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m4a" ContentType="audio/mp4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3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4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4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777" r:id="rId1"/>
    <p:sldMasterId id="2147483803" r:id="rId2"/>
    <p:sldMasterId id="2147483832" r:id="rId3"/>
    <p:sldMasterId id="2147483854" r:id="rId4"/>
    <p:sldMasterId id="2147483860" r:id="rId5"/>
  </p:sldMasterIdLst>
  <p:notesMasterIdLst>
    <p:notesMasterId r:id="rId22"/>
  </p:notesMasterIdLst>
  <p:handoutMasterIdLst>
    <p:handoutMasterId r:id="rId23"/>
  </p:handoutMasterIdLst>
  <p:sldIdLst>
    <p:sldId id="537" r:id="rId6"/>
    <p:sldId id="572" r:id="rId7"/>
    <p:sldId id="629" r:id="rId8"/>
    <p:sldId id="627" r:id="rId9"/>
    <p:sldId id="626" r:id="rId10"/>
    <p:sldId id="628" r:id="rId11"/>
    <p:sldId id="624" r:id="rId12"/>
    <p:sldId id="630" r:id="rId13"/>
    <p:sldId id="632" r:id="rId14"/>
    <p:sldId id="631" r:id="rId15"/>
    <p:sldId id="621" r:id="rId16"/>
    <p:sldId id="622" r:id="rId17"/>
    <p:sldId id="611" r:id="rId18"/>
    <p:sldId id="619" r:id="rId19"/>
    <p:sldId id="633" r:id="rId20"/>
    <p:sldId id="634" r:id="rId21"/>
  </p:sldIdLst>
  <p:sldSz cx="12192000" cy="6858000"/>
  <p:notesSz cx="6718300" cy="98679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FDCB70F6-799D-4361-8919-178B5E4E4CCF}">
          <p14:sldIdLst>
            <p14:sldId id="537"/>
            <p14:sldId id="572"/>
            <p14:sldId id="629"/>
            <p14:sldId id="627"/>
            <p14:sldId id="626"/>
            <p14:sldId id="628"/>
            <p14:sldId id="624"/>
            <p14:sldId id="630"/>
            <p14:sldId id="632"/>
            <p14:sldId id="631"/>
            <p14:sldId id="621"/>
            <p14:sldId id="622"/>
            <p14:sldId id="611"/>
          </p14:sldIdLst>
        </p14:section>
        <p14:section name="Раздел без заголовка" id="{5C1854D1-93C7-4FBB-A767-0E39E56FBBFA}">
          <p14:sldIdLst>
            <p14:sldId id="619"/>
            <p14:sldId id="633"/>
            <p14:sldId id="63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409" userDrawn="1">
          <p15:clr>
            <a:srgbClr val="A4A3A4"/>
          </p15:clr>
        </p15:guide>
        <p15:guide id="2" pos="4021" userDrawn="1">
          <p15:clr>
            <a:srgbClr val="A4A3A4"/>
          </p15:clr>
        </p15:guide>
        <p15:guide id="3" orient="horz" pos="1207" userDrawn="1">
          <p15:clr>
            <a:srgbClr val="A4A3A4"/>
          </p15:clr>
        </p15:guide>
        <p15:guide id="4" pos="234" userDrawn="1">
          <p15:clr>
            <a:srgbClr val="A4A3A4"/>
          </p15:clr>
        </p15:guide>
        <p15:guide id="5" pos="2071" userDrawn="1">
          <p15:clr>
            <a:srgbClr val="A4A3A4"/>
          </p15:clr>
        </p15:guide>
        <p15:guide id="6" pos="5428" userDrawn="1">
          <p15:clr>
            <a:srgbClr val="A4A3A4"/>
          </p15:clr>
        </p15:guide>
        <p15:guide id="7" orient="horz" pos="2863" userDrawn="1">
          <p15:clr>
            <a:srgbClr val="A4A3A4"/>
          </p15:clr>
        </p15:guide>
        <p15:guide id="8" orient="horz" pos="1570" userDrawn="1">
          <p15:clr>
            <a:srgbClr val="A4A3A4"/>
          </p15:clr>
        </p15:guide>
        <p15:guide id="10" orient="horz" pos="2296" userDrawn="1">
          <p15:clr>
            <a:srgbClr val="A4A3A4"/>
          </p15:clr>
        </p15:guide>
        <p15:guide id="11" orient="horz" pos="3725" userDrawn="1">
          <p15:clr>
            <a:srgbClr val="A4A3A4"/>
          </p15:clr>
        </p15:guide>
        <p15:guide id="14" pos="1096" userDrawn="1">
          <p15:clr>
            <a:srgbClr val="A4A3A4"/>
          </p15:clr>
        </p15:guide>
        <p15:guide id="15" pos="1209" userDrawn="1">
          <p15:clr>
            <a:srgbClr val="A4A3A4"/>
          </p15:clr>
        </p15:guide>
        <p15:guide id="16" pos="1595" userDrawn="1">
          <p15:clr>
            <a:srgbClr val="A4A3A4"/>
          </p15:clr>
        </p15:guide>
        <p15:guide id="18" pos="2139" userDrawn="1">
          <p15:clr>
            <a:srgbClr val="A4A3A4"/>
          </p15:clr>
        </p15:guide>
        <p15:guide id="19" pos="2593" userDrawn="1">
          <p15:clr>
            <a:srgbClr val="A4A3A4"/>
          </p15:clr>
        </p15:guide>
        <p15:guide id="20" pos="2638" userDrawn="1">
          <p15:clr>
            <a:srgbClr val="A4A3A4"/>
          </p15:clr>
        </p15:guide>
        <p15:guide id="21" pos="3069" userDrawn="1">
          <p15:clr>
            <a:srgbClr val="A4A3A4"/>
          </p15:clr>
        </p15:guide>
        <p15:guide id="22" pos="3114" userDrawn="1">
          <p15:clr>
            <a:srgbClr val="A4A3A4"/>
          </p15:clr>
        </p15:guide>
        <p15:guide id="23" pos="3500" userDrawn="1">
          <p15:clr>
            <a:srgbClr val="A4A3A4"/>
          </p15:clr>
        </p15:guide>
        <p15:guide id="24" pos="3636" userDrawn="1">
          <p15:clr>
            <a:srgbClr val="A4A3A4"/>
          </p15:clr>
        </p15:guide>
        <p15:guide id="25" pos="4112" userDrawn="1">
          <p15:clr>
            <a:srgbClr val="A4A3A4"/>
          </p15:clr>
        </p15:guide>
        <p15:guide id="26" pos="4452" userDrawn="1">
          <p15:clr>
            <a:srgbClr val="A4A3A4"/>
          </p15:clr>
        </p15:guide>
        <p15:guide id="27" pos="4588" userDrawn="1">
          <p15:clr>
            <a:srgbClr val="A4A3A4"/>
          </p15:clr>
        </p15:guide>
        <p15:guide id="28" pos="4974" userDrawn="1">
          <p15:clr>
            <a:srgbClr val="A4A3A4"/>
          </p15:clr>
        </p15:guide>
        <p15:guide id="29" pos="5042" userDrawn="1">
          <p15:clr>
            <a:srgbClr val="A4A3A4"/>
          </p15:clr>
        </p15:guide>
        <p15:guide id="30" pos="5450" userDrawn="1">
          <p15:clr>
            <a:srgbClr val="A4A3A4"/>
          </p15:clr>
        </p15:guide>
        <p15:guide id="31" pos="5927" userDrawn="1">
          <p15:clr>
            <a:srgbClr val="A4A3A4"/>
          </p15:clr>
        </p15:guide>
        <p15:guide id="32" pos="5995" userDrawn="1">
          <p15:clr>
            <a:srgbClr val="A4A3A4"/>
          </p15:clr>
        </p15:guide>
        <p15:guide id="33" pos="6425" userDrawn="1">
          <p15:clr>
            <a:srgbClr val="A4A3A4"/>
          </p15:clr>
        </p15:guide>
        <p15:guide id="34" pos="6471" userDrawn="1">
          <p15:clr>
            <a:srgbClr val="A4A3A4"/>
          </p15:clr>
        </p15:guide>
        <p15:guide id="35" pos="6902" userDrawn="1">
          <p15:clr>
            <a:srgbClr val="A4A3A4"/>
          </p15:clr>
        </p15:guide>
        <p15:guide id="36" pos="6962" userDrawn="1">
          <p15:clr>
            <a:srgbClr val="A4A3A4"/>
          </p15:clr>
        </p15:guide>
        <p15:guide id="37" pos="7355" userDrawn="1">
          <p15:clr>
            <a:srgbClr val="A4A3A4"/>
          </p15:clr>
        </p15:guide>
        <p15:guide id="38" pos="7446" userDrawn="1">
          <p15:clr>
            <a:srgbClr val="A4A3A4"/>
          </p15:clr>
        </p15:guide>
        <p15:guide id="39" pos="688" userDrawn="1">
          <p15:clr>
            <a:srgbClr val="A4A3A4"/>
          </p15:clr>
        </p15:guide>
        <p15:guide id="40" pos="645" userDrawn="1">
          <p15:clr>
            <a:srgbClr val="A4A3A4"/>
          </p15:clr>
        </p15:guide>
        <p15:guide id="41" orient="horz" pos="2047" userDrawn="1">
          <p15:clr>
            <a:srgbClr val="A4A3A4"/>
          </p15:clr>
        </p15:guide>
        <p15:guide id="42" orient="horz" pos="3249" userDrawn="1">
          <p15:clr>
            <a:srgbClr val="A4A3A4"/>
          </p15:clr>
        </p15:guide>
        <p15:guide id="43" orient="horz" pos="4088" userDrawn="1">
          <p15:clr>
            <a:srgbClr val="A4A3A4"/>
          </p15:clr>
        </p15:guide>
        <p15:guide id="44" pos="167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Краснослабодцева Александра Викторовна" initials="КАВ" lastIdx="2" clrIdx="0"/>
  <p:cmAuthor id="1" name="Коляда Сергей Михайлович" initials="КСМ" lastIdx="1" clrIdx="1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4B9C"/>
    <a:srgbClr val="00AEEF"/>
    <a:srgbClr val="FFFFFF"/>
    <a:srgbClr val="A7C5E1"/>
    <a:srgbClr val="0054A4"/>
    <a:srgbClr val="3B9DFF"/>
    <a:srgbClr val="6D9FCD"/>
    <a:srgbClr val="C4E6FE"/>
    <a:srgbClr val="0038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Средний стиль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426" autoAdjust="0"/>
    <p:restoredTop sz="87326" autoAdjust="0"/>
  </p:normalViewPr>
  <p:slideViewPr>
    <p:cSldViewPr snapToGrid="0">
      <p:cViewPr varScale="1">
        <p:scale>
          <a:sx n="79" d="100"/>
          <a:sy n="79" d="100"/>
        </p:scale>
        <p:origin x="288" y="96"/>
      </p:cViewPr>
      <p:guideLst>
        <p:guide orient="horz" pos="2409"/>
        <p:guide pos="4021"/>
        <p:guide orient="horz" pos="1207"/>
        <p:guide pos="234"/>
        <p:guide pos="2071"/>
        <p:guide pos="5428"/>
        <p:guide orient="horz" pos="2863"/>
        <p:guide orient="horz" pos="1570"/>
        <p:guide orient="horz" pos="2296"/>
        <p:guide orient="horz" pos="3725"/>
        <p:guide pos="1096"/>
        <p:guide pos="1209"/>
        <p:guide pos="1595"/>
        <p:guide pos="2139"/>
        <p:guide pos="2593"/>
        <p:guide pos="2638"/>
        <p:guide pos="3069"/>
        <p:guide pos="3114"/>
        <p:guide pos="3500"/>
        <p:guide pos="3636"/>
        <p:guide pos="4112"/>
        <p:guide pos="4452"/>
        <p:guide pos="4588"/>
        <p:guide pos="4974"/>
        <p:guide pos="5042"/>
        <p:guide pos="5450"/>
        <p:guide pos="5927"/>
        <p:guide pos="5995"/>
        <p:guide pos="6425"/>
        <p:guide pos="6471"/>
        <p:guide pos="6902"/>
        <p:guide pos="6962"/>
        <p:guide pos="7355"/>
        <p:guide pos="7446"/>
        <p:guide pos="688"/>
        <p:guide pos="645"/>
        <p:guide orient="horz" pos="2047"/>
        <p:guide orient="horz" pos="3249"/>
        <p:guide orient="horz" pos="4088"/>
        <p:guide pos="167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8" d="100"/>
          <a:sy n="88" d="100"/>
        </p:scale>
        <p:origin x="2844" y="90"/>
      </p:cViewPr>
      <p:guideLst/>
    </p:cSldViewPr>
  </p:notesViewPr>
  <p:gridSpacing cx="381600" cy="3816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commentAuthors" Target="commentAuthor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5B35EE6-DADE-41EA-8862-F74798CD3ED8}" type="doc">
      <dgm:prSet loTypeId="urn:microsoft.com/office/officeart/2005/8/layout/hierarchy6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324FBDD-E9C3-40B3-AC19-2CD3A695917F}">
      <dgm:prSet phldrT="[Текст]"/>
      <dgm:spPr/>
      <dgm:t>
        <a:bodyPr/>
        <a:lstStyle/>
        <a:p>
          <a:r>
            <a:rPr lang="ru-RU" dirty="0" smtClean="0"/>
            <a:t>Почта – источник положительных эмоций</a:t>
          </a:r>
        </a:p>
        <a:p>
          <a:r>
            <a:rPr lang="ru-RU" dirty="0" smtClean="0"/>
            <a:t>ПОСТКРОССИНГ</a:t>
          </a:r>
          <a:endParaRPr lang="ru-RU" dirty="0"/>
        </a:p>
      </dgm:t>
    </dgm:pt>
    <dgm:pt modelId="{AAFE74BA-DAC0-4AFC-825C-AF9BEE475501}" type="parTrans" cxnId="{55586449-2256-4694-90D2-FC77DFE6C8A2}">
      <dgm:prSet/>
      <dgm:spPr/>
      <dgm:t>
        <a:bodyPr/>
        <a:lstStyle/>
        <a:p>
          <a:endParaRPr lang="ru-RU"/>
        </a:p>
      </dgm:t>
    </dgm:pt>
    <dgm:pt modelId="{657AD540-90DF-4675-ADEF-12D421B7F5AA}" type="sibTrans" cxnId="{55586449-2256-4694-90D2-FC77DFE6C8A2}">
      <dgm:prSet/>
      <dgm:spPr/>
      <dgm:t>
        <a:bodyPr/>
        <a:lstStyle/>
        <a:p>
          <a:endParaRPr lang="ru-RU"/>
        </a:p>
      </dgm:t>
    </dgm:pt>
    <dgm:pt modelId="{351DDC18-FC6E-489A-9D43-2884FD3BEC1E}">
      <dgm:prSet phldrT="[Текст]"/>
      <dgm:spPr/>
      <dgm:t>
        <a:bodyPr/>
        <a:lstStyle/>
        <a:p>
          <a:r>
            <a:rPr lang="ru-RU" dirty="0" smtClean="0"/>
            <a:t>Организация и осуществление внутренней и международной почтовой связи</a:t>
          </a:r>
          <a:endParaRPr lang="ru-RU" dirty="0"/>
        </a:p>
      </dgm:t>
    </dgm:pt>
    <dgm:pt modelId="{20FC48D5-ED2D-4051-95AC-6C9FAAED81A8}" type="parTrans" cxnId="{3ECE5468-CCF4-402A-A99B-1995DFD9CE43}">
      <dgm:prSet/>
      <dgm:spPr/>
      <dgm:t>
        <a:bodyPr/>
        <a:lstStyle/>
        <a:p>
          <a:endParaRPr lang="ru-RU"/>
        </a:p>
      </dgm:t>
    </dgm:pt>
    <dgm:pt modelId="{935D80BA-AEF1-4516-94BA-73D6441C3C52}" type="sibTrans" cxnId="{3ECE5468-CCF4-402A-A99B-1995DFD9CE43}">
      <dgm:prSet/>
      <dgm:spPr/>
      <dgm:t>
        <a:bodyPr/>
        <a:lstStyle/>
        <a:p>
          <a:endParaRPr lang="ru-RU"/>
        </a:p>
      </dgm:t>
    </dgm:pt>
    <dgm:pt modelId="{583FC203-B8A9-44A4-B53B-9D0C01D5F458}">
      <dgm:prSet phldrT="[Текст]"/>
      <dgm:spPr/>
      <dgm:t>
        <a:bodyPr/>
        <a:lstStyle/>
        <a:p>
          <a:r>
            <a:rPr lang="ru-RU" dirty="0" smtClean="0"/>
            <a:t>Доставка бесплатно по России и миру</a:t>
          </a:r>
          <a:endParaRPr lang="ru-RU" dirty="0"/>
        </a:p>
      </dgm:t>
    </dgm:pt>
    <dgm:pt modelId="{023C7C06-4093-4F24-9BE2-420C0A1F7F9E}" type="parTrans" cxnId="{3BAAD61F-B50B-4CDF-ABA1-B7D7338C5ECF}">
      <dgm:prSet/>
      <dgm:spPr/>
      <dgm:t>
        <a:bodyPr/>
        <a:lstStyle/>
        <a:p>
          <a:endParaRPr lang="ru-RU"/>
        </a:p>
      </dgm:t>
    </dgm:pt>
    <dgm:pt modelId="{B2C41DBA-4D6E-4F13-ADE0-BCDC7BDD169C}" type="sibTrans" cxnId="{3BAAD61F-B50B-4CDF-ABA1-B7D7338C5ECF}">
      <dgm:prSet/>
      <dgm:spPr/>
      <dgm:t>
        <a:bodyPr/>
        <a:lstStyle/>
        <a:p>
          <a:endParaRPr lang="ru-RU"/>
        </a:p>
      </dgm:t>
    </dgm:pt>
    <dgm:pt modelId="{D1D9B5F1-F927-4624-8C59-23095B4D253F}">
      <dgm:prSet phldrT="[Текст]"/>
      <dgm:spPr/>
      <dgm:t>
        <a:bodyPr/>
        <a:lstStyle/>
        <a:p>
          <a:r>
            <a:rPr lang="ru-RU" dirty="0" smtClean="0"/>
            <a:t>Развитая логистическая сеть</a:t>
          </a:r>
          <a:endParaRPr lang="ru-RU" dirty="0"/>
        </a:p>
      </dgm:t>
    </dgm:pt>
    <dgm:pt modelId="{641DBD16-4B23-4D96-9419-0F63FCBD7AE2}" type="parTrans" cxnId="{B0F5AA00-C543-4C47-8B66-A4BD3FE67B27}">
      <dgm:prSet/>
      <dgm:spPr/>
      <dgm:t>
        <a:bodyPr/>
        <a:lstStyle/>
        <a:p>
          <a:endParaRPr lang="ru-RU"/>
        </a:p>
      </dgm:t>
    </dgm:pt>
    <dgm:pt modelId="{D7513EDD-B9EB-4F38-B2C3-265FA7C19FD3}" type="sibTrans" cxnId="{B0F5AA00-C543-4C47-8B66-A4BD3FE67B27}">
      <dgm:prSet/>
      <dgm:spPr/>
      <dgm:t>
        <a:bodyPr/>
        <a:lstStyle/>
        <a:p>
          <a:endParaRPr lang="ru-RU"/>
        </a:p>
      </dgm:t>
    </dgm:pt>
    <dgm:pt modelId="{3103B2F5-93C9-48D8-A1AF-34A355840B29}">
      <dgm:prSet phldrT="[Текст]"/>
      <dgm:spPr/>
      <dgm:t>
        <a:bodyPr/>
        <a:lstStyle/>
        <a:p>
          <a:r>
            <a:rPr lang="ru-RU" dirty="0" smtClean="0"/>
            <a:t>Социальная роль почты</a:t>
          </a:r>
          <a:endParaRPr lang="ru-RU" dirty="0"/>
        </a:p>
      </dgm:t>
    </dgm:pt>
    <dgm:pt modelId="{AE42C0E5-1134-46E9-89BD-034851DCDE72}" type="parTrans" cxnId="{BC027081-1A8B-4E02-8ECB-43018EFC3CA2}">
      <dgm:prSet/>
      <dgm:spPr/>
      <dgm:t>
        <a:bodyPr/>
        <a:lstStyle/>
        <a:p>
          <a:endParaRPr lang="ru-RU"/>
        </a:p>
      </dgm:t>
    </dgm:pt>
    <dgm:pt modelId="{7A49157E-3EB5-4ED6-A6F0-34F8BC8242DC}" type="sibTrans" cxnId="{BC027081-1A8B-4E02-8ECB-43018EFC3CA2}">
      <dgm:prSet/>
      <dgm:spPr/>
      <dgm:t>
        <a:bodyPr/>
        <a:lstStyle/>
        <a:p>
          <a:endParaRPr lang="ru-RU"/>
        </a:p>
      </dgm:t>
    </dgm:pt>
    <dgm:pt modelId="{0F8B0B22-BDE5-4AC4-BECD-41C15EA36095}">
      <dgm:prSet phldrT="[Текст]"/>
      <dgm:spPr/>
      <dgm:t>
        <a:bodyPr/>
        <a:lstStyle/>
        <a:p>
          <a:r>
            <a:rPr lang="ru-RU" dirty="0" smtClean="0"/>
            <a:t>Доставка поздравительных открыток в Дома ветеранов</a:t>
          </a:r>
          <a:endParaRPr lang="ru-RU" dirty="0"/>
        </a:p>
      </dgm:t>
    </dgm:pt>
    <dgm:pt modelId="{DCFCAB35-A5C8-4086-8DB0-3BC29492A145}" type="parTrans" cxnId="{FB3F3E72-438B-4622-B2E9-F1E6B98DE39C}">
      <dgm:prSet/>
      <dgm:spPr/>
      <dgm:t>
        <a:bodyPr/>
        <a:lstStyle/>
        <a:p>
          <a:endParaRPr lang="ru-RU"/>
        </a:p>
      </dgm:t>
    </dgm:pt>
    <dgm:pt modelId="{CC4BB8DA-E98E-4105-B797-050F0F36C134}" type="sibTrans" cxnId="{FB3F3E72-438B-4622-B2E9-F1E6B98DE39C}">
      <dgm:prSet/>
      <dgm:spPr/>
      <dgm:t>
        <a:bodyPr/>
        <a:lstStyle/>
        <a:p>
          <a:endParaRPr lang="ru-RU"/>
        </a:p>
      </dgm:t>
    </dgm:pt>
    <dgm:pt modelId="{24054CCE-E7AA-4872-B796-CD84397D5EB9}">
      <dgm:prSet phldrT="[Текст]" phldr="1"/>
      <dgm:spPr/>
      <dgm:t>
        <a:bodyPr/>
        <a:lstStyle/>
        <a:p>
          <a:endParaRPr lang="ru-RU" dirty="0"/>
        </a:p>
      </dgm:t>
    </dgm:pt>
    <dgm:pt modelId="{155373B5-C453-47FF-88DA-32C100C9C167}" type="parTrans" cxnId="{5F7A6335-7507-4706-961F-7F89D9CB7F0B}">
      <dgm:prSet/>
      <dgm:spPr/>
      <dgm:t>
        <a:bodyPr/>
        <a:lstStyle/>
        <a:p>
          <a:endParaRPr lang="ru-RU"/>
        </a:p>
      </dgm:t>
    </dgm:pt>
    <dgm:pt modelId="{306AFCF1-145A-481E-BAB8-7E51A256C7E1}" type="sibTrans" cxnId="{5F7A6335-7507-4706-961F-7F89D9CB7F0B}">
      <dgm:prSet/>
      <dgm:spPr/>
      <dgm:t>
        <a:bodyPr/>
        <a:lstStyle/>
        <a:p>
          <a:endParaRPr lang="ru-RU"/>
        </a:p>
      </dgm:t>
    </dgm:pt>
    <dgm:pt modelId="{D0A0C433-BF86-407C-8DFC-4B36A92A5D5F}">
      <dgm:prSet phldrT="[Текст]" phldr="1"/>
      <dgm:spPr/>
      <dgm:t>
        <a:bodyPr/>
        <a:lstStyle/>
        <a:p>
          <a:endParaRPr lang="ru-RU" dirty="0"/>
        </a:p>
      </dgm:t>
    </dgm:pt>
    <dgm:pt modelId="{9EFF0477-967B-4540-B60F-988663427D5A}" type="parTrans" cxnId="{EA1819DB-EEB5-4A39-9CA6-CB9FB9B6CDB1}">
      <dgm:prSet/>
      <dgm:spPr/>
      <dgm:t>
        <a:bodyPr/>
        <a:lstStyle/>
        <a:p>
          <a:endParaRPr lang="ru-RU"/>
        </a:p>
      </dgm:t>
    </dgm:pt>
    <dgm:pt modelId="{DA593F8D-02A4-4218-83E7-810E9645A198}" type="sibTrans" cxnId="{EA1819DB-EEB5-4A39-9CA6-CB9FB9B6CDB1}">
      <dgm:prSet/>
      <dgm:spPr/>
      <dgm:t>
        <a:bodyPr/>
        <a:lstStyle/>
        <a:p>
          <a:endParaRPr lang="ru-RU"/>
        </a:p>
      </dgm:t>
    </dgm:pt>
    <dgm:pt modelId="{C424D109-971A-4602-853A-F11ABE3EC188}">
      <dgm:prSet phldrT="[Текст]" phldr="1"/>
      <dgm:spPr/>
      <dgm:t>
        <a:bodyPr/>
        <a:lstStyle/>
        <a:p>
          <a:endParaRPr lang="ru-RU"/>
        </a:p>
      </dgm:t>
    </dgm:pt>
    <dgm:pt modelId="{9AA5B58A-E959-4863-BED4-3D8D1D9D88AF}" type="parTrans" cxnId="{5697F9C8-2F02-483E-A1B8-2EDADE3B33B1}">
      <dgm:prSet/>
      <dgm:spPr/>
      <dgm:t>
        <a:bodyPr/>
        <a:lstStyle/>
        <a:p>
          <a:endParaRPr lang="ru-RU"/>
        </a:p>
      </dgm:t>
    </dgm:pt>
    <dgm:pt modelId="{35AF4D42-3958-45E6-8EA6-D1CE66140F5C}" type="sibTrans" cxnId="{5697F9C8-2F02-483E-A1B8-2EDADE3B33B1}">
      <dgm:prSet/>
      <dgm:spPr/>
      <dgm:t>
        <a:bodyPr/>
        <a:lstStyle/>
        <a:p>
          <a:endParaRPr lang="ru-RU"/>
        </a:p>
      </dgm:t>
    </dgm:pt>
    <dgm:pt modelId="{BE6346E4-5CF9-4C13-86A2-E55640E7940A}" type="pres">
      <dgm:prSet presAssocID="{F5B35EE6-DADE-41EA-8862-F74798CD3ED8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5F37D4D8-0FF5-4730-B1AE-DB2415237AC5}" type="pres">
      <dgm:prSet presAssocID="{F5B35EE6-DADE-41EA-8862-F74798CD3ED8}" presName="hierFlow" presStyleCnt="0"/>
      <dgm:spPr/>
    </dgm:pt>
    <dgm:pt modelId="{E07800E8-85F8-41A6-A0B5-3C673BEF110A}" type="pres">
      <dgm:prSet presAssocID="{F5B35EE6-DADE-41EA-8862-F74798CD3ED8}" presName="firstBuf" presStyleCnt="0"/>
      <dgm:spPr/>
    </dgm:pt>
    <dgm:pt modelId="{4F0753F1-9F2E-41DD-80A0-238D554DDFD5}" type="pres">
      <dgm:prSet presAssocID="{F5B35EE6-DADE-41EA-8862-F74798CD3ED8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528AB4AD-328B-4AAA-8251-895C6235EB59}" type="pres">
      <dgm:prSet presAssocID="{9324FBDD-E9C3-40B3-AC19-2CD3A695917F}" presName="Name14" presStyleCnt="0"/>
      <dgm:spPr/>
    </dgm:pt>
    <dgm:pt modelId="{B9BBACCF-E258-402D-A6AE-6E16C25CDE33}" type="pres">
      <dgm:prSet presAssocID="{9324FBDD-E9C3-40B3-AC19-2CD3A695917F}" presName="level1Shape" presStyleLbl="node0" presStyleIdx="0" presStyleCnt="1">
        <dgm:presLayoutVars>
          <dgm:chPref val="3"/>
        </dgm:presLayoutVars>
      </dgm:prSet>
      <dgm:spPr/>
    </dgm:pt>
    <dgm:pt modelId="{C29F1493-0B1C-4FD0-9EC5-5E8DB4B1A563}" type="pres">
      <dgm:prSet presAssocID="{9324FBDD-E9C3-40B3-AC19-2CD3A695917F}" presName="hierChild2" presStyleCnt="0"/>
      <dgm:spPr/>
    </dgm:pt>
    <dgm:pt modelId="{7D72D88D-422C-4273-AAD8-29E8400C729A}" type="pres">
      <dgm:prSet presAssocID="{20FC48D5-ED2D-4051-95AC-6C9FAAED81A8}" presName="Name19" presStyleLbl="parChTrans1D2" presStyleIdx="0" presStyleCnt="2"/>
      <dgm:spPr/>
    </dgm:pt>
    <dgm:pt modelId="{C2B9C543-E304-43A1-AF74-07560E7E5613}" type="pres">
      <dgm:prSet presAssocID="{351DDC18-FC6E-489A-9D43-2884FD3BEC1E}" presName="Name21" presStyleCnt="0"/>
      <dgm:spPr/>
    </dgm:pt>
    <dgm:pt modelId="{930FB1C5-E219-4072-A4BC-213FC1EADA13}" type="pres">
      <dgm:prSet presAssocID="{351DDC18-FC6E-489A-9D43-2884FD3BEC1E}" presName="level2Shape" presStyleLbl="node2" presStyleIdx="0" presStyleCnt="2"/>
      <dgm:spPr/>
      <dgm:t>
        <a:bodyPr/>
        <a:lstStyle/>
        <a:p>
          <a:endParaRPr lang="ru-RU"/>
        </a:p>
      </dgm:t>
    </dgm:pt>
    <dgm:pt modelId="{0020AC81-AD1E-4E92-9733-8C42EA4033AD}" type="pres">
      <dgm:prSet presAssocID="{351DDC18-FC6E-489A-9D43-2884FD3BEC1E}" presName="hierChild3" presStyleCnt="0"/>
      <dgm:spPr/>
    </dgm:pt>
    <dgm:pt modelId="{51479E1E-67CE-413E-8CBA-6EA76899A41D}" type="pres">
      <dgm:prSet presAssocID="{023C7C06-4093-4F24-9BE2-420C0A1F7F9E}" presName="Name19" presStyleLbl="parChTrans1D3" presStyleIdx="0" presStyleCnt="3"/>
      <dgm:spPr/>
    </dgm:pt>
    <dgm:pt modelId="{D367BA49-7916-4D7E-87D8-B403CE93E476}" type="pres">
      <dgm:prSet presAssocID="{583FC203-B8A9-44A4-B53B-9D0C01D5F458}" presName="Name21" presStyleCnt="0"/>
      <dgm:spPr/>
    </dgm:pt>
    <dgm:pt modelId="{FDB5F7D5-837B-4A01-B4BD-FA22021C198C}" type="pres">
      <dgm:prSet presAssocID="{583FC203-B8A9-44A4-B53B-9D0C01D5F458}" presName="level2Shape" presStyleLbl="node3" presStyleIdx="0" presStyleCnt="3"/>
      <dgm:spPr/>
    </dgm:pt>
    <dgm:pt modelId="{DC1DBFEF-CE3D-4485-877B-72AA2CBFF23F}" type="pres">
      <dgm:prSet presAssocID="{583FC203-B8A9-44A4-B53B-9D0C01D5F458}" presName="hierChild3" presStyleCnt="0"/>
      <dgm:spPr/>
    </dgm:pt>
    <dgm:pt modelId="{D2E3BCD6-C263-46E8-AB94-8B8CECCCA390}" type="pres">
      <dgm:prSet presAssocID="{641DBD16-4B23-4D96-9419-0F63FCBD7AE2}" presName="Name19" presStyleLbl="parChTrans1D3" presStyleIdx="1" presStyleCnt="3"/>
      <dgm:spPr/>
    </dgm:pt>
    <dgm:pt modelId="{777570D1-496C-43FC-B440-1A90CA80B020}" type="pres">
      <dgm:prSet presAssocID="{D1D9B5F1-F927-4624-8C59-23095B4D253F}" presName="Name21" presStyleCnt="0"/>
      <dgm:spPr/>
    </dgm:pt>
    <dgm:pt modelId="{3C787C53-E597-4D45-BEC5-DEB82444A88C}" type="pres">
      <dgm:prSet presAssocID="{D1D9B5F1-F927-4624-8C59-23095B4D253F}" presName="level2Shape" presStyleLbl="node3" presStyleIdx="1" presStyleCnt="3"/>
      <dgm:spPr/>
    </dgm:pt>
    <dgm:pt modelId="{F24953A6-45A8-4964-8510-ECCD8427EE1A}" type="pres">
      <dgm:prSet presAssocID="{D1D9B5F1-F927-4624-8C59-23095B4D253F}" presName="hierChild3" presStyleCnt="0"/>
      <dgm:spPr/>
    </dgm:pt>
    <dgm:pt modelId="{F8808409-C5D3-4225-9A2F-49989D8D619C}" type="pres">
      <dgm:prSet presAssocID="{AE42C0E5-1134-46E9-89BD-034851DCDE72}" presName="Name19" presStyleLbl="parChTrans1D2" presStyleIdx="1" presStyleCnt="2"/>
      <dgm:spPr/>
    </dgm:pt>
    <dgm:pt modelId="{B7A029CF-C2B2-4791-BDEC-6A322280F94F}" type="pres">
      <dgm:prSet presAssocID="{3103B2F5-93C9-48D8-A1AF-34A355840B29}" presName="Name21" presStyleCnt="0"/>
      <dgm:spPr/>
    </dgm:pt>
    <dgm:pt modelId="{F9E69428-8106-4195-B7EB-86B38658383A}" type="pres">
      <dgm:prSet presAssocID="{3103B2F5-93C9-48D8-A1AF-34A355840B29}" presName="level2Shape" presStyleLbl="node2" presStyleIdx="1" presStyleCnt="2"/>
      <dgm:spPr/>
      <dgm:t>
        <a:bodyPr/>
        <a:lstStyle/>
        <a:p>
          <a:endParaRPr lang="ru-RU"/>
        </a:p>
      </dgm:t>
    </dgm:pt>
    <dgm:pt modelId="{02EBFD93-A2C1-400B-9A93-752C763B6EF7}" type="pres">
      <dgm:prSet presAssocID="{3103B2F5-93C9-48D8-A1AF-34A355840B29}" presName="hierChild3" presStyleCnt="0"/>
      <dgm:spPr/>
    </dgm:pt>
    <dgm:pt modelId="{12145E80-5316-4712-BC57-E91580734EB1}" type="pres">
      <dgm:prSet presAssocID="{DCFCAB35-A5C8-4086-8DB0-3BC29492A145}" presName="Name19" presStyleLbl="parChTrans1D3" presStyleIdx="2" presStyleCnt="3"/>
      <dgm:spPr/>
    </dgm:pt>
    <dgm:pt modelId="{B8454FE6-B81F-4DD9-9D2C-B7C0AF89545B}" type="pres">
      <dgm:prSet presAssocID="{0F8B0B22-BDE5-4AC4-BECD-41C15EA36095}" presName="Name21" presStyleCnt="0"/>
      <dgm:spPr/>
    </dgm:pt>
    <dgm:pt modelId="{360555D0-C3FD-4B29-A148-4FA849705070}" type="pres">
      <dgm:prSet presAssocID="{0F8B0B22-BDE5-4AC4-BECD-41C15EA36095}" presName="level2Shape" presStyleLbl="node3" presStyleIdx="2" presStyleCnt="3"/>
      <dgm:spPr/>
    </dgm:pt>
    <dgm:pt modelId="{EF243A47-484B-403A-AFB0-6AFBA90A5D5A}" type="pres">
      <dgm:prSet presAssocID="{0F8B0B22-BDE5-4AC4-BECD-41C15EA36095}" presName="hierChild3" presStyleCnt="0"/>
      <dgm:spPr/>
    </dgm:pt>
    <dgm:pt modelId="{39E17B3B-C5A7-4B97-9FAF-948792CEBB22}" type="pres">
      <dgm:prSet presAssocID="{F5B35EE6-DADE-41EA-8862-F74798CD3ED8}" presName="bgShapesFlow" presStyleCnt="0"/>
      <dgm:spPr/>
    </dgm:pt>
    <dgm:pt modelId="{2CA001B6-CA0B-48E5-808C-CFEF9A0DF474}" type="pres">
      <dgm:prSet presAssocID="{24054CCE-E7AA-4872-B796-CD84397D5EB9}" presName="rectComp" presStyleCnt="0"/>
      <dgm:spPr/>
    </dgm:pt>
    <dgm:pt modelId="{1A95535A-B52F-47E4-A094-E022A2575E2D}" type="pres">
      <dgm:prSet presAssocID="{24054CCE-E7AA-4872-B796-CD84397D5EB9}" presName="bgRect" presStyleLbl="bgShp" presStyleIdx="0" presStyleCnt="3"/>
      <dgm:spPr/>
    </dgm:pt>
    <dgm:pt modelId="{6DDE9B69-1117-4FD0-8DE4-1CE35EA366F4}" type="pres">
      <dgm:prSet presAssocID="{24054CCE-E7AA-4872-B796-CD84397D5EB9}" presName="bgRectTx" presStyleLbl="bgShp" presStyleIdx="0" presStyleCnt="3">
        <dgm:presLayoutVars>
          <dgm:bulletEnabled val="1"/>
        </dgm:presLayoutVars>
      </dgm:prSet>
      <dgm:spPr/>
    </dgm:pt>
    <dgm:pt modelId="{808346F3-9C2D-4483-A08D-90F1BB985AF9}" type="pres">
      <dgm:prSet presAssocID="{24054CCE-E7AA-4872-B796-CD84397D5EB9}" presName="spComp" presStyleCnt="0"/>
      <dgm:spPr/>
    </dgm:pt>
    <dgm:pt modelId="{A28CDC6E-1BC0-42EC-9BCD-7FD6263D2A1A}" type="pres">
      <dgm:prSet presAssocID="{24054CCE-E7AA-4872-B796-CD84397D5EB9}" presName="vSp" presStyleCnt="0"/>
      <dgm:spPr/>
    </dgm:pt>
    <dgm:pt modelId="{2D88CCEA-3E6A-4FF2-B92A-E1E11D0EC253}" type="pres">
      <dgm:prSet presAssocID="{D0A0C433-BF86-407C-8DFC-4B36A92A5D5F}" presName="rectComp" presStyleCnt="0"/>
      <dgm:spPr/>
    </dgm:pt>
    <dgm:pt modelId="{B830BD9E-2D9D-4794-98D6-24F214E18994}" type="pres">
      <dgm:prSet presAssocID="{D0A0C433-BF86-407C-8DFC-4B36A92A5D5F}" presName="bgRect" presStyleLbl="bgShp" presStyleIdx="1" presStyleCnt="3"/>
      <dgm:spPr/>
    </dgm:pt>
    <dgm:pt modelId="{29E83423-3098-413D-8CA1-42711E901A9E}" type="pres">
      <dgm:prSet presAssocID="{D0A0C433-BF86-407C-8DFC-4B36A92A5D5F}" presName="bgRectTx" presStyleLbl="bgShp" presStyleIdx="1" presStyleCnt="3">
        <dgm:presLayoutVars>
          <dgm:bulletEnabled val="1"/>
        </dgm:presLayoutVars>
      </dgm:prSet>
      <dgm:spPr/>
    </dgm:pt>
    <dgm:pt modelId="{CFEF1DD5-C3A7-4F45-9AAC-18FD620F2090}" type="pres">
      <dgm:prSet presAssocID="{D0A0C433-BF86-407C-8DFC-4B36A92A5D5F}" presName="spComp" presStyleCnt="0"/>
      <dgm:spPr/>
    </dgm:pt>
    <dgm:pt modelId="{3008C88B-467E-42B2-B379-4F78FE4B9A80}" type="pres">
      <dgm:prSet presAssocID="{D0A0C433-BF86-407C-8DFC-4B36A92A5D5F}" presName="vSp" presStyleCnt="0"/>
      <dgm:spPr/>
    </dgm:pt>
    <dgm:pt modelId="{52E56124-EA99-45D1-9FBF-A0973C933D43}" type="pres">
      <dgm:prSet presAssocID="{C424D109-971A-4602-853A-F11ABE3EC188}" presName="rectComp" presStyleCnt="0"/>
      <dgm:spPr/>
    </dgm:pt>
    <dgm:pt modelId="{69048841-0B07-49DB-8314-8D385B37C2CE}" type="pres">
      <dgm:prSet presAssocID="{C424D109-971A-4602-853A-F11ABE3EC188}" presName="bgRect" presStyleLbl="bgShp" presStyleIdx="2" presStyleCnt="3"/>
      <dgm:spPr/>
    </dgm:pt>
    <dgm:pt modelId="{F789322F-D9D7-4137-A219-F79D6FE75F0A}" type="pres">
      <dgm:prSet presAssocID="{C424D109-971A-4602-853A-F11ABE3EC188}" presName="bgRectTx" presStyleLbl="bgShp" presStyleIdx="2" presStyleCnt="3">
        <dgm:presLayoutVars>
          <dgm:bulletEnabled val="1"/>
        </dgm:presLayoutVars>
      </dgm:prSet>
      <dgm:spPr/>
    </dgm:pt>
  </dgm:ptLst>
  <dgm:cxnLst>
    <dgm:cxn modelId="{F2CC3285-AA5E-4BEE-A1BF-33E3DCDD6E24}" type="presOf" srcId="{641DBD16-4B23-4D96-9419-0F63FCBD7AE2}" destId="{D2E3BCD6-C263-46E8-AB94-8B8CECCCA390}" srcOrd="0" destOrd="0" presId="urn:microsoft.com/office/officeart/2005/8/layout/hierarchy6"/>
    <dgm:cxn modelId="{55586449-2256-4694-90D2-FC77DFE6C8A2}" srcId="{F5B35EE6-DADE-41EA-8862-F74798CD3ED8}" destId="{9324FBDD-E9C3-40B3-AC19-2CD3A695917F}" srcOrd="0" destOrd="0" parTransId="{AAFE74BA-DAC0-4AFC-825C-AF9BEE475501}" sibTransId="{657AD540-90DF-4675-ADEF-12D421B7F5AA}"/>
    <dgm:cxn modelId="{BF84FD98-D8E6-422D-97DC-77C53026255C}" type="presOf" srcId="{583FC203-B8A9-44A4-B53B-9D0C01D5F458}" destId="{FDB5F7D5-837B-4A01-B4BD-FA22021C198C}" srcOrd="0" destOrd="0" presId="urn:microsoft.com/office/officeart/2005/8/layout/hierarchy6"/>
    <dgm:cxn modelId="{5F7A6335-7507-4706-961F-7F89D9CB7F0B}" srcId="{F5B35EE6-DADE-41EA-8862-F74798CD3ED8}" destId="{24054CCE-E7AA-4872-B796-CD84397D5EB9}" srcOrd="1" destOrd="0" parTransId="{155373B5-C453-47FF-88DA-32C100C9C167}" sibTransId="{306AFCF1-145A-481E-BAB8-7E51A256C7E1}"/>
    <dgm:cxn modelId="{5697F9C8-2F02-483E-A1B8-2EDADE3B33B1}" srcId="{F5B35EE6-DADE-41EA-8862-F74798CD3ED8}" destId="{C424D109-971A-4602-853A-F11ABE3EC188}" srcOrd="3" destOrd="0" parTransId="{9AA5B58A-E959-4863-BED4-3D8D1D9D88AF}" sibTransId="{35AF4D42-3958-45E6-8EA6-D1CE66140F5C}"/>
    <dgm:cxn modelId="{744A02A7-F070-488A-B61F-034EFD2A9112}" type="presOf" srcId="{0F8B0B22-BDE5-4AC4-BECD-41C15EA36095}" destId="{360555D0-C3FD-4B29-A148-4FA849705070}" srcOrd="0" destOrd="0" presId="urn:microsoft.com/office/officeart/2005/8/layout/hierarchy6"/>
    <dgm:cxn modelId="{2E2781A8-8497-4408-94D2-46347C1D63C9}" type="presOf" srcId="{C424D109-971A-4602-853A-F11ABE3EC188}" destId="{F789322F-D9D7-4137-A219-F79D6FE75F0A}" srcOrd="1" destOrd="0" presId="urn:microsoft.com/office/officeart/2005/8/layout/hierarchy6"/>
    <dgm:cxn modelId="{F9E51054-78F6-4E20-B7A8-33A6274429B2}" type="presOf" srcId="{C424D109-971A-4602-853A-F11ABE3EC188}" destId="{69048841-0B07-49DB-8314-8D385B37C2CE}" srcOrd="0" destOrd="0" presId="urn:microsoft.com/office/officeart/2005/8/layout/hierarchy6"/>
    <dgm:cxn modelId="{3BAAD61F-B50B-4CDF-ABA1-B7D7338C5ECF}" srcId="{351DDC18-FC6E-489A-9D43-2884FD3BEC1E}" destId="{583FC203-B8A9-44A4-B53B-9D0C01D5F458}" srcOrd="0" destOrd="0" parTransId="{023C7C06-4093-4F24-9BE2-420C0A1F7F9E}" sibTransId="{B2C41DBA-4D6E-4F13-ADE0-BCDC7BDD169C}"/>
    <dgm:cxn modelId="{B0F5AA00-C543-4C47-8B66-A4BD3FE67B27}" srcId="{351DDC18-FC6E-489A-9D43-2884FD3BEC1E}" destId="{D1D9B5F1-F927-4624-8C59-23095B4D253F}" srcOrd="1" destOrd="0" parTransId="{641DBD16-4B23-4D96-9419-0F63FCBD7AE2}" sibTransId="{D7513EDD-B9EB-4F38-B2C3-265FA7C19FD3}"/>
    <dgm:cxn modelId="{4CA985C3-5B44-4BDB-B4E0-87E6294D1108}" type="presOf" srcId="{24054CCE-E7AA-4872-B796-CD84397D5EB9}" destId="{6DDE9B69-1117-4FD0-8DE4-1CE35EA366F4}" srcOrd="1" destOrd="0" presId="urn:microsoft.com/office/officeart/2005/8/layout/hierarchy6"/>
    <dgm:cxn modelId="{F21F9936-56BB-4042-BF45-59FB43E8FD2E}" type="presOf" srcId="{20FC48D5-ED2D-4051-95AC-6C9FAAED81A8}" destId="{7D72D88D-422C-4273-AAD8-29E8400C729A}" srcOrd="0" destOrd="0" presId="urn:microsoft.com/office/officeart/2005/8/layout/hierarchy6"/>
    <dgm:cxn modelId="{714AE2DC-2496-40A8-9F69-34640B6F176F}" type="presOf" srcId="{D0A0C433-BF86-407C-8DFC-4B36A92A5D5F}" destId="{B830BD9E-2D9D-4794-98D6-24F214E18994}" srcOrd="0" destOrd="0" presId="urn:microsoft.com/office/officeart/2005/8/layout/hierarchy6"/>
    <dgm:cxn modelId="{980DD491-D367-48F7-873E-8DAE85E8B3BE}" type="presOf" srcId="{9324FBDD-E9C3-40B3-AC19-2CD3A695917F}" destId="{B9BBACCF-E258-402D-A6AE-6E16C25CDE33}" srcOrd="0" destOrd="0" presId="urn:microsoft.com/office/officeart/2005/8/layout/hierarchy6"/>
    <dgm:cxn modelId="{67BD52FC-D95B-4749-9654-3402E6EAEA9D}" type="presOf" srcId="{24054CCE-E7AA-4872-B796-CD84397D5EB9}" destId="{1A95535A-B52F-47E4-A094-E022A2575E2D}" srcOrd="0" destOrd="0" presId="urn:microsoft.com/office/officeart/2005/8/layout/hierarchy6"/>
    <dgm:cxn modelId="{EA65F8D1-424C-4B70-8F3A-EA1A94B98A63}" type="presOf" srcId="{AE42C0E5-1134-46E9-89BD-034851DCDE72}" destId="{F8808409-C5D3-4225-9A2F-49989D8D619C}" srcOrd="0" destOrd="0" presId="urn:microsoft.com/office/officeart/2005/8/layout/hierarchy6"/>
    <dgm:cxn modelId="{BC027081-1A8B-4E02-8ECB-43018EFC3CA2}" srcId="{9324FBDD-E9C3-40B3-AC19-2CD3A695917F}" destId="{3103B2F5-93C9-48D8-A1AF-34A355840B29}" srcOrd="1" destOrd="0" parTransId="{AE42C0E5-1134-46E9-89BD-034851DCDE72}" sibTransId="{7A49157E-3EB5-4ED6-A6F0-34F8BC8242DC}"/>
    <dgm:cxn modelId="{5F8902DA-7298-47CB-9F25-47913AF19BCD}" type="presOf" srcId="{D0A0C433-BF86-407C-8DFC-4B36A92A5D5F}" destId="{29E83423-3098-413D-8CA1-42711E901A9E}" srcOrd="1" destOrd="0" presId="urn:microsoft.com/office/officeart/2005/8/layout/hierarchy6"/>
    <dgm:cxn modelId="{5425527B-749F-4E25-8A7F-68A75420A6F5}" type="presOf" srcId="{023C7C06-4093-4F24-9BE2-420C0A1F7F9E}" destId="{51479E1E-67CE-413E-8CBA-6EA76899A41D}" srcOrd="0" destOrd="0" presId="urn:microsoft.com/office/officeart/2005/8/layout/hierarchy6"/>
    <dgm:cxn modelId="{66B9BFB4-88AC-4775-AB0B-615ABD16675A}" type="presOf" srcId="{F5B35EE6-DADE-41EA-8862-F74798CD3ED8}" destId="{BE6346E4-5CF9-4C13-86A2-E55640E7940A}" srcOrd="0" destOrd="0" presId="urn:microsoft.com/office/officeart/2005/8/layout/hierarchy6"/>
    <dgm:cxn modelId="{7BFFA3E4-CF09-47DC-A8D0-810E57BC5EDF}" type="presOf" srcId="{351DDC18-FC6E-489A-9D43-2884FD3BEC1E}" destId="{930FB1C5-E219-4072-A4BC-213FC1EADA13}" srcOrd="0" destOrd="0" presId="urn:microsoft.com/office/officeart/2005/8/layout/hierarchy6"/>
    <dgm:cxn modelId="{B6870B15-4EC8-43B0-8ED2-5274D3C4274D}" type="presOf" srcId="{3103B2F5-93C9-48D8-A1AF-34A355840B29}" destId="{F9E69428-8106-4195-B7EB-86B38658383A}" srcOrd="0" destOrd="0" presId="urn:microsoft.com/office/officeart/2005/8/layout/hierarchy6"/>
    <dgm:cxn modelId="{FB3F3E72-438B-4622-B2E9-F1E6B98DE39C}" srcId="{3103B2F5-93C9-48D8-A1AF-34A355840B29}" destId="{0F8B0B22-BDE5-4AC4-BECD-41C15EA36095}" srcOrd="0" destOrd="0" parTransId="{DCFCAB35-A5C8-4086-8DB0-3BC29492A145}" sibTransId="{CC4BB8DA-E98E-4105-B797-050F0F36C134}"/>
    <dgm:cxn modelId="{0E2DE6BB-FBA2-4E77-AE1F-A90E138862DD}" type="presOf" srcId="{DCFCAB35-A5C8-4086-8DB0-3BC29492A145}" destId="{12145E80-5316-4712-BC57-E91580734EB1}" srcOrd="0" destOrd="0" presId="urn:microsoft.com/office/officeart/2005/8/layout/hierarchy6"/>
    <dgm:cxn modelId="{3ECE5468-CCF4-402A-A99B-1995DFD9CE43}" srcId="{9324FBDD-E9C3-40B3-AC19-2CD3A695917F}" destId="{351DDC18-FC6E-489A-9D43-2884FD3BEC1E}" srcOrd="0" destOrd="0" parTransId="{20FC48D5-ED2D-4051-95AC-6C9FAAED81A8}" sibTransId="{935D80BA-AEF1-4516-94BA-73D6441C3C52}"/>
    <dgm:cxn modelId="{1851AF9A-5CFA-4EF8-84B3-137047F525E4}" type="presOf" srcId="{D1D9B5F1-F927-4624-8C59-23095B4D253F}" destId="{3C787C53-E597-4D45-BEC5-DEB82444A88C}" srcOrd="0" destOrd="0" presId="urn:microsoft.com/office/officeart/2005/8/layout/hierarchy6"/>
    <dgm:cxn modelId="{EA1819DB-EEB5-4A39-9CA6-CB9FB9B6CDB1}" srcId="{F5B35EE6-DADE-41EA-8862-F74798CD3ED8}" destId="{D0A0C433-BF86-407C-8DFC-4B36A92A5D5F}" srcOrd="2" destOrd="0" parTransId="{9EFF0477-967B-4540-B60F-988663427D5A}" sibTransId="{DA593F8D-02A4-4218-83E7-810E9645A198}"/>
    <dgm:cxn modelId="{66A66E0F-F40C-434C-B3C3-273F22DD3E21}" type="presParOf" srcId="{BE6346E4-5CF9-4C13-86A2-E55640E7940A}" destId="{5F37D4D8-0FF5-4730-B1AE-DB2415237AC5}" srcOrd="0" destOrd="0" presId="urn:microsoft.com/office/officeart/2005/8/layout/hierarchy6"/>
    <dgm:cxn modelId="{0A897B66-DD06-40D2-A8F2-C77A2876A427}" type="presParOf" srcId="{5F37D4D8-0FF5-4730-B1AE-DB2415237AC5}" destId="{E07800E8-85F8-41A6-A0B5-3C673BEF110A}" srcOrd="0" destOrd="0" presId="urn:microsoft.com/office/officeart/2005/8/layout/hierarchy6"/>
    <dgm:cxn modelId="{5185C1B8-853E-454F-BCA8-66AD85F92EE1}" type="presParOf" srcId="{5F37D4D8-0FF5-4730-B1AE-DB2415237AC5}" destId="{4F0753F1-9F2E-41DD-80A0-238D554DDFD5}" srcOrd="1" destOrd="0" presId="urn:microsoft.com/office/officeart/2005/8/layout/hierarchy6"/>
    <dgm:cxn modelId="{ADBDFE1D-2C6B-4720-9E9B-2D62F27522C4}" type="presParOf" srcId="{4F0753F1-9F2E-41DD-80A0-238D554DDFD5}" destId="{528AB4AD-328B-4AAA-8251-895C6235EB59}" srcOrd="0" destOrd="0" presId="urn:microsoft.com/office/officeart/2005/8/layout/hierarchy6"/>
    <dgm:cxn modelId="{22870602-144F-43A6-95F2-5313B41A0C33}" type="presParOf" srcId="{528AB4AD-328B-4AAA-8251-895C6235EB59}" destId="{B9BBACCF-E258-402D-A6AE-6E16C25CDE33}" srcOrd="0" destOrd="0" presId="urn:microsoft.com/office/officeart/2005/8/layout/hierarchy6"/>
    <dgm:cxn modelId="{C4E5EDC0-1F32-4166-96E3-02E649776E8E}" type="presParOf" srcId="{528AB4AD-328B-4AAA-8251-895C6235EB59}" destId="{C29F1493-0B1C-4FD0-9EC5-5E8DB4B1A563}" srcOrd="1" destOrd="0" presId="urn:microsoft.com/office/officeart/2005/8/layout/hierarchy6"/>
    <dgm:cxn modelId="{B469B4DC-EC89-49A0-B27F-BE34C714313B}" type="presParOf" srcId="{C29F1493-0B1C-4FD0-9EC5-5E8DB4B1A563}" destId="{7D72D88D-422C-4273-AAD8-29E8400C729A}" srcOrd="0" destOrd="0" presId="urn:microsoft.com/office/officeart/2005/8/layout/hierarchy6"/>
    <dgm:cxn modelId="{94167863-A296-4200-B2E4-64A18226535B}" type="presParOf" srcId="{C29F1493-0B1C-4FD0-9EC5-5E8DB4B1A563}" destId="{C2B9C543-E304-43A1-AF74-07560E7E5613}" srcOrd="1" destOrd="0" presId="urn:microsoft.com/office/officeart/2005/8/layout/hierarchy6"/>
    <dgm:cxn modelId="{99C0978F-D0D8-4411-8ED8-0AC18C2DB6F0}" type="presParOf" srcId="{C2B9C543-E304-43A1-AF74-07560E7E5613}" destId="{930FB1C5-E219-4072-A4BC-213FC1EADA13}" srcOrd="0" destOrd="0" presId="urn:microsoft.com/office/officeart/2005/8/layout/hierarchy6"/>
    <dgm:cxn modelId="{AE946495-18A7-4A1F-9588-CA8353CA7592}" type="presParOf" srcId="{C2B9C543-E304-43A1-AF74-07560E7E5613}" destId="{0020AC81-AD1E-4E92-9733-8C42EA4033AD}" srcOrd="1" destOrd="0" presId="urn:microsoft.com/office/officeart/2005/8/layout/hierarchy6"/>
    <dgm:cxn modelId="{5D1B6AA4-F4C7-42C4-98E2-563D9E02635B}" type="presParOf" srcId="{0020AC81-AD1E-4E92-9733-8C42EA4033AD}" destId="{51479E1E-67CE-413E-8CBA-6EA76899A41D}" srcOrd="0" destOrd="0" presId="urn:microsoft.com/office/officeart/2005/8/layout/hierarchy6"/>
    <dgm:cxn modelId="{5712B25F-8468-4BB6-A031-6697E72F48C0}" type="presParOf" srcId="{0020AC81-AD1E-4E92-9733-8C42EA4033AD}" destId="{D367BA49-7916-4D7E-87D8-B403CE93E476}" srcOrd="1" destOrd="0" presId="urn:microsoft.com/office/officeart/2005/8/layout/hierarchy6"/>
    <dgm:cxn modelId="{A1453767-C9BB-4128-BBA0-F982009E8A17}" type="presParOf" srcId="{D367BA49-7916-4D7E-87D8-B403CE93E476}" destId="{FDB5F7D5-837B-4A01-B4BD-FA22021C198C}" srcOrd="0" destOrd="0" presId="urn:microsoft.com/office/officeart/2005/8/layout/hierarchy6"/>
    <dgm:cxn modelId="{1C0FCF88-E53F-46AB-B7FD-910A612D1C8F}" type="presParOf" srcId="{D367BA49-7916-4D7E-87D8-B403CE93E476}" destId="{DC1DBFEF-CE3D-4485-877B-72AA2CBFF23F}" srcOrd="1" destOrd="0" presId="urn:microsoft.com/office/officeart/2005/8/layout/hierarchy6"/>
    <dgm:cxn modelId="{B535387C-110D-4791-888C-6CDBD9A18EF2}" type="presParOf" srcId="{0020AC81-AD1E-4E92-9733-8C42EA4033AD}" destId="{D2E3BCD6-C263-46E8-AB94-8B8CECCCA390}" srcOrd="2" destOrd="0" presId="urn:microsoft.com/office/officeart/2005/8/layout/hierarchy6"/>
    <dgm:cxn modelId="{36EAFF68-5989-45B2-9AB4-D59AC40E4FA4}" type="presParOf" srcId="{0020AC81-AD1E-4E92-9733-8C42EA4033AD}" destId="{777570D1-496C-43FC-B440-1A90CA80B020}" srcOrd="3" destOrd="0" presId="urn:microsoft.com/office/officeart/2005/8/layout/hierarchy6"/>
    <dgm:cxn modelId="{71898680-CEB6-40A7-B56A-782670C19E42}" type="presParOf" srcId="{777570D1-496C-43FC-B440-1A90CA80B020}" destId="{3C787C53-E597-4D45-BEC5-DEB82444A88C}" srcOrd="0" destOrd="0" presId="urn:microsoft.com/office/officeart/2005/8/layout/hierarchy6"/>
    <dgm:cxn modelId="{C08F4DD2-EE80-4581-A0FC-F4000D12EA4B}" type="presParOf" srcId="{777570D1-496C-43FC-B440-1A90CA80B020}" destId="{F24953A6-45A8-4964-8510-ECCD8427EE1A}" srcOrd="1" destOrd="0" presId="urn:microsoft.com/office/officeart/2005/8/layout/hierarchy6"/>
    <dgm:cxn modelId="{3D9FDB14-63DD-48FC-AAEE-B70FA6400C61}" type="presParOf" srcId="{C29F1493-0B1C-4FD0-9EC5-5E8DB4B1A563}" destId="{F8808409-C5D3-4225-9A2F-49989D8D619C}" srcOrd="2" destOrd="0" presId="urn:microsoft.com/office/officeart/2005/8/layout/hierarchy6"/>
    <dgm:cxn modelId="{B5F63E3B-3582-4CE4-87B7-473C48E5B978}" type="presParOf" srcId="{C29F1493-0B1C-4FD0-9EC5-5E8DB4B1A563}" destId="{B7A029CF-C2B2-4791-BDEC-6A322280F94F}" srcOrd="3" destOrd="0" presId="urn:microsoft.com/office/officeart/2005/8/layout/hierarchy6"/>
    <dgm:cxn modelId="{2526FDF5-F7D5-4F8E-B111-180F7FECB885}" type="presParOf" srcId="{B7A029CF-C2B2-4791-BDEC-6A322280F94F}" destId="{F9E69428-8106-4195-B7EB-86B38658383A}" srcOrd="0" destOrd="0" presId="urn:microsoft.com/office/officeart/2005/8/layout/hierarchy6"/>
    <dgm:cxn modelId="{ECDA66FD-4926-4ED6-985F-4610A5BA9F57}" type="presParOf" srcId="{B7A029CF-C2B2-4791-BDEC-6A322280F94F}" destId="{02EBFD93-A2C1-400B-9A93-752C763B6EF7}" srcOrd="1" destOrd="0" presId="urn:microsoft.com/office/officeart/2005/8/layout/hierarchy6"/>
    <dgm:cxn modelId="{F27E986B-8666-435D-9042-C9484684467F}" type="presParOf" srcId="{02EBFD93-A2C1-400B-9A93-752C763B6EF7}" destId="{12145E80-5316-4712-BC57-E91580734EB1}" srcOrd="0" destOrd="0" presId="urn:microsoft.com/office/officeart/2005/8/layout/hierarchy6"/>
    <dgm:cxn modelId="{1C73FDE8-F497-4270-82D1-8FE8B7F12441}" type="presParOf" srcId="{02EBFD93-A2C1-400B-9A93-752C763B6EF7}" destId="{B8454FE6-B81F-4DD9-9D2C-B7C0AF89545B}" srcOrd="1" destOrd="0" presId="urn:microsoft.com/office/officeart/2005/8/layout/hierarchy6"/>
    <dgm:cxn modelId="{43235E17-F0DF-4588-A7DF-24163ED819CF}" type="presParOf" srcId="{B8454FE6-B81F-4DD9-9D2C-B7C0AF89545B}" destId="{360555D0-C3FD-4B29-A148-4FA849705070}" srcOrd="0" destOrd="0" presId="urn:microsoft.com/office/officeart/2005/8/layout/hierarchy6"/>
    <dgm:cxn modelId="{2C45412C-A1F7-4967-A611-F02009E5506D}" type="presParOf" srcId="{B8454FE6-B81F-4DD9-9D2C-B7C0AF89545B}" destId="{EF243A47-484B-403A-AFB0-6AFBA90A5D5A}" srcOrd="1" destOrd="0" presId="urn:microsoft.com/office/officeart/2005/8/layout/hierarchy6"/>
    <dgm:cxn modelId="{3316FAD7-2FAC-4638-9F76-2DF40CEC2F96}" type="presParOf" srcId="{BE6346E4-5CF9-4C13-86A2-E55640E7940A}" destId="{39E17B3B-C5A7-4B97-9FAF-948792CEBB22}" srcOrd="1" destOrd="0" presId="urn:microsoft.com/office/officeart/2005/8/layout/hierarchy6"/>
    <dgm:cxn modelId="{61917EBC-76BD-492F-B933-378E1EB3B42B}" type="presParOf" srcId="{39E17B3B-C5A7-4B97-9FAF-948792CEBB22}" destId="{2CA001B6-CA0B-48E5-808C-CFEF9A0DF474}" srcOrd="0" destOrd="0" presId="urn:microsoft.com/office/officeart/2005/8/layout/hierarchy6"/>
    <dgm:cxn modelId="{8029374A-DAD7-4276-9D2B-CA5B17523318}" type="presParOf" srcId="{2CA001B6-CA0B-48E5-808C-CFEF9A0DF474}" destId="{1A95535A-B52F-47E4-A094-E022A2575E2D}" srcOrd="0" destOrd="0" presId="urn:microsoft.com/office/officeart/2005/8/layout/hierarchy6"/>
    <dgm:cxn modelId="{39ABE396-9D6E-488D-97E8-76094BB14DF7}" type="presParOf" srcId="{2CA001B6-CA0B-48E5-808C-CFEF9A0DF474}" destId="{6DDE9B69-1117-4FD0-8DE4-1CE35EA366F4}" srcOrd="1" destOrd="0" presId="urn:microsoft.com/office/officeart/2005/8/layout/hierarchy6"/>
    <dgm:cxn modelId="{ABCD8C05-A4F3-449E-B1D1-FAE9233F5522}" type="presParOf" srcId="{39E17B3B-C5A7-4B97-9FAF-948792CEBB22}" destId="{808346F3-9C2D-4483-A08D-90F1BB985AF9}" srcOrd="1" destOrd="0" presId="urn:microsoft.com/office/officeart/2005/8/layout/hierarchy6"/>
    <dgm:cxn modelId="{74D1D1F5-6DC7-4481-AB9F-F4EB6ECDBB30}" type="presParOf" srcId="{808346F3-9C2D-4483-A08D-90F1BB985AF9}" destId="{A28CDC6E-1BC0-42EC-9BCD-7FD6263D2A1A}" srcOrd="0" destOrd="0" presId="urn:microsoft.com/office/officeart/2005/8/layout/hierarchy6"/>
    <dgm:cxn modelId="{86814D3D-F1EC-4F50-BF04-483B70ED3F04}" type="presParOf" srcId="{39E17B3B-C5A7-4B97-9FAF-948792CEBB22}" destId="{2D88CCEA-3E6A-4FF2-B92A-E1E11D0EC253}" srcOrd="2" destOrd="0" presId="urn:microsoft.com/office/officeart/2005/8/layout/hierarchy6"/>
    <dgm:cxn modelId="{6437EE98-80AE-4A73-B80E-9B21CF302F68}" type="presParOf" srcId="{2D88CCEA-3E6A-4FF2-B92A-E1E11D0EC253}" destId="{B830BD9E-2D9D-4794-98D6-24F214E18994}" srcOrd="0" destOrd="0" presId="urn:microsoft.com/office/officeart/2005/8/layout/hierarchy6"/>
    <dgm:cxn modelId="{B5E3F725-61B8-458B-85C4-C58241E24D69}" type="presParOf" srcId="{2D88CCEA-3E6A-4FF2-B92A-E1E11D0EC253}" destId="{29E83423-3098-413D-8CA1-42711E901A9E}" srcOrd="1" destOrd="0" presId="urn:microsoft.com/office/officeart/2005/8/layout/hierarchy6"/>
    <dgm:cxn modelId="{461F4176-3907-485C-9F1B-27713711A6D4}" type="presParOf" srcId="{39E17B3B-C5A7-4B97-9FAF-948792CEBB22}" destId="{CFEF1DD5-C3A7-4F45-9AAC-18FD620F2090}" srcOrd="3" destOrd="0" presId="urn:microsoft.com/office/officeart/2005/8/layout/hierarchy6"/>
    <dgm:cxn modelId="{C04798A8-5B9D-4DEE-A94A-7104F43AC940}" type="presParOf" srcId="{CFEF1DD5-C3A7-4F45-9AAC-18FD620F2090}" destId="{3008C88B-467E-42B2-B379-4F78FE4B9A80}" srcOrd="0" destOrd="0" presId="urn:microsoft.com/office/officeart/2005/8/layout/hierarchy6"/>
    <dgm:cxn modelId="{B0493DB5-8CDD-4FF7-81D0-7747E08104A3}" type="presParOf" srcId="{39E17B3B-C5A7-4B97-9FAF-948792CEBB22}" destId="{52E56124-EA99-45D1-9FBF-A0973C933D43}" srcOrd="4" destOrd="0" presId="urn:microsoft.com/office/officeart/2005/8/layout/hierarchy6"/>
    <dgm:cxn modelId="{06D7EF22-1D9B-4358-9BCC-8F314548FDCA}" type="presParOf" srcId="{52E56124-EA99-45D1-9FBF-A0973C933D43}" destId="{69048841-0B07-49DB-8314-8D385B37C2CE}" srcOrd="0" destOrd="0" presId="urn:microsoft.com/office/officeart/2005/8/layout/hierarchy6"/>
    <dgm:cxn modelId="{3980FD95-9A7E-4C56-B3BD-E3CD927E951B}" type="presParOf" srcId="{52E56124-EA99-45D1-9FBF-A0973C933D43}" destId="{F789322F-D9D7-4137-A219-F79D6FE75F0A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2B8A115-BEB6-494B-ABFB-FCB12381BCD1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481F3FF-42A2-40F5-9717-29B9A20BDEC1}">
      <dgm:prSet phldrT="[Текст]"/>
      <dgm:spPr/>
      <dgm:t>
        <a:bodyPr/>
        <a:lstStyle/>
        <a:p>
          <a:r>
            <a:rPr lang="ru-RU" dirty="0" smtClean="0"/>
            <a:t>Бюджет</a:t>
          </a:r>
        </a:p>
        <a:p>
          <a:r>
            <a:rPr lang="ru-RU" dirty="0" smtClean="0"/>
            <a:t>(</a:t>
          </a:r>
          <a:r>
            <a:rPr lang="ru-RU" dirty="0" err="1" smtClean="0"/>
            <a:t>малозатратность</a:t>
          </a:r>
          <a:r>
            <a:rPr lang="ru-RU" dirty="0" smtClean="0"/>
            <a:t>) </a:t>
          </a:r>
          <a:endParaRPr lang="ru-RU" dirty="0"/>
        </a:p>
      </dgm:t>
    </dgm:pt>
    <dgm:pt modelId="{283A007A-884B-471F-8D8D-94FF4E770682}" type="parTrans" cxnId="{1EAB04F9-9E5E-46F5-AFBD-80575F21011A}">
      <dgm:prSet/>
      <dgm:spPr/>
      <dgm:t>
        <a:bodyPr/>
        <a:lstStyle/>
        <a:p>
          <a:endParaRPr lang="ru-RU"/>
        </a:p>
      </dgm:t>
    </dgm:pt>
    <dgm:pt modelId="{9108FA85-F238-4EED-A1F0-C9E7A065CBE9}" type="sibTrans" cxnId="{1EAB04F9-9E5E-46F5-AFBD-80575F21011A}">
      <dgm:prSet/>
      <dgm:spPr/>
      <dgm:t>
        <a:bodyPr/>
        <a:lstStyle/>
        <a:p>
          <a:endParaRPr lang="ru-RU"/>
        </a:p>
      </dgm:t>
    </dgm:pt>
    <dgm:pt modelId="{C1142491-ECA5-4A37-B93E-14BD8525E1FE}">
      <dgm:prSet phldrT="[Текст]" custT="1"/>
      <dgm:spPr/>
      <dgm:t>
        <a:bodyPr/>
        <a:lstStyle/>
        <a:p>
          <a:r>
            <a:rPr lang="ru-RU" sz="2400" dirty="0" smtClean="0"/>
            <a:t>Снижение затрат за счет привлечения партнеров проекта</a:t>
          </a:r>
          <a:endParaRPr lang="ru-RU" sz="2400" dirty="0"/>
        </a:p>
      </dgm:t>
    </dgm:pt>
    <dgm:pt modelId="{D72D8048-A6F2-4C75-9FA5-D2E099971A44}" type="parTrans" cxnId="{4C141DB0-F122-418C-91B0-0225BD4865B3}">
      <dgm:prSet/>
      <dgm:spPr/>
      <dgm:t>
        <a:bodyPr/>
        <a:lstStyle/>
        <a:p>
          <a:endParaRPr lang="ru-RU"/>
        </a:p>
      </dgm:t>
    </dgm:pt>
    <dgm:pt modelId="{14DD9B68-3B8E-4C37-B55F-B9D93CFF083E}" type="sibTrans" cxnId="{4C141DB0-F122-418C-91B0-0225BD4865B3}">
      <dgm:prSet/>
      <dgm:spPr/>
      <dgm:t>
        <a:bodyPr/>
        <a:lstStyle/>
        <a:p>
          <a:endParaRPr lang="ru-RU"/>
        </a:p>
      </dgm:t>
    </dgm:pt>
    <dgm:pt modelId="{DFA200EB-79C2-4B3B-A47B-6C4B241C1EAF}">
      <dgm:prSet phldrT="[Текст]" custT="1"/>
      <dgm:spPr/>
      <dgm:t>
        <a:bodyPr/>
        <a:lstStyle/>
        <a:p>
          <a:r>
            <a:rPr lang="ru-RU" sz="2400" dirty="0" smtClean="0"/>
            <a:t>Печать открыток и марки (8 тысяч рублей)</a:t>
          </a:r>
          <a:endParaRPr lang="ru-RU" sz="2400" dirty="0"/>
        </a:p>
      </dgm:t>
    </dgm:pt>
    <dgm:pt modelId="{8FDAD7EF-3AEE-481E-BF2B-038EC7CD41F5}" type="parTrans" cxnId="{B4B6E3C5-3493-4FB5-93EF-1EA9052633A8}">
      <dgm:prSet/>
      <dgm:spPr/>
      <dgm:t>
        <a:bodyPr/>
        <a:lstStyle/>
        <a:p>
          <a:endParaRPr lang="ru-RU"/>
        </a:p>
      </dgm:t>
    </dgm:pt>
    <dgm:pt modelId="{59E959AF-2B2C-4691-9544-A38B1C1FBA5D}" type="sibTrans" cxnId="{B4B6E3C5-3493-4FB5-93EF-1EA9052633A8}">
      <dgm:prSet/>
      <dgm:spPr/>
      <dgm:t>
        <a:bodyPr/>
        <a:lstStyle/>
        <a:p>
          <a:endParaRPr lang="ru-RU"/>
        </a:p>
      </dgm:t>
    </dgm:pt>
    <dgm:pt modelId="{9084D835-0FA0-4419-84E5-49C7CFE9D66F}">
      <dgm:prSet phldrT="[Текст]"/>
      <dgm:spPr/>
      <dgm:t>
        <a:bodyPr/>
        <a:lstStyle/>
        <a:p>
          <a:r>
            <a:rPr lang="ru-RU" dirty="0" smtClean="0"/>
            <a:t>Целевая аудитория</a:t>
          </a:r>
        </a:p>
        <a:p>
          <a:r>
            <a:rPr lang="ru-RU" dirty="0" smtClean="0"/>
            <a:t>(интересен большому кругу людей)</a:t>
          </a:r>
          <a:endParaRPr lang="ru-RU" dirty="0"/>
        </a:p>
      </dgm:t>
    </dgm:pt>
    <dgm:pt modelId="{412F304D-6ECB-460B-B94E-0D99B702E82A}" type="parTrans" cxnId="{08351B13-D90B-47C7-A403-6558FD1C9D54}">
      <dgm:prSet/>
      <dgm:spPr/>
      <dgm:t>
        <a:bodyPr/>
        <a:lstStyle/>
        <a:p>
          <a:endParaRPr lang="ru-RU"/>
        </a:p>
      </dgm:t>
    </dgm:pt>
    <dgm:pt modelId="{719537F1-89EA-46BD-B07F-C7022B420CE9}" type="sibTrans" cxnId="{08351B13-D90B-47C7-A403-6558FD1C9D54}">
      <dgm:prSet/>
      <dgm:spPr/>
      <dgm:t>
        <a:bodyPr/>
        <a:lstStyle/>
        <a:p>
          <a:endParaRPr lang="ru-RU"/>
        </a:p>
      </dgm:t>
    </dgm:pt>
    <dgm:pt modelId="{4373FC0F-5FA8-43CC-AF8B-EB9482C33ED0}">
      <dgm:prSet phldrT="[Текст]"/>
      <dgm:spPr/>
      <dgm:t>
        <a:bodyPr/>
        <a:lstStyle/>
        <a:p>
          <a:endParaRPr lang="ru-RU" sz="3900" dirty="0"/>
        </a:p>
      </dgm:t>
    </dgm:pt>
    <dgm:pt modelId="{55575994-3B53-4F1E-8880-16DB9D2B3AE1}" type="parTrans" cxnId="{7BF8D194-42A3-49A0-B99E-128B243254AC}">
      <dgm:prSet/>
      <dgm:spPr/>
      <dgm:t>
        <a:bodyPr/>
        <a:lstStyle/>
        <a:p>
          <a:endParaRPr lang="ru-RU"/>
        </a:p>
      </dgm:t>
    </dgm:pt>
    <dgm:pt modelId="{7D79AA3A-CCD5-49B8-9B73-3E52F71849A6}" type="sibTrans" cxnId="{7BF8D194-42A3-49A0-B99E-128B243254AC}">
      <dgm:prSet/>
      <dgm:spPr/>
      <dgm:t>
        <a:bodyPr/>
        <a:lstStyle/>
        <a:p>
          <a:endParaRPr lang="ru-RU"/>
        </a:p>
      </dgm:t>
    </dgm:pt>
    <dgm:pt modelId="{D6985BA9-1999-4FF5-8E16-A0259B839B60}">
      <dgm:prSet phldrT="[Текст]" custT="1"/>
      <dgm:spPr/>
      <dgm:t>
        <a:bodyPr/>
        <a:lstStyle/>
        <a:p>
          <a:r>
            <a:rPr lang="ru-RU" sz="2400" dirty="0" smtClean="0"/>
            <a:t>Всех возрастов и социальных групп</a:t>
          </a:r>
          <a:endParaRPr lang="ru-RU" sz="2400" dirty="0"/>
        </a:p>
      </dgm:t>
    </dgm:pt>
    <dgm:pt modelId="{F3CA4027-9E6C-4CF1-B702-F8CE74517C43}" type="parTrans" cxnId="{26B22B1F-F888-44A0-85E9-D36DE2F14DB5}">
      <dgm:prSet/>
      <dgm:spPr/>
      <dgm:t>
        <a:bodyPr/>
        <a:lstStyle/>
        <a:p>
          <a:endParaRPr lang="ru-RU"/>
        </a:p>
      </dgm:t>
    </dgm:pt>
    <dgm:pt modelId="{6107178E-55AB-4AA6-8F3E-C48217B6F891}" type="sibTrans" cxnId="{26B22B1F-F888-44A0-85E9-D36DE2F14DB5}">
      <dgm:prSet/>
      <dgm:spPr/>
      <dgm:t>
        <a:bodyPr/>
        <a:lstStyle/>
        <a:p>
          <a:endParaRPr lang="ru-RU"/>
        </a:p>
      </dgm:t>
    </dgm:pt>
    <dgm:pt modelId="{806F1B40-CF09-48C7-AC2D-453FE258F3A4}">
      <dgm:prSet phldrT="[Текст]"/>
      <dgm:spPr/>
      <dgm:t>
        <a:bodyPr/>
        <a:lstStyle/>
        <a:p>
          <a:r>
            <a:rPr lang="ru-RU" dirty="0" smtClean="0"/>
            <a:t>География</a:t>
          </a:r>
        </a:p>
        <a:p>
          <a:r>
            <a:rPr lang="ru-RU" dirty="0" smtClean="0"/>
            <a:t>(широкий охват)</a:t>
          </a:r>
          <a:endParaRPr lang="ru-RU" dirty="0"/>
        </a:p>
      </dgm:t>
    </dgm:pt>
    <dgm:pt modelId="{46F3554D-EB03-41F2-90D0-D3D756DA63C2}" type="parTrans" cxnId="{4FC65FDE-D26B-4E73-A7FF-B4149CA7E921}">
      <dgm:prSet/>
      <dgm:spPr/>
      <dgm:t>
        <a:bodyPr/>
        <a:lstStyle/>
        <a:p>
          <a:endParaRPr lang="ru-RU"/>
        </a:p>
      </dgm:t>
    </dgm:pt>
    <dgm:pt modelId="{AF18F364-FEA2-4276-B182-D30B5004D3A3}" type="sibTrans" cxnId="{4FC65FDE-D26B-4E73-A7FF-B4149CA7E921}">
      <dgm:prSet/>
      <dgm:spPr/>
      <dgm:t>
        <a:bodyPr/>
        <a:lstStyle/>
        <a:p>
          <a:endParaRPr lang="ru-RU"/>
        </a:p>
      </dgm:t>
    </dgm:pt>
    <dgm:pt modelId="{36F84124-F67A-478D-9ED1-952ED3DCB508}">
      <dgm:prSet phldrT="[Текст]" custT="1"/>
      <dgm:spPr/>
      <dgm:t>
        <a:bodyPr/>
        <a:lstStyle/>
        <a:p>
          <a:r>
            <a:rPr lang="ru-RU" sz="2400" dirty="0" smtClean="0"/>
            <a:t>Жители Благовещенска и Амурской области</a:t>
          </a:r>
          <a:endParaRPr lang="ru-RU" sz="2400" dirty="0"/>
        </a:p>
      </dgm:t>
    </dgm:pt>
    <dgm:pt modelId="{C2DB8268-3D6A-4876-A186-DAFF84687BEC}" type="parTrans" cxnId="{417C4B2A-83A6-4A8A-86BD-5869B27D7D31}">
      <dgm:prSet/>
      <dgm:spPr/>
      <dgm:t>
        <a:bodyPr/>
        <a:lstStyle/>
        <a:p>
          <a:endParaRPr lang="ru-RU"/>
        </a:p>
      </dgm:t>
    </dgm:pt>
    <dgm:pt modelId="{FC490E1C-D86A-402C-AEE3-99F8419DC418}" type="sibTrans" cxnId="{417C4B2A-83A6-4A8A-86BD-5869B27D7D31}">
      <dgm:prSet/>
      <dgm:spPr/>
      <dgm:t>
        <a:bodyPr/>
        <a:lstStyle/>
        <a:p>
          <a:endParaRPr lang="ru-RU"/>
        </a:p>
      </dgm:t>
    </dgm:pt>
    <dgm:pt modelId="{2248704A-AB69-4754-B1AF-455121BA18E2}">
      <dgm:prSet phldrT="[Текст]" custT="1"/>
      <dgm:spPr/>
      <dgm:t>
        <a:bodyPr/>
        <a:lstStyle/>
        <a:p>
          <a:r>
            <a:rPr lang="ru-RU" sz="2400" dirty="0" smtClean="0"/>
            <a:t>Потенциально всей России и всего мира</a:t>
          </a:r>
          <a:endParaRPr lang="ru-RU" sz="2400" dirty="0"/>
        </a:p>
      </dgm:t>
    </dgm:pt>
    <dgm:pt modelId="{5E1B1315-0F94-4016-9639-A5A9654179E6}" type="parTrans" cxnId="{09F6970A-0F3E-40B4-AFE3-547DE512706A}">
      <dgm:prSet/>
      <dgm:spPr/>
      <dgm:t>
        <a:bodyPr/>
        <a:lstStyle/>
        <a:p>
          <a:endParaRPr lang="ru-RU"/>
        </a:p>
      </dgm:t>
    </dgm:pt>
    <dgm:pt modelId="{8C0064E8-E78A-44E6-A838-E4A4ED0B2BF9}" type="sibTrans" cxnId="{09F6970A-0F3E-40B4-AFE3-547DE512706A}">
      <dgm:prSet/>
      <dgm:spPr/>
      <dgm:t>
        <a:bodyPr/>
        <a:lstStyle/>
        <a:p>
          <a:endParaRPr lang="ru-RU"/>
        </a:p>
      </dgm:t>
    </dgm:pt>
    <dgm:pt modelId="{8A2F8B57-6EAC-4E5B-9757-E88652EC86A6}" type="pres">
      <dgm:prSet presAssocID="{12B8A115-BEB6-494B-ABFB-FCB12381BCD1}" presName="Name0" presStyleCnt="0">
        <dgm:presLayoutVars>
          <dgm:dir/>
          <dgm:animLvl val="lvl"/>
          <dgm:resizeHandles val="exact"/>
        </dgm:presLayoutVars>
      </dgm:prSet>
      <dgm:spPr/>
    </dgm:pt>
    <dgm:pt modelId="{74F7AA36-91E2-49E4-A91C-05ECED458D01}" type="pres">
      <dgm:prSet presAssocID="{F481F3FF-42A2-40F5-9717-29B9A20BDEC1}" presName="composite" presStyleCnt="0"/>
      <dgm:spPr/>
    </dgm:pt>
    <dgm:pt modelId="{A9DD7FDA-2A2E-4985-BDBA-42D17E2F25CF}" type="pres">
      <dgm:prSet presAssocID="{F481F3FF-42A2-40F5-9717-29B9A20BDEC1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39345FF-708C-4D2F-90BC-730A51A18F6F}" type="pres">
      <dgm:prSet presAssocID="{F481F3FF-42A2-40F5-9717-29B9A20BDEC1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126783C-DDE3-4CA3-8755-0BD5C5DD7D68}" type="pres">
      <dgm:prSet presAssocID="{9108FA85-F238-4EED-A1F0-C9E7A065CBE9}" presName="space" presStyleCnt="0"/>
      <dgm:spPr/>
    </dgm:pt>
    <dgm:pt modelId="{CB70213C-8F1F-4BE3-9D3B-68757E5B07A4}" type="pres">
      <dgm:prSet presAssocID="{9084D835-0FA0-4419-84E5-49C7CFE9D66F}" presName="composite" presStyleCnt="0"/>
      <dgm:spPr/>
    </dgm:pt>
    <dgm:pt modelId="{A2D2B419-CFE1-48BB-AB16-E5E674422953}" type="pres">
      <dgm:prSet presAssocID="{9084D835-0FA0-4419-84E5-49C7CFE9D66F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EC465A7-E2E1-4D3E-91BE-BF3E6AA986A5}" type="pres">
      <dgm:prSet presAssocID="{9084D835-0FA0-4419-84E5-49C7CFE9D66F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C7592F2-B456-465A-B7CB-6D3F70B9AA99}" type="pres">
      <dgm:prSet presAssocID="{719537F1-89EA-46BD-B07F-C7022B420CE9}" presName="space" presStyleCnt="0"/>
      <dgm:spPr/>
    </dgm:pt>
    <dgm:pt modelId="{0C5591B6-8A4A-4F92-9107-A8A796FFBB81}" type="pres">
      <dgm:prSet presAssocID="{806F1B40-CF09-48C7-AC2D-453FE258F3A4}" presName="composite" presStyleCnt="0"/>
      <dgm:spPr/>
    </dgm:pt>
    <dgm:pt modelId="{7B7BAABD-1A6D-42F3-8079-C4FC4FAD308B}" type="pres">
      <dgm:prSet presAssocID="{806F1B40-CF09-48C7-AC2D-453FE258F3A4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44962E27-DFD9-4056-B407-D8182AD7190C}" type="pres">
      <dgm:prSet presAssocID="{806F1B40-CF09-48C7-AC2D-453FE258F3A4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15AEE918-9EAA-4E9B-A315-FF7BBB3B677B}" type="presOf" srcId="{DFA200EB-79C2-4B3B-A47B-6C4B241C1EAF}" destId="{739345FF-708C-4D2F-90BC-730A51A18F6F}" srcOrd="0" destOrd="1" presId="urn:microsoft.com/office/officeart/2005/8/layout/hList1"/>
    <dgm:cxn modelId="{EA299349-4FC6-4AB8-9FA8-5D7B085A0672}" type="presOf" srcId="{F481F3FF-42A2-40F5-9717-29B9A20BDEC1}" destId="{A9DD7FDA-2A2E-4985-BDBA-42D17E2F25CF}" srcOrd="0" destOrd="0" presId="urn:microsoft.com/office/officeart/2005/8/layout/hList1"/>
    <dgm:cxn modelId="{26B22B1F-F888-44A0-85E9-D36DE2F14DB5}" srcId="{9084D835-0FA0-4419-84E5-49C7CFE9D66F}" destId="{D6985BA9-1999-4FF5-8E16-A0259B839B60}" srcOrd="1" destOrd="0" parTransId="{F3CA4027-9E6C-4CF1-B702-F8CE74517C43}" sibTransId="{6107178E-55AB-4AA6-8F3E-C48217B6F891}"/>
    <dgm:cxn modelId="{09F6970A-0F3E-40B4-AFE3-547DE512706A}" srcId="{806F1B40-CF09-48C7-AC2D-453FE258F3A4}" destId="{2248704A-AB69-4754-B1AF-455121BA18E2}" srcOrd="1" destOrd="0" parTransId="{5E1B1315-0F94-4016-9639-A5A9654179E6}" sibTransId="{8C0064E8-E78A-44E6-A838-E4A4ED0B2BF9}"/>
    <dgm:cxn modelId="{4FC65FDE-D26B-4E73-A7FF-B4149CA7E921}" srcId="{12B8A115-BEB6-494B-ABFB-FCB12381BCD1}" destId="{806F1B40-CF09-48C7-AC2D-453FE258F3A4}" srcOrd="2" destOrd="0" parTransId="{46F3554D-EB03-41F2-90D0-D3D756DA63C2}" sibTransId="{AF18F364-FEA2-4276-B182-D30B5004D3A3}"/>
    <dgm:cxn modelId="{4C141DB0-F122-418C-91B0-0225BD4865B3}" srcId="{F481F3FF-42A2-40F5-9717-29B9A20BDEC1}" destId="{C1142491-ECA5-4A37-B93E-14BD8525E1FE}" srcOrd="0" destOrd="0" parTransId="{D72D8048-A6F2-4C75-9FA5-D2E099971A44}" sibTransId="{14DD9B68-3B8E-4C37-B55F-B9D93CFF083E}"/>
    <dgm:cxn modelId="{B4B6E3C5-3493-4FB5-93EF-1EA9052633A8}" srcId="{F481F3FF-42A2-40F5-9717-29B9A20BDEC1}" destId="{DFA200EB-79C2-4B3B-A47B-6C4B241C1EAF}" srcOrd="1" destOrd="0" parTransId="{8FDAD7EF-3AEE-481E-BF2B-038EC7CD41F5}" sibTransId="{59E959AF-2B2C-4691-9544-A38B1C1FBA5D}"/>
    <dgm:cxn modelId="{E66AAC93-1C20-405D-81E0-C60EC5BF70A2}" type="presOf" srcId="{12B8A115-BEB6-494B-ABFB-FCB12381BCD1}" destId="{8A2F8B57-6EAC-4E5B-9757-E88652EC86A6}" srcOrd="0" destOrd="0" presId="urn:microsoft.com/office/officeart/2005/8/layout/hList1"/>
    <dgm:cxn modelId="{08351B13-D90B-47C7-A403-6558FD1C9D54}" srcId="{12B8A115-BEB6-494B-ABFB-FCB12381BCD1}" destId="{9084D835-0FA0-4419-84E5-49C7CFE9D66F}" srcOrd="1" destOrd="0" parTransId="{412F304D-6ECB-460B-B94E-0D99B702E82A}" sibTransId="{719537F1-89EA-46BD-B07F-C7022B420CE9}"/>
    <dgm:cxn modelId="{2B4A2514-A540-4835-A9CC-923310531F46}" type="presOf" srcId="{36F84124-F67A-478D-9ED1-952ED3DCB508}" destId="{44962E27-DFD9-4056-B407-D8182AD7190C}" srcOrd="0" destOrd="0" presId="urn:microsoft.com/office/officeart/2005/8/layout/hList1"/>
    <dgm:cxn modelId="{F4C4C806-C2AE-4D6A-81BD-F96E7F58EE6E}" type="presOf" srcId="{2248704A-AB69-4754-B1AF-455121BA18E2}" destId="{44962E27-DFD9-4056-B407-D8182AD7190C}" srcOrd="0" destOrd="1" presId="urn:microsoft.com/office/officeart/2005/8/layout/hList1"/>
    <dgm:cxn modelId="{CEF8435B-9C14-4C13-956F-99EAA01FE8EA}" type="presOf" srcId="{4373FC0F-5FA8-43CC-AF8B-EB9482C33ED0}" destId="{2EC465A7-E2E1-4D3E-91BE-BF3E6AA986A5}" srcOrd="0" destOrd="0" presId="urn:microsoft.com/office/officeart/2005/8/layout/hList1"/>
    <dgm:cxn modelId="{B0FA0974-D30D-4C9D-8817-6396B93B3F45}" type="presOf" srcId="{D6985BA9-1999-4FF5-8E16-A0259B839B60}" destId="{2EC465A7-E2E1-4D3E-91BE-BF3E6AA986A5}" srcOrd="0" destOrd="1" presId="urn:microsoft.com/office/officeart/2005/8/layout/hList1"/>
    <dgm:cxn modelId="{37C76AEC-A10F-486E-BF41-8AC0C80DCEC8}" type="presOf" srcId="{C1142491-ECA5-4A37-B93E-14BD8525E1FE}" destId="{739345FF-708C-4D2F-90BC-730A51A18F6F}" srcOrd="0" destOrd="0" presId="urn:microsoft.com/office/officeart/2005/8/layout/hList1"/>
    <dgm:cxn modelId="{12DA49E7-D8BF-43E6-BB4E-A623F00C9117}" type="presOf" srcId="{9084D835-0FA0-4419-84E5-49C7CFE9D66F}" destId="{A2D2B419-CFE1-48BB-AB16-E5E674422953}" srcOrd="0" destOrd="0" presId="urn:microsoft.com/office/officeart/2005/8/layout/hList1"/>
    <dgm:cxn modelId="{7BF8D194-42A3-49A0-B99E-128B243254AC}" srcId="{9084D835-0FA0-4419-84E5-49C7CFE9D66F}" destId="{4373FC0F-5FA8-43CC-AF8B-EB9482C33ED0}" srcOrd="0" destOrd="0" parTransId="{55575994-3B53-4F1E-8880-16DB9D2B3AE1}" sibTransId="{7D79AA3A-CCD5-49B8-9B73-3E52F71849A6}"/>
    <dgm:cxn modelId="{1EAB04F9-9E5E-46F5-AFBD-80575F21011A}" srcId="{12B8A115-BEB6-494B-ABFB-FCB12381BCD1}" destId="{F481F3FF-42A2-40F5-9717-29B9A20BDEC1}" srcOrd="0" destOrd="0" parTransId="{283A007A-884B-471F-8D8D-94FF4E770682}" sibTransId="{9108FA85-F238-4EED-A1F0-C9E7A065CBE9}"/>
    <dgm:cxn modelId="{417C4B2A-83A6-4A8A-86BD-5869B27D7D31}" srcId="{806F1B40-CF09-48C7-AC2D-453FE258F3A4}" destId="{36F84124-F67A-478D-9ED1-952ED3DCB508}" srcOrd="0" destOrd="0" parTransId="{C2DB8268-3D6A-4876-A186-DAFF84687BEC}" sibTransId="{FC490E1C-D86A-402C-AEE3-99F8419DC418}"/>
    <dgm:cxn modelId="{9C98E0B7-60A6-46AB-A421-36254C413913}" type="presOf" srcId="{806F1B40-CF09-48C7-AC2D-453FE258F3A4}" destId="{7B7BAABD-1A6D-42F3-8079-C4FC4FAD308B}" srcOrd="0" destOrd="0" presId="urn:microsoft.com/office/officeart/2005/8/layout/hList1"/>
    <dgm:cxn modelId="{F1B8FB6C-2A6E-45B8-BC38-410856B5B020}" type="presParOf" srcId="{8A2F8B57-6EAC-4E5B-9757-E88652EC86A6}" destId="{74F7AA36-91E2-49E4-A91C-05ECED458D01}" srcOrd="0" destOrd="0" presId="urn:microsoft.com/office/officeart/2005/8/layout/hList1"/>
    <dgm:cxn modelId="{E4849CB9-3C2B-46E5-9A29-B7F0925DD36A}" type="presParOf" srcId="{74F7AA36-91E2-49E4-A91C-05ECED458D01}" destId="{A9DD7FDA-2A2E-4985-BDBA-42D17E2F25CF}" srcOrd="0" destOrd="0" presId="urn:microsoft.com/office/officeart/2005/8/layout/hList1"/>
    <dgm:cxn modelId="{40CB9EB9-60A4-46E4-8FA6-50A10574C238}" type="presParOf" srcId="{74F7AA36-91E2-49E4-A91C-05ECED458D01}" destId="{739345FF-708C-4D2F-90BC-730A51A18F6F}" srcOrd="1" destOrd="0" presId="urn:microsoft.com/office/officeart/2005/8/layout/hList1"/>
    <dgm:cxn modelId="{78B2E44D-D5A7-486C-B75A-B41BA0EEAAC3}" type="presParOf" srcId="{8A2F8B57-6EAC-4E5B-9757-E88652EC86A6}" destId="{D126783C-DDE3-4CA3-8755-0BD5C5DD7D68}" srcOrd="1" destOrd="0" presId="urn:microsoft.com/office/officeart/2005/8/layout/hList1"/>
    <dgm:cxn modelId="{8117395F-0C97-40AE-B1C9-A1F9E67649BB}" type="presParOf" srcId="{8A2F8B57-6EAC-4E5B-9757-E88652EC86A6}" destId="{CB70213C-8F1F-4BE3-9D3B-68757E5B07A4}" srcOrd="2" destOrd="0" presId="urn:microsoft.com/office/officeart/2005/8/layout/hList1"/>
    <dgm:cxn modelId="{ACD14C73-EB38-44E9-97F8-9525B3F0BF82}" type="presParOf" srcId="{CB70213C-8F1F-4BE3-9D3B-68757E5B07A4}" destId="{A2D2B419-CFE1-48BB-AB16-E5E674422953}" srcOrd="0" destOrd="0" presId="urn:microsoft.com/office/officeart/2005/8/layout/hList1"/>
    <dgm:cxn modelId="{6ADE7D47-44ED-4515-BC32-3DCE7EB5699A}" type="presParOf" srcId="{CB70213C-8F1F-4BE3-9D3B-68757E5B07A4}" destId="{2EC465A7-E2E1-4D3E-91BE-BF3E6AA986A5}" srcOrd="1" destOrd="0" presId="urn:microsoft.com/office/officeart/2005/8/layout/hList1"/>
    <dgm:cxn modelId="{0927E223-53A6-45BB-82E0-44117A0D8AE0}" type="presParOf" srcId="{8A2F8B57-6EAC-4E5B-9757-E88652EC86A6}" destId="{3C7592F2-B456-465A-B7CB-6D3F70B9AA99}" srcOrd="3" destOrd="0" presId="urn:microsoft.com/office/officeart/2005/8/layout/hList1"/>
    <dgm:cxn modelId="{A24C5C0F-DDD0-406C-BBA5-7CCAFBE6142F}" type="presParOf" srcId="{8A2F8B57-6EAC-4E5B-9757-E88652EC86A6}" destId="{0C5591B6-8A4A-4F92-9107-A8A796FFBB81}" srcOrd="4" destOrd="0" presId="urn:microsoft.com/office/officeart/2005/8/layout/hList1"/>
    <dgm:cxn modelId="{EE30F1DB-580B-4E29-B902-FE94A3621EA4}" type="presParOf" srcId="{0C5591B6-8A4A-4F92-9107-A8A796FFBB81}" destId="{7B7BAABD-1A6D-42F3-8079-C4FC4FAD308B}" srcOrd="0" destOrd="0" presId="urn:microsoft.com/office/officeart/2005/8/layout/hList1"/>
    <dgm:cxn modelId="{E082135C-DC66-47CC-8C4B-A58FFEA427DE}" type="presParOf" srcId="{0C5591B6-8A4A-4F92-9107-A8A796FFBB81}" destId="{44962E27-DFD9-4056-B407-D8182AD7190C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38FB6CF-AD00-456A-9304-D34698C4F290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D1E1AAF-2DA8-4D89-9DEA-54B0F5428CBA}">
      <dgm:prSet phldrT="[Текст]" custT="1"/>
      <dgm:spPr/>
      <dgm:t>
        <a:bodyPr/>
        <a:lstStyle/>
        <a:p>
          <a:r>
            <a:rPr lang="ru-RU" sz="3200" dirty="0" smtClean="0"/>
            <a:t>Сеть городских библиотек Благовещенска</a:t>
          </a:r>
        </a:p>
        <a:p>
          <a:endParaRPr lang="ru-RU" sz="3200" dirty="0"/>
        </a:p>
      </dgm:t>
    </dgm:pt>
    <dgm:pt modelId="{B2B1A2A0-9CFF-4161-A49A-96B56097D44E}" type="parTrans" cxnId="{4B35DF13-19A2-4E41-AF7A-A6B451DE87C5}">
      <dgm:prSet/>
      <dgm:spPr/>
      <dgm:t>
        <a:bodyPr/>
        <a:lstStyle/>
        <a:p>
          <a:endParaRPr lang="ru-RU"/>
        </a:p>
      </dgm:t>
    </dgm:pt>
    <dgm:pt modelId="{2AA9299F-CD35-4A3C-B37A-8C025A7FD1FF}" type="sibTrans" cxnId="{4B35DF13-19A2-4E41-AF7A-A6B451DE87C5}">
      <dgm:prSet/>
      <dgm:spPr/>
      <dgm:t>
        <a:bodyPr/>
        <a:lstStyle/>
        <a:p>
          <a:endParaRPr lang="ru-RU"/>
        </a:p>
      </dgm:t>
    </dgm:pt>
    <dgm:pt modelId="{7731D04F-53E3-4C8F-A894-FE500E4B1B7A}">
      <dgm:prSet phldrT="[Текст]" custT="1"/>
      <dgm:spPr/>
      <dgm:t>
        <a:bodyPr/>
        <a:lstStyle/>
        <a:p>
          <a:r>
            <a:rPr lang="ru-RU" sz="3200" dirty="0" smtClean="0"/>
            <a:t>Управление культуры города</a:t>
          </a:r>
        </a:p>
        <a:p>
          <a:endParaRPr lang="ru-RU" sz="3200" dirty="0"/>
        </a:p>
      </dgm:t>
    </dgm:pt>
    <dgm:pt modelId="{66356DE7-3B56-4BD1-8806-6C04A47035D4}" type="parTrans" cxnId="{4105CE6C-8DC9-42E9-90FE-510E605B2428}">
      <dgm:prSet/>
      <dgm:spPr/>
      <dgm:t>
        <a:bodyPr/>
        <a:lstStyle/>
        <a:p>
          <a:endParaRPr lang="ru-RU"/>
        </a:p>
      </dgm:t>
    </dgm:pt>
    <dgm:pt modelId="{71E86046-6255-4E83-99DD-C4E05C4C0375}" type="sibTrans" cxnId="{4105CE6C-8DC9-42E9-90FE-510E605B2428}">
      <dgm:prSet/>
      <dgm:spPr/>
      <dgm:t>
        <a:bodyPr/>
        <a:lstStyle/>
        <a:p>
          <a:endParaRPr lang="ru-RU"/>
        </a:p>
      </dgm:t>
    </dgm:pt>
    <dgm:pt modelId="{5ECFB887-7387-4EFF-9DF2-C79D601DA848}">
      <dgm:prSet phldrT="[Текст]" custT="1"/>
      <dgm:spPr/>
      <dgm:t>
        <a:bodyPr/>
        <a:lstStyle/>
        <a:p>
          <a:r>
            <a:rPr lang="ru-RU" sz="3200" dirty="0" smtClean="0"/>
            <a:t>Амурский театр драмы</a:t>
          </a:r>
        </a:p>
        <a:p>
          <a:endParaRPr lang="ru-RU" sz="3200" dirty="0"/>
        </a:p>
      </dgm:t>
    </dgm:pt>
    <dgm:pt modelId="{9C8C2CF6-667D-4E59-AF01-28742628887B}" type="parTrans" cxnId="{7B79FBAC-3AB6-4683-84C4-1ED4653C4BCD}">
      <dgm:prSet/>
      <dgm:spPr/>
      <dgm:t>
        <a:bodyPr/>
        <a:lstStyle/>
        <a:p>
          <a:endParaRPr lang="ru-RU"/>
        </a:p>
      </dgm:t>
    </dgm:pt>
    <dgm:pt modelId="{10E0F0DB-595A-4E5C-A219-4E6F12BBDE8D}" type="sibTrans" cxnId="{7B79FBAC-3AB6-4683-84C4-1ED4653C4BCD}">
      <dgm:prSet/>
      <dgm:spPr/>
      <dgm:t>
        <a:bodyPr/>
        <a:lstStyle/>
        <a:p>
          <a:endParaRPr lang="ru-RU"/>
        </a:p>
      </dgm:t>
    </dgm:pt>
    <dgm:pt modelId="{63F420A9-DB9F-42C8-88FA-7A7674883337}">
      <dgm:prSet phldrT="[Текст]" custT="1"/>
      <dgm:spPr/>
      <dgm:t>
        <a:bodyPr/>
        <a:lstStyle/>
        <a:p>
          <a:r>
            <a:rPr lang="ru-RU" sz="3200" dirty="0" smtClean="0"/>
            <a:t>Администрация города</a:t>
          </a:r>
        </a:p>
        <a:p>
          <a:endParaRPr lang="ru-RU" sz="3200" dirty="0"/>
        </a:p>
      </dgm:t>
    </dgm:pt>
    <dgm:pt modelId="{0DC06A12-8F8C-4A30-A26E-C8C7B91AAF9C}" type="parTrans" cxnId="{6F5AC971-E16F-441C-AA5A-0997BB4BEA73}">
      <dgm:prSet/>
      <dgm:spPr/>
      <dgm:t>
        <a:bodyPr/>
        <a:lstStyle/>
        <a:p>
          <a:endParaRPr lang="ru-RU"/>
        </a:p>
      </dgm:t>
    </dgm:pt>
    <dgm:pt modelId="{08F4EC3A-3898-499F-8E84-214FDDFC3168}" type="sibTrans" cxnId="{6F5AC971-E16F-441C-AA5A-0997BB4BEA73}">
      <dgm:prSet/>
      <dgm:spPr/>
      <dgm:t>
        <a:bodyPr/>
        <a:lstStyle/>
        <a:p>
          <a:endParaRPr lang="ru-RU"/>
        </a:p>
      </dgm:t>
    </dgm:pt>
    <dgm:pt modelId="{29266E04-13D0-47E6-914C-8E58AA3E0E06}">
      <dgm:prSet phldrT="[Текст]" custT="1"/>
      <dgm:spPr/>
      <dgm:t>
        <a:bodyPr/>
        <a:lstStyle/>
        <a:p>
          <a:r>
            <a:rPr lang="ru-RU" sz="3600" dirty="0" smtClean="0"/>
            <a:t>Почта России</a:t>
          </a:r>
        </a:p>
        <a:p>
          <a:endParaRPr lang="ru-RU" sz="3600" dirty="0"/>
        </a:p>
      </dgm:t>
    </dgm:pt>
    <dgm:pt modelId="{AE915B0C-B215-4D0A-82E6-ADD5B130877C}" type="parTrans" cxnId="{A03751DE-9473-4D63-8085-778B830CBC94}">
      <dgm:prSet/>
      <dgm:spPr/>
      <dgm:t>
        <a:bodyPr/>
        <a:lstStyle/>
        <a:p>
          <a:endParaRPr lang="ru-RU"/>
        </a:p>
      </dgm:t>
    </dgm:pt>
    <dgm:pt modelId="{C7808710-E36F-47D6-997A-E44F7B5A7955}" type="sibTrans" cxnId="{A03751DE-9473-4D63-8085-778B830CBC94}">
      <dgm:prSet/>
      <dgm:spPr/>
      <dgm:t>
        <a:bodyPr/>
        <a:lstStyle/>
        <a:p>
          <a:endParaRPr lang="ru-RU"/>
        </a:p>
      </dgm:t>
    </dgm:pt>
    <dgm:pt modelId="{EE1B617E-F7CD-4462-884D-66836479606D}" type="pres">
      <dgm:prSet presAssocID="{938FB6CF-AD00-456A-9304-D34698C4F290}" presName="diagram" presStyleCnt="0">
        <dgm:presLayoutVars>
          <dgm:dir/>
          <dgm:resizeHandles val="exact"/>
        </dgm:presLayoutVars>
      </dgm:prSet>
      <dgm:spPr/>
    </dgm:pt>
    <dgm:pt modelId="{05F4A327-2BFC-4E5C-BB9F-FB7F67670D0D}" type="pres">
      <dgm:prSet presAssocID="{7D1E1AAF-2DA8-4D89-9DEA-54B0F5428CBA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9609B94-293E-4B77-9D6B-9E0BAF7EE256}" type="pres">
      <dgm:prSet presAssocID="{2AA9299F-CD35-4A3C-B37A-8C025A7FD1FF}" presName="sibTrans" presStyleCnt="0"/>
      <dgm:spPr/>
    </dgm:pt>
    <dgm:pt modelId="{E329ED59-15CE-41B5-AA14-0434B77D5F44}" type="pres">
      <dgm:prSet presAssocID="{7731D04F-53E3-4C8F-A894-FE500E4B1B7A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2A3BA6F-245B-4C08-A9B3-22ED39EB67B1}" type="pres">
      <dgm:prSet presAssocID="{71E86046-6255-4E83-99DD-C4E05C4C0375}" presName="sibTrans" presStyleCnt="0"/>
      <dgm:spPr/>
    </dgm:pt>
    <dgm:pt modelId="{60BD9CD0-65FF-4EC9-9BB3-2E4D0ACF6A84}" type="pres">
      <dgm:prSet presAssocID="{5ECFB887-7387-4EFF-9DF2-C79D601DA848}" presName="node" presStyleLbl="node1" presStyleIdx="2" presStyleCnt="5">
        <dgm:presLayoutVars>
          <dgm:bulletEnabled val="1"/>
        </dgm:presLayoutVars>
      </dgm:prSet>
      <dgm:spPr/>
    </dgm:pt>
    <dgm:pt modelId="{618D3781-0820-4168-BF87-355A613E8D8B}" type="pres">
      <dgm:prSet presAssocID="{10E0F0DB-595A-4E5C-A219-4E6F12BBDE8D}" presName="sibTrans" presStyleCnt="0"/>
      <dgm:spPr/>
    </dgm:pt>
    <dgm:pt modelId="{FC787813-77CB-48E8-8A44-8701205277DF}" type="pres">
      <dgm:prSet presAssocID="{63F420A9-DB9F-42C8-88FA-7A7674883337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DB68B3B-E9A4-406D-BACC-8A4F273D160A}" type="pres">
      <dgm:prSet presAssocID="{08F4EC3A-3898-499F-8E84-214FDDFC3168}" presName="sibTrans" presStyleCnt="0"/>
      <dgm:spPr/>
    </dgm:pt>
    <dgm:pt modelId="{FB109960-7D6E-47A0-8F6D-340BECA0478D}" type="pres">
      <dgm:prSet presAssocID="{29266E04-13D0-47E6-914C-8E58AA3E0E06}" presName="node" presStyleLbl="node1" presStyleIdx="4" presStyleCnt="5" custLinFactNeighborX="5857" custLinFactNeighborY="855">
        <dgm:presLayoutVars>
          <dgm:bulletEnabled val="1"/>
        </dgm:presLayoutVars>
      </dgm:prSet>
      <dgm:spPr/>
    </dgm:pt>
  </dgm:ptLst>
  <dgm:cxnLst>
    <dgm:cxn modelId="{EB34690B-2A03-41D1-B962-D076E0ADE97A}" type="presOf" srcId="{29266E04-13D0-47E6-914C-8E58AA3E0E06}" destId="{FB109960-7D6E-47A0-8F6D-340BECA0478D}" srcOrd="0" destOrd="0" presId="urn:microsoft.com/office/officeart/2005/8/layout/default"/>
    <dgm:cxn modelId="{4105CE6C-8DC9-42E9-90FE-510E605B2428}" srcId="{938FB6CF-AD00-456A-9304-D34698C4F290}" destId="{7731D04F-53E3-4C8F-A894-FE500E4B1B7A}" srcOrd="1" destOrd="0" parTransId="{66356DE7-3B56-4BD1-8806-6C04A47035D4}" sibTransId="{71E86046-6255-4E83-99DD-C4E05C4C0375}"/>
    <dgm:cxn modelId="{6F5AC971-E16F-441C-AA5A-0997BB4BEA73}" srcId="{938FB6CF-AD00-456A-9304-D34698C4F290}" destId="{63F420A9-DB9F-42C8-88FA-7A7674883337}" srcOrd="3" destOrd="0" parTransId="{0DC06A12-8F8C-4A30-A26E-C8C7B91AAF9C}" sibTransId="{08F4EC3A-3898-499F-8E84-214FDDFC3168}"/>
    <dgm:cxn modelId="{A03751DE-9473-4D63-8085-778B830CBC94}" srcId="{938FB6CF-AD00-456A-9304-D34698C4F290}" destId="{29266E04-13D0-47E6-914C-8E58AA3E0E06}" srcOrd="4" destOrd="0" parTransId="{AE915B0C-B215-4D0A-82E6-ADD5B130877C}" sibTransId="{C7808710-E36F-47D6-997A-E44F7B5A7955}"/>
    <dgm:cxn modelId="{86C4A1E3-A6B2-4F31-809E-F9462648EAB7}" type="presOf" srcId="{63F420A9-DB9F-42C8-88FA-7A7674883337}" destId="{FC787813-77CB-48E8-8A44-8701205277DF}" srcOrd="0" destOrd="0" presId="urn:microsoft.com/office/officeart/2005/8/layout/default"/>
    <dgm:cxn modelId="{4B35DF13-19A2-4E41-AF7A-A6B451DE87C5}" srcId="{938FB6CF-AD00-456A-9304-D34698C4F290}" destId="{7D1E1AAF-2DA8-4D89-9DEA-54B0F5428CBA}" srcOrd="0" destOrd="0" parTransId="{B2B1A2A0-9CFF-4161-A49A-96B56097D44E}" sibTransId="{2AA9299F-CD35-4A3C-B37A-8C025A7FD1FF}"/>
    <dgm:cxn modelId="{512F6897-9B94-40CA-893A-8DAC9948D805}" type="presOf" srcId="{7731D04F-53E3-4C8F-A894-FE500E4B1B7A}" destId="{E329ED59-15CE-41B5-AA14-0434B77D5F44}" srcOrd="0" destOrd="0" presId="urn:microsoft.com/office/officeart/2005/8/layout/default"/>
    <dgm:cxn modelId="{CF18BBBC-4634-4A85-AD46-42D69E18C945}" type="presOf" srcId="{7D1E1AAF-2DA8-4D89-9DEA-54B0F5428CBA}" destId="{05F4A327-2BFC-4E5C-BB9F-FB7F67670D0D}" srcOrd="0" destOrd="0" presId="urn:microsoft.com/office/officeart/2005/8/layout/default"/>
    <dgm:cxn modelId="{7B79FBAC-3AB6-4683-84C4-1ED4653C4BCD}" srcId="{938FB6CF-AD00-456A-9304-D34698C4F290}" destId="{5ECFB887-7387-4EFF-9DF2-C79D601DA848}" srcOrd="2" destOrd="0" parTransId="{9C8C2CF6-667D-4E59-AF01-28742628887B}" sibTransId="{10E0F0DB-595A-4E5C-A219-4E6F12BBDE8D}"/>
    <dgm:cxn modelId="{4F0DD77C-FF2B-41C7-9927-98AFA83804E1}" type="presOf" srcId="{938FB6CF-AD00-456A-9304-D34698C4F290}" destId="{EE1B617E-F7CD-4462-884D-66836479606D}" srcOrd="0" destOrd="0" presId="urn:microsoft.com/office/officeart/2005/8/layout/default"/>
    <dgm:cxn modelId="{AF217573-325B-4FEA-9826-3CB059E53D9B}" type="presOf" srcId="{5ECFB887-7387-4EFF-9DF2-C79D601DA848}" destId="{60BD9CD0-65FF-4EC9-9BB3-2E4D0ACF6A84}" srcOrd="0" destOrd="0" presId="urn:microsoft.com/office/officeart/2005/8/layout/default"/>
    <dgm:cxn modelId="{11A24985-A975-451A-BE75-8149A94053F8}" type="presParOf" srcId="{EE1B617E-F7CD-4462-884D-66836479606D}" destId="{05F4A327-2BFC-4E5C-BB9F-FB7F67670D0D}" srcOrd="0" destOrd="0" presId="urn:microsoft.com/office/officeart/2005/8/layout/default"/>
    <dgm:cxn modelId="{74A3791B-71A8-4D9C-9C27-E1F92482CAEA}" type="presParOf" srcId="{EE1B617E-F7CD-4462-884D-66836479606D}" destId="{19609B94-293E-4B77-9D6B-9E0BAF7EE256}" srcOrd="1" destOrd="0" presId="urn:microsoft.com/office/officeart/2005/8/layout/default"/>
    <dgm:cxn modelId="{AA7A5E97-A09A-4E9A-8622-C1CD8DEBD8A8}" type="presParOf" srcId="{EE1B617E-F7CD-4462-884D-66836479606D}" destId="{E329ED59-15CE-41B5-AA14-0434B77D5F44}" srcOrd="2" destOrd="0" presId="urn:microsoft.com/office/officeart/2005/8/layout/default"/>
    <dgm:cxn modelId="{D9F01F5A-A310-43C9-A546-4679593E420C}" type="presParOf" srcId="{EE1B617E-F7CD-4462-884D-66836479606D}" destId="{A2A3BA6F-245B-4C08-A9B3-22ED39EB67B1}" srcOrd="3" destOrd="0" presId="urn:microsoft.com/office/officeart/2005/8/layout/default"/>
    <dgm:cxn modelId="{219AD875-3B26-4C36-A4FC-C7A440B5AC2A}" type="presParOf" srcId="{EE1B617E-F7CD-4462-884D-66836479606D}" destId="{60BD9CD0-65FF-4EC9-9BB3-2E4D0ACF6A84}" srcOrd="4" destOrd="0" presId="urn:microsoft.com/office/officeart/2005/8/layout/default"/>
    <dgm:cxn modelId="{52D503EE-D524-4870-9833-1C821F9435BD}" type="presParOf" srcId="{EE1B617E-F7CD-4462-884D-66836479606D}" destId="{618D3781-0820-4168-BF87-355A613E8D8B}" srcOrd="5" destOrd="0" presId="urn:microsoft.com/office/officeart/2005/8/layout/default"/>
    <dgm:cxn modelId="{62255C81-7E9A-4896-AA81-784397044DB6}" type="presParOf" srcId="{EE1B617E-F7CD-4462-884D-66836479606D}" destId="{FC787813-77CB-48E8-8A44-8701205277DF}" srcOrd="6" destOrd="0" presId="urn:microsoft.com/office/officeart/2005/8/layout/default"/>
    <dgm:cxn modelId="{E2EEEEE0-6655-4F49-BDAF-45CEB29D64DC}" type="presParOf" srcId="{EE1B617E-F7CD-4462-884D-66836479606D}" destId="{8DB68B3B-E9A4-406D-BACC-8A4F273D160A}" srcOrd="7" destOrd="0" presId="urn:microsoft.com/office/officeart/2005/8/layout/default"/>
    <dgm:cxn modelId="{4C8231D8-2695-412C-9269-6B3D0D3C3003}" type="presParOf" srcId="{EE1B617E-F7CD-4462-884D-66836479606D}" destId="{FB109960-7D6E-47A0-8F6D-340BECA0478D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FB93CB7-5713-4759-993A-BC8C2F30C83E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889E85F-FE5B-478E-876D-B15CCF711606}">
      <dgm:prSet phldrT="[Текст]" custT="1"/>
      <dgm:spPr/>
      <dgm:t>
        <a:bodyPr/>
        <a:lstStyle/>
        <a:p>
          <a:r>
            <a:rPr lang="ru-RU" sz="1600" dirty="0" smtClean="0"/>
            <a:t>Работа с прессой: пресс-релизы в СМИ,  ТВ-сюжеты, публикация на площадках электронных СМИ, в газетах, на радио.</a:t>
          </a:r>
          <a:endParaRPr lang="ru-RU" sz="1600" dirty="0"/>
        </a:p>
      </dgm:t>
    </dgm:pt>
    <dgm:pt modelId="{59A4AAE6-D37A-4504-B049-1AD62A454DBA}" type="parTrans" cxnId="{BD899DE6-95BB-47DF-9203-7F3BD360BF9E}">
      <dgm:prSet/>
      <dgm:spPr/>
      <dgm:t>
        <a:bodyPr/>
        <a:lstStyle/>
        <a:p>
          <a:endParaRPr lang="ru-RU"/>
        </a:p>
      </dgm:t>
    </dgm:pt>
    <dgm:pt modelId="{06C7FA19-828F-4E0F-A19B-3549B5A96381}" type="sibTrans" cxnId="{BD899DE6-95BB-47DF-9203-7F3BD360BF9E}">
      <dgm:prSet/>
      <dgm:spPr/>
      <dgm:t>
        <a:bodyPr/>
        <a:lstStyle/>
        <a:p>
          <a:endParaRPr lang="ru-RU"/>
        </a:p>
      </dgm:t>
    </dgm:pt>
    <dgm:pt modelId="{984919CA-9522-4453-8D20-4EA01E278040}">
      <dgm:prSet phldrT="[Текст]" custT="1"/>
      <dgm:spPr/>
      <dgm:t>
        <a:bodyPr/>
        <a:lstStyle/>
        <a:p>
          <a:r>
            <a:rPr lang="ru-RU" sz="1600" dirty="0" smtClean="0"/>
            <a:t>Использование ресурсов Интернета и </a:t>
          </a:r>
          <a:r>
            <a:rPr lang="ru-RU" sz="1600" dirty="0" err="1" smtClean="0"/>
            <a:t>соцсетей</a:t>
          </a:r>
          <a:r>
            <a:rPr lang="ru-RU" sz="1600" dirty="0" smtClean="0"/>
            <a:t>: </a:t>
          </a:r>
          <a:r>
            <a:rPr lang="ru-RU" sz="1600" dirty="0" err="1" smtClean="0"/>
            <a:t>Инстаграм</a:t>
          </a:r>
          <a:r>
            <a:rPr lang="ru-RU" sz="1600" dirty="0" smtClean="0"/>
            <a:t>, </a:t>
          </a:r>
          <a:r>
            <a:rPr lang="ru-RU" sz="1600" dirty="0" err="1" smtClean="0"/>
            <a:t>Фейсбук</a:t>
          </a:r>
          <a:endParaRPr lang="ru-RU" sz="1600" dirty="0"/>
        </a:p>
      </dgm:t>
    </dgm:pt>
    <dgm:pt modelId="{55630456-D226-4978-9EFB-1B0EA0E6F597}" type="parTrans" cxnId="{28E5CCF9-713A-4B42-A943-60F08A168510}">
      <dgm:prSet/>
      <dgm:spPr/>
      <dgm:t>
        <a:bodyPr/>
        <a:lstStyle/>
        <a:p>
          <a:endParaRPr lang="ru-RU"/>
        </a:p>
      </dgm:t>
    </dgm:pt>
    <dgm:pt modelId="{4CDF3948-433B-4A7D-838C-CD7A41E0764B}" type="sibTrans" cxnId="{28E5CCF9-713A-4B42-A943-60F08A168510}">
      <dgm:prSet/>
      <dgm:spPr/>
      <dgm:t>
        <a:bodyPr/>
        <a:lstStyle/>
        <a:p>
          <a:endParaRPr lang="ru-RU"/>
        </a:p>
      </dgm:t>
    </dgm:pt>
    <dgm:pt modelId="{634D52C9-CA8B-4E94-987A-53FEB50B1DF7}">
      <dgm:prSet phldrT="[Текст]" custT="1"/>
      <dgm:spPr/>
      <dgm:t>
        <a:bodyPr/>
        <a:lstStyle/>
        <a:p>
          <a:r>
            <a:rPr lang="ru-RU" sz="1400" dirty="0" smtClean="0"/>
            <a:t>Задействование информационных площадок партнеров: официальные сайты управления культуры города, администрации города, сети библиотек Благовещенска, театра драмы</a:t>
          </a:r>
          <a:endParaRPr lang="ru-RU" sz="1400" dirty="0"/>
        </a:p>
      </dgm:t>
    </dgm:pt>
    <dgm:pt modelId="{C9897B10-2E70-472A-8D67-40AF41EC684B}" type="parTrans" cxnId="{E87131C6-40CC-46F5-B599-D0138F2C177E}">
      <dgm:prSet/>
      <dgm:spPr/>
      <dgm:t>
        <a:bodyPr/>
        <a:lstStyle/>
        <a:p>
          <a:endParaRPr lang="ru-RU"/>
        </a:p>
      </dgm:t>
    </dgm:pt>
    <dgm:pt modelId="{FAC340D2-00B7-4FC5-8207-A110EEF19582}" type="sibTrans" cxnId="{E87131C6-40CC-46F5-B599-D0138F2C177E}">
      <dgm:prSet/>
      <dgm:spPr/>
      <dgm:t>
        <a:bodyPr/>
        <a:lstStyle/>
        <a:p>
          <a:endParaRPr lang="ru-RU"/>
        </a:p>
      </dgm:t>
    </dgm:pt>
    <dgm:pt modelId="{5E460B82-0E32-41AB-8081-45731AEC85B1}">
      <dgm:prSet phldrT="[Текст]" custT="1"/>
      <dgm:spPr/>
      <dgm:t>
        <a:bodyPr/>
        <a:lstStyle/>
        <a:p>
          <a:r>
            <a:rPr lang="ru-RU" sz="1600" dirty="0" smtClean="0"/>
            <a:t>Проведение специальных мероприятий совместно с партнерами: конкурс, выставка, презентация.</a:t>
          </a:r>
          <a:endParaRPr lang="ru-RU" sz="1600" dirty="0"/>
        </a:p>
      </dgm:t>
    </dgm:pt>
    <dgm:pt modelId="{D1191AAB-98F3-4E6F-AF24-D59A3ECDE437}" type="parTrans" cxnId="{1B4FC0FE-1328-4502-9CCC-BFDC714E4084}">
      <dgm:prSet/>
      <dgm:spPr/>
      <dgm:t>
        <a:bodyPr/>
        <a:lstStyle/>
        <a:p>
          <a:endParaRPr lang="ru-RU"/>
        </a:p>
      </dgm:t>
    </dgm:pt>
    <dgm:pt modelId="{78BED036-2D2F-4956-A1A3-CC57B2033261}" type="sibTrans" cxnId="{1B4FC0FE-1328-4502-9CCC-BFDC714E4084}">
      <dgm:prSet/>
      <dgm:spPr/>
      <dgm:t>
        <a:bodyPr/>
        <a:lstStyle/>
        <a:p>
          <a:endParaRPr lang="ru-RU"/>
        </a:p>
      </dgm:t>
    </dgm:pt>
    <dgm:pt modelId="{16628749-D0B6-4C36-AB03-F691C1E6D3E6}">
      <dgm:prSet phldrT="[Текст]" custT="1"/>
      <dgm:spPr/>
      <dgm:t>
        <a:bodyPr/>
        <a:lstStyle/>
        <a:p>
          <a:r>
            <a:rPr lang="ru-RU" sz="1600" dirty="0" smtClean="0"/>
            <a:t>Задействование специальных современных средств передачи информации (использование </a:t>
          </a:r>
          <a:r>
            <a:rPr lang="en-US" sz="1600" dirty="0" smtClean="0"/>
            <a:t>QR</a:t>
          </a:r>
          <a:r>
            <a:rPr lang="ru-RU" sz="1600" dirty="0" smtClean="0"/>
            <a:t>-кода</a:t>
          </a:r>
          <a:r>
            <a:rPr lang="ru-RU" sz="1300" dirty="0" smtClean="0"/>
            <a:t>)</a:t>
          </a:r>
          <a:endParaRPr lang="ru-RU" sz="1300" dirty="0"/>
        </a:p>
      </dgm:t>
    </dgm:pt>
    <dgm:pt modelId="{24FBBC2D-92A9-462D-BC0A-2C9BF2AE0EE5}" type="parTrans" cxnId="{88B3A353-023E-42D0-A469-6509C512670D}">
      <dgm:prSet/>
      <dgm:spPr/>
      <dgm:t>
        <a:bodyPr/>
        <a:lstStyle/>
        <a:p>
          <a:endParaRPr lang="ru-RU"/>
        </a:p>
      </dgm:t>
    </dgm:pt>
    <dgm:pt modelId="{EB8228AB-FB73-4F95-9F3C-455D4EF4C504}" type="sibTrans" cxnId="{88B3A353-023E-42D0-A469-6509C512670D}">
      <dgm:prSet/>
      <dgm:spPr/>
      <dgm:t>
        <a:bodyPr/>
        <a:lstStyle/>
        <a:p>
          <a:endParaRPr lang="ru-RU"/>
        </a:p>
      </dgm:t>
    </dgm:pt>
    <dgm:pt modelId="{A7E643E6-45A4-432E-96F1-5156AE3AE022}">
      <dgm:prSet phldrT="[Текст]" custT="1"/>
      <dgm:spPr/>
      <dgm:t>
        <a:bodyPr/>
        <a:lstStyle/>
        <a:p>
          <a:r>
            <a:rPr lang="ru-RU" sz="1600" baseline="0" dirty="0" smtClean="0"/>
            <a:t>Использование фирменного стиля компании</a:t>
          </a:r>
          <a:endParaRPr lang="ru-RU" sz="1600" baseline="0" dirty="0"/>
        </a:p>
      </dgm:t>
    </dgm:pt>
    <dgm:pt modelId="{29154E55-A0BC-43FD-B5F2-FE1C56B977F6}" type="parTrans" cxnId="{8A8DC121-56C3-4AD7-85E7-1CC414DAECAD}">
      <dgm:prSet/>
      <dgm:spPr/>
      <dgm:t>
        <a:bodyPr/>
        <a:lstStyle/>
        <a:p>
          <a:endParaRPr lang="ru-RU"/>
        </a:p>
      </dgm:t>
    </dgm:pt>
    <dgm:pt modelId="{C1490E17-5EB1-4273-B61F-D88B56315588}" type="sibTrans" cxnId="{8A8DC121-56C3-4AD7-85E7-1CC414DAECAD}">
      <dgm:prSet/>
      <dgm:spPr/>
      <dgm:t>
        <a:bodyPr/>
        <a:lstStyle/>
        <a:p>
          <a:endParaRPr lang="ru-RU"/>
        </a:p>
      </dgm:t>
    </dgm:pt>
    <dgm:pt modelId="{8D8B5EA6-6A8A-4C5D-8F6D-102A8D15D3F7}" type="pres">
      <dgm:prSet presAssocID="{BFB93CB7-5713-4759-993A-BC8C2F30C83E}" presName="linear" presStyleCnt="0">
        <dgm:presLayoutVars>
          <dgm:dir/>
          <dgm:animLvl val="lvl"/>
          <dgm:resizeHandles val="exact"/>
        </dgm:presLayoutVars>
      </dgm:prSet>
      <dgm:spPr/>
    </dgm:pt>
    <dgm:pt modelId="{518D1AC0-F4A9-4276-9CAC-698F740D840A}" type="pres">
      <dgm:prSet presAssocID="{A889E85F-FE5B-478E-876D-B15CCF711606}" presName="parentLin" presStyleCnt="0"/>
      <dgm:spPr/>
    </dgm:pt>
    <dgm:pt modelId="{242DDE52-48C1-4796-A245-B07E10A0E5A0}" type="pres">
      <dgm:prSet presAssocID="{A889E85F-FE5B-478E-876D-B15CCF711606}" presName="parentLeftMargin" presStyleLbl="node1" presStyleIdx="0" presStyleCnt="6"/>
      <dgm:spPr/>
    </dgm:pt>
    <dgm:pt modelId="{DEA2AA63-80A4-4CEE-843A-0E6B527E73BB}" type="pres">
      <dgm:prSet presAssocID="{A889E85F-FE5B-478E-876D-B15CCF711606}" presName="parentText" presStyleLbl="node1" presStyleIdx="0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1C40DEB-054A-4E58-BCD4-50A275C3E4B7}" type="pres">
      <dgm:prSet presAssocID="{A889E85F-FE5B-478E-876D-B15CCF711606}" presName="negativeSpace" presStyleCnt="0"/>
      <dgm:spPr/>
    </dgm:pt>
    <dgm:pt modelId="{67B62304-DCEB-431B-8171-4552C528599F}" type="pres">
      <dgm:prSet presAssocID="{A889E85F-FE5B-478E-876D-B15CCF711606}" presName="childText" presStyleLbl="conFgAcc1" presStyleIdx="0" presStyleCnt="6">
        <dgm:presLayoutVars>
          <dgm:bulletEnabled val="1"/>
        </dgm:presLayoutVars>
      </dgm:prSet>
      <dgm:spPr/>
    </dgm:pt>
    <dgm:pt modelId="{FAFD88F5-12BF-4FAF-A5FB-88819FA27853}" type="pres">
      <dgm:prSet presAssocID="{06C7FA19-828F-4E0F-A19B-3549B5A96381}" presName="spaceBetweenRectangles" presStyleCnt="0"/>
      <dgm:spPr/>
    </dgm:pt>
    <dgm:pt modelId="{5BCB3C30-1A02-4873-9A68-4EE873585D10}" type="pres">
      <dgm:prSet presAssocID="{984919CA-9522-4453-8D20-4EA01E278040}" presName="parentLin" presStyleCnt="0"/>
      <dgm:spPr/>
    </dgm:pt>
    <dgm:pt modelId="{863D410E-5A7E-4E01-A3B4-9BA6937E4AF5}" type="pres">
      <dgm:prSet presAssocID="{984919CA-9522-4453-8D20-4EA01E278040}" presName="parentLeftMargin" presStyleLbl="node1" presStyleIdx="0" presStyleCnt="6"/>
      <dgm:spPr/>
    </dgm:pt>
    <dgm:pt modelId="{E2EFF5E3-0E68-4BC5-919A-EC4994D6D5A7}" type="pres">
      <dgm:prSet presAssocID="{984919CA-9522-4453-8D20-4EA01E278040}" presName="parentText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BF86EB5-6D91-48DD-9037-1932AE4EAE08}" type="pres">
      <dgm:prSet presAssocID="{984919CA-9522-4453-8D20-4EA01E278040}" presName="negativeSpace" presStyleCnt="0"/>
      <dgm:spPr/>
    </dgm:pt>
    <dgm:pt modelId="{23D19C1E-DA0D-427E-BD91-D3BA388BB104}" type="pres">
      <dgm:prSet presAssocID="{984919CA-9522-4453-8D20-4EA01E278040}" presName="childText" presStyleLbl="conFgAcc1" presStyleIdx="1" presStyleCnt="6">
        <dgm:presLayoutVars>
          <dgm:bulletEnabled val="1"/>
        </dgm:presLayoutVars>
      </dgm:prSet>
      <dgm:spPr/>
    </dgm:pt>
    <dgm:pt modelId="{166F3F08-DE76-4941-95BD-B4553F0D14E9}" type="pres">
      <dgm:prSet presAssocID="{4CDF3948-433B-4A7D-838C-CD7A41E0764B}" presName="spaceBetweenRectangles" presStyleCnt="0"/>
      <dgm:spPr/>
    </dgm:pt>
    <dgm:pt modelId="{E6FEABF3-4A86-4163-8AE9-6BE9767963E7}" type="pres">
      <dgm:prSet presAssocID="{634D52C9-CA8B-4E94-987A-53FEB50B1DF7}" presName="parentLin" presStyleCnt="0"/>
      <dgm:spPr/>
    </dgm:pt>
    <dgm:pt modelId="{FFE634AD-4A80-42B9-B612-CCC0286E3DEF}" type="pres">
      <dgm:prSet presAssocID="{634D52C9-CA8B-4E94-987A-53FEB50B1DF7}" presName="parentLeftMargin" presStyleLbl="node1" presStyleIdx="1" presStyleCnt="6"/>
      <dgm:spPr/>
    </dgm:pt>
    <dgm:pt modelId="{DB873BA7-36D8-41FA-98C8-BFA5642BF124}" type="pres">
      <dgm:prSet presAssocID="{634D52C9-CA8B-4E94-987A-53FEB50B1DF7}" presName="parentText" presStyleLbl="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C5A36D5-42AE-40C9-ADB0-EEB6D60BAF6F}" type="pres">
      <dgm:prSet presAssocID="{634D52C9-CA8B-4E94-987A-53FEB50B1DF7}" presName="negativeSpace" presStyleCnt="0"/>
      <dgm:spPr/>
    </dgm:pt>
    <dgm:pt modelId="{40FAC0F4-8F82-4646-AE58-690FF0181612}" type="pres">
      <dgm:prSet presAssocID="{634D52C9-CA8B-4E94-987A-53FEB50B1DF7}" presName="childText" presStyleLbl="conFgAcc1" presStyleIdx="2" presStyleCnt="6">
        <dgm:presLayoutVars>
          <dgm:bulletEnabled val="1"/>
        </dgm:presLayoutVars>
      </dgm:prSet>
      <dgm:spPr/>
    </dgm:pt>
    <dgm:pt modelId="{533D9CBB-240B-45F9-BBDB-F63CCACF5393}" type="pres">
      <dgm:prSet presAssocID="{FAC340D2-00B7-4FC5-8207-A110EEF19582}" presName="spaceBetweenRectangles" presStyleCnt="0"/>
      <dgm:spPr/>
    </dgm:pt>
    <dgm:pt modelId="{91B616BB-DA16-4DCC-AD55-4BCEBBFD4271}" type="pres">
      <dgm:prSet presAssocID="{5E460B82-0E32-41AB-8081-45731AEC85B1}" presName="parentLin" presStyleCnt="0"/>
      <dgm:spPr/>
    </dgm:pt>
    <dgm:pt modelId="{C30116F4-CA7B-4C47-900D-8DFBBB7C166F}" type="pres">
      <dgm:prSet presAssocID="{5E460B82-0E32-41AB-8081-45731AEC85B1}" presName="parentLeftMargin" presStyleLbl="node1" presStyleIdx="2" presStyleCnt="6"/>
      <dgm:spPr/>
    </dgm:pt>
    <dgm:pt modelId="{84D6AE8D-F8B8-49AB-9407-AED1025BA21C}" type="pres">
      <dgm:prSet presAssocID="{5E460B82-0E32-41AB-8081-45731AEC85B1}" presName="parentText" presStyleLbl="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872C5E9-F1E7-495E-BB08-C8C28565BE46}" type="pres">
      <dgm:prSet presAssocID="{5E460B82-0E32-41AB-8081-45731AEC85B1}" presName="negativeSpace" presStyleCnt="0"/>
      <dgm:spPr/>
    </dgm:pt>
    <dgm:pt modelId="{BBAF0CDD-C0ED-456F-BE7D-BC6150E6B752}" type="pres">
      <dgm:prSet presAssocID="{5E460B82-0E32-41AB-8081-45731AEC85B1}" presName="childText" presStyleLbl="conFgAcc1" presStyleIdx="3" presStyleCnt="6">
        <dgm:presLayoutVars>
          <dgm:bulletEnabled val="1"/>
        </dgm:presLayoutVars>
      </dgm:prSet>
      <dgm:spPr/>
    </dgm:pt>
    <dgm:pt modelId="{CB43DCB4-2F5B-4CD0-AC84-787B5948D968}" type="pres">
      <dgm:prSet presAssocID="{78BED036-2D2F-4956-A1A3-CC57B2033261}" presName="spaceBetweenRectangles" presStyleCnt="0"/>
      <dgm:spPr/>
    </dgm:pt>
    <dgm:pt modelId="{7B0394D8-1347-4451-A446-71DE3DDCEC9B}" type="pres">
      <dgm:prSet presAssocID="{16628749-D0B6-4C36-AB03-F691C1E6D3E6}" presName="parentLin" presStyleCnt="0"/>
      <dgm:spPr/>
    </dgm:pt>
    <dgm:pt modelId="{C99E4896-B594-40A1-9371-B7FCBFA6E4FD}" type="pres">
      <dgm:prSet presAssocID="{16628749-D0B6-4C36-AB03-F691C1E6D3E6}" presName="parentLeftMargin" presStyleLbl="node1" presStyleIdx="3" presStyleCnt="6"/>
      <dgm:spPr/>
    </dgm:pt>
    <dgm:pt modelId="{F435D54A-BC4A-4071-BE4C-EB5393D94F72}" type="pres">
      <dgm:prSet presAssocID="{16628749-D0B6-4C36-AB03-F691C1E6D3E6}" presName="parentText" presStyleLbl="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FC12EF8-A2F2-43E0-B49D-DF9A226666A8}" type="pres">
      <dgm:prSet presAssocID="{16628749-D0B6-4C36-AB03-F691C1E6D3E6}" presName="negativeSpace" presStyleCnt="0"/>
      <dgm:spPr/>
    </dgm:pt>
    <dgm:pt modelId="{2F58D49E-1BB6-43EC-965C-79B896B10BA2}" type="pres">
      <dgm:prSet presAssocID="{16628749-D0B6-4C36-AB03-F691C1E6D3E6}" presName="childText" presStyleLbl="conFgAcc1" presStyleIdx="4" presStyleCnt="6">
        <dgm:presLayoutVars>
          <dgm:bulletEnabled val="1"/>
        </dgm:presLayoutVars>
      </dgm:prSet>
      <dgm:spPr/>
    </dgm:pt>
    <dgm:pt modelId="{BA86622A-70EB-43F2-BDD9-0D45D1ACA5E0}" type="pres">
      <dgm:prSet presAssocID="{EB8228AB-FB73-4F95-9F3C-455D4EF4C504}" presName="spaceBetweenRectangles" presStyleCnt="0"/>
      <dgm:spPr/>
    </dgm:pt>
    <dgm:pt modelId="{24B06AC5-AD61-4ECD-A0FD-251536900D33}" type="pres">
      <dgm:prSet presAssocID="{A7E643E6-45A4-432E-96F1-5156AE3AE022}" presName="parentLin" presStyleCnt="0"/>
      <dgm:spPr/>
    </dgm:pt>
    <dgm:pt modelId="{1E803878-F322-4959-8AF2-166DB0620E32}" type="pres">
      <dgm:prSet presAssocID="{A7E643E6-45A4-432E-96F1-5156AE3AE022}" presName="parentLeftMargin" presStyleLbl="node1" presStyleIdx="4" presStyleCnt="6"/>
      <dgm:spPr/>
    </dgm:pt>
    <dgm:pt modelId="{974BFA85-A511-47BC-BE5E-F4004770ABC1}" type="pres">
      <dgm:prSet presAssocID="{A7E643E6-45A4-432E-96F1-5156AE3AE022}" presName="parentText" presStyleLbl="node1" presStyleIdx="5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5BBDE15-1FD0-4AF8-A0BA-5D4A975D45E4}" type="pres">
      <dgm:prSet presAssocID="{A7E643E6-45A4-432E-96F1-5156AE3AE022}" presName="negativeSpace" presStyleCnt="0"/>
      <dgm:spPr/>
    </dgm:pt>
    <dgm:pt modelId="{44EFD3C4-30BB-4C8F-A5FF-EE5D2F62130B}" type="pres">
      <dgm:prSet presAssocID="{A7E643E6-45A4-432E-96F1-5156AE3AE022}" presName="childText" presStyleLbl="conFgAcc1" presStyleIdx="5" presStyleCnt="6">
        <dgm:presLayoutVars>
          <dgm:bulletEnabled val="1"/>
        </dgm:presLayoutVars>
      </dgm:prSet>
      <dgm:spPr/>
    </dgm:pt>
  </dgm:ptLst>
  <dgm:cxnLst>
    <dgm:cxn modelId="{8A8DC121-56C3-4AD7-85E7-1CC414DAECAD}" srcId="{BFB93CB7-5713-4759-993A-BC8C2F30C83E}" destId="{A7E643E6-45A4-432E-96F1-5156AE3AE022}" srcOrd="5" destOrd="0" parTransId="{29154E55-A0BC-43FD-B5F2-FE1C56B977F6}" sibTransId="{C1490E17-5EB1-4273-B61F-D88B56315588}"/>
    <dgm:cxn modelId="{28C6DD11-B0AF-4843-B920-B8A3B719B5E2}" type="presOf" srcId="{BFB93CB7-5713-4759-993A-BC8C2F30C83E}" destId="{8D8B5EA6-6A8A-4C5D-8F6D-102A8D15D3F7}" srcOrd="0" destOrd="0" presId="urn:microsoft.com/office/officeart/2005/8/layout/list1"/>
    <dgm:cxn modelId="{1E0D129B-6F0E-449A-9FCA-85A57C014861}" type="presOf" srcId="{634D52C9-CA8B-4E94-987A-53FEB50B1DF7}" destId="{DB873BA7-36D8-41FA-98C8-BFA5642BF124}" srcOrd="1" destOrd="0" presId="urn:microsoft.com/office/officeart/2005/8/layout/list1"/>
    <dgm:cxn modelId="{93AF130B-A6DB-4397-9E0D-203E5BE39887}" type="presOf" srcId="{A7E643E6-45A4-432E-96F1-5156AE3AE022}" destId="{974BFA85-A511-47BC-BE5E-F4004770ABC1}" srcOrd="1" destOrd="0" presId="urn:microsoft.com/office/officeart/2005/8/layout/list1"/>
    <dgm:cxn modelId="{7D16B56B-9BB7-4C39-82B5-EEE1E9779AB7}" type="presOf" srcId="{16628749-D0B6-4C36-AB03-F691C1E6D3E6}" destId="{F435D54A-BC4A-4071-BE4C-EB5393D94F72}" srcOrd="1" destOrd="0" presId="urn:microsoft.com/office/officeart/2005/8/layout/list1"/>
    <dgm:cxn modelId="{FC394128-4B47-40AC-B9D5-857E5243850E}" type="presOf" srcId="{984919CA-9522-4453-8D20-4EA01E278040}" destId="{E2EFF5E3-0E68-4BC5-919A-EC4994D6D5A7}" srcOrd="1" destOrd="0" presId="urn:microsoft.com/office/officeart/2005/8/layout/list1"/>
    <dgm:cxn modelId="{1B4FC0FE-1328-4502-9CCC-BFDC714E4084}" srcId="{BFB93CB7-5713-4759-993A-BC8C2F30C83E}" destId="{5E460B82-0E32-41AB-8081-45731AEC85B1}" srcOrd="3" destOrd="0" parTransId="{D1191AAB-98F3-4E6F-AF24-D59A3ECDE437}" sibTransId="{78BED036-2D2F-4956-A1A3-CC57B2033261}"/>
    <dgm:cxn modelId="{579FDF64-CEA8-4F31-91B8-6419B4D26FAF}" type="presOf" srcId="{A7E643E6-45A4-432E-96F1-5156AE3AE022}" destId="{1E803878-F322-4959-8AF2-166DB0620E32}" srcOrd="0" destOrd="0" presId="urn:microsoft.com/office/officeart/2005/8/layout/list1"/>
    <dgm:cxn modelId="{69FD5445-ADFD-40D8-9870-116A4AADC3FB}" type="presOf" srcId="{634D52C9-CA8B-4E94-987A-53FEB50B1DF7}" destId="{FFE634AD-4A80-42B9-B612-CCC0286E3DEF}" srcOrd="0" destOrd="0" presId="urn:microsoft.com/office/officeart/2005/8/layout/list1"/>
    <dgm:cxn modelId="{28E5CCF9-713A-4B42-A943-60F08A168510}" srcId="{BFB93CB7-5713-4759-993A-BC8C2F30C83E}" destId="{984919CA-9522-4453-8D20-4EA01E278040}" srcOrd="1" destOrd="0" parTransId="{55630456-D226-4978-9EFB-1B0EA0E6F597}" sibTransId="{4CDF3948-433B-4A7D-838C-CD7A41E0764B}"/>
    <dgm:cxn modelId="{BD899DE6-95BB-47DF-9203-7F3BD360BF9E}" srcId="{BFB93CB7-5713-4759-993A-BC8C2F30C83E}" destId="{A889E85F-FE5B-478E-876D-B15CCF711606}" srcOrd="0" destOrd="0" parTransId="{59A4AAE6-D37A-4504-B049-1AD62A454DBA}" sibTransId="{06C7FA19-828F-4E0F-A19B-3549B5A96381}"/>
    <dgm:cxn modelId="{88B3A353-023E-42D0-A469-6509C512670D}" srcId="{BFB93CB7-5713-4759-993A-BC8C2F30C83E}" destId="{16628749-D0B6-4C36-AB03-F691C1E6D3E6}" srcOrd="4" destOrd="0" parTransId="{24FBBC2D-92A9-462D-BC0A-2C9BF2AE0EE5}" sibTransId="{EB8228AB-FB73-4F95-9F3C-455D4EF4C504}"/>
    <dgm:cxn modelId="{E57F1FAF-0D6D-4E71-9D14-6C9E91AA312A}" type="presOf" srcId="{16628749-D0B6-4C36-AB03-F691C1E6D3E6}" destId="{C99E4896-B594-40A1-9371-B7FCBFA6E4FD}" srcOrd="0" destOrd="0" presId="urn:microsoft.com/office/officeart/2005/8/layout/list1"/>
    <dgm:cxn modelId="{78350373-3647-41C7-AEDE-BA2A1FCEC81F}" type="presOf" srcId="{5E460B82-0E32-41AB-8081-45731AEC85B1}" destId="{C30116F4-CA7B-4C47-900D-8DFBBB7C166F}" srcOrd="0" destOrd="0" presId="urn:microsoft.com/office/officeart/2005/8/layout/list1"/>
    <dgm:cxn modelId="{48099517-7DAF-4EA4-A118-9E2E7F0F7DA7}" type="presOf" srcId="{5E460B82-0E32-41AB-8081-45731AEC85B1}" destId="{84D6AE8D-F8B8-49AB-9407-AED1025BA21C}" srcOrd="1" destOrd="0" presId="urn:microsoft.com/office/officeart/2005/8/layout/list1"/>
    <dgm:cxn modelId="{E87131C6-40CC-46F5-B599-D0138F2C177E}" srcId="{BFB93CB7-5713-4759-993A-BC8C2F30C83E}" destId="{634D52C9-CA8B-4E94-987A-53FEB50B1DF7}" srcOrd="2" destOrd="0" parTransId="{C9897B10-2E70-472A-8D67-40AF41EC684B}" sibTransId="{FAC340D2-00B7-4FC5-8207-A110EEF19582}"/>
    <dgm:cxn modelId="{ED55231B-8471-4C2D-AAD9-35E2B2526DFA}" type="presOf" srcId="{A889E85F-FE5B-478E-876D-B15CCF711606}" destId="{242DDE52-48C1-4796-A245-B07E10A0E5A0}" srcOrd="0" destOrd="0" presId="urn:microsoft.com/office/officeart/2005/8/layout/list1"/>
    <dgm:cxn modelId="{8010446C-BF40-4703-BF81-2AA197EAF961}" type="presOf" srcId="{A889E85F-FE5B-478E-876D-B15CCF711606}" destId="{DEA2AA63-80A4-4CEE-843A-0E6B527E73BB}" srcOrd="1" destOrd="0" presId="urn:microsoft.com/office/officeart/2005/8/layout/list1"/>
    <dgm:cxn modelId="{9827ADA8-6B63-48BB-8397-AAB990FCADB7}" type="presOf" srcId="{984919CA-9522-4453-8D20-4EA01E278040}" destId="{863D410E-5A7E-4E01-A3B4-9BA6937E4AF5}" srcOrd="0" destOrd="0" presId="urn:microsoft.com/office/officeart/2005/8/layout/list1"/>
    <dgm:cxn modelId="{764471A0-ADBE-416D-AA90-E89D744D21DD}" type="presParOf" srcId="{8D8B5EA6-6A8A-4C5D-8F6D-102A8D15D3F7}" destId="{518D1AC0-F4A9-4276-9CAC-698F740D840A}" srcOrd="0" destOrd="0" presId="urn:microsoft.com/office/officeart/2005/8/layout/list1"/>
    <dgm:cxn modelId="{EED709B9-41FC-4F3D-B377-46571D4B14EF}" type="presParOf" srcId="{518D1AC0-F4A9-4276-9CAC-698F740D840A}" destId="{242DDE52-48C1-4796-A245-B07E10A0E5A0}" srcOrd="0" destOrd="0" presId="urn:microsoft.com/office/officeart/2005/8/layout/list1"/>
    <dgm:cxn modelId="{BD3FFD4A-2418-4E2D-9FD8-A6AA3F576A46}" type="presParOf" srcId="{518D1AC0-F4A9-4276-9CAC-698F740D840A}" destId="{DEA2AA63-80A4-4CEE-843A-0E6B527E73BB}" srcOrd="1" destOrd="0" presId="urn:microsoft.com/office/officeart/2005/8/layout/list1"/>
    <dgm:cxn modelId="{43EDD23A-CA12-444B-95DB-0964A8AE82A2}" type="presParOf" srcId="{8D8B5EA6-6A8A-4C5D-8F6D-102A8D15D3F7}" destId="{91C40DEB-054A-4E58-BCD4-50A275C3E4B7}" srcOrd="1" destOrd="0" presId="urn:microsoft.com/office/officeart/2005/8/layout/list1"/>
    <dgm:cxn modelId="{5F6F8FB9-0332-4FD4-814F-90C4D7D5EB3E}" type="presParOf" srcId="{8D8B5EA6-6A8A-4C5D-8F6D-102A8D15D3F7}" destId="{67B62304-DCEB-431B-8171-4552C528599F}" srcOrd="2" destOrd="0" presId="urn:microsoft.com/office/officeart/2005/8/layout/list1"/>
    <dgm:cxn modelId="{C0E035ED-018D-44C9-A3BA-2E150855FA07}" type="presParOf" srcId="{8D8B5EA6-6A8A-4C5D-8F6D-102A8D15D3F7}" destId="{FAFD88F5-12BF-4FAF-A5FB-88819FA27853}" srcOrd="3" destOrd="0" presId="urn:microsoft.com/office/officeart/2005/8/layout/list1"/>
    <dgm:cxn modelId="{ED0AC430-4C0C-46C9-813C-5E63FCFCEB75}" type="presParOf" srcId="{8D8B5EA6-6A8A-4C5D-8F6D-102A8D15D3F7}" destId="{5BCB3C30-1A02-4873-9A68-4EE873585D10}" srcOrd="4" destOrd="0" presId="urn:microsoft.com/office/officeart/2005/8/layout/list1"/>
    <dgm:cxn modelId="{2F3E1921-3C5D-438E-8565-0A8978415BA1}" type="presParOf" srcId="{5BCB3C30-1A02-4873-9A68-4EE873585D10}" destId="{863D410E-5A7E-4E01-A3B4-9BA6937E4AF5}" srcOrd="0" destOrd="0" presId="urn:microsoft.com/office/officeart/2005/8/layout/list1"/>
    <dgm:cxn modelId="{7B8ECA30-5BA9-4C0B-A2B6-FF9EC75EA97F}" type="presParOf" srcId="{5BCB3C30-1A02-4873-9A68-4EE873585D10}" destId="{E2EFF5E3-0E68-4BC5-919A-EC4994D6D5A7}" srcOrd="1" destOrd="0" presId="urn:microsoft.com/office/officeart/2005/8/layout/list1"/>
    <dgm:cxn modelId="{0DA1601E-5F97-4B98-98DF-8069E8380AFF}" type="presParOf" srcId="{8D8B5EA6-6A8A-4C5D-8F6D-102A8D15D3F7}" destId="{9BF86EB5-6D91-48DD-9037-1932AE4EAE08}" srcOrd="5" destOrd="0" presId="urn:microsoft.com/office/officeart/2005/8/layout/list1"/>
    <dgm:cxn modelId="{8BC97730-96B0-453E-B09E-0E7C5560AF81}" type="presParOf" srcId="{8D8B5EA6-6A8A-4C5D-8F6D-102A8D15D3F7}" destId="{23D19C1E-DA0D-427E-BD91-D3BA388BB104}" srcOrd="6" destOrd="0" presId="urn:microsoft.com/office/officeart/2005/8/layout/list1"/>
    <dgm:cxn modelId="{B6D5B4F9-9675-442F-BA02-960F064E7A05}" type="presParOf" srcId="{8D8B5EA6-6A8A-4C5D-8F6D-102A8D15D3F7}" destId="{166F3F08-DE76-4941-95BD-B4553F0D14E9}" srcOrd="7" destOrd="0" presId="urn:microsoft.com/office/officeart/2005/8/layout/list1"/>
    <dgm:cxn modelId="{ECF8DBD6-9928-4E0E-B48B-B9CA4036C00B}" type="presParOf" srcId="{8D8B5EA6-6A8A-4C5D-8F6D-102A8D15D3F7}" destId="{E6FEABF3-4A86-4163-8AE9-6BE9767963E7}" srcOrd="8" destOrd="0" presId="urn:microsoft.com/office/officeart/2005/8/layout/list1"/>
    <dgm:cxn modelId="{B5381BDE-617E-4EF5-87A2-7677E2D658ED}" type="presParOf" srcId="{E6FEABF3-4A86-4163-8AE9-6BE9767963E7}" destId="{FFE634AD-4A80-42B9-B612-CCC0286E3DEF}" srcOrd="0" destOrd="0" presId="urn:microsoft.com/office/officeart/2005/8/layout/list1"/>
    <dgm:cxn modelId="{A46CF9F1-B6D4-4BD1-9759-62633BA9C8D3}" type="presParOf" srcId="{E6FEABF3-4A86-4163-8AE9-6BE9767963E7}" destId="{DB873BA7-36D8-41FA-98C8-BFA5642BF124}" srcOrd="1" destOrd="0" presId="urn:microsoft.com/office/officeart/2005/8/layout/list1"/>
    <dgm:cxn modelId="{B81C0A47-FB62-4840-9B30-45533769BD29}" type="presParOf" srcId="{8D8B5EA6-6A8A-4C5D-8F6D-102A8D15D3F7}" destId="{4C5A36D5-42AE-40C9-ADB0-EEB6D60BAF6F}" srcOrd="9" destOrd="0" presId="urn:microsoft.com/office/officeart/2005/8/layout/list1"/>
    <dgm:cxn modelId="{D9026630-6E77-4A0B-AFB0-F780036134A0}" type="presParOf" srcId="{8D8B5EA6-6A8A-4C5D-8F6D-102A8D15D3F7}" destId="{40FAC0F4-8F82-4646-AE58-690FF0181612}" srcOrd="10" destOrd="0" presId="urn:microsoft.com/office/officeart/2005/8/layout/list1"/>
    <dgm:cxn modelId="{7A6CDCA3-DB1D-4DEB-884C-41F2FCDAA6D2}" type="presParOf" srcId="{8D8B5EA6-6A8A-4C5D-8F6D-102A8D15D3F7}" destId="{533D9CBB-240B-45F9-BBDB-F63CCACF5393}" srcOrd="11" destOrd="0" presId="urn:microsoft.com/office/officeart/2005/8/layout/list1"/>
    <dgm:cxn modelId="{A04A025B-DBC5-49EB-A8EA-68B462071469}" type="presParOf" srcId="{8D8B5EA6-6A8A-4C5D-8F6D-102A8D15D3F7}" destId="{91B616BB-DA16-4DCC-AD55-4BCEBBFD4271}" srcOrd="12" destOrd="0" presId="urn:microsoft.com/office/officeart/2005/8/layout/list1"/>
    <dgm:cxn modelId="{F5F40417-6005-4E20-93F3-F232C0188BAD}" type="presParOf" srcId="{91B616BB-DA16-4DCC-AD55-4BCEBBFD4271}" destId="{C30116F4-CA7B-4C47-900D-8DFBBB7C166F}" srcOrd="0" destOrd="0" presId="urn:microsoft.com/office/officeart/2005/8/layout/list1"/>
    <dgm:cxn modelId="{9B8D6A1D-060A-415C-9E14-FECD616B8033}" type="presParOf" srcId="{91B616BB-DA16-4DCC-AD55-4BCEBBFD4271}" destId="{84D6AE8D-F8B8-49AB-9407-AED1025BA21C}" srcOrd="1" destOrd="0" presId="urn:microsoft.com/office/officeart/2005/8/layout/list1"/>
    <dgm:cxn modelId="{B40E5F6C-60E1-4F58-94E7-310757D32B98}" type="presParOf" srcId="{8D8B5EA6-6A8A-4C5D-8F6D-102A8D15D3F7}" destId="{B872C5E9-F1E7-495E-BB08-C8C28565BE46}" srcOrd="13" destOrd="0" presId="urn:microsoft.com/office/officeart/2005/8/layout/list1"/>
    <dgm:cxn modelId="{96C1EEE6-C218-4CF3-969B-B2BC6BA47A15}" type="presParOf" srcId="{8D8B5EA6-6A8A-4C5D-8F6D-102A8D15D3F7}" destId="{BBAF0CDD-C0ED-456F-BE7D-BC6150E6B752}" srcOrd="14" destOrd="0" presId="urn:microsoft.com/office/officeart/2005/8/layout/list1"/>
    <dgm:cxn modelId="{6C1D1CD6-4604-4AC4-B46C-2BAF6308A618}" type="presParOf" srcId="{8D8B5EA6-6A8A-4C5D-8F6D-102A8D15D3F7}" destId="{CB43DCB4-2F5B-4CD0-AC84-787B5948D968}" srcOrd="15" destOrd="0" presId="urn:microsoft.com/office/officeart/2005/8/layout/list1"/>
    <dgm:cxn modelId="{41C43DA0-B09D-49D1-BB17-05B0E3F2AA9D}" type="presParOf" srcId="{8D8B5EA6-6A8A-4C5D-8F6D-102A8D15D3F7}" destId="{7B0394D8-1347-4451-A446-71DE3DDCEC9B}" srcOrd="16" destOrd="0" presId="urn:microsoft.com/office/officeart/2005/8/layout/list1"/>
    <dgm:cxn modelId="{B60806D1-4B5A-4A9A-917D-09756903BC47}" type="presParOf" srcId="{7B0394D8-1347-4451-A446-71DE3DDCEC9B}" destId="{C99E4896-B594-40A1-9371-B7FCBFA6E4FD}" srcOrd="0" destOrd="0" presId="urn:microsoft.com/office/officeart/2005/8/layout/list1"/>
    <dgm:cxn modelId="{0A42260B-DE55-4391-8D52-BB738057EFCA}" type="presParOf" srcId="{7B0394D8-1347-4451-A446-71DE3DDCEC9B}" destId="{F435D54A-BC4A-4071-BE4C-EB5393D94F72}" srcOrd="1" destOrd="0" presId="urn:microsoft.com/office/officeart/2005/8/layout/list1"/>
    <dgm:cxn modelId="{63150195-BB2C-47EC-9386-8F635EB0535F}" type="presParOf" srcId="{8D8B5EA6-6A8A-4C5D-8F6D-102A8D15D3F7}" destId="{6FC12EF8-A2F2-43E0-B49D-DF9A226666A8}" srcOrd="17" destOrd="0" presId="urn:microsoft.com/office/officeart/2005/8/layout/list1"/>
    <dgm:cxn modelId="{3884D6FC-E261-4A05-A725-C797443BDF05}" type="presParOf" srcId="{8D8B5EA6-6A8A-4C5D-8F6D-102A8D15D3F7}" destId="{2F58D49E-1BB6-43EC-965C-79B896B10BA2}" srcOrd="18" destOrd="0" presId="urn:microsoft.com/office/officeart/2005/8/layout/list1"/>
    <dgm:cxn modelId="{F5FF24CE-565C-483E-83D5-706E77CE8CA7}" type="presParOf" srcId="{8D8B5EA6-6A8A-4C5D-8F6D-102A8D15D3F7}" destId="{BA86622A-70EB-43F2-BDD9-0D45D1ACA5E0}" srcOrd="19" destOrd="0" presId="urn:microsoft.com/office/officeart/2005/8/layout/list1"/>
    <dgm:cxn modelId="{DC90232E-A5CB-4CA2-835D-1999CB6DECA3}" type="presParOf" srcId="{8D8B5EA6-6A8A-4C5D-8F6D-102A8D15D3F7}" destId="{24B06AC5-AD61-4ECD-A0FD-251536900D33}" srcOrd="20" destOrd="0" presId="urn:microsoft.com/office/officeart/2005/8/layout/list1"/>
    <dgm:cxn modelId="{255B5603-0D23-4549-84D7-8A37A1CE552F}" type="presParOf" srcId="{24B06AC5-AD61-4ECD-A0FD-251536900D33}" destId="{1E803878-F322-4959-8AF2-166DB0620E32}" srcOrd="0" destOrd="0" presId="urn:microsoft.com/office/officeart/2005/8/layout/list1"/>
    <dgm:cxn modelId="{DC241424-CFA6-4324-B08E-E7850DFAB09F}" type="presParOf" srcId="{24B06AC5-AD61-4ECD-A0FD-251536900D33}" destId="{974BFA85-A511-47BC-BE5E-F4004770ABC1}" srcOrd="1" destOrd="0" presId="urn:microsoft.com/office/officeart/2005/8/layout/list1"/>
    <dgm:cxn modelId="{EF0063CB-A9E3-49E5-ABFA-BF98D591270C}" type="presParOf" srcId="{8D8B5EA6-6A8A-4C5D-8F6D-102A8D15D3F7}" destId="{C5BBDE15-1FD0-4AF8-A0BA-5D4A975D45E4}" srcOrd="21" destOrd="0" presId="urn:microsoft.com/office/officeart/2005/8/layout/list1"/>
    <dgm:cxn modelId="{F8B410A8-0121-4E75-A09E-953B484A543C}" type="presParOf" srcId="{8D8B5EA6-6A8A-4C5D-8F6D-102A8D15D3F7}" destId="{44EFD3C4-30BB-4C8F-A5FF-EE5D2F62130B}" srcOrd="2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048841-0B07-49DB-8314-8D385B37C2CE}">
      <dsp:nvSpPr>
        <dsp:cNvPr id="0" name=""/>
        <dsp:cNvSpPr/>
      </dsp:nvSpPr>
      <dsp:spPr>
        <a:xfrm>
          <a:off x="0" y="3547208"/>
          <a:ext cx="11617325" cy="1518102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76936" tIns="376936" rIns="376936" bIns="376936" numCol="1" spcCol="1270" anchor="ctr" anchorCtr="0">
          <a:noAutofit/>
        </a:bodyPr>
        <a:lstStyle/>
        <a:p>
          <a:pPr lvl="0" algn="ctr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300" kern="1200"/>
        </a:p>
      </dsp:txBody>
      <dsp:txXfrm>
        <a:off x="0" y="3547208"/>
        <a:ext cx="3485197" cy="1518102"/>
      </dsp:txXfrm>
    </dsp:sp>
    <dsp:sp modelId="{B830BD9E-2D9D-4794-98D6-24F214E18994}">
      <dsp:nvSpPr>
        <dsp:cNvPr id="0" name=""/>
        <dsp:cNvSpPr/>
      </dsp:nvSpPr>
      <dsp:spPr>
        <a:xfrm>
          <a:off x="0" y="1774598"/>
          <a:ext cx="11617325" cy="1518102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76936" tIns="376936" rIns="376936" bIns="376936" numCol="1" spcCol="1270" anchor="ctr" anchorCtr="0">
          <a:noAutofit/>
        </a:bodyPr>
        <a:lstStyle/>
        <a:p>
          <a:pPr lvl="0" algn="ctr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300" kern="1200" dirty="0"/>
        </a:p>
      </dsp:txBody>
      <dsp:txXfrm>
        <a:off x="0" y="1774598"/>
        <a:ext cx="3485197" cy="1518102"/>
      </dsp:txXfrm>
    </dsp:sp>
    <dsp:sp modelId="{1A95535A-B52F-47E4-A094-E022A2575E2D}">
      <dsp:nvSpPr>
        <dsp:cNvPr id="0" name=""/>
        <dsp:cNvSpPr/>
      </dsp:nvSpPr>
      <dsp:spPr>
        <a:xfrm>
          <a:off x="0" y="1988"/>
          <a:ext cx="11617325" cy="1518102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76936" tIns="376936" rIns="376936" bIns="376936" numCol="1" spcCol="1270" anchor="ctr" anchorCtr="0">
          <a:noAutofit/>
        </a:bodyPr>
        <a:lstStyle/>
        <a:p>
          <a:pPr lvl="0" algn="ctr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300" kern="1200"/>
        </a:p>
      </dsp:txBody>
      <dsp:txXfrm>
        <a:off x="0" y="1988"/>
        <a:ext cx="3485197" cy="1518102"/>
      </dsp:txXfrm>
    </dsp:sp>
    <dsp:sp modelId="{B9BBACCF-E258-402D-A6AE-6E16C25CDE33}">
      <dsp:nvSpPr>
        <dsp:cNvPr id="0" name=""/>
        <dsp:cNvSpPr/>
      </dsp:nvSpPr>
      <dsp:spPr>
        <a:xfrm>
          <a:off x="7101047" y="129242"/>
          <a:ext cx="1908803" cy="12725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Почта – источник положительных эмоций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ПОСТКРОССИНГ</a:t>
          </a:r>
          <a:endParaRPr lang="ru-RU" sz="1500" kern="1200" dirty="0"/>
        </a:p>
      </dsp:txBody>
      <dsp:txXfrm>
        <a:off x="7138318" y="166513"/>
        <a:ext cx="1834261" cy="1197993"/>
      </dsp:txXfrm>
    </dsp:sp>
    <dsp:sp modelId="{7D72D88D-422C-4273-AAD8-29E8400C729A}">
      <dsp:nvSpPr>
        <dsp:cNvPr id="0" name=""/>
        <dsp:cNvSpPr/>
      </dsp:nvSpPr>
      <dsp:spPr>
        <a:xfrm>
          <a:off x="6194365" y="1401778"/>
          <a:ext cx="1861083" cy="509014"/>
        </a:xfrm>
        <a:custGeom>
          <a:avLst/>
          <a:gdLst/>
          <a:ahLst/>
          <a:cxnLst/>
          <a:rect l="0" t="0" r="0" b="0"/>
          <a:pathLst>
            <a:path>
              <a:moveTo>
                <a:pt x="1861083" y="0"/>
              </a:moveTo>
              <a:lnTo>
                <a:pt x="1861083" y="254507"/>
              </a:lnTo>
              <a:lnTo>
                <a:pt x="0" y="254507"/>
              </a:lnTo>
              <a:lnTo>
                <a:pt x="0" y="50901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30FB1C5-E219-4072-A4BC-213FC1EADA13}">
      <dsp:nvSpPr>
        <dsp:cNvPr id="0" name=""/>
        <dsp:cNvSpPr/>
      </dsp:nvSpPr>
      <dsp:spPr>
        <a:xfrm>
          <a:off x="5239963" y="1910792"/>
          <a:ext cx="1908803" cy="12725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Организация и осуществление внутренней и международной почтовой связи</a:t>
          </a:r>
          <a:endParaRPr lang="ru-RU" sz="1500" kern="1200" dirty="0"/>
        </a:p>
      </dsp:txBody>
      <dsp:txXfrm>
        <a:off x="5277234" y="1948063"/>
        <a:ext cx="1834261" cy="1197993"/>
      </dsp:txXfrm>
    </dsp:sp>
    <dsp:sp modelId="{51479E1E-67CE-413E-8CBA-6EA76899A41D}">
      <dsp:nvSpPr>
        <dsp:cNvPr id="0" name=""/>
        <dsp:cNvSpPr/>
      </dsp:nvSpPr>
      <dsp:spPr>
        <a:xfrm>
          <a:off x="4953643" y="3183328"/>
          <a:ext cx="1240722" cy="509014"/>
        </a:xfrm>
        <a:custGeom>
          <a:avLst/>
          <a:gdLst/>
          <a:ahLst/>
          <a:cxnLst/>
          <a:rect l="0" t="0" r="0" b="0"/>
          <a:pathLst>
            <a:path>
              <a:moveTo>
                <a:pt x="1240722" y="0"/>
              </a:moveTo>
              <a:lnTo>
                <a:pt x="1240722" y="254507"/>
              </a:lnTo>
              <a:lnTo>
                <a:pt x="0" y="254507"/>
              </a:lnTo>
              <a:lnTo>
                <a:pt x="0" y="50901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DB5F7D5-837B-4A01-B4BD-FA22021C198C}">
      <dsp:nvSpPr>
        <dsp:cNvPr id="0" name=""/>
        <dsp:cNvSpPr/>
      </dsp:nvSpPr>
      <dsp:spPr>
        <a:xfrm>
          <a:off x="3999241" y="3692342"/>
          <a:ext cx="1908803" cy="12725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Доставка бесплатно по России и миру</a:t>
          </a:r>
          <a:endParaRPr lang="ru-RU" sz="1500" kern="1200" dirty="0"/>
        </a:p>
      </dsp:txBody>
      <dsp:txXfrm>
        <a:off x="4036512" y="3729613"/>
        <a:ext cx="1834261" cy="1197993"/>
      </dsp:txXfrm>
    </dsp:sp>
    <dsp:sp modelId="{D2E3BCD6-C263-46E8-AB94-8B8CECCCA390}">
      <dsp:nvSpPr>
        <dsp:cNvPr id="0" name=""/>
        <dsp:cNvSpPr/>
      </dsp:nvSpPr>
      <dsp:spPr>
        <a:xfrm>
          <a:off x="6194365" y="3183328"/>
          <a:ext cx="1240722" cy="5090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4507"/>
              </a:lnTo>
              <a:lnTo>
                <a:pt x="1240722" y="254507"/>
              </a:lnTo>
              <a:lnTo>
                <a:pt x="1240722" y="50901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C787C53-E597-4D45-BEC5-DEB82444A88C}">
      <dsp:nvSpPr>
        <dsp:cNvPr id="0" name=""/>
        <dsp:cNvSpPr/>
      </dsp:nvSpPr>
      <dsp:spPr>
        <a:xfrm>
          <a:off x="6480686" y="3692342"/>
          <a:ext cx="1908803" cy="12725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Развитая логистическая сеть</a:t>
          </a:r>
          <a:endParaRPr lang="ru-RU" sz="1500" kern="1200" dirty="0"/>
        </a:p>
      </dsp:txBody>
      <dsp:txXfrm>
        <a:off x="6517957" y="3729613"/>
        <a:ext cx="1834261" cy="1197993"/>
      </dsp:txXfrm>
    </dsp:sp>
    <dsp:sp modelId="{F8808409-C5D3-4225-9A2F-49989D8D619C}">
      <dsp:nvSpPr>
        <dsp:cNvPr id="0" name=""/>
        <dsp:cNvSpPr/>
      </dsp:nvSpPr>
      <dsp:spPr>
        <a:xfrm>
          <a:off x="8055449" y="1401778"/>
          <a:ext cx="1861083" cy="5090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4507"/>
              </a:lnTo>
              <a:lnTo>
                <a:pt x="1861083" y="254507"/>
              </a:lnTo>
              <a:lnTo>
                <a:pt x="1861083" y="50901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9E69428-8106-4195-B7EB-86B38658383A}">
      <dsp:nvSpPr>
        <dsp:cNvPr id="0" name=""/>
        <dsp:cNvSpPr/>
      </dsp:nvSpPr>
      <dsp:spPr>
        <a:xfrm>
          <a:off x="8962130" y="1910792"/>
          <a:ext cx="1908803" cy="12725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Социальная роль почты</a:t>
          </a:r>
          <a:endParaRPr lang="ru-RU" sz="1500" kern="1200" dirty="0"/>
        </a:p>
      </dsp:txBody>
      <dsp:txXfrm>
        <a:off x="8999401" y="1948063"/>
        <a:ext cx="1834261" cy="1197993"/>
      </dsp:txXfrm>
    </dsp:sp>
    <dsp:sp modelId="{12145E80-5316-4712-BC57-E91580734EB1}">
      <dsp:nvSpPr>
        <dsp:cNvPr id="0" name=""/>
        <dsp:cNvSpPr/>
      </dsp:nvSpPr>
      <dsp:spPr>
        <a:xfrm>
          <a:off x="9870812" y="3183328"/>
          <a:ext cx="91440" cy="50901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0901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60555D0-C3FD-4B29-A148-4FA849705070}">
      <dsp:nvSpPr>
        <dsp:cNvPr id="0" name=""/>
        <dsp:cNvSpPr/>
      </dsp:nvSpPr>
      <dsp:spPr>
        <a:xfrm>
          <a:off x="8962130" y="3692342"/>
          <a:ext cx="1908803" cy="12725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Доставка поздравительных открыток в Дома ветеранов</a:t>
          </a:r>
          <a:endParaRPr lang="ru-RU" sz="1500" kern="1200" dirty="0"/>
        </a:p>
      </dsp:txBody>
      <dsp:txXfrm>
        <a:off x="8999401" y="3729613"/>
        <a:ext cx="1834261" cy="119799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DD7FDA-2A2E-4985-BDBA-42D17E2F25CF}">
      <dsp:nvSpPr>
        <dsp:cNvPr id="0" name=""/>
        <dsp:cNvSpPr/>
      </dsp:nvSpPr>
      <dsp:spPr>
        <a:xfrm>
          <a:off x="3630" y="989997"/>
          <a:ext cx="3539653" cy="139275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01600" rIns="177800" bIns="10160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/>
            <a:t>Бюджет</a:t>
          </a:r>
        </a:p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/>
            <a:t>(</a:t>
          </a:r>
          <a:r>
            <a:rPr lang="ru-RU" sz="2500" kern="1200" dirty="0" err="1" smtClean="0"/>
            <a:t>малозатратность</a:t>
          </a:r>
          <a:r>
            <a:rPr lang="ru-RU" sz="2500" kern="1200" dirty="0" smtClean="0"/>
            <a:t>) </a:t>
          </a:r>
          <a:endParaRPr lang="ru-RU" sz="2500" kern="1200" dirty="0"/>
        </a:p>
      </dsp:txBody>
      <dsp:txXfrm>
        <a:off x="3630" y="989997"/>
        <a:ext cx="3539653" cy="1392756"/>
      </dsp:txXfrm>
    </dsp:sp>
    <dsp:sp modelId="{739345FF-708C-4D2F-90BC-730A51A18F6F}">
      <dsp:nvSpPr>
        <dsp:cNvPr id="0" name=""/>
        <dsp:cNvSpPr/>
      </dsp:nvSpPr>
      <dsp:spPr>
        <a:xfrm>
          <a:off x="3630" y="2382754"/>
          <a:ext cx="3539653" cy="240187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 smtClean="0"/>
            <a:t>Снижение затрат за счет привлечения партнеров проекта</a:t>
          </a:r>
          <a:endParaRPr lang="ru-RU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 smtClean="0"/>
            <a:t>Печать открыток и марки (8 тысяч рублей)</a:t>
          </a:r>
          <a:endParaRPr lang="ru-RU" sz="2400" kern="1200" dirty="0"/>
        </a:p>
      </dsp:txBody>
      <dsp:txXfrm>
        <a:off x="3630" y="2382754"/>
        <a:ext cx="3539653" cy="2401875"/>
      </dsp:txXfrm>
    </dsp:sp>
    <dsp:sp modelId="{A2D2B419-CFE1-48BB-AB16-E5E674422953}">
      <dsp:nvSpPr>
        <dsp:cNvPr id="0" name=""/>
        <dsp:cNvSpPr/>
      </dsp:nvSpPr>
      <dsp:spPr>
        <a:xfrm>
          <a:off x="4038835" y="989997"/>
          <a:ext cx="3539653" cy="139275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01600" rIns="177800" bIns="10160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/>
            <a:t>Целевая аудитория</a:t>
          </a:r>
        </a:p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/>
            <a:t>(интересен большому кругу людей)</a:t>
          </a:r>
          <a:endParaRPr lang="ru-RU" sz="2500" kern="1200" dirty="0"/>
        </a:p>
      </dsp:txBody>
      <dsp:txXfrm>
        <a:off x="4038835" y="989997"/>
        <a:ext cx="3539653" cy="1392756"/>
      </dsp:txXfrm>
    </dsp:sp>
    <dsp:sp modelId="{2EC465A7-E2E1-4D3E-91BE-BF3E6AA986A5}">
      <dsp:nvSpPr>
        <dsp:cNvPr id="0" name=""/>
        <dsp:cNvSpPr/>
      </dsp:nvSpPr>
      <dsp:spPr>
        <a:xfrm>
          <a:off x="4038835" y="2382754"/>
          <a:ext cx="3539653" cy="240187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85750" lvl="1" indent="-285750" algn="l" defTabSz="1733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39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 smtClean="0"/>
            <a:t>Всех возрастов и социальных групп</a:t>
          </a:r>
          <a:endParaRPr lang="ru-RU" sz="2400" kern="1200" dirty="0"/>
        </a:p>
      </dsp:txBody>
      <dsp:txXfrm>
        <a:off x="4038835" y="2382754"/>
        <a:ext cx="3539653" cy="2401875"/>
      </dsp:txXfrm>
    </dsp:sp>
    <dsp:sp modelId="{7B7BAABD-1A6D-42F3-8079-C4FC4FAD308B}">
      <dsp:nvSpPr>
        <dsp:cNvPr id="0" name=""/>
        <dsp:cNvSpPr/>
      </dsp:nvSpPr>
      <dsp:spPr>
        <a:xfrm>
          <a:off x="8074040" y="989997"/>
          <a:ext cx="3539653" cy="139275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01600" rIns="177800" bIns="10160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/>
            <a:t>География</a:t>
          </a:r>
        </a:p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/>
            <a:t>(широкий охват)</a:t>
          </a:r>
          <a:endParaRPr lang="ru-RU" sz="2500" kern="1200" dirty="0"/>
        </a:p>
      </dsp:txBody>
      <dsp:txXfrm>
        <a:off x="8074040" y="989997"/>
        <a:ext cx="3539653" cy="1392756"/>
      </dsp:txXfrm>
    </dsp:sp>
    <dsp:sp modelId="{44962E27-DFD9-4056-B407-D8182AD7190C}">
      <dsp:nvSpPr>
        <dsp:cNvPr id="0" name=""/>
        <dsp:cNvSpPr/>
      </dsp:nvSpPr>
      <dsp:spPr>
        <a:xfrm>
          <a:off x="8074040" y="2382754"/>
          <a:ext cx="3539653" cy="240187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 smtClean="0"/>
            <a:t>Жители Благовещенска и Амурской области</a:t>
          </a:r>
          <a:endParaRPr lang="ru-RU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 smtClean="0"/>
            <a:t>Потенциально всей России и всего мира</a:t>
          </a:r>
          <a:endParaRPr lang="ru-RU" sz="2400" kern="1200" dirty="0"/>
        </a:p>
      </dsp:txBody>
      <dsp:txXfrm>
        <a:off x="8074040" y="2382754"/>
        <a:ext cx="3539653" cy="240187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F4A327-2BFC-4E5C-BB9F-FB7F67670D0D}">
      <dsp:nvSpPr>
        <dsp:cNvPr id="0" name=""/>
        <dsp:cNvSpPr/>
      </dsp:nvSpPr>
      <dsp:spPr>
        <a:xfrm>
          <a:off x="0" y="173880"/>
          <a:ext cx="3630414" cy="217824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/>
            <a:t>Сеть городских библиотек Благовещенска</a:t>
          </a: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200" kern="1200" dirty="0"/>
        </a:p>
      </dsp:txBody>
      <dsp:txXfrm>
        <a:off x="0" y="173880"/>
        <a:ext cx="3630414" cy="2178248"/>
      </dsp:txXfrm>
    </dsp:sp>
    <dsp:sp modelId="{E329ED59-15CE-41B5-AA14-0434B77D5F44}">
      <dsp:nvSpPr>
        <dsp:cNvPr id="0" name=""/>
        <dsp:cNvSpPr/>
      </dsp:nvSpPr>
      <dsp:spPr>
        <a:xfrm>
          <a:off x="3993455" y="173880"/>
          <a:ext cx="3630414" cy="217824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/>
            <a:t>Управление культуры города</a:t>
          </a: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200" kern="1200" dirty="0"/>
        </a:p>
      </dsp:txBody>
      <dsp:txXfrm>
        <a:off x="3993455" y="173880"/>
        <a:ext cx="3630414" cy="2178248"/>
      </dsp:txXfrm>
    </dsp:sp>
    <dsp:sp modelId="{60BD9CD0-65FF-4EC9-9BB3-2E4D0ACF6A84}">
      <dsp:nvSpPr>
        <dsp:cNvPr id="0" name=""/>
        <dsp:cNvSpPr/>
      </dsp:nvSpPr>
      <dsp:spPr>
        <a:xfrm>
          <a:off x="7986910" y="173880"/>
          <a:ext cx="3630414" cy="217824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/>
            <a:t>Амурский театр драмы</a:t>
          </a: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200" kern="1200" dirty="0"/>
        </a:p>
      </dsp:txBody>
      <dsp:txXfrm>
        <a:off x="7986910" y="173880"/>
        <a:ext cx="3630414" cy="2178248"/>
      </dsp:txXfrm>
    </dsp:sp>
    <dsp:sp modelId="{FC787813-77CB-48E8-8A44-8701205277DF}">
      <dsp:nvSpPr>
        <dsp:cNvPr id="0" name=""/>
        <dsp:cNvSpPr/>
      </dsp:nvSpPr>
      <dsp:spPr>
        <a:xfrm>
          <a:off x="1996727" y="2715170"/>
          <a:ext cx="3630414" cy="217824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/>
            <a:t>Администрация города</a:t>
          </a: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200" kern="1200" dirty="0"/>
        </a:p>
      </dsp:txBody>
      <dsp:txXfrm>
        <a:off x="1996727" y="2715170"/>
        <a:ext cx="3630414" cy="2178248"/>
      </dsp:txXfrm>
    </dsp:sp>
    <dsp:sp modelId="{FB109960-7D6E-47A0-8F6D-340BECA0478D}">
      <dsp:nvSpPr>
        <dsp:cNvPr id="0" name=""/>
        <dsp:cNvSpPr/>
      </dsp:nvSpPr>
      <dsp:spPr>
        <a:xfrm>
          <a:off x="6202816" y="2733794"/>
          <a:ext cx="3630414" cy="217824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/>
            <a:t>Почта России</a:t>
          </a:r>
        </a:p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 dirty="0"/>
        </a:p>
      </dsp:txBody>
      <dsp:txXfrm>
        <a:off x="6202816" y="2733794"/>
        <a:ext cx="3630414" cy="217824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B62304-DCEB-431B-8171-4552C528599F}">
      <dsp:nvSpPr>
        <dsp:cNvPr id="0" name=""/>
        <dsp:cNvSpPr/>
      </dsp:nvSpPr>
      <dsp:spPr>
        <a:xfrm>
          <a:off x="0" y="398489"/>
          <a:ext cx="11617325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EA2AA63-80A4-4CEE-843A-0E6B527E73BB}">
      <dsp:nvSpPr>
        <dsp:cNvPr id="0" name=""/>
        <dsp:cNvSpPr/>
      </dsp:nvSpPr>
      <dsp:spPr>
        <a:xfrm>
          <a:off x="580866" y="132809"/>
          <a:ext cx="8132127" cy="531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7375" tIns="0" rIns="307375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Работа с прессой: пресс-релизы в СМИ,  ТВ-сюжеты, публикация на площадках электронных СМИ, в газетах, на радио.</a:t>
          </a:r>
          <a:endParaRPr lang="ru-RU" sz="1600" kern="1200" dirty="0"/>
        </a:p>
      </dsp:txBody>
      <dsp:txXfrm>
        <a:off x="606805" y="158748"/>
        <a:ext cx="8080249" cy="479482"/>
      </dsp:txXfrm>
    </dsp:sp>
    <dsp:sp modelId="{23D19C1E-DA0D-427E-BD91-D3BA388BB104}">
      <dsp:nvSpPr>
        <dsp:cNvPr id="0" name=""/>
        <dsp:cNvSpPr/>
      </dsp:nvSpPr>
      <dsp:spPr>
        <a:xfrm>
          <a:off x="0" y="1214969"/>
          <a:ext cx="11617325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2EFF5E3-0E68-4BC5-919A-EC4994D6D5A7}">
      <dsp:nvSpPr>
        <dsp:cNvPr id="0" name=""/>
        <dsp:cNvSpPr/>
      </dsp:nvSpPr>
      <dsp:spPr>
        <a:xfrm>
          <a:off x="580866" y="949289"/>
          <a:ext cx="8132127" cy="531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7375" tIns="0" rIns="307375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Использование ресурсов Интернета и </a:t>
          </a:r>
          <a:r>
            <a:rPr lang="ru-RU" sz="1600" kern="1200" dirty="0" err="1" smtClean="0"/>
            <a:t>соцсетей</a:t>
          </a:r>
          <a:r>
            <a:rPr lang="ru-RU" sz="1600" kern="1200" dirty="0" smtClean="0"/>
            <a:t>: </a:t>
          </a:r>
          <a:r>
            <a:rPr lang="ru-RU" sz="1600" kern="1200" dirty="0" err="1" smtClean="0"/>
            <a:t>Инстаграм</a:t>
          </a:r>
          <a:r>
            <a:rPr lang="ru-RU" sz="1600" kern="1200" dirty="0" smtClean="0"/>
            <a:t>, </a:t>
          </a:r>
          <a:r>
            <a:rPr lang="ru-RU" sz="1600" kern="1200" dirty="0" err="1" smtClean="0"/>
            <a:t>Фейсбук</a:t>
          </a:r>
          <a:endParaRPr lang="ru-RU" sz="1600" kern="1200" dirty="0"/>
        </a:p>
      </dsp:txBody>
      <dsp:txXfrm>
        <a:off x="606805" y="975228"/>
        <a:ext cx="8080249" cy="479482"/>
      </dsp:txXfrm>
    </dsp:sp>
    <dsp:sp modelId="{40FAC0F4-8F82-4646-AE58-690FF0181612}">
      <dsp:nvSpPr>
        <dsp:cNvPr id="0" name=""/>
        <dsp:cNvSpPr/>
      </dsp:nvSpPr>
      <dsp:spPr>
        <a:xfrm>
          <a:off x="0" y="2031449"/>
          <a:ext cx="11617325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B873BA7-36D8-41FA-98C8-BFA5642BF124}">
      <dsp:nvSpPr>
        <dsp:cNvPr id="0" name=""/>
        <dsp:cNvSpPr/>
      </dsp:nvSpPr>
      <dsp:spPr>
        <a:xfrm>
          <a:off x="580866" y="1765769"/>
          <a:ext cx="8132127" cy="531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7375" tIns="0" rIns="307375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Задействование информационных площадок партнеров: официальные сайты управления культуры города, администрации города, сети библиотек Благовещенска, театра драмы</a:t>
          </a:r>
          <a:endParaRPr lang="ru-RU" sz="1400" kern="1200" dirty="0"/>
        </a:p>
      </dsp:txBody>
      <dsp:txXfrm>
        <a:off x="606805" y="1791708"/>
        <a:ext cx="8080249" cy="479482"/>
      </dsp:txXfrm>
    </dsp:sp>
    <dsp:sp modelId="{BBAF0CDD-C0ED-456F-BE7D-BC6150E6B752}">
      <dsp:nvSpPr>
        <dsp:cNvPr id="0" name=""/>
        <dsp:cNvSpPr/>
      </dsp:nvSpPr>
      <dsp:spPr>
        <a:xfrm>
          <a:off x="0" y="2847930"/>
          <a:ext cx="11617325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4D6AE8D-F8B8-49AB-9407-AED1025BA21C}">
      <dsp:nvSpPr>
        <dsp:cNvPr id="0" name=""/>
        <dsp:cNvSpPr/>
      </dsp:nvSpPr>
      <dsp:spPr>
        <a:xfrm>
          <a:off x="580866" y="2582249"/>
          <a:ext cx="8132127" cy="531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7375" tIns="0" rIns="307375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Проведение специальных мероприятий совместно с партнерами: конкурс, выставка, презентация.</a:t>
          </a:r>
          <a:endParaRPr lang="ru-RU" sz="1600" kern="1200" dirty="0"/>
        </a:p>
      </dsp:txBody>
      <dsp:txXfrm>
        <a:off x="606805" y="2608188"/>
        <a:ext cx="8080249" cy="479482"/>
      </dsp:txXfrm>
    </dsp:sp>
    <dsp:sp modelId="{2F58D49E-1BB6-43EC-965C-79B896B10BA2}">
      <dsp:nvSpPr>
        <dsp:cNvPr id="0" name=""/>
        <dsp:cNvSpPr/>
      </dsp:nvSpPr>
      <dsp:spPr>
        <a:xfrm>
          <a:off x="0" y="3664410"/>
          <a:ext cx="11617325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435D54A-BC4A-4071-BE4C-EB5393D94F72}">
      <dsp:nvSpPr>
        <dsp:cNvPr id="0" name=""/>
        <dsp:cNvSpPr/>
      </dsp:nvSpPr>
      <dsp:spPr>
        <a:xfrm>
          <a:off x="580866" y="3398730"/>
          <a:ext cx="8132127" cy="531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7375" tIns="0" rIns="307375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Задействование специальных современных средств передачи информации (использование </a:t>
          </a:r>
          <a:r>
            <a:rPr lang="en-US" sz="1600" kern="1200" dirty="0" smtClean="0"/>
            <a:t>QR</a:t>
          </a:r>
          <a:r>
            <a:rPr lang="ru-RU" sz="1600" kern="1200" dirty="0" smtClean="0"/>
            <a:t>-кода</a:t>
          </a:r>
          <a:r>
            <a:rPr lang="ru-RU" sz="1300" kern="1200" dirty="0" smtClean="0"/>
            <a:t>)</a:t>
          </a:r>
          <a:endParaRPr lang="ru-RU" sz="1300" kern="1200" dirty="0"/>
        </a:p>
      </dsp:txBody>
      <dsp:txXfrm>
        <a:off x="606805" y="3424669"/>
        <a:ext cx="8080249" cy="479482"/>
      </dsp:txXfrm>
    </dsp:sp>
    <dsp:sp modelId="{44EFD3C4-30BB-4C8F-A5FF-EE5D2F62130B}">
      <dsp:nvSpPr>
        <dsp:cNvPr id="0" name=""/>
        <dsp:cNvSpPr/>
      </dsp:nvSpPr>
      <dsp:spPr>
        <a:xfrm>
          <a:off x="0" y="4480890"/>
          <a:ext cx="11617325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74BFA85-A511-47BC-BE5E-F4004770ABC1}">
      <dsp:nvSpPr>
        <dsp:cNvPr id="0" name=""/>
        <dsp:cNvSpPr/>
      </dsp:nvSpPr>
      <dsp:spPr>
        <a:xfrm>
          <a:off x="580866" y="4215210"/>
          <a:ext cx="8132127" cy="531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7375" tIns="0" rIns="307375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baseline="0" dirty="0" smtClean="0"/>
            <a:t>Использование фирменного стиля компании</a:t>
          </a:r>
          <a:endParaRPr lang="ru-RU" sz="1600" kern="1200" baseline="0" dirty="0"/>
        </a:p>
      </dsp:txBody>
      <dsp:txXfrm>
        <a:off x="606805" y="4241149"/>
        <a:ext cx="8080249" cy="47948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05483" y="2"/>
            <a:ext cx="2911263" cy="493395"/>
          </a:xfrm>
          <a:prstGeom prst="rect">
            <a:avLst/>
          </a:prstGeom>
        </p:spPr>
        <p:txBody>
          <a:bodyPr vert="horz" lIns="91423" tIns="45711" rIns="91423" bIns="45711" rtlCol="0"/>
          <a:lstStyle>
            <a:lvl1pPr algn="r">
              <a:defRPr sz="1200"/>
            </a:lvl1pPr>
          </a:lstStyle>
          <a:p>
            <a:fld id="{946E807C-9C13-8845-AA58-335BE4750CBB}" type="datetime1">
              <a:rPr lang="ru-RU" smtClean="0"/>
              <a:pPr/>
              <a:t>10.06.2019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05483" y="9372794"/>
            <a:ext cx="2911263" cy="493395"/>
          </a:xfrm>
          <a:prstGeom prst="rect">
            <a:avLst/>
          </a:prstGeom>
        </p:spPr>
        <p:txBody>
          <a:bodyPr vert="horz" lIns="91423" tIns="45711" rIns="91423" bIns="45711" rtlCol="0" anchor="b"/>
          <a:lstStyle>
            <a:lvl1pPr algn="r">
              <a:defRPr sz="1200"/>
            </a:lvl1pPr>
          </a:lstStyle>
          <a:p>
            <a:fld id="{11FA03EF-D3DC-CB48-8BE1-50DEB0AEDC4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Верхний колонтитул 5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11475" cy="495300"/>
          </a:xfrm>
          <a:prstGeom prst="rect">
            <a:avLst/>
          </a:prstGeom>
        </p:spPr>
        <p:txBody>
          <a:bodyPr vert="horz" lIns="91423" tIns="45711" rIns="91423" bIns="45711" rtlCol="0"/>
          <a:lstStyle>
            <a:lvl1pPr algn="l">
              <a:defRPr sz="1200"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063912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2911263" cy="493395"/>
          </a:xfrm>
          <a:prstGeom prst="rect">
            <a:avLst/>
          </a:prstGeom>
        </p:spPr>
        <p:txBody>
          <a:bodyPr vert="horz" lIns="91423" tIns="45711" rIns="91423" bIns="45711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05483" y="2"/>
            <a:ext cx="2911263" cy="493395"/>
          </a:xfrm>
          <a:prstGeom prst="rect">
            <a:avLst/>
          </a:prstGeom>
        </p:spPr>
        <p:txBody>
          <a:bodyPr vert="horz" lIns="91423" tIns="45711" rIns="91423" bIns="45711" rtlCol="0"/>
          <a:lstStyle>
            <a:lvl1pPr algn="r">
              <a:defRPr sz="1200"/>
            </a:lvl1pPr>
          </a:lstStyle>
          <a:p>
            <a:fld id="{967246D3-00CF-704F-9EC4-D5CE64F2303A}" type="datetime1">
              <a:rPr lang="ru-RU" smtClean="0"/>
              <a:pPr/>
              <a:t>10.06.2019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9850" y="739775"/>
            <a:ext cx="6578600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3" tIns="45711" rIns="91423" bIns="45711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1831" y="4687254"/>
            <a:ext cx="5374640" cy="4440555"/>
          </a:xfrm>
          <a:prstGeom prst="rect">
            <a:avLst/>
          </a:prstGeom>
        </p:spPr>
        <p:txBody>
          <a:bodyPr vert="horz" lIns="91423" tIns="45711" rIns="91423" bIns="45711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9372794"/>
            <a:ext cx="2911263" cy="493395"/>
          </a:xfrm>
          <a:prstGeom prst="rect">
            <a:avLst/>
          </a:prstGeom>
        </p:spPr>
        <p:txBody>
          <a:bodyPr vert="horz" lIns="91423" tIns="45711" rIns="91423" bIns="45711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05483" y="9372794"/>
            <a:ext cx="2911263" cy="493395"/>
          </a:xfrm>
          <a:prstGeom prst="rect">
            <a:avLst/>
          </a:prstGeom>
        </p:spPr>
        <p:txBody>
          <a:bodyPr vert="horz" lIns="91423" tIns="45711" rIns="91423" bIns="45711" rtlCol="0" anchor="b"/>
          <a:lstStyle>
            <a:lvl1pPr algn="r">
              <a:defRPr sz="1200"/>
            </a:lvl1pPr>
          </a:lstStyle>
          <a:p>
            <a:fld id="{DE3E850E-DD0D-D346-80ED-60ADA8A77C6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871701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26225" cy="37274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3E850E-DD0D-D346-80ED-60ADA8A77C6D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17059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3E850E-DD0D-D346-80ED-60ADA8A77C6D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14144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3E850E-DD0D-D346-80ED-60ADA8A77C6D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04511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3E850E-DD0D-D346-80ED-60ADA8A77C6D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76835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3E850E-DD0D-D346-80ED-60ADA8A77C6D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23740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3E850E-DD0D-D346-80ED-60ADA8A77C6D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63080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3E850E-DD0D-D346-80ED-60ADA8A77C6D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71591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3E850E-DD0D-D346-80ED-60ADA8A77C6D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83265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3E850E-DD0D-D346-80ED-60ADA8A77C6D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64205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 userDrawn="1"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871" tIns="60936" rIns="121871" bIns="60936" rtlCol="0" anchor="ctr"/>
          <a:lstStyle/>
          <a:p>
            <a:pPr algn="ctr"/>
            <a:endParaRPr lang="ru-RU">
              <a:ln>
                <a:noFill/>
              </a:ln>
              <a:solidFill>
                <a:schemeClr val="tx1"/>
              </a:solidFill>
            </a:endParaRPr>
          </a:p>
        </p:txBody>
      </p:sp>
      <p:grpSp>
        <p:nvGrpSpPr>
          <p:cNvPr id="108" name="Группа 107"/>
          <p:cNvGrpSpPr/>
          <p:nvPr userDrawn="1"/>
        </p:nvGrpSpPr>
        <p:grpSpPr>
          <a:xfrm>
            <a:off x="-4763" y="701676"/>
            <a:ext cx="3421063" cy="5640388"/>
            <a:chOff x="-4763" y="701676"/>
            <a:chExt cx="3421063" cy="5640388"/>
          </a:xfrm>
        </p:grpSpPr>
        <p:sp>
          <p:nvSpPr>
            <p:cNvPr id="6" name="Freeform 5"/>
            <p:cNvSpPr>
              <a:spLocks/>
            </p:cNvSpPr>
            <p:nvPr userDrawn="1"/>
          </p:nvSpPr>
          <p:spPr bwMode="auto">
            <a:xfrm>
              <a:off x="57150" y="2190751"/>
              <a:ext cx="195263" cy="457200"/>
            </a:xfrm>
            <a:custGeom>
              <a:avLst/>
              <a:gdLst>
                <a:gd name="T0" fmla="*/ 3 w 48"/>
                <a:gd name="T1" fmla="*/ 48 h 112"/>
                <a:gd name="T2" fmla="*/ 9 w 48"/>
                <a:gd name="T3" fmla="*/ 78 h 112"/>
                <a:gd name="T4" fmla="*/ 35 w 48"/>
                <a:gd name="T5" fmla="*/ 112 h 112"/>
                <a:gd name="T6" fmla="*/ 47 w 48"/>
                <a:gd name="T7" fmla="*/ 90 h 112"/>
                <a:gd name="T8" fmla="*/ 44 w 48"/>
                <a:gd name="T9" fmla="*/ 57 h 112"/>
                <a:gd name="T10" fmla="*/ 24 w 48"/>
                <a:gd name="T11" fmla="*/ 0 h 112"/>
                <a:gd name="T12" fmla="*/ 3 w 48"/>
                <a:gd name="T13" fmla="*/ 48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112">
                  <a:moveTo>
                    <a:pt x="3" y="48"/>
                  </a:moveTo>
                  <a:cubicBezTo>
                    <a:pt x="0" y="61"/>
                    <a:pt x="3" y="70"/>
                    <a:pt x="9" y="78"/>
                  </a:cubicBezTo>
                  <a:cubicBezTo>
                    <a:pt x="15" y="86"/>
                    <a:pt x="25" y="95"/>
                    <a:pt x="35" y="112"/>
                  </a:cubicBezTo>
                  <a:cubicBezTo>
                    <a:pt x="35" y="112"/>
                    <a:pt x="46" y="98"/>
                    <a:pt x="47" y="90"/>
                  </a:cubicBezTo>
                  <a:cubicBezTo>
                    <a:pt x="48" y="82"/>
                    <a:pt x="46" y="64"/>
                    <a:pt x="44" y="57"/>
                  </a:cubicBezTo>
                  <a:cubicBezTo>
                    <a:pt x="41" y="49"/>
                    <a:pt x="32" y="25"/>
                    <a:pt x="24" y="0"/>
                  </a:cubicBezTo>
                  <a:cubicBezTo>
                    <a:pt x="24" y="0"/>
                    <a:pt x="6" y="34"/>
                    <a:pt x="3" y="48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" name="Freeform 6"/>
            <p:cNvSpPr>
              <a:spLocks/>
            </p:cNvSpPr>
            <p:nvPr userDrawn="1"/>
          </p:nvSpPr>
          <p:spPr bwMode="auto">
            <a:xfrm>
              <a:off x="509588" y="3265488"/>
              <a:ext cx="130175" cy="142875"/>
            </a:xfrm>
            <a:custGeom>
              <a:avLst/>
              <a:gdLst>
                <a:gd name="T0" fmla="*/ 32 w 32"/>
                <a:gd name="T1" fmla="*/ 15 h 35"/>
                <a:gd name="T2" fmla="*/ 17 w 32"/>
                <a:gd name="T3" fmla="*/ 0 h 35"/>
                <a:gd name="T4" fmla="*/ 0 w 32"/>
                <a:gd name="T5" fmla="*/ 33 h 35"/>
                <a:gd name="T6" fmla="*/ 15 w 32"/>
                <a:gd name="T7" fmla="*/ 29 h 35"/>
                <a:gd name="T8" fmla="*/ 32 w 32"/>
                <a:gd name="T9" fmla="*/ 1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5">
                  <a:moveTo>
                    <a:pt x="32" y="15"/>
                  </a:moveTo>
                  <a:cubicBezTo>
                    <a:pt x="28" y="12"/>
                    <a:pt x="20" y="4"/>
                    <a:pt x="17" y="0"/>
                  </a:cubicBezTo>
                  <a:cubicBezTo>
                    <a:pt x="17" y="0"/>
                    <a:pt x="3" y="26"/>
                    <a:pt x="0" y="33"/>
                  </a:cubicBezTo>
                  <a:cubicBezTo>
                    <a:pt x="0" y="33"/>
                    <a:pt x="7" y="35"/>
                    <a:pt x="15" y="29"/>
                  </a:cubicBezTo>
                  <a:cubicBezTo>
                    <a:pt x="23" y="24"/>
                    <a:pt x="24" y="22"/>
                    <a:pt x="32" y="15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" name="Freeform 7"/>
            <p:cNvSpPr>
              <a:spLocks/>
            </p:cNvSpPr>
            <p:nvPr userDrawn="1"/>
          </p:nvSpPr>
          <p:spPr bwMode="auto">
            <a:xfrm>
              <a:off x="285750" y="3916363"/>
              <a:ext cx="171450" cy="342900"/>
            </a:xfrm>
            <a:custGeom>
              <a:avLst/>
              <a:gdLst>
                <a:gd name="T0" fmla="*/ 17 w 42"/>
                <a:gd name="T1" fmla="*/ 0 h 84"/>
                <a:gd name="T2" fmla="*/ 3 w 42"/>
                <a:gd name="T3" fmla="*/ 43 h 84"/>
                <a:gd name="T4" fmla="*/ 26 w 42"/>
                <a:gd name="T5" fmla="*/ 84 h 84"/>
                <a:gd name="T6" fmla="*/ 40 w 42"/>
                <a:gd name="T7" fmla="*/ 49 h 84"/>
                <a:gd name="T8" fmla="*/ 17 w 42"/>
                <a:gd name="T9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84">
                  <a:moveTo>
                    <a:pt x="17" y="0"/>
                  </a:moveTo>
                  <a:cubicBezTo>
                    <a:pt x="13" y="6"/>
                    <a:pt x="0" y="29"/>
                    <a:pt x="3" y="43"/>
                  </a:cubicBezTo>
                  <a:cubicBezTo>
                    <a:pt x="7" y="56"/>
                    <a:pt x="21" y="75"/>
                    <a:pt x="26" y="84"/>
                  </a:cubicBezTo>
                  <a:cubicBezTo>
                    <a:pt x="26" y="84"/>
                    <a:pt x="37" y="60"/>
                    <a:pt x="40" y="49"/>
                  </a:cubicBezTo>
                  <a:cubicBezTo>
                    <a:pt x="42" y="39"/>
                    <a:pt x="40" y="21"/>
                    <a:pt x="17" y="0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" name="Freeform 8"/>
            <p:cNvSpPr>
              <a:spLocks/>
            </p:cNvSpPr>
            <p:nvPr userDrawn="1"/>
          </p:nvSpPr>
          <p:spPr bwMode="auto">
            <a:xfrm>
              <a:off x="171450" y="1858963"/>
              <a:ext cx="187325" cy="363538"/>
            </a:xfrm>
            <a:custGeom>
              <a:avLst/>
              <a:gdLst>
                <a:gd name="T0" fmla="*/ 6 w 46"/>
                <a:gd name="T1" fmla="*/ 44 h 89"/>
                <a:gd name="T2" fmla="*/ 12 w 46"/>
                <a:gd name="T3" fmla="*/ 89 h 89"/>
                <a:gd name="T4" fmla="*/ 24 w 46"/>
                <a:gd name="T5" fmla="*/ 49 h 89"/>
                <a:gd name="T6" fmla="*/ 46 w 46"/>
                <a:gd name="T7" fmla="*/ 0 h 89"/>
                <a:gd name="T8" fmla="*/ 6 w 46"/>
                <a:gd name="T9" fmla="*/ 44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89">
                  <a:moveTo>
                    <a:pt x="6" y="44"/>
                  </a:moveTo>
                  <a:cubicBezTo>
                    <a:pt x="0" y="63"/>
                    <a:pt x="12" y="89"/>
                    <a:pt x="12" y="89"/>
                  </a:cubicBezTo>
                  <a:cubicBezTo>
                    <a:pt x="11" y="82"/>
                    <a:pt x="16" y="62"/>
                    <a:pt x="24" y="49"/>
                  </a:cubicBezTo>
                  <a:cubicBezTo>
                    <a:pt x="32" y="36"/>
                    <a:pt x="41" y="18"/>
                    <a:pt x="46" y="0"/>
                  </a:cubicBezTo>
                  <a:cubicBezTo>
                    <a:pt x="23" y="9"/>
                    <a:pt x="10" y="30"/>
                    <a:pt x="6" y="44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" name="Freeform 9"/>
            <p:cNvSpPr>
              <a:spLocks/>
            </p:cNvSpPr>
            <p:nvPr userDrawn="1"/>
          </p:nvSpPr>
          <p:spPr bwMode="auto">
            <a:xfrm>
              <a:off x="-4763" y="2079626"/>
              <a:ext cx="111125" cy="323850"/>
            </a:xfrm>
            <a:custGeom>
              <a:avLst/>
              <a:gdLst>
                <a:gd name="T0" fmla="*/ 0 w 27"/>
                <a:gd name="T1" fmla="*/ 0 h 79"/>
                <a:gd name="T2" fmla="*/ 0 w 27"/>
                <a:gd name="T3" fmla="*/ 0 h 79"/>
                <a:gd name="T4" fmla="*/ 0 w 27"/>
                <a:gd name="T5" fmla="*/ 0 h 79"/>
                <a:gd name="T6" fmla="*/ 0 w 27"/>
                <a:gd name="T7" fmla="*/ 79 h 79"/>
                <a:gd name="T8" fmla="*/ 0 w 27"/>
                <a:gd name="T9" fmla="*/ 79 h 79"/>
                <a:gd name="T10" fmla="*/ 25 w 27"/>
                <a:gd name="T11" fmla="*/ 27 h 79"/>
                <a:gd name="T12" fmla="*/ 0 w 27"/>
                <a:gd name="T13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79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1" y="68"/>
                    <a:pt x="27" y="41"/>
                    <a:pt x="25" y="27"/>
                  </a:cubicBezTo>
                  <a:cubicBezTo>
                    <a:pt x="24" y="12"/>
                    <a:pt x="5" y="2"/>
                    <a:pt x="0" y="0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4" name="Freeform 10"/>
            <p:cNvSpPr>
              <a:spLocks/>
            </p:cNvSpPr>
            <p:nvPr userDrawn="1"/>
          </p:nvSpPr>
          <p:spPr bwMode="auto">
            <a:xfrm>
              <a:off x="371475" y="3589338"/>
              <a:ext cx="174625" cy="388938"/>
            </a:xfrm>
            <a:custGeom>
              <a:avLst/>
              <a:gdLst>
                <a:gd name="T0" fmla="*/ 26 w 43"/>
                <a:gd name="T1" fmla="*/ 0 h 95"/>
                <a:gd name="T2" fmla="*/ 4 w 43"/>
                <a:gd name="T3" fmla="*/ 34 h 95"/>
                <a:gd name="T4" fmla="*/ 6 w 43"/>
                <a:gd name="T5" fmla="*/ 68 h 95"/>
                <a:gd name="T6" fmla="*/ 19 w 43"/>
                <a:gd name="T7" fmla="*/ 95 h 95"/>
                <a:gd name="T8" fmla="*/ 39 w 43"/>
                <a:gd name="T9" fmla="*/ 64 h 95"/>
                <a:gd name="T10" fmla="*/ 39 w 43"/>
                <a:gd name="T11" fmla="*/ 31 h 95"/>
                <a:gd name="T12" fmla="*/ 26 w 43"/>
                <a:gd name="T1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" h="95">
                  <a:moveTo>
                    <a:pt x="26" y="0"/>
                  </a:moveTo>
                  <a:cubicBezTo>
                    <a:pt x="20" y="12"/>
                    <a:pt x="7" y="24"/>
                    <a:pt x="4" y="34"/>
                  </a:cubicBezTo>
                  <a:cubicBezTo>
                    <a:pt x="1" y="46"/>
                    <a:pt x="0" y="54"/>
                    <a:pt x="6" y="68"/>
                  </a:cubicBezTo>
                  <a:cubicBezTo>
                    <a:pt x="11" y="80"/>
                    <a:pt x="17" y="87"/>
                    <a:pt x="19" y="95"/>
                  </a:cubicBezTo>
                  <a:cubicBezTo>
                    <a:pt x="19" y="95"/>
                    <a:pt x="36" y="73"/>
                    <a:pt x="39" y="64"/>
                  </a:cubicBezTo>
                  <a:cubicBezTo>
                    <a:pt x="42" y="55"/>
                    <a:pt x="43" y="40"/>
                    <a:pt x="39" y="31"/>
                  </a:cubicBezTo>
                  <a:cubicBezTo>
                    <a:pt x="36" y="21"/>
                    <a:pt x="30" y="9"/>
                    <a:pt x="26" y="0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6" name="Freeform 11"/>
            <p:cNvSpPr>
              <a:spLocks/>
            </p:cNvSpPr>
            <p:nvPr userDrawn="1"/>
          </p:nvSpPr>
          <p:spPr bwMode="auto">
            <a:xfrm>
              <a:off x="228600" y="2185988"/>
              <a:ext cx="150813" cy="368300"/>
            </a:xfrm>
            <a:custGeom>
              <a:avLst/>
              <a:gdLst>
                <a:gd name="T0" fmla="*/ 36 w 37"/>
                <a:gd name="T1" fmla="*/ 39 h 90"/>
                <a:gd name="T2" fmla="*/ 16 w 37"/>
                <a:gd name="T3" fmla="*/ 0 h 90"/>
                <a:gd name="T4" fmla="*/ 6 w 37"/>
                <a:gd name="T5" fmla="*/ 47 h 90"/>
                <a:gd name="T6" fmla="*/ 31 w 37"/>
                <a:gd name="T7" fmla="*/ 90 h 90"/>
                <a:gd name="T8" fmla="*/ 36 w 37"/>
                <a:gd name="T9" fmla="*/ 39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90">
                  <a:moveTo>
                    <a:pt x="36" y="39"/>
                  </a:moveTo>
                  <a:cubicBezTo>
                    <a:pt x="34" y="17"/>
                    <a:pt x="26" y="8"/>
                    <a:pt x="16" y="0"/>
                  </a:cubicBezTo>
                  <a:cubicBezTo>
                    <a:pt x="12" y="10"/>
                    <a:pt x="0" y="28"/>
                    <a:pt x="6" y="47"/>
                  </a:cubicBezTo>
                  <a:cubicBezTo>
                    <a:pt x="11" y="66"/>
                    <a:pt x="23" y="74"/>
                    <a:pt x="31" y="90"/>
                  </a:cubicBezTo>
                  <a:cubicBezTo>
                    <a:pt x="31" y="90"/>
                    <a:pt x="37" y="61"/>
                    <a:pt x="36" y="39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7" name="Freeform 12"/>
            <p:cNvSpPr>
              <a:spLocks/>
            </p:cNvSpPr>
            <p:nvPr userDrawn="1"/>
          </p:nvSpPr>
          <p:spPr bwMode="auto">
            <a:xfrm>
              <a:off x="419100" y="4349751"/>
              <a:ext cx="290513" cy="220663"/>
            </a:xfrm>
            <a:custGeom>
              <a:avLst/>
              <a:gdLst>
                <a:gd name="T0" fmla="*/ 71 w 71"/>
                <a:gd name="T1" fmla="*/ 54 h 54"/>
                <a:gd name="T2" fmla="*/ 43 w 71"/>
                <a:gd name="T3" fmla="*/ 24 h 54"/>
                <a:gd name="T4" fmla="*/ 7 w 71"/>
                <a:gd name="T5" fmla="*/ 0 h 54"/>
                <a:gd name="T6" fmla="*/ 0 w 71"/>
                <a:gd name="T7" fmla="*/ 27 h 54"/>
                <a:gd name="T8" fmla="*/ 35 w 71"/>
                <a:gd name="T9" fmla="*/ 44 h 54"/>
                <a:gd name="T10" fmla="*/ 71 w 71"/>
                <a:gd name="T11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1" h="54">
                  <a:moveTo>
                    <a:pt x="71" y="54"/>
                  </a:moveTo>
                  <a:cubicBezTo>
                    <a:pt x="67" y="48"/>
                    <a:pt x="51" y="30"/>
                    <a:pt x="43" y="24"/>
                  </a:cubicBezTo>
                  <a:cubicBezTo>
                    <a:pt x="34" y="17"/>
                    <a:pt x="7" y="0"/>
                    <a:pt x="7" y="0"/>
                  </a:cubicBezTo>
                  <a:cubicBezTo>
                    <a:pt x="9" y="14"/>
                    <a:pt x="3" y="22"/>
                    <a:pt x="0" y="27"/>
                  </a:cubicBezTo>
                  <a:cubicBezTo>
                    <a:pt x="6" y="30"/>
                    <a:pt x="18" y="38"/>
                    <a:pt x="35" y="44"/>
                  </a:cubicBezTo>
                  <a:cubicBezTo>
                    <a:pt x="51" y="49"/>
                    <a:pt x="71" y="54"/>
                    <a:pt x="71" y="54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8" name="Freeform 13"/>
            <p:cNvSpPr>
              <a:spLocks/>
            </p:cNvSpPr>
            <p:nvPr userDrawn="1"/>
          </p:nvSpPr>
          <p:spPr bwMode="auto">
            <a:xfrm>
              <a:off x="392113" y="2959101"/>
              <a:ext cx="174625" cy="409575"/>
            </a:xfrm>
            <a:custGeom>
              <a:avLst/>
              <a:gdLst>
                <a:gd name="T0" fmla="*/ 16 w 43"/>
                <a:gd name="T1" fmla="*/ 0 h 100"/>
                <a:gd name="T2" fmla="*/ 0 w 43"/>
                <a:gd name="T3" fmla="*/ 29 h 100"/>
                <a:gd name="T4" fmla="*/ 3 w 43"/>
                <a:gd name="T5" fmla="*/ 62 h 100"/>
                <a:gd name="T6" fmla="*/ 24 w 43"/>
                <a:gd name="T7" fmla="*/ 100 h 100"/>
                <a:gd name="T8" fmla="*/ 42 w 43"/>
                <a:gd name="T9" fmla="*/ 53 h 100"/>
                <a:gd name="T10" fmla="*/ 41 w 43"/>
                <a:gd name="T11" fmla="*/ 23 h 100"/>
                <a:gd name="T12" fmla="*/ 16 w 43"/>
                <a:gd name="T13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" h="100">
                  <a:moveTo>
                    <a:pt x="16" y="0"/>
                  </a:moveTo>
                  <a:cubicBezTo>
                    <a:pt x="11" y="12"/>
                    <a:pt x="0" y="29"/>
                    <a:pt x="0" y="29"/>
                  </a:cubicBezTo>
                  <a:cubicBezTo>
                    <a:pt x="1" y="35"/>
                    <a:pt x="1" y="47"/>
                    <a:pt x="3" y="62"/>
                  </a:cubicBezTo>
                  <a:cubicBezTo>
                    <a:pt x="5" y="76"/>
                    <a:pt x="24" y="100"/>
                    <a:pt x="24" y="100"/>
                  </a:cubicBezTo>
                  <a:cubicBezTo>
                    <a:pt x="28" y="87"/>
                    <a:pt x="39" y="70"/>
                    <a:pt x="42" y="53"/>
                  </a:cubicBezTo>
                  <a:cubicBezTo>
                    <a:pt x="43" y="41"/>
                    <a:pt x="41" y="23"/>
                    <a:pt x="41" y="23"/>
                  </a:cubicBezTo>
                  <a:cubicBezTo>
                    <a:pt x="33" y="20"/>
                    <a:pt x="23" y="8"/>
                    <a:pt x="16" y="0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9" name="Freeform 14"/>
            <p:cNvSpPr>
              <a:spLocks/>
            </p:cNvSpPr>
            <p:nvPr userDrawn="1"/>
          </p:nvSpPr>
          <p:spPr bwMode="auto">
            <a:xfrm>
              <a:off x="241300" y="2582863"/>
              <a:ext cx="187325" cy="446088"/>
            </a:xfrm>
            <a:custGeom>
              <a:avLst/>
              <a:gdLst>
                <a:gd name="T0" fmla="*/ 11 w 46"/>
                <a:gd name="T1" fmla="*/ 0 h 109"/>
                <a:gd name="T2" fmla="*/ 1 w 46"/>
                <a:gd name="T3" fmla="*/ 26 h 109"/>
                <a:gd name="T4" fmla="*/ 8 w 46"/>
                <a:gd name="T5" fmla="*/ 59 h 109"/>
                <a:gd name="T6" fmla="*/ 31 w 46"/>
                <a:gd name="T7" fmla="*/ 109 h 109"/>
                <a:gd name="T8" fmla="*/ 46 w 46"/>
                <a:gd name="T9" fmla="*/ 83 h 109"/>
                <a:gd name="T10" fmla="*/ 24 w 46"/>
                <a:gd name="T11" fmla="*/ 47 h 109"/>
                <a:gd name="T12" fmla="*/ 11 w 46"/>
                <a:gd name="T13" fmla="*/ 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109">
                  <a:moveTo>
                    <a:pt x="11" y="0"/>
                  </a:moveTo>
                  <a:cubicBezTo>
                    <a:pt x="7" y="4"/>
                    <a:pt x="2" y="15"/>
                    <a:pt x="1" y="26"/>
                  </a:cubicBezTo>
                  <a:cubicBezTo>
                    <a:pt x="0" y="36"/>
                    <a:pt x="2" y="44"/>
                    <a:pt x="8" y="59"/>
                  </a:cubicBezTo>
                  <a:cubicBezTo>
                    <a:pt x="15" y="79"/>
                    <a:pt x="26" y="100"/>
                    <a:pt x="31" y="109"/>
                  </a:cubicBezTo>
                  <a:cubicBezTo>
                    <a:pt x="31" y="109"/>
                    <a:pt x="41" y="95"/>
                    <a:pt x="46" y="83"/>
                  </a:cubicBezTo>
                  <a:cubicBezTo>
                    <a:pt x="46" y="83"/>
                    <a:pt x="31" y="62"/>
                    <a:pt x="24" y="47"/>
                  </a:cubicBezTo>
                  <a:cubicBezTo>
                    <a:pt x="17" y="30"/>
                    <a:pt x="13" y="14"/>
                    <a:pt x="11" y="0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" name="Freeform 15"/>
            <p:cNvSpPr>
              <a:spLocks/>
            </p:cNvSpPr>
            <p:nvPr userDrawn="1"/>
          </p:nvSpPr>
          <p:spPr bwMode="auto">
            <a:xfrm>
              <a:off x="-4763" y="4505326"/>
              <a:ext cx="200025" cy="604838"/>
            </a:xfrm>
            <a:custGeom>
              <a:avLst/>
              <a:gdLst>
                <a:gd name="T0" fmla="*/ 8 w 49"/>
                <a:gd name="T1" fmla="*/ 131 h 148"/>
                <a:gd name="T2" fmla="*/ 49 w 49"/>
                <a:gd name="T3" fmla="*/ 143 h 148"/>
                <a:gd name="T4" fmla="*/ 20 w 49"/>
                <a:gd name="T5" fmla="*/ 106 h 148"/>
                <a:gd name="T6" fmla="*/ 40 w 49"/>
                <a:gd name="T7" fmla="*/ 48 h 148"/>
                <a:gd name="T8" fmla="*/ 30 w 49"/>
                <a:gd name="T9" fmla="*/ 0 h 148"/>
                <a:gd name="T10" fmla="*/ 1 w 49"/>
                <a:gd name="T11" fmla="*/ 74 h 148"/>
                <a:gd name="T12" fmla="*/ 0 w 49"/>
                <a:gd name="T13" fmla="*/ 76 h 148"/>
                <a:gd name="T14" fmla="*/ 0 w 49"/>
                <a:gd name="T15" fmla="*/ 75 h 148"/>
                <a:gd name="T16" fmla="*/ 0 w 49"/>
                <a:gd name="T17" fmla="*/ 121 h 148"/>
                <a:gd name="T18" fmla="*/ 0 w 49"/>
                <a:gd name="T19" fmla="*/ 120 h 148"/>
                <a:gd name="T20" fmla="*/ 8 w 49"/>
                <a:gd name="T21" fmla="*/ 13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" h="148">
                  <a:moveTo>
                    <a:pt x="8" y="131"/>
                  </a:moveTo>
                  <a:cubicBezTo>
                    <a:pt x="27" y="148"/>
                    <a:pt x="38" y="147"/>
                    <a:pt x="49" y="143"/>
                  </a:cubicBezTo>
                  <a:cubicBezTo>
                    <a:pt x="49" y="143"/>
                    <a:pt x="18" y="133"/>
                    <a:pt x="20" y="106"/>
                  </a:cubicBezTo>
                  <a:cubicBezTo>
                    <a:pt x="22" y="79"/>
                    <a:pt x="37" y="62"/>
                    <a:pt x="40" y="48"/>
                  </a:cubicBezTo>
                  <a:cubicBezTo>
                    <a:pt x="43" y="33"/>
                    <a:pt x="42" y="18"/>
                    <a:pt x="30" y="0"/>
                  </a:cubicBezTo>
                  <a:cubicBezTo>
                    <a:pt x="20" y="33"/>
                    <a:pt x="9" y="58"/>
                    <a:pt x="1" y="74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5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0" y="121"/>
                    <a:pt x="0" y="120"/>
                    <a:pt x="0" y="120"/>
                  </a:cubicBezTo>
                  <a:cubicBezTo>
                    <a:pt x="2" y="124"/>
                    <a:pt x="5" y="128"/>
                    <a:pt x="8" y="131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3" name="Freeform 16"/>
            <p:cNvSpPr>
              <a:spLocks/>
            </p:cNvSpPr>
            <p:nvPr userDrawn="1"/>
          </p:nvSpPr>
          <p:spPr bwMode="auto">
            <a:xfrm>
              <a:off x="314325" y="2549526"/>
              <a:ext cx="504825" cy="487363"/>
            </a:xfrm>
            <a:custGeom>
              <a:avLst/>
              <a:gdLst>
                <a:gd name="T0" fmla="*/ 118 w 124"/>
                <a:gd name="T1" fmla="*/ 90 h 119"/>
                <a:gd name="T2" fmla="*/ 112 w 124"/>
                <a:gd name="T3" fmla="*/ 44 h 119"/>
                <a:gd name="T4" fmla="*/ 82 w 124"/>
                <a:gd name="T5" fmla="*/ 74 h 119"/>
                <a:gd name="T6" fmla="*/ 0 w 124"/>
                <a:gd name="T7" fmla="*/ 0 h 119"/>
                <a:gd name="T8" fmla="*/ 35 w 124"/>
                <a:gd name="T9" fmla="*/ 86 h 119"/>
                <a:gd name="T10" fmla="*/ 81 w 124"/>
                <a:gd name="T11" fmla="*/ 119 h 119"/>
                <a:gd name="T12" fmla="*/ 118 w 124"/>
                <a:gd name="T13" fmla="*/ 9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" h="119">
                  <a:moveTo>
                    <a:pt x="118" y="90"/>
                  </a:moveTo>
                  <a:cubicBezTo>
                    <a:pt x="124" y="75"/>
                    <a:pt x="122" y="52"/>
                    <a:pt x="112" y="44"/>
                  </a:cubicBezTo>
                  <a:cubicBezTo>
                    <a:pt x="112" y="44"/>
                    <a:pt x="102" y="73"/>
                    <a:pt x="82" y="74"/>
                  </a:cubicBezTo>
                  <a:cubicBezTo>
                    <a:pt x="59" y="75"/>
                    <a:pt x="29" y="50"/>
                    <a:pt x="0" y="0"/>
                  </a:cubicBezTo>
                  <a:cubicBezTo>
                    <a:pt x="0" y="0"/>
                    <a:pt x="6" y="49"/>
                    <a:pt x="35" y="86"/>
                  </a:cubicBezTo>
                  <a:cubicBezTo>
                    <a:pt x="55" y="110"/>
                    <a:pt x="70" y="119"/>
                    <a:pt x="81" y="119"/>
                  </a:cubicBezTo>
                  <a:cubicBezTo>
                    <a:pt x="97" y="119"/>
                    <a:pt x="113" y="106"/>
                    <a:pt x="118" y="90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4" name="Freeform 17"/>
            <p:cNvSpPr>
              <a:spLocks noEditPoints="1"/>
            </p:cNvSpPr>
            <p:nvPr userDrawn="1"/>
          </p:nvSpPr>
          <p:spPr bwMode="auto">
            <a:xfrm>
              <a:off x="749300" y="1641476"/>
              <a:ext cx="436563" cy="254000"/>
            </a:xfrm>
            <a:custGeom>
              <a:avLst/>
              <a:gdLst>
                <a:gd name="T0" fmla="*/ 86 w 107"/>
                <a:gd name="T1" fmla="*/ 62 h 62"/>
                <a:gd name="T2" fmla="*/ 98 w 107"/>
                <a:gd name="T3" fmla="*/ 14 h 62"/>
                <a:gd name="T4" fmla="*/ 60 w 107"/>
                <a:gd name="T5" fmla="*/ 5 h 62"/>
                <a:gd name="T6" fmla="*/ 22 w 107"/>
                <a:gd name="T7" fmla="*/ 35 h 62"/>
                <a:gd name="T8" fmla="*/ 0 w 107"/>
                <a:gd name="T9" fmla="*/ 53 h 62"/>
                <a:gd name="T10" fmla="*/ 25 w 107"/>
                <a:gd name="T11" fmla="*/ 62 h 62"/>
                <a:gd name="T12" fmla="*/ 86 w 107"/>
                <a:gd name="T13" fmla="*/ 62 h 62"/>
                <a:gd name="T14" fmla="*/ 64 w 107"/>
                <a:gd name="T15" fmla="*/ 29 h 62"/>
                <a:gd name="T16" fmla="*/ 71 w 107"/>
                <a:gd name="T17" fmla="*/ 36 h 62"/>
                <a:gd name="T18" fmla="*/ 64 w 107"/>
                <a:gd name="T19" fmla="*/ 43 h 62"/>
                <a:gd name="T20" fmla="*/ 57 w 107"/>
                <a:gd name="T21" fmla="*/ 36 h 62"/>
                <a:gd name="T22" fmla="*/ 64 w 107"/>
                <a:gd name="T23" fmla="*/ 29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7" h="62">
                  <a:moveTo>
                    <a:pt x="86" y="62"/>
                  </a:moveTo>
                  <a:cubicBezTo>
                    <a:pt x="104" y="52"/>
                    <a:pt x="107" y="27"/>
                    <a:pt x="98" y="14"/>
                  </a:cubicBezTo>
                  <a:cubicBezTo>
                    <a:pt x="90" y="0"/>
                    <a:pt x="69" y="3"/>
                    <a:pt x="60" y="5"/>
                  </a:cubicBezTo>
                  <a:cubicBezTo>
                    <a:pt x="54" y="24"/>
                    <a:pt x="32" y="30"/>
                    <a:pt x="22" y="35"/>
                  </a:cubicBezTo>
                  <a:cubicBezTo>
                    <a:pt x="10" y="40"/>
                    <a:pt x="0" y="53"/>
                    <a:pt x="0" y="53"/>
                  </a:cubicBezTo>
                  <a:cubicBezTo>
                    <a:pt x="18" y="57"/>
                    <a:pt x="25" y="62"/>
                    <a:pt x="25" y="62"/>
                  </a:cubicBezTo>
                  <a:cubicBezTo>
                    <a:pt x="59" y="38"/>
                    <a:pt x="86" y="62"/>
                    <a:pt x="86" y="62"/>
                  </a:cubicBezTo>
                  <a:close/>
                  <a:moveTo>
                    <a:pt x="64" y="29"/>
                  </a:moveTo>
                  <a:cubicBezTo>
                    <a:pt x="68" y="29"/>
                    <a:pt x="71" y="32"/>
                    <a:pt x="71" y="36"/>
                  </a:cubicBezTo>
                  <a:cubicBezTo>
                    <a:pt x="71" y="40"/>
                    <a:pt x="68" y="43"/>
                    <a:pt x="64" y="43"/>
                  </a:cubicBezTo>
                  <a:cubicBezTo>
                    <a:pt x="60" y="43"/>
                    <a:pt x="57" y="40"/>
                    <a:pt x="57" y="36"/>
                  </a:cubicBezTo>
                  <a:cubicBezTo>
                    <a:pt x="57" y="32"/>
                    <a:pt x="60" y="29"/>
                    <a:pt x="64" y="29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5" name="Freeform 18"/>
            <p:cNvSpPr>
              <a:spLocks/>
            </p:cNvSpPr>
            <p:nvPr userDrawn="1"/>
          </p:nvSpPr>
          <p:spPr bwMode="auto">
            <a:xfrm>
              <a:off x="652463" y="1874838"/>
              <a:ext cx="288925" cy="254000"/>
            </a:xfrm>
            <a:custGeom>
              <a:avLst/>
              <a:gdLst>
                <a:gd name="T0" fmla="*/ 56 w 71"/>
                <a:gd name="T1" fmla="*/ 62 h 62"/>
                <a:gd name="T2" fmla="*/ 60 w 71"/>
                <a:gd name="T3" fmla="*/ 22 h 62"/>
                <a:gd name="T4" fmla="*/ 20 w 71"/>
                <a:gd name="T5" fmla="*/ 0 h 62"/>
                <a:gd name="T6" fmla="*/ 0 w 71"/>
                <a:gd name="T7" fmla="*/ 23 h 62"/>
                <a:gd name="T8" fmla="*/ 56 w 71"/>
                <a:gd name="T9" fmla="*/ 6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" h="62">
                  <a:moveTo>
                    <a:pt x="56" y="62"/>
                  </a:moveTo>
                  <a:cubicBezTo>
                    <a:pt x="56" y="62"/>
                    <a:pt x="71" y="38"/>
                    <a:pt x="60" y="22"/>
                  </a:cubicBezTo>
                  <a:cubicBezTo>
                    <a:pt x="48" y="6"/>
                    <a:pt x="36" y="4"/>
                    <a:pt x="20" y="0"/>
                  </a:cubicBezTo>
                  <a:cubicBezTo>
                    <a:pt x="20" y="0"/>
                    <a:pt x="8" y="16"/>
                    <a:pt x="0" y="23"/>
                  </a:cubicBezTo>
                  <a:cubicBezTo>
                    <a:pt x="0" y="23"/>
                    <a:pt x="44" y="23"/>
                    <a:pt x="56" y="62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6" name="Freeform 19"/>
            <p:cNvSpPr>
              <a:spLocks/>
            </p:cNvSpPr>
            <p:nvPr userDrawn="1"/>
          </p:nvSpPr>
          <p:spPr bwMode="auto">
            <a:xfrm>
              <a:off x="33338" y="1882776"/>
              <a:ext cx="207963" cy="192088"/>
            </a:xfrm>
            <a:custGeom>
              <a:avLst/>
              <a:gdLst>
                <a:gd name="T0" fmla="*/ 27 w 51"/>
                <a:gd name="T1" fmla="*/ 35 h 47"/>
                <a:gd name="T2" fmla="*/ 51 w 51"/>
                <a:gd name="T3" fmla="*/ 0 h 47"/>
                <a:gd name="T4" fmla="*/ 25 w 51"/>
                <a:gd name="T5" fmla="*/ 6 h 47"/>
                <a:gd name="T6" fmla="*/ 0 w 51"/>
                <a:gd name="T7" fmla="*/ 47 h 47"/>
                <a:gd name="T8" fmla="*/ 27 w 51"/>
                <a:gd name="T9" fmla="*/ 35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47">
                  <a:moveTo>
                    <a:pt x="27" y="35"/>
                  </a:moveTo>
                  <a:cubicBezTo>
                    <a:pt x="36" y="26"/>
                    <a:pt x="47" y="13"/>
                    <a:pt x="51" y="0"/>
                  </a:cubicBezTo>
                  <a:cubicBezTo>
                    <a:pt x="51" y="0"/>
                    <a:pt x="33" y="0"/>
                    <a:pt x="25" y="6"/>
                  </a:cubicBezTo>
                  <a:cubicBezTo>
                    <a:pt x="14" y="13"/>
                    <a:pt x="4" y="28"/>
                    <a:pt x="0" y="47"/>
                  </a:cubicBezTo>
                  <a:cubicBezTo>
                    <a:pt x="0" y="47"/>
                    <a:pt x="18" y="44"/>
                    <a:pt x="27" y="35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7" name="Freeform 20"/>
            <p:cNvSpPr>
              <a:spLocks/>
            </p:cNvSpPr>
            <p:nvPr userDrawn="1"/>
          </p:nvSpPr>
          <p:spPr bwMode="auto">
            <a:xfrm>
              <a:off x="-4763" y="1397001"/>
              <a:ext cx="38100" cy="73025"/>
            </a:xfrm>
            <a:custGeom>
              <a:avLst/>
              <a:gdLst>
                <a:gd name="T0" fmla="*/ 0 w 9"/>
                <a:gd name="T1" fmla="*/ 0 h 18"/>
                <a:gd name="T2" fmla="*/ 0 w 9"/>
                <a:gd name="T3" fmla="*/ 0 h 18"/>
                <a:gd name="T4" fmla="*/ 0 w 9"/>
                <a:gd name="T5" fmla="*/ 18 h 18"/>
                <a:gd name="T6" fmla="*/ 0 w 9"/>
                <a:gd name="T7" fmla="*/ 18 h 18"/>
                <a:gd name="T8" fmla="*/ 9 w 9"/>
                <a:gd name="T9" fmla="*/ 9 h 18"/>
                <a:gd name="T10" fmla="*/ 0 w 9"/>
                <a:gd name="T11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18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5" y="18"/>
                    <a:pt x="9" y="14"/>
                    <a:pt x="9" y="9"/>
                  </a:cubicBezTo>
                  <a:cubicBezTo>
                    <a:pt x="9" y="4"/>
                    <a:pt x="5" y="0"/>
                    <a:pt x="0" y="0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8" name="Freeform 21"/>
            <p:cNvSpPr>
              <a:spLocks/>
            </p:cNvSpPr>
            <p:nvPr userDrawn="1"/>
          </p:nvSpPr>
          <p:spPr bwMode="auto">
            <a:xfrm>
              <a:off x="603250" y="4578351"/>
              <a:ext cx="400050" cy="201613"/>
            </a:xfrm>
            <a:custGeom>
              <a:avLst/>
              <a:gdLst>
                <a:gd name="T0" fmla="*/ 31 w 98"/>
                <a:gd name="T1" fmla="*/ 30 h 49"/>
                <a:gd name="T2" fmla="*/ 67 w 98"/>
                <a:gd name="T3" fmla="*/ 49 h 49"/>
                <a:gd name="T4" fmla="*/ 98 w 98"/>
                <a:gd name="T5" fmla="*/ 40 h 49"/>
                <a:gd name="T6" fmla="*/ 61 w 98"/>
                <a:gd name="T7" fmla="*/ 14 h 49"/>
                <a:gd name="T8" fmla="*/ 0 w 98"/>
                <a:gd name="T9" fmla="*/ 0 h 49"/>
                <a:gd name="T10" fmla="*/ 31 w 98"/>
                <a:gd name="T11" fmla="*/ 3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8" h="49">
                  <a:moveTo>
                    <a:pt x="31" y="30"/>
                  </a:moveTo>
                  <a:cubicBezTo>
                    <a:pt x="50" y="37"/>
                    <a:pt x="67" y="49"/>
                    <a:pt x="67" y="49"/>
                  </a:cubicBezTo>
                  <a:cubicBezTo>
                    <a:pt x="78" y="45"/>
                    <a:pt x="98" y="40"/>
                    <a:pt x="98" y="40"/>
                  </a:cubicBezTo>
                  <a:cubicBezTo>
                    <a:pt x="85" y="26"/>
                    <a:pt x="75" y="19"/>
                    <a:pt x="61" y="14"/>
                  </a:cubicBezTo>
                  <a:cubicBezTo>
                    <a:pt x="48" y="10"/>
                    <a:pt x="15" y="5"/>
                    <a:pt x="0" y="0"/>
                  </a:cubicBezTo>
                  <a:cubicBezTo>
                    <a:pt x="13" y="13"/>
                    <a:pt x="19" y="25"/>
                    <a:pt x="31" y="30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9" name="Freeform 22"/>
            <p:cNvSpPr>
              <a:spLocks/>
            </p:cNvSpPr>
            <p:nvPr userDrawn="1"/>
          </p:nvSpPr>
          <p:spPr bwMode="auto">
            <a:xfrm>
              <a:off x="138113" y="4362451"/>
              <a:ext cx="342900" cy="363538"/>
            </a:xfrm>
            <a:custGeom>
              <a:avLst/>
              <a:gdLst>
                <a:gd name="T0" fmla="*/ 64 w 84"/>
                <a:gd name="T1" fmla="*/ 53 h 89"/>
                <a:gd name="T2" fmla="*/ 0 w 84"/>
                <a:gd name="T3" fmla="*/ 0 h 89"/>
                <a:gd name="T4" fmla="*/ 13 w 84"/>
                <a:gd name="T5" fmla="*/ 52 h 89"/>
                <a:gd name="T6" fmla="*/ 59 w 84"/>
                <a:gd name="T7" fmla="*/ 89 h 89"/>
                <a:gd name="T8" fmla="*/ 84 w 84"/>
                <a:gd name="T9" fmla="*/ 77 h 89"/>
                <a:gd name="T10" fmla="*/ 64 w 84"/>
                <a:gd name="T11" fmla="*/ 53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89">
                  <a:moveTo>
                    <a:pt x="64" y="53"/>
                  </a:moveTo>
                  <a:cubicBezTo>
                    <a:pt x="44" y="47"/>
                    <a:pt x="13" y="23"/>
                    <a:pt x="0" y="0"/>
                  </a:cubicBezTo>
                  <a:cubicBezTo>
                    <a:pt x="0" y="6"/>
                    <a:pt x="4" y="37"/>
                    <a:pt x="13" y="52"/>
                  </a:cubicBezTo>
                  <a:cubicBezTo>
                    <a:pt x="25" y="73"/>
                    <a:pt x="43" y="89"/>
                    <a:pt x="59" y="89"/>
                  </a:cubicBezTo>
                  <a:cubicBezTo>
                    <a:pt x="74" y="89"/>
                    <a:pt x="77" y="80"/>
                    <a:pt x="84" y="77"/>
                  </a:cubicBezTo>
                  <a:cubicBezTo>
                    <a:pt x="84" y="77"/>
                    <a:pt x="80" y="58"/>
                    <a:pt x="64" y="53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0" name="Freeform 23"/>
            <p:cNvSpPr>
              <a:spLocks/>
            </p:cNvSpPr>
            <p:nvPr userDrawn="1"/>
          </p:nvSpPr>
          <p:spPr bwMode="auto">
            <a:xfrm>
              <a:off x="354013" y="4484688"/>
              <a:ext cx="290513" cy="209550"/>
            </a:xfrm>
            <a:custGeom>
              <a:avLst/>
              <a:gdLst>
                <a:gd name="T0" fmla="*/ 71 w 71"/>
                <a:gd name="T1" fmla="*/ 46 h 51"/>
                <a:gd name="T2" fmla="*/ 39 w 71"/>
                <a:gd name="T3" fmla="*/ 15 h 51"/>
                <a:gd name="T4" fmla="*/ 10 w 71"/>
                <a:gd name="T5" fmla="*/ 0 h 51"/>
                <a:gd name="T6" fmla="*/ 0 w 71"/>
                <a:gd name="T7" fmla="*/ 10 h 51"/>
                <a:gd name="T8" fmla="*/ 21 w 71"/>
                <a:gd name="T9" fmla="*/ 19 h 51"/>
                <a:gd name="T10" fmla="*/ 39 w 71"/>
                <a:gd name="T11" fmla="*/ 45 h 51"/>
                <a:gd name="T12" fmla="*/ 71 w 71"/>
                <a:gd name="T13" fmla="*/ 46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" h="51">
                  <a:moveTo>
                    <a:pt x="71" y="46"/>
                  </a:moveTo>
                  <a:cubicBezTo>
                    <a:pt x="64" y="38"/>
                    <a:pt x="51" y="23"/>
                    <a:pt x="39" y="15"/>
                  </a:cubicBezTo>
                  <a:cubicBezTo>
                    <a:pt x="26" y="6"/>
                    <a:pt x="10" y="0"/>
                    <a:pt x="10" y="0"/>
                  </a:cubicBezTo>
                  <a:cubicBezTo>
                    <a:pt x="6" y="5"/>
                    <a:pt x="3" y="7"/>
                    <a:pt x="0" y="10"/>
                  </a:cubicBezTo>
                  <a:cubicBezTo>
                    <a:pt x="9" y="14"/>
                    <a:pt x="18" y="17"/>
                    <a:pt x="21" y="19"/>
                  </a:cubicBezTo>
                  <a:cubicBezTo>
                    <a:pt x="35" y="27"/>
                    <a:pt x="39" y="45"/>
                    <a:pt x="39" y="45"/>
                  </a:cubicBezTo>
                  <a:cubicBezTo>
                    <a:pt x="51" y="51"/>
                    <a:pt x="71" y="46"/>
                    <a:pt x="71" y="46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" name="Freeform 24"/>
            <p:cNvSpPr>
              <a:spLocks/>
            </p:cNvSpPr>
            <p:nvPr userDrawn="1"/>
          </p:nvSpPr>
          <p:spPr bwMode="auto">
            <a:xfrm>
              <a:off x="725488" y="3495676"/>
              <a:ext cx="285750" cy="592138"/>
            </a:xfrm>
            <a:custGeom>
              <a:avLst/>
              <a:gdLst>
                <a:gd name="T0" fmla="*/ 67 w 70"/>
                <a:gd name="T1" fmla="*/ 8 h 145"/>
                <a:gd name="T2" fmla="*/ 59 w 70"/>
                <a:gd name="T3" fmla="*/ 0 h 145"/>
                <a:gd name="T4" fmla="*/ 32 w 70"/>
                <a:gd name="T5" fmla="*/ 44 h 145"/>
                <a:gd name="T6" fmla="*/ 17 w 70"/>
                <a:gd name="T7" fmla="*/ 94 h 145"/>
                <a:gd name="T8" fmla="*/ 0 w 70"/>
                <a:gd name="T9" fmla="*/ 142 h 145"/>
                <a:gd name="T10" fmla="*/ 42 w 70"/>
                <a:gd name="T11" fmla="*/ 124 h 145"/>
                <a:gd name="T12" fmla="*/ 68 w 70"/>
                <a:gd name="T13" fmla="*/ 63 h 145"/>
                <a:gd name="T14" fmla="*/ 67 w 70"/>
                <a:gd name="T15" fmla="*/ 8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0" h="145">
                  <a:moveTo>
                    <a:pt x="67" y="8"/>
                  </a:moveTo>
                  <a:cubicBezTo>
                    <a:pt x="64" y="5"/>
                    <a:pt x="61" y="3"/>
                    <a:pt x="59" y="0"/>
                  </a:cubicBezTo>
                  <a:cubicBezTo>
                    <a:pt x="55" y="6"/>
                    <a:pt x="40" y="25"/>
                    <a:pt x="32" y="44"/>
                  </a:cubicBezTo>
                  <a:cubicBezTo>
                    <a:pt x="26" y="60"/>
                    <a:pt x="20" y="82"/>
                    <a:pt x="17" y="94"/>
                  </a:cubicBezTo>
                  <a:cubicBezTo>
                    <a:pt x="14" y="107"/>
                    <a:pt x="5" y="133"/>
                    <a:pt x="0" y="142"/>
                  </a:cubicBezTo>
                  <a:cubicBezTo>
                    <a:pt x="0" y="142"/>
                    <a:pt x="24" y="145"/>
                    <a:pt x="42" y="124"/>
                  </a:cubicBezTo>
                  <a:cubicBezTo>
                    <a:pt x="59" y="104"/>
                    <a:pt x="65" y="84"/>
                    <a:pt x="68" y="63"/>
                  </a:cubicBezTo>
                  <a:cubicBezTo>
                    <a:pt x="70" y="46"/>
                    <a:pt x="69" y="24"/>
                    <a:pt x="67" y="8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2" name="Freeform 25"/>
            <p:cNvSpPr>
              <a:spLocks/>
            </p:cNvSpPr>
            <p:nvPr userDrawn="1"/>
          </p:nvSpPr>
          <p:spPr bwMode="auto">
            <a:xfrm>
              <a:off x="758825" y="3908426"/>
              <a:ext cx="239713" cy="539750"/>
            </a:xfrm>
            <a:custGeom>
              <a:avLst/>
              <a:gdLst>
                <a:gd name="T0" fmla="*/ 12 w 59"/>
                <a:gd name="T1" fmla="*/ 47 h 132"/>
                <a:gd name="T2" fmla="*/ 18 w 59"/>
                <a:gd name="T3" fmla="*/ 132 h 132"/>
                <a:gd name="T4" fmla="*/ 59 w 59"/>
                <a:gd name="T5" fmla="*/ 0 h 132"/>
                <a:gd name="T6" fmla="*/ 45 w 59"/>
                <a:gd name="T7" fmla="*/ 23 h 132"/>
                <a:gd name="T8" fmla="*/ 26 w 59"/>
                <a:gd name="T9" fmla="*/ 89 h 132"/>
                <a:gd name="T10" fmla="*/ 28 w 59"/>
                <a:gd name="T11" fmla="*/ 40 h 132"/>
                <a:gd name="T12" fmla="*/ 12 w 59"/>
                <a:gd name="T13" fmla="*/ 47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" h="132">
                  <a:moveTo>
                    <a:pt x="12" y="47"/>
                  </a:moveTo>
                  <a:cubicBezTo>
                    <a:pt x="0" y="107"/>
                    <a:pt x="18" y="132"/>
                    <a:pt x="18" y="132"/>
                  </a:cubicBezTo>
                  <a:cubicBezTo>
                    <a:pt x="49" y="95"/>
                    <a:pt x="52" y="57"/>
                    <a:pt x="59" y="0"/>
                  </a:cubicBezTo>
                  <a:cubicBezTo>
                    <a:pt x="55" y="7"/>
                    <a:pt x="51" y="15"/>
                    <a:pt x="45" y="23"/>
                  </a:cubicBezTo>
                  <a:cubicBezTo>
                    <a:pt x="37" y="81"/>
                    <a:pt x="26" y="89"/>
                    <a:pt x="26" y="89"/>
                  </a:cubicBezTo>
                  <a:cubicBezTo>
                    <a:pt x="21" y="64"/>
                    <a:pt x="28" y="40"/>
                    <a:pt x="28" y="40"/>
                  </a:cubicBezTo>
                  <a:cubicBezTo>
                    <a:pt x="23" y="43"/>
                    <a:pt x="17" y="46"/>
                    <a:pt x="12" y="47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" name="Freeform 26"/>
            <p:cNvSpPr>
              <a:spLocks/>
            </p:cNvSpPr>
            <p:nvPr userDrawn="1"/>
          </p:nvSpPr>
          <p:spPr bwMode="auto">
            <a:xfrm>
              <a:off x="582613" y="3060701"/>
              <a:ext cx="166688" cy="241300"/>
            </a:xfrm>
            <a:custGeom>
              <a:avLst/>
              <a:gdLst>
                <a:gd name="T0" fmla="*/ 3 w 41"/>
                <a:gd name="T1" fmla="*/ 3 h 59"/>
                <a:gd name="T2" fmla="*/ 4 w 41"/>
                <a:gd name="T3" fmla="*/ 40 h 59"/>
                <a:gd name="T4" fmla="*/ 19 w 41"/>
                <a:gd name="T5" fmla="*/ 59 h 59"/>
                <a:gd name="T6" fmla="*/ 41 w 41"/>
                <a:gd name="T7" fmla="*/ 0 h 59"/>
                <a:gd name="T8" fmla="*/ 3 w 41"/>
                <a:gd name="T9" fmla="*/ 3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59">
                  <a:moveTo>
                    <a:pt x="3" y="3"/>
                  </a:moveTo>
                  <a:cubicBezTo>
                    <a:pt x="3" y="3"/>
                    <a:pt x="0" y="31"/>
                    <a:pt x="4" y="40"/>
                  </a:cubicBezTo>
                  <a:cubicBezTo>
                    <a:pt x="6" y="48"/>
                    <a:pt x="10" y="53"/>
                    <a:pt x="19" y="59"/>
                  </a:cubicBezTo>
                  <a:cubicBezTo>
                    <a:pt x="24" y="51"/>
                    <a:pt x="41" y="21"/>
                    <a:pt x="41" y="0"/>
                  </a:cubicBezTo>
                  <a:cubicBezTo>
                    <a:pt x="41" y="0"/>
                    <a:pt x="20" y="11"/>
                    <a:pt x="3" y="3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4" name="Freeform 27"/>
            <p:cNvSpPr>
              <a:spLocks/>
            </p:cNvSpPr>
            <p:nvPr userDrawn="1"/>
          </p:nvSpPr>
          <p:spPr bwMode="auto">
            <a:xfrm>
              <a:off x="20638" y="3273426"/>
              <a:ext cx="195263" cy="430213"/>
            </a:xfrm>
            <a:custGeom>
              <a:avLst/>
              <a:gdLst>
                <a:gd name="T0" fmla="*/ 46 w 48"/>
                <a:gd name="T1" fmla="*/ 63 h 105"/>
                <a:gd name="T2" fmla="*/ 27 w 48"/>
                <a:gd name="T3" fmla="*/ 0 h 105"/>
                <a:gd name="T4" fmla="*/ 0 w 48"/>
                <a:gd name="T5" fmla="*/ 45 h 105"/>
                <a:gd name="T6" fmla="*/ 17 w 48"/>
                <a:gd name="T7" fmla="*/ 105 h 105"/>
                <a:gd name="T8" fmla="*/ 46 w 48"/>
                <a:gd name="T9" fmla="*/ 63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105">
                  <a:moveTo>
                    <a:pt x="46" y="63"/>
                  </a:moveTo>
                  <a:cubicBezTo>
                    <a:pt x="48" y="52"/>
                    <a:pt x="46" y="17"/>
                    <a:pt x="27" y="0"/>
                  </a:cubicBezTo>
                  <a:cubicBezTo>
                    <a:pt x="21" y="15"/>
                    <a:pt x="0" y="34"/>
                    <a:pt x="0" y="45"/>
                  </a:cubicBezTo>
                  <a:cubicBezTo>
                    <a:pt x="1" y="76"/>
                    <a:pt x="14" y="95"/>
                    <a:pt x="17" y="105"/>
                  </a:cubicBezTo>
                  <a:cubicBezTo>
                    <a:pt x="17" y="105"/>
                    <a:pt x="42" y="85"/>
                    <a:pt x="46" y="63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5" name="Freeform 28"/>
            <p:cNvSpPr>
              <a:spLocks/>
            </p:cNvSpPr>
            <p:nvPr userDrawn="1"/>
          </p:nvSpPr>
          <p:spPr bwMode="auto">
            <a:xfrm>
              <a:off x="138113" y="4710113"/>
              <a:ext cx="420688" cy="539750"/>
            </a:xfrm>
            <a:custGeom>
              <a:avLst/>
              <a:gdLst>
                <a:gd name="T0" fmla="*/ 35 w 103"/>
                <a:gd name="T1" fmla="*/ 41 h 132"/>
                <a:gd name="T2" fmla="*/ 103 w 103"/>
                <a:gd name="T3" fmla="*/ 91 h 132"/>
                <a:gd name="T4" fmla="*/ 82 w 103"/>
                <a:gd name="T5" fmla="*/ 64 h 132"/>
                <a:gd name="T6" fmla="*/ 38 w 103"/>
                <a:gd name="T7" fmla="*/ 25 h 132"/>
                <a:gd name="T8" fmla="*/ 13 w 103"/>
                <a:gd name="T9" fmla="*/ 0 h 132"/>
                <a:gd name="T10" fmla="*/ 0 w 103"/>
                <a:gd name="T11" fmla="*/ 32 h 132"/>
                <a:gd name="T12" fmla="*/ 93 w 103"/>
                <a:gd name="T13" fmla="*/ 132 h 132"/>
                <a:gd name="T14" fmla="*/ 70 w 103"/>
                <a:gd name="T15" fmla="*/ 98 h 132"/>
                <a:gd name="T16" fmla="*/ 19 w 103"/>
                <a:gd name="T17" fmla="*/ 27 h 132"/>
                <a:gd name="T18" fmla="*/ 35 w 103"/>
                <a:gd name="T19" fmla="*/ 41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3" h="132">
                  <a:moveTo>
                    <a:pt x="35" y="41"/>
                  </a:moveTo>
                  <a:cubicBezTo>
                    <a:pt x="45" y="54"/>
                    <a:pt x="68" y="91"/>
                    <a:pt x="103" y="91"/>
                  </a:cubicBezTo>
                  <a:cubicBezTo>
                    <a:pt x="103" y="91"/>
                    <a:pt x="98" y="74"/>
                    <a:pt x="82" y="64"/>
                  </a:cubicBezTo>
                  <a:cubicBezTo>
                    <a:pt x="67" y="54"/>
                    <a:pt x="47" y="41"/>
                    <a:pt x="38" y="25"/>
                  </a:cubicBezTo>
                  <a:cubicBezTo>
                    <a:pt x="29" y="10"/>
                    <a:pt x="20" y="2"/>
                    <a:pt x="13" y="0"/>
                  </a:cubicBezTo>
                  <a:cubicBezTo>
                    <a:pt x="12" y="11"/>
                    <a:pt x="6" y="21"/>
                    <a:pt x="0" y="32"/>
                  </a:cubicBezTo>
                  <a:cubicBezTo>
                    <a:pt x="0" y="32"/>
                    <a:pt x="21" y="125"/>
                    <a:pt x="93" y="132"/>
                  </a:cubicBezTo>
                  <a:cubicBezTo>
                    <a:pt x="93" y="132"/>
                    <a:pt x="92" y="113"/>
                    <a:pt x="70" y="98"/>
                  </a:cubicBezTo>
                  <a:cubicBezTo>
                    <a:pt x="49" y="84"/>
                    <a:pt x="17" y="61"/>
                    <a:pt x="19" y="27"/>
                  </a:cubicBezTo>
                  <a:cubicBezTo>
                    <a:pt x="19" y="27"/>
                    <a:pt x="25" y="28"/>
                    <a:pt x="35" y="41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6" name="Freeform 29"/>
            <p:cNvSpPr>
              <a:spLocks/>
            </p:cNvSpPr>
            <p:nvPr userDrawn="1"/>
          </p:nvSpPr>
          <p:spPr bwMode="auto">
            <a:xfrm>
              <a:off x="639763" y="1290638"/>
              <a:ext cx="109538" cy="163513"/>
            </a:xfrm>
            <a:custGeom>
              <a:avLst/>
              <a:gdLst>
                <a:gd name="T0" fmla="*/ 27 w 27"/>
                <a:gd name="T1" fmla="*/ 9 h 40"/>
                <a:gd name="T2" fmla="*/ 14 w 27"/>
                <a:gd name="T3" fmla="*/ 0 h 40"/>
                <a:gd name="T4" fmla="*/ 12 w 27"/>
                <a:gd name="T5" fmla="*/ 0 h 40"/>
                <a:gd name="T6" fmla="*/ 0 w 27"/>
                <a:gd name="T7" fmla="*/ 9 h 40"/>
                <a:gd name="T8" fmla="*/ 13 w 27"/>
                <a:gd name="T9" fmla="*/ 40 h 40"/>
                <a:gd name="T10" fmla="*/ 13 w 27"/>
                <a:gd name="T11" fmla="*/ 40 h 40"/>
                <a:gd name="T12" fmla="*/ 27 w 27"/>
                <a:gd name="T13" fmla="*/ 9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40">
                  <a:moveTo>
                    <a:pt x="27" y="9"/>
                  </a:moveTo>
                  <a:cubicBezTo>
                    <a:pt x="27" y="2"/>
                    <a:pt x="19" y="0"/>
                    <a:pt x="1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8" y="0"/>
                    <a:pt x="0" y="2"/>
                    <a:pt x="0" y="9"/>
                  </a:cubicBezTo>
                  <a:cubicBezTo>
                    <a:pt x="0" y="16"/>
                    <a:pt x="10" y="32"/>
                    <a:pt x="13" y="40"/>
                  </a:cubicBezTo>
                  <a:cubicBezTo>
                    <a:pt x="13" y="40"/>
                    <a:pt x="13" y="40"/>
                    <a:pt x="13" y="40"/>
                  </a:cubicBezTo>
                  <a:cubicBezTo>
                    <a:pt x="16" y="32"/>
                    <a:pt x="27" y="16"/>
                    <a:pt x="27" y="9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7" name="Freeform 30"/>
            <p:cNvSpPr>
              <a:spLocks/>
            </p:cNvSpPr>
            <p:nvPr userDrawn="1"/>
          </p:nvSpPr>
          <p:spPr bwMode="auto">
            <a:xfrm>
              <a:off x="241300" y="4198938"/>
              <a:ext cx="182563" cy="293688"/>
            </a:xfrm>
            <a:custGeom>
              <a:avLst/>
              <a:gdLst>
                <a:gd name="T0" fmla="*/ 23 w 45"/>
                <a:gd name="T1" fmla="*/ 72 h 72"/>
                <a:gd name="T2" fmla="*/ 41 w 45"/>
                <a:gd name="T3" fmla="*/ 52 h 72"/>
                <a:gd name="T4" fmla="*/ 38 w 45"/>
                <a:gd name="T5" fmla="*/ 28 h 72"/>
                <a:gd name="T6" fmla="*/ 16 w 45"/>
                <a:gd name="T7" fmla="*/ 0 h 72"/>
                <a:gd name="T8" fmla="*/ 2 w 45"/>
                <a:gd name="T9" fmla="*/ 35 h 72"/>
                <a:gd name="T10" fmla="*/ 23 w 45"/>
                <a:gd name="T11" fmla="*/ 7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72">
                  <a:moveTo>
                    <a:pt x="23" y="72"/>
                  </a:moveTo>
                  <a:cubicBezTo>
                    <a:pt x="23" y="72"/>
                    <a:pt x="36" y="64"/>
                    <a:pt x="41" y="52"/>
                  </a:cubicBezTo>
                  <a:cubicBezTo>
                    <a:pt x="45" y="41"/>
                    <a:pt x="43" y="33"/>
                    <a:pt x="38" y="28"/>
                  </a:cubicBezTo>
                  <a:cubicBezTo>
                    <a:pt x="33" y="22"/>
                    <a:pt x="21" y="9"/>
                    <a:pt x="16" y="0"/>
                  </a:cubicBezTo>
                  <a:cubicBezTo>
                    <a:pt x="13" y="10"/>
                    <a:pt x="4" y="29"/>
                    <a:pt x="2" y="35"/>
                  </a:cubicBezTo>
                  <a:cubicBezTo>
                    <a:pt x="0" y="46"/>
                    <a:pt x="3" y="59"/>
                    <a:pt x="23" y="72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8" name="Freeform 31"/>
            <p:cNvSpPr>
              <a:spLocks/>
            </p:cNvSpPr>
            <p:nvPr userDrawn="1"/>
          </p:nvSpPr>
          <p:spPr bwMode="auto">
            <a:xfrm>
              <a:off x="419100" y="2014538"/>
              <a:ext cx="269875" cy="363538"/>
            </a:xfrm>
            <a:custGeom>
              <a:avLst/>
              <a:gdLst>
                <a:gd name="T0" fmla="*/ 49 w 66"/>
                <a:gd name="T1" fmla="*/ 0 h 89"/>
                <a:gd name="T2" fmla="*/ 17 w 66"/>
                <a:gd name="T3" fmla="*/ 28 h 89"/>
                <a:gd name="T4" fmla="*/ 0 w 66"/>
                <a:gd name="T5" fmla="*/ 44 h 89"/>
                <a:gd name="T6" fmla="*/ 8 w 66"/>
                <a:gd name="T7" fmla="*/ 89 h 89"/>
                <a:gd name="T8" fmla="*/ 10 w 66"/>
                <a:gd name="T9" fmla="*/ 89 h 89"/>
                <a:gd name="T10" fmla="*/ 28 w 66"/>
                <a:gd name="T11" fmla="*/ 42 h 89"/>
                <a:gd name="T12" fmla="*/ 43 w 66"/>
                <a:gd name="T13" fmla="*/ 15 h 89"/>
                <a:gd name="T14" fmla="*/ 66 w 66"/>
                <a:gd name="T15" fmla="*/ 4 h 89"/>
                <a:gd name="T16" fmla="*/ 49 w 66"/>
                <a:gd name="T17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6" h="89">
                  <a:moveTo>
                    <a:pt x="49" y="0"/>
                  </a:moveTo>
                  <a:cubicBezTo>
                    <a:pt x="29" y="13"/>
                    <a:pt x="21" y="22"/>
                    <a:pt x="17" y="28"/>
                  </a:cubicBezTo>
                  <a:cubicBezTo>
                    <a:pt x="12" y="36"/>
                    <a:pt x="0" y="44"/>
                    <a:pt x="0" y="44"/>
                  </a:cubicBezTo>
                  <a:cubicBezTo>
                    <a:pt x="2" y="48"/>
                    <a:pt x="10" y="75"/>
                    <a:pt x="8" y="89"/>
                  </a:cubicBezTo>
                  <a:cubicBezTo>
                    <a:pt x="10" y="89"/>
                    <a:pt x="10" y="89"/>
                    <a:pt x="10" y="89"/>
                  </a:cubicBezTo>
                  <a:cubicBezTo>
                    <a:pt x="13" y="83"/>
                    <a:pt x="24" y="62"/>
                    <a:pt x="28" y="42"/>
                  </a:cubicBezTo>
                  <a:cubicBezTo>
                    <a:pt x="31" y="28"/>
                    <a:pt x="36" y="20"/>
                    <a:pt x="43" y="15"/>
                  </a:cubicBezTo>
                  <a:cubicBezTo>
                    <a:pt x="50" y="8"/>
                    <a:pt x="66" y="4"/>
                    <a:pt x="66" y="4"/>
                  </a:cubicBezTo>
                  <a:cubicBezTo>
                    <a:pt x="61" y="3"/>
                    <a:pt x="52" y="1"/>
                    <a:pt x="49" y="0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9" name="Freeform 32"/>
            <p:cNvSpPr>
              <a:spLocks/>
            </p:cNvSpPr>
            <p:nvPr userDrawn="1"/>
          </p:nvSpPr>
          <p:spPr bwMode="auto">
            <a:xfrm>
              <a:off x="293688" y="1887538"/>
              <a:ext cx="239713" cy="269875"/>
            </a:xfrm>
            <a:custGeom>
              <a:avLst/>
              <a:gdLst>
                <a:gd name="T0" fmla="*/ 26 w 59"/>
                <a:gd name="T1" fmla="*/ 3 h 66"/>
                <a:gd name="T2" fmla="*/ 0 w 59"/>
                <a:gd name="T3" fmla="*/ 48 h 66"/>
                <a:gd name="T4" fmla="*/ 6 w 59"/>
                <a:gd name="T5" fmla="*/ 66 h 66"/>
                <a:gd name="T6" fmla="*/ 29 w 59"/>
                <a:gd name="T7" fmla="*/ 32 h 66"/>
                <a:gd name="T8" fmla="*/ 59 w 59"/>
                <a:gd name="T9" fmla="*/ 7 h 66"/>
                <a:gd name="T10" fmla="*/ 40 w 59"/>
                <a:gd name="T11" fmla="*/ 12 h 66"/>
                <a:gd name="T12" fmla="*/ 40 w 59"/>
                <a:gd name="T13" fmla="*/ 0 h 66"/>
                <a:gd name="T14" fmla="*/ 26 w 59"/>
                <a:gd name="T15" fmla="*/ 3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9" h="66">
                  <a:moveTo>
                    <a:pt x="26" y="3"/>
                  </a:moveTo>
                  <a:cubicBezTo>
                    <a:pt x="26" y="3"/>
                    <a:pt x="11" y="35"/>
                    <a:pt x="0" y="48"/>
                  </a:cubicBezTo>
                  <a:cubicBezTo>
                    <a:pt x="0" y="48"/>
                    <a:pt x="0" y="55"/>
                    <a:pt x="6" y="66"/>
                  </a:cubicBezTo>
                  <a:cubicBezTo>
                    <a:pt x="6" y="66"/>
                    <a:pt x="14" y="47"/>
                    <a:pt x="29" y="32"/>
                  </a:cubicBezTo>
                  <a:cubicBezTo>
                    <a:pt x="37" y="23"/>
                    <a:pt x="42" y="19"/>
                    <a:pt x="59" y="7"/>
                  </a:cubicBezTo>
                  <a:cubicBezTo>
                    <a:pt x="59" y="7"/>
                    <a:pt x="45" y="11"/>
                    <a:pt x="40" y="12"/>
                  </a:cubicBezTo>
                  <a:cubicBezTo>
                    <a:pt x="40" y="12"/>
                    <a:pt x="40" y="4"/>
                    <a:pt x="40" y="0"/>
                  </a:cubicBezTo>
                  <a:cubicBezTo>
                    <a:pt x="36" y="1"/>
                    <a:pt x="30" y="2"/>
                    <a:pt x="26" y="3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0" name="Freeform 33"/>
            <p:cNvSpPr>
              <a:spLocks/>
            </p:cNvSpPr>
            <p:nvPr userDrawn="1"/>
          </p:nvSpPr>
          <p:spPr bwMode="auto">
            <a:xfrm>
              <a:off x="1955800" y="2209801"/>
              <a:ext cx="1460500" cy="635000"/>
            </a:xfrm>
            <a:custGeom>
              <a:avLst/>
              <a:gdLst>
                <a:gd name="T0" fmla="*/ 0 w 358"/>
                <a:gd name="T1" fmla="*/ 95 h 155"/>
                <a:gd name="T2" fmla="*/ 33 w 358"/>
                <a:gd name="T3" fmla="*/ 106 h 155"/>
                <a:gd name="T4" fmla="*/ 132 w 358"/>
                <a:gd name="T5" fmla="*/ 73 h 155"/>
                <a:gd name="T6" fmla="*/ 203 w 358"/>
                <a:gd name="T7" fmla="*/ 61 h 155"/>
                <a:gd name="T8" fmla="*/ 134 w 358"/>
                <a:gd name="T9" fmla="*/ 92 h 155"/>
                <a:gd name="T10" fmla="*/ 37 w 358"/>
                <a:gd name="T11" fmla="*/ 115 h 155"/>
                <a:gd name="T12" fmla="*/ 3 w 358"/>
                <a:gd name="T13" fmla="*/ 155 h 155"/>
                <a:gd name="T14" fmla="*/ 253 w 358"/>
                <a:gd name="T15" fmla="*/ 85 h 155"/>
                <a:gd name="T16" fmla="*/ 358 w 358"/>
                <a:gd name="T17" fmla="*/ 2 h 155"/>
                <a:gd name="T18" fmla="*/ 171 w 358"/>
                <a:gd name="T19" fmla="*/ 33 h 155"/>
                <a:gd name="T20" fmla="*/ 0 w 358"/>
                <a:gd name="T21" fmla="*/ 95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58" h="155">
                  <a:moveTo>
                    <a:pt x="0" y="95"/>
                  </a:moveTo>
                  <a:cubicBezTo>
                    <a:pt x="11" y="96"/>
                    <a:pt x="23" y="99"/>
                    <a:pt x="33" y="106"/>
                  </a:cubicBezTo>
                  <a:cubicBezTo>
                    <a:pt x="75" y="90"/>
                    <a:pt x="95" y="83"/>
                    <a:pt x="132" y="73"/>
                  </a:cubicBezTo>
                  <a:cubicBezTo>
                    <a:pt x="162" y="64"/>
                    <a:pt x="185" y="63"/>
                    <a:pt x="203" y="61"/>
                  </a:cubicBezTo>
                  <a:cubicBezTo>
                    <a:pt x="203" y="61"/>
                    <a:pt x="177" y="78"/>
                    <a:pt x="134" y="92"/>
                  </a:cubicBezTo>
                  <a:cubicBezTo>
                    <a:pt x="91" y="106"/>
                    <a:pt x="72" y="108"/>
                    <a:pt x="37" y="115"/>
                  </a:cubicBezTo>
                  <a:cubicBezTo>
                    <a:pt x="37" y="116"/>
                    <a:pt x="32" y="141"/>
                    <a:pt x="3" y="155"/>
                  </a:cubicBezTo>
                  <a:cubicBezTo>
                    <a:pt x="65" y="128"/>
                    <a:pt x="187" y="112"/>
                    <a:pt x="253" y="85"/>
                  </a:cubicBezTo>
                  <a:cubicBezTo>
                    <a:pt x="342" y="48"/>
                    <a:pt x="358" y="2"/>
                    <a:pt x="358" y="2"/>
                  </a:cubicBezTo>
                  <a:cubicBezTo>
                    <a:pt x="281" y="0"/>
                    <a:pt x="219" y="18"/>
                    <a:pt x="171" y="33"/>
                  </a:cubicBezTo>
                  <a:cubicBezTo>
                    <a:pt x="115" y="50"/>
                    <a:pt x="29" y="82"/>
                    <a:pt x="0" y="95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1" name="Freeform 34"/>
            <p:cNvSpPr>
              <a:spLocks/>
            </p:cNvSpPr>
            <p:nvPr userDrawn="1"/>
          </p:nvSpPr>
          <p:spPr bwMode="auto">
            <a:xfrm>
              <a:off x="733425" y="4881563"/>
              <a:ext cx="995363" cy="749300"/>
            </a:xfrm>
            <a:custGeom>
              <a:avLst/>
              <a:gdLst>
                <a:gd name="T0" fmla="*/ 244 w 244"/>
                <a:gd name="T1" fmla="*/ 145 h 183"/>
                <a:gd name="T2" fmla="*/ 216 w 244"/>
                <a:gd name="T3" fmla="*/ 128 h 183"/>
                <a:gd name="T4" fmla="*/ 166 w 244"/>
                <a:gd name="T5" fmla="*/ 145 h 183"/>
                <a:gd name="T6" fmla="*/ 126 w 244"/>
                <a:gd name="T7" fmla="*/ 105 h 183"/>
                <a:gd name="T8" fmla="*/ 71 w 244"/>
                <a:gd name="T9" fmla="*/ 6 h 183"/>
                <a:gd name="T10" fmla="*/ 48 w 244"/>
                <a:gd name="T11" fmla="*/ 0 h 183"/>
                <a:gd name="T12" fmla="*/ 43 w 244"/>
                <a:gd name="T13" fmla="*/ 4 h 183"/>
                <a:gd name="T14" fmla="*/ 42 w 244"/>
                <a:gd name="T15" fmla="*/ 22 h 183"/>
                <a:gd name="T16" fmla="*/ 19 w 244"/>
                <a:gd name="T17" fmla="*/ 11 h 183"/>
                <a:gd name="T18" fmla="*/ 6 w 244"/>
                <a:gd name="T19" fmla="*/ 26 h 183"/>
                <a:gd name="T20" fmla="*/ 117 w 244"/>
                <a:gd name="T21" fmla="*/ 139 h 183"/>
                <a:gd name="T22" fmla="*/ 131 w 244"/>
                <a:gd name="T23" fmla="*/ 183 h 183"/>
                <a:gd name="T24" fmla="*/ 177 w 244"/>
                <a:gd name="T25" fmla="*/ 169 h 183"/>
                <a:gd name="T26" fmla="*/ 226 w 244"/>
                <a:gd name="T27" fmla="*/ 155 h 183"/>
                <a:gd name="T28" fmla="*/ 244 w 244"/>
                <a:gd name="T29" fmla="*/ 14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44" h="183">
                  <a:moveTo>
                    <a:pt x="244" y="145"/>
                  </a:moveTo>
                  <a:cubicBezTo>
                    <a:pt x="236" y="136"/>
                    <a:pt x="226" y="130"/>
                    <a:pt x="216" y="128"/>
                  </a:cubicBezTo>
                  <a:cubicBezTo>
                    <a:pt x="190" y="123"/>
                    <a:pt x="181" y="140"/>
                    <a:pt x="166" y="145"/>
                  </a:cubicBezTo>
                  <a:cubicBezTo>
                    <a:pt x="150" y="151"/>
                    <a:pt x="141" y="140"/>
                    <a:pt x="126" y="105"/>
                  </a:cubicBezTo>
                  <a:cubicBezTo>
                    <a:pt x="112" y="70"/>
                    <a:pt x="86" y="23"/>
                    <a:pt x="71" y="6"/>
                  </a:cubicBezTo>
                  <a:cubicBezTo>
                    <a:pt x="66" y="0"/>
                    <a:pt x="50" y="0"/>
                    <a:pt x="48" y="0"/>
                  </a:cubicBezTo>
                  <a:cubicBezTo>
                    <a:pt x="45" y="0"/>
                    <a:pt x="43" y="1"/>
                    <a:pt x="43" y="4"/>
                  </a:cubicBezTo>
                  <a:cubicBezTo>
                    <a:pt x="42" y="7"/>
                    <a:pt x="42" y="22"/>
                    <a:pt x="42" y="22"/>
                  </a:cubicBezTo>
                  <a:cubicBezTo>
                    <a:pt x="37" y="19"/>
                    <a:pt x="25" y="11"/>
                    <a:pt x="19" y="11"/>
                  </a:cubicBezTo>
                  <a:cubicBezTo>
                    <a:pt x="14" y="10"/>
                    <a:pt x="0" y="25"/>
                    <a:pt x="6" y="26"/>
                  </a:cubicBezTo>
                  <a:cubicBezTo>
                    <a:pt x="73" y="39"/>
                    <a:pt x="104" y="112"/>
                    <a:pt x="117" y="139"/>
                  </a:cubicBezTo>
                  <a:cubicBezTo>
                    <a:pt x="124" y="153"/>
                    <a:pt x="128" y="169"/>
                    <a:pt x="131" y="183"/>
                  </a:cubicBezTo>
                  <a:cubicBezTo>
                    <a:pt x="150" y="181"/>
                    <a:pt x="164" y="178"/>
                    <a:pt x="177" y="169"/>
                  </a:cubicBezTo>
                  <a:cubicBezTo>
                    <a:pt x="190" y="160"/>
                    <a:pt x="214" y="155"/>
                    <a:pt x="226" y="155"/>
                  </a:cubicBezTo>
                  <a:cubicBezTo>
                    <a:pt x="239" y="155"/>
                    <a:pt x="242" y="149"/>
                    <a:pt x="244" y="145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2" name="Freeform 35"/>
            <p:cNvSpPr>
              <a:spLocks/>
            </p:cNvSpPr>
            <p:nvPr userDrawn="1"/>
          </p:nvSpPr>
          <p:spPr bwMode="auto">
            <a:xfrm>
              <a:off x="395288" y="2463801"/>
              <a:ext cx="260350" cy="295275"/>
            </a:xfrm>
            <a:custGeom>
              <a:avLst/>
              <a:gdLst>
                <a:gd name="T0" fmla="*/ 3 w 64"/>
                <a:gd name="T1" fmla="*/ 0 h 72"/>
                <a:gd name="T2" fmla="*/ 3 w 64"/>
                <a:gd name="T3" fmla="*/ 35 h 72"/>
                <a:gd name="T4" fmla="*/ 23 w 64"/>
                <a:gd name="T5" fmla="*/ 65 h 72"/>
                <a:gd name="T6" fmla="*/ 64 w 64"/>
                <a:gd name="T7" fmla="*/ 51 h 72"/>
                <a:gd name="T8" fmla="*/ 3 w 64"/>
                <a:gd name="T9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72">
                  <a:moveTo>
                    <a:pt x="3" y="0"/>
                  </a:moveTo>
                  <a:cubicBezTo>
                    <a:pt x="1" y="9"/>
                    <a:pt x="0" y="23"/>
                    <a:pt x="3" y="35"/>
                  </a:cubicBezTo>
                  <a:cubicBezTo>
                    <a:pt x="6" y="45"/>
                    <a:pt x="12" y="58"/>
                    <a:pt x="23" y="65"/>
                  </a:cubicBezTo>
                  <a:cubicBezTo>
                    <a:pt x="33" y="71"/>
                    <a:pt x="56" y="72"/>
                    <a:pt x="64" y="51"/>
                  </a:cubicBezTo>
                  <a:cubicBezTo>
                    <a:pt x="64" y="51"/>
                    <a:pt x="22" y="54"/>
                    <a:pt x="3" y="0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3" name="Freeform 36"/>
            <p:cNvSpPr>
              <a:spLocks noEditPoints="1"/>
            </p:cNvSpPr>
            <p:nvPr userDrawn="1"/>
          </p:nvSpPr>
          <p:spPr bwMode="auto">
            <a:xfrm>
              <a:off x="90488" y="1584326"/>
              <a:ext cx="752475" cy="315913"/>
            </a:xfrm>
            <a:custGeom>
              <a:avLst/>
              <a:gdLst>
                <a:gd name="T0" fmla="*/ 0 w 185"/>
                <a:gd name="T1" fmla="*/ 58 h 77"/>
                <a:gd name="T2" fmla="*/ 35 w 185"/>
                <a:gd name="T3" fmla="*/ 67 h 77"/>
                <a:gd name="T4" fmla="*/ 71 w 185"/>
                <a:gd name="T5" fmla="*/ 43 h 77"/>
                <a:gd name="T6" fmla="*/ 69 w 185"/>
                <a:gd name="T7" fmla="*/ 61 h 77"/>
                <a:gd name="T8" fmla="*/ 88 w 185"/>
                <a:gd name="T9" fmla="*/ 50 h 77"/>
                <a:gd name="T10" fmla="*/ 81 w 185"/>
                <a:gd name="T11" fmla="*/ 69 h 77"/>
                <a:gd name="T12" fmla="*/ 100 w 185"/>
                <a:gd name="T13" fmla="*/ 63 h 77"/>
                <a:gd name="T14" fmla="*/ 97 w 185"/>
                <a:gd name="T15" fmla="*/ 77 h 77"/>
                <a:gd name="T16" fmla="*/ 138 w 185"/>
                <a:gd name="T17" fmla="*/ 55 h 77"/>
                <a:gd name="T18" fmla="*/ 138 w 185"/>
                <a:gd name="T19" fmla="*/ 69 h 77"/>
                <a:gd name="T20" fmla="*/ 185 w 185"/>
                <a:gd name="T21" fmla="*/ 1 h 77"/>
                <a:gd name="T22" fmla="*/ 127 w 185"/>
                <a:gd name="T23" fmla="*/ 10 h 77"/>
                <a:gd name="T24" fmla="*/ 27 w 185"/>
                <a:gd name="T25" fmla="*/ 0 h 77"/>
                <a:gd name="T26" fmla="*/ 43 w 185"/>
                <a:gd name="T27" fmla="*/ 17 h 77"/>
                <a:gd name="T28" fmla="*/ 29 w 185"/>
                <a:gd name="T29" fmla="*/ 23 h 77"/>
                <a:gd name="T30" fmla="*/ 46 w 185"/>
                <a:gd name="T31" fmla="*/ 37 h 77"/>
                <a:gd name="T32" fmla="*/ 0 w 185"/>
                <a:gd name="T33" fmla="*/ 58 h 77"/>
                <a:gd name="T34" fmla="*/ 109 w 185"/>
                <a:gd name="T35" fmla="*/ 24 h 77"/>
                <a:gd name="T36" fmla="*/ 159 w 185"/>
                <a:gd name="T37" fmla="*/ 25 h 77"/>
                <a:gd name="T38" fmla="*/ 148 w 185"/>
                <a:gd name="T39" fmla="*/ 44 h 77"/>
                <a:gd name="T40" fmla="*/ 109 w 185"/>
                <a:gd name="T41" fmla="*/ 25 h 77"/>
                <a:gd name="T42" fmla="*/ 109 w 185"/>
                <a:gd name="T43" fmla="*/ 24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85" h="77">
                  <a:moveTo>
                    <a:pt x="0" y="58"/>
                  </a:moveTo>
                  <a:cubicBezTo>
                    <a:pt x="0" y="58"/>
                    <a:pt x="11" y="72"/>
                    <a:pt x="35" y="67"/>
                  </a:cubicBezTo>
                  <a:cubicBezTo>
                    <a:pt x="59" y="61"/>
                    <a:pt x="67" y="48"/>
                    <a:pt x="71" y="43"/>
                  </a:cubicBezTo>
                  <a:cubicBezTo>
                    <a:pt x="71" y="43"/>
                    <a:pt x="68" y="56"/>
                    <a:pt x="69" y="61"/>
                  </a:cubicBezTo>
                  <a:cubicBezTo>
                    <a:pt x="69" y="61"/>
                    <a:pt x="80" y="60"/>
                    <a:pt x="88" y="50"/>
                  </a:cubicBezTo>
                  <a:cubicBezTo>
                    <a:pt x="88" y="50"/>
                    <a:pt x="82" y="60"/>
                    <a:pt x="81" y="69"/>
                  </a:cubicBezTo>
                  <a:cubicBezTo>
                    <a:pt x="81" y="69"/>
                    <a:pt x="88" y="70"/>
                    <a:pt x="100" y="63"/>
                  </a:cubicBezTo>
                  <a:cubicBezTo>
                    <a:pt x="100" y="63"/>
                    <a:pt x="97" y="69"/>
                    <a:pt x="97" y="77"/>
                  </a:cubicBezTo>
                  <a:cubicBezTo>
                    <a:pt x="97" y="77"/>
                    <a:pt x="125" y="68"/>
                    <a:pt x="138" y="55"/>
                  </a:cubicBezTo>
                  <a:cubicBezTo>
                    <a:pt x="138" y="55"/>
                    <a:pt x="139" y="64"/>
                    <a:pt x="138" y="69"/>
                  </a:cubicBezTo>
                  <a:cubicBezTo>
                    <a:pt x="138" y="69"/>
                    <a:pt x="181" y="64"/>
                    <a:pt x="185" y="1"/>
                  </a:cubicBezTo>
                  <a:cubicBezTo>
                    <a:pt x="185" y="1"/>
                    <a:pt x="156" y="12"/>
                    <a:pt x="127" y="10"/>
                  </a:cubicBezTo>
                  <a:cubicBezTo>
                    <a:pt x="98" y="9"/>
                    <a:pt x="44" y="8"/>
                    <a:pt x="27" y="0"/>
                  </a:cubicBezTo>
                  <a:cubicBezTo>
                    <a:pt x="27" y="0"/>
                    <a:pt x="30" y="11"/>
                    <a:pt x="43" y="17"/>
                  </a:cubicBezTo>
                  <a:cubicBezTo>
                    <a:pt x="43" y="17"/>
                    <a:pt x="36" y="17"/>
                    <a:pt x="29" y="23"/>
                  </a:cubicBezTo>
                  <a:cubicBezTo>
                    <a:pt x="29" y="23"/>
                    <a:pt x="33" y="32"/>
                    <a:pt x="46" y="37"/>
                  </a:cubicBezTo>
                  <a:cubicBezTo>
                    <a:pt x="46" y="37"/>
                    <a:pt x="23" y="60"/>
                    <a:pt x="0" y="58"/>
                  </a:cubicBezTo>
                  <a:close/>
                  <a:moveTo>
                    <a:pt x="109" y="24"/>
                  </a:moveTo>
                  <a:cubicBezTo>
                    <a:pt x="132" y="27"/>
                    <a:pt x="159" y="25"/>
                    <a:pt x="159" y="25"/>
                  </a:cubicBezTo>
                  <a:cubicBezTo>
                    <a:pt x="157" y="34"/>
                    <a:pt x="154" y="40"/>
                    <a:pt x="148" y="44"/>
                  </a:cubicBezTo>
                  <a:cubicBezTo>
                    <a:pt x="146" y="26"/>
                    <a:pt x="109" y="25"/>
                    <a:pt x="109" y="25"/>
                  </a:cubicBezTo>
                  <a:lnTo>
                    <a:pt x="109" y="24"/>
                  </a:ln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4" name="Freeform 37"/>
            <p:cNvSpPr>
              <a:spLocks/>
            </p:cNvSpPr>
            <p:nvPr userDrawn="1"/>
          </p:nvSpPr>
          <p:spPr bwMode="auto">
            <a:xfrm>
              <a:off x="1300163" y="5597526"/>
              <a:ext cx="200025" cy="119063"/>
            </a:xfrm>
            <a:custGeom>
              <a:avLst/>
              <a:gdLst>
                <a:gd name="T0" fmla="*/ 26 w 49"/>
                <a:gd name="T1" fmla="*/ 4 h 29"/>
                <a:gd name="T2" fmla="*/ 4 w 49"/>
                <a:gd name="T3" fmla="*/ 24 h 29"/>
                <a:gd name="T4" fmla="*/ 36 w 49"/>
                <a:gd name="T5" fmla="*/ 20 h 29"/>
                <a:gd name="T6" fmla="*/ 45 w 49"/>
                <a:gd name="T7" fmla="*/ 5 h 29"/>
                <a:gd name="T8" fmla="*/ 26 w 49"/>
                <a:gd name="T9" fmla="*/ 4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29">
                  <a:moveTo>
                    <a:pt x="26" y="4"/>
                  </a:moveTo>
                  <a:cubicBezTo>
                    <a:pt x="5" y="10"/>
                    <a:pt x="0" y="19"/>
                    <a:pt x="4" y="24"/>
                  </a:cubicBezTo>
                  <a:cubicBezTo>
                    <a:pt x="8" y="29"/>
                    <a:pt x="26" y="25"/>
                    <a:pt x="36" y="20"/>
                  </a:cubicBezTo>
                  <a:cubicBezTo>
                    <a:pt x="46" y="15"/>
                    <a:pt x="49" y="10"/>
                    <a:pt x="45" y="5"/>
                  </a:cubicBezTo>
                  <a:cubicBezTo>
                    <a:pt x="42" y="0"/>
                    <a:pt x="30" y="4"/>
                    <a:pt x="26" y="4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5" name="Oval 38"/>
            <p:cNvSpPr>
              <a:spLocks noChangeArrowheads="1"/>
            </p:cNvSpPr>
            <p:nvPr userDrawn="1"/>
          </p:nvSpPr>
          <p:spPr bwMode="auto">
            <a:xfrm>
              <a:off x="574675" y="1535113"/>
              <a:ext cx="241300" cy="46038"/>
            </a:xfrm>
            <a:prstGeom prst="ellipse">
              <a:avLst/>
            </a:pr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6" name="Freeform 39"/>
            <p:cNvSpPr>
              <a:spLocks/>
            </p:cNvSpPr>
            <p:nvPr userDrawn="1"/>
          </p:nvSpPr>
          <p:spPr bwMode="auto">
            <a:xfrm>
              <a:off x="509588" y="3371851"/>
              <a:ext cx="371475" cy="593725"/>
            </a:xfrm>
            <a:custGeom>
              <a:avLst/>
              <a:gdLst>
                <a:gd name="T0" fmla="*/ 33 w 91"/>
                <a:gd name="T1" fmla="*/ 1 h 145"/>
                <a:gd name="T2" fmla="*/ 32 w 91"/>
                <a:gd name="T3" fmla="*/ 0 h 145"/>
                <a:gd name="T4" fmla="*/ 31 w 91"/>
                <a:gd name="T5" fmla="*/ 2 h 145"/>
                <a:gd name="T6" fmla="*/ 13 w 91"/>
                <a:gd name="T7" fmla="*/ 14 h 145"/>
                <a:gd name="T8" fmla="*/ 16 w 91"/>
                <a:gd name="T9" fmla="*/ 68 h 145"/>
                <a:gd name="T10" fmla="*/ 51 w 91"/>
                <a:gd name="T11" fmla="*/ 145 h 145"/>
                <a:gd name="T12" fmla="*/ 68 w 91"/>
                <a:gd name="T13" fmla="*/ 97 h 145"/>
                <a:gd name="T14" fmla="*/ 91 w 91"/>
                <a:gd name="T15" fmla="*/ 47 h 145"/>
                <a:gd name="T16" fmla="*/ 74 w 91"/>
                <a:gd name="T17" fmla="*/ 54 h 145"/>
                <a:gd name="T18" fmla="*/ 68 w 91"/>
                <a:gd name="T19" fmla="*/ 55 h 145"/>
                <a:gd name="T20" fmla="*/ 65 w 91"/>
                <a:gd name="T21" fmla="*/ 49 h 145"/>
                <a:gd name="T22" fmla="*/ 58 w 91"/>
                <a:gd name="T23" fmla="*/ 19 h 145"/>
                <a:gd name="T24" fmla="*/ 58 w 91"/>
                <a:gd name="T25" fmla="*/ 12 h 145"/>
                <a:gd name="T26" fmla="*/ 33 w 91"/>
                <a:gd name="T27" fmla="*/ 1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145">
                  <a:moveTo>
                    <a:pt x="33" y="1"/>
                  </a:moveTo>
                  <a:cubicBezTo>
                    <a:pt x="33" y="1"/>
                    <a:pt x="32" y="0"/>
                    <a:pt x="32" y="0"/>
                  </a:cubicBezTo>
                  <a:cubicBezTo>
                    <a:pt x="31" y="2"/>
                    <a:pt x="31" y="2"/>
                    <a:pt x="31" y="2"/>
                  </a:cubicBezTo>
                  <a:cubicBezTo>
                    <a:pt x="26" y="7"/>
                    <a:pt x="22" y="10"/>
                    <a:pt x="13" y="14"/>
                  </a:cubicBezTo>
                  <a:cubicBezTo>
                    <a:pt x="13" y="14"/>
                    <a:pt x="0" y="39"/>
                    <a:pt x="16" y="68"/>
                  </a:cubicBezTo>
                  <a:cubicBezTo>
                    <a:pt x="31" y="98"/>
                    <a:pt x="44" y="128"/>
                    <a:pt x="51" y="145"/>
                  </a:cubicBezTo>
                  <a:cubicBezTo>
                    <a:pt x="51" y="145"/>
                    <a:pt x="59" y="144"/>
                    <a:pt x="68" y="97"/>
                  </a:cubicBezTo>
                  <a:cubicBezTo>
                    <a:pt x="75" y="66"/>
                    <a:pt x="83" y="58"/>
                    <a:pt x="91" y="47"/>
                  </a:cubicBezTo>
                  <a:cubicBezTo>
                    <a:pt x="82" y="52"/>
                    <a:pt x="74" y="53"/>
                    <a:pt x="74" y="54"/>
                  </a:cubicBezTo>
                  <a:cubicBezTo>
                    <a:pt x="68" y="55"/>
                    <a:pt x="68" y="55"/>
                    <a:pt x="68" y="55"/>
                  </a:cubicBezTo>
                  <a:cubicBezTo>
                    <a:pt x="65" y="49"/>
                    <a:pt x="65" y="49"/>
                    <a:pt x="65" y="49"/>
                  </a:cubicBezTo>
                  <a:cubicBezTo>
                    <a:pt x="59" y="38"/>
                    <a:pt x="58" y="28"/>
                    <a:pt x="58" y="19"/>
                  </a:cubicBezTo>
                  <a:cubicBezTo>
                    <a:pt x="58" y="17"/>
                    <a:pt x="58" y="14"/>
                    <a:pt x="58" y="12"/>
                  </a:cubicBezTo>
                  <a:cubicBezTo>
                    <a:pt x="44" y="12"/>
                    <a:pt x="36" y="5"/>
                    <a:pt x="33" y="1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7" name="Freeform 40"/>
            <p:cNvSpPr>
              <a:spLocks/>
            </p:cNvSpPr>
            <p:nvPr userDrawn="1"/>
          </p:nvSpPr>
          <p:spPr bwMode="auto">
            <a:xfrm>
              <a:off x="436563" y="1887538"/>
              <a:ext cx="252413" cy="236538"/>
            </a:xfrm>
            <a:custGeom>
              <a:avLst/>
              <a:gdLst>
                <a:gd name="T0" fmla="*/ 24 w 62"/>
                <a:gd name="T1" fmla="*/ 16 h 58"/>
                <a:gd name="T2" fmla="*/ 1 w 62"/>
                <a:gd name="T3" fmla="*/ 58 h 58"/>
                <a:gd name="T4" fmla="*/ 25 w 62"/>
                <a:gd name="T5" fmla="*/ 35 h 58"/>
                <a:gd name="T6" fmla="*/ 62 w 62"/>
                <a:gd name="T7" fmla="*/ 0 h 58"/>
                <a:gd name="T8" fmla="*/ 24 w 62"/>
                <a:gd name="T9" fmla="*/ 16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58">
                  <a:moveTo>
                    <a:pt x="24" y="16"/>
                  </a:moveTo>
                  <a:cubicBezTo>
                    <a:pt x="9" y="26"/>
                    <a:pt x="0" y="38"/>
                    <a:pt x="1" y="58"/>
                  </a:cubicBezTo>
                  <a:cubicBezTo>
                    <a:pt x="1" y="58"/>
                    <a:pt x="13" y="42"/>
                    <a:pt x="25" y="35"/>
                  </a:cubicBezTo>
                  <a:cubicBezTo>
                    <a:pt x="35" y="29"/>
                    <a:pt x="53" y="14"/>
                    <a:pt x="62" y="0"/>
                  </a:cubicBezTo>
                  <a:cubicBezTo>
                    <a:pt x="58" y="1"/>
                    <a:pt x="35" y="8"/>
                    <a:pt x="24" y="16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8" name="Freeform 41"/>
            <p:cNvSpPr>
              <a:spLocks/>
            </p:cNvSpPr>
            <p:nvPr userDrawn="1"/>
          </p:nvSpPr>
          <p:spPr bwMode="auto">
            <a:xfrm>
              <a:off x="-4763" y="2447926"/>
              <a:ext cx="85725" cy="285750"/>
            </a:xfrm>
            <a:custGeom>
              <a:avLst/>
              <a:gdLst>
                <a:gd name="T0" fmla="*/ 0 w 21"/>
                <a:gd name="T1" fmla="*/ 0 h 70"/>
                <a:gd name="T2" fmla="*/ 0 w 21"/>
                <a:gd name="T3" fmla="*/ 0 h 70"/>
                <a:gd name="T4" fmla="*/ 0 w 21"/>
                <a:gd name="T5" fmla="*/ 70 h 70"/>
                <a:gd name="T6" fmla="*/ 0 w 21"/>
                <a:gd name="T7" fmla="*/ 70 h 70"/>
                <a:gd name="T8" fmla="*/ 0 w 21"/>
                <a:gd name="T9" fmla="*/ 70 h 70"/>
                <a:gd name="T10" fmla="*/ 18 w 21"/>
                <a:gd name="T11" fmla="*/ 47 h 70"/>
                <a:gd name="T12" fmla="*/ 15 w 21"/>
                <a:gd name="T13" fmla="*/ 24 h 70"/>
                <a:gd name="T14" fmla="*/ 0 w 21"/>
                <a:gd name="T1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7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8" y="63"/>
                    <a:pt x="16" y="53"/>
                    <a:pt x="18" y="47"/>
                  </a:cubicBezTo>
                  <a:cubicBezTo>
                    <a:pt x="20" y="40"/>
                    <a:pt x="21" y="31"/>
                    <a:pt x="15" y="24"/>
                  </a:cubicBezTo>
                  <a:cubicBezTo>
                    <a:pt x="9" y="16"/>
                    <a:pt x="1" y="7"/>
                    <a:pt x="0" y="0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9" name="Freeform 42"/>
            <p:cNvSpPr>
              <a:spLocks/>
            </p:cNvSpPr>
            <p:nvPr userDrawn="1"/>
          </p:nvSpPr>
          <p:spPr bwMode="auto">
            <a:xfrm>
              <a:off x="-4763" y="2751138"/>
              <a:ext cx="114300" cy="309563"/>
            </a:xfrm>
            <a:custGeom>
              <a:avLst/>
              <a:gdLst>
                <a:gd name="T0" fmla="*/ 0 w 28"/>
                <a:gd name="T1" fmla="*/ 8 h 76"/>
                <a:gd name="T2" fmla="*/ 0 w 28"/>
                <a:gd name="T3" fmla="*/ 8 h 76"/>
                <a:gd name="T4" fmla="*/ 0 w 28"/>
                <a:gd name="T5" fmla="*/ 8 h 76"/>
                <a:gd name="T6" fmla="*/ 0 w 28"/>
                <a:gd name="T7" fmla="*/ 76 h 76"/>
                <a:gd name="T8" fmla="*/ 0 w 28"/>
                <a:gd name="T9" fmla="*/ 76 h 76"/>
                <a:gd name="T10" fmla="*/ 0 w 28"/>
                <a:gd name="T11" fmla="*/ 76 h 76"/>
                <a:gd name="T12" fmla="*/ 18 w 28"/>
                <a:gd name="T13" fmla="*/ 61 h 76"/>
                <a:gd name="T14" fmla="*/ 25 w 28"/>
                <a:gd name="T15" fmla="*/ 27 h 76"/>
                <a:gd name="T16" fmla="*/ 10 w 28"/>
                <a:gd name="T17" fmla="*/ 0 h 76"/>
                <a:gd name="T18" fmla="*/ 0 w 28"/>
                <a:gd name="T19" fmla="*/ 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" h="76">
                  <a:moveTo>
                    <a:pt x="0" y="8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6" y="73"/>
                    <a:pt x="11" y="71"/>
                    <a:pt x="18" y="61"/>
                  </a:cubicBezTo>
                  <a:cubicBezTo>
                    <a:pt x="23" y="53"/>
                    <a:pt x="28" y="37"/>
                    <a:pt x="25" y="27"/>
                  </a:cubicBezTo>
                  <a:cubicBezTo>
                    <a:pt x="22" y="13"/>
                    <a:pt x="15" y="8"/>
                    <a:pt x="10" y="0"/>
                  </a:cubicBezTo>
                  <a:cubicBezTo>
                    <a:pt x="7" y="3"/>
                    <a:pt x="5" y="6"/>
                    <a:pt x="0" y="8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0" name="Freeform 43"/>
            <p:cNvSpPr>
              <a:spLocks/>
            </p:cNvSpPr>
            <p:nvPr userDrawn="1"/>
          </p:nvSpPr>
          <p:spPr bwMode="auto">
            <a:xfrm>
              <a:off x="-4763" y="4162426"/>
              <a:ext cx="103188" cy="547688"/>
            </a:xfrm>
            <a:custGeom>
              <a:avLst/>
              <a:gdLst>
                <a:gd name="T0" fmla="*/ 0 w 25"/>
                <a:gd name="T1" fmla="*/ 134 h 134"/>
                <a:gd name="T2" fmla="*/ 24 w 25"/>
                <a:gd name="T3" fmla="*/ 55 h 134"/>
                <a:gd name="T4" fmla="*/ 0 w 25"/>
                <a:gd name="T5" fmla="*/ 0 h 134"/>
                <a:gd name="T6" fmla="*/ 0 w 25"/>
                <a:gd name="T7" fmla="*/ 0 h 134"/>
                <a:gd name="T8" fmla="*/ 0 w 25"/>
                <a:gd name="T9" fmla="*/ 133 h 134"/>
                <a:gd name="T10" fmla="*/ 0 w 25"/>
                <a:gd name="T11" fmla="*/ 13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134">
                  <a:moveTo>
                    <a:pt x="0" y="134"/>
                  </a:moveTo>
                  <a:cubicBezTo>
                    <a:pt x="1" y="123"/>
                    <a:pt x="23" y="90"/>
                    <a:pt x="24" y="55"/>
                  </a:cubicBezTo>
                  <a:cubicBezTo>
                    <a:pt x="25" y="38"/>
                    <a:pt x="9" y="1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3"/>
                    <a:pt x="0" y="133"/>
                    <a:pt x="0" y="133"/>
                  </a:cubicBezTo>
                  <a:cubicBezTo>
                    <a:pt x="0" y="133"/>
                    <a:pt x="0" y="133"/>
                    <a:pt x="0" y="134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1" name="Freeform 44"/>
            <p:cNvSpPr>
              <a:spLocks/>
            </p:cNvSpPr>
            <p:nvPr userDrawn="1"/>
          </p:nvSpPr>
          <p:spPr bwMode="auto">
            <a:xfrm>
              <a:off x="44450" y="3929063"/>
              <a:ext cx="212725" cy="433388"/>
            </a:xfrm>
            <a:custGeom>
              <a:avLst/>
              <a:gdLst>
                <a:gd name="T0" fmla="*/ 51 w 52"/>
                <a:gd name="T1" fmla="*/ 53 h 106"/>
                <a:gd name="T2" fmla="*/ 23 w 52"/>
                <a:gd name="T3" fmla="*/ 0 h 106"/>
                <a:gd name="T4" fmla="*/ 2 w 52"/>
                <a:gd name="T5" fmla="*/ 39 h 106"/>
                <a:gd name="T6" fmla="*/ 12 w 52"/>
                <a:gd name="T7" fmla="*/ 77 h 106"/>
                <a:gd name="T8" fmla="*/ 33 w 52"/>
                <a:gd name="T9" fmla="*/ 106 h 106"/>
                <a:gd name="T10" fmla="*/ 51 w 52"/>
                <a:gd name="T11" fmla="*/ 5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" h="106">
                  <a:moveTo>
                    <a:pt x="51" y="53"/>
                  </a:moveTo>
                  <a:cubicBezTo>
                    <a:pt x="52" y="35"/>
                    <a:pt x="23" y="0"/>
                    <a:pt x="23" y="0"/>
                  </a:cubicBezTo>
                  <a:cubicBezTo>
                    <a:pt x="8" y="15"/>
                    <a:pt x="4" y="24"/>
                    <a:pt x="2" y="39"/>
                  </a:cubicBezTo>
                  <a:cubicBezTo>
                    <a:pt x="0" y="53"/>
                    <a:pt x="5" y="64"/>
                    <a:pt x="12" y="77"/>
                  </a:cubicBezTo>
                  <a:cubicBezTo>
                    <a:pt x="18" y="89"/>
                    <a:pt x="33" y="106"/>
                    <a:pt x="33" y="106"/>
                  </a:cubicBezTo>
                  <a:cubicBezTo>
                    <a:pt x="35" y="92"/>
                    <a:pt x="50" y="77"/>
                    <a:pt x="51" y="53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2" name="Freeform 45"/>
            <p:cNvSpPr>
              <a:spLocks/>
            </p:cNvSpPr>
            <p:nvPr userDrawn="1"/>
          </p:nvSpPr>
          <p:spPr bwMode="auto">
            <a:xfrm>
              <a:off x="93663" y="2640013"/>
              <a:ext cx="166688" cy="401638"/>
            </a:xfrm>
            <a:custGeom>
              <a:avLst/>
              <a:gdLst>
                <a:gd name="T0" fmla="*/ 6 w 41"/>
                <a:gd name="T1" fmla="*/ 0 h 98"/>
                <a:gd name="T2" fmla="*/ 1 w 41"/>
                <a:gd name="T3" fmla="*/ 30 h 98"/>
                <a:gd name="T4" fmla="*/ 13 w 41"/>
                <a:gd name="T5" fmla="*/ 58 h 98"/>
                <a:gd name="T6" fmla="*/ 0 w 41"/>
                <a:gd name="T7" fmla="*/ 98 h 98"/>
                <a:gd name="T8" fmla="*/ 34 w 41"/>
                <a:gd name="T9" fmla="*/ 67 h 98"/>
                <a:gd name="T10" fmla="*/ 33 w 41"/>
                <a:gd name="T11" fmla="*/ 36 h 98"/>
                <a:gd name="T12" fmla="*/ 6 w 41"/>
                <a:gd name="T13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98">
                  <a:moveTo>
                    <a:pt x="6" y="0"/>
                  </a:moveTo>
                  <a:cubicBezTo>
                    <a:pt x="1" y="11"/>
                    <a:pt x="0" y="23"/>
                    <a:pt x="1" y="30"/>
                  </a:cubicBezTo>
                  <a:cubicBezTo>
                    <a:pt x="3" y="37"/>
                    <a:pt x="12" y="47"/>
                    <a:pt x="13" y="58"/>
                  </a:cubicBezTo>
                  <a:cubicBezTo>
                    <a:pt x="14" y="76"/>
                    <a:pt x="0" y="98"/>
                    <a:pt x="0" y="98"/>
                  </a:cubicBezTo>
                  <a:cubicBezTo>
                    <a:pt x="13" y="92"/>
                    <a:pt x="28" y="76"/>
                    <a:pt x="34" y="67"/>
                  </a:cubicBezTo>
                  <a:cubicBezTo>
                    <a:pt x="41" y="57"/>
                    <a:pt x="36" y="44"/>
                    <a:pt x="33" y="36"/>
                  </a:cubicBezTo>
                  <a:cubicBezTo>
                    <a:pt x="31" y="29"/>
                    <a:pt x="10" y="4"/>
                    <a:pt x="6" y="0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3" name="Freeform 46"/>
            <p:cNvSpPr>
              <a:spLocks/>
            </p:cNvSpPr>
            <p:nvPr userDrawn="1"/>
          </p:nvSpPr>
          <p:spPr bwMode="auto">
            <a:xfrm>
              <a:off x="-4763" y="3086101"/>
              <a:ext cx="122238" cy="314325"/>
            </a:xfrm>
            <a:custGeom>
              <a:avLst/>
              <a:gdLst>
                <a:gd name="T0" fmla="*/ 0 w 30"/>
                <a:gd name="T1" fmla="*/ 77 h 77"/>
                <a:gd name="T2" fmla="*/ 28 w 30"/>
                <a:gd name="T3" fmla="*/ 25 h 77"/>
                <a:gd name="T4" fmla="*/ 0 w 30"/>
                <a:gd name="T5" fmla="*/ 0 h 77"/>
                <a:gd name="T6" fmla="*/ 0 w 30"/>
                <a:gd name="T7" fmla="*/ 0 h 77"/>
                <a:gd name="T8" fmla="*/ 0 w 30"/>
                <a:gd name="T9" fmla="*/ 0 h 77"/>
                <a:gd name="T10" fmla="*/ 0 w 30"/>
                <a:gd name="T11" fmla="*/ 77 h 77"/>
                <a:gd name="T12" fmla="*/ 0 w 30"/>
                <a:gd name="T13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77">
                  <a:moveTo>
                    <a:pt x="0" y="77"/>
                  </a:moveTo>
                  <a:cubicBezTo>
                    <a:pt x="3" y="64"/>
                    <a:pt x="30" y="39"/>
                    <a:pt x="28" y="25"/>
                  </a:cubicBezTo>
                  <a:cubicBezTo>
                    <a:pt x="24" y="5"/>
                    <a:pt x="11" y="9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4" name="Freeform 47"/>
            <p:cNvSpPr>
              <a:spLocks/>
            </p:cNvSpPr>
            <p:nvPr userDrawn="1"/>
          </p:nvSpPr>
          <p:spPr bwMode="auto">
            <a:xfrm>
              <a:off x="-4763" y="3641726"/>
              <a:ext cx="98425" cy="385763"/>
            </a:xfrm>
            <a:custGeom>
              <a:avLst/>
              <a:gdLst>
                <a:gd name="T0" fmla="*/ 21 w 24"/>
                <a:gd name="T1" fmla="*/ 60 h 94"/>
                <a:gd name="T2" fmla="*/ 20 w 24"/>
                <a:gd name="T3" fmla="*/ 34 h 94"/>
                <a:gd name="T4" fmla="*/ 0 w 24"/>
                <a:gd name="T5" fmla="*/ 0 h 94"/>
                <a:gd name="T6" fmla="*/ 0 w 24"/>
                <a:gd name="T7" fmla="*/ 0 h 94"/>
                <a:gd name="T8" fmla="*/ 0 w 24"/>
                <a:gd name="T9" fmla="*/ 0 h 94"/>
                <a:gd name="T10" fmla="*/ 0 w 24"/>
                <a:gd name="T11" fmla="*/ 94 h 94"/>
                <a:gd name="T12" fmla="*/ 0 w 24"/>
                <a:gd name="T13" fmla="*/ 94 h 94"/>
                <a:gd name="T14" fmla="*/ 21 w 24"/>
                <a:gd name="T15" fmla="*/ 6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" h="94">
                  <a:moveTo>
                    <a:pt x="21" y="60"/>
                  </a:moveTo>
                  <a:cubicBezTo>
                    <a:pt x="24" y="51"/>
                    <a:pt x="24" y="41"/>
                    <a:pt x="20" y="34"/>
                  </a:cubicBezTo>
                  <a:cubicBezTo>
                    <a:pt x="16" y="26"/>
                    <a:pt x="2" y="5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2" y="85"/>
                    <a:pt x="15" y="75"/>
                    <a:pt x="21" y="60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5" name="Freeform 48"/>
            <p:cNvSpPr>
              <a:spLocks/>
            </p:cNvSpPr>
            <p:nvPr userDrawn="1"/>
          </p:nvSpPr>
          <p:spPr bwMode="auto">
            <a:xfrm>
              <a:off x="138113" y="3602038"/>
              <a:ext cx="207963" cy="396875"/>
            </a:xfrm>
            <a:custGeom>
              <a:avLst/>
              <a:gdLst>
                <a:gd name="T0" fmla="*/ 22 w 51"/>
                <a:gd name="T1" fmla="*/ 97 h 97"/>
                <a:gd name="T2" fmla="*/ 47 w 51"/>
                <a:gd name="T3" fmla="*/ 64 h 97"/>
                <a:gd name="T4" fmla="*/ 44 w 51"/>
                <a:gd name="T5" fmla="*/ 29 h 97"/>
                <a:gd name="T6" fmla="*/ 24 w 51"/>
                <a:gd name="T7" fmla="*/ 0 h 97"/>
                <a:gd name="T8" fmla="*/ 2 w 51"/>
                <a:gd name="T9" fmla="*/ 40 h 97"/>
                <a:gd name="T10" fmla="*/ 4 w 51"/>
                <a:gd name="T11" fmla="*/ 66 h 97"/>
                <a:gd name="T12" fmla="*/ 22 w 51"/>
                <a:gd name="T13" fmla="*/ 97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1" h="97">
                  <a:moveTo>
                    <a:pt x="22" y="97"/>
                  </a:moveTo>
                  <a:cubicBezTo>
                    <a:pt x="22" y="97"/>
                    <a:pt x="43" y="78"/>
                    <a:pt x="47" y="64"/>
                  </a:cubicBezTo>
                  <a:cubicBezTo>
                    <a:pt x="51" y="53"/>
                    <a:pt x="49" y="38"/>
                    <a:pt x="44" y="29"/>
                  </a:cubicBezTo>
                  <a:cubicBezTo>
                    <a:pt x="39" y="20"/>
                    <a:pt x="29" y="10"/>
                    <a:pt x="24" y="0"/>
                  </a:cubicBezTo>
                  <a:cubicBezTo>
                    <a:pt x="19" y="10"/>
                    <a:pt x="4" y="27"/>
                    <a:pt x="2" y="40"/>
                  </a:cubicBezTo>
                  <a:cubicBezTo>
                    <a:pt x="0" y="50"/>
                    <a:pt x="1" y="59"/>
                    <a:pt x="4" y="66"/>
                  </a:cubicBezTo>
                  <a:cubicBezTo>
                    <a:pt x="7" y="73"/>
                    <a:pt x="16" y="87"/>
                    <a:pt x="22" y="97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6" name="Freeform 49"/>
            <p:cNvSpPr>
              <a:spLocks/>
            </p:cNvSpPr>
            <p:nvPr userDrawn="1"/>
          </p:nvSpPr>
          <p:spPr bwMode="auto">
            <a:xfrm>
              <a:off x="93663" y="2954338"/>
              <a:ext cx="285750" cy="409575"/>
            </a:xfrm>
            <a:custGeom>
              <a:avLst/>
              <a:gdLst>
                <a:gd name="T0" fmla="*/ 43 w 70"/>
                <a:gd name="T1" fmla="*/ 0 h 100"/>
                <a:gd name="T2" fmla="*/ 14 w 70"/>
                <a:gd name="T3" fmla="*/ 63 h 100"/>
                <a:gd name="T4" fmla="*/ 36 w 70"/>
                <a:gd name="T5" fmla="*/ 100 h 100"/>
                <a:gd name="T6" fmla="*/ 65 w 70"/>
                <a:gd name="T7" fmla="*/ 45 h 100"/>
                <a:gd name="T8" fmla="*/ 43 w 70"/>
                <a:gd name="T9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00">
                  <a:moveTo>
                    <a:pt x="43" y="0"/>
                  </a:moveTo>
                  <a:cubicBezTo>
                    <a:pt x="0" y="24"/>
                    <a:pt x="14" y="63"/>
                    <a:pt x="14" y="63"/>
                  </a:cubicBezTo>
                  <a:cubicBezTo>
                    <a:pt x="24" y="70"/>
                    <a:pt x="33" y="92"/>
                    <a:pt x="36" y="100"/>
                  </a:cubicBezTo>
                  <a:cubicBezTo>
                    <a:pt x="47" y="80"/>
                    <a:pt x="70" y="67"/>
                    <a:pt x="65" y="45"/>
                  </a:cubicBezTo>
                  <a:cubicBezTo>
                    <a:pt x="61" y="23"/>
                    <a:pt x="43" y="0"/>
                    <a:pt x="43" y="0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7" name="Freeform 50"/>
            <p:cNvSpPr>
              <a:spLocks/>
            </p:cNvSpPr>
            <p:nvPr userDrawn="1"/>
          </p:nvSpPr>
          <p:spPr bwMode="auto">
            <a:xfrm>
              <a:off x="249238" y="3265488"/>
              <a:ext cx="239713" cy="422275"/>
            </a:xfrm>
            <a:custGeom>
              <a:avLst/>
              <a:gdLst>
                <a:gd name="T0" fmla="*/ 49 w 59"/>
                <a:gd name="T1" fmla="*/ 69 h 103"/>
                <a:gd name="T2" fmla="*/ 59 w 59"/>
                <a:gd name="T3" fmla="*/ 42 h 103"/>
                <a:gd name="T4" fmla="*/ 31 w 59"/>
                <a:gd name="T5" fmla="*/ 0 h 103"/>
                <a:gd name="T6" fmla="*/ 3 w 59"/>
                <a:gd name="T7" fmla="*/ 39 h 103"/>
                <a:gd name="T8" fmla="*/ 5 w 59"/>
                <a:gd name="T9" fmla="*/ 68 h 103"/>
                <a:gd name="T10" fmla="*/ 23 w 59"/>
                <a:gd name="T11" fmla="*/ 103 h 103"/>
                <a:gd name="T12" fmla="*/ 49 w 59"/>
                <a:gd name="T13" fmla="*/ 69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" h="103">
                  <a:moveTo>
                    <a:pt x="49" y="69"/>
                  </a:moveTo>
                  <a:cubicBezTo>
                    <a:pt x="58" y="53"/>
                    <a:pt x="59" y="42"/>
                    <a:pt x="59" y="42"/>
                  </a:cubicBezTo>
                  <a:cubicBezTo>
                    <a:pt x="55" y="38"/>
                    <a:pt x="33" y="6"/>
                    <a:pt x="31" y="0"/>
                  </a:cubicBezTo>
                  <a:cubicBezTo>
                    <a:pt x="24" y="13"/>
                    <a:pt x="7" y="29"/>
                    <a:pt x="3" y="39"/>
                  </a:cubicBezTo>
                  <a:cubicBezTo>
                    <a:pt x="1" y="44"/>
                    <a:pt x="0" y="56"/>
                    <a:pt x="5" y="68"/>
                  </a:cubicBezTo>
                  <a:cubicBezTo>
                    <a:pt x="9" y="79"/>
                    <a:pt x="23" y="103"/>
                    <a:pt x="23" y="103"/>
                  </a:cubicBezTo>
                  <a:cubicBezTo>
                    <a:pt x="29" y="97"/>
                    <a:pt x="41" y="86"/>
                    <a:pt x="49" y="69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8" name="Freeform 51"/>
            <p:cNvSpPr>
              <a:spLocks/>
            </p:cNvSpPr>
            <p:nvPr userDrawn="1"/>
          </p:nvSpPr>
          <p:spPr bwMode="auto">
            <a:xfrm>
              <a:off x="-4763" y="1301751"/>
              <a:ext cx="188913" cy="82550"/>
            </a:xfrm>
            <a:custGeom>
              <a:avLst/>
              <a:gdLst>
                <a:gd name="T0" fmla="*/ 46 w 46"/>
                <a:gd name="T1" fmla="*/ 10 h 20"/>
                <a:gd name="T2" fmla="*/ 0 w 46"/>
                <a:gd name="T3" fmla="*/ 0 h 20"/>
                <a:gd name="T4" fmla="*/ 0 w 46"/>
                <a:gd name="T5" fmla="*/ 0 h 20"/>
                <a:gd name="T6" fmla="*/ 0 w 46"/>
                <a:gd name="T7" fmla="*/ 20 h 20"/>
                <a:gd name="T8" fmla="*/ 0 w 46"/>
                <a:gd name="T9" fmla="*/ 20 h 20"/>
                <a:gd name="T10" fmla="*/ 46 w 46"/>
                <a:gd name="T11" fmla="*/ 1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20">
                  <a:moveTo>
                    <a:pt x="46" y="10"/>
                  </a:moveTo>
                  <a:cubicBezTo>
                    <a:pt x="46" y="5"/>
                    <a:pt x="25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25" y="20"/>
                    <a:pt x="46" y="15"/>
                    <a:pt x="46" y="10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9" name="Freeform 52"/>
            <p:cNvSpPr>
              <a:spLocks noEditPoints="1"/>
            </p:cNvSpPr>
            <p:nvPr userDrawn="1"/>
          </p:nvSpPr>
          <p:spPr bwMode="auto">
            <a:xfrm>
              <a:off x="85725" y="1408113"/>
              <a:ext cx="293688" cy="180975"/>
            </a:xfrm>
            <a:custGeom>
              <a:avLst/>
              <a:gdLst>
                <a:gd name="T0" fmla="*/ 0 w 72"/>
                <a:gd name="T1" fmla="*/ 1 h 44"/>
                <a:gd name="T2" fmla="*/ 22 w 72"/>
                <a:gd name="T3" fmla="*/ 30 h 44"/>
                <a:gd name="T4" fmla="*/ 72 w 72"/>
                <a:gd name="T5" fmla="*/ 42 h 44"/>
                <a:gd name="T6" fmla="*/ 47 w 72"/>
                <a:gd name="T7" fmla="*/ 13 h 44"/>
                <a:gd name="T8" fmla="*/ 0 w 72"/>
                <a:gd name="T9" fmla="*/ 1 h 44"/>
                <a:gd name="T10" fmla="*/ 13 w 72"/>
                <a:gd name="T11" fmla="*/ 10 h 44"/>
                <a:gd name="T12" fmla="*/ 47 w 72"/>
                <a:gd name="T13" fmla="*/ 32 h 44"/>
                <a:gd name="T14" fmla="*/ 13 w 72"/>
                <a:gd name="T15" fmla="*/ 1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44">
                  <a:moveTo>
                    <a:pt x="0" y="1"/>
                  </a:moveTo>
                  <a:cubicBezTo>
                    <a:pt x="2" y="8"/>
                    <a:pt x="11" y="24"/>
                    <a:pt x="22" y="30"/>
                  </a:cubicBezTo>
                  <a:cubicBezTo>
                    <a:pt x="46" y="44"/>
                    <a:pt x="72" y="42"/>
                    <a:pt x="72" y="42"/>
                  </a:cubicBezTo>
                  <a:cubicBezTo>
                    <a:pt x="67" y="32"/>
                    <a:pt x="62" y="24"/>
                    <a:pt x="47" y="13"/>
                  </a:cubicBezTo>
                  <a:cubicBezTo>
                    <a:pt x="33" y="3"/>
                    <a:pt x="9" y="0"/>
                    <a:pt x="0" y="1"/>
                  </a:cubicBezTo>
                  <a:close/>
                  <a:moveTo>
                    <a:pt x="13" y="10"/>
                  </a:moveTo>
                  <a:cubicBezTo>
                    <a:pt x="40" y="14"/>
                    <a:pt x="47" y="32"/>
                    <a:pt x="47" y="32"/>
                  </a:cubicBezTo>
                  <a:cubicBezTo>
                    <a:pt x="31" y="28"/>
                    <a:pt x="13" y="10"/>
                    <a:pt x="13" y="10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0" name="Freeform 53"/>
            <p:cNvSpPr>
              <a:spLocks/>
            </p:cNvSpPr>
            <p:nvPr userDrawn="1"/>
          </p:nvSpPr>
          <p:spPr bwMode="auto">
            <a:xfrm>
              <a:off x="611188" y="1085851"/>
              <a:ext cx="166688" cy="184150"/>
            </a:xfrm>
            <a:custGeom>
              <a:avLst/>
              <a:gdLst>
                <a:gd name="T0" fmla="*/ 39 w 105"/>
                <a:gd name="T1" fmla="*/ 116 h 116"/>
                <a:gd name="T2" fmla="*/ 67 w 105"/>
                <a:gd name="T3" fmla="*/ 116 h 116"/>
                <a:gd name="T4" fmla="*/ 67 w 105"/>
                <a:gd name="T5" fmla="*/ 69 h 116"/>
                <a:gd name="T6" fmla="*/ 105 w 105"/>
                <a:gd name="T7" fmla="*/ 69 h 116"/>
                <a:gd name="T8" fmla="*/ 105 w 105"/>
                <a:gd name="T9" fmla="*/ 41 h 116"/>
                <a:gd name="T10" fmla="*/ 67 w 105"/>
                <a:gd name="T11" fmla="*/ 41 h 116"/>
                <a:gd name="T12" fmla="*/ 67 w 105"/>
                <a:gd name="T13" fmla="*/ 0 h 116"/>
                <a:gd name="T14" fmla="*/ 39 w 105"/>
                <a:gd name="T15" fmla="*/ 0 h 116"/>
                <a:gd name="T16" fmla="*/ 39 w 105"/>
                <a:gd name="T17" fmla="*/ 41 h 116"/>
                <a:gd name="T18" fmla="*/ 0 w 105"/>
                <a:gd name="T19" fmla="*/ 41 h 116"/>
                <a:gd name="T20" fmla="*/ 0 w 105"/>
                <a:gd name="T21" fmla="*/ 69 h 116"/>
                <a:gd name="T22" fmla="*/ 39 w 105"/>
                <a:gd name="T23" fmla="*/ 69 h 116"/>
                <a:gd name="T24" fmla="*/ 39 w 105"/>
                <a:gd name="T25" fmla="*/ 116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5" h="116">
                  <a:moveTo>
                    <a:pt x="39" y="116"/>
                  </a:moveTo>
                  <a:lnTo>
                    <a:pt x="67" y="116"/>
                  </a:lnTo>
                  <a:lnTo>
                    <a:pt x="67" y="69"/>
                  </a:lnTo>
                  <a:lnTo>
                    <a:pt x="105" y="69"/>
                  </a:lnTo>
                  <a:lnTo>
                    <a:pt x="105" y="41"/>
                  </a:lnTo>
                  <a:lnTo>
                    <a:pt x="67" y="41"/>
                  </a:lnTo>
                  <a:lnTo>
                    <a:pt x="67" y="0"/>
                  </a:lnTo>
                  <a:lnTo>
                    <a:pt x="39" y="0"/>
                  </a:lnTo>
                  <a:lnTo>
                    <a:pt x="39" y="41"/>
                  </a:lnTo>
                  <a:lnTo>
                    <a:pt x="0" y="41"/>
                  </a:lnTo>
                  <a:lnTo>
                    <a:pt x="0" y="69"/>
                  </a:lnTo>
                  <a:lnTo>
                    <a:pt x="39" y="69"/>
                  </a:lnTo>
                  <a:lnTo>
                    <a:pt x="39" y="116"/>
                  </a:ln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1" name="Freeform 54"/>
            <p:cNvSpPr>
              <a:spLocks/>
            </p:cNvSpPr>
            <p:nvPr userDrawn="1"/>
          </p:nvSpPr>
          <p:spPr bwMode="auto">
            <a:xfrm>
              <a:off x="-4763" y="5159376"/>
              <a:ext cx="946150" cy="1182688"/>
            </a:xfrm>
            <a:custGeom>
              <a:avLst/>
              <a:gdLst>
                <a:gd name="T0" fmla="*/ 231 w 232"/>
                <a:gd name="T1" fmla="*/ 58 h 289"/>
                <a:gd name="T2" fmla="*/ 232 w 232"/>
                <a:gd name="T3" fmla="*/ 0 h 289"/>
                <a:gd name="T4" fmla="*/ 179 w 232"/>
                <a:gd name="T5" fmla="*/ 20 h 289"/>
                <a:gd name="T6" fmla="*/ 196 w 232"/>
                <a:gd name="T7" fmla="*/ 32 h 289"/>
                <a:gd name="T8" fmla="*/ 40 w 232"/>
                <a:gd name="T9" fmla="*/ 250 h 289"/>
                <a:gd name="T10" fmla="*/ 0 w 232"/>
                <a:gd name="T11" fmla="*/ 177 h 289"/>
                <a:gd name="T12" fmla="*/ 0 w 232"/>
                <a:gd name="T13" fmla="*/ 221 h 289"/>
                <a:gd name="T14" fmla="*/ 38 w 232"/>
                <a:gd name="T15" fmla="*/ 289 h 289"/>
                <a:gd name="T16" fmla="*/ 213 w 232"/>
                <a:gd name="T17" fmla="*/ 45 h 289"/>
                <a:gd name="T18" fmla="*/ 231 w 232"/>
                <a:gd name="T19" fmla="*/ 58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2" h="289">
                  <a:moveTo>
                    <a:pt x="231" y="58"/>
                  </a:moveTo>
                  <a:cubicBezTo>
                    <a:pt x="232" y="0"/>
                    <a:pt x="232" y="0"/>
                    <a:pt x="232" y="0"/>
                  </a:cubicBezTo>
                  <a:cubicBezTo>
                    <a:pt x="179" y="20"/>
                    <a:pt x="179" y="20"/>
                    <a:pt x="179" y="20"/>
                  </a:cubicBezTo>
                  <a:cubicBezTo>
                    <a:pt x="196" y="32"/>
                    <a:pt x="196" y="32"/>
                    <a:pt x="196" y="32"/>
                  </a:cubicBezTo>
                  <a:cubicBezTo>
                    <a:pt x="187" y="44"/>
                    <a:pt x="57" y="227"/>
                    <a:pt x="40" y="250"/>
                  </a:cubicBezTo>
                  <a:cubicBezTo>
                    <a:pt x="0" y="177"/>
                    <a:pt x="0" y="177"/>
                    <a:pt x="0" y="177"/>
                  </a:cubicBezTo>
                  <a:cubicBezTo>
                    <a:pt x="0" y="221"/>
                    <a:pt x="0" y="221"/>
                    <a:pt x="0" y="221"/>
                  </a:cubicBezTo>
                  <a:cubicBezTo>
                    <a:pt x="38" y="289"/>
                    <a:pt x="38" y="289"/>
                    <a:pt x="38" y="289"/>
                  </a:cubicBezTo>
                  <a:cubicBezTo>
                    <a:pt x="213" y="45"/>
                    <a:pt x="213" y="45"/>
                    <a:pt x="213" y="45"/>
                  </a:cubicBezTo>
                  <a:lnTo>
                    <a:pt x="231" y="58"/>
                  </a:ln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2" name="Freeform 55"/>
            <p:cNvSpPr>
              <a:spLocks/>
            </p:cNvSpPr>
            <p:nvPr userDrawn="1"/>
          </p:nvSpPr>
          <p:spPr bwMode="auto">
            <a:xfrm>
              <a:off x="501650" y="1322388"/>
              <a:ext cx="158750" cy="192088"/>
            </a:xfrm>
            <a:custGeom>
              <a:avLst/>
              <a:gdLst>
                <a:gd name="T0" fmla="*/ 25 w 39"/>
                <a:gd name="T1" fmla="*/ 47 h 47"/>
                <a:gd name="T2" fmla="*/ 39 w 39"/>
                <a:gd name="T3" fmla="*/ 46 h 47"/>
                <a:gd name="T4" fmla="*/ 27 w 39"/>
                <a:gd name="T5" fmla="*/ 5 h 47"/>
                <a:gd name="T6" fmla="*/ 9 w 39"/>
                <a:gd name="T7" fmla="*/ 0 h 47"/>
                <a:gd name="T8" fmla="*/ 2 w 39"/>
                <a:gd name="T9" fmla="*/ 10 h 47"/>
                <a:gd name="T10" fmla="*/ 25 w 39"/>
                <a:gd name="T11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47">
                  <a:moveTo>
                    <a:pt x="25" y="47"/>
                  </a:moveTo>
                  <a:cubicBezTo>
                    <a:pt x="29" y="46"/>
                    <a:pt x="28" y="47"/>
                    <a:pt x="39" y="46"/>
                  </a:cubicBezTo>
                  <a:cubicBezTo>
                    <a:pt x="37" y="36"/>
                    <a:pt x="33" y="11"/>
                    <a:pt x="27" y="5"/>
                  </a:cubicBezTo>
                  <a:cubicBezTo>
                    <a:pt x="22" y="0"/>
                    <a:pt x="13" y="0"/>
                    <a:pt x="9" y="0"/>
                  </a:cubicBezTo>
                  <a:cubicBezTo>
                    <a:pt x="5" y="0"/>
                    <a:pt x="0" y="4"/>
                    <a:pt x="2" y="10"/>
                  </a:cubicBezTo>
                  <a:cubicBezTo>
                    <a:pt x="4" y="16"/>
                    <a:pt x="22" y="44"/>
                    <a:pt x="25" y="47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3" name="Freeform 56"/>
            <p:cNvSpPr>
              <a:spLocks/>
            </p:cNvSpPr>
            <p:nvPr userDrawn="1"/>
          </p:nvSpPr>
          <p:spPr bwMode="auto">
            <a:xfrm>
              <a:off x="-4763" y="701676"/>
              <a:ext cx="74613" cy="184150"/>
            </a:xfrm>
            <a:custGeom>
              <a:avLst/>
              <a:gdLst>
                <a:gd name="T0" fmla="*/ 0 w 47"/>
                <a:gd name="T1" fmla="*/ 0 h 116"/>
                <a:gd name="T2" fmla="*/ 0 w 47"/>
                <a:gd name="T3" fmla="*/ 116 h 116"/>
                <a:gd name="T4" fmla="*/ 11 w 47"/>
                <a:gd name="T5" fmla="*/ 116 h 116"/>
                <a:gd name="T6" fmla="*/ 11 w 47"/>
                <a:gd name="T7" fmla="*/ 67 h 116"/>
                <a:gd name="T8" fmla="*/ 47 w 47"/>
                <a:gd name="T9" fmla="*/ 67 h 116"/>
                <a:gd name="T10" fmla="*/ 47 w 47"/>
                <a:gd name="T11" fmla="*/ 41 h 116"/>
                <a:gd name="T12" fmla="*/ 11 w 47"/>
                <a:gd name="T13" fmla="*/ 41 h 116"/>
                <a:gd name="T14" fmla="*/ 11 w 47"/>
                <a:gd name="T15" fmla="*/ 0 h 116"/>
                <a:gd name="T16" fmla="*/ 0 w 47"/>
                <a:gd name="T17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116">
                  <a:moveTo>
                    <a:pt x="0" y="0"/>
                  </a:moveTo>
                  <a:lnTo>
                    <a:pt x="0" y="116"/>
                  </a:lnTo>
                  <a:lnTo>
                    <a:pt x="11" y="116"/>
                  </a:lnTo>
                  <a:lnTo>
                    <a:pt x="11" y="67"/>
                  </a:lnTo>
                  <a:lnTo>
                    <a:pt x="47" y="67"/>
                  </a:lnTo>
                  <a:lnTo>
                    <a:pt x="47" y="41"/>
                  </a:lnTo>
                  <a:lnTo>
                    <a:pt x="11" y="41"/>
                  </a:lnTo>
                  <a:lnTo>
                    <a:pt x="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4" name="Freeform 57"/>
            <p:cNvSpPr>
              <a:spLocks/>
            </p:cNvSpPr>
            <p:nvPr userDrawn="1"/>
          </p:nvSpPr>
          <p:spPr bwMode="auto">
            <a:xfrm>
              <a:off x="33338" y="904876"/>
              <a:ext cx="125413" cy="368300"/>
            </a:xfrm>
            <a:custGeom>
              <a:avLst/>
              <a:gdLst>
                <a:gd name="T0" fmla="*/ 12 w 31"/>
                <a:gd name="T1" fmla="*/ 90 h 90"/>
                <a:gd name="T2" fmla="*/ 21 w 31"/>
                <a:gd name="T3" fmla="*/ 36 h 90"/>
                <a:gd name="T4" fmla="*/ 31 w 31"/>
                <a:gd name="T5" fmla="*/ 0 h 90"/>
                <a:gd name="T6" fmla="*/ 14 w 31"/>
                <a:gd name="T7" fmla="*/ 24 h 90"/>
                <a:gd name="T8" fmla="*/ 0 w 31"/>
                <a:gd name="T9" fmla="*/ 89 h 90"/>
                <a:gd name="T10" fmla="*/ 12 w 31"/>
                <a:gd name="T11" fmla="*/ 9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90">
                  <a:moveTo>
                    <a:pt x="12" y="90"/>
                  </a:moveTo>
                  <a:cubicBezTo>
                    <a:pt x="15" y="72"/>
                    <a:pt x="17" y="55"/>
                    <a:pt x="21" y="36"/>
                  </a:cubicBezTo>
                  <a:cubicBezTo>
                    <a:pt x="24" y="18"/>
                    <a:pt x="31" y="0"/>
                    <a:pt x="31" y="0"/>
                  </a:cubicBezTo>
                  <a:cubicBezTo>
                    <a:pt x="23" y="2"/>
                    <a:pt x="17" y="12"/>
                    <a:pt x="14" y="24"/>
                  </a:cubicBezTo>
                  <a:cubicBezTo>
                    <a:pt x="10" y="37"/>
                    <a:pt x="3" y="70"/>
                    <a:pt x="0" y="89"/>
                  </a:cubicBezTo>
                  <a:cubicBezTo>
                    <a:pt x="4" y="89"/>
                    <a:pt x="8" y="89"/>
                    <a:pt x="12" y="90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5" name="Freeform 58"/>
            <p:cNvSpPr>
              <a:spLocks/>
            </p:cNvSpPr>
            <p:nvPr userDrawn="1"/>
          </p:nvSpPr>
          <p:spPr bwMode="auto">
            <a:xfrm>
              <a:off x="109538" y="954088"/>
              <a:ext cx="187325" cy="352425"/>
            </a:xfrm>
            <a:custGeom>
              <a:avLst/>
              <a:gdLst>
                <a:gd name="T0" fmla="*/ 21 w 46"/>
                <a:gd name="T1" fmla="*/ 86 h 86"/>
                <a:gd name="T2" fmla="*/ 46 w 46"/>
                <a:gd name="T3" fmla="*/ 14 h 86"/>
                <a:gd name="T4" fmla="*/ 33 w 46"/>
                <a:gd name="T5" fmla="*/ 2 h 86"/>
                <a:gd name="T6" fmla="*/ 18 w 46"/>
                <a:gd name="T7" fmla="*/ 3 h 86"/>
                <a:gd name="T8" fmla="*/ 0 w 46"/>
                <a:gd name="T9" fmla="*/ 79 h 86"/>
                <a:gd name="T10" fmla="*/ 21 w 46"/>
                <a:gd name="T11" fmla="*/ 8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86">
                  <a:moveTo>
                    <a:pt x="21" y="86"/>
                  </a:moveTo>
                  <a:cubicBezTo>
                    <a:pt x="36" y="49"/>
                    <a:pt x="46" y="23"/>
                    <a:pt x="46" y="14"/>
                  </a:cubicBezTo>
                  <a:cubicBezTo>
                    <a:pt x="46" y="8"/>
                    <a:pt x="39" y="4"/>
                    <a:pt x="33" y="2"/>
                  </a:cubicBezTo>
                  <a:cubicBezTo>
                    <a:pt x="27" y="0"/>
                    <a:pt x="22" y="0"/>
                    <a:pt x="18" y="3"/>
                  </a:cubicBezTo>
                  <a:cubicBezTo>
                    <a:pt x="10" y="9"/>
                    <a:pt x="2" y="58"/>
                    <a:pt x="0" y="79"/>
                  </a:cubicBezTo>
                  <a:cubicBezTo>
                    <a:pt x="7" y="80"/>
                    <a:pt x="12" y="81"/>
                    <a:pt x="21" y="86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6" name="Freeform 59"/>
            <p:cNvSpPr>
              <a:spLocks/>
            </p:cNvSpPr>
            <p:nvPr userDrawn="1"/>
          </p:nvSpPr>
          <p:spPr bwMode="auto">
            <a:xfrm>
              <a:off x="1185863" y="1200151"/>
              <a:ext cx="171450" cy="523875"/>
            </a:xfrm>
            <a:custGeom>
              <a:avLst/>
              <a:gdLst>
                <a:gd name="T0" fmla="*/ 10 w 42"/>
                <a:gd name="T1" fmla="*/ 39 h 128"/>
                <a:gd name="T2" fmla="*/ 5 w 42"/>
                <a:gd name="T3" fmla="*/ 91 h 128"/>
                <a:gd name="T4" fmla="*/ 14 w 42"/>
                <a:gd name="T5" fmla="*/ 128 h 128"/>
                <a:gd name="T6" fmla="*/ 25 w 42"/>
                <a:gd name="T7" fmla="*/ 83 h 128"/>
                <a:gd name="T8" fmla="*/ 28 w 42"/>
                <a:gd name="T9" fmla="*/ 50 h 128"/>
                <a:gd name="T10" fmla="*/ 41 w 42"/>
                <a:gd name="T11" fmla="*/ 9 h 128"/>
                <a:gd name="T12" fmla="*/ 19 w 42"/>
                <a:gd name="T13" fmla="*/ 0 h 128"/>
                <a:gd name="T14" fmla="*/ 10 w 42"/>
                <a:gd name="T15" fmla="*/ 39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128">
                  <a:moveTo>
                    <a:pt x="10" y="39"/>
                  </a:moveTo>
                  <a:cubicBezTo>
                    <a:pt x="3" y="53"/>
                    <a:pt x="0" y="76"/>
                    <a:pt x="5" y="91"/>
                  </a:cubicBezTo>
                  <a:cubicBezTo>
                    <a:pt x="10" y="104"/>
                    <a:pt x="14" y="122"/>
                    <a:pt x="14" y="128"/>
                  </a:cubicBezTo>
                  <a:cubicBezTo>
                    <a:pt x="24" y="114"/>
                    <a:pt x="27" y="98"/>
                    <a:pt x="25" y="83"/>
                  </a:cubicBezTo>
                  <a:cubicBezTo>
                    <a:pt x="24" y="75"/>
                    <a:pt x="23" y="61"/>
                    <a:pt x="28" y="50"/>
                  </a:cubicBezTo>
                  <a:cubicBezTo>
                    <a:pt x="32" y="41"/>
                    <a:pt x="42" y="25"/>
                    <a:pt x="41" y="9"/>
                  </a:cubicBezTo>
                  <a:cubicBezTo>
                    <a:pt x="33" y="4"/>
                    <a:pt x="19" y="0"/>
                    <a:pt x="19" y="0"/>
                  </a:cubicBezTo>
                  <a:cubicBezTo>
                    <a:pt x="20" y="13"/>
                    <a:pt x="17" y="26"/>
                    <a:pt x="10" y="39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7" name="Freeform 60"/>
            <p:cNvSpPr>
              <a:spLocks/>
            </p:cNvSpPr>
            <p:nvPr userDrawn="1"/>
          </p:nvSpPr>
          <p:spPr bwMode="auto">
            <a:xfrm>
              <a:off x="985838" y="1077913"/>
              <a:ext cx="254000" cy="150813"/>
            </a:xfrm>
            <a:custGeom>
              <a:avLst/>
              <a:gdLst>
                <a:gd name="T0" fmla="*/ 16 w 62"/>
                <a:gd name="T1" fmla="*/ 15 h 37"/>
                <a:gd name="T2" fmla="*/ 47 w 62"/>
                <a:gd name="T3" fmla="*/ 35 h 37"/>
                <a:gd name="T4" fmla="*/ 62 w 62"/>
                <a:gd name="T5" fmla="*/ 36 h 37"/>
                <a:gd name="T6" fmla="*/ 61 w 62"/>
                <a:gd name="T7" fmla="*/ 27 h 37"/>
                <a:gd name="T8" fmla="*/ 22 w 62"/>
                <a:gd name="T9" fmla="*/ 2 h 37"/>
                <a:gd name="T10" fmla="*/ 0 w 62"/>
                <a:gd name="T11" fmla="*/ 8 h 37"/>
                <a:gd name="T12" fmla="*/ 16 w 62"/>
                <a:gd name="T13" fmla="*/ 1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" h="37">
                  <a:moveTo>
                    <a:pt x="16" y="15"/>
                  </a:moveTo>
                  <a:cubicBezTo>
                    <a:pt x="26" y="23"/>
                    <a:pt x="38" y="32"/>
                    <a:pt x="47" y="35"/>
                  </a:cubicBezTo>
                  <a:cubicBezTo>
                    <a:pt x="56" y="37"/>
                    <a:pt x="57" y="36"/>
                    <a:pt x="62" y="36"/>
                  </a:cubicBezTo>
                  <a:cubicBezTo>
                    <a:pt x="62" y="34"/>
                    <a:pt x="62" y="29"/>
                    <a:pt x="61" y="27"/>
                  </a:cubicBezTo>
                  <a:cubicBezTo>
                    <a:pt x="61" y="27"/>
                    <a:pt x="40" y="6"/>
                    <a:pt x="22" y="2"/>
                  </a:cubicBezTo>
                  <a:cubicBezTo>
                    <a:pt x="11" y="0"/>
                    <a:pt x="4" y="5"/>
                    <a:pt x="0" y="8"/>
                  </a:cubicBezTo>
                  <a:cubicBezTo>
                    <a:pt x="0" y="8"/>
                    <a:pt x="7" y="7"/>
                    <a:pt x="16" y="15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8" name="Freeform 61"/>
            <p:cNvSpPr>
              <a:spLocks/>
            </p:cNvSpPr>
            <p:nvPr userDrawn="1"/>
          </p:nvSpPr>
          <p:spPr bwMode="auto">
            <a:xfrm>
              <a:off x="831850" y="1584326"/>
              <a:ext cx="109538" cy="171450"/>
            </a:xfrm>
            <a:custGeom>
              <a:avLst/>
              <a:gdLst>
                <a:gd name="T0" fmla="*/ 0 w 27"/>
                <a:gd name="T1" fmla="*/ 42 h 42"/>
                <a:gd name="T2" fmla="*/ 21 w 27"/>
                <a:gd name="T3" fmla="*/ 18 h 42"/>
                <a:gd name="T4" fmla="*/ 10 w 27"/>
                <a:gd name="T5" fmla="*/ 5 h 42"/>
                <a:gd name="T6" fmla="*/ 0 w 27"/>
                <a:gd name="T7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42">
                  <a:moveTo>
                    <a:pt x="0" y="42"/>
                  </a:moveTo>
                  <a:cubicBezTo>
                    <a:pt x="0" y="42"/>
                    <a:pt x="17" y="29"/>
                    <a:pt x="21" y="18"/>
                  </a:cubicBezTo>
                  <a:cubicBezTo>
                    <a:pt x="26" y="7"/>
                    <a:pt x="27" y="0"/>
                    <a:pt x="10" y="5"/>
                  </a:cubicBezTo>
                  <a:cubicBezTo>
                    <a:pt x="8" y="19"/>
                    <a:pt x="5" y="33"/>
                    <a:pt x="0" y="42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9" name="Freeform 62"/>
            <p:cNvSpPr>
              <a:spLocks/>
            </p:cNvSpPr>
            <p:nvPr userDrawn="1"/>
          </p:nvSpPr>
          <p:spPr bwMode="auto">
            <a:xfrm>
              <a:off x="725488" y="1322388"/>
              <a:ext cx="158750" cy="192088"/>
            </a:xfrm>
            <a:custGeom>
              <a:avLst/>
              <a:gdLst>
                <a:gd name="T0" fmla="*/ 0 w 39"/>
                <a:gd name="T1" fmla="*/ 46 h 47"/>
                <a:gd name="T2" fmla="*/ 15 w 39"/>
                <a:gd name="T3" fmla="*/ 47 h 47"/>
                <a:gd name="T4" fmla="*/ 37 w 39"/>
                <a:gd name="T5" fmla="*/ 10 h 47"/>
                <a:gd name="T6" fmla="*/ 30 w 39"/>
                <a:gd name="T7" fmla="*/ 0 h 47"/>
                <a:gd name="T8" fmla="*/ 12 w 39"/>
                <a:gd name="T9" fmla="*/ 5 h 47"/>
                <a:gd name="T10" fmla="*/ 0 w 39"/>
                <a:gd name="T11" fmla="*/ 46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47">
                  <a:moveTo>
                    <a:pt x="0" y="46"/>
                  </a:moveTo>
                  <a:cubicBezTo>
                    <a:pt x="11" y="47"/>
                    <a:pt x="10" y="46"/>
                    <a:pt x="15" y="47"/>
                  </a:cubicBezTo>
                  <a:cubicBezTo>
                    <a:pt x="17" y="44"/>
                    <a:pt x="36" y="16"/>
                    <a:pt x="37" y="10"/>
                  </a:cubicBezTo>
                  <a:cubicBezTo>
                    <a:pt x="39" y="4"/>
                    <a:pt x="35" y="0"/>
                    <a:pt x="30" y="0"/>
                  </a:cubicBezTo>
                  <a:cubicBezTo>
                    <a:pt x="26" y="0"/>
                    <a:pt x="18" y="0"/>
                    <a:pt x="12" y="5"/>
                  </a:cubicBezTo>
                  <a:cubicBezTo>
                    <a:pt x="6" y="11"/>
                    <a:pt x="2" y="36"/>
                    <a:pt x="0" y="46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0" name="Freeform 63"/>
            <p:cNvSpPr>
              <a:spLocks/>
            </p:cNvSpPr>
            <p:nvPr userDrawn="1"/>
          </p:nvSpPr>
          <p:spPr bwMode="auto">
            <a:xfrm>
              <a:off x="920750" y="1117601"/>
              <a:ext cx="192088" cy="417513"/>
            </a:xfrm>
            <a:custGeom>
              <a:avLst/>
              <a:gdLst>
                <a:gd name="T0" fmla="*/ 24 w 47"/>
                <a:gd name="T1" fmla="*/ 86 h 102"/>
                <a:gd name="T2" fmla="*/ 15 w 47"/>
                <a:gd name="T3" fmla="*/ 102 h 102"/>
                <a:gd name="T4" fmla="*/ 44 w 47"/>
                <a:gd name="T5" fmla="*/ 80 h 102"/>
                <a:gd name="T6" fmla="*/ 37 w 47"/>
                <a:gd name="T7" fmla="*/ 48 h 102"/>
                <a:gd name="T8" fmla="*/ 18 w 47"/>
                <a:gd name="T9" fmla="*/ 15 h 102"/>
                <a:gd name="T10" fmla="*/ 15 w 47"/>
                <a:gd name="T11" fmla="*/ 0 h 102"/>
                <a:gd name="T12" fmla="*/ 0 w 47"/>
                <a:gd name="T13" fmla="*/ 23 h 102"/>
                <a:gd name="T14" fmla="*/ 14 w 47"/>
                <a:gd name="T15" fmla="*/ 57 h 102"/>
                <a:gd name="T16" fmla="*/ 24 w 47"/>
                <a:gd name="T17" fmla="*/ 86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102">
                  <a:moveTo>
                    <a:pt x="24" y="86"/>
                  </a:moveTo>
                  <a:cubicBezTo>
                    <a:pt x="24" y="92"/>
                    <a:pt x="20" y="97"/>
                    <a:pt x="15" y="102"/>
                  </a:cubicBezTo>
                  <a:cubicBezTo>
                    <a:pt x="15" y="102"/>
                    <a:pt x="41" y="96"/>
                    <a:pt x="44" y="80"/>
                  </a:cubicBezTo>
                  <a:cubicBezTo>
                    <a:pt x="47" y="66"/>
                    <a:pt x="41" y="56"/>
                    <a:pt x="37" y="48"/>
                  </a:cubicBezTo>
                  <a:cubicBezTo>
                    <a:pt x="33" y="40"/>
                    <a:pt x="21" y="23"/>
                    <a:pt x="18" y="15"/>
                  </a:cubicBezTo>
                  <a:cubicBezTo>
                    <a:pt x="15" y="9"/>
                    <a:pt x="14" y="3"/>
                    <a:pt x="15" y="0"/>
                  </a:cubicBezTo>
                  <a:cubicBezTo>
                    <a:pt x="7" y="8"/>
                    <a:pt x="0" y="16"/>
                    <a:pt x="0" y="23"/>
                  </a:cubicBezTo>
                  <a:cubicBezTo>
                    <a:pt x="0" y="31"/>
                    <a:pt x="9" y="50"/>
                    <a:pt x="14" y="57"/>
                  </a:cubicBezTo>
                  <a:cubicBezTo>
                    <a:pt x="18" y="65"/>
                    <a:pt x="25" y="74"/>
                    <a:pt x="24" y="86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1" name="Freeform 64"/>
            <p:cNvSpPr>
              <a:spLocks/>
            </p:cNvSpPr>
            <p:nvPr userDrawn="1"/>
          </p:nvSpPr>
          <p:spPr bwMode="auto">
            <a:xfrm>
              <a:off x="1247775" y="4546601"/>
              <a:ext cx="801688" cy="1071563"/>
            </a:xfrm>
            <a:custGeom>
              <a:avLst/>
              <a:gdLst>
                <a:gd name="T0" fmla="*/ 165 w 197"/>
                <a:gd name="T1" fmla="*/ 0 h 262"/>
                <a:gd name="T2" fmla="*/ 133 w 197"/>
                <a:gd name="T3" fmla="*/ 48 h 262"/>
                <a:gd name="T4" fmla="*/ 79 w 197"/>
                <a:gd name="T5" fmla="*/ 74 h 262"/>
                <a:gd name="T6" fmla="*/ 114 w 197"/>
                <a:gd name="T7" fmla="*/ 90 h 262"/>
                <a:gd name="T8" fmla="*/ 144 w 197"/>
                <a:gd name="T9" fmla="*/ 159 h 262"/>
                <a:gd name="T10" fmla="*/ 75 w 197"/>
                <a:gd name="T11" fmla="*/ 115 h 262"/>
                <a:gd name="T12" fmla="*/ 0 w 197"/>
                <a:gd name="T13" fmla="*/ 172 h 262"/>
                <a:gd name="T14" fmla="*/ 15 w 197"/>
                <a:gd name="T15" fmla="*/ 204 h 262"/>
                <a:gd name="T16" fmla="*/ 14 w 197"/>
                <a:gd name="T17" fmla="*/ 192 h 262"/>
                <a:gd name="T18" fmla="*/ 75 w 197"/>
                <a:gd name="T19" fmla="*/ 132 h 262"/>
                <a:gd name="T20" fmla="*/ 136 w 197"/>
                <a:gd name="T21" fmla="*/ 192 h 262"/>
                <a:gd name="T22" fmla="*/ 117 w 197"/>
                <a:gd name="T23" fmla="*/ 236 h 262"/>
                <a:gd name="T24" fmla="*/ 115 w 197"/>
                <a:gd name="T25" fmla="*/ 238 h 262"/>
                <a:gd name="T26" fmla="*/ 77 w 197"/>
                <a:gd name="T27" fmla="*/ 246 h 262"/>
                <a:gd name="T28" fmla="*/ 66 w 197"/>
                <a:gd name="T29" fmla="*/ 254 h 262"/>
                <a:gd name="T30" fmla="*/ 76 w 197"/>
                <a:gd name="T31" fmla="*/ 262 h 262"/>
                <a:gd name="T32" fmla="*/ 129 w 197"/>
                <a:gd name="T33" fmla="*/ 261 h 262"/>
                <a:gd name="T34" fmla="*/ 139 w 197"/>
                <a:gd name="T35" fmla="*/ 239 h 262"/>
                <a:gd name="T36" fmla="*/ 190 w 197"/>
                <a:gd name="T37" fmla="*/ 149 h 262"/>
                <a:gd name="T38" fmla="*/ 169 w 197"/>
                <a:gd name="T39" fmla="*/ 45 h 262"/>
                <a:gd name="T40" fmla="*/ 165 w 197"/>
                <a:gd name="T41" fmla="*/ 0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97" h="262">
                  <a:moveTo>
                    <a:pt x="165" y="0"/>
                  </a:moveTo>
                  <a:cubicBezTo>
                    <a:pt x="164" y="13"/>
                    <a:pt x="154" y="29"/>
                    <a:pt x="133" y="48"/>
                  </a:cubicBezTo>
                  <a:cubicBezTo>
                    <a:pt x="112" y="67"/>
                    <a:pt x="93" y="76"/>
                    <a:pt x="79" y="74"/>
                  </a:cubicBezTo>
                  <a:cubicBezTo>
                    <a:pt x="79" y="74"/>
                    <a:pt x="101" y="78"/>
                    <a:pt x="114" y="90"/>
                  </a:cubicBezTo>
                  <a:cubicBezTo>
                    <a:pt x="124" y="100"/>
                    <a:pt x="140" y="128"/>
                    <a:pt x="144" y="159"/>
                  </a:cubicBezTo>
                  <a:cubicBezTo>
                    <a:pt x="132" y="133"/>
                    <a:pt x="105" y="115"/>
                    <a:pt x="75" y="115"/>
                  </a:cubicBezTo>
                  <a:cubicBezTo>
                    <a:pt x="39" y="115"/>
                    <a:pt x="9" y="139"/>
                    <a:pt x="0" y="172"/>
                  </a:cubicBezTo>
                  <a:cubicBezTo>
                    <a:pt x="2" y="176"/>
                    <a:pt x="12" y="199"/>
                    <a:pt x="15" y="204"/>
                  </a:cubicBezTo>
                  <a:cubicBezTo>
                    <a:pt x="15" y="204"/>
                    <a:pt x="14" y="197"/>
                    <a:pt x="14" y="192"/>
                  </a:cubicBezTo>
                  <a:cubicBezTo>
                    <a:pt x="14" y="159"/>
                    <a:pt x="41" y="132"/>
                    <a:pt x="75" y="132"/>
                  </a:cubicBezTo>
                  <a:cubicBezTo>
                    <a:pt x="108" y="132"/>
                    <a:pt x="136" y="159"/>
                    <a:pt x="136" y="192"/>
                  </a:cubicBezTo>
                  <a:cubicBezTo>
                    <a:pt x="136" y="210"/>
                    <a:pt x="129" y="226"/>
                    <a:pt x="117" y="236"/>
                  </a:cubicBezTo>
                  <a:cubicBezTo>
                    <a:pt x="116" y="237"/>
                    <a:pt x="116" y="237"/>
                    <a:pt x="115" y="238"/>
                  </a:cubicBezTo>
                  <a:cubicBezTo>
                    <a:pt x="103" y="247"/>
                    <a:pt x="82" y="246"/>
                    <a:pt x="77" y="246"/>
                  </a:cubicBezTo>
                  <a:cubicBezTo>
                    <a:pt x="72" y="246"/>
                    <a:pt x="66" y="248"/>
                    <a:pt x="66" y="254"/>
                  </a:cubicBezTo>
                  <a:cubicBezTo>
                    <a:pt x="65" y="261"/>
                    <a:pt x="76" y="262"/>
                    <a:pt x="76" y="262"/>
                  </a:cubicBezTo>
                  <a:cubicBezTo>
                    <a:pt x="86" y="261"/>
                    <a:pt x="129" y="261"/>
                    <a:pt x="129" y="261"/>
                  </a:cubicBezTo>
                  <a:cubicBezTo>
                    <a:pt x="130" y="256"/>
                    <a:pt x="132" y="246"/>
                    <a:pt x="139" y="239"/>
                  </a:cubicBezTo>
                  <a:cubicBezTo>
                    <a:pt x="168" y="210"/>
                    <a:pt x="186" y="174"/>
                    <a:pt x="190" y="149"/>
                  </a:cubicBezTo>
                  <a:cubicBezTo>
                    <a:pt x="197" y="105"/>
                    <a:pt x="177" y="66"/>
                    <a:pt x="169" y="45"/>
                  </a:cubicBezTo>
                  <a:cubicBezTo>
                    <a:pt x="164" y="29"/>
                    <a:pt x="163" y="19"/>
                    <a:pt x="165" y="0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2" name="Freeform 65"/>
            <p:cNvSpPr>
              <a:spLocks/>
            </p:cNvSpPr>
            <p:nvPr userDrawn="1"/>
          </p:nvSpPr>
          <p:spPr bwMode="auto">
            <a:xfrm>
              <a:off x="1862138" y="3392488"/>
              <a:ext cx="889000" cy="671513"/>
            </a:xfrm>
            <a:custGeom>
              <a:avLst/>
              <a:gdLst>
                <a:gd name="T0" fmla="*/ 134 w 218"/>
                <a:gd name="T1" fmla="*/ 53 h 164"/>
                <a:gd name="T2" fmla="*/ 5 w 218"/>
                <a:gd name="T3" fmla="*/ 0 h 164"/>
                <a:gd name="T4" fmla="*/ 7 w 218"/>
                <a:gd name="T5" fmla="*/ 4 h 164"/>
                <a:gd name="T6" fmla="*/ 10 w 218"/>
                <a:gd name="T7" fmla="*/ 8 h 164"/>
                <a:gd name="T8" fmla="*/ 90 w 218"/>
                <a:gd name="T9" fmla="*/ 50 h 164"/>
                <a:gd name="T10" fmla="*/ 129 w 218"/>
                <a:gd name="T11" fmla="*/ 93 h 164"/>
                <a:gd name="T12" fmla="*/ 5 w 218"/>
                <a:gd name="T13" fmla="*/ 16 h 164"/>
                <a:gd name="T14" fmla="*/ 0 w 218"/>
                <a:gd name="T15" fmla="*/ 22 h 164"/>
                <a:gd name="T16" fmla="*/ 119 w 218"/>
                <a:gd name="T17" fmla="*/ 127 h 164"/>
                <a:gd name="T18" fmla="*/ 218 w 218"/>
                <a:gd name="T19" fmla="*/ 160 h 164"/>
                <a:gd name="T20" fmla="*/ 134 w 218"/>
                <a:gd name="T21" fmla="*/ 53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8" h="164">
                  <a:moveTo>
                    <a:pt x="134" y="53"/>
                  </a:moveTo>
                  <a:cubicBezTo>
                    <a:pt x="108" y="40"/>
                    <a:pt x="27" y="9"/>
                    <a:pt x="5" y="0"/>
                  </a:cubicBezTo>
                  <a:cubicBezTo>
                    <a:pt x="6" y="2"/>
                    <a:pt x="6" y="3"/>
                    <a:pt x="7" y="4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37" y="21"/>
                    <a:pt x="60" y="28"/>
                    <a:pt x="90" y="50"/>
                  </a:cubicBezTo>
                  <a:cubicBezTo>
                    <a:pt x="116" y="68"/>
                    <a:pt x="129" y="93"/>
                    <a:pt x="129" y="93"/>
                  </a:cubicBezTo>
                  <a:cubicBezTo>
                    <a:pt x="65" y="70"/>
                    <a:pt x="5" y="16"/>
                    <a:pt x="5" y="16"/>
                  </a:cubicBezTo>
                  <a:cubicBezTo>
                    <a:pt x="4" y="18"/>
                    <a:pt x="2" y="20"/>
                    <a:pt x="0" y="22"/>
                  </a:cubicBezTo>
                  <a:cubicBezTo>
                    <a:pt x="22" y="38"/>
                    <a:pt x="74" y="90"/>
                    <a:pt x="119" y="127"/>
                  </a:cubicBezTo>
                  <a:cubicBezTo>
                    <a:pt x="164" y="164"/>
                    <a:pt x="218" y="160"/>
                    <a:pt x="218" y="160"/>
                  </a:cubicBezTo>
                  <a:cubicBezTo>
                    <a:pt x="198" y="97"/>
                    <a:pt x="160" y="67"/>
                    <a:pt x="134" y="53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3" name="Freeform 66"/>
            <p:cNvSpPr>
              <a:spLocks/>
            </p:cNvSpPr>
            <p:nvPr userDrawn="1"/>
          </p:nvSpPr>
          <p:spPr bwMode="auto">
            <a:xfrm>
              <a:off x="334963" y="6015038"/>
              <a:ext cx="219075" cy="261938"/>
            </a:xfrm>
            <a:custGeom>
              <a:avLst/>
              <a:gdLst>
                <a:gd name="T0" fmla="*/ 36 w 54"/>
                <a:gd name="T1" fmla="*/ 19 h 64"/>
                <a:gd name="T2" fmla="*/ 23 w 54"/>
                <a:gd name="T3" fmla="*/ 0 h 64"/>
                <a:gd name="T4" fmla="*/ 10 w 54"/>
                <a:gd name="T5" fmla="*/ 19 h 64"/>
                <a:gd name="T6" fmla="*/ 18 w 54"/>
                <a:gd name="T7" fmla="*/ 31 h 64"/>
                <a:gd name="T8" fmla="*/ 0 w 54"/>
                <a:gd name="T9" fmla="*/ 43 h 64"/>
                <a:gd name="T10" fmla="*/ 54 w 54"/>
                <a:gd name="T11" fmla="*/ 64 h 64"/>
                <a:gd name="T12" fmla="*/ 54 w 54"/>
                <a:gd name="T13" fmla="*/ 8 h 64"/>
                <a:gd name="T14" fmla="*/ 36 w 54"/>
                <a:gd name="T15" fmla="*/ 19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4" h="64">
                  <a:moveTo>
                    <a:pt x="36" y="19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4" y="24"/>
                    <a:pt x="16" y="28"/>
                    <a:pt x="18" y="31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54" y="64"/>
                    <a:pt x="54" y="64"/>
                    <a:pt x="54" y="64"/>
                  </a:cubicBezTo>
                  <a:cubicBezTo>
                    <a:pt x="54" y="8"/>
                    <a:pt x="54" y="8"/>
                    <a:pt x="54" y="8"/>
                  </a:cubicBezTo>
                  <a:lnTo>
                    <a:pt x="36" y="19"/>
                  </a:ln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4" name="Freeform 67"/>
            <p:cNvSpPr>
              <a:spLocks/>
            </p:cNvSpPr>
            <p:nvPr userDrawn="1"/>
          </p:nvSpPr>
          <p:spPr bwMode="auto">
            <a:xfrm>
              <a:off x="1973263" y="3032126"/>
              <a:ext cx="1311275" cy="287338"/>
            </a:xfrm>
            <a:custGeom>
              <a:avLst/>
              <a:gdLst>
                <a:gd name="T0" fmla="*/ 54 w 322"/>
                <a:gd name="T1" fmla="*/ 0 h 70"/>
                <a:gd name="T2" fmla="*/ 41 w 322"/>
                <a:gd name="T3" fmla="*/ 8 h 70"/>
                <a:gd name="T4" fmla="*/ 176 w 322"/>
                <a:gd name="T5" fmla="*/ 32 h 70"/>
                <a:gd name="T6" fmla="*/ 26 w 322"/>
                <a:gd name="T7" fmla="*/ 16 h 70"/>
                <a:gd name="T8" fmla="*/ 0 w 322"/>
                <a:gd name="T9" fmla="*/ 23 h 70"/>
                <a:gd name="T10" fmla="*/ 17 w 322"/>
                <a:gd name="T11" fmla="*/ 39 h 70"/>
                <a:gd name="T12" fmla="*/ 188 w 322"/>
                <a:gd name="T13" fmla="*/ 64 h 70"/>
                <a:gd name="T14" fmla="*/ 322 w 322"/>
                <a:gd name="T15" fmla="*/ 54 h 70"/>
                <a:gd name="T16" fmla="*/ 210 w 322"/>
                <a:gd name="T17" fmla="*/ 11 h 70"/>
                <a:gd name="T18" fmla="*/ 54 w 322"/>
                <a:gd name="T19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2" h="70">
                  <a:moveTo>
                    <a:pt x="54" y="0"/>
                  </a:moveTo>
                  <a:cubicBezTo>
                    <a:pt x="53" y="0"/>
                    <a:pt x="49" y="4"/>
                    <a:pt x="41" y="8"/>
                  </a:cubicBezTo>
                  <a:cubicBezTo>
                    <a:pt x="73" y="11"/>
                    <a:pt x="141" y="14"/>
                    <a:pt x="176" y="32"/>
                  </a:cubicBezTo>
                  <a:cubicBezTo>
                    <a:pt x="176" y="32"/>
                    <a:pt x="111" y="41"/>
                    <a:pt x="26" y="16"/>
                  </a:cubicBezTo>
                  <a:cubicBezTo>
                    <a:pt x="18" y="20"/>
                    <a:pt x="11" y="22"/>
                    <a:pt x="0" y="23"/>
                  </a:cubicBezTo>
                  <a:cubicBezTo>
                    <a:pt x="6" y="27"/>
                    <a:pt x="12" y="32"/>
                    <a:pt x="17" y="39"/>
                  </a:cubicBezTo>
                  <a:cubicBezTo>
                    <a:pt x="48" y="48"/>
                    <a:pt x="101" y="58"/>
                    <a:pt x="188" y="64"/>
                  </a:cubicBezTo>
                  <a:cubicBezTo>
                    <a:pt x="276" y="70"/>
                    <a:pt x="322" y="54"/>
                    <a:pt x="322" y="54"/>
                  </a:cubicBezTo>
                  <a:cubicBezTo>
                    <a:pt x="292" y="36"/>
                    <a:pt x="243" y="17"/>
                    <a:pt x="210" y="11"/>
                  </a:cubicBezTo>
                  <a:cubicBezTo>
                    <a:pt x="178" y="4"/>
                    <a:pt x="91" y="5"/>
                    <a:pt x="54" y="0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5" name="Freeform 68"/>
            <p:cNvSpPr>
              <a:spLocks/>
            </p:cNvSpPr>
            <p:nvPr userDrawn="1"/>
          </p:nvSpPr>
          <p:spPr bwMode="auto">
            <a:xfrm>
              <a:off x="1687513" y="3514726"/>
              <a:ext cx="696913" cy="765175"/>
            </a:xfrm>
            <a:custGeom>
              <a:avLst/>
              <a:gdLst>
                <a:gd name="T0" fmla="*/ 31 w 171"/>
                <a:gd name="T1" fmla="*/ 0 h 187"/>
                <a:gd name="T2" fmla="*/ 3 w 171"/>
                <a:gd name="T3" fmla="*/ 4 h 187"/>
                <a:gd name="T4" fmla="*/ 0 w 171"/>
                <a:gd name="T5" fmla="*/ 3 h 187"/>
                <a:gd name="T6" fmla="*/ 7 w 171"/>
                <a:gd name="T7" fmla="*/ 17 h 187"/>
                <a:gd name="T8" fmla="*/ 114 w 171"/>
                <a:gd name="T9" fmla="*/ 110 h 187"/>
                <a:gd name="T10" fmla="*/ 9 w 171"/>
                <a:gd name="T11" fmla="*/ 27 h 187"/>
                <a:gd name="T12" fmla="*/ 7 w 171"/>
                <a:gd name="T13" fmla="*/ 40 h 187"/>
                <a:gd name="T14" fmla="*/ 6 w 171"/>
                <a:gd name="T15" fmla="*/ 43 h 187"/>
                <a:gd name="T16" fmla="*/ 81 w 171"/>
                <a:gd name="T17" fmla="*/ 136 h 187"/>
                <a:gd name="T18" fmla="*/ 171 w 171"/>
                <a:gd name="T19" fmla="*/ 187 h 187"/>
                <a:gd name="T20" fmla="*/ 126 w 171"/>
                <a:gd name="T21" fmla="*/ 83 h 187"/>
                <a:gd name="T22" fmla="*/ 31 w 171"/>
                <a:gd name="T23" fmla="*/ 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1" h="187">
                  <a:moveTo>
                    <a:pt x="31" y="0"/>
                  </a:moveTo>
                  <a:cubicBezTo>
                    <a:pt x="24" y="3"/>
                    <a:pt x="15" y="5"/>
                    <a:pt x="3" y="4"/>
                  </a:cubicBezTo>
                  <a:cubicBezTo>
                    <a:pt x="2" y="3"/>
                    <a:pt x="1" y="3"/>
                    <a:pt x="0" y="3"/>
                  </a:cubicBezTo>
                  <a:cubicBezTo>
                    <a:pt x="4" y="8"/>
                    <a:pt x="6" y="13"/>
                    <a:pt x="7" y="17"/>
                  </a:cubicBezTo>
                  <a:cubicBezTo>
                    <a:pt x="28" y="29"/>
                    <a:pt x="89" y="60"/>
                    <a:pt x="114" y="110"/>
                  </a:cubicBezTo>
                  <a:cubicBezTo>
                    <a:pt x="114" y="110"/>
                    <a:pt x="75" y="98"/>
                    <a:pt x="9" y="27"/>
                  </a:cubicBezTo>
                  <a:cubicBezTo>
                    <a:pt x="9" y="33"/>
                    <a:pt x="8" y="37"/>
                    <a:pt x="7" y="40"/>
                  </a:cubicBezTo>
                  <a:cubicBezTo>
                    <a:pt x="7" y="41"/>
                    <a:pt x="7" y="42"/>
                    <a:pt x="6" y="43"/>
                  </a:cubicBezTo>
                  <a:cubicBezTo>
                    <a:pt x="29" y="66"/>
                    <a:pt x="47" y="88"/>
                    <a:pt x="81" y="136"/>
                  </a:cubicBezTo>
                  <a:cubicBezTo>
                    <a:pt x="116" y="185"/>
                    <a:pt x="171" y="187"/>
                    <a:pt x="171" y="187"/>
                  </a:cubicBezTo>
                  <a:cubicBezTo>
                    <a:pt x="166" y="148"/>
                    <a:pt x="155" y="117"/>
                    <a:pt x="126" y="83"/>
                  </a:cubicBezTo>
                  <a:cubicBezTo>
                    <a:pt x="96" y="50"/>
                    <a:pt x="59" y="20"/>
                    <a:pt x="31" y="0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6" name="Freeform 69"/>
            <p:cNvSpPr>
              <a:spLocks/>
            </p:cNvSpPr>
            <p:nvPr userDrawn="1"/>
          </p:nvSpPr>
          <p:spPr bwMode="auto">
            <a:xfrm>
              <a:off x="2041525" y="2676526"/>
              <a:ext cx="1370013" cy="344488"/>
            </a:xfrm>
            <a:custGeom>
              <a:avLst/>
              <a:gdLst>
                <a:gd name="T0" fmla="*/ 196 w 336"/>
                <a:gd name="T1" fmla="*/ 4 h 84"/>
                <a:gd name="T2" fmla="*/ 0 w 336"/>
                <a:gd name="T3" fmla="*/ 45 h 84"/>
                <a:gd name="T4" fmla="*/ 16 w 336"/>
                <a:gd name="T5" fmla="*/ 53 h 84"/>
                <a:gd name="T6" fmla="*/ 185 w 336"/>
                <a:gd name="T7" fmla="*/ 39 h 84"/>
                <a:gd name="T8" fmla="*/ 27 w 336"/>
                <a:gd name="T9" fmla="*/ 61 h 84"/>
                <a:gd name="T10" fmla="*/ 38 w 336"/>
                <a:gd name="T11" fmla="*/ 74 h 84"/>
                <a:gd name="T12" fmla="*/ 205 w 336"/>
                <a:gd name="T13" fmla="*/ 69 h 84"/>
                <a:gd name="T14" fmla="*/ 336 w 336"/>
                <a:gd name="T15" fmla="*/ 10 h 84"/>
                <a:gd name="T16" fmla="*/ 196 w 336"/>
                <a:gd name="T17" fmla="*/ 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84">
                  <a:moveTo>
                    <a:pt x="196" y="4"/>
                  </a:moveTo>
                  <a:cubicBezTo>
                    <a:pt x="105" y="10"/>
                    <a:pt x="44" y="32"/>
                    <a:pt x="0" y="45"/>
                  </a:cubicBezTo>
                  <a:cubicBezTo>
                    <a:pt x="6" y="48"/>
                    <a:pt x="11" y="50"/>
                    <a:pt x="16" y="53"/>
                  </a:cubicBezTo>
                  <a:cubicBezTo>
                    <a:pt x="115" y="25"/>
                    <a:pt x="185" y="39"/>
                    <a:pt x="185" y="39"/>
                  </a:cubicBezTo>
                  <a:cubicBezTo>
                    <a:pt x="156" y="49"/>
                    <a:pt x="75" y="62"/>
                    <a:pt x="27" y="61"/>
                  </a:cubicBezTo>
                  <a:cubicBezTo>
                    <a:pt x="32" y="66"/>
                    <a:pt x="35" y="70"/>
                    <a:pt x="38" y="74"/>
                  </a:cubicBezTo>
                  <a:cubicBezTo>
                    <a:pt x="79" y="74"/>
                    <a:pt x="136" y="84"/>
                    <a:pt x="205" y="69"/>
                  </a:cubicBezTo>
                  <a:cubicBezTo>
                    <a:pt x="275" y="53"/>
                    <a:pt x="336" y="10"/>
                    <a:pt x="336" y="10"/>
                  </a:cubicBezTo>
                  <a:cubicBezTo>
                    <a:pt x="311" y="4"/>
                    <a:pt x="263" y="0"/>
                    <a:pt x="196" y="4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7" name="Freeform 70"/>
            <p:cNvSpPr>
              <a:spLocks/>
            </p:cNvSpPr>
            <p:nvPr userDrawn="1"/>
          </p:nvSpPr>
          <p:spPr bwMode="auto">
            <a:xfrm>
              <a:off x="-4763" y="896938"/>
              <a:ext cx="69850" cy="290513"/>
            </a:xfrm>
            <a:custGeom>
              <a:avLst/>
              <a:gdLst>
                <a:gd name="T0" fmla="*/ 0 w 17"/>
                <a:gd name="T1" fmla="*/ 0 h 71"/>
                <a:gd name="T2" fmla="*/ 0 w 17"/>
                <a:gd name="T3" fmla="*/ 0 h 71"/>
                <a:gd name="T4" fmla="*/ 0 w 17"/>
                <a:gd name="T5" fmla="*/ 71 h 71"/>
                <a:gd name="T6" fmla="*/ 0 w 17"/>
                <a:gd name="T7" fmla="*/ 71 h 71"/>
                <a:gd name="T8" fmla="*/ 17 w 17"/>
                <a:gd name="T9" fmla="*/ 18 h 71"/>
                <a:gd name="T10" fmla="*/ 0 w 17"/>
                <a:gd name="T11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7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2" y="58"/>
                    <a:pt x="17" y="30"/>
                    <a:pt x="17" y="18"/>
                  </a:cubicBezTo>
                  <a:cubicBezTo>
                    <a:pt x="17" y="8"/>
                    <a:pt x="10" y="0"/>
                    <a:pt x="0" y="0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8" name="Freeform 71"/>
            <p:cNvSpPr>
              <a:spLocks/>
            </p:cNvSpPr>
            <p:nvPr userDrawn="1"/>
          </p:nvSpPr>
          <p:spPr bwMode="auto">
            <a:xfrm>
              <a:off x="1287463" y="5708651"/>
              <a:ext cx="207963" cy="150813"/>
            </a:xfrm>
            <a:custGeom>
              <a:avLst/>
              <a:gdLst>
                <a:gd name="T0" fmla="*/ 35 w 51"/>
                <a:gd name="T1" fmla="*/ 14 h 37"/>
                <a:gd name="T2" fmla="*/ 7 w 51"/>
                <a:gd name="T3" fmla="*/ 4 h 37"/>
                <a:gd name="T4" fmla="*/ 16 w 51"/>
                <a:gd name="T5" fmla="*/ 28 h 37"/>
                <a:gd name="T6" fmla="*/ 46 w 51"/>
                <a:gd name="T7" fmla="*/ 37 h 37"/>
                <a:gd name="T8" fmla="*/ 50 w 51"/>
                <a:gd name="T9" fmla="*/ 32 h 37"/>
                <a:gd name="T10" fmla="*/ 35 w 51"/>
                <a:gd name="T11" fmla="*/ 1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1" h="37">
                  <a:moveTo>
                    <a:pt x="35" y="14"/>
                  </a:moveTo>
                  <a:cubicBezTo>
                    <a:pt x="24" y="2"/>
                    <a:pt x="13" y="0"/>
                    <a:pt x="7" y="4"/>
                  </a:cubicBezTo>
                  <a:cubicBezTo>
                    <a:pt x="0" y="9"/>
                    <a:pt x="6" y="22"/>
                    <a:pt x="16" y="28"/>
                  </a:cubicBezTo>
                  <a:cubicBezTo>
                    <a:pt x="26" y="35"/>
                    <a:pt x="43" y="37"/>
                    <a:pt x="46" y="37"/>
                  </a:cubicBezTo>
                  <a:cubicBezTo>
                    <a:pt x="49" y="37"/>
                    <a:pt x="51" y="34"/>
                    <a:pt x="50" y="32"/>
                  </a:cubicBezTo>
                  <a:cubicBezTo>
                    <a:pt x="48" y="30"/>
                    <a:pt x="38" y="18"/>
                    <a:pt x="35" y="14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9" name="Freeform 72"/>
            <p:cNvSpPr>
              <a:spLocks/>
            </p:cNvSpPr>
            <p:nvPr userDrawn="1"/>
          </p:nvSpPr>
          <p:spPr bwMode="auto">
            <a:xfrm>
              <a:off x="696913" y="5581651"/>
              <a:ext cx="587375" cy="158750"/>
            </a:xfrm>
            <a:custGeom>
              <a:avLst/>
              <a:gdLst>
                <a:gd name="T0" fmla="*/ 142 w 144"/>
                <a:gd name="T1" fmla="*/ 22 h 39"/>
                <a:gd name="T2" fmla="*/ 92 w 144"/>
                <a:gd name="T3" fmla="*/ 19 h 39"/>
                <a:gd name="T4" fmla="*/ 10 w 144"/>
                <a:gd name="T5" fmla="*/ 0 h 39"/>
                <a:gd name="T6" fmla="*/ 0 w 144"/>
                <a:gd name="T7" fmla="*/ 14 h 39"/>
                <a:gd name="T8" fmla="*/ 90 w 144"/>
                <a:gd name="T9" fmla="*/ 36 h 39"/>
                <a:gd name="T10" fmla="*/ 140 w 144"/>
                <a:gd name="T11" fmla="*/ 39 h 39"/>
                <a:gd name="T12" fmla="*/ 144 w 144"/>
                <a:gd name="T13" fmla="*/ 31 h 39"/>
                <a:gd name="T14" fmla="*/ 142 w 144"/>
                <a:gd name="T15" fmla="*/ 22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4" h="39">
                  <a:moveTo>
                    <a:pt x="142" y="22"/>
                  </a:moveTo>
                  <a:cubicBezTo>
                    <a:pt x="126" y="23"/>
                    <a:pt x="109" y="22"/>
                    <a:pt x="92" y="19"/>
                  </a:cubicBezTo>
                  <a:cubicBezTo>
                    <a:pt x="66" y="15"/>
                    <a:pt x="38" y="10"/>
                    <a:pt x="10" y="0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31" y="25"/>
                    <a:pt x="61" y="31"/>
                    <a:pt x="90" y="36"/>
                  </a:cubicBezTo>
                  <a:cubicBezTo>
                    <a:pt x="107" y="38"/>
                    <a:pt x="124" y="39"/>
                    <a:pt x="140" y="39"/>
                  </a:cubicBezTo>
                  <a:cubicBezTo>
                    <a:pt x="140" y="35"/>
                    <a:pt x="144" y="31"/>
                    <a:pt x="144" y="31"/>
                  </a:cubicBezTo>
                  <a:cubicBezTo>
                    <a:pt x="142" y="28"/>
                    <a:pt x="142" y="25"/>
                    <a:pt x="142" y="22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0" name="Freeform 73"/>
            <p:cNvSpPr>
              <a:spLocks/>
            </p:cNvSpPr>
            <p:nvPr userDrawn="1"/>
          </p:nvSpPr>
          <p:spPr bwMode="auto">
            <a:xfrm>
              <a:off x="1516063" y="5634038"/>
              <a:ext cx="260350" cy="152400"/>
            </a:xfrm>
            <a:custGeom>
              <a:avLst/>
              <a:gdLst>
                <a:gd name="T0" fmla="*/ 38 w 64"/>
                <a:gd name="T1" fmla="*/ 2 h 37"/>
                <a:gd name="T2" fmla="*/ 7 w 64"/>
                <a:gd name="T3" fmla="*/ 1 h 37"/>
                <a:gd name="T4" fmla="*/ 5 w 64"/>
                <a:gd name="T5" fmla="*/ 12 h 37"/>
                <a:gd name="T6" fmla="*/ 39 w 64"/>
                <a:gd name="T7" fmla="*/ 32 h 37"/>
                <a:gd name="T8" fmla="*/ 54 w 64"/>
                <a:gd name="T9" fmla="*/ 31 h 37"/>
                <a:gd name="T10" fmla="*/ 62 w 64"/>
                <a:gd name="T11" fmla="*/ 11 h 37"/>
                <a:gd name="T12" fmla="*/ 38 w 64"/>
                <a:gd name="T13" fmla="*/ 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37">
                  <a:moveTo>
                    <a:pt x="38" y="2"/>
                  </a:moveTo>
                  <a:cubicBezTo>
                    <a:pt x="29" y="0"/>
                    <a:pt x="12" y="0"/>
                    <a:pt x="7" y="1"/>
                  </a:cubicBezTo>
                  <a:cubicBezTo>
                    <a:pt x="0" y="2"/>
                    <a:pt x="1" y="8"/>
                    <a:pt x="5" y="12"/>
                  </a:cubicBezTo>
                  <a:cubicBezTo>
                    <a:pt x="9" y="17"/>
                    <a:pt x="34" y="30"/>
                    <a:pt x="39" y="32"/>
                  </a:cubicBezTo>
                  <a:cubicBezTo>
                    <a:pt x="43" y="34"/>
                    <a:pt x="51" y="37"/>
                    <a:pt x="54" y="31"/>
                  </a:cubicBezTo>
                  <a:cubicBezTo>
                    <a:pt x="60" y="23"/>
                    <a:pt x="64" y="17"/>
                    <a:pt x="62" y="11"/>
                  </a:cubicBezTo>
                  <a:cubicBezTo>
                    <a:pt x="61" y="5"/>
                    <a:pt x="49" y="3"/>
                    <a:pt x="38" y="2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1" name="Freeform 74"/>
            <p:cNvSpPr>
              <a:spLocks/>
            </p:cNvSpPr>
            <p:nvPr userDrawn="1"/>
          </p:nvSpPr>
          <p:spPr bwMode="auto">
            <a:xfrm>
              <a:off x="1316038" y="1454151"/>
              <a:ext cx="134938" cy="122238"/>
            </a:xfrm>
            <a:custGeom>
              <a:avLst/>
              <a:gdLst>
                <a:gd name="T0" fmla="*/ 2 w 33"/>
                <a:gd name="T1" fmla="*/ 20 h 30"/>
                <a:gd name="T2" fmla="*/ 2 w 33"/>
                <a:gd name="T3" fmla="*/ 29 h 30"/>
                <a:gd name="T4" fmla="*/ 33 w 33"/>
                <a:gd name="T5" fmla="*/ 30 h 30"/>
                <a:gd name="T6" fmla="*/ 1 w 33"/>
                <a:gd name="T7" fmla="*/ 0 h 30"/>
                <a:gd name="T8" fmla="*/ 2 w 33"/>
                <a:gd name="T9" fmla="*/ 2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30">
                  <a:moveTo>
                    <a:pt x="2" y="20"/>
                  </a:moveTo>
                  <a:cubicBezTo>
                    <a:pt x="2" y="23"/>
                    <a:pt x="2" y="26"/>
                    <a:pt x="2" y="29"/>
                  </a:cubicBezTo>
                  <a:cubicBezTo>
                    <a:pt x="10" y="16"/>
                    <a:pt x="33" y="30"/>
                    <a:pt x="33" y="30"/>
                  </a:cubicBezTo>
                  <a:cubicBezTo>
                    <a:pt x="19" y="7"/>
                    <a:pt x="12" y="4"/>
                    <a:pt x="1" y="0"/>
                  </a:cubicBezTo>
                  <a:cubicBezTo>
                    <a:pt x="0" y="6"/>
                    <a:pt x="0" y="13"/>
                    <a:pt x="2" y="20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2" name="Freeform 75"/>
            <p:cNvSpPr>
              <a:spLocks/>
            </p:cNvSpPr>
            <p:nvPr userDrawn="1"/>
          </p:nvSpPr>
          <p:spPr bwMode="auto">
            <a:xfrm>
              <a:off x="1430338" y="5688013"/>
              <a:ext cx="215900" cy="171450"/>
            </a:xfrm>
            <a:custGeom>
              <a:avLst/>
              <a:gdLst>
                <a:gd name="T0" fmla="*/ 19 w 53"/>
                <a:gd name="T1" fmla="*/ 2 h 42"/>
                <a:gd name="T2" fmla="*/ 3 w 53"/>
                <a:gd name="T3" fmla="*/ 4 h 42"/>
                <a:gd name="T4" fmla="*/ 3 w 53"/>
                <a:gd name="T5" fmla="*/ 13 h 42"/>
                <a:gd name="T6" fmla="*/ 19 w 53"/>
                <a:gd name="T7" fmla="*/ 34 h 42"/>
                <a:gd name="T8" fmla="*/ 34 w 53"/>
                <a:gd name="T9" fmla="*/ 41 h 42"/>
                <a:gd name="T10" fmla="*/ 46 w 53"/>
                <a:gd name="T11" fmla="*/ 38 h 42"/>
                <a:gd name="T12" fmla="*/ 52 w 53"/>
                <a:gd name="T13" fmla="*/ 26 h 42"/>
                <a:gd name="T14" fmla="*/ 19 w 53"/>
                <a:gd name="T15" fmla="*/ 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3" h="42">
                  <a:moveTo>
                    <a:pt x="19" y="2"/>
                  </a:moveTo>
                  <a:cubicBezTo>
                    <a:pt x="12" y="0"/>
                    <a:pt x="5" y="2"/>
                    <a:pt x="3" y="4"/>
                  </a:cubicBezTo>
                  <a:cubicBezTo>
                    <a:pt x="0" y="6"/>
                    <a:pt x="1" y="10"/>
                    <a:pt x="3" y="13"/>
                  </a:cubicBezTo>
                  <a:cubicBezTo>
                    <a:pt x="4" y="17"/>
                    <a:pt x="16" y="30"/>
                    <a:pt x="19" y="34"/>
                  </a:cubicBezTo>
                  <a:cubicBezTo>
                    <a:pt x="22" y="38"/>
                    <a:pt x="28" y="42"/>
                    <a:pt x="34" y="41"/>
                  </a:cubicBezTo>
                  <a:cubicBezTo>
                    <a:pt x="38" y="41"/>
                    <a:pt x="43" y="40"/>
                    <a:pt x="46" y="38"/>
                  </a:cubicBezTo>
                  <a:cubicBezTo>
                    <a:pt x="50" y="37"/>
                    <a:pt x="53" y="33"/>
                    <a:pt x="52" y="26"/>
                  </a:cubicBezTo>
                  <a:cubicBezTo>
                    <a:pt x="50" y="19"/>
                    <a:pt x="26" y="5"/>
                    <a:pt x="19" y="2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3" name="Freeform 76"/>
            <p:cNvSpPr>
              <a:spLocks/>
            </p:cNvSpPr>
            <p:nvPr userDrawn="1"/>
          </p:nvSpPr>
          <p:spPr bwMode="auto">
            <a:xfrm>
              <a:off x="1955800" y="3254376"/>
              <a:ext cx="1089025" cy="522288"/>
            </a:xfrm>
            <a:custGeom>
              <a:avLst/>
              <a:gdLst>
                <a:gd name="T0" fmla="*/ 152 w 267"/>
                <a:gd name="T1" fmla="*/ 22 h 128"/>
                <a:gd name="T2" fmla="*/ 30 w 267"/>
                <a:gd name="T3" fmla="*/ 0 h 128"/>
                <a:gd name="T4" fmla="*/ 33 w 267"/>
                <a:gd name="T5" fmla="*/ 6 h 128"/>
                <a:gd name="T6" fmla="*/ 110 w 267"/>
                <a:gd name="T7" fmla="*/ 32 h 128"/>
                <a:gd name="T8" fmla="*/ 157 w 267"/>
                <a:gd name="T9" fmla="*/ 59 h 128"/>
                <a:gd name="T10" fmla="*/ 28 w 267"/>
                <a:gd name="T11" fmla="*/ 23 h 128"/>
                <a:gd name="T12" fmla="*/ 0 w 267"/>
                <a:gd name="T13" fmla="*/ 32 h 128"/>
                <a:gd name="T14" fmla="*/ 133 w 267"/>
                <a:gd name="T15" fmla="*/ 86 h 128"/>
                <a:gd name="T16" fmla="*/ 267 w 267"/>
                <a:gd name="T17" fmla="*/ 113 h 128"/>
                <a:gd name="T18" fmla="*/ 152 w 267"/>
                <a:gd name="T19" fmla="*/ 22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7" h="128">
                  <a:moveTo>
                    <a:pt x="152" y="22"/>
                  </a:moveTo>
                  <a:cubicBezTo>
                    <a:pt x="123" y="13"/>
                    <a:pt x="56" y="5"/>
                    <a:pt x="30" y="0"/>
                  </a:cubicBezTo>
                  <a:cubicBezTo>
                    <a:pt x="31" y="2"/>
                    <a:pt x="32" y="4"/>
                    <a:pt x="33" y="6"/>
                  </a:cubicBezTo>
                  <a:cubicBezTo>
                    <a:pt x="54" y="11"/>
                    <a:pt x="83" y="21"/>
                    <a:pt x="110" y="32"/>
                  </a:cubicBezTo>
                  <a:cubicBezTo>
                    <a:pt x="134" y="42"/>
                    <a:pt x="157" y="59"/>
                    <a:pt x="157" y="59"/>
                  </a:cubicBezTo>
                  <a:cubicBezTo>
                    <a:pt x="110" y="58"/>
                    <a:pt x="63" y="39"/>
                    <a:pt x="28" y="23"/>
                  </a:cubicBezTo>
                  <a:cubicBezTo>
                    <a:pt x="23" y="26"/>
                    <a:pt x="14" y="31"/>
                    <a:pt x="0" y="32"/>
                  </a:cubicBezTo>
                  <a:cubicBezTo>
                    <a:pt x="17" y="36"/>
                    <a:pt x="45" y="45"/>
                    <a:pt x="133" y="86"/>
                  </a:cubicBezTo>
                  <a:cubicBezTo>
                    <a:pt x="221" y="128"/>
                    <a:pt x="267" y="113"/>
                    <a:pt x="267" y="113"/>
                  </a:cubicBezTo>
                  <a:cubicBezTo>
                    <a:pt x="236" y="53"/>
                    <a:pt x="182" y="31"/>
                    <a:pt x="152" y="22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4" name="Freeform 77"/>
            <p:cNvSpPr>
              <a:spLocks/>
            </p:cNvSpPr>
            <p:nvPr userDrawn="1"/>
          </p:nvSpPr>
          <p:spPr bwMode="auto">
            <a:xfrm>
              <a:off x="1035050" y="3892551"/>
              <a:ext cx="228600" cy="600075"/>
            </a:xfrm>
            <a:custGeom>
              <a:avLst/>
              <a:gdLst>
                <a:gd name="T0" fmla="*/ 30 w 56"/>
                <a:gd name="T1" fmla="*/ 21 h 147"/>
                <a:gd name="T2" fmla="*/ 25 w 56"/>
                <a:gd name="T3" fmla="*/ 93 h 147"/>
                <a:gd name="T4" fmla="*/ 15 w 56"/>
                <a:gd name="T5" fmla="*/ 24 h 147"/>
                <a:gd name="T6" fmla="*/ 0 w 56"/>
                <a:gd name="T7" fmla="*/ 6 h 147"/>
                <a:gd name="T8" fmla="*/ 27 w 56"/>
                <a:gd name="T9" fmla="*/ 147 h 147"/>
                <a:gd name="T10" fmla="*/ 45 w 56"/>
                <a:gd name="T11" fmla="*/ 0 h 147"/>
                <a:gd name="T12" fmla="*/ 30 w 56"/>
                <a:gd name="T13" fmla="*/ 21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147">
                  <a:moveTo>
                    <a:pt x="30" y="21"/>
                  </a:moveTo>
                  <a:cubicBezTo>
                    <a:pt x="39" y="82"/>
                    <a:pt x="25" y="93"/>
                    <a:pt x="25" y="93"/>
                  </a:cubicBezTo>
                  <a:cubicBezTo>
                    <a:pt x="10" y="65"/>
                    <a:pt x="15" y="24"/>
                    <a:pt x="15" y="24"/>
                  </a:cubicBezTo>
                  <a:cubicBezTo>
                    <a:pt x="11" y="20"/>
                    <a:pt x="4" y="13"/>
                    <a:pt x="0" y="6"/>
                  </a:cubicBezTo>
                  <a:cubicBezTo>
                    <a:pt x="7" y="133"/>
                    <a:pt x="27" y="147"/>
                    <a:pt x="27" y="147"/>
                  </a:cubicBezTo>
                  <a:cubicBezTo>
                    <a:pt x="56" y="120"/>
                    <a:pt x="47" y="33"/>
                    <a:pt x="45" y="0"/>
                  </a:cubicBezTo>
                  <a:cubicBezTo>
                    <a:pt x="41" y="7"/>
                    <a:pt x="34" y="17"/>
                    <a:pt x="30" y="21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5" name="Freeform 78"/>
            <p:cNvSpPr>
              <a:spLocks/>
            </p:cNvSpPr>
            <p:nvPr userDrawn="1"/>
          </p:nvSpPr>
          <p:spPr bwMode="auto">
            <a:xfrm>
              <a:off x="701675" y="4772026"/>
              <a:ext cx="358775" cy="200025"/>
            </a:xfrm>
            <a:custGeom>
              <a:avLst/>
              <a:gdLst>
                <a:gd name="T0" fmla="*/ 26 w 88"/>
                <a:gd name="T1" fmla="*/ 29 h 49"/>
                <a:gd name="T2" fmla="*/ 42 w 88"/>
                <a:gd name="T3" fmla="*/ 34 h 49"/>
                <a:gd name="T4" fmla="*/ 46 w 88"/>
                <a:gd name="T5" fmla="*/ 20 h 49"/>
                <a:gd name="T6" fmla="*/ 82 w 88"/>
                <a:gd name="T7" fmla="*/ 19 h 49"/>
                <a:gd name="T8" fmla="*/ 87 w 88"/>
                <a:gd name="T9" fmla="*/ 13 h 49"/>
                <a:gd name="T10" fmla="*/ 79 w 88"/>
                <a:gd name="T11" fmla="*/ 0 h 49"/>
                <a:gd name="T12" fmla="*/ 24 w 88"/>
                <a:gd name="T13" fmla="*/ 18 h 49"/>
                <a:gd name="T14" fmla="*/ 3 w 88"/>
                <a:gd name="T15" fmla="*/ 34 h 49"/>
                <a:gd name="T16" fmla="*/ 7 w 88"/>
                <a:gd name="T17" fmla="*/ 49 h 49"/>
                <a:gd name="T18" fmla="*/ 26 w 88"/>
                <a:gd name="T19" fmla="*/ 2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8" h="49">
                  <a:moveTo>
                    <a:pt x="26" y="29"/>
                  </a:moveTo>
                  <a:cubicBezTo>
                    <a:pt x="32" y="28"/>
                    <a:pt x="42" y="34"/>
                    <a:pt x="42" y="34"/>
                  </a:cubicBezTo>
                  <a:cubicBezTo>
                    <a:pt x="42" y="29"/>
                    <a:pt x="40" y="24"/>
                    <a:pt x="46" y="20"/>
                  </a:cubicBezTo>
                  <a:cubicBezTo>
                    <a:pt x="51" y="17"/>
                    <a:pt x="73" y="21"/>
                    <a:pt x="82" y="19"/>
                  </a:cubicBezTo>
                  <a:cubicBezTo>
                    <a:pt x="86" y="18"/>
                    <a:pt x="88" y="16"/>
                    <a:pt x="87" y="13"/>
                  </a:cubicBezTo>
                  <a:cubicBezTo>
                    <a:pt x="84" y="7"/>
                    <a:pt x="79" y="0"/>
                    <a:pt x="79" y="0"/>
                  </a:cubicBezTo>
                  <a:cubicBezTo>
                    <a:pt x="68" y="4"/>
                    <a:pt x="36" y="12"/>
                    <a:pt x="24" y="18"/>
                  </a:cubicBezTo>
                  <a:cubicBezTo>
                    <a:pt x="17" y="21"/>
                    <a:pt x="5" y="28"/>
                    <a:pt x="3" y="34"/>
                  </a:cubicBezTo>
                  <a:cubicBezTo>
                    <a:pt x="0" y="42"/>
                    <a:pt x="4" y="46"/>
                    <a:pt x="7" y="49"/>
                  </a:cubicBezTo>
                  <a:cubicBezTo>
                    <a:pt x="12" y="35"/>
                    <a:pt x="17" y="31"/>
                    <a:pt x="26" y="29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6" name="Freeform 79"/>
            <p:cNvSpPr>
              <a:spLocks/>
            </p:cNvSpPr>
            <p:nvPr userDrawn="1"/>
          </p:nvSpPr>
          <p:spPr bwMode="auto">
            <a:xfrm>
              <a:off x="1019175" y="3540126"/>
              <a:ext cx="207963" cy="430213"/>
            </a:xfrm>
            <a:custGeom>
              <a:avLst/>
              <a:gdLst>
                <a:gd name="T0" fmla="*/ 25 w 51"/>
                <a:gd name="T1" fmla="*/ 105 h 105"/>
                <a:gd name="T2" fmla="*/ 45 w 51"/>
                <a:gd name="T3" fmla="*/ 73 h 105"/>
                <a:gd name="T4" fmla="*/ 45 w 51"/>
                <a:gd name="T5" fmla="*/ 23 h 105"/>
                <a:gd name="T6" fmla="*/ 33 w 51"/>
                <a:gd name="T7" fmla="*/ 0 h 105"/>
                <a:gd name="T8" fmla="*/ 23 w 51"/>
                <a:gd name="T9" fmla="*/ 9 h 105"/>
                <a:gd name="T10" fmla="*/ 20 w 51"/>
                <a:gd name="T11" fmla="*/ 10 h 105"/>
                <a:gd name="T12" fmla="*/ 17 w 51"/>
                <a:gd name="T13" fmla="*/ 9 h 105"/>
                <a:gd name="T14" fmla="*/ 9 w 51"/>
                <a:gd name="T15" fmla="*/ 6 h 105"/>
                <a:gd name="T16" fmla="*/ 3 w 51"/>
                <a:gd name="T17" fmla="*/ 28 h 105"/>
                <a:gd name="T18" fmla="*/ 4 w 51"/>
                <a:gd name="T19" fmla="*/ 71 h 105"/>
                <a:gd name="T20" fmla="*/ 25 w 51"/>
                <a:gd name="T21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105">
                  <a:moveTo>
                    <a:pt x="25" y="105"/>
                  </a:moveTo>
                  <a:cubicBezTo>
                    <a:pt x="25" y="105"/>
                    <a:pt x="40" y="87"/>
                    <a:pt x="45" y="73"/>
                  </a:cubicBezTo>
                  <a:cubicBezTo>
                    <a:pt x="49" y="58"/>
                    <a:pt x="51" y="41"/>
                    <a:pt x="45" y="23"/>
                  </a:cubicBezTo>
                  <a:cubicBezTo>
                    <a:pt x="42" y="14"/>
                    <a:pt x="37" y="5"/>
                    <a:pt x="33" y="0"/>
                  </a:cubicBezTo>
                  <a:cubicBezTo>
                    <a:pt x="28" y="6"/>
                    <a:pt x="24" y="8"/>
                    <a:pt x="23" y="9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4" y="8"/>
                    <a:pt x="11" y="7"/>
                    <a:pt x="9" y="6"/>
                  </a:cubicBezTo>
                  <a:cubicBezTo>
                    <a:pt x="5" y="15"/>
                    <a:pt x="4" y="20"/>
                    <a:pt x="3" y="28"/>
                  </a:cubicBezTo>
                  <a:cubicBezTo>
                    <a:pt x="2" y="39"/>
                    <a:pt x="0" y="56"/>
                    <a:pt x="4" y="71"/>
                  </a:cubicBezTo>
                  <a:cubicBezTo>
                    <a:pt x="9" y="88"/>
                    <a:pt x="19" y="98"/>
                    <a:pt x="25" y="105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7" name="Freeform 80"/>
            <p:cNvSpPr>
              <a:spLocks/>
            </p:cNvSpPr>
            <p:nvPr userDrawn="1"/>
          </p:nvSpPr>
          <p:spPr bwMode="auto">
            <a:xfrm>
              <a:off x="1198563" y="3486151"/>
              <a:ext cx="366713" cy="328613"/>
            </a:xfrm>
            <a:custGeom>
              <a:avLst/>
              <a:gdLst>
                <a:gd name="T0" fmla="*/ 23 w 90"/>
                <a:gd name="T1" fmla="*/ 55 h 80"/>
                <a:gd name="T2" fmla="*/ 85 w 90"/>
                <a:gd name="T3" fmla="*/ 76 h 80"/>
                <a:gd name="T4" fmla="*/ 43 w 90"/>
                <a:gd name="T5" fmla="*/ 15 h 80"/>
                <a:gd name="T6" fmla="*/ 5 w 90"/>
                <a:gd name="T7" fmla="*/ 0 h 80"/>
                <a:gd name="T8" fmla="*/ 2 w 90"/>
                <a:gd name="T9" fmla="*/ 24 h 80"/>
                <a:gd name="T10" fmla="*/ 23 w 90"/>
                <a:gd name="T11" fmla="*/ 55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80">
                  <a:moveTo>
                    <a:pt x="23" y="55"/>
                  </a:moveTo>
                  <a:cubicBezTo>
                    <a:pt x="39" y="68"/>
                    <a:pt x="61" y="80"/>
                    <a:pt x="85" y="76"/>
                  </a:cubicBezTo>
                  <a:cubicBezTo>
                    <a:pt x="85" y="76"/>
                    <a:pt x="90" y="59"/>
                    <a:pt x="43" y="15"/>
                  </a:cubicBezTo>
                  <a:cubicBezTo>
                    <a:pt x="27" y="12"/>
                    <a:pt x="14" y="7"/>
                    <a:pt x="5" y="0"/>
                  </a:cubicBezTo>
                  <a:cubicBezTo>
                    <a:pt x="3" y="6"/>
                    <a:pt x="0" y="13"/>
                    <a:pt x="2" y="24"/>
                  </a:cubicBezTo>
                  <a:cubicBezTo>
                    <a:pt x="5" y="35"/>
                    <a:pt x="12" y="47"/>
                    <a:pt x="23" y="55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8" name="Freeform 81"/>
            <p:cNvSpPr>
              <a:spLocks/>
            </p:cNvSpPr>
            <p:nvPr userDrawn="1"/>
          </p:nvSpPr>
          <p:spPr bwMode="auto">
            <a:xfrm>
              <a:off x="603250" y="4705351"/>
              <a:ext cx="244475" cy="134938"/>
            </a:xfrm>
            <a:custGeom>
              <a:avLst/>
              <a:gdLst>
                <a:gd name="T0" fmla="*/ 32 w 60"/>
                <a:gd name="T1" fmla="*/ 33 h 33"/>
                <a:gd name="T2" fmla="*/ 60 w 60"/>
                <a:gd name="T3" fmla="*/ 20 h 33"/>
                <a:gd name="T4" fmla="*/ 32 w 60"/>
                <a:gd name="T5" fmla="*/ 5 h 33"/>
                <a:gd name="T6" fmla="*/ 14 w 60"/>
                <a:gd name="T7" fmla="*/ 0 h 33"/>
                <a:gd name="T8" fmla="*/ 0 w 60"/>
                <a:gd name="T9" fmla="*/ 2 h 33"/>
                <a:gd name="T10" fmla="*/ 24 w 60"/>
                <a:gd name="T11" fmla="*/ 25 h 33"/>
                <a:gd name="T12" fmla="*/ 32 w 60"/>
                <a:gd name="T13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33">
                  <a:moveTo>
                    <a:pt x="32" y="33"/>
                  </a:moveTo>
                  <a:cubicBezTo>
                    <a:pt x="45" y="25"/>
                    <a:pt x="57" y="21"/>
                    <a:pt x="60" y="20"/>
                  </a:cubicBezTo>
                  <a:cubicBezTo>
                    <a:pt x="49" y="13"/>
                    <a:pt x="39" y="8"/>
                    <a:pt x="32" y="5"/>
                  </a:cubicBezTo>
                  <a:cubicBezTo>
                    <a:pt x="24" y="2"/>
                    <a:pt x="14" y="0"/>
                    <a:pt x="14" y="0"/>
                  </a:cubicBezTo>
                  <a:cubicBezTo>
                    <a:pt x="9" y="1"/>
                    <a:pt x="0" y="2"/>
                    <a:pt x="0" y="2"/>
                  </a:cubicBezTo>
                  <a:cubicBezTo>
                    <a:pt x="10" y="4"/>
                    <a:pt x="22" y="21"/>
                    <a:pt x="24" y="25"/>
                  </a:cubicBezTo>
                  <a:cubicBezTo>
                    <a:pt x="27" y="30"/>
                    <a:pt x="32" y="33"/>
                    <a:pt x="32" y="33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9" name="Freeform 82"/>
            <p:cNvSpPr>
              <a:spLocks/>
            </p:cNvSpPr>
            <p:nvPr userDrawn="1"/>
          </p:nvSpPr>
          <p:spPr bwMode="auto">
            <a:xfrm>
              <a:off x="15875" y="5597526"/>
              <a:ext cx="322263" cy="352425"/>
            </a:xfrm>
            <a:custGeom>
              <a:avLst/>
              <a:gdLst>
                <a:gd name="T0" fmla="*/ 36 w 79"/>
                <a:gd name="T1" fmla="*/ 41 h 86"/>
                <a:gd name="T2" fmla="*/ 65 w 79"/>
                <a:gd name="T3" fmla="*/ 86 h 86"/>
                <a:gd name="T4" fmla="*/ 79 w 79"/>
                <a:gd name="T5" fmla="*/ 68 h 86"/>
                <a:gd name="T6" fmla="*/ 44 w 79"/>
                <a:gd name="T7" fmla="*/ 15 h 86"/>
                <a:gd name="T8" fmla="*/ 34 w 79"/>
                <a:gd name="T9" fmla="*/ 0 h 86"/>
                <a:gd name="T10" fmla="*/ 0 w 79"/>
                <a:gd name="T11" fmla="*/ 61 h 86"/>
                <a:gd name="T12" fmla="*/ 12 w 79"/>
                <a:gd name="T13" fmla="*/ 84 h 86"/>
                <a:gd name="T14" fmla="*/ 36 w 79"/>
                <a:gd name="T15" fmla="*/ 41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" h="86">
                  <a:moveTo>
                    <a:pt x="36" y="41"/>
                  </a:moveTo>
                  <a:cubicBezTo>
                    <a:pt x="42" y="51"/>
                    <a:pt x="54" y="68"/>
                    <a:pt x="65" y="86"/>
                  </a:cubicBezTo>
                  <a:cubicBezTo>
                    <a:pt x="79" y="68"/>
                    <a:pt x="79" y="68"/>
                    <a:pt x="79" y="68"/>
                  </a:cubicBezTo>
                  <a:cubicBezTo>
                    <a:pt x="44" y="15"/>
                    <a:pt x="44" y="15"/>
                    <a:pt x="44" y="15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12" y="84"/>
                    <a:pt x="12" y="84"/>
                    <a:pt x="12" y="84"/>
                  </a:cubicBezTo>
                  <a:cubicBezTo>
                    <a:pt x="22" y="66"/>
                    <a:pt x="31" y="50"/>
                    <a:pt x="36" y="41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0" name="Freeform 83"/>
            <p:cNvSpPr>
              <a:spLocks/>
            </p:cNvSpPr>
            <p:nvPr userDrawn="1"/>
          </p:nvSpPr>
          <p:spPr bwMode="auto">
            <a:xfrm>
              <a:off x="-4763" y="5470526"/>
              <a:ext cx="103188" cy="147638"/>
            </a:xfrm>
            <a:custGeom>
              <a:avLst/>
              <a:gdLst>
                <a:gd name="T0" fmla="*/ 0 w 25"/>
                <a:gd name="T1" fmla="*/ 36 h 36"/>
                <a:gd name="T2" fmla="*/ 25 w 25"/>
                <a:gd name="T3" fmla="*/ 0 h 36"/>
                <a:gd name="T4" fmla="*/ 0 w 25"/>
                <a:gd name="T5" fmla="*/ 6 h 36"/>
                <a:gd name="T6" fmla="*/ 0 w 25"/>
                <a:gd name="T7" fmla="*/ 6 h 36"/>
                <a:gd name="T8" fmla="*/ 0 w 25"/>
                <a:gd name="T9" fmla="*/ 36 h 36"/>
                <a:gd name="T10" fmla="*/ 0 w 25"/>
                <a:gd name="T11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36">
                  <a:moveTo>
                    <a:pt x="0" y="36"/>
                  </a:moveTo>
                  <a:cubicBezTo>
                    <a:pt x="10" y="29"/>
                    <a:pt x="20" y="11"/>
                    <a:pt x="25" y="0"/>
                  </a:cubicBezTo>
                  <a:cubicBezTo>
                    <a:pt x="20" y="3"/>
                    <a:pt x="1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1" name="Freeform 84"/>
            <p:cNvSpPr>
              <a:spLocks/>
            </p:cNvSpPr>
            <p:nvPr userDrawn="1"/>
          </p:nvSpPr>
          <p:spPr bwMode="auto">
            <a:xfrm>
              <a:off x="444500" y="4702176"/>
              <a:ext cx="257175" cy="327025"/>
            </a:xfrm>
            <a:custGeom>
              <a:avLst/>
              <a:gdLst>
                <a:gd name="T0" fmla="*/ 49 w 63"/>
                <a:gd name="T1" fmla="*/ 70 h 80"/>
                <a:gd name="T2" fmla="*/ 60 w 63"/>
                <a:gd name="T3" fmla="*/ 43 h 80"/>
                <a:gd name="T4" fmla="*/ 28 w 63"/>
                <a:gd name="T5" fmla="*/ 3 h 80"/>
                <a:gd name="T6" fmla="*/ 15 w 63"/>
                <a:gd name="T7" fmla="*/ 0 h 80"/>
                <a:gd name="T8" fmla="*/ 0 w 63"/>
                <a:gd name="T9" fmla="*/ 11 h 80"/>
                <a:gd name="T10" fmla="*/ 30 w 63"/>
                <a:gd name="T11" fmla="*/ 20 h 80"/>
                <a:gd name="T12" fmla="*/ 40 w 63"/>
                <a:gd name="T13" fmla="*/ 50 h 80"/>
                <a:gd name="T14" fmla="*/ 12 w 63"/>
                <a:gd name="T15" fmla="*/ 54 h 80"/>
                <a:gd name="T16" fmla="*/ 49 w 63"/>
                <a:gd name="T17" fmla="*/ 7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3" h="80">
                  <a:moveTo>
                    <a:pt x="49" y="70"/>
                  </a:moveTo>
                  <a:cubicBezTo>
                    <a:pt x="54" y="68"/>
                    <a:pt x="63" y="60"/>
                    <a:pt x="60" y="43"/>
                  </a:cubicBezTo>
                  <a:cubicBezTo>
                    <a:pt x="56" y="23"/>
                    <a:pt x="28" y="3"/>
                    <a:pt x="28" y="3"/>
                  </a:cubicBezTo>
                  <a:cubicBezTo>
                    <a:pt x="20" y="3"/>
                    <a:pt x="17" y="1"/>
                    <a:pt x="15" y="0"/>
                  </a:cubicBezTo>
                  <a:cubicBezTo>
                    <a:pt x="7" y="5"/>
                    <a:pt x="0" y="11"/>
                    <a:pt x="0" y="11"/>
                  </a:cubicBezTo>
                  <a:cubicBezTo>
                    <a:pt x="8" y="10"/>
                    <a:pt x="23" y="14"/>
                    <a:pt x="30" y="20"/>
                  </a:cubicBezTo>
                  <a:cubicBezTo>
                    <a:pt x="37" y="24"/>
                    <a:pt x="46" y="40"/>
                    <a:pt x="40" y="50"/>
                  </a:cubicBezTo>
                  <a:cubicBezTo>
                    <a:pt x="34" y="61"/>
                    <a:pt x="12" y="54"/>
                    <a:pt x="12" y="54"/>
                  </a:cubicBezTo>
                  <a:cubicBezTo>
                    <a:pt x="25" y="80"/>
                    <a:pt x="45" y="72"/>
                    <a:pt x="49" y="70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2" name="Freeform 85"/>
            <p:cNvSpPr>
              <a:spLocks/>
            </p:cNvSpPr>
            <p:nvPr userDrawn="1"/>
          </p:nvSpPr>
          <p:spPr bwMode="auto">
            <a:xfrm>
              <a:off x="668338" y="2066926"/>
              <a:ext cx="1039813" cy="1489075"/>
            </a:xfrm>
            <a:custGeom>
              <a:avLst/>
              <a:gdLst>
                <a:gd name="T0" fmla="*/ 125 w 255"/>
                <a:gd name="T1" fmla="*/ 113 h 364"/>
                <a:gd name="T2" fmla="*/ 106 w 255"/>
                <a:gd name="T3" fmla="*/ 174 h 364"/>
                <a:gd name="T4" fmla="*/ 128 w 255"/>
                <a:gd name="T5" fmla="*/ 262 h 364"/>
                <a:gd name="T6" fmla="*/ 23 w 255"/>
                <a:gd name="T7" fmla="*/ 271 h 364"/>
                <a:gd name="T8" fmla="*/ 0 w 255"/>
                <a:gd name="T9" fmla="*/ 313 h 364"/>
                <a:gd name="T10" fmla="*/ 30 w 255"/>
                <a:gd name="T11" fmla="*/ 320 h 364"/>
                <a:gd name="T12" fmla="*/ 33 w 255"/>
                <a:gd name="T13" fmla="*/ 364 h 364"/>
                <a:gd name="T14" fmla="*/ 73 w 255"/>
                <a:gd name="T15" fmla="*/ 334 h 364"/>
                <a:gd name="T16" fmla="*/ 105 w 255"/>
                <a:gd name="T17" fmla="*/ 361 h 364"/>
                <a:gd name="T18" fmla="*/ 120 w 255"/>
                <a:gd name="T19" fmla="*/ 315 h 364"/>
                <a:gd name="T20" fmla="*/ 174 w 255"/>
                <a:gd name="T21" fmla="*/ 353 h 364"/>
                <a:gd name="T22" fmla="*/ 167 w 255"/>
                <a:gd name="T23" fmla="*/ 283 h 364"/>
                <a:gd name="T24" fmla="*/ 229 w 255"/>
                <a:gd name="T25" fmla="*/ 294 h 364"/>
                <a:gd name="T26" fmla="*/ 199 w 255"/>
                <a:gd name="T27" fmla="*/ 245 h 364"/>
                <a:gd name="T28" fmla="*/ 255 w 255"/>
                <a:gd name="T29" fmla="*/ 209 h 364"/>
                <a:gd name="T30" fmla="*/ 196 w 255"/>
                <a:gd name="T31" fmla="*/ 192 h 364"/>
                <a:gd name="T32" fmla="*/ 243 w 255"/>
                <a:gd name="T33" fmla="*/ 137 h 364"/>
                <a:gd name="T34" fmla="*/ 171 w 255"/>
                <a:gd name="T35" fmla="*/ 148 h 364"/>
                <a:gd name="T36" fmla="*/ 197 w 255"/>
                <a:gd name="T37" fmla="*/ 118 h 364"/>
                <a:gd name="T38" fmla="*/ 231 w 255"/>
                <a:gd name="T39" fmla="*/ 0 h 364"/>
                <a:gd name="T40" fmla="*/ 125 w 255"/>
                <a:gd name="T41" fmla="*/ 113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55" h="364">
                  <a:moveTo>
                    <a:pt x="125" y="113"/>
                  </a:moveTo>
                  <a:cubicBezTo>
                    <a:pt x="110" y="123"/>
                    <a:pt x="94" y="144"/>
                    <a:pt x="106" y="174"/>
                  </a:cubicBezTo>
                  <a:cubicBezTo>
                    <a:pt x="119" y="203"/>
                    <a:pt x="142" y="246"/>
                    <a:pt x="128" y="262"/>
                  </a:cubicBezTo>
                  <a:cubicBezTo>
                    <a:pt x="114" y="279"/>
                    <a:pt x="64" y="287"/>
                    <a:pt x="23" y="271"/>
                  </a:cubicBezTo>
                  <a:cubicBezTo>
                    <a:pt x="23" y="271"/>
                    <a:pt x="15" y="297"/>
                    <a:pt x="0" y="313"/>
                  </a:cubicBezTo>
                  <a:cubicBezTo>
                    <a:pt x="0" y="313"/>
                    <a:pt x="7" y="327"/>
                    <a:pt x="30" y="320"/>
                  </a:cubicBezTo>
                  <a:cubicBezTo>
                    <a:pt x="30" y="320"/>
                    <a:pt x="22" y="341"/>
                    <a:pt x="33" y="364"/>
                  </a:cubicBezTo>
                  <a:cubicBezTo>
                    <a:pt x="33" y="364"/>
                    <a:pt x="61" y="359"/>
                    <a:pt x="73" y="334"/>
                  </a:cubicBezTo>
                  <a:cubicBezTo>
                    <a:pt x="73" y="334"/>
                    <a:pt x="84" y="354"/>
                    <a:pt x="105" y="361"/>
                  </a:cubicBezTo>
                  <a:cubicBezTo>
                    <a:pt x="105" y="361"/>
                    <a:pt x="124" y="352"/>
                    <a:pt x="120" y="315"/>
                  </a:cubicBezTo>
                  <a:cubicBezTo>
                    <a:pt x="120" y="315"/>
                    <a:pt x="133" y="348"/>
                    <a:pt x="174" y="353"/>
                  </a:cubicBezTo>
                  <a:cubicBezTo>
                    <a:pt x="174" y="353"/>
                    <a:pt x="197" y="323"/>
                    <a:pt x="167" y="283"/>
                  </a:cubicBezTo>
                  <a:cubicBezTo>
                    <a:pt x="167" y="283"/>
                    <a:pt x="189" y="303"/>
                    <a:pt x="229" y="294"/>
                  </a:cubicBezTo>
                  <a:cubicBezTo>
                    <a:pt x="229" y="294"/>
                    <a:pt x="235" y="273"/>
                    <a:pt x="199" y="245"/>
                  </a:cubicBezTo>
                  <a:cubicBezTo>
                    <a:pt x="199" y="245"/>
                    <a:pt x="239" y="243"/>
                    <a:pt x="255" y="209"/>
                  </a:cubicBezTo>
                  <a:cubicBezTo>
                    <a:pt x="255" y="209"/>
                    <a:pt x="238" y="188"/>
                    <a:pt x="196" y="192"/>
                  </a:cubicBezTo>
                  <a:cubicBezTo>
                    <a:pt x="196" y="192"/>
                    <a:pt x="235" y="184"/>
                    <a:pt x="243" y="137"/>
                  </a:cubicBezTo>
                  <a:cubicBezTo>
                    <a:pt x="243" y="137"/>
                    <a:pt x="215" y="119"/>
                    <a:pt x="171" y="148"/>
                  </a:cubicBezTo>
                  <a:cubicBezTo>
                    <a:pt x="171" y="148"/>
                    <a:pt x="178" y="133"/>
                    <a:pt x="197" y="118"/>
                  </a:cubicBezTo>
                  <a:cubicBezTo>
                    <a:pt x="216" y="103"/>
                    <a:pt x="239" y="62"/>
                    <a:pt x="231" y="0"/>
                  </a:cubicBezTo>
                  <a:cubicBezTo>
                    <a:pt x="216" y="33"/>
                    <a:pt x="192" y="67"/>
                    <a:pt x="125" y="113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3" name="Freeform 86"/>
            <p:cNvSpPr>
              <a:spLocks/>
            </p:cNvSpPr>
            <p:nvPr userDrawn="1"/>
          </p:nvSpPr>
          <p:spPr bwMode="auto">
            <a:xfrm>
              <a:off x="98425" y="5119688"/>
              <a:ext cx="492125" cy="454025"/>
            </a:xfrm>
            <a:custGeom>
              <a:avLst/>
              <a:gdLst>
                <a:gd name="T0" fmla="*/ 121 w 121"/>
                <a:gd name="T1" fmla="*/ 97 h 111"/>
                <a:gd name="T2" fmla="*/ 23 w 121"/>
                <a:gd name="T3" fmla="*/ 5 h 111"/>
                <a:gd name="T4" fmla="*/ 21 w 121"/>
                <a:gd name="T5" fmla="*/ 1 h 111"/>
                <a:gd name="T6" fmla="*/ 0 w 121"/>
                <a:gd name="T7" fmla="*/ 0 h 111"/>
                <a:gd name="T8" fmla="*/ 6 w 121"/>
                <a:gd name="T9" fmla="*/ 10 h 111"/>
                <a:gd name="T10" fmla="*/ 112 w 121"/>
                <a:gd name="T11" fmla="*/ 111 h 111"/>
                <a:gd name="T12" fmla="*/ 121 w 121"/>
                <a:gd name="T13" fmla="*/ 97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1" h="111">
                  <a:moveTo>
                    <a:pt x="121" y="97"/>
                  </a:moveTo>
                  <a:cubicBezTo>
                    <a:pt x="87" y="78"/>
                    <a:pt x="53" y="50"/>
                    <a:pt x="23" y="5"/>
                  </a:cubicBezTo>
                  <a:cubicBezTo>
                    <a:pt x="22" y="4"/>
                    <a:pt x="21" y="2"/>
                    <a:pt x="21" y="1"/>
                  </a:cubicBezTo>
                  <a:cubicBezTo>
                    <a:pt x="21" y="1"/>
                    <a:pt x="9" y="4"/>
                    <a:pt x="0" y="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39" y="59"/>
                    <a:pt x="75" y="90"/>
                    <a:pt x="112" y="111"/>
                  </a:cubicBezTo>
                  <a:lnTo>
                    <a:pt x="121" y="97"/>
                  </a:ln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4" name="Freeform 87"/>
            <p:cNvSpPr>
              <a:spLocks/>
            </p:cNvSpPr>
            <p:nvPr userDrawn="1"/>
          </p:nvSpPr>
          <p:spPr bwMode="auto">
            <a:xfrm>
              <a:off x="-4763" y="5073651"/>
              <a:ext cx="412750" cy="482600"/>
            </a:xfrm>
            <a:custGeom>
              <a:avLst/>
              <a:gdLst>
                <a:gd name="T0" fmla="*/ 44 w 101"/>
                <a:gd name="T1" fmla="*/ 63 h 118"/>
                <a:gd name="T2" fmla="*/ 0 w 101"/>
                <a:gd name="T3" fmla="*/ 0 h 118"/>
                <a:gd name="T4" fmla="*/ 0 w 101"/>
                <a:gd name="T5" fmla="*/ 0 h 118"/>
                <a:gd name="T6" fmla="*/ 0 w 101"/>
                <a:gd name="T7" fmla="*/ 1 h 118"/>
                <a:gd name="T8" fmla="*/ 0 w 101"/>
                <a:gd name="T9" fmla="*/ 94 h 118"/>
                <a:gd name="T10" fmla="*/ 0 w 101"/>
                <a:gd name="T11" fmla="*/ 94 h 118"/>
                <a:gd name="T12" fmla="*/ 31 w 101"/>
                <a:gd name="T13" fmla="*/ 84 h 118"/>
                <a:gd name="T14" fmla="*/ 101 w 101"/>
                <a:gd name="T15" fmla="*/ 118 h 118"/>
                <a:gd name="T16" fmla="*/ 44 w 101"/>
                <a:gd name="T17" fmla="*/ 63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1" h="118">
                  <a:moveTo>
                    <a:pt x="44" y="63"/>
                  </a:moveTo>
                  <a:cubicBezTo>
                    <a:pt x="32" y="52"/>
                    <a:pt x="4" y="13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13" y="94"/>
                    <a:pt x="31" y="84"/>
                    <a:pt x="31" y="84"/>
                  </a:cubicBezTo>
                  <a:cubicBezTo>
                    <a:pt x="56" y="107"/>
                    <a:pt x="101" y="118"/>
                    <a:pt x="101" y="118"/>
                  </a:cubicBezTo>
                  <a:cubicBezTo>
                    <a:pt x="85" y="103"/>
                    <a:pt x="56" y="74"/>
                    <a:pt x="44" y="63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5" name="Freeform 88"/>
            <p:cNvSpPr>
              <a:spLocks/>
            </p:cNvSpPr>
            <p:nvPr userDrawn="1"/>
          </p:nvSpPr>
          <p:spPr bwMode="auto">
            <a:xfrm>
              <a:off x="1250950" y="3724276"/>
              <a:ext cx="400050" cy="757238"/>
            </a:xfrm>
            <a:custGeom>
              <a:avLst/>
              <a:gdLst>
                <a:gd name="T0" fmla="*/ 70 w 98"/>
                <a:gd name="T1" fmla="*/ 185 h 185"/>
                <a:gd name="T2" fmla="*/ 36 w 98"/>
                <a:gd name="T3" fmla="*/ 23 h 185"/>
                <a:gd name="T4" fmla="*/ 26 w 98"/>
                <a:gd name="T5" fmla="*/ 18 h 185"/>
                <a:gd name="T6" fmla="*/ 47 w 98"/>
                <a:gd name="T7" fmla="*/ 129 h 185"/>
                <a:gd name="T8" fmla="*/ 15 w 98"/>
                <a:gd name="T9" fmla="*/ 11 h 185"/>
                <a:gd name="T10" fmla="*/ 5 w 98"/>
                <a:gd name="T11" fmla="*/ 4 h 185"/>
                <a:gd name="T12" fmla="*/ 1 w 98"/>
                <a:gd name="T13" fmla="*/ 0 h 185"/>
                <a:gd name="T14" fmla="*/ 0 w 98"/>
                <a:gd name="T15" fmla="*/ 10 h 185"/>
                <a:gd name="T16" fmla="*/ 24 w 98"/>
                <a:gd name="T17" fmla="*/ 145 h 185"/>
                <a:gd name="T18" fmla="*/ 70 w 98"/>
                <a:gd name="T19" fmla="*/ 185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8" h="185">
                  <a:moveTo>
                    <a:pt x="70" y="185"/>
                  </a:moveTo>
                  <a:cubicBezTo>
                    <a:pt x="98" y="136"/>
                    <a:pt x="65" y="69"/>
                    <a:pt x="36" y="23"/>
                  </a:cubicBezTo>
                  <a:cubicBezTo>
                    <a:pt x="33" y="21"/>
                    <a:pt x="29" y="20"/>
                    <a:pt x="26" y="18"/>
                  </a:cubicBezTo>
                  <a:cubicBezTo>
                    <a:pt x="36" y="54"/>
                    <a:pt x="54" y="96"/>
                    <a:pt x="47" y="129"/>
                  </a:cubicBezTo>
                  <a:cubicBezTo>
                    <a:pt x="22" y="99"/>
                    <a:pt x="15" y="11"/>
                    <a:pt x="15" y="11"/>
                  </a:cubicBezTo>
                  <a:cubicBezTo>
                    <a:pt x="11" y="9"/>
                    <a:pt x="8" y="7"/>
                    <a:pt x="5" y="4"/>
                  </a:cubicBezTo>
                  <a:cubicBezTo>
                    <a:pt x="3" y="3"/>
                    <a:pt x="2" y="2"/>
                    <a:pt x="1" y="0"/>
                  </a:cubicBezTo>
                  <a:cubicBezTo>
                    <a:pt x="1" y="4"/>
                    <a:pt x="0" y="7"/>
                    <a:pt x="0" y="10"/>
                  </a:cubicBezTo>
                  <a:cubicBezTo>
                    <a:pt x="4" y="63"/>
                    <a:pt x="8" y="118"/>
                    <a:pt x="24" y="145"/>
                  </a:cubicBezTo>
                  <a:cubicBezTo>
                    <a:pt x="41" y="172"/>
                    <a:pt x="70" y="185"/>
                    <a:pt x="70" y="185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6" name="Freeform 89"/>
            <p:cNvSpPr>
              <a:spLocks/>
            </p:cNvSpPr>
            <p:nvPr userDrawn="1"/>
          </p:nvSpPr>
          <p:spPr bwMode="auto">
            <a:xfrm>
              <a:off x="1585913" y="2259013"/>
              <a:ext cx="561975" cy="373063"/>
            </a:xfrm>
            <a:custGeom>
              <a:avLst/>
              <a:gdLst>
                <a:gd name="T0" fmla="*/ 100 w 138"/>
                <a:gd name="T1" fmla="*/ 65 h 91"/>
                <a:gd name="T2" fmla="*/ 138 w 138"/>
                <a:gd name="T3" fmla="*/ 0 h 91"/>
                <a:gd name="T4" fmla="*/ 61 w 138"/>
                <a:gd name="T5" fmla="*/ 32 h 91"/>
                <a:gd name="T6" fmla="*/ 0 w 138"/>
                <a:gd name="T7" fmla="*/ 76 h 91"/>
                <a:gd name="T8" fmla="*/ 23 w 138"/>
                <a:gd name="T9" fmla="*/ 83 h 91"/>
                <a:gd name="T10" fmla="*/ 28 w 138"/>
                <a:gd name="T11" fmla="*/ 86 h 91"/>
                <a:gd name="T12" fmla="*/ 100 w 138"/>
                <a:gd name="T13" fmla="*/ 65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8" h="91">
                  <a:moveTo>
                    <a:pt x="100" y="65"/>
                  </a:moveTo>
                  <a:cubicBezTo>
                    <a:pt x="121" y="46"/>
                    <a:pt x="138" y="0"/>
                    <a:pt x="138" y="0"/>
                  </a:cubicBezTo>
                  <a:cubicBezTo>
                    <a:pt x="119" y="3"/>
                    <a:pt x="83" y="19"/>
                    <a:pt x="61" y="32"/>
                  </a:cubicBezTo>
                  <a:cubicBezTo>
                    <a:pt x="40" y="43"/>
                    <a:pt x="12" y="67"/>
                    <a:pt x="0" y="76"/>
                  </a:cubicBezTo>
                  <a:cubicBezTo>
                    <a:pt x="14" y="77"/>
                    <a:pt x="22" y="82"/>
                    <a:pt x="23" y="83"/>
                  </a:cubicBezTo>
                  <a:cubicBezTo>
                    <a:pt x="28" y="86"/>
                    <a:pt x="28" y="86"/>
                    <a:pt x="28" y="86"/>
                  </a:cubicBezTo>
                  <a:cubicBezTo>
                    <a:pt x="64" y="91"/>
                    <a:pt x="79" y="84"/>
                    <a:pt x="100" y="65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7" name="Freeform 90"/>
            <p:cNvSpPr>
              <a:spLocks/>
            </p:cNvSpPr>
            <p:nvPr userDrawn="1"/>
          </p:nvSpPr>
          <p:spPr bwMode="auto">
            <a:xfrm>
              <a:off x="1589088" y="2627313"/>
              <a:ext cx="485775" cy="241300"/>
            </a:xfrm>
            <a:custGeom>
              <a:avLst/>
              <a:gdLst>
                <a:gd name="T0" fmla="*/ 0 w 119"/>
                <a:gd name="T1" fmla="*/ 48 h 59"/>
                <a:gd name="T2" fmla="*/ 13 w 119"/>
                <a:gd name="T3" fmla="*/ 52 h 59"/>
                <a:gd name="T4" fmla="*/ 76 w 119"/>
                <a:gd name="T5" fmla="*/ 50 h 59"/>
                <a:gd name="T6" fmla="*/ 119 w 119"/>
                <a:gd name="T7" fmla="*/ 11 h 59"/>
                <a:gd name="T8" fmla="*/ 70 w 119"/>
                <a:gd name="T9" fmla="*/ 5 h 59"/>
                <a:gd name="T10" fmla="*/ 25 w 119"/>
                <a:gd name="T11" fmla="*/ 6 h 59"/>
                <a:gd name="T12" fmla="*/ 0 w 119"/>
                <a:gd name="T13" fmla="*/ 48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9" h="59">
                  <a:moveTo>
                    <a:pt x="0" y="48"/>
                  </a:moveTo>
                  <a:cubicBezTo>
                    <a:pt x="5" y="49"/>
                    <a:pt x="10" y="50"/>
                    <a:pt x="13" y="52"/>
                  </a:cubicBezTo>
                  <a:cubicBezTo>
                    <a:pt x="28" y="57"/>
                    <a:pt x="41" y="59"/>
                    <a:pt x="76" y="50"/>
                  </a:cubicBezTo>
                  <a:cubicBezTo>
                    <a:pt x="113" y="40"/>
                    <a:pt x="119" y="11"/>
                    <a:pt x="119" y="11"/>
                  </a:cubicBezTo>
                  <a:cubicBezTo>
                    <a:pt x="102" y="0"/>
                    <a:pt x="81" y="1"/>
                    <a:pt x="70" y="5"/>
                  </a:cubicBezTo>
                  <a:cubicBezTo>
                    <a:pt x="60" y="9"/>
                    <a:pt x="35" y="9"/>
                    <a:pt x="25" y="6"/>
                  </a:cubicBezTo>
                  <a:cubicBezTo>
                    <a:pt x="20" y="26"/>
                    <a:pt x="10" y="39"/>
                    <a:pt x="0" y="48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8" name="Freeform 91"/>
            <p:cNvSpPr>
              <a:spLocks/>
            </p:cNvSpPr>
            <p:nvPr userDrawn="1"/>
          </p:nvSpPr>
          <p:spPr bwMode="auto">
            <a:xfrm>
              <a:off x="2074863" y="1454151"/>
              <a:ext cx="1112838" cy="1027113"/>
            </a:xfrm>
            <a:custGeom>
              <a:avLst/>
              <a:gdLst>
                <a:gd name="T0" fmla="*/ 31 w 273"/>
                <a:gd name="T1" fmla="*/ 187 h 251"/>
                <a:gd name="T2" fmla="*/ 19 w 273"/>
                <a:gd name="T3" fmla="*/ 221 h 251"/>
                <a:gd name="T4" fmla="*/ 115 w 273"/>
                <a:gd name="T5" fmla="*/ 148 h 251"/>
                <a:gd name="T6" fmla="*/ 189 w 273"/>
                <a:gd name="T7" fmla="*/ 104 h 251"/>
                <a:gd name="T8" fmla="*/ 143 w 273"/>
                <a:gd name="T9" fmla="*/ 154 h 251"/>
                <a:gd name="T10" fmla="*/ 75 w 273"/>
                <a:gd name="T11" fmla="*/ 200 h 251"/>
                <a:gd name="T12" fmla="*/ 13 w 273"/>
                <a:gd name="T13" fmla="*/ 232 h 251"/>
                <a:gd name="T14" fmla="*/ 0 w 273"/>
                <a:gd name="T15" fmla="*/ 251 h 251"/>
                <a:gd name="T16" fmla="*/ 240 w 273"/>
                <a:gd name="T17" fmla="*/ 114 h 251"/>
                <a:gd name="T18" fmla="*/ 263 w 273"/>
                <a:gd name="T19" fmla="*/ 0 h 251"/>
                <a:gd name="T20" fmla="*/ 143 w 273"/>
                <a:gd name="T21" fmla="*/ 85 h 251"/>
                <a:gd name="T22" fmla="*/ 31 w 273"/>
                <a:gd name="T23" fmla="*/ 187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3" h="251">
                  <a:moveTo>
                    <a:pt x="31" y="187"/>
                  </a:moveTo>
                  <a:cubicBezTo>
                    <a:pt x="19" y="221"/>
                    <a:pt x="19" y="221"/>
                    <a:pt x="19" y="221"/>
                  </a:cubicBezTo>
                  <a:cubicBezTo>
                    <a:pt x="52" y="195"/>
                    <a:pt x="91" y="166"/>
                    <a:pt x="115" y="148"/>
                  </a:cubicBezTo>
                  <a:cubicBezTo>
                    <a:pt x="133" y="134"/>
                    <a:pt x="161" y="114"/>
                    <a:pt x="189" y="104"/>
                  </a:cubicBezTo>
                  <a:cubicBezTo>
                    <a:pt x="189" y="104"/>
                    <a:pt x="163" y="138"/>
                    <a:pt x="143" y="154"/>
                  </a:cubicBezTo>
                  <a:cubicBezTo>
                    <a:pt x="119" y="172"/>
                    <a:pt x="95" y="189"/>
                    <a:pt x="75" y="200"/>
                  </a:cubicBezTo>
                  <a:cubicBezTo>
                    <a:pt x="57" y="209"/>
                    <a:pt x="48" y="215"/>
                    <a:pt x="13" y="232"/>
                  </a:cubicBezTo>
                  <a:cubicBezTo>
                    <a:pt x="10" y="236"/>
                    <a:pt x="3" y="247"/>
                    <a:pt x="0" y="251"/>
                  </a:cubicBezTo>
                  <a:cubicBezTo>
                    <a:pt x="98" y="235"/>
                    <a:pt x="206" y="160"/>
                    <a:pt x="240" y="114"/>
                  </a:cubicBezTo>
                  <a:cubicBezTo>
                    <a:pt x="273" y="68"/>
                    <a:pt x="263" y="0"/>
                    <a:pt x="263" y="0"/>
                  </a:cubicBezTo>
                  <a:cubicBezTo>
                    <a:pt x="231" y="6"/>
                    <a:pt x="161" y="67"/>
                    <a:pt x="143" y="85"/>
                  </a:cubicBezTo>
                  <a:cubicBezTo>
                    <a:pt x="124" y="103"/>
                    <a:pt x="69" y="157"/>
                    <a:pt x="31" y="187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9" name="Freeform 92"/>
            <p:cNvSpPr>
              <a:spLocks/>
            </p:cNvSpPr>
            <p:nvPr userDrawn="1"/>
          </p:nvSpPr>
          <p:spPr bwMode="auto">
            <a:xfrm>
              <a:off x="1879600" y="925513"/>
              <a:ext cx="962025" cy="1400175"/>
            </a:xfrm>
            <a:custGeom>
              <a:avLst/>
              <a:gdLst>
                <a:gd name="T0" fmla="*/ 0 w 236"/>
                <a:gd name="T1" fmla="*/ 342 h 342"/>
                <a:gd name="T2" fmla="*/ 25 w 236"/>
                <a:gd name="T3" fmla="*/ 331 h 342"/>
                <a:gd name="T4" fmla="*/ 33 w 236"/>
                <a:gd name="T5" fmla="*/ 327 h 342"/>
                <a:gd name="T6" fmla="*/ 207 w 236"/>
                <a:gd name="T7" fmla="*/ 154 h 342"/>
                <a:gd name="T8" fmla="*/ 216 w 236"/>
                <a:gd name="T9" fmla="*/ 0 h 342"/>
                <a:gd name="T10" fmla="*/ 115 w 236"/>
                <a:gd name="T11" fmla="*/ 112 h 342"/>
                <a:gd name="T12" fmla="*/ 37 w 236"/>
                <a:gd name="T13" fmla="*/ 243 h 342"/>
                <a:gd name="T14" fmla="*/ 37 w 236"/>
                <a:gd name="T15" fmla="*/ 244 h 342"/>
                <a:gd name="T16" fmla="*/ 37 w 236"/>
                <a:gd name="T17" fmla="*/ 259 h 342"/>
                <a:gd name="T18" fmla="*/ 36 w 236"/>
                <a:gd name="T19" fmla="*/ 270 h 342"/>
                <a:gd name="T20" fmla="*/ 116 w 236"/>
                <a:gd name="T21" fmla="*/ 169 h 342"/>
                <a:gd name="T22" fmla="*/ 167 w 236"/>
                <a:gd name="T23" fmla="*/ 121 h 342"/>
                <a:gd name="T24" fmla="*/ 108 w 236"/>
                <a:gd name="T25" fmla="*/ 215 h 342"/>
                <a:gd name="T26" fmla="*/ 36 w 236"/>
                <a:gd name="T27" fmla="*/ 278 h 342"/>
                <a:gd name="T28" fmla="*/ 33 w 236"/>
                <a:gd name="T29" fmla="*/ 287 h 342"/>
                <a:gd name="T30" fmla="*/ 24 w 236"/>
                <a:gd name="T31" fmla="*/ 311 h 342"/>
                <a:gd name="T32" fmla="*/ 0 w 236"/>
                <a:gd name="T33" fmla="*/ 342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6" h="342">
                  <a:moveTo>
                    <a:pt x="0" y="342"/>
                  </a:moveTo>
                  <a:cubicBezTo>
                    <a:pt x="7" y="339"/>
                    <a:pt x="16" y="334"/>
                    <a:pt x="25" y="331"/>
                  </a:cubicBezTo>
                  <a:cubicBezTo>
                    <a:pt x="33" y="327"/>
                    <a:pt x="33" y="327"/>
                    <a:pt x="33" y="327"/>
                  </a:cubicBezTo>
                  <a:cubicBezTo>
                    <a:pt x="106" y="289"/>
                    <a:pt x="178" y="209"/>
                    <a:pt x="207" y="154"/>
                  </a:cubicBezTo>
                  <a:cubicBezTo>
                    <a:pt x="236" y="98"/>
                    <a:pt x="224" y="34"/>
                    <a:pt x="216" y="0"/>
                  </a:cubicBezTo>
                  <a:cubicBezTo>
                    <a:pt x="183" y="27"/>
                    <a:pt x="136" y="82"/>
                    <a:pt x="115" y="112"/>
                  </a:cubicBezTo>
                  <a:cubicBezTo>
                    <a:pt x="90" y="149"/>
                    <a:pt x="57" y="201"/>
                    <a:pt x="37" y="243"/>
                  </a:cubicBezTo>
                  <a:cubicBezTo>
                    <a:pt x="37" y="244"/>
                    <a:pt x="37" y="244"/>
                    <a:pt x="37" y="244"/>
                  </a:cubicBezTo>
                  <a:cubicBezTo>
                    <a:pt x="37" y="249"/>
                    <a:pt x="37" y="254"/>
                    <a:pt x="37" y="259"/>
                  </a:cubicBezTo>
                  <a:cubicBezTo>
                    <a:pt x="36" y="270"/>
                    <a:pt x="36" y="270"/>
                    <a:pt x="36" y="270"/>
                  </a:cubicBezTo>
                  <a:cubicBezTo>
                    <a:pt x="60" y="239"/>
                    <a:pt x="88" y="203"/>
                    <a:pt x="116" y="169"/>
                  </a:cubicBezTo>
                  <a:cubicBezTo>
                    <a:pt x="134" y="146"/>
                    <a:pt x="150" y="132"/>
                    <a:pt x="167" y="121"/>
                  </a:cubicBezTo>
                  <a:cubicBezTo>
                    <a:pt x="153" y="163"/>
                    <a:pt x="126" y="198"/>
                    <a:pt x="108" y="215"/>
                  </a:cubicBezTo>
                  <a:cubicBezTo>
                    <a:pt x="89" y="232"/>
                    <a:pt x="62" y="260"/>
                    <a:pt x="36" y="278"/>
                  </a:cubicBezTo>
                  <a:cubicBezTo>
                    <a:pt x="33" y="287"/>
                    <a:pt x="33" y="287"/>
                    <a:pt x="33" y="287"/>
                  </a:cubicBezTo>
                  <a:cubicBezTo>
                    <a:pt x="31" y="295"/>
                    <a:pt x="28" y="303"/>
                    <a:pt x="24" y="311"/>
                  </a:cubicBezTo>
                  <a:cubicBezTo>
                    <a:pt x="17" y="321"/>
                    <a:pt x="9" y="332"/>
                    <a:pt x="0" y="342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0" name="Freeform 93"/>
            <p:cNvSpPr>
              <a:spLocks/>
            </p:cNvSpPr>
            <p:nvPr userDrawn="1"/>
          </p:nvSpPr>
          <p:spPr bwMode="auto">
            <a:xfrm>
              <a:off x="1544638" y="1851026"/>
              <a:ext cx="481013" cy="674688"/>
            </a:xfrm>
            <a:custGeom>
              <a:avLst/>
              <a:gdLst>
                <a:gd name="T0" fmla="*/ 98 w 118"/>
                <a:gd name="T1" fmla="*/ 80 h 165"/>
                <a:gd name="T2" fmla="*/ 108 w 118"/>
                <a:gd name="T3" fmla="*/ 0 h 165"/>
                <a:gd name="T4" fmla="*/ 41 w 118"/>
                <a:gd name="T5" fmla="*/ 55 h 165"/>
                <a:gd name="T6" fmla="*/ 21 w 118"/>
                <a:gd name="T7" fmla="*/ 118 h 165"/>
                <a:gd name="T8" fmla="*/ 0 w 118"/>
                <a:gd name="T9" fmla="*/ 165 h 165"/>
                <a:gd name="T10" fmla="*/ 98 w 118"/>
                <a:gd name="T11" fmla="*/ 8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8" h="165">
                  <a:moveTo>
                    <a:pt x="98" y="80"/>
                  </a:moveTo>
                  <a:cubicBezTo>
                    <a:pt x="118" y="45"/>
                    <a:pt x="108" y="0"/>
                    <a:pt x="108" y="0"/>
                  </a:cubicBezTo>
                  <a:cubicBezTo>
                    <a:pt x="67" y="10"/>
                    <a:pt x="47" y="45"/>
                    <a:pt x="41" y="55"/>
                  </a:cubicBezTo>
                  <a:cubicBezTo>
                    <a:pt x="35" y="65"/>
                    <a:pt x="26" y="103"/>
                    <a:pt x="21" y="118"/>
                  </a:cubicBezTo>
                  <a:cubicBezTo>
                    <a:pt x="16" y="137"/>
                    <a:pt x="9" y="153"/>
                    <a:pt x="0" y="165"/>
                  </a:cubicBezTo>
                  <a:cubicBezTo>
                    <a:pt x="45" y="143"/>
                    <a:pt x="81" y="111"/>
                    <a:pt x="98" y="80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1" name="Freeform 94"/>
            <p:cNvSpPr>
              <a:spLocks/>
            </p:cNvSpPr>
            <p:nvPr userDrawn="1"/>
          </p:nvSpPr>
          <p:spPr bwMode="auto">
            <a:xfrm>
              <a:off x="1430338" y="3278188"/>
              <a:ext cx="431800" cy="228600"/>
            </a:xfrm>
            <a:custGeom>
              <a:avLst/>
              <a:gdLst>
                <a:gd name="T0" fmla="*/ 106 w 106"/>
                <a:gd name="T1" fmla="*/ 36 h 56"/>
                <a:gd name="T2" fmla="*/ 50 w 106"/>
                <a:gd name="T3" fmla="*/ 0 h 56"/>
                <a:gd name="T4" fmla="*/ 48 w 106"/>
                <a:gd name="T5" fmla="*/ 5 h 56"/>
                <a:gd name="T6" fmla="*/ 44 w 106"/>
                <a:gd name="T7" fmla="*/ 6 h 56"/>
                <a:gd name="T8" fmla="*/ 0 w 106"/>
                <a:gd name="T9" fmla="*/ 6 h 56"/>
                <a:gd name="T10" fmla="*/ 3 w 106"/>
                <a:gd name="T11" fmla="*/ 18 h 56"/>
                <a:gd name="T12" fmla="*/ 67 w 106"/>
                <a:gd name="T13" fmla="*/ 53 h 56"/>
                <a:gd name="T14" fmla="*/ 106 w 106"/>
                <a:gd name="T15" fmla="*/ 3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6" h="56">
                  <a:moveTo>
                    <a:pt x="106" y="36"/>
                  </a:moveTo>
                  <a:cubicBezTo>
                    <a:pt x="97" y="21"/>
                    <a:pt x="71" y="18"/>
                    <a:pt x="50" y="0"/>
                  </a:cubicBezTo>
                  <a:cubicBezTo>
                    <a:pt x="48" y="5"/>
                    <a:pt x="48" y="5"/>
                    <a:pt x="48" y="5"/>
                  </a:cubicBezTo>
                  <a:cubicBezTo>
                    <a:pt x="44" y="6"/>
                    <a:pt x="44" y="6"/>
                    <a:pt x="44" y="6"/>
                  </a:cubicBezTo>
                  <a:cubicBezTo>
                    <a:pt x="26" y="10"/>
                    <a:pt x="11" y="9"/>
                    <a:pt x="0" y="6"/>
                  </a:cubicBezTo>
                  <a:cubicBezTo>
                    <a:pt x="1" y="10"/>
                    <a:pt x="2" y="15"/>
                    <a:pt x="3" y="18"/>
                  </a:cubicBezTo>
                  <a:cubicBezTo>
                    <a:pt x="18" y="37"/>
                    <a:pt x="39" y="50"/>
                    <a:pt x="67" y="53"/>
                  </a:cubicBezTo>
                  <a:cubicBezTo>
                    <a:pt x="95" y="56"/>
                    <a:pt x="106" y="36"/>
                    <a:pt x="106" y="36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2" name="Freeform 95"/>
            <p:cNvSpPr>
              <a:spLocks/>
            </p:cNvSpPr>
            <p:nvPr userDrawn="1"/>
          </p:nvSpPr>
          <p:spPr bwMode="auto">
            <a:xfrm>
              <a:off x="1401763" y="3425826"/>
              <a:ext cx="322263" cy="277813"/>
            </a:xfrm>
            <a:custGeom>
              <a:avLst/>
              <a:gdLst>
                <a:gd name="T0" fmla="*/ 52 w 79"/>
                <a:gd name="T1" fmla="*/ 20 h 68"/>
                <a:gd name="T2" fmla="*/ 11 w 79"/>
                <a:gd name="T3" fmla="*/ 0 h 68"/>
                <a:gd name="T4" fmla="*/ 0 w 79"/>
                <a:gd name="T5" fmla="*/ 26 h 68"/>
                <a:gd name="T6" fmla="*/ 68 w 79"/>
                <a:gd name="T7" fmla="*/ 62 h 68"/>
                <a:gd name="T8" fmla="*/ 52 w 79"/>
                <a:gd name="T9" fmla="*/ 2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68">
                  <a:moveTo>
                    <a:pt x="52" y="20"/>
                  </a:moveTo>
                  <a:cubicBezTo>
                    <a:pt x="33" y="7"/>
                    <a:pt x="24" y="4"/>
                    <a:pt x="11" y="0"/>
                  </a:cubicBezTo>
                  <a:cubicBezTo>
                    <a:pt x="9" y="16"/>
                    <a:pt x="1" y="26"/>
                    <a:pt x="0" y="26"/>
                  </a:cubicBezTo>
                  <a:cubicBezTo>
                    <a:pt x="6" y="33"/>
                    <a:pt x="26" y="68"/>
                    <a:pt x="68" y="62"/>
                  </a:cubicBezTo>
                  <a:cubicBezTo>
                    <a:pt x="68" y="62"/>
                    <a:pt x="79" y="38"/>
                    <a:pt x="52" y="20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3" name="Freeform 96"/>
            <p:cNvSpPr>
              <a:spLocks/>
            </p:cNvSpPr>
            <p:nvPr userDrawn="1"/>
          </p:nvSpPr>
          <p:spPr bwMode="auto">
            <a:xfrm>
              <a:off x="1471613" y="3698876"/>
              <a:ext cx="558800" cy="712788"/>
            </a:xfrm>
            <a:custGeom>
              <a:avLst/>
              <a:gdLst>
                <a:gd name="T0" fmla="*/ 44 w 137"/>
                <a:gd name="T1" fmla="*/ 4 h 174"/>
                <a:gd name="T2" fmla="*/ 43 w 137"/>
                <a:gd name="T3" fmla="*/ 4 h 174"/>
                <a:gd name="T4" fmla="*/ 19 w 137"/>
                <a:gd name="T5" fmla="*/ 0 h 174"/>
                <a:gd name="T6" fmla="*/ 24 w 137"/>
                <a:gd name="T7" fmla="*/ 10 h 174"/>
                <a:gd name="T8" fmla="*/ 95 w 137"/>
                <a:gd name="T9" fmla="*/ 119 h 174"/>
                <a:gd name="T10" fmla="*/ 24 w 137"/>
                <a:gd name="T11" fmla="*/ 32 h 174"/>
                <a:gd name="T12" fmla="*/ 19 w 137"/>
                <a:gd name="T13" fmla="*/ 33 h 174"/>
                <a:gd name="T14" fmla="*/ 0 w 137"/>
                <a:gd name="T15" fmla="*/ 33 h 174"/>
                <a:gd name="T16" fmla="*/ 49 w 137"/>
                <a:gd name="T17" fmla="*/ 113 h 174"/>
                <a:gd name="T18" fmla="*/ 131 w 137"/>
                <a:gd name="T19" fmla="*/ 174 h 174"/>
                <a:gd name="T20" fmla="*/ 44 w 137"/>
                <a:gd name="T21" fmla="*/ 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7" h="174">
                  <a:moveTo>
                    <a:pt x="44" y="4"/>
                  </a:moveTo>
                  <a:cubicBezTo>
                    <a:pt x="43" y="4"/>
                    <a:pt x="43" y="4"/>
                    <a:pt x="43" y="4"/>
                  </a:cubicBezTo>
                  <a:cubicBezTo>
                    <a:pt x="34" y="4"/>
                    <a:pt x="26" y="3"/>
                    <a:pt x="19" y="0"/>
                  </a:cubicBezTo>
                  <a:cubicBezTo>
                    <a:pt x="21" y="4"/>
                    <a:pt x="23" y="7"/>
                    <a:pt x="24" y="10"/>
                  </a:cubicBezTo>
                  <a:cubicBezTo>
                    <a:pt x="102" y="83"/>
                    <a:pt x="95" y="119"/>
                    <a:pt x="95" y="119"/>
                  </a:cubicBezTo>
                  <a:cubicBezTo>
                    <a:pt x="68" y="103"/>
                    <a:pt x="39" y="59"/>
                    <a:pt x="24" y="32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12" y="34"/>
                    <a:pt x="6" y="34"/>
                    <a:pt x="0" y="33"/>
                  </a:cubicBezTo>
                  <a:cubicBezTo>
                    <a:pt x="10" y="43"/>
                    <a:pt x="25" y="70"/>
                    <a:pt x="49" y="113"/>
                  </a:cubicBezTo>
                  <a:cubicBezTo>
                    <a:pt x="73" y="156"/>
                    <a:pt x="131" y="174"/>
                    <a:pt x="131" y="174"/>
                  </a:cubicBezTo>
                  <a:cubicBezTo>
                    <a:pt x="137" y="101"/>
                    <a:pt x="74" y="34"/>
                    <a:pt x="44" y="4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4" name="Freeform 97"/>
            <p:cNvSpPr>
              <a:spLocks/>
            </p:cNvSpPr>
            <p:nvPr userDrawn="1"/>
          </p:nvSpPr>
          <p:spPr bwMode="auto">
            <a:xfrm>
              <a:off x="1479550" y="4432301"/>
              <a:ext cx="436563" cy="412750"/>
            </a:xfrm>
            <a:custGeom>
              <a:avLst/>
              <a:gdLst>
                <a:gd name="T0" fmla="*/ 71 w 107"/>
                <a:gd name="T1" fmla="*/ 70 h 101"/>
                <a:gd name="T2" fmla="*/ 94 w 107"/>
                <a:gd name="T3" fmla="*/ 14 h 101"/>
                <a:gd name="T4" fmla="*/ 36 w 107"/>
                <a:gd name="T5" fmla="*/ 32 h 101"/>
                <a:gd name="T6" fmla="*/ 13 w 107"/>
                <a:gd name="T7" fmla="*/ 88 h 101"/>
                <a:gd name="T8" fmla="*/ 71 w 107"/>
                <a:gd name="T9" fmla="*/ 7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01">
                  <a:moveTo>
                    <a:pt x="71" y="70"/>
                  </a:moveTo>
                  <a:cubicBezTo>
                    <a:pt x="93" y="49"/>
                    <a:pt x="107" y="28"/>
                    <a:pt x="94" y="14"/>
                  </a:cubicBezTo>
                  <a:cubicBezTo>
                    <a:pt x="81" y="0"/>
                    <a:pt x="59" y="12"/>
                    <a:pt x="36" y="32"/>
                  </a:cubicBezTo>
                  <a:cubicBezTo>
                    <a:pt x="14" y="53"/>
                    <a:pt x="0" y="74"/>
                    <a:pt x="13" y="88"/>
                  </a:cubicBezTo>
                  <a:cubicBezTo>
                    <a:pt x="25" y="101"/>
                    <a:pt x="48" y="90"/>
                    <a:pt x="71" y="70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5" name="Freeform 98"/>
            <p:cNvSpPr>
              <a:spLocks/>
            </p:cNvSpPr>
            <p:nvPr userDrawn="1"/>
          </p:nvSpPr>
          <p:spPr bwMode="auto">
            <a:xfrm>
              <a:off x="1671638" y="2860676"/>
              <a:ext cx="496888" cy="238125"/>
            </a:xfrm>
            <a:custGeom>
              <a:avLst/>
              <a:gdLst>
                <a:gd name="T0" fmla="*/ 88 w 122"/>
                <a:gd name="T1" fmla="*/ 8 h 58"/>
                <a:gd name="T2" fmla="*/ 19 w 122"/>
                <a:gd name="T3" fmla="*/ 14 h 58"/>
                <a:gd name="T4" fmla="*/ 17 w 122"/>
                <a:gd name="T5" fmla="*/ 18 h 58"/>
                <a:gd name="T6" fmla="*/ 0 w 122"/>
                <a:gd name="T7" fmla="*/ 41 h 58"/>
                <a:gd name="T8" fmla="*/ 68 w 122"/>
                <a:gd name="T9" fmla="*/ 57 h 58"/>
                <a:gd name="T10" fmla="*/ 122 w 122"/>
                <a:gd name="T11" fmla="*/ 35 h 58"/>
                <a:gd name="T12" fmla="*/ 88 w 122"/>
                <a:gd name="T13" fmla="*/ 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2" h="58">
                  <a:moveTo>
                    <a:pt x="88" y="8"/>
                  </a:moveTo>
                  <a:cubicBezTo>
                    <a:pt x="65" y="0"/>
                    <a:pt x="42" y="4"/>
                    <a:pt x="19" y="14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3" y="28"/>
                    <a:pt x="7" y="35"/>
                    <a:pt x="0" y="41"/>
                  </a:cubicBezTo>
                  <a:cubicBezTo>
                    <a:pt x="12" y="50"/>
                    <a:pt x="39" y="58"/>
                    <a:pt x="68" y="57"/>
                  </a:cubicBezTo>
                  <a:cubicBezTo>
                    <a:pt x="97" y="56"/>
                    <a:pt x="122" y="35"/>
                    <a:pt x="122" y="35"/>
                  </a:cubicBezTo>
                  <a:cubicBezTo>
                    <a:pt x="116" y="27"/>
                    <a:pt x="110" y="17"/>
                    <a:pt x="88" y="8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6" name="Freeform 99"/>
            <p:cNvSpPr>
              <a:spLocks/>
            </p:cNvSpPr>
            <p:nvPr userDrawn="1"/>
          </p:nvSpPr>
          <p:spPr bwMode="auto">
            <a:xfrm>
              <a:off x="1565275" y="3090863"/>
              <a:ext cx="496888" cy="277813"/>
            </a:xfrm>
            <a:custGeom>
              <a:avLst/>
              <a:gdLst>
                <a:gd name="T0" fmla="*/ 122 w 122"/>
                <a:gd name="T1" fmla="*/ 54 h 68"/>
                <a:gd name="T2" fmla="*/ 57 w 122"/>
                <a:gd name="T3" fmla="*/ 4 h 68"/>
                <a:gd name="T4" fmla="*/ 0 w 122"/>
                <a:gd name="T5" fmla="*/ 3 h 68"/>
                <a:gd name="T6" fmla="*/ 15 w 122"/>
                <a:gd name="T7" fmla="*/ 27 h 68"/>
                <a:gd name="T8" fmla="*/ 76 w 122"/>
                <a:gd name="T9" fmla="*/ 62 h 68"/>
                <a:gd name="T10" fmla="*/ 122 w 122"/>
                <a:gd name="T11" fmla="*/ 54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2" h="68">
                  <a:moveTo>
                    <a:pt x="122" y="54"/>
                  </a:moveTo>
                  <a:cubicBezTo>
                    <a:pt x="109" y="15"/>
                    <a:pt x="83" y="9"/>
                    <a:pt x="57" y="4"/>
                  </a:cubicBezTo>
                  <a:cubicBezTo>
                    <a:pt x="35" y="0"/>
                    <a:pt x="19" y="0"/>
                    <a:pt x="0" y="3"/>
                  </a:cubicBezTo>
                  <a:cubicBezTo>
                    <a:pt x="9" y="12"/>
                    <a:pt x="11" y="22"/>
                    <a:pt x="15" y="27"/>
                  </a:cubicBezTo>
                  <a:cubicBezTo>
                    <a:pt x="28" y="46"/>
                    <a:pt x="50" y="57"/>
                    <a:pt x="76" y="62"/>
                  </a:cubicBezTo>
                  <a:cubicBezTo>
                    <a:pt x="106" y="68"/>
                    <a:pt x="122" y="54"/>
                    <a:pt x="122" y="54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109" name="Freeform 362"/>
          <p:cNvSpPr>
            <a:spLocks noEditPoints="1"/>
          </p:cNvSpPr>
          <p:nvPr userDrawn="1"/>
        </p:nvSpPr>
        <p:spPr bwMode="auto">
          <a:xfrm>
            <a:off x="4954587" y="1421355"/>
            <a:ext cx="5588000" cy="714276"/>
          </a:xfrm>
          <a:custGeom>
            <a:avLst/>
            <a:gdLst>
              <a:gd name="T0" fmla="*/ 848 w 1007"/>
              <a:gd name="T1" fmla="*/ 6 h 129"/>
              <a:gd name="T2" fmla="*/ 848 w 1007"/>
              <a:gd name="T3" fmla="*/ 126 h 129"/>
              <a:gd name="T4" fmla="*/ 882 w 1007"/>
              <a:gd name="T5" fmla="*/ 126 h 129"/>
              <a:gd name="T6" fmla="*/ 897 w 1007"/>
              <a:gd name="T7" fmla="*/ 2 h 129"/>
              <a:gd name="T8" fmla="*/ 287 w 1007"/>
              <a:gd name="T9" fmla="*/ 126 h 129"/>
              <a:gd name="T10" fmla="*/ 328 w 1007"/>
              <a:gd name="T11" fmla="*/ 26 h 129"/>
              <a:gd name="T12" fmla="*/ 269 w 1007"/>
              <a:gd name="T13" fmla="*/ 26 h 129"/>
              <a:gd name="T14" fmla="*/ 208 w 1007"/>
              <a:gd name="T15" fmla="*/ 45 h 129"/>
              <a:gd name="T16" fmla="*/ 183 w 1007"/>
              <a:gd name="T17" fmla="*/ 6 h 129"/>
              <a:gd name="T18" fmla="*/ 214 w 1007"/>
              <a:gd name="T19" fmla="*/ 68 h 129"/>
              <a:gd name="T20" fmla="*/ 253 w 1007"/>
              <a:gd name="T21" fmla="*/ 126 h 129"/>
              <a:gd name="T22" fmla="*/ 231 w 1007"/>
              <a:gd name="T23" fmla="*/ 48 h 129"/>
              <a:gd name="T24" fmla="*/ 564 w 1007"/>
              <a:gd name="T25" fmla="*/ 65 h 129"/>
              <a:gd name="T26" fmla="*/ 631 w 1007"/>
              <a:gd name="T27" fmla="*/ 110 h 129"/>
              <a:gd name="T28" fmla="*/ 601 w 1007"/>
              <a:gd name="T29" fmla="*/ 3 h 129"/>
              <a:gd name="T30" fmla="*/ 589 w 1007"/>
              <a:gd name="T31" fmla="*/ 96 h 129"/>
              <a:gd name="T32" fmla="*/ 589 w 1007"/>
              <a:gd name="T33" fmla="*/ 35 h 129"/>
              <a:gd name="T34" fmla="*/ 618 w 1007"/>
              <a:gd name="T35" fmla="*/ 65 h 129"/>
              <a:gd name="T36" fmla="*/ 101 w 1007"/>
              <a:gd name="T37" fmla="*/ 21 h 129"/>
              <a:gd name="T38" fmla="*/ 129 w 1007"/>
              <a:gd name="T39" fmla="*/ 128 h 129"/>
              <a:gd name="T40" fmla="*/ 158 w 1007"/>
              <a:gd name="T41" fmla="*/ 21 h 129"/>
              <a:gd name="T42" fmla="*/ 129 w 1007"/>
              <a:gd name="T43" fmla="*/ 108 h 129"/>
              <a:gd name="T44" fmla="*/ 112 w 1007"/>
              <a:gd name="T45" fmla="*/ 66 h 129"/>
              <a:gd name="T46" fmla="*/ 142 w 1007"/>
              <a:gd name="T47" fmla="*/ 35 h 129"/>
              <a:gd name="T48" fmla="*/ 510 w 1007"/>
              <a:gd name="T49" fmla="*/ 6 h 129"/>
              <a:gd name="T50" fmla="*/ 510 w 1007"/>
              <a:gd name="T51" fmla="*/ 126 h 129"/>
              <a:gd name="T52" fmla="*/ 541 w 1007"/>
              <a:gd name="T53" fmla="*/ 86 h 129"/>
              <a:gd name="T54" fmla="*/ 510 w 1007"/>
              <a:gd name="T55" fmla="*/ 6 h 129"/>
              <a:gd name="T56" fmla="*/ 512 w 1007"/>
              <a:gd name="T57" fmla="*/ 72 h 129"/>
              <a:gd name="T58" fmla="*/ 510 w 1007"/>
              <a:gd name="T59" fmla="*/ 24 h 129"/>
              <a:gd name="T60" fmla="*/ 523 w 1007"/>
              <a:gd name="T61" fmla="*/ 71 h 129"/>
              <a:gd name="T62" fmla="*/ 22 w 1007"/>
              <a:gd name="T63" fmla="*/ 26 h 129"/>
              <a:gd name="T64" fmla="*/ 71 w 1007"/>
              <a:gd name="T65" fmla="*/ 126 h 129"/>
              <a:gd name="T66" fmla="*/ 0 w 1007"/>
              <a:gd name="T67" fmla="*/ 126 h 129"/>
              <a:gd name="T68" fmla="*/ 690 w 1007"/>
              <a:gd name="T69" fmla="*/ 37 h 129"/>
              <a:gd name="T70" fmla="*/ 723 w 1007"/>
              <a:gd name="T71" fmla="*/ 3 h 129"/>
              <a:gd name="T72" fmla="*/ 657 w 1007"/>
              <a:gd name="T73" fmla="*/ 66 h 129"/>
              <a:gd name="T74" fmla="*/ 724 w 1007"/>
              <a:gd name="T75" fmla="*/ 129 h 129"/>
              <a:gd name="T76" fmla="*/ 691 w 1007"/>
              <a:gd name="T77" fmla="*/ 96 h 129"/>
              <a:gd name="T78" fmla="*/ 347 w 1007"/>
              <a:gd name="T79" fmla="*/ 6 h 129"/>
              <a:gd name="T80" fmla="*/ 367 w 1007"/>
              <a:gd name="T81" fmla="*/ 68 h 129"/>
              <a:gd name="T82" fmla="*/ 423 w 1007"/>
              <a:gd name="T83" fmla="*/ 126 h 129"/>
              <a:gd name="T84" fmla="*/ 368 w 1007"/>
              <a:gd name="T85" fmla="*/ 48 h 129"/>
              <a:gd name="T86" fmla="*/ 388 w 1007"/>
              <a:gd name="T87" fmla="*/ 31 h 129"/>
              <a:gd name="T88" fmla="*/ 773 w 1007"/>
              <a:gd name="T89" fmla="*/ 96 h 129"/>
              <a:gd name="T90" fmla="*/ 804 w 1007"/>
              <a:gd name="T91" fmla="*/ 25 h 129"/>
              <a:gd name="T92" fmla="*/ 804 w 1007"/>
              <a:gd name="T93" fmla="*/ 3 h 129"/>
              <a:gd name="T94" fmla="*/ 756 w 1007"/>
              <a:gd name="T95" fmla="*/ 111 h 129"/>
              <a:gd name="T96" fmla="*/ 806 w 1007"/>
              <a:gd name="T97" fmla="*/ 108 h 129"/>
              <a:gd name="T98" fmla="*/ 1001 w 1007"/>
              <a:gd name="T99" fmla="*/ 0 h 129"/>
              <a:gd name="T100" fmla="*/ 951 w 1007"/>
              <a:gd name="T101" fmla="*/ 6 h 129"/>
              <a:gd name="T102" fmla="*/ 951 w 1007"/>
              <a:gd name="T103" fmla="*/ 126 h 129"/>
              <a:gd name="T104" fmla="*/ 985 w 1007"/>
              <a:gd name="T105" fmla="*/ 126 h 1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007" h="129">
                <a:moveTo>
                  <a:pt x="897" y="2"/>
                </a:moveTo>
                <a:cubicBezTo>
                  <a:pt x="897" y="2"/>
                  <a:pt x="852" y="44"/>
                  <a:pt x="848" y="48"/>
                </a:cubicBezTo>
                <a:cubicBezTo>
                  <a:pt x="848" y="43"/>
                  <a:pt x="848" y="6"/>
                  <a:pt x="848" y="6"/>
                </a:cubicBezTo>
                <a:cubicBezTo>
                  <a:pt x="826" y="6"/>
                  <a:pt x="826" y="6"/>
                  <a:pt x="826" y="6"/>
                </a:cubicBezTo>
                <a:cubicBezTo>
                  <a:pt x="826" y="126"/>
                  <a:pt x="826" y="126"/>
                  <a:pt x="826" y="126"/>
                </a:cubicBezTo>
                <a:cubicBezTo>
                  <a:pt x="848" y="126"/>
                  <a:pt x="848" y="126"/>
                  <a:pt x="848" y="126"/>
                </a:cubicBezTo>
                <a:cubicBezTo>
                  <a:pt x="848" y="126"/>
                  <a:pt x="848" y="78"/>
                  <a:pt x="848" y="76"/>
                </a:cubicBezTo>
                <a:cubicBezTo>
                  <a:pt x="849" y="76"/>
                  <a:pt x="875" y="51"/>
                  <a:pt x="879" y="47"/>
                </a:cubicBezTo>
                <a:cubicBezTo>
                  <a:pt x="879" y="53"/>
                  <a:pt x="882" y="126"/>
                  <a:pt x="882" y="126"/>
                </a:cubicBezTo>
                <a:cubicBezTo>
                  <a:pt x="904" y="126"/>
                  <a:pt x="904" y="126"/>
                  <a:pt x="904" y="126"/>
                </a:cubicBezTo>
                <a:cubicBezTo>
                  <a:pt x="899" y="0"/>
                  <a:pt x="899" y="0"/>
                  <a:pt x="899" y="0"/>
                </a:cubicBezTo>
                <a:lnTo>
                  <a:pt x="897" y="2"/>
                </a:lnTo>
                <a:close/>
                <a:moveTo>
                  <a:pt x="269" y="26"/>
                </a:moveTo>
                <a:cubicBezTo>
                  <a:pt x="269" y="26"/>
                  <a:pt x="285" y="26"/>
                  <a:pt x="287" y="26"/>
                </a:cubicBezTo>
                <a:cubicBezTo>
                  <a:pt x="287" y="28"/>
                  <a:pt x="287" y="126"/>
                  <a:pt x="287" y="126"/>
                </a:cubicBezTo>
                <a:cubicBezTo>
                  <a:pt x="309" y="126"/>
                  <a:pt x="309" y="126"/>
                  <a:pt x="309" y="126"/>
                </a:cubicBezTo>
                <a:cubicBezTo>
                  <a:pt x="309" y="126"/>
                  <a:pt x="309" y="28"/>
                  <a:pt x="309" y="26"/>
                </a:cubicBezTo>
                <a:cubicBezTo>
                  <a:pt x="311" y="26"/>
                  <a:pt x="328" y="26"/>
                  <a:pt x="328" y="26"/>
                </a:cubicBezTo>
                <a:cubicBezTo>
                  <a:pt x="328" y="6"/>
                  <a:pt x="328" y="6"/>
                  <a:pt x="328" y="6"/>
                </a:cubicBezTo>
                <a:cubicBezTo>
                  <a:pt x="269" y="6"/>
                  <a:pt x="269" y="6"/>
                  <a:pt x="269" y="6"/>
                </a:cubicBezTo>
                <a:lnTo>
                  <a:pt x="269" y="26"/>
                </a:lnTo>
                <a:close/>
                <a:moveTo>
                  <a:pt x="231" y="48"/>
                </a:moveTo>
                <a:cubicBezTo>
                  <a:pt x="229" y="48"/>
                  <a:pt x="219" y="48"/>
                  <a:pt x="219" y="48"/>
                </a:cubicBezTo>
                <a:cubicBezTo>
                  <a:pt x="214" y="48"/>
                  <a:pt x="210" y="47"/>
                  <a:pt x="208" y="45"/>
                </a:cubicBezTo>
                <a:cubicBezTo>
                  <a:pt x="206" y="43"/>
                  <a:pt x="205" y="41"/>
                  <a:pt x="205" y="38"/>
                </a:cubicBezTo>
                <a:cubicBezTo>
                  <a:pt x="205" y="6"/>
                  <a:pt x="205" y="6"/>
                  <a:pt x="205" y="6"/>
                </a:cubicBezTo>
                <a:cubicBezTo>
                  <a:pt x="183" y="6"/>
                  <a:pt x="183" y="6"/>
                  <a:pt x="183" y="6"/>
                </a:cubicBezTo>
                <a:cubicBezTo>
                  <a:pt x="183" y="40"/>
                  <a:pt x="183" y="40"/>
                  <a:pt x="183" y="40"/>
                </a:cubicBezTo>
                <a:cubicBezTo>
                  <a:pt x="183" y="48"/>
                  <a:pt x="186" y="55"/>
                  <a:pt x="192" y="60"/>
                </a:cubicBezTo>
                <a:cubicBezTo>
                  <a:pt x="198" y="65"/>
                  <a:pt x="206" y="68"/>
                  <a:pt x="214" y="68"/>
                </a:cubicBezTo>
                <a:cubicBezTo>
                  <a:pt x="214" y="68"/>
                  <a:pt x="229" y="68"/>
                  <a:pt x="231" y="68"/>
                </a:cubicBezTo>
                <a:cubicBezTo>
                  <a:pt x="231" y="70"/>
                  <a:pt x="231" y="126"/>
                  <a:pt x="231" y="126"/>
                </a:cubicBezTo>
                <a:cubicBezTo>
                  <a:pt x="253" y="126"/>
                  <a:pt x="253" y="126"/>
                  <a:pt x="253" y="126"/>
                </a:cubicBezTo>
                <a:cubicBezTo>
                  <a:pt x="253" y="6"/>
                  <a:pt x="253" y="6"/>
                  <a:pt x="253" y="6"/>
                </a:cubicBezTo>
                <a:cubicBezTo>
                  <a:pt x="231" y="6"/>
                  <a:pt x="231" y="6"/>
                  <a:pt x="231" y="6"/>
                </a:cubicBezTo>
                <a:cubicBezTo>
                  <a:pt x="231" y="6"/>
                  <a:pt x="231" y="46"/>
                  <a:pt x="231" y="48"/>
                </a:cubicBezTo>
                <a:close/>
                <a:moveTo>
                  <a:pt x="601" y="3"/>
                </a:moveTo>
                <a:cubicBezTo>
                  <a:pt x="590" y="3"/>
                  <a:pt x="580" y="9"/>
                  <a:pt x="574" y="21"/>
                </a:cubicBezTo>
                <a:cubicBezTo>
                  <a:pt x="567" y="32"/>
                  <a:pt x="564" y="47"/>
                  <a:pt x="564" y="65"/>
                </a:cubicBezTo>
                <a:cubicBezTo>
                  <a:pt x="564" y="84"/>
                  <a:pt x="567" y="100"/>
                  <a:pt x="573" y="111"/>
                </a:cubicBezTo>
                <a:cubicBezTo>
                  <a:pt x="580" y="122"/>
                  <a:pt x="589" y="128"/>
                  <a:pt x="601" y="128"/>
                </a:cubicBezTo>
                <a:cubicBezTo>
                  <a:pt x="614" y="128"/>
                  <a:pt x="624" y="122"/>
                  <a:pt x="631" y="110"/>
                </a:cubicBezTo>
                <a:cubicBezTo>
                  <a:pt x="637" y="99"/>
                  <a:pt x="640" y="84"/>
                  <a:pt x="640" y="65"/>
                </a:cubicBezTo>
                <a:cubicBezTo>
                  <a:pt x="640" y="47"/>
                  <a:pt x="637" y="32"/>
                  <a:pt x="630" y="21"/>
                </a:cubicBezTo>
                <a:cubicBezTo>
                  <a:pt x="623" y="9"/>
                  <a:pt x="614" y="3"/>
                  <a:pt x="601" y="3"/>
                </a:cubicBezTo>
                <a:close/>
                <a:moveTo>
                  <a:pt x="614" y="97"/>
                </a:moveTo>
                <a:cubicBezTo>
                  <a:pt x="611" y="104"/>
                  <a:pt x="607" y="108"/>
                  <a:pt x="601" y="108"/>
                </a:cubicBezTo>
                <a:cubicBezTo>
                  <a:pt x="596" y="108"/>
                  <a:pt x="592" y="104"/>
                  <a:pt x="589" y="96"/>
                </a:cubicBezTo>
                <a:cubicBezTo>
                  <a:pt x="589" y="96"/>
                  <a:pt x="589" y="96"/>
                  <a:pt x="589" y="96"/>
                </a:cubicBezTo>
                <a:cubicBezTo>
                  <a:pt x="586" y="88"/>
                  <a:pt x="585" y="78"/>
                  <a:pt x="585" y="66"/>
                </a:cubicBezTo>
                <a:cubicBezTo>
                  <a:pt x="585" y="53"/>
                  <a:pt x="586" y="42"/>
                  <a:pt x="589" y="35"/>
                </a:cubicBezTo>
                <a:cubicBezTo>
                  <a:pt x="592" y="27"/>
                  <a:pt x="596" y="23"/>
                  <a:pt x="601" y="23"/>
                </a:cubicBezTo>
                <a:cubicBezTo>
                  <a:pt x="607" y="23"/>
                  <a:pt x="611" y="27"/>
                  <a:pt x="614" y="35"/>
                </a:cubicBezTo>
                <a:cubicBezTo>
                  <a:pt x="617" y="42"/>
                  <a:pt x="618" y="52"/>
                  <a:pt x="618" y="65"/>
                </a:cubicBezTo>
                <a:cubicBezTo>
                  <a:pt x="618" y="78"/>
                  <a:pt x="617" y="89"/>
                  <a:pt x="614" y="97"/>
                </a:cubicBezTo>
                <a:close/>
                <a:moveTo>
                  <a:pt x="129" y="3"/>
                </a:moveTo>
                <a:cubicBezTo>
                  <a:pt x="117" y="3"/>
                  <a:pt x="108" y="9"/>
                  <a:pt x="101" y="21"/>
                </a:cubicBezTo>
                <a:cubicBezTo>
                  <a:pt x="95" y="32"/>
                  <a:pt x="92" y="47"/>
                  <a:pt x="92" y="65"/>
                </a:cubicBezTo>
                <a:cubicBezTo>
                  <a:pt x="92" y="84"/>
                  <a:pt x="95" y="100"/>
                  <a:pt x="101" y="111"/>
                </a:cubicBezTo>
                <a:cubicBezTo>
                  <a:pt x="107" y="122"/>
                  <a:pt x="117" y="128"/>
                  <a:pt x="129" y="128"/>
                </a:cubicBezTo>
                <a:cubicBezTo>
                  <a:pt x="141" y="128"/>
                  <a:pt x="151" y="122"/>
                  <a:pt x="158" y="110"/>
                </a:cubicBezTo>
                <a:cubicBezTo>
                  <a:pt x="165" y="99"/>
                  <a:pt x="168" y="84"/>
                  <a:pt x="168" y="65"/>
                </a:cubicBezTo>
                <a:cubicBezTo>
                  <a:pt x="168" y="47"/>
                  <a:pt x="165" y="32"/>
                  <a:pt x="158" y="21"/>
                </a:cubicBezTo>
                <a:cubicBezTo>
                  <a:pt x="151" y="9"/>
                  <a:pt x="141" y="3"/>
                  <a:pt x="129" y="3"/>
                </a:cubicBezTo>
                <a:close/>
                <a:moveTo>
                  <a:pt x="141" y="97"/>
                </a:moveTo>
                <a:cubicBezTo>
                  <a:pt x="138" y="104"/>
                  <a:pt x="134" y="108"/>
                  <a:pt x="129" y="108"/>
                </a:cubicBezTo>
                <a:cubicBezTo>
                  <a:pt x="124" y="108"/>
                  <a:pt x="120" y="104"/>
                  <a:pt x="117" y="96"/>
                </a:cubicBezTo>
                <a:cubicBezTo>
                  <a:pt x="117" y="96"/>
                  <a:pt x="117" y="96"/>
                  <a:pt x="117" y="96"/>
                </a:cubicBezTo>
                <a:cubicBezTo>
                  <a:pt x="114" y="88"/>
                  <a:pt x="112" y="78"/>
                  <a:pt x="112" y="66"/>
                </a:cubicBezTo>
                <a:cubicBezTo>
                  <a:pt x="112" y="53"/>
                  <a:pt x="114" y="42"/>
                  <a:pt x="117" y="35"/>
                </a:cubicBezTo>
                <a:cubicBezTo>
                  <a:pt x="120" y="27"/>
                  <a:pt x="124" y="23"/>
                  <a:pt x="129" y="23"/>
                </a:cubicBezTo>
                <a:cubicBezTo>
                  <a:pt x="135" y="23"/>
                  <a:pt x="139" y="27"/>
                  <a:pt x="142" y="35"/>
                </a:cubicBezTo>
                <a:cubicBezTo>
                  <a:pt x="145" y="42"/>
                  <a:pt x="146" y="52"/>
                  <a:pt x="146" y="65"/>
                </a:cubicBezTo>
                <a:cubicBezTo>
                  <a:pt x="146" y="78"/>
                  <a:pt x="144" y="89"/>
                  <a:pt x="141" y="97"/>
                </a:cubicBezTo>
                <a:close/>
                <a:moveTo>
                  <a:pt x="510" y="6"/>
                </a:moveTo>
                <a:cubicBezTo>
                  <a:pt x="487" y="6"/>
                  <a:pt x="487" y="6"/>
                  <a:pt x="487" y="6"/>
                </a:cubicBezTo>
                <a:cubicBezTo>
                  <a:pt x="487" y="126"/>
                  <a:pt x="487" y="126"/>
                  <a:pt x="487" y="126"/>
                </a:cubicBezTo>
                <a:cubicBezTo>
                  <a:pt x="510" y="126"/>
                  <a:pt x="510" y="126"/>
                  <a:pt x="510" y="126"/>
                </a:cubicBezTo>
                <a:cubicBezTo>
                  <a:pt x="510" y="126"/>
                  <a:pt x="510" y="95"/>
                  <a:pt x="510" y="91"/>
                </a:cubicBezTo>
                <a:cubicBezTo>
                  <a:pt x="514" y="95"/>
                  <a:pt x="518" y="97"/>
                  <a:pt x="523" y="97"/>
                </a:cubicBezTo>
                <a:cubicBezTo>
                  <a:pt x="531" y="97"/>
                  <a:pt x="537" y="93"/>
                  <a:pt x="541" y="86"/>
                </a:cubicBezTo>
                <a:cubicBezTo>
                  <a:pt x="547" y="78"/>
                  <a:pt x="549" y="67"/>
                  <a:pt x="549" y="52"/>
                </a:cubicBezTo>
                <a:cubicBezTo>
                  <a:pt x="549" y="42"/>
                  <a:pt x="547" y="33"/>
                  <a:pt x="543" y="25"/>
                </a:cubicBezTo>
                <a:cubicBezTo>
                  <a:pt x="536" y="12"/>
                  <a:pt x="525" y="6"/>
                  <a:pt x="510" y="6"/>
                </a:cubicBezTo>
                <a:close/>
                <a:moveTo>
                  <a:pt x="523" y="71"/>
                </a:moveTo>
                <a:cubicBezTo>
                  <a:pt x="522" y="74"/>
                  <a:pt x="520" y="76"/>
                  <a:pt x="518" y="76"/>
                </a:cubicBezTo>
                <a:cubicBezTo>
                  <a:pt x="515" y="76"/>
                  <a:pt x="514" y="74"/>
                  <a:pt x="512" y="72"/>
                </a:cubicBezTo>
                <a:cubicBezTo>
                  <a:pt x="510" y="69"/>
                  <a:pt x="510" y="65"/>
                  <a:pt x="510" y="59"/>
                </a:cubicBezTo>
                <a:cubicBezTo>
                  <a:pt x="510" y="59"/>
                  <a:pt x="510" y="27"/>
                  <a:pt x="510" y="24"/>
                </a:cubicBezTo>
                <a:cubicBezTo>
                  <a:pt x="510" y="24"/>
                  <a:pt x="510" y="24"/>
                  <a:pt x="510" y="24"/>
                </a:cubicBezTo>
                <a:cubicBezTo>
                  <a:pt x="515" y="24"/>
                  <a:pt x="519" y="27"/>
                  <a:pt x="522" y="32"/>
                </a:cubicBezTo>
                <a:cubicBezTo>
                  <a:pt x="525" y="37"/>
                  <a:pt x="526" y="46"/>
                  <a:pt x="526" y="57"/>
                </a:cubicBezTo>
                <a:cubicBezTo>
                  <a:pt x="526" y="63"/>
                  <a:pt x="525" y="68"/>
                  <a:pt x="523" y="71"/>
                </a:cubicBezTo>
                <a:close/>
                <a:moveTo>
                  <a:pt x="0" y="126"/>
                </a:moveTo>
                <a:cubicBezTo>
                  <a:pt x="22" y="126"/>
                  <a:pt x="22" y="126"/>
                  <a:pt x="22" y="126"/>
                </a:cubicBezTo>
                <a:cubicBezTo>
                  <a:pt x="22" y="126"/>
                  <a:pt x="22" y="28"/>
                  <a:pt x="22" y="26"/>
                </a:cubicBezTo>
                <a:cubicBezTo>
                  <a:pt x="49" y="26"/>
                  <a:pt x="49" y="26"/>
                  <a:pt x="49" y="26"/>
                </a:cubicBezTo>
                <a:cubicBezTo>
                  <a:pt x="49" y="28"/>
                  <a:pt x="49" y="126"/>
                  <a:pt x="49" y="126"/>
                </a:cubicBezTo>
                <a:cubicBezTo>
                  <a:pt x="71" y="126"/>
                  <a:pt x="71" y="126"/>
                  <a:pt x="71" y="126"/>
                </a:cubicBezTo>
                <a:cubicBezTo>
                  <a:pt x="71" y="6"/>
                  <a:pt x="71" y="6"/>
                  <a:pt x="71" y="6"/>
                </a:cubicBezTo>
                <a:cubicBezTo>
                  <a:pt x="0" y="6"/>
                  <a:pt x="0" y="6"/>
                  <a:pt x="0" y="6"/>
                </a:cubicBezTo>
                <a:lnTo>
                  <a:pt x="0" y="126"/>
                </a:lnTo>
                <a:close/>
                <a:moveTo>
                  <a:pt x="691" y="96"/>
                </a:moveTo>
                <a:cubicBezTo>
                  <a:pt x="684" y="88"/>
                  <a:pt x="680" y="78"/>
                  <a:pt x="680" y="66"/>
                </a:cubicBezTo>
                <a:cubicBezTo>
                  <a:pt x="680" y="54"/>
                  <a:pt x="684" y="44"/>
                  <a:pt x="690" y="37"/>
                </a:cubicBezTo>
                <a:cubicBezTo>
                  <a:pt x="697" y="29"/>
                  <a:pt x="708" y="25"/>
                  <a:pt x="722" y="25"/>
                </a:cubicBezTo>
                <a:cubicBezTo>
                  <a:pt x="723" y="25"/>
                  <a:pt x="723" y="25"/>
                  <a:pt x="723" y="25"/>
                </a:cubicBezTo>
                <a:cubicBezTo>
                  <a:pt x="723" y="3"/>
                  <a:pt x="723" y="3"/>
                  <a:pt x="723" y="3"/>
                </a:cubicBezTo>
                <a:cubicBezTo>
                  <a:pt x="722" y="3"/>
                  <a:pt x="722" y="3"/>
                  <a:pt x="722" y="3"/>
                </a:cubicBezTo>
                <a:cubicBezTo>
                  <a:pt x="700" y="3"/>
                  <a:pt x="684" y="9"/>
                  <a:pt x="672" y="21"/>
                </a:cubicBezTo>
                <a:cubicBezTo>
                  <a:pt x="662" y="32"/>
                  <a:pt x="657" y="47"/>
                  <a:pt x="657" y="66"/>
                </a:cubicBezTo>
                <a:cubicBezTo>
                  <a:pt x="657" y="85"/>
                  <a:pt x="662" y="100"/>
                  <a:pt x="674" y="111"/>
                </a:cubicBezTo>
                <a:cubicBezTo>
                  <a:pt x="685" y="123"/>
                  <a:pt x="702" y="129"/>
                  <a:pt x="722" y="129"/>
                </a:cubicBezTo>
                <a:cubicBezTo>
                  <a:pt x="724" y="129"/>
                  <a:pt x="724" y="129"/>
                  <a:pt x="724" y="129"/>
                </a:cubicBezTo>
                <a:cubicBezTo>
                  <a:pt x="724" y="108"/>
                  <a:pt x="724" y="108"/>
                  <a:pt x="724" y="108"/>
                </a:cubicBezTo>
                <a:cubicBezTo>
                  <a:pt x="722" y="108"/>
                  <a:pt x="722" y="108"/>
                  <a:pt x="722" y="108"/>
                </a:cubicBezTo>
                <a:cubicBezTo>
                  <a:pt x="709" y="108"/>
                  <a:pt x="698" y="104"/>
                  <a:pt x="691" y="96"/>
                </a:cubicBezTo>
                <a:close/>
                <a:moveTo>
                  <a:pt x="402" y="13"/>
                </a:moveTo>
                <a:cubicBezTo>
                  <a:pt x="397" y="8"/>
                  <a:pt x="389" y="6"/>
                  <a:pt x="380" y="6"/>
                </a:cubicBezTo>
                <a:cubicBezTo>
                  <a:pt x="347" y="6"/>
                  <a:pt x="347" y="6"/>
                  <a:pt x="347" y="6"/>
                </a:cubicBezTo>
                <a:cubicBezTo>
                  <a:pt x="343" y="126"/>
                  <a:pt x="343" y="126"/>
                  <a:pt x="343" y="126"/>
                </a:cubicBezTo>
                <a:cubicBezTo>
                  <a:pt x="365" y="126"/>
                  <a:pt x="365" y="126"/>
                  <a:pt x="365" y="126"/>
                </a:cubicBezTo>
                <a:cubicBezTo>
                  <a:pt x="365" y="126"/>
                  <a:pt x="367" y="70"/>
                  <a:pt x="367" y="68"/>
                </a:cubicBezTo>
                <a:cubicBezTo>
                  <a:pt x="369" y="68"/>
                  <a:pt x="393" y="68"/>
                  <a:pt x="395" y="68"/>
                </a:cubicBezTo>
                <a:cubicBezTo>
                  <a:pt x="395" y="70"/>
                  <a:pt x="401" y="126"/>
                  <a:pt x="401" y="126"/>
                </a:cubicBezTo>
                <a:cubicBezTo>
                  <a:pt x="423" y="126"/>
                  <a:pt x="423" y="126"/>
                  <a:pt x="423" y="126"/>
                </a:cubicBezTo>
                <a:cubicBezTo>
                  <a:pt x="413" y="38"/>
                  <a:pt x="413" y="38"/>
                  <a:pt x="413" y="38"/>
                </a:cubicBezTo>
                <a:cubicBezTo>
                  <a:pt x="413" y="27"/>
                  <a:pt x="409" y="18"/>
                  <a:pt x="402" y="13"/>
                </a:cubicBezTo>
                <a:close/>
                <a:moveTo>
                  <a:pt x="368" y="48"/>
                </a:moveTo>
                <a:cubicBezTo>
                  <a:pt x="368" y="46"/>
                  <a:pt x="368" y="28"/>
                  <a:pt x="368" y="26"/>
                </a:cubicBezTo>
                <a:cubicBezTo>
                  <a:pt x="370" y="26"/>
                  <a:pt x="376" y="26"/>
                  <a:pt x="376" y="26"/>
                </a:cubicBezTo>
                <a:cubicBezTo>
                  <a:pt x="382" y="26"/>
                  <a:pt x="386" y="28"/>
                  <a:pt x="388" y="31"/>
                </a:cubicBezTo>
                <a:cubicBezTo>
                  <a:pt x="390" y="34"/>
                  <a:pt x="392" y="40"/>
                  <a:pt x="392" y="48"/>
                </a:cubicBezTo>
                <a:lnTo>
                  <a:pt x="368" y="48"/>
                </a:lnTo>
                <a:close/>
                <a:moveTo>
                  <a:pt x="773" y="96"/>
                </a:moveTo>
                <a:cubicBezTo>
                  <a:pt x="766" y="88"/>
                  <a:pt x="763" y="78"/>
                  <a:pt x="763" y="66"/>
                </a:cubicBezTo>
                <a:cubicBezTo>
                  <a:pt x="763" y="54"/>
                  <a:pt x="766" y="44"/>
                  <a:pt x="773" y="37"/>
                </a:cubicBezTo>
                <a:cubicBezTo>
                  <a:pt x="780" y="29"/>
                  <a:pt x="790" y="25"/>
                  <a:pt x="804" y="25"/>
                </a:cubicBezTo>
                <a:cubicBezTo>
                  <a:pt x="806" y="25"/>
                  <a:pt x="806" y="25"/>
                  <a:pt x="806" y="25"/>
                </a:cubicBezTo>
                <a:cubicBezTo>
                  <a:pt x="806" y="3"/>
                  <a:pt x="806" y="3"/>
                  <a:pt x="806" y="3"/>
                </a:cubicBezTo>
                <a:cubicBezTo>
                  <a:pt x="804" y="3"/>
                  <a:pt x="804" y="3"/>
                  <a:pt x="804" y="3"/>
                </a:cubicBezTo>
                <a:cubicBezTo>
                  <a:pt x="783" y="3"/>
                  <a:pt x="766" y="9"/>
                  <a:pt x="755" y="21"/>
                </a:cubicBezTo>
                <a:cubicBezTo>
                  <a:pt x="744" y="32"/>
                  <a:pt x="739" y="47"/>
                  <a:pt x="739" y="66"/>
                </a:cubicBezTo>
                <a:cubicBezTo>
                  <a:pt x="739" y="85"/>
                  <a:pt x="745" y="100"/>
                  <a:pt x="756" y="111"/>
                </a:cubicBezTo>
                <a:cubicBezTo>
                  <a:pt x="768" y="123"/>
                  <a:pt x="784" y="129"/>
                  <a:pt x="805" y="129"/>
                </a:cubicBezTo>
                <a:cubicBezTo>
                  <a:pt x="806" y="129"/>
                  <a:pt x="806" y="129"/>
                  <a:pt x="806" y="129"/>
                </a:cubicBezTo>
                <a:cubicBezTo>
                  <a:pt x="806" y="108"/>
                  <a:pt x="806" y="108"/>
                  <a:pt x="806" y="108"/>
                </a:cubicBezTo>
                <a:cubicBezTo>
                  <a:pt x="805" y="108"/>
                  <a:pt x="805" y="108"/>
                  <a:pt x="805" y="108"/>
                </a:cubicBezTo>
                <a:cubicBezTo>
                  <a:pt x="791" y="108"/>
                  <a:pt x="780" y="104"/>
                  <a:pt x="773" y="96"/>
                </a:cubicBezTo>
                <a:close/>
                <a:moveTo>
                  <a:pt x="1001" y="0"/>
                </a:moveTo>
                <a:cubicBezTo>
                  <a:pt x="999" y="2"/>
                  <a:pt x="999" y="2"/>
                  <a:pt x="999" y="2"/>
                </a:cubicBezTo>
                <a:cubicBezTo>
                  <a:pt x="999" y="2"/>
                  <a:pt x="955" y="44"/>
                  <a:pt x="951" y="48"/>
                </a:cubicBezTo>
                <a:cubicBezTo>
                  <a:pt x="951" y="43"/>
                  <a:pt x="951" y="6"/>
                  <a:pt x="951" y="6"/>
                </a:cubicBezTo>
                <a:cubicBezTo>
                  <a:pt x="929" y="6"/>
                  <a:pt x="929" y="6"/>
                  <a:pt x="929" y="6"/>
                </a:cubicBezTo>
                <a:cubicBezTo>
                  <a:pt x="929" y="126"/>
                  <a:pt x="929" y="126"/>
                  <a:pt x="929" y="126"/>
                </a:cubicBezTo>
                <a:cubicBezTo>
                  <a:pt x="951" y="126"/>
                  <a:pt x="951" y="126"/>
                  <a:pt x="951" y="126"/>
                </a:cubicBezTo>
                <a:cubicBezTo>
                  <a:pt x="951" y="126"/>
                  <a:pt x="951" y="78"/>
                  <a:pt x="951" y="76"/>
                </a:cubicBezTo>
                <a:cubicBezTo>
                  <a:pt x="951" y="76"/>
                  <a:pt x="978" y="51"/>
                  <a:pt x="981" y="47"/>
                </a:cubicBezTo>
                <a:cubicBezTo>
                  <a:pt x="982" y="53"/>
                  <a:pt x="985" y="126"/>
                  <a:pt x="985" y="126"/>
                </a:cubicBezTo>
                <a:cubicBezTo>
                  <a:pt x="1007" y="126"/>
                  <a:pt x="1007" y="126"/>
                  <a:pt x="1007" y="126"/>
                </a:cubicBezTo>
                <a:lnTo>
                  <a:pt x="1001" y="0"/>
                </a:lnTo>
                <a:close/>
              </a:path>
            </a:pathLst>
          </a:custGeom>
          <a:solidFill>
            <a:srgbClr val="004B9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7" name="Прямоугольник 106"/>
          <p:cNvSpPr/>
          <p:nvPr userDrawn="1"/>
        </p:nvSpPr>
        <p:spPr>
          <a:xfrm>
            <a:off x="4954587" y="3071200"/>
            <a:ext cx="7237413" cy="2182448"/>
          </a:xfrm>
          <a:prstGeom prst="rect">
            <a:avLst/>
          </a:prstGeom>
          <a:solidFill>
            <a:srgbClr val="004B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871" tIns="60936" rIns="121871" bIns="60936" rtlCol="0" anchor="ctr"/>
          <a:lstStyle/>
          <a:p>
            <a:pPr algn="ctr"/>
            <a:endParaRPr lang="ru-RU">
              <a:noFill/>
            </a:endParaRPr>
          </a:p>
        </p:txBody>
      </p:sp>
      <p:sp>
        <p:nvSpPr>
          <p:cNvPr id="111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6721613" y="3071202"/>
            <a:ext cx="5470388" cy="2182448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l">
              <a:spcBef>
                <a:spcPts val="0"/>
              </a:spcBef>
              <a:buNone/>
              <a:defRPr sz="3000" b="1">
                <a:solidFill>
                  <a:schemeClr val="bg1"/>
                </a:solidFill>
              </a:defRPr>
            </a:lvl1pPr>
            <a:lvl2pPr marL="6093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7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0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4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67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1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5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48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Название раздела,</a:t>
            </a:r>
            <a:r>
              <a:rPr lang="en-US" dirty="0"/>
              <a:t/>
            </a:r>
            <a:br>
              <a:rPr lang="en-US" dirty="0"/>
            </a:br>
            <a:r>
              <a:rPr lang="ru-RU" dirty="0" err="1"/>
              <a:t>Arial</a:t>
            </a:r>
            <a:r>
              <a:rPr lang="ru-RU" dirty="0"/>
              <a:t> </a:t>
            </a:r>
            <a:r>
              <a:rPr lang="en-US" dirty="0"/>
              <a:t>30</a:t>
            </a:r>
            <a:r>
              <a:rPr lang="ru-RU" dirty="0" err="1"/>
              <a:t>pt</a:t>
            </a:r>
            <a:endParaRPr lang="ru-RU" dirty="0"/>
          </a:p>
        </p:txBody>
      </p:sp>
      <p:sp>
        <p:nvSpPr>
          <p:cNvPr id="113" name="Текст 3"/>
          <p:cNvSpPr>
            <a:spLocks noGrp="1"/>
          </p:cNvSpPr>
          <p:nvPr>
            <p:ph type="body" sz="half" idx="10" hasCustomPrompt="1"/>
          </p:nvPr>
        </p:nvSpPr>
        <p:spPr>
          <a:xfrm>
            <a:off x="4958555" y="3086101"/>
            <a:ext cx="1876777" cy="2073275"/>
          </a:xfrm>
          <a:prstGeom prst="rect">
            <a:avLst/>
          </a:prstGeom>
          <a:noFill/>
        </p:spPr>
        <p:txBody>
          <a:bodyPr lIns="0" tIns="0" rIns="0" bIns="0" anchor="ctr"/>
          <a:lstStyle>
            <a:lvl1pPr marL="0" indent="0" algn="ctr">
              <a:spcBef>
                <a:spcPts val="0"/>
              </a:spcBef>
              <a:buNone/>
              <a:defRPr sz="9000" b="1" baseline="0">
                <a:solidFill>
                  <a:schemeClr val="bg1"/>
                </a:solidFill>
              </a:defRPr>
            </a:lvl1pPr>
            <a:lvl2pPr marL="609356" indent="0">
              <a:buNone/>
              <a:defRPr sz="1600"/>
            </a:lvl2pPr>
            <a:lvl3pPr marL="1218712" indent="0">
              <a:buNone/>
              <a:defRPr sz="1300"/>
            </a:lvl3pPr>
            <a:lvl4pPr marL="1828068" indent="0">
              <a:buNone/>
              <a:defRPr sz="1200"/>
            </a:lvl4pPr>
            <a:lvl5pPr marL="2437425" indent="0">
              <a:buNone/>
              <a:defRPr sz="1200"/>
            </a:lvl5pPr>
            <a:lvl6pPr marL="3046781" indent="0">
              <a:buNone/>
              <a:defRPr sz="1200"/>
            </a:lvl6pPr>
            <a:lvl7pPr marL="3656137" indent="0">
              <a:buNone/>
              <a:defRPr sz="1200"/>
            </a:lvl7pPr>
            <a:lvl8pPr marL="4265493" indent="0">
              <a:buNone/>
              <a:defRPr sz="1200"/>
            </a:lvl8pPr>
            <a:lvl9pPr marL="4874849" indent="0">
              <a:buNone/>
              <a:defRPr sz="1200"/>
            </a:lvl9pPr>
          </a:lstStyle>
          <a:p>
            <a:pPr lvl="0"/>
            <a:r>
              <a:rPr lang="en-US" dirty="0"/>
              <a:t>1</a:t>
            </a:r>
            <a:endParaRPr lang="ru-RU" dirty="0"/>
          </a:p>
        </p:txBody>
      </p:sp>
      <p:sp>
        <p:nvSpPr>
          <p:cNvPr id="114" name="Прямоугольник 113"/>
          <p:cNvSpPr/>
          <p:nvPr userDrawn="1"/>
        </p:nvSpPr>
        <p:spPr>
          <a:xfrm>
            <a:off x="4954587" y="2182200"/>
            <a:ext cx="5588000" cy="76813"/>
          </a:xfrm>
          <a:prstGeom prst="rect">
            <a:avLst/>
          </a:prstGeom>
          <a:solidFill>
            <a:srgbClr val="004B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871" tIns="60936" rIns="121871" bIns="60936" rtlCol="0" anchor="ctr"/>
          <a:lstStyle/>
          <a:p>
            <a:pPr algn="ctr"/>
            <a:endParaRPr lang="ru-RU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194835081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 hasCustomPrompt="1"/>
          </p:nvPr>
        </p:nvSpPr>
        <p:spPr>
          <a:xfrm>
            <a:off x="4962528" y="2739624"/>
            <a:ext cx="6937374" cy="1470025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48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Название презентации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Arial 36 pt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4962527" y="4451425"/>
            <a:ext cx="6937374" cy="1447931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 algn="l">
              <a:spcBef>
                <a:spcPts val="0"/>
              </a:spcBef>
              <a:buNone/>
              <a:defRPr sz="3200">
                <a:solidFill>
                  <a:schemeClr val="bg1"/>
                </a:solidFill>
              </a:defRPr>
            </a:lvl1pPr>
            <a:lvl2pPr marL="6093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7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0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4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67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1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5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48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o-RO" dirty="0"/>
              <a:t>Lorem ipsum dolor sit amet</a:t>
            </a:r>
          </a:p>
          <a:p>
            <a:r>
              <a:rPr lang="ro-RO" dirty="0"/>
              <a:t>Подзаголовок Arial 24 pt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 flipV="1">
            <a:off x="4962525" y="2295010"/>
            <a:ext cx="6090004" cy="4571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871" tIns="60936" rIns="121871" bIns="60936" rtlCol="0" anchor="ctr"/>
          <a:lstStyle/>
          <a:p>
            <a:pPr algn="ctr"/>
            <a:endParaRPr lang="ru-RU"/>
          </a:p>
        </p:txBody>
      </p:sp>
      <p:sp>
        <p:nvSpPr>
          <p:cNvPr id="21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4962528" y="6090360"/>
            <a:ext cx="3601371" cy="420784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spcBef>
                <a:spcPts val="0"/>
              </a:spcBef>
              <a:buNone/>
              <a:defRPr sz="1900" baseline="0">
                <a:solidFill>
                  <a:schemeClr val="bg1"/>
                </a:solidFill>
              </a:defRPr>
            </a:lvl1pPr>
            <a:lvl2pPr marL="609356" indent="0">
              <a:buNone/>
              <a:defRPr sz="1600"/>
            </a:lvl2pPr>
            <a:lvl3pPr marL="1218712" indent="0">
              <a:buNone/>
              <a:defRPr sz="1300"/>
            </a:lvl3pPr>
            <a:lvl4pPr marL="1828068" indent="0">
              <a:buNone/>
              <a:defRPr sz="1200"/>
            </a:lvl4pPr>
            <a:lvl5pPr marL="2437425" indent="0">
              <a:buNone/>
              <a:defRPr sz="1200"/>
            </a:lvl5pPr>
            <a:lvl6pPr marL="3046781" indent="0">
              <a:buNone/>
              <a:defRPr sz="1200"/>
            </a:lvl6pPr>
            <a:lvl7pPr marL="3656137" indent="0">
              <a:buNone/>
              <a:defRPr sz="1200"/>
            </a:lvl7pPr>
            <a:lvl8pPr marL="4265493" indent="0">
              <a:buNone/>
              <a:defRPr sz="1200"/>
            </a:lvl8pPr>
            <a:lvl9pPr marL="4874849" indent="0">
              <a:buNone/>
              <a:defRPr sz="1200"/>
            </a:lvl9pPr>
          </a:lstStyle>
          <a:p>
            <a:pPr lvl="0"/>
            <a:r>
              <a:rPr lang="en-US" dirty="0"/>
              <a:t>20 </a:t>
            </a:r>
            <a:r>
              <a:rPr lang="ru-RU" dirty="0"/>
              <a:t>апреля 2015 г.</a:t>
            </a:r>
          </a:p>
        </p:txBody>
      </p:sp>
      <p:sp>
        <p:nvSpPr>
          <p:cNvPr id="22" name="Текст 3"/>
          <p:cNvSpPr>
            <a:spLocks noGrp="1"/>
          </p:cNvSpPr>
          <p:nvPr>
            <p:ph type="body" sz="half" idx="10" hasCustomPrompt="1"/>
          </p:nvPr>
        </p:nvSpPr>
        <p:spPr>
          <a:xfrm>
            <a:off x="8834401" y="6090360"/>
            <a:ext cx="3065500" cy="420784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spcBef>
                <a:spcPts val="0"/>
              </a:spcBef>
              <a:buNone/>
              <a:defRPr sz="1900" baseline="0">
                <a:solidFill>
                  <a:schemeClr val="bg1"/>
                </a:solidFill>
              </a:defRPr>
            </a:lvl1pPr>
            <a:lvl2pPr marL="609356" indent="0">
              <a:buNone/>
              <a:defRPr sz="1600"/>
            </a:lvl2pPr>
            <a:lvl3pPr marL="1218712" indent="0">
              <a:buNone/>
              <a:defRPr sz="1300"/>
            </a:lvl3pPr>
            <a:lvl4pPr marL="1828068" indent="0">
              <a:buNone/>
              <a:defRPr sz="1200"/>
            </a:lvl4pPr>
            <a:lvl5pPr marL="2437425" indent="0">
              <a:buNone/>
              <a:defRPr sz="1200"/>
            </a:lvl5pPr>
            <a:lvl6pPr marL="3046781" indent="0">
              <a:buNone/>
              <a:defRPr sz="1200"/>
            </a:lvl6pPr>
            <a:lvl7pPr marL="3656137" indent="0">
              <a:buNone/>
              <a:defRPr sz="1200"/>
            </a:lvl7pPr>
            <a:lvl8pPr marL="4265493" indent="0">
              <a:buNone/>
              <a:defRPr sz="1200"/>
            </a:lvl8pPr>
            <a:lvl9pPr marL="4874849" indent="0">
              <a:buNone/>
              <a:defRPr sz="1200"/>
            </a:lvl9pPr>
          </a:lstStyle>
          <a:p>
            <a:pPr lvl="0"/>
            <a:r>
              <a:rPr lang="ru-RU" dirty="0"/>
              <a:t>Конфиденциально</a:t>
            </a:r>
          </a:p>
        </p:txBody>
      </p:sp>
      <p:sp>
        <p:nvSpPr>
          <p:cNvPr id="9" name="Freeform 362"/>
          <p:cNvSpPr>
            <a:spLocks noEditPoints="1"/>
          </p:cNvSpPr>
          <p:nvPr userDrawn="1"/>
        </p:nvSpPr>
        <p:spPr bwMode="auto">
          <a:xfrm>
            <a:off x="4962526" y="1298131"/>
            <a:ext cx="6060061" cy="774616"/>
          </a:xfrm>
          <a:custGeom>
            <a:avLst/>
            <a:gdLst>
              <a:gd name="T0" fmla="*/ 848 w 1007"/>
              <a:gd name="T1" fmla="*/ 6 h 129"/>
              <a:gd name="T2" fmla="*/ 848 w 1007"/>
              <a:gd name="T3" fmla="*/ 126 h 129"/>
              <a:gd name="T4" fmla="*/ 882 w 1007"/>
              <a:gd name="T5" fmla="*/ 126 h 129"/>
              <a:gd name="T6" fmla="*/ 897 w 1007"/>
              <a:gd name="T7" fmla="*/ 2 h 129"/>
              <a:gd name="T8" fmla="*/ 287 w 1007"/>
              <a:gd name="T9" fmla="*/ 126 h 129"/>
              <a:gd name="T10" fmla="*/ 328 w 1007"/>
              <a:gd name="T11" fmla="*/ 26 h 129"/>
              <a:gd name="T12" fmla="*/ 269 w 1007"/>
              <a:gd name="T13" fmla="*/ 26 h 129"/>
              <a:gd name="T14" fmla="*/ 208 w 1007"/>
              <a:gd name="T15" fmla="*/ 45 h 129"/>
              <a:gd name="T16" fmla="*/ 183 w 1007"/>
              <a:gd name="T17" fmla="*/ 6 h 129"/>
              <a:gd name="T18" fmla="*/ 214 w 1007"/>
              <a:gd name="T19" fmla="*/ 68 h 129"/>
              <a:gd name="T20" fmla="*/ 253 w 1007"/>
              <a:gd name="T21" fmla="*/ 126 h 129"/>
              <a:gd name="T22" fmla="*/ 231 w 1007"/>
              <a:gd name="T23" fmla="*/ 48 h 129"/>
              <a:gd name="T24" fmla="*/ 564 w 1007"/>
              <a:gd name="T25" fmla="*/ 65 h 129"/>
              <a:gd name="T26" fmla="*/ 631 w 1007"/>
              <a:gd name="T27" fmla="*/ 110 h 129"/>
              <a:gd name="T28" fmla="*/ 601 w 1007"/>
              <a:gd name="T29" fmla="*/ 3 h 129"/>
              <a:gd name="T30" fmla="*/ 589 w 1007"/>
              <a:gd name="T31" fmla="*/ 96 h 129"/>
              <a:gd name="T32" fmla="*/ 589 w 1007"/>
              <a:gd name="T33" fmla="*/ 35 h 129"/>
              <a:gd name="T34" fmla="*/ 618 w 1007"/>
              <a:gd name="T35" fmla="*/ 65 h 129"/>
              <a:gd name="T36" fmla="*/ 101 w 1007"/>
              <a:gd name="T37" fmla="*/ 21 h 129"/>
              <a:gd name="T38" fmla="*/ 129 w 1007"/>
              <a:gd name="T39" fmla="*/ 128 h 129"/>
              <a:gd name="T40" fmla="*/ 158 w 1007"/>
              <a:gd name="T41" fmla="*/ 21 h 129"/>
              <a:gd name="T42" fmla="*/ 129 w 1007"/>
              <a:gd name="T43" fmla="*/ 108 h 129"/>
              <a:gd name="T44" fmla="*/ 112 w 1007"/>
              <a:gd name="T45" fmla="*/ 66 h 129"/>
              <a:gd name="T46" fmla="*/ 142 w 1007"/>
              <a:gd name="T47" fmla="*/ 35 h 129"/>
              <a:gd name="T48" fmla="*/ 510 w 1007"/>
              <a:gd name="T49" fmla="*/ 6 h 129"/>
              <a:gd name="T50" fmla="*/ 510 w 1007"/>
              <a:gd name="T51" fmla="*/ 126 h 129"/>
              <a:gd name="T52" fmla="*/ 541 w 1007"/>
              <a:gd name="T53" fmla="*/ 86 h 129"/>
              <a:gd name="T54" fmla="*/ 510 w 1007"/>
              <a:gd name="T55" fmla="*/ 6 h 129"/>
              <a:gd name="T56" fmla="*/ 512 w 1007"/>
              <a:gd name="T57" fmla="*/ 72 h 129"/>
              <a:gd name="T58" fmla="*/ 510 w 1007"/>
              <a:gd name="T59" fmla="*/ 24 h 129"/>
              <a:gd name="T60" fmla="*/ 523 w 1007"/>
              <a:gd name="T61" fmla="*/ 71 h 129"/>
              <a:gd name="T62" fmla="*/ 22 w 1007"/>
              <a:gd name="T63" fmla="*/ 26 h 129"/>
              <a:gd name="T64" fmla="*/ 71 w 1007"/>
              <a:gd name="T65" fmla="*/ 126 h 129"/>
              <a:gd name="T66" fmla="*/ 0 w 1007"/>
              <a:gd name="T67" fmla="*/ 126 h 129"/>
              <a:gd name="T68" fmla="*/ 690 w 1007"/>
              <a:gd name="T69" fmla="*/ 37 h 129"/>
              <a:gd name="T70" fmla="*/ 723 w 1007"/>
              <a:gd name="T71" fmla="*/ 3 h 129"/>
              <a:gd name="T72" fmla="*/ 657 w 1007"/>
              <a:gd name="T73" fmla="*/ 66 h 129"/>
              <a:gd name="T74" fmla="*/ 724 w 1007"/>
              <a:gd name="T75" fmla="*/ 129 h 129"/>
              <a:gd name="T76" fmla="*/ 691 w 1007"/>
              <a:gd name="T77" fmla="*/ 96 h 129"/>
              <a:gd name="T78" fmla="*/ 347 w 1007"/>
              <a:gd name="T79" fmla="*/ 6 h 129"/>
              <a:gd name="T80" fmla="*/ 367 w 1007"/>
              <a:gd name="T81" fmla="*/ 68 h 129"/>
              <a:gd name="T82" fmla="*/ 423 w 1007"/>
              <a:gd name="T83" fmla="*/ 126 h 129"/>
              <a:gd name="T84" fmla="*/ 368 w 1007"/>
              <a:gd name="T85" fmla="*/ 48 h 129"/>
              <a:gd name="T86" fmla="*/ 388 w 1007"/>
              <a:gd name="T87" fmla="*/ 31 h 129"/>
              <a:gd name="T88" fmla="*/ 773 w 1007"/>
              <a:gd name="T89" fmla="*/ 96 h 129"/>
              <a:gd name="T90" fmla="*/ 804 w 1007"/>
              <a:gd name="T91" fmla="*/ 25 h 129"/>
              <a:gd name="T92" fmla="*/ 804 w 1007"/>
              <a:gd name="T93" fmla="*/ 3 h 129"/>
              <a:gd name="T94" fmla="*/ 756 w 1007"/>
              <a:gd name="T95" fmla="*/ 111 h 129"/>
              <a:gd name="T96" fmla="*/ 806 w 1007"/>
              <a:gd name="T97" fmla="*/ 108 h 129"/>
              <a:gd name="T98" fmla="*/ 1001 w 1007"/>
              <a:gd name="T99" fmla="*/ 0 h 129"/>
              <a:gd name="T100" fmla="*/ 951 w 1007"/>
              <a:gd name="T101" fmla="*/ 6 h 129"/>
              <a:gd name="T102" fmla="*/ 951 w 1007"/>
              <a:gd name="T103" fmla="*/ 126 h 129"/>
              <a:gd name="T104" fmla="*/ 985 w 1007"/>
              <a:gd name="T105" fmla="*/ 126 h 1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007" h="129">
                <a:moveTo>
                  <a:pt x="897" y="2"/>
                </a:moveTo>
                <a:cubicBezTo>
                  <a:pt x="897" y="2"/>
                  <a:pt x="852" y="44"/>
                  <a:pt x="848" y="48"/>
                </a:cubicBezTo>
                <a:cubicBezTo>
                  <a:pt x="848" y="43"/>
                  <a:pt x="848" y="6"/>
                  <a:pt x="848" y="6"/>
                </a:cubicBezTo>
                <a:cubicBezTo>
                  <a:pt x="826" y="6"/>
                  <a:pt x="826" y="6"/>
                  <a:pt x="826" y="6"/>
                </a:cubicBezTo>
                <a:cubicBezTo>
                  <a:pt x="826" y="126"/>
                  <a:pt x="826" y="126"/>
                  <a:pt x="826" y="126"/>
                </a:cubicBezTo>
                <a:cubicBezTo>
                  <a:pt x="848" y="126"/>
                  <a:pt x="848" y="126"/>
                  <a:pt x="848" y="126"/>
                </a:cubicBezTo>
                <a:cubicBezTo>
                  <a:pt x="848" y="126"/>
                  <a:pt x="848" y="78"/>
                  <a:pt x="848" y="76"/>
                </a:cubicBezTo>
                <a:cubicBezTo>
                  <a:pt x="849" y="76"/>
                  <a:pt x="875" y="51"/>
                  <a:pt x="879" y="47"/>
                </a:cubicBezTo>
                <a:cubicBezTo>
                  <a:pt x="879" y="53"/>
                  <a:pt x="882" y="126"/>
                  <a:pt x="882" y="126"/>
                </a:cubicBezTo>
                <a:cubicBezTo>
                  <a:pt x="904" y="126"/>
                  <a:pt x="904" y="126"/>
                  <a:pt x="904" y="126"/>
                </a:cubicBezTo>
                <a:cubicBezTo>
                  <a:pt x="899" y="0"/>
                  <a:pt x="899" y="0"/>
                  <a:pt x="899" y="0"/>
                </a:cubicBezTo>
                <a:lnTo>
                  <a:pt x="897" y="2"/>
                </a:lnTo>
                <a:close/>
                <a:moveTo>
                  <a:pt x="269" y="26"/>
                </a:moveTo>
                <a:cubicBezTo>
                  <a:pt x="269" y="26"/>
                  <a:pt x="285" y="26"/>
                  <a:pt x="287" y="26"/>
                </a:cubicBezTo>
                <a:cubicBezTo>
                  <a:pt x="287" y="28"/>
                  <a:pt x="287" y="126"/>
                  <a:pt x="287" y="126"/>
                </a:cubicBezTo>
                <a:cubicBezTo>
                  <a:pt x="309" y="126"/>
                  <a:pt x="309" y="126"/>
                  <a:pt x="309" y="126"/>
                </a:cubicBezTo>
                <a:cubicBezTo>
                  <a:pt x="309" y="126"/>
                  <a:pt x="309" y="28"/>
                  <a:pt x="309" y="26"/>
                </a:cubicBezTo>
                <a:cubicBezTo>
                  <a:pt x="311" y="26"/>
                  <a:pt x="328" y="26"/>
                  <a:pt x="328" y="26"/>
                </a:cubicBezTo>
                <a:cubicBezTo>
                  <a:pt x="328" y="6"/>
                  <a:pt x="328" y="6"/>
                  <a:pt x="328" y="6"/>
                </a:cubicBezTo>
                <a:cubicBezTo>
                  <a:pt x="269" y="6"/>
                  <a:pt x="269" y="6"/>
                  <a:pt x="269" y="6"/>
                </a:cubicBezTo>
                <a:lnTo>
                  <a:pt x="269" y="26"/>
                </a:lnTo>
                <a:close/>
                <a:moveTo>
                  <a:pt x="231" y="48"/>
                </a:moveTo>
                <a:cubicBezTo>
                  <a:pt x="229" y="48"/>
                  <a:pt x="219" y="48"/>
                  <a:pt x="219" y="48"/>
                </a:cubicBezTo>
                <a:cubicBezTo>
                  <a:pt x="214" y="48"/>
                  <a:pt x="210" y="47"/>
                  <a:pt x="208" y="45"/>
                </a:cubicBezTo>
                <a:cubicBezTo>
                  <a:pt x="206" y="43"/>
                  <a:pt x="205" y="41"/>
                  <a:pt x="205" y="38"/>
                </a:cubicBezTo>
                <a:cubicBezTo>
                  <a:pt x="205" y="6"/>
                  <a:pt x="205" y="6"/>
                  <a:pt x="205" y="6"/>
                </a:cubicBezTo>
                <a:cubicBezTo>
                  <a:pt x="183" y="6"/>
                  <a:pt x="183" y="6"/>
                  <a:pt x="183" y="6"/>
                </a:cubicBezTo>
                <a:cubicBezTo>
                  <a:pt x="183" y="40"/>
                  <a:pt x="183" y="40"/>
                  <a:pt x="183" y="40"/>
                </a:cubicBezTo>
                <a:cubicBezTo>
                  <a:pt x="183" y="48"/>
                  <a:pt x="186" y="55"/>
                  <a:pt x="192" y="60"/>
                </a:cubicBezTo>
                <a:cubicBezTo>
                  <a:pt x="198" y="65"/>
                  <a:pt x="206" y="68"/>
                  <a:pt x="214" y="68"/>
                </a:cubicBezTo>
                <a:cubicBezTo>
                  <a:pt x="214" y="68"/>
                  <a:pt x="229" y="68"/>
                  <a:pt x="231" y="68"/>
                </a:cubicBezTo>
                <a:cubicBezTo>
                  <a:pt x="231" y="70"/>
                  <a:pt x="231" y="126"/>
                  <a:pt x="231" y="126"/>
                </a:cubicBezTo>
                <a:cubicBezTo>
                  <a:pt x="253" y="126"/>
                  <a:pt x="253" y="126"/>
                  <a:pt x="253" y="126"/>
                </a:cubicBezTo>
                <a:cubicBezTo>
                  <a:pt x="253" y="6"/>
                  <a:pt x="253" y="6"/>
                  <a:pt x="253" y="6"/>
                </a:cubicBezTo>
                <a:cubicBezTo>
                  <a:pt x="231" y="6"/>
                  <a:pt x="231" y="6"/>
                  <a:pt x="231" y="6"/>
                </a:cubicBezTo>
                <a:cubicBezTo>
                  <a:pt x="231" y="6"/>
                  <a:pt x="231" y="46"/>
                  <a:pt x="231" y="48"/>
                </a:cubicBezTo>
                <a:close/>
                <a:moveTo>
                  <a:pt x="601" y="3"/>
                </a:moveTo>
                <a:cubicBezTo>
                  <a:pt x="590" y="3"/>
                  <a:pt x="580" y="9"/>
                  <a:pt x="574" y="21"/>
                </a:cubicBezTo>
                <a:cubicBezTo>
                  <a:pt x="567" y="32"/>
                  <a:pt x="564" y="47"/>
                  <a:pt x="564" y="65"/>
                </a:cubicBezTo>
                <a:cubicBezTo>
                  <a:pt x="564" y="84"/>
                  <a:pt x="567" y="100"/>
                  <a:pt x="573" y="111"/>
                </a:cubicBezTo>
                <a:cubicBezTo>
                  <a:pt x="580" y="122"/>
                  <a:pt x="589" y="128"/>
                  <a:pt x="601" y="128"/>
                </a:cubicBezTo>
                <a:cubicBezTo>
                  <a:pt x="614" y="128"/>
                  <a:pt x="624" y="122"/>
                  <a:pt x="631" y="110"/>
                </a:cubicBezTo>
                <a:cubicBezTo>
                  <a:pt x="637" y="99"/>
                  <a:pt x="640" y="84"/>
                  <a:pt x="640" y="65"/>
                </a:cubicBezTo>
                <a:cubicBezTo>
                  <a:pt x="640" y="47"/>
                  <a:pt x="637" y="32"/>
                  <a:pt x="630" y="21"/>
                </a:cubicBezTo>
                <a:cubicBezTo>
                  <a:pt x="623" y="9"/>
                  <a:pt x="614" y="3"/>
                  <a:pt x="601" y="3"/>
                </a:cubicBezTo>
                <a:close/>
                <a:moveTo>
                  <a:pt x="614" y="97"/>
                </a:moveTo>
                <a:cubicBezTo>
                  <a:pt x="611" y="104"/>
                  <a:pt x="607" y="108"/>
                  <a:pt x="601" y="108"/>
                </a:cubicBezTo>
                <a:cubicBezTo>
                  <a:pt x="596" y="108"/>
                  <a:pt x="592" y="104"/>
                  <a:pt x="589" y="96"/>
                </a:cubicBezTo>
                <a:cubicBezTo>
                  <a:pt x="589" y="96"/>
                  <a:pt x="589" y="96"/>
                  <a:pt x="589" y="96"/>
                </a:cubicBezTo>
                <a:cubicBezTo>
                  <a:pt x="586" y="88"/>
                  <a:pt x="585" y="78"/>
                  <a:pt x="585" y="66"/>
                </a:cubicBezTo>
                <a:cubicBezTo>
                  <a:pt x="585" y="53"/>
                  <a:pt x="586" y="42"/>
                  <a:pt x="589" y="35"/>
                </a:cubicBezTo>
                <a:cubicBezTo>
                  <a:pt x="592" y="27"/>
                  <a:pt x="596" y="23"/>
                  <a:pt x="601" y="23"/>
                </a:cubicBezTo>
                <a:cubicBezTo>
                  <a:pt x="607" y="23"/>
                  <a:pt x="611" y="27"/>
                  <a:pt x="614" y="35"/>
                </a:cubicBezTo>
                <a:cubicBezTo>
                  <a:pt x="617" y="42"/>
                  <a:pt x="618" y="52"/>
                  <a:pt x="618" y="65"/>
                </a:cubicBezTo>
                <a:cubicBezTo>
                  <a:pt x="618" y="78"/>
                  <a:pt x="617" y="89"/>
                  <a:pt x="614" y="97"/>
                </a:cubicBezTo>
                <a:close/>
                <a:moveTo>
                  <a:pt x="129" y="3"/>
                </a:moveTo>
                <a:cubicBezTo>
                  <a:pt x="117" y="3"/>
                  <a:pt x="108" y="9"/>
                  <a:pt x="101" y="21"/>
                </a:cubicBezTo>
                <a:cubicBezTo>
                  <a:pt x="95" y="32"/>
                  <a:pt x="92" y="47"/>
                  <a:pt x="92" y="65"/>
                </a:cubicBezTo>
                <a:cubicBezTo>
                  <a:pt x="92" y="84"/>
                  <a:pt x="95" y="100"/>
                  <a:pt x="101" y="111"/>
                </a:cubicBezTo>
                <a:cubicBezTo>
                  <a:pt x="107" y="122"/>
                  <a:pt x="117" y="128"/>
                  <a:pt x="129" y="128"/>
                </a:cubicBezTo>
                <a:cubicBezTo>
                  <a:pt x="141" y="128"/>
                  <a:pt x="151" y="122"/>
                  <a:pt x="158" y="110"/>
                </a:cubicBezTo>
                <a:cubicBezTo>
                  <a:pt x="165" y="99"/>
                  <a:pt x="168" y="84"/>
                  <a:pt x="168" y="65"/>
                </a:cubicBezTo>
                <a:cubicBezTo>
                  <a:pt x="168" y="47"/>
                  <a:pt x="165" y="32"/>
                  <a:pt x="158" y="21"/>
                </a:cubicBezTo>
                <a:cubicBezTo>
                  <a:pt x="151" y="9"/>
                  <a:pt x="141" y="3"/>
                  <a:pt x="129" y="3"/>
                </a:cubicBezTo>
                <a:close/>
                <a:moveTo>
                  <a:pt x="141" y="97"/>
                </a:moveTo>
                <a:cubicBezTo>
                  <a:pt x="138" y="104"/>
                  <a:pt x="134" y="108"/>
                  <a:pt x="129" y="108"/>
                </a:cubicBezTo>
                <a:cubicBezTo>
                  <a:pt x="124" y="108"/>
                  <a:pt x="120" y="104"/>
                  <a:pt x="117" y="96"/>
                </a:cubicBezTo>
                <a:cubicBezTo>
                  <a:pt x="117" y="96"/>
                  <a:pt x="117" y="96"/>
                  <a:pt x="117" y="96"/>
                </a:cubicBezTo>
                <a:cubicBezTo>
                  <a:pt x="114" y="88"/>
                  <a:pt x="112" y="78"/>
                  <a:pt x="112" y="66"/>
                </a:cubicBezTo>
                <a:cubicBezTo>
                  <a:pt x="112" y="53"/>
                  <a:pt x="114" y="42"/>
                  <a:pt x="117" y="35"/>
                </a:cubicBezTo>
                <a:cubicBezTo>
                  <a:pt x="120" y="27"/>
                  <a:pt x="124" y="23"/>
                  <a:pt x="129" y="23"/>
                </a:cubicBezTo>
                <a:cubicBezTo>
                  <a:pt x="135" y="23"/>
                  <a:pt x="139" y="27"/>
                  <a:pt x="142" y="35"/>
                </a:cubicBezTo>
                <a:cubicBezTo>
                  <a:pt x="145" y="42"/>
                  <a:pt x="146" y="52"/>
                  <a:pt x="146" y="65"/>
                </a:cubicBezTo>
                <a:cubicBezTo>
                  <a:pt x="146" y="78"/>
                  <a:pt x="144" y="89"/>
                  <a:pt x="141" y="97"/>
                </a:cubicBezTo>
                <a:close/>
                <a:moveTo>
                  <a:pt x="510" y="6"/>
                </a:moveTo>
                <a:cubicBezTo>
                  <a:pt x="487" y="6"/>
                  <a:pt x="487" y="6"/>
                  <a:pt x="487" y="6"/>
                </a:cubicBezTo>
                <a:cubicBezTo>
                  <a:pt x="487" y="126"/>
                  <a:pt x="487" y="126"/>
                  <a:pt x="487" y="126"/>
                </a:cubicBezTo>
                <a:cubicBezTo>
                  <a:pt x="510" y="126"/>
                  <a:pt x="510" y="126"/>
                  <a:pt x="510" y="126"/>
                </a:cubicBezTo>
                <a:cubicBezTo>
                  <a:pt x="510" y="126"/>
                  <a:pt x="510" y="95"/>
                  <a:pt x="510" y="91"/>
                </a:cubicBezTo>
                <a:cubicBezTo>
                  <a:pt x="514" y="95"/>
                  <a:pt x="518" y="97"/>
                  <a:pt x="523" y="97"/>
                </a:cubicBezTo>
                <a:cubicBezTo>
                  <a:pt x="531" y="97"/>
                  <a:pt x="537" y="93"/>
                  <a:pt x="541" y="86"/>
                </a:cubicBezTo>
                <a:cubicBezTo>
                  <a:pt x="547" y="78"/>
                  <a:pt x="549" y="67"/>
                  <a:pt x="549" y="52"/>
                </a:cubicBezTo>
                <a:cubicBezTo>
                  <a:pt x="549" y="42"/>
                  <a:pt x="547" y="33"/>
                  <a:pt x="543" y="25"/>
                </a:cubicBezTo>
                <a:cubicBezTo>
                  <a:pt x="536" y="12"/>
                  <a:pt x="525" y="6"/>
                  <a:pt x="510" y="6"/>
                </a:cubicBezTo>
                <a:close/>
                <a:moveTo>
                  <a:pt x="523" y="71"/>
                </a:moveTo>
                <a:cubicBezTo>
                  <a:pt x="522" y="74"/>
                  <a:pt x="520" y="76"/>
                  <a:pt x="518" y="76"/>
                </a:cubicBezTo>
                <a:cubicBezTo>
                  <a:pt x="515" y="76"/>
                  <a:pt x="514" y="74"/>
                  <a:pt x="512" y="72"/>
                </a:cubicBezTo>
                <a:cubicBezTo>
                  <a:pt x="510" y="69"/>
                  <a:pt x="510" y="65"/>
                  <a:pt x="510" y="59"/>
                </a:cubicBezTo>
                <a:cubicBezTo>
                  <a:pt x="510" y="59"/>
                  <a:pt x="510" y="27"/>
                  <a:pt x="510" y="24"/>
                </a:cubicBezTo>
                <a:cubicBezTo>
                  <a:pt x="510" y="24"/>
                  <a:pt x="510" y="24"/>
                  <a:pt x="510" y="24"/>
                </a:cubicBezTo>
                <a:cubicBezTo>
                  <a:pt x="515" y="24"/>
                  <a:pt x="519" y="27"/>
                  <a:pt x="522" y="32"/>
                </a:cubicBezTo>
                <a:cubicBezTo>
                  <a:pt x="525" y="37"/>
                  <a:pt x="526" y="46"/>
                  <a:pt x="526" y="57"/>
                </a:cubicBezTo>
                <a:cubicBezTo>
                  <a:pt x="526" y="63"/>
                  <a:pt x="525" y="68"/>
                  <a:pt x="523" y="71"/>
                </a:cubicBezTo>
                <a:close/>
                <a:moveTo>
                  <a:pt x="0" y="126"/>
                </a:moveTo>
                <a:cubicBezTo>
                  <a:pt x="22" y="126"/>
                  <a:pt x="22" y="126"/>
                  <a:pt x="22" y="126"/>
                </a:cubicBezTo>
                <a:cubicBezTo>
                  <a:pt x="22" y="126"/>
                  <a:pt x="22" y="28"/>
                  <a:pt x="22" y="26"/>
                </a:cubicBezTo>
                <a:cubicBezTo>
                  <a:pt x="49" y="26"/>
                  <a:pt x="49" y="26"/>
                  <a:pt x="49" y="26"/>
                </a:cubicBezTo>
                <a:cubicBezTo>
                  <a:pt x="49" y="28"/>
                  <a:pt x="49" y="126"/>
                  <a:pt x="49" y="126"/>
                </a:cubicBezTo>
                <a:cubicBezTo>
                  <a:pt x="71" y="126"/>
                  <a:pt x="71" y="126"/>
                  <a:pt x="71" y="126"/>
                </a:cubicBezTo>
                <a:cubicBezTo>
                  <a:pt x="71" y="6"/>
                  <a:pt x="71" y="6"/>
                  <a:pt x="71" y="6"/>
                </a:cubicBezTo>
                <a:cubicBezTo>
                  <a:pt x="0" y="6"/>
                  <a:pt x="0" y="6"/>
                  <a:pt x="0" y="6"/>
                </a:cubicBezTo>
                <a:lnTo>
                  <a:pt x="0" y="126"/>
                </a:lnTo>
                <a:close/>
                <a:moveTo>
                  <a:pt x="691" y="96"/>
                </a:moveTo>
                <a:cubicBezTo>
                  <a:pt x="684" y="88"/>
                  <a:pt x="680" y="78"/>
                  <a:pt x="680" y="66"/>
                </a:cubicBezTo>
                <a:cubicBezTo>
                  <a:pt x="680" y="54"/>
                  <a:pt x="684" y="44"/>
                  <a:pt x="690" y="37"/>
                </a:cubicBezTo>
                <a:cubicBezTo>
                  <a:pt x="697" y="29"/>
                  <a:pt x="708" y="25"/>
                  <a:pt x="722" y="25"/>
                </a:cubicBezTo>
                <a:cubicBezTo>
                  <a:pt x="723" y="25"/>
                  <a:pt x="723" y="25"/>
                  <a:pt x="723" y="25"/>
                </a:cubicBezTo>
                <a:cubicBezTo>
                  <a:pt x="723" y="3"/>
                  <a:pt x="723" y="3"/>
                  <a:pt x="723" y="3"/>
                </a:cubicBezTo>
                <a:cubicBezTo>
                  <a:pt x="722" y="3"/>
                  <a:pt x="722" y="3"/>
                  <a:pt x="722" y="3"/>
                </a:cubicBezTo>
                <a:cubicBezTo>
                  <a:pt x="700" y="3"/>
                  <a:pt x="684" y="9"/>
                  <a:pt x="672" y="21"/>
                </a:cubicBezTo>
                <a:cubicBezTo>
                  <a:pt x="662" y="32"/>
                  <a:pt x="657" y="47"/>
                  <a:pt x="657" y="66"/>
                </a:cubicBezTo>
                <a:cubicBezTo>
                  <a:pt x="657" y="85"/>
                  <a:pt x="662" y="100"/>
                  <a:pt x="674" y="111"/>
                </a:cubicBezTo>
                <a:cubicBezTo>
                  <a:pt x="685" y="123"/>
                  <a:pt x="702" y="129"/>
                  <a:pt x="722" y="129"/>
                </a:cubicBezTo>
                <a:cubicBezTo>
                  <a:pt x="724" y="129"/>
                  <a:pt x="724" y="129"/>
                  <a:pt x="724" y="129"/>
                </a:cubicBezTo>
                <a:cubicBezTo>
                  <a:pt x="724" y="108"/>
                  <a:pt x="724" y="108"/>
                  <a:pt x="724" y="108"/>
                </a:cubicBezTo>
                <a:cubicBezTo>
                  <a:pt x="722" y="108"/>
                  <a:pt x="722" y="108"/>
                  <a:pt x="722" y="108"/>
                </a:cubicBezTo>
                <a:cubicBezTo>
                  <a:pt x="709" y="108"/>
                  <a:pt x="698" y="104"/>
                  <a:pt x="691" y="96"/>
                </a:cubicBezTo>
                <a:close/>
                <a:moveTo>
                  <a:pt x="402" y="13"/>
                </a:moveTo>
                <a:cubicBezTo>
                  <a:pt x="397" y="8"/>
                  <a:pt x="389" y="6"/>
                  <a:pt x="380" y="6"/>
                </a:cubicBezTo>
                <a:cubicBezTo>
                  <a:pt x="347" y="6"/>
                  <a:pt x="347" y="6"/>
                  <a:pt x="347" y="6"/>
                </a:cubicBezTo>
                <a:cubicBezTo>
                  <a:pt x="343" y="126"/>
                  <a:pt x="343" y="126"/>
                  <a:pt x="343" y="126"/>
                </a:cubicBezTo>
                <a:cubicBezTo>
                  <a:pt x="365" y="126"/>
                  <a:pt x="365" y="126"/>
                  <a:pt x="365" y="126"/>
                </a:cubicBezTo>
                <a:cubicBezTo>
                  <a:pt x="365" y="126"/>
                  <a:pt x="367" y="70"/>
                  <a:pt x="367" y="68"/>
                </a:cubicBezTo>
                <a:cubicBezTo>
                  <a:pt x="369" y="68"/>
                  <a:pt x="393" y="68"/>
                  <a:pt x="395" y="68"/>
                </a:cubicBezTo>
                <a:cubicBezTo>
                  <a:pt x="395" y="70"/>
                  <a:pt x="401" y="126"/>
                  <a:pt x="401" y="126"/>
                </a:cubicBezTo>
                <a:cubicBezTo>
                  <a:pt x="423" y="126"/>
                  <a:pt x="423" y="126"/>
                  <a:pt x="423" y="126"/>
                </a:cubicBezTo>
                <a:cubicBezTo>
                  <a:pt x="413" y="38"/>
                  <a:pt x="413" y="38"/>
                  <a:pt x="413" y="38"/>
                </a:cubicBezTo>
                <a:cubicBezTo>
                  <a:pt x="413" y="27"/>
                  <a:pt x="409" y="18"/>
                  <a:pt x="402" y="13"/>
                </a:cubicBezTo>
                <a:close/>
                <a:moveTo>
                  <a:pt x="368" y="48"/>
                </a:moveTo>
                <a:cubicBezTo>
                  <a:pt x="368" y="46"/>
                  <a:pt x="368" y="28"/>
                  <a:pt x="368" y="26"/>
                </a:cubicBezTo>
                <a:cubicBezTo>
                  <a:pt x="370" y="26"/>
                  <a:pt x="376" y="26"/>
                  <a:pt x="376" y="26"/>
                </a:cubicBezTo>
                <a:cubicBezTo>
                  <a:pt x="382" y="26"/>
                  <a:pt x="386" y="28"/>
                  <a:pt x="388" y="31"/>
                </a:cubicBezTo>
                <a:cubicBezTo>
                  <a:pt x="390" y="34"/>
                  <a:pt x="392" y="40"/>
                  <a:pt x="392" y="48"/>
                </a:cubicBezTo>
                <a:lnTo>
                  <a:pt x="368" y="48"/>
                </a:lnTo>
                <a:close/>
                <a:moveTo>
                  <a:pt x="773" y="96"/>
                </a:moveTo>
                <a:cubicBezTo>
                  <a:pt x="766" y="88"/>
                  <a:pt x="763" y="78"/>
                  <a:pt x="763" y="66"/>
                </a:cubicBezTo>
                <a:cubicBezTo>
                  <a:pt x="763" y="54"/>
                  <a:pt x="766" y="44"/>
                  <a:pt x="773" y="37"/>
                </a:cubicBezTo>
                <a:cubicBezTo>
                  <a:pt x="780" y="29"/>
                  <a:pt x="790" y="25"/>
                  <a:pt x="804" y="25"/>
                </a:cubicBezTo>
                <a:cubicBezTo>
                  <a:pt x="806" y="25"/>
                  <a:pt x="806" y="25"/>
                  <a:pt x="806" y="25"/>
                </a:cubicBezTo>
                <a:cubicBezTo>
                  <a:pt x="806" y="3"/>
                  <a:pt x="806" y="3"/>
                  <a:pt x="806" y="3"/>
                </a:cubicBezTo>
                <a:cubicBezTo>
                  <a:pt x="804" y="3"/>
                  <a:pt x="804" y="3"/>
                  <a:pt x="804" y="3"/>
                </a:cubicBezTo>
                <a:cubicBezTo>
                  <a:pt x="783" y="3"/>
                  <a:pt x="766" y="9"/>
                  <a:pt x="755" y="21"/>
                </a:cubicBezTo>
                <a:cubicBezTo>
                  <a:pt x="744" y="32"/>
                  <a:pt x="739" y="47"/>
                  <a:pt x="739" y="66"/>
                </a:cubicBezTo>
                <a:cubicBezTo>
                  <a:pt x="739" y="85"/>
                  <a:pt x="745" y="100"/>
                  <a:pt x="756" y="111"/>
                </a:cubicBezTo>
                <a:cubicBezTo>
                  <a:pt x="768" y="123"/>
                  <a:pt x="784" y="129"/>
                  <a:pt x="805" y="129"/>
                </a:cubicBezTo>
                <a:cubicBezTo>
                  <a:pt x="806" y="129"/>
                  <a:pt x="806" y="129"/>
                  <a:pt x="806" y="129"/>
                </a:cubicBezTo>
                <a:cubicBezTo>
                  <a:pt x="806" y="108"/>
                  <a:pt x="806" y="108"/>
                  <a:pt x="806" y="108"/>
                </a:cubicBezTo>
                <a:cubicBezTo>
                  <a:pt x="805" y="108"/>
                  <a:pt x="805" y="108"/>
                  <a:pt x="805" y="108"/>
                </a:cubicBezTo>
                <a:cubicBezTo>
                  <a:pt x="791" y="108"/>
                  <a:pt x="780" y="104"/>
                  <a:pt x="773" y="96"/>
                </a:cubicBezTo>
                <a:close/>
                <a:moveTo>
                  <a:pt x="1001" y="0"/>
                </a:moveTo>
                <a:cubicBezTo>
                  <a:pt x="999" y="2"/>
                  <a:pt x="999" y="2"/>
                  <a:pt x="999" y="2"/>
                </a:cubicBezTo>
                <a:cubicBezTo>
                  <a:pt x="999" y="2"/>
                  <a:pt x="955" y="44"/>
                  <a:pt x="951" y="48"/>
                </a:cubicBezTo>
                <a:cubicBezTo>
                  <a:pt x="951" y="43"/>
                  <a:pt x="951" y="6"/>
                  <a:pt x="951" y="6"/>
                </a:cubicBezTo>
                <a:cubicBezTo>
                  <a:pt x="929" y="6"/>
                  <a:pt x="929" y="6"/>
                  <a:pt x="929" y="6"/>
                </a:cubicBezTo>
                <a:cubicBezTo>
                  <a:pt x="929" y="126"/>
                  <a:pt x="929" y="126"/>
                  <a:pt x="929" y="126"/>
                </a:cubicBezTo>
                <a:cubicBezTo>
                  <a:pt x="951" y="126"/>
                  <a:pt x="951" y="126"/>
                  <a:pt x="951" y="126"/>
                </a:cubicBezTo>
                <a:cubicBezTo>
                  <a:pt x="951" y="126"/>
                  <a:pt x="951" y="78"/>
                  <a:pt x="951" y="76"/>
                </a:cubicBezTo>
                <a:cubicBezTo>
                  <a:pt x="951" y="76"/>
                  <a:pt x="978" y="51"/>
                  <a:pt x="981" y="47"/>
                </a:cubicBezTo>
                <a:cubicBezTo>
                  <a:pt x="982" y="53"/>
                  <a:pt x="985" y="126"/>
                  <a:pt x="985" y="126"/>
                </a:cubicBezTo>
                <a:cubicBezTo>
                  <a:pt x="1007" y="126"/>
                  <a:pt x="1007" y="126"/>
                  <a:pt x="1007" y="126"/>
                </a:cubicBezTo>
                <a:lnTo>
                  <a:pt x="100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19783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Слайд-разделитель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6413500" y="3832588"/>
            <a:ext cx="5778501" cy="130266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871" tIns="60936" rIns="121871" bIns="60936" rtlCol="0" anchor="ctr"/>
          <a:lstStyle/>
          <a:p>
            <a:pPr algn="ctr"/>
            <a:endParaRPr lang="ru-RU">
              <a:noFill/>
            </a:endParaRPr>
          </a:p>
        </p:txBody>
      </p:sp>
      <p:sp>
        <p:nvSpPr>
          <p:cNvPr id="2" name="Название 1"/>
          <p:cNvSpPr>
            <a:spLocks noGrp="1"/>
          </p:cNvSpPr>
          <p:nvPr>
            <p:ph type="ctrTitle" hasCustomPrompt="1"/>
          </p:nvPr>
        </p:nvSpPr>
        <p:spPr>
          <a:xfrm>
            <a:off x="6413500" y="3832588"/>
            <a:ext cx="1276799" cy="1302660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defRPr sz="2400">
                <a:solidFill>
                  <a:srgbClr val="004B9C"/>
                </a:solidFill>
              </a:defRPr>
            </a:lvl1pPr>
          </a:lstStyle>
          <a:p>
            <a:r>
              <a:rPr lang="ru-RU" dirty="0"/>
              <a:t>1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7823201" y="3832590"/>
            <a:ext cx="4368800" cy="1302660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l">
              <a:spcBef>
                <a:spcPts val="0"/>
              </a:spcBef>
              <a:buNone/>
              <a:defRPr sz="2400">
                <a:solidFill>
                  <a:srgbClr val="004B9C"/>
                </a:solidFill>
              </a:defRPr>
            </a:lvl1pPr>
            <a:lvl2pPr marL="6093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7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0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4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67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1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5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48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Название раздела, </a:t>
            </a:r>
            <a:r>
              <a:rPr lang="ru-RU" dirty="0" err="1"/>
              <a:t>Arial</a:t>
            </a:r>
            <a:r>
              <a:rPr lang="ru-RU" dirty="0"/>
              <a:t> 18pt</a:t>
            </a:r>
          </a:p>
        </p:txBody>
      </p:sp>
    </p:spTree>
    <p:extLst>
      <p:ext uri="{BB962C8B-B14F-4D97-AF65-F5344CB8AC3E}">
        <p14:creationId xmlns:p14="http://schemas.microsoft.com/office/powerpoint/2010/main" val="9775579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Слайд-разделитель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367867" y="3832588"/>
            <a:ext cx="6824133" cy="1302660"/>
          </a:xfrm>
          <a:prstGeom prst="rect">
            <a:avLst/>
          </a:prstGeom>
          <a:solidFill>
            <a:srgbClr val="C4E6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871" tIns="60936" rIns="121871" bIns="60936" rtlCol="0" anchor="ctr"/>
          <a:lstStyle/>
          <a:p>
            <a:pPr algn="ctr"/>
            <a:endParaRPr lang="ru-RU">
              <a:solidFill>
                <a:srgbClr val="004B9C"/>
              </a:solidFill>
            </a:endParaRPr>
          </a:p>
        </p:txBody>
      </p:sp>
      <p:sp>
        <p:nvSpPr>
          <p:cNvPr id="2" name="Название 1"/>
          <p:cNvSpPr>
            <a:spLocks noGrp="1"/>
          </p:cNvSpPr>
          <p:nvPr>
            <p:ph type="ctrTitle" hasCustomPrompt="1"/>
          </p:nvPr>
        </p:nvSpPr>
        <p:spPr>
          <a:xfrm>
            <a:off x="5367867" y="3832588"/>
            <a:ext cx="1481275" cy="1302660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defRPr sz="24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1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6976534" y="3832590"/>
            <a:ext cx="4837620" cy="1302660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l">
              <a:spcBef>
                <a:spcPts val="0"/>
              </a:spcBef>
              <a:buNone/>
              <a:defRPr sz="2400">
                <a:solidFill>
                  <a:srgbClr val="004B9C"/>
                </a:solidFill>
              </a:defRPr>
            </a:lvl1pPr>
            <a:lvl2pPr marL="6093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7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0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4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67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1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5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48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Название раздела, </a:t>
            </a:r>
            <a:r>
              <a:rPr lang="ru-RU" dirty="0" err="1"/>
              <a:t>Arial</a:t>
            </a:r>
            <a:r>
              <a:rPr lang="ru-RU" dirty="0"/>
              <a:t> 18pt</a:t>
            </a:r>
          </a:p>
        </p:txBody>
      </p:sp>
    </p:spTree>
    <p:extLst>
      <p:ext uri="{BB962C8B-B14F-4D97-AF65-F5344CB8AC3E}">
        <p14:creationId xmlns:p14="http://schemas.microsoft.com/office/powerpoint/2010/main" val="26524598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Слайд-разделитель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367867" y="3832588"/>
            <a:ext cx="6824133" cy="1302660"/>
          </a:xfrm>
          <a:prstGeom prst="rect">
            <a:avLst/>
          </a:prstGeom>
          <a:solidFill>
            <a:srgbClr val="E478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871" tIns="60936" rIns="121871" bIns="60936"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2" name="Название 1"/>
          <p:cNvSpPr>
            <a:spLocks noGrp="1"/>
          </p:cNvSpPr>
          <p:nvPr>
            <p:ph type="ctrTitle" hasCustomPrompt="1"/>
          </p:nvPr>
        </p:nvSpPr>
        <p:spPr>
          <a:xfrm>
            <a:off x="5367867" y="3832588"/>
            <a:ext cx="1481275" cy="1302660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1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6976534" y="3832590"/>
            <a:ext cx="4837620" cy="1302660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1pPr>
            <a:lvl2pPr marL="6093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7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0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4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67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1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5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48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Название раздела, </a:t>
            </a:r>
            <a:r>
              <a:rPr lang="ru-RU" dirty="0" err="1"/>
              <a:t>Arial</a:t>
            </a:r>
            <a:r>
              <a:rPr lang="ru-RU" dirty="0"/>
              <a:t> 18pt</a:t>
            </a:r>
          </a:p>
        </p:txBody>
      </p:sp>
    </p:spTree>
    <p:extLst>
      <p:ext uri="{BB962C8B-B14F-4D97-AF65-F5344CB8AC3E}">
        <p14:creationId xmlns:p14="http://schemas.microsoft.com/office/powerpoint/2010/main" val="2355145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Открывающи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 userDrawn="1"/>
        </p:nvSpPr>
        <p:spPr>
          <a:xfrm>
            <a:off x="-1" y="0"/>
            <a:ext cx="12192001" cy="6858000"/>
          </a:xfrm>
          <a:prstGeom prst="rect">
            <a:avLst/>
          </a:prstGeom>
          <a:solidFill>
            <a:srgbClr val="004B9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5362956" y="2910652"/>
            <a:ext cx="5538566" cy="58314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solidFill>
                  <a:schemeClr val="bg1"/>
                </a:solidFill>
                <a:latin typeface="HelveticaNeueCyr" pitchFamily="50" charset="-52"/>
              </a:defRPr>
            </a:lvl1pPr>
          </a:lstStyle>
          <a:p>
            <a:r>
              <a:rPr lang="ru-RU" dirty="0"/>
              <a:t>Название презентации</a:t>
            </a:r>
          </a:p>
        </p:txBody>
      </p:sp>
      <p:sp>
        <p:nvSpPr>
          <p:cNvPr id="6" name="Freeform 362"/>
          <p:cNvSpPr>
            <a:spLocks noEditPoints="1"/>
          </p:cNvSpPr>
          <p:nvPr userDrawn="1"/>
        </p:nvSpPr>
        <p:spPr bwMode="auto">
          <a:xfrm>
            <a:off x="5132381" y="1729624"/>
            <a:ext cx="6060061" cy="774616"/>
          </a:xfrm>
          <a:custGeom>
            <a:avLst/>
            <a:gdLst>
              <a:gd name="T0" fmla="*/ 848 w 1007"/>
              <a:gd name="T1" fmla="*/ 6 h 129"/>
              <a:gd name="T2" fmla="*/ 848 w 1007"/>
              <a:gd name="T3" fmla="*/ 126 h 129"/>
              <a:gd name="T4" fmla="*/ 882 w 1007"/>
              <a:gd name="T5" fmla="*/ 126 h 129"/>
              <a:gd name="T6" fmla="*/ 897 w 1007"/>
              <a:gd name="T7" fmla="*/ 2 h 129"/>
              <a:gd name="T8" fmla="*/ 287 w 1007"/>
              <a:gd name="T9" fmla="*/ 126 h 129"/>
              <a:gd name="T10" fmla="*/ 328 w 1007"/>
              <a:gd name="T11" fmla="*/ 26 h 129"/>
              <a:gd name="T12" fmla="*/ 269 w 1007"/>
              <a:gd name="T13" fmla="*/ 26 h 129"/>
              <a:gd name="T14" fmla="*/ 208 w 1007"/>
              <a:gd name="T15" fmla="*/ 45 h 129"/>
              <a:gd name="T16" fmla="*/ 183 w 1007"/>
              <a:gd name="T17" fmla="*/ 6 h 129"/>
              <a:gd name="T18" fmla="*/ 214 w 1007"/>
              <a:gd name="T19" fmla="*/ 68 h 129"/>
              <a:gd name="T20" fmla="*/ 253 w 1007"/>
              <a:gd name="T21" fmla="*/ 126 h 129"/>
              <a:gd name="T22" fmla="*/ 231 w 1007"/>
              <a:gd name="T23" fmla="*/ 48 h 129"/>
              <a:gd name="T24" fmla="*/ 564 w 1007"/>
              <a:gd name="T25" fmla="*/ 65 h 129"/>
              <a:gd name="T26" fmla="*/ 631 w 1007"/>
              <a:gd name="T27" fmla="*/ 110 h 129"/>
              <a:gd name="T28" fmla="*/ 601 w 1007"/>
              <a:gd name="T29" fmla="*/ 3 h 129"/>
              <a:gd name="T30" fmla="*/ 589 w 1007"/>
              <a:gd name="T31" fmla="*/ 96 h 129"/>
              <a:gd name="T32" fmla="*/ 589 w 1007"/>
              <a:gd name="T33" fmla="*/ 35 h 129"/>
              <a:gd name="T34" fmla="*/ 618 w 1007"/>
              <a:gd name="T35" fmla="*/ 65 h 129"/>
              <a:gd name="T36" fmla="*/ 101 w 1007"/>
              <a:gd name="T37" fmla="*/ 21 h 129"/>
              <a:gd name="T38" fmla="*/ 129 w 1007"/>
              <a:gd name="T39" fmla="*/ 128 h 129"/>
              <a:gd name="T40" fmla="*/ 158 w 1007"/>
              <a:gd name="T41" fmla="*/ 21 h 129"/>
              <a:gd name="T42" fmla="*/ 129 w 1007"/>
              <a:gd name="T43" fmla="*/ 108 h 129"/>
              <a:gd name="T44" fmla="*/ 112 w 1007"/>
              <a:gd name="T45" fmla="*/ 66 h 129"/>
              <a:gd name="T46" fmla="*/ 142 w 1007"/>
              <a:gd name="T47" fmla="*/ 35 h 129"/>
              <a:gd name="T48" fmla="*/ 510 w 1007"/>
              <a:gd name="T49" fmla="*/ 6 h 129"/>
              <a:gd name="T50" fmla="*/ 510 w 1007"/>
              <a:gd name="T51" fmla="*/ 126 h 129"/>
              <a:gd name="T52" fmla="*/ 541 w 1007"/>
              <a:gd name="T53" fmla="*/ 86 h 129"/>
              <a:gd name="T54" fmla="*/ 510 w 1007"/>
              <a:gd name="T55" fmla="*/ 6 h 129"/>
              <a:gd name="T56" fmla="*/ 512 w 1007"/>
              <a:gd name="T57" fmla="*/ 72 h 129"/>
              <a:gd name="T58" fmla="*/ 510 w 1007"/>
              <a:gd name="T59" fmla="*/ 24 h 129"/>
              <a:gd name="T60" fmla="*/ 523 w 1007"/>
              <a:gd name="T61" fmla="*/ 71 h 129"/>
              <a:gd name="T62" fmla="*/ 22 w 1007"/>
              <a:gd name="T63" fmla="*/ 26 h 129"/>
              <a:gd name="T64" fmla="*/ 71 w 1007"/>
              <a:gd name="T65" fmla="*/ 126 h 129"/>
              <a:gd name="T66" fmla="*/ 0 w 1007"/>
              <a:gd name="T67" fmla="*/ 126 h 129"/>
              <a:gd name="T68" fmla="*/ 690 w 1007"/>
              <a:gd name="T69" fmla="*/ 37 h 129"/>
              <a:gd name="T70" fmla="*/ 723 w 1007"/>
              <a:gd name="T71" fmla="*/ 3 h 129"/>
              <a:gd name="T72" fmla="*/ 657 w 1007"/>
              <a:gd name="T73" fmla="*/ 66 h 129"/>
              <a:gd name="T74" fmla="*/ 724 w 1007"/>
              <a:gd name="T75" fmla="*/ 129 h 129"/>
              <a:gd name="T76" fmla="*/ 691 w 1007"/>
              <a:gd name="T77" fmla="*/ 96 h 129"/>
              <a:gd name="T78" fmla="*/ 347 w 1007"/>
              <a:gd name="T79" fmla="*/ 6 h 129"/>
              <a:gd name="T80" fmla="*/ 367 w 1007"/>
              <a:gd name="T81" fmla="*/ 68 h 129"/>
              <a:gd name="T82" fmla="*/ 423 w 1007"/>
              <a:gd name="T83" fmla="*/ 126 h 129"/>
              <a:gd name="T84" fmla="*/ 368 w 1007"/>
              <a:gd name="T85" fmla="*/ 48 h 129"/>
              <a:gd name="T86" fmla="*/ 388 w 1007"/>
              <a:gd name="T87" fmla="*/ 31 h 129"/>
              <a:gd name="T88" fmla="*/ 773 w 1007"/>
              <a:gd name="T89" fmla="*/ 96 h 129"/>
              <a:gd name="T90" fmla="*/ 804 w 1007"/>
              <a:gd name="T91" fmla="*/ 25 h 129"/>
              <a:gd name="T92" fmla="*/ 804 w 1007"/>
              <a:gd name="T93" fmla="*/ 3 h 129"/>
              <a:gd name="T94" fmla="*/ 756 w 1007"/>
              <a:gd name="T95" fmla="*/ 111 h 129"/>
              <a:gd name="T96" fmla="*/ 806 w 1007"/>
              <a:gd name="T97" fmla="*/ 108 h 129"/>
              <a:gd name="T98" fmla="*/ 1001 w 1007"/>
              <a:gd name="T99" fmla="*/ 0 h 129"/>
              <a:gd name="T100" fmla="*/ 951 w 1007"/>
              <a:gd name="T101" fmla="*/ 6 h 129"/>
              <a:gd name="T102" fmla="*/ 951 w 1007"/>
              <a:gd name="T103" fmla="*/ 126 h 129"/>
              <a:gd name="T104" fmla="*/ 985 w 1007"/>
              <a:gd name="T105" fmla="*/ 126 h 1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007" h="129">
                <a:moveTo>
                  <a:pt x="897" y="2"/>
                </a:moveTo>
                <a:cubicBezTo>
                  <a:pt x="897" y="2"/>
                  <a:pt x="852" y="44"/>
                  <a:pt x="848" y="48"/>
                </a:cubicBezTo>
                <a:cubicBezTo>
                  <a:pt x="848" y="43"/>
                  <a:pt x="848" y="6"/>
                  <a:pt x="848" y="6"/>
                </a:cubicBezTo>
                <a:cubicBezTo>
                  <a:pt x="826" y="6"/>
                  <a:pt x="826" y="6"/>
                  <a:pt x="826" y="6"/>
                </a:cubicBezTo>
                <a:cubicBezTo>
                  <a:pt x="826" y="126"/>
                  <a:pt x="826" y="126"/>
                  <a:pt x="826" y="126"/>
                </a:cubicBezTo>
                <a:cubicBezTo>
                  <a:pt x="848" y="126"/>
                  <a:pt x="848" y="126"/>
                  <a:pt x="848" y="126"/>
                </a:cubicBezTo>
                <a:cubicBezTo>
                  <a:pt x="848" y="126"/>
                  <a:pt x="848" y="78"/>
                  <a:pt x="848" y="76"/>
                </a:cubicBezTo>
                <a:cubicBezTo>
                  <a:pt x="849" y="76"/>
                  <a:pt x="875" y="51"/>
                  <a:pt x="879" y="47"/>
                </a:cubicBezTo>
                <a:cubicBezTo>
                  <a:pt x="879" y="53"/>
                  <a:pt x="882" y="126"/>
                  <a:pt x="882" y="126"/>
                </a:cubicBezTo>
                <a:cubicBezTo>
                  <a:pt x="904" y="126"/>
                  <a:pt x="904" y="126"/>
                  <a:pt x="904" y="126"/>
                </a:cubicBezTo>
                <a:cubicBezTo>
                  <a:pt x="899" y="0"/>
                  <a:pt x="899" y="0"/>
                  <a:pt x="899" y="0"/>
                </a:cubicBezTo>
                <a:lnTo>
                  <a:pt x="897" y="2"/>
                </a:lnTo>
                <a:close/>
                <a:moveTo>
                  <a:pt x="269" y="26"/>
                </a:moveTo>
                <a:cubicBezTo>
                  <a:pt x="269" y="26"/>
                  <a:pt x="285" y="26"/>
                  <a:pt x="287" y="26"/>
                </a:cubicBezTo>
                <a:cubicBezTo>
                  <a:pt x="287" y="28"/>
                  <a:pt x="287" y="126"/>
                  <a:pt x="287" y="126"/>
                </a:cubicBezTo>
                <a:cubicBezTo>
                  <a:pt x="309" y="126"/>
                  <a:pt x="309" y="126"/>
                  <a:pt x="309" y="126"/>
                </a:cubicBezTo>
                <a:cubicBezTo>
                  <a:pt x="309" y="126"/>
                  <a:pt x="309" y="28"/>
                  <a:pt x="309" y="26"/>
                </a:cubicBezTo>
                <a:cubicBezTo>
                  <a:pt x="311" y="26"/>
                  <a:pt x="328" y="26"/>
                  <a:pt x="328" y="26"/>
                </a:cubicBezTo>
                <a:cubicBezTo>
                  <a:pt x="328" y="6"/>
                  <a:pt x="328" y="6"/>
                  <a:pt x="328" y="6"/>
                </a:cubicBezTo>
                <a:cubicBezTo>
                  <a:pt x="269" y="6"/>
                  <a:pt x="269" y="6"/>
                  <a:pt x="269" y="6"/>
                </a:cubicBezTo>
                <a:lnTo>
                  <a:pt x="269" y="26"/>
                </a:lnTo>
                <a:close/>
                <a:moveTo>
                  <a:pt x="231" y="48"/>
                </a:moveTo>
                <a:cubicBezTo>
                  <a:pt x="229" y="48"/>
                  <a:pt x="219" y="48"/>
                  <a:pt x="219" y="48"/>
                </a:cubicBezTo>
                <a:cubicBezTo>
                  <a:pt x="214" y="48"/>
                  <a:pt x="210" y="47"/>
                  <a:pt x="208" y="45"/>
                </a:cubicBezTo>
                <a:cubicBezTo>
                  <a:pt x="206" y="43"/>
                  <a:pt x="205" y="41"/>
                  <a:pt x="205" y="38"/>
                </a:cubicBezTo>
                <a:cubicBezTo>
                  <a:pt x="205" y="6"/>
                  <a:pt x="205" y="6"/>
                  <a:pt x="205" y="6"/>
                </a:cubicBezTo>
                <a:cubicBezTo>
                  <a:pt x="183" y="6"/>
                  <a:pt x="183" y="6"/>
                  <a:pt x="183" y="6"/>
                </a:cubicBezTo>
                <a:cubicBezTo>
                  <a:pt x="183" y="40"/>
                  <a:pt x="183" y="40"/>
                  <a:pt x="183" y="40"/>
                </a:cubicBezTo>
                <a:cubicBezTo>
                  <a:pt x="183" y="48"/>
                  <a:pt x="186" y="55"/>
                  <a:pt x="192" y="60"/>
                </a:cubicBezTo>
                <a:cubicBezTo>
                  <a:pt x="198" y="65"/>
                  <a:pt x="206" y="68"/>
                  <a:pt x="214" y="68"/>
                </a:cubicBezTo>
                <a:cubicBezTo>
                  <a:pt x="214" y="68"/>
                  <a:pt x="229" y="68"/>
                  <a:pt x="231" y="68"/>
                </a:cubicBezTo>
                <a:cubicBezTo>
                  <a:pt x="231" y="70"/>
                  <a:pt x="231" y="126"/>
                  <a:pt x="231" y="126"/>
                </a:cubicBezTo>
                <a:cubicBezTo>
                  <a:pt x="253" y="126"/>
                  <a:pt x="253" y="126"/>
                  <a:pt x="253" y="126"/>
                </a:cubicBezTo>
                <a:cubicBezTo>
                  <a:pt x="253" y="6"/>
                  <a:pt x="253" y="6"/>
                  <a:pt x="253" y="6"/>
                </a:cubicBezTo>
                <a:cubicBezTo>
                  <a:pt x="231" y="6"/>
                  <a:pt x="231" y="6"/>
                  <a:pt x="231" y="6"/>
                </a:cubicBezTo>
                <a:cubicBezTo>
                  <a:pt x="231" y="6"/>
                  <a:pt x="231" y="46"/>
                  <a:pt x="231" y="48"/>
                </a:cubicBezTo>
                <a:close/>
                <a:moveTo>
                  <a:pt x="601" y="3"/>
                </a:moveTo>
                <a:cubicBezTo>
                  <a:pt x="590" y="3"/>
                  <a:pt x="580" y="9"/>
                  <a:pt x="574" y="21"/>
                </a:cubicBezTo>
                <a:cubicBezTo>
                  <a:pt x="567" y="32"/>
                  <a:pt x="564" y="47"/>
                  <a:pt x="564" y="65"/>
                </a:cubicBezTo>
                <a:cubicBezTo>
                  <a:pt x="564" y="84"/>
                  <a:pt x="567" y="100"/>
                  <a:pt x="573" y="111"/>
                </a:cubicBezTo>
                <a:cubicBezTo>
                  <a:pt x="580" y="122"/>
                  <a:pt x="589" y="128"/>
                  <a:pt x="601" y="128"/>
                </a:cubicBezTo>
                <a:cubicBezTo>
                  <a:pt x="614" y="128"/>
                  <a:pt x="624" y="122"/>
                  <a:pt x="631" y="110"/>
                </a:cubicBezTo>
                <a:cubicBezTo>
                  <a:pt x="637" y="99"/>
                  <a:pt x="640" y="84"/>
                  <a:pt x="640" y="65"/>
                </a:cubicBezTo>
                <a:cubicBezTo>
                  <a:pt x="640" y="47"/>
                  <a:pt x="637" y="32"/>
                  <a:pt x="630" y="21"/>
                </a:cubicBezTo>
                <a:cubicBezTo>
                  <a:pt x="623" y="9"/>
                  <a:pt x="614" y="3"/>
                  <a:pt x="601" y="3"/>
                </a:cubicBezTo>
                <a:close/>
                <a:moveTo>
                  <a:pt x="614" y="97"/>
                </a:moveTo>
                <a:cubicBezTo>
                  <a:pt x="611" y="104"/>
                  <a:pt x="607" y="108"/>
                  <a:pt x="601" y="108"/>
                </a:cubicBezTo>
                <a:cubicBezTo>
                  <a:pt x="596" y="108"/>
                  <a:pt x="592" y="104"/>
                  <a:pt x="589" y="96"/>
                </a:cubicBezTo>
                <a:cubicBezTo>
                  <a:pt x="589" y="96"/>
                  <a:pt x="589" y="96"/>
                  <a:pt x="589" y="96"/>
                </a:cubicBezTo>
                <a:cubicBezTo>
                  <a:pt x="586" y="88"/>
                  <a:pt x="585" y="78"/>
                  <a:pt x="585" y="66"/>
                </a:cubicBezTo>
                <a:cubicBezTo>
                  <a:pt x="585" y="53"/>
                  <a:pt x="586" y="42"/>
                  <a:pt x="589" y="35"/>
                </a:cubicBezTo>
                <a:cubicBezTo>
                  <a:pt x="592" y="27"/>
                  <a:pt x="596" y="23"/>
                  <a:pt x="601" y="23"/>
                </a:cubicBezTo>
                <a:cubicBezTo>
                  <a:pt x="607" y="23"/>
                  <a:pt x="611" y="27"/>
                  <a:pt x="614" y="35"/>
                </a:cubicBezTo>
                <a:cubicBezTo>
                  <a:pt x="617" y="42"/>
                  <a:pt x="618" y="52"/>
                  <a:pt x="618" y="65"/>
                </a:cubicBezTo>
                <a:cubicBezTo>
                  <a:pt x="618" y="78"/>
                  <a:pt x="617" y="89"/>
                  <a:pt x="614" y="97"/>
                </a:cubicBezTo>
                <a:close/>
                <a:moveTo>
                  <a:pt x="129" y="3"/>
                </a:moveTo>
                <a:cubicBezTo>
                  <a:pt x="117" y="3"/>
                  <a:pt x="108" y="9"/>
                  <a:pt x="101" y="21"/>
                </a:cubicBezTo>
                <a:cubicBezTo>
                  <a:pt x="95" y="32"/>
                  <a:pt x="92" y="47"/>
                  <a:pt x="92" y="65"/>
                </a:cubicBezTo>
                <a:cubicBezTo>
                  <a:pt x="92" y="84"/>
                  <a:pt x="95" y="100"/>
                  <a:pt x="101" y="111"/>
                </a:cubicBezTo>
                <a:cubicBezTo>
                  <a:pt x="107" y="122"/>
                  <a:pt x="117" y="128"/>
                  <a:pt x="129" y="128"/>
                </a:cubicBezTo>
                <a:cubicBezTo>
                  <a:pt x="141" y="128"/>
                  <a:pt x="151" y="122"/>
                  <a:pt x="158" y="110"/>
                </a:cubicBezTo>
                <a:cubicBezTo>
                  <a:pt x="165" y="99"/>
                  <a:pt x="168" y="84"/>
                  <a:pt x="168" y="65"/>
                </a:cubicBezTo>
                <a:cubicBezTo>
                  <a:pt x="168" y="47"/>
                  <a:pt x="165" y="32"/>
                  <a:pt x="158" y="21"/>
                </a:cubicBezTo>
                <a:cubicBezTo>
                  <a:pt x="151" y="9"/>
                  <a:pt x="141" y="3"/>
                  <a:pt x="129" y="3"/>
                </a:cubicBezTo>
                <a:close/>
                <a:moveTo>
                  <a:pt x="141" y="97"/>
                </a:moveTo>
                <a:cubicBezTo>
                  <a:pt x="138" y="104"/>
                  <a:pt x="134" y="108"/>
                  <a:pt x="129" y="108"/>
                </a:cubicBezTo>
                <a:cubicBezTo>
                  <a:pt x="124" y="108"/>
                  <a:pt x="120" y="104"/>
                  <a:pt x="117" y="96"/>
                </a:cubicBezTo>
                <a:cubicBezTo>
                  <a:pt x="117" y="96"/>
                  <a:pt x="117" y="96"/>
                  <a:pt x="117" y="96"/>
                </a:cubicBezTo>
                <a:cubicBezTo>
                  <a:pt x="114" y="88"/>
                  <a:pt x="112" y="78"/>
                  <a:pt x="112" y="66"/>
                </a:cubicBezTo>
                <a:cubicBezTo>
                  <a:pt x="112" y="53"/>
                  <a:pt x="114" y="42"/>
                  <a:pt x="117" y="35"/>
                </a:cubicBezTo>
                <a:cubicBezTo>
                  <a:pt x="120" y="27"/>
                  <a:pt x="124" y="23"/>
                  <a:pt x="129" y="23"/>
                </a:cubicBezTo>
                <a:cubicBezTo>
                  <a:pt x="135" y="23"/>
                  <a:pt x="139" y="27"/>
                  <a:pt x="142" y="35"/>
                </a:cubicBezTo>
                <a:cubicBezTo>
                  <a:pt x="145" y="42"/>
                  <a:pt x="146" y="52"/>
                  <a:pt x="146" y="65"/>
                </a:cubicBezTo>
                <a:cubicBezTo>
                  <a:pt x="146" y="78"/>
                  <a:pt x="144" y="89"/>
                  <a:pt x="141" y="97"/>
                </a:cubicBezTo>
                <a:close/>
                <a:moveTo>
                  <a:pt x="510" y="6"/>
                </a:moveTo>
                <a:cubicBezTo>
                  <a:pt x="487" y="6"/>
                  <a:pt x="487" y="6"/>
                  <a:pt x="487" y="6"/>
                </a:cubicBezTo>
                <a:cubicBezTo>
                  <a:pt x="487" y="126"/>
                  <a:pt x="487" y="126"/>
                  <a:pt x="487" y="126"/>
                </a:cubicBezTo>
                <a:cubicBezTo>
                  <a:pt x="510" y="126"/>
                  <a:pt x="510" y="126"/>
                  <a:pt x="510" y="126"/>
                </a:cubicBezTo>
                <a:cubicBezTo>
                  <a:pt x="510" y="126"/>
                  <a:pt x="510" y="95"/>
                  <a:pt x="510" y="91"/>
                </a:cubicBezTo>
                <a:cubicBezTo>
                  <a:pt x="514" y="95"/>
                  <a:pt x="518" y="97"/>
                  <a:pt x="523" y="97"/>
                </a:cubicBezTo>
                <a:cubicBezTo>
                  <a:pt x="531" y="97"/>
                  <a:pt x="537" y="93"/>
                  <a:pt x="541" y="86"/>
                </a:cubicBezTo>
                <a:cubicBezTo>
                  <a:pt x="547" y="78"/>
                  <a:pt x="549" y="67"/>
                  <a:pt x="549" y="52"/>
                </a:cubicBezTo>
                <a:cubicBezTo>
                  <a:pt x="549" y="42"/>
                  <a:pt x="547" y="33"/>
                  <a:pt x="543" y="25"/>
                </a:cubicBezTo>
                <a:cubicBezTo>
                  <a:pt x="536" y="12"/>
                  <a:pt x="525" y="6"/>
                  <a:pt x="510" y="6"/>
                </a:cubicBezTo>
                <a:close/>
                <a:moveTo>
                  <a:pt x="523" y="71"/>
                </a:moveTo>
                <a:cubicBezTo>
                  <a:pt x="522" y="74"/>
                  <a:pt x="520" y="76"/>
                  <a:pt x="518" y="76"/>
                </a:cubicBezTo>
                <a:cubicBezTo>
                  <a:pt x="515" y="76"/>
                  <a:pt x="514" y="74"/>
                  <a:pt x="512" y="72"/>
                </a:cubicBezTo>
                <a:cubicBezTo>
                  <a:pt x="510" y="69"/>
                  <a:pt x="510" y="65"/>
                  <a:pt x="510" y="59"/>
                </a:cubicBezTo>
                <a:cubicBezTo>
                  <a:pt x="510" y="59"/>
                  <a:pt x="510" y="27"/>
                  <a:pt x="510" y="24"/>
                </a:cubicBezTo>
                <a:cubicBezTo>
                  <a:pt x="510" y="24"/>
                  <a:pt x="510" y="24"/>
                  <a:pt x="510" y="24"/>
                </a:cubicBezTo>
                <a:cubicBezTo>
                  <a:pt x="515" y="24"/>
                  <a:pt x="519" y="27"/>
                  <a:pt x="522" y="32"/>
                </a:cubicBezTo>
                <a:cubicBezTo>
                  <a:pt x="525" y="37"/>
                  <a:pt x="526" y="46"/>
                  <a:pt x="526" y="57"/>
                </a:cubicBezTo>
                <a:cubicBezTo>
                  <a:pt x="526" y="63"/>
                  <a:pt x="525" y="68"/>
                  <a:pt x="523" y="71"/>
                </a:cubicBezTo>
                <a:close/>
                <a:moveTo>
                  <a:pt x="0" y="126"/>
                </a:moveTo>
                <a:cubicBezTo>
                  <a:pt x="22" y="126"/>
                  <a:pt x="22" y="126"/>
                  <a:pt x="22" y="126"/>
                </a:cubicBezTo>
                <a:cubicBezTo>
                  <a:pt x="22" y="126"/>
                  <a:pt x="22" y="28"/>
                  <a:pt x="22" y="26"/>
                </a:cubicBezTo>
                <a:cubicBezTo>
                  <a:pt x="49" y="26"/>
                  <a:pt x="49" y="26"/>
                  <a:pt x="49" y="26"/>
                </a:cubicBezTo>
                <a:cubicBezTo>
                  <a:pt x="49" y="28"/>
                  <a:pt x="49" y="126"/>
                  <a:pt x="49" y="126"/>
                </a:cubicBezTo>
                <a:cubicBezTo>
                  <a:pt x="71" y="126"/>
                  <a:pt x="71" y="126"/>
                  <a:pt x="71" y="126"/>
                </a:cubicBezTo>
                <a:cubicBezTo>
                  <a:pt x="71" y="6"/>
                  <a:pt x="71" y="6"/>
                  <a:pt x="71" y="6"/>
                </a:cubicBezTo>
                <a:cubicBezTo>
                  <a:pt x="0" y="6"/>
                  <a:pt x="0" y="6"/>
                  <a:pt x="0" y="6"/>
                </a:cubicBezTo>
                <a:lnTo>
                  <a:pt x="0" y="126"/>
                </a:lnTo>
                <a:close/>
                <a:moveTo>
                  <a:pt x="691" y="96"/>
                </a:moveTo>
                <a:cubicBezTo>
                  <a:pt x="684" y="88"/>
                  <a:pt x="680" y="78"/>
                  <a:pt x="680" y="66"/>
                </a:cubicBezTo>
                <a:cubicBezTo>
                  <a:pt x="680" y="54"/>
                  <a:pt x="684" y="44"/>
                  <a:pt x="690" y="37"/>
                </a:cubicBezTo>
                <a:cubicBezTo>
                  <a:pt x="697" y="29"/>
                  <a:pt x="708" y="25"/>
                  <a:pt x="722" y="25"/>
                </a:cubicBezTo>
                <a:cubicBezTo>
                  <a:pt x="723" y="25"/>
                  <a:pt x="723" y="25"/>
                  <a:pt x="723" y="25"/>
                </a:cubicBezTo>
                <a:cubicBezTo>
                  <a:pt x="723" y="3"/>
                  <a:pt x="723" y="3"/>
                  <a:pt x="723" y="3"/>
                </a:cubicBezTo>
                <a:cubicBezTo>
                  <a:pt x="722" y="3"/>
                  <a:pt x="722" y="3"/>
                  <a:pt x="722" y="3"/>
                </a:cubicBezTo>
                <a:cubicBezTo>
                  <a:pt x="700" y="3"/>
                  <a:pt x="684" y="9"/>
                  <a:pt x="672" y="21"/>
                </a:cubicBezTo>
                <a:cubicBezTo>
                  <a:pt x="662" y="32"/>
                  <a:pt x="657" y="47"/>
                  <a:pt x="657" y="66"/>
                </a:cubicBezTo>
                <a:cubicBezTo>
                  <a:pt x="657" y="85"/>
                  <a:pt x="662" y="100"/>
                  <a:pt x="674" y="111"/>
                </a:cubicBezTo>
                <a:cubicBezTo>
                  <a:pt x="685" y="123"/>
                  <a:pt x="702" y="129"/>
                  <a:pt x="722" y="129"/>
                </a:cubicBezTo>
                <a:cubicBezTo>
                  <a:pt x="724" y="129"/>
                  <a:pt x="724" y="129"/>
                  <a:pt x="724" y="129"/>
                </a:cubicBezTo>
                <a:cubicBezTo>
                  <a:pt x="724" y="108"/>
                  <a:pt x="724" y="108"/>
                  <a:pt x="724" y="108"/>
                </a:cubicBezTo>
                <a:cubicBezTo>
                  <a:pt x="722" y="108"/>
                  <a:pt x="722" y="108"/>
                  <a:pt x="722" y="108"/>
                </a:cubicBezTo>
                <a:cubicBezTo>
                  <a:pt x="709" y="108"/>
                  <a:pt x="698" y="104"/>
                  <a:pt x="691" y="96"/>
                </a:cubicBezTo>
                <a:close/>
                <a:moveTo>
                  <a:pt x="402" y="13"/>
                </a:moveTo>
                <a:cubicBezTo>
                  <a:pt x="397" y="8"/>
                  <a:pt x="389" y="6"/>
                  <a:pt x="380" y="6"/>
                </a:cubicBezTo>
                <a:cubicBezTo>
                  <a:pt x="347" y="6"/>
                  <a:pt x="347" y="6"/>
                  <a:pt x="347" y="6"/>
                </a:cubicBezTo>
                <a:cubicBezTo>
                  <a:pt x="343" y="126"/>
                  <a:pt x="343" y="126"/>
                  <a:pt x="343" y="126"/>
                </a:cubicBezTo>
                <a:cubicBezTo>
                  <a:pt x="365" y="126"/>
                  <a:pt x="365" y="126"/>
                  <a:pt x="365" y="126"/>
                </a:cubicBezTo>
                <a:cubicBezTo>
                  <a:pt x="365" y="126"/>
                  <a:pt x="367" y="70"/>
                  <a:pt x="367" y="68"/>
                </a:cubicBezTo>
                <a:cubicBezTo>
                  <a:pt x="369" y="68"/>
                  <a:pt x="393" y="68"/>
                  <a:pt x="395" y="68"/>
                </a:cubicBezTo>
                <a:cubicBezTo>
                  <a:pt x="395" y="70"/>
                  <a:pt x="401" y="126"/>
                  <a:pt x="401" y="126"/>
                </a:cubicBezTo>
                <a:cubicBezTo>
                  <a:pt x="423" y="126"/>
                  <a:pt x="423" y="126"/>
                  <a:pt x="423" y="126"/>
                </a:cubicBezTo>
                <a:cubicBezTo>
                  <a:pt x="413" y="38"/>
                  <a:pt x="413" y="38"/>
                  <a:pt x="413" y="38"/>
                </a:cubicBezTo>
                <a:cubicBezTo>
                  <a:pt x="413" y="27"/>
                  <a:pt x="409" y="18"/>
                  <a:pt x="402" y="13"/>
                </a:cubicBezTo>
                <a:close/>
                <a:moveTo>
                  <a:pt x="368" y="48"/>
                </a:moveTo>
                <a:cubicBezTo>
                  <a:pt x="368" y="46"/>
                  <a:pt x="368" y="28"/>
                  <a:pt x="368" y="26"/>
                </a:cubicBezTo>
                <a:cubicBezTo>
                  <a:pt x="370" y="26"/>
                  <a:pt x="376" y="26"/>
                  <a:pt x="376" y="26"/>
                </a:cubicBezTo>
                <a:cubicBezTo>
                  <a:pt x="382" y="26"/>
                  <a:pt x="386" y="28"/>
                  <a:pt x="388" y="31"/>
                </a:cubicBezTo>
                <a:cubicBezTo>
                  <a:pt x="390" y="34"/>
                  <a:pt x="392" y="40"/>
                  <a:pt x="392" y="48"/>
                </a:cubicBezTo>
                <a:lnTo>
                  <a:pt x="368" y="48"/>
                </a:lnTo>
                <a:close/>
                <a:moveTo>
                  <a:pt x="773" y="96"/>
                </a:moveTo>
                <a:cubicBezTo>
                  <a:pt x="766" y="88"/>
                  <a:pt x="763" y="78"/>
                  <a:pt x="763" y="66"/>
                </a:cubicBezTo>
                <a:cubicBezTo>
                  <a:pt x="763" y="54"/>
                  <a:pt x="766" y="44"/>
                  <a:pt x="773" y="37"/>
                </a:cubicBezTo>
                <a:cubicBezTo>
                  <a:pt x="780" y="29"/>
                  <a:pt x="790" y="25"/>
                  <a:pt x="804" y="25"/>
                </a:cubicBezTo>
                <a:cubicBezTo>
                  <a:pt x="806" y="25"/>
                  <a:pt x="806" y="25"/>
                  <a:pt x="806" y="25"/>
                </a:cubicBezTo>
                <a:cubicBezTo>
                  <a:pt x="806" y="3"/>
                  <a:pt x="806" y="3"/>
                  <a:pt x="806" y="3"/>
                </a:cubicBezTo>
                <a:cubicBezTo>
                  <a:pt x="804" y="3"/>
                  <a:pt x="804" y="3"/>
                  <a:pt x="804" y="3"/>
                </a:cubicBezTo>
                <a:cubicBezTo>
                  <a:pt x="783" y="3"/>
                  <a:pt x="766" y="9"/>
                  <a:pt x="755" y="21"/>
                </a:cubicBezTo>
                <a:cubicBezTo>
                  <a:pt x="744" y="32"/>
                  <a:pt x="739" y="47"/>
                  <a:pt x="739" y="66"/>
                </a:cubicBezTo>
                <a:cubicBezTo>
                  <a:pt x="739" y="85"/>
                  <a:pt x="745" y="100"/>
                  <a:pt x="756" y="111"/>
                </a:cubicBezTo>
                <a:cubicBezTo>
                  <a:pt x="768" y="123"/>
                  <a:pt x="784" y="129"/>
                  <a:pt x="805" y="129"/>
                </a:cubicBezTo>
                <a:cubicBezTo>
                  <a:pt x="806" y="129"/>
                  <a:pt x="806" y="129"/>
                  <a:pt x="806" y="129"/>
                </a:cubicBezTo>
                <a:cubicBezTo>
                  <a:pt x="806" y="108"/>
                  <a:pt x="806" y="108"/>
                  <a:pt x="806" y="108"/>
                </a:cubicBezTo>
                <a:cubicBezTo>
                  <a:pt x="805" y="108"/>
                  <a:pt x="805" y="108"/>
                  <a:pt x="805" y="108"/>
                </a:cubicBezTo>
                <a:cubicBezTo>
                  <a:pt x="791" y="108"/>
                  <a:pt x="780" y="104"/>
                  <a:pt x="773" y="96"/>
                </a:cubicBezTo>
                <a:close/>
                <a:moveTo>
                  <a:pt x="1001" y="0"/>
                </a:moveTo>
                <a:cubicBezTo>
                  <a:pt x="999" y="2"/>
                  <a:pt x="999" y="2"/>
                  <a:pt x="999" y="2"/>
                </a:cubicBezTo>
                <a:cubicBezTo>
                  <a:pt x="999" y="2"/>
                  <a:pt x="955" y="44"/>
                  <a:pt x="951" y="48"/>
                </a:cubicBezTo>
                <a:cubicBezTo>
                  <a:pt x="951" y="43"/>
                  <a:pt x="951" y="6"/>
                  <a:pt x="951" y="6"/>
                </a:cubicBezTo>
                <a:cubicBezTo>
                  <a:pt x="929" y="6"/>
                  <a:pt x="929" y="6"/>
                  <a:pt x="929" y="6"/>
                </a:cubicBezTo>
                <a:cubicBezTo>
                  <a:pt x="929" y="126"/>
                  <a:pt x="929" y="126"/>
                  <a:pt x="929" y="126"/>
                </a:cubicBezTo>
                <a:cubicBezTo>
                  <a:pt x="951" y="126"/>
                  <a:pt x="951" y="126"/>
                  <a:pt x="951" y="126"/>
                </a:cubicBezTo>
                <a:cubicBezTo>
                  <a:pt x="951" y="126"/>
                  <a:pt x="951" y="78"/>
                  <a:pt x="951" y="76"/>
                </a:cubicBezTo>
                <a:cubicBezTo>
                  <a:pt x="951" y="76"/>
                  <a:pt x="978" y="51"/>
                  <a:pt x="981" y="47"/>
                </a:cubicBezTo>
                <a:cubicBezTo>
                  <a:pt x="982" y="53"/>
                  <a:pt x="985" y="126"/>
                  <a:pt x="985" y="126"/>
                </a:cubicBezTo>
                <a:cubicBezTo>
                  <a:pt x="1007" y="126"/>
                  <a:pt x="1007" y="126"/>
                  <a:pt x="1007" y="126"/>
                </a:cubicBezTo>
                <a:lnTo>
                  <a:pt x="100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97696"/>
            <a:ext cx="3410858" cy="5645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4912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Финальный слайд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868590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Внутр. слайд - Оглавл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372000" y="1"/>
            <a:ext cx="9921600" cy="990600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algn="l">
              <a:lnSpc>
                <a:spcPts val="3200"/>
              </a:lnSpc>
              <a:defRPr sz="2800" b="1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Оглавление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4543950" y="1537573"/>
            <a:ext cx="6486000" cy="4812896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609194" rtl="0" eaLnBrk="1" fontAlgn="auto" latinLnBrk="0" hangingPunct="1">
              <a:lnSpc>
                <a:spcPts val="346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400" baseline="0">
                <a:solidFill>
                  <a:schemeClr val="bg1"/>
                </a:solidFill>
              </a:defRPr>
            </a:lvl1pPr>
            <a:lvl2pPr marL="609194" indent="0">
              <a:buNone/>
              <a:defRPr sz="1600"/>
            </a:lvl2pPr>
            <a:lvl3pPr marL="1218387" indent="0">
              <a:buNone/>
              <a:defRPr sz="1300"/>
            </a:lvl3pPr>
            <a:lvl4pPr marL="1827581" indent="0">
              <a:buNone/>
              <a:defRPr sz="1200"/>
            </a:lvl4pPr>
            <a:lvl5pPr marL="2436774" indent="0">
              <a:buNone/>
              <a:defRPr sz="1200"/>
            </a:lvl5pPr>
            <a:lvl6pPr marL="3045968" indent="0">
              <a:buNone/>
              <a:defRPr sz="1200"/>
            </a:lvl6pPr>
            <a:lvl7pPr marL="3655161" indent="0">
              <a:buNone/>
              <a:defRPr sz="1200"/>
            </a:lvl7pPr>
            <a:lvl8pPr marL="4264355" indent="0">
              <a:buNone/>
              <a:defRPr sz="1200"/>
            </a:lvl8pPr>
            <a:lvl9pPr marL="4873548" indent="0">
              <a:buNone/>
              <a:defRPr sz="1200"/>
            </a:lvl9pPr>
          </a:lstStyle>
          <a:p>
            <a:pPr lvl="0"/>
            <a:r>
              <a:rPr lang="ru-RU" dirty="0"/>
              <a:t>Раздел 1 …………………….. 2</a:t>
            </a:r>
          </a:p>
          <a:p>
            <a:pPr lvl="0"/>
            <a:r>
              <a:rPr lang="ru-RU" dirty="0"/>
              <a:t>Раздел 2 …………………….. 6</a:t>
            </a:r>
          </a:p>
          <a:p>
            <a:pPr lvl="0"/>
            <a:r>
              <a:rPr lang="ru-RU" dirty="0"/>
              <a:t>Раздел 3 …………………….. 8</a:t>
            </a:r>
          </a:p>
          <a:p>
            <a:pPr lvl="0"/>
            <a:r>
              <a:rPr lang="ru-RU" dirty="0"/>
              <a:t>Раздел 4 …………………… 12</a:t>
            </a:r>
          </a:p>
          <a:p>
            <a:pPr lvl="0"/>
            <a:r>
              <a:rPr lang="ru-RU" dirty="0"/>
              <a:t>Раздел 5 …………………… 15</a:t>
            </a:r>
          </a:p>
          <a:p>
            <a:pPr lvl="0"/>
            <a:r>
              <a:rPr lang="ru-RU" dirty="0"/>
              <a:t>Раздел 6 …………………… 18</a:t>
            </a:r>
          </a:p>
        </p:txBody>
      </p:sp>
    </p:spTree>
    <p:extLst>
      <p:ext uri="{BB962C8B-B14F-4D97-AF65-F5344CB8AC3E}">
        <p14:creationId xmlns:p14="http://schemas.microsoft.com/office/powerpoint/2010/main" val="39583745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2000" y="1414777"/>
            <a:ext cx="11616800" cy="5067022"/>
          </a:xfrm>
        </p:spPr>
        <p:txBody>
          <a:bodyPr/>
          <a:lstStyle>
            <a:lvl2pPr>
              <a:spcAft>
                <a:spcPts val="500"/>
              </a:spcAft>
              <a:defRPr/>
            </a:lvl2pPr>
            <a:lvl3pPr>
              <a:spcBef>
                <a:spcPts val="2000"/>
              </a:spcBef>
              <a:defRPr/>
            </a:lvl3pPr>
            <a:lvl5pPr>
              <a:defRPr/>
            </a:lvl5pPr>
            <a:lvl6pPr>
              <a:lnSpc>
                <a:spcPts val="3500"/>
              </a:lnSpc>
              <a:spcAft>
                <a:spcPts val="1000"/>
              </a:spcAft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  <a:p>
            <a:pPr lvl="5"/>
            <a:r>
              <a:rPr lang="ru-RU" dirty="0"/>
              <a:t>Шестой уровень</a:t>
            </a:r>
          </a:p>
          <a:p>
            <a:pPr lvl="6"/>
            <a:r>
              <a:rPr lang="ru-RU" dirty="0"/>
              <a:t>Седьмой уровень</a:t>
            </a:r>
          </a:p>
          <a:p>
            <a:pPr lvl="7"/>
            <a:r>
              <a:rPr lang="ru-RU" dirty="0"/>
              <a:t>Восьмой уровень</a:t>
            </a:r>
          </a:p>
          <a:p>
            <a:pPr lvl="8"/>
            <a:r>
              <a:rPr lang="ru-RU" dirty="0"/>
              <a:t>Девятый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200">
                <a:solidFill>
                  <a:srgbClr val="004B9C"/>
                </a:solidFill>
              </a:defRPr>
            </a:lvl1pPr>
          </a:lstStyle>
          <a:p>
            <a:fld id="{44C59313-A204-4FE6-80E1-82C9B5D92F82}" type="datetime1">
              <a:rPr lang="ru-RU" smtClean="0"/>
              <a:t>10.06.2019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004B9C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solidFill>
                  <a:srgbClr val="004B9C"/>
                </a:solidFill>
              </a:defRPr>
            </a:lvl1pPr>
          </a:lstStyle>
          <a:p>
            <a:fld id="{3127BB1C-E94D-4EE2-8664-E54F423C2BB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807505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 hasCustomPrompt="1"/>
          </p:nvPr>
        </p:nvSpPr>
        <p:spPr>
          <a:xfrm>
            <a:off x="372000" y="1414777"/>
            <a:ext cx="5342400" cy="4762186"/>
          </a:xfrm>
        </p:spPr>
        <p:txBody>
          <a:bodyPr/>
          <a:lstStyle>
            <a:lvl1pPr marL="0" indent="0">
              <a:defRPr/>
            </a:lvl1pPr>
            <a:lvl2pPr marL="0" indent="0">
              <a:defRPr b="1"/>
            </a:lvl2pPr>
            <a:lvl3pPr marL="0" indent="0">
              <a:lnSpc>
                <a:spcPts val="2200"/>
              </a:lnSpc>
              <a:defRPr sz="2000"/>
            </a:lvl3pPr>
            <a:lvl4pPr marL="444500" indent="-444500">
              <a:defRPr sz="2000"/>
            </a:lvl4pPr>
            <a:lvl5pPr marL="444500" indent="-444500">
              <a:defRPr sz="2000"/>
            </a:lvl5pPr>
            <a:lvl6pPr>
              <a:defRPr/>
            </a:lvl6pPr>
            <a:lvl8pPr>
              <a:buAutoNum type="arabicPeriod"/>
              <a:defRPr/>
            </a:lvl8pPr>
            <a:lvl9pPr marL="444500" indent="0">
              <a:lnSpc>
                <a:spcPct val="85000"/>
              </a:lnSpc>
              <a:defRPr sz="1500" i="0"/>
            </a:lvl9pPr>
          </a:lstStyle>
          <a:p>
            <a:pPr lvl="0"/>
            <a:r>
              <a:rPr lang="ru-RU" dirty="0"/>
              <a:t>Обычный текст</a:t>
            </a:r>
          </a:p>
          <a:p>
            <a:pPr lvl="1"/>
            <a:r>
              <a:rPr lang="ru-RU" dirty="0"/>
              <a:t>Заголовок </a:t>
            </a:r>
            <a:br>
              <a:rPr lang="ru-RU" dirty="0"/>
            </a:br>
            <a:r>
              <a:rPr lang="ru-RU" dirty="0"/>
              <a:t>или крупное выделение</a:t>
            </a:r>
          </a:p>
          <a:p>
            <a:pPr lvl="2"/>
            <a:r>
              <a:rPr lang="ru-RU" dirty="0"/>
              <a:t>Подзаголовок</a:t>
            </a:r>
          </a:p>
          <a:p>
            <a:pPr lvl="3"/>
            <a:r>
              <a:rPr lang="ru-RU" dirty="0"/>
              <a:t>Список</a:t>
            </a:r>
          </a:p>
          <a:p>
            <a:pPr lvl="4"/>
            <a:r>
              <a:rPr lang="ru-RU" dirty="0"/>
              <a:t>Нумерованный список</a:t>
            </a:r>
          </a:p>
          <a:p>
            <a:pPr lvl="5"/>
            <a:r>
              <a:rPr lang="ru-RU" dirty="0"/>
              <a:t>Крупный текст</a:t>
            </a:r>
          </a:p>
          <a:p>
            <a:pPr lvl="6"/>
            <a:r>
              <a:rPr lang="ru-RU" dirty="0"/>
              <a:t>7 уровень</a:t>
            </a:r>
          </a:p>
          <a:p>
            <a:pPr lvl="7"/>
            <a:r>
              <a:rPr lang="ru-RU" dirty="0"/>
              <a:t>8 уровень</a:t>
            </a:r>
          </a:p>
          <a:p>
            <a:pPr lvl="8"/>
            <a:r>
              <a:rPr lang="ru-RU" dirty="0"/>
              <a:t>Мелкое примечание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0" y="1414777"/>
            <a:ext cx="5892800" cy="476218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95808-C9F9-4FBD-A95E-70F0FF21B01B}" type="datetime1">
              <a:rPr lang="ru-RU" smtClean="0"/>
              <a:t>10.06.2019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7BB1C-E94D-4EE2-8664-E54F423C2B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197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 hasCustomPrompt="1"/>
          </p:nvPr>
        </p:nvSpPr>
        <p:spPr>
          <a:xfrm>
            <a:off x="372000" y="1419828"/>
            <a:ext cx="5342400" cy="4757135"/>
          </a:xfrm>
        </p:spPr>
        <p:txBody>
          <a:bodyPr/>
          <a:lstStyle>
            <a:lvl1pPr marL="0" indent="0">
              <a:defRPr/>
            </a:lvl1pPr>
            <a:lvl2pPr marL="0" indent="0">
              <a:defRPr b="1"/>
            </a:lvl2pPr>
            <a:lvl3pPr marL="0" indent="0">
              <a:defRPr/>
            </a:lvl3pPr>
            <a:lvl4pPr marL="0" indent="0">
              <a:defRPr/>
            </a:lvl4pPr>
            <a:lvl5pPr marL="0" indent="0">
              <a:defRPr/>
            </a:lvl5pPr>
          </a:lstStyle>
          <a:p>
            <a:pPr lvl="0"/>
            <a:r>
              <a:rPr lang="ru-RU" dirty="0"/>
              <a:t>Обычный текст</a:t>
            </a:r>
          </a:p>
          <a:p>
            <a:pPr lvl="1"/>
            <a:r>
              <a:rPr lang="ru-RU" dirty="0"/>
              <a:t>Заголовок</a:t>
            </a:r>
          </a:p>
          <a:p>
            <a:pPr lvl="2"/>
            <a:r>
              <a:rPr lang="ru-RU" dirty="0"/>
              <a:t>Список</a:t>
            </a:r>
          </a:p>
          <a:p>
            <a:pPr lvl="3"/>
            <a:r>
              <a:rPr lang="ru-RU" dirty="0"/>
              <a:t>Нумерованный список</a:t>
            </a:r>
          </a:p>
          <a:p>
            <a:pPr lvl="4"/>
            <a:r>
              <a:rPr lang="ru-RU" dirty="0"/>
              <a:t>Крупный текст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0" y="1414776"/>
            <a:ext cx="5892800" cy="4762187"/>
          </a:xfrm>
        </p:spPr>
        <p:txBody>
          <a:bodyPr/>
          <a:lstStyle/>
          <a:p>
            <a:pPr lvl="0"/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05C22-A845-48C0-A538-5E1FCE69044B}" type="datetime1">
              <a:rPr lang="ru-RU" smtClean="0"/>
              <a:t>10.06.2019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7BB1C-E94D-4EE2-8664-E54F423C2BB2}" type="slidenum">
              <a:rPr lang="ru-RU" smtClean="0"/>
              <a:t>‹#›</a:t>
            </a:fld>
            <a:endParaRPr lang="ru-RU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289390113"/>
              </p:ext>
            </p:extLst>
          </p:nvPr>
        </p:nvGraphicFramePr>
        <p:xfrm>
          <a:off x="6096001" y="1414776"/>
          <a:ext cx="5892801" cy="4671458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1964267">
                  <a:extLst>
                    <a:ext uri="{9D8B030D-6E8A-4147-A177-3AD203B41FA5}">
                      <a16:colId xmlns:a16="http://schemas.microsoft.com/office/drawing/2014/main" val="2632624175"/>
                    </a:ext>
                  </a:extLst>
                </a:gridCol>
                <a:gridCol w="1964267">
                  <a:extLst>
                    <a:ext uri="{9D8B030D-6E8A-4147-A177-3AD203B41FA5}">
                      <a16:colId xmlns:a16="http://schemas.microsoft.com/office/drawing/2014/main" val="3586277747"/>
                    </a:ext>
                  </a:extLst>
                </a:gridCol>
                <a:gridCol w="1964267">
                  <a:extLst>
                    <a:ext uri="{9D8B030D-6E8A-4147-A177-3AD203B41FA5}">
                      <a16:colId xmlns:a16="http://schemas.microsoft.com/office/drawing/2014/main" val="715618865"/>
                    </a:ext>
                  </a:extLst>
                </a:gridCol>
              </a:tblGrid>
              <a:tr h="42467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72000" marR="36000" marT="36000" marB="3600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72000" marR="36000" marT="36000" marB="3600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72000" marR="36000" marT="36000" marB="36000"/>
                </a:tc>
                <a:extLst>
                  <a:ext uri="{0D108BD9-81ED-4DB2-BD59-A6C34878D82A}">
                    <a16:rowId xmlns:a16="http://schemas.microsoft.com/office/drawing/2014/main" val="3508982556"/>
                  </a:ext>
                </a:extLst>
              </a:tr>
              <a:tr h="424678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72000" marR="36000" marT="36000" marB="3600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72000" marR="36000" marT="36000" marB="3600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72000" marR="36000" marT="36000" marB="36000"/>
                </a:tc>
                <a:extLst>
                  <a:ext uri="{0D108BD9-81ED-4DB2-BD59-A6C34878D82A}">
                    <a16:rowId xmlns:a16="http://schemas.microsoft.com/office/drawing/2014/main" val="1881691873"/>
                  </a:ext>
                </a:extLst>
              </a:tr>
              <a:tr h="424678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72000" marR="36000" marT="36000" marB="3600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72000" marR="36000" marT="36000" marB="3600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72000" marR="36000" marT="36000" marB="36000"/>
                </a:tc>
                <a:extLst>
                  <a:ext uri="{0D108BD9-81ED-4DB2-BD59-A6C34878D82A}">
                    <a16:rowId xmlns:a16="http://schemas.microsoft.com/office/drawing/2014/main" val="3604329283"/>
                  </a:ext>
                </a:extLst>
              </a:tr>
              <a:tr h="424678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72000" marR="36000" marT="36000" marB="3600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72000" marR="36000" marT="36000" marB="3600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72000" marR="36000" marT="36000" marB="36000"/>
                </a:tc>
                <a:extLst>
                  <a:ext uri="{0D108BD9-81ED-4DB2-BD59-A6C34878D82A}">
                    <a16:rowId xmlns:a16="http://schemas.microsoft.com/office/drawing/2014/main" val="795251806"/>
                  </a:ext>
                </a:extLst>
              </a:tr>
              <a:tr h="424678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72000" marR="36000" marT="36000" marB="3600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72000" marR="36000" marT="36000" marB="3600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72000" marR="36000" marT="36000" marB="36000"/>
                </a:tc>
                <a:extLst>
                  <a:ext uri="{0D108BD9-81ED-4DB2-BD59-A6C34878D82A}">
                    <a16:rowId xmlns:a16="http://schemas.microsoft.com/office/drawing/2014/main" val="2527778921"/>
                  </a:ext>
                </a:extLst>
              </a:tr>
              <a:tr h="424678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72000" marR="36000" marT="36000" marB="3600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72000" marR="36000" marT="36000" marB="3600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72000" marR="36000" marT="36000" marB="36000"/>
                </a:tc>
                <a:extLst>
                  <a:ext uri="{0D108BD9-81ED-4DB2-BD59-A6C34878D82A}">
                    <a16:rowId xmlns:a16="http://schemas.microsoft.com/office/drawing/2014/main" val="1615304943"/>
                  </a:ext>
                </a:extLst>
              </a:tr>
              <a:tr h="42467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72000" marR="36000" marT="36000" marB="3600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72000" marR="36000" marT="36000" marB="3600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72000" marR="36000" marT="36000" marB="36000"/>
                </a:tc>
                <a:extLst>
                  <a:ext uri="{0D108BD9-81ED-4DB2-BD59-A6C34878D82A}">
                    <a16:rowId xmlns:a16="http://schemas.microsoft.com/office/drawing/2014/main" val="3123626328"/>
                  </a:ext>
                </a:extLst>
              </a:tr>
              <a:tr h="42467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72000" marR="36000" marT="36000" marB="3600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72000" marR="36000" marT="36000" marB="3600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72000" marR="36000" marT="36000" marB="36000"/>
                </a:tc>
                <a:extLst>
                  <a:ext uri="{0D108BD9-81ED-4DB2-BD59-A6C34878D82A}">
                    <a16:rowId xmlns:a16="http://schemas.microsoft.com/office/drawing/2014/main" val="796009808"/>
                  </a:ext>
                </a:extLst>
              </a:tr>
              <a:tr h="42467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72000" marR="36000" marT="36000" marB="3600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72000" marR="36000" marT="36000" marB="3600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72000" marR="36000" marT="36000" marB="36000"/>
                </a:tc>
                <a:extLst>
                  <a:ext uri="{0D108BD9-81ED-4DB2-BD59-A6C34878D82A}">
                    <a16:rowId xmlns:a16="http://schemas.microsoft.com/office/drawing/2014/main" val="2068903525"/>
                  </a:ext>
                </a:extLst>
              </a:tr>
              <a:tr h="42467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72000" marR="36000" marT="36000" marB="3600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72000" marR="36000" marT="36000" marB="3600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72000" marR="36000" marT="36000" marB="36000"/>
                </a:tc>
                <a:extLst>
                  <a:ext uri="{0D108BD9-81ED-4DB2-BD59-A6C34878D82A}">
                    <a16:rowId xmlns:a16="http://schemas.microsoft.com/office/drawing/2014/main" val="4096347170"/>
                  </a:ext>
                </a:extLst>
              </a:tr>
              <a:tr h="42467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72000" marR="36000" marT="36000" marB="3600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72000" marR="36000" marT="36000" marB="3600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72000" marR="36000" marT="36000" marB="36000"/>
                </a:tc>
                <a:extLst>
                  <a:ext uri="{0D108BD9-81ED-4DB2-BD59-A6C34878D82A}">
                    <a16:rowId xmlns:a16="http://schemas.microsoft.com/office/drawing/2014/main" val="17550833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918116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 hasCustomPrompt="1"/>
          </p:nvPr>
        </p:nvSpPr>
        <p:spPr>
          <a:xfrm>
            <a:off x="372000" y="1414777"/>
            <a:ext cx="5342400" cy="4762186"/>
          </a:xfrm>
        </p:spPr>
        <p:txBody>
          <a:bodyPr/>
          <a:lstStyle>
            <a:lvl1pPr marL="0" indent="0">
              <a:defRPr/>
            </a:lvl1pPr>
            <a:lvl2pPr marL="0" indent="0">
              <a:defRPr b="1"/>
            </a:lvl2pPr>
            <a:lvl3pPr marL="0" indent="0">
              <a:defRPr/>
            </a:lvl3pPr>
            <a:lvl4pPr marL="0" indent="0">
              <a:defRPr/>
            </a:lvl4pPr>
            <a:lvl5pPr marL="0" indent="0">
              <a:defRPr/>
            </a:lvl5pPr>
          </a:lstStyle>
          <a:p>
            <a:pPr lvl="0"/>
            <a:r>
              <a:rPr lang="ru-RU" dirty="0"/>
              <a:t>Обычный текст</a:t>
            </a:r>
          </a:p>
          <a:p>
            <a:pPr lvl="1"/>
            <a:r>
              <a:rPr lang="ru-RU" dirty="0"/>
              <a:t>Заголовок</a:t>
            </a:r>
          </a:p>
          <a:p>
            <a:pPr lvl="2"/>
            <a:r>
              <a:rPr lang="ru-RU" dirty="0"/>
              <a:t>Список</a:t>
            </a:r>
          </a:p>
          <a:p>
            <a:pPr lvl="3"/>
            <a:r>
              <a:rPr lang="ru-RU" dirty="0"/>
              <a:t>Нумерованный список</a:t>
            </a:r>
          </a:p>
          <a:p>
            <a:pPr lvl="4"/>
            <a:r>
              <a:rPr lang="ru-RU" dirty="0"/>
              <a:t>Крупный текст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61E2C-D6FF-4597-B61F-BB9EECD10266}" type="datetime1">
              <a:rPr lang="ru-RU" smtClean="0"/>
              <a:t>10.06.2019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7BB1C-E94D-4EE2-8664-E54F423C2BB2}" type="slidenum">
              <a:rPr lang="ru-RU" smtClean="0"/>
              <a:t>‹#›</a:t>
            </a:fld>
            <a:endParaRPr lang="ru-RU"/>
          </a:p>
        </p:txBody>
      </p:sp>
      <p:sp>
        <p:nvSpPr>
          <p:cNvPr id="8" name="Рисунок 2"/>
          <p:cNvSpPr>
            <a:spLocks noGrp="1"/>
          </p:cNvSpPr>
          <p:nvPr>
            <p:ph type="pic" idx="13"/>
          </p:nvPr>
        </p:nvSpPr>
        <p:spPr>
          <a:xfrm>
            <a:off x="6096000" y="1431440"/>
            <a:ext cx="5892800" cy="505035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930849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2000" y="1414777"/>
            <a:ext cx="11616800" cy="5067022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  <a:p>
            <a:pPr lvl="5"/>
            <a:r>
              <a:rPr lang="ru-RU" dirty="0"/>
              <a:t>Шестой уровень</a:t>
            </a:r>
          </a:p>
          <a:p>
            <a:pPr lvl="6"/>
            <a:r>
              <a:rPr lang="ru-RU" dirty="0"/>
              <a:t>Седьмой уровень</a:t>
            </a:r>
          </a:p>
          <a:p>
            <a:pPr lvl="7"/>
            <a:r>
              <a:rPr lang="ru-RU" dirty="0"/>
              <a:t>Восьмой уровень</a:t>
            </a:r>
          </a:p>
          <a:p>
            <a:pPr lvl="8"/>
            <a:r>
              <a:rPr lang="ru-RU" dirty="0"/>
              <a:t>Девятый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200">
                <a:solidFill>
                  <a:srgbClr val="004B9C"/>
                </a:solidFill>
              </a:defRPr>
            </a:lvl1pPr>
          </a:lstStyle>
          <a:p>
            <a:fld id="{94827BCA-4C3C-4ED0-A73B-00C582D18ABD}" type="datetime1">
              <a:rPr lang="ru-RU" smtClean="0"/>
              <a:t>10.06.2019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004B9C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solidFill>
                  <a:srgbClr val="004B9C"/>
                </a:solidFill>
              </a:defRPr>
            </a:lvl1pPr>
          </a:lstStyle>
          <a:p>
            <a:fld id="{3127BB1C-E94D-4EE2-8664-E54F423C2BB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793854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0_Круп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2000" y="1414777"/>
            <a:ext cx="11616800" cy="5067022"/>
          </a:xfrm>
        </p:spPr>
        <p:txBody>
          <a:bodyPr anchor="ctr"/>
          <a:lstStyle>
            <a:lvl1pPr algn="ctr">
              <a:defRPr sz="6000"/>
            </a:lvl1pPr>
            <a:lvl2pPr algn="ctr">
              <a:defRPr sz="3000"/>
            </a:lvl2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200">
                <a:solidFill>
                  <a:srgbClr val="004B9C"/>
                </a:solidFill>
              </a:defRPr>
            </a:lvl1pPr>
          </a:lstStyle>
          <a:p>
            <a:fld id="{2CB05D44-21D0-43FB-A711-8F0AFCC752F1}" type="datetime1">
              <a:rPr lang="ru-RU" smtClean="0"/>
              <a:t>10.06.2019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004B9C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solidFill>
                  <a:srgbClr val="004B9C"/>
                </a:solidFill>
              </a:defRPr>
            </a:lvl1pPr>
          </a:lstStyle>
          <a:p>
            <a:fld id="{3127BB1C-E94D-4EE2-8664-E54F423C2BB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423566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Крупный текст с картинк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1"/>
            <a:ext cx="10056166" cy="939799"/>
          </a:xfrm>
        </p:spPr>
        <p:txBody>
          <a:bodyPr anchor="b"/>
          <a:lstStyle>
            <a:lvl1pPr rtl="0" eaLnBrk="1" fontAlgn="t" latinLnBrk="0" hangingPunct="1">
              <a:defRPr sz="3600" b="1"/>
            </a:lvl1pPr>
          </a:lstStyle>
          <a:p>
            <a:pPr rtl="0" eaLnBrk="1" fontAlgn="t" latinLnBrk="0" hangingPunct="1"/>
            <a:r>
              <a:rPr lang="ru-RU" dirty="0"/>
              <a:t>Образец заголовка</a:t>
            </a:r>
            <a:endParaRPr lang="ru-RU" sz="3000" b="0" i="0" u="none" strike="noStrike" dirty="0">
              <a:effectLst/>
              <a:latin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 hasCustomPrompt="1"/>
          </p:nvPr>
        </p:nvSpPr>
        <p:spPr>
          <a:xfrm>
            <a:off x="372000" y="1414777"/>
            <a:ext cx="6295500" cy="4762186"/>
          </a:xfrm>
        </p:spPr>
        <p:txBody>
          <a:bodyPr/>
          <a:lstStyle>
            <a:lvl1pPr marL="0" indent="0">
              <a:lnSpc>
                <a:spcPct val="100000"/>
              </a:lnSpc>
              <a:defRPr sz="6000"/>
            </a:lvl1pPr>
            <a:lvl2pPr marL="0" indent="0">
              <a:lnSpc>
                <a:spcPct val="100000"/>
              </a:lnSpc>
              <a:spcBef>
                <a:spcPts val="2000"/>
              </a:spcBef>
              <a:defRPr sz="4500" b="0"/>
            </a:lvl2pPr>
            <a:lvl3pPr marL="0" indent="0">
              <a:lnSpc>
                <a:spcPct val="100000"/>
              </a:lnSpc>
              <a:defRPr sz="3000" b="0"/>
            </a:lvl3pPr>
            <a:lvl4pPr marL="625475" indent="-447675">
              <a:lnSpc>
                <a:spcPct val="100000"/>
              </a:lnSpc>
              <a:spcBef>
                <a:spcPts val="1000"/>
              </a:spcBef>
              <a:defRPr sz="3000"/>
            </a:lvl4pPr>
            <a:lvl5pPr marL="984250" indent="-444500">
              <a:lnSpc>
                <a:spcPct val="100000"/>
              </a:lnSpc>
              <a:buSzPct val="80000"/>
              <a:buFont typeface="Webdings" panose="05030102010509060703" pitchFamily="18" charset="2"/>
              <a:buChar char=""/>
              <a:defRPr sz="2500"/>
            </a:lvl5pPr>
            <a:lvl6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80000"/>
              <a:buFontTx/>
              <a:buNone/>
              <a:tabLst/>
              <a:defRPr/>
            </a:lvl6pPr>
            <a:lvl7pPr marL="625475" indent="-360363">
              <a:lnSpc>
                <a:spcPct val="100000"/>
              </a:lnSpc>
              <a:buClr>
                <a:srgbClr val="C4E6FE"/>
              </a:buClr>
              <a:buSzPct val="100000"/>
              <a:buFont typeface="Webdings" panose="05030102010509060703" pitchFamily="18" charset="2"/>
              <a:buChar char="4"/>
              <a:defRPr sz="2000"/>
            </a:lvl7pPr>
            <a:lvl8pPr marL="625475" indent="-266700">
              <a:lnSpc>
                <a:spcPct val="100000"/>
              </a:lnSpc>
              <a:defRPr sz="2000"/>
            </a:lvl8pPr>
            <a:lvl9pPr>
              <a:lnSpc>
                <a:spcPct val="100000"/>
              </a:lnSpc>
              <a:defRPr/>
            </a:lvl9pPr>
          </a:lstStyle>
          <a:p>
            <a:pPr lvl="0"/>
            <a:r>
              <a:rPr lang="ru-RU" dirty="0"/>
              <a:t>Крупный текст</a:t>
            </a:r>
          </a:p>
          <a:p>
            <a:pPr lvl="1"/>
            <a:r>
              <a:rPr lang="ru-RU" dirty="0"/>
              <a:t>Средний текст</a:t>
            </a:r>
          </a:p>
          <a:p>
            <a:pPr lvl="2"/>
            <a:r>
              <a:rPr lang="ru-RU" dirty="0"/>
              <a:t>Текст помельче</a:t>
            </a:r>
          </a:p>
          <a:p>
            <a:pPr lvl="3"/>
            <a:r>
              <a:rPr lang="ru-RU" dirty="0"/>
              <a:t>Список</a:t>
            </a:r>
          </a:p>
          <a:p>
            <a:pPr lvl="4"/>
            <a:r>
              <a:rPr lang="ru-RU" dirty="0"/>
              <a:t>Вложенный список</a:t>
            </a:r>
            <a:endParaRPr lang="en-US" dirty="0"/>
          </a:p>
          <a:p>
            <a:pPr lvl="5"/>
            <a:r>
              <a:rPr lang="ru-RU" dirty="0"/>
              <a:t>Уровень 6</a:t>
            </a:r>
          </a:p>
          <a:p>
            <a:pPr lvl="6"/>
            <a:r>
              <a:rPr lang="ru-RU" dirty="0"/>
              <a:t>Уровень 7</a:t>
            </a:r>
          </a:p>
          <a:p>
            <a:pPr lvl="7"/>
            <a:r>
              <a:rPr lang="ru-RU" dirty="0"/>
              <a:t>Уровень 8</a:t>
            </a:r>
          </a:p>
          <a:p>
            <a:pPr lvl="8"/>
            <a:r>
              <a:rPr lang="ru-RU" dirty="0"/>
              <a:t>Большая цифра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3BFF0-4F6C-440D-81E7-C6B8C524B607}" type="datetime1">
              <a:rPr lang="ru-RU" smtClean="0"/>
              <a:t>10.06.2019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7BB1C-E94D-4EE2-8664-E54F423C2BB2}" type="slidenum">
              <a:rPr lang="ru-RU" smtClean="0"/>
              <a:t>‹#›</a:t>
            </a:fld>
            <a:endParaRPr lang="ru-RU"/>
          </a:p>
        </p:txBody>
      </p:sp>
      <p:sp>
        <p:nvSpPr>
          <p:cNvPr id="8" name="Рисунок 2"/>
          <p:cNvSpPr>
            <a:spLocks noGrp="1"/>
          </p:cNvSpPr>
          <p:nvPr>
            <p:ph type="pic" idx="13"/>
          </p:nvPr>
        </p:nvSpPr>
        <p:spPr>
          <a:xfrm>
            <a:off x="6858000" y="1414776"/>
            <a:ext cx="5130800" cy="506702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925060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-9526" y="0"/>
            <a:ext cx="12192001" cy="6858000"/>
          </a:xfrm>
          <a:prstGeom prst="rect">
            <a:avLst/>
          </a:prstGeom>
          <a:solidFill>
            <a:srgbClr val="004B9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Freeform 362"/>
          <p:cNvSpPr>
            <a:spLocks noEditPoints="1"/>
          </p:cNvSpPr>
          <p:nvPr userDrawn="1"/>
        </p:nvSpPr>
        <p:spPr bwMode="auto">
          <a:xfrm>
            <a:off x="5132381" y="1729624"/>
            <a:ext cx="6060061" cy="774616"/>
          </a:xfrm>
          <a:custGeom>
            <a:avLst/>
            <a:gdLst>
              <a:gd name="T0" fmla="*/ 848 w 1007"/>
              <a:gd name="T1" fmla="*/ 6 h 129"/>
              <a:gd name="T2" fmla="*/ 848 w 1007"/>
              <a:gd name="T3" fmla="*/ 126 h 129"/>
              <a:gd name="T4" fmla="*/ 882 w 1007"/>
              <a:gd name="T5" fmla="*/ 126 h 129"/>
              <a:gd name="T6" fmla="*/ 897 w 1007"/>
              <a:gd name="T7" fmla="*/ 2 h 129"/>
              <a:gd name="T8" fmla="*/ 287 w 1007"/>
              <a:gd name="T9" fmla="*/ 126 h 129"/>
              <a:gd name="T10" fmla="*/ 328 w 1007"/>
              <a:gd name="T11" fmla="*/ 26 h 129"/>
              <a:gd name="T12" fmla="*/ 269 w 1007"/>
              <a:gd name="T13" fmla="*/ 26 h 129"/>
              <a:gd name="T14" fmla="*/ 208 w 1007"/>
              <a:gd name="T15" fmla="*/ 45 h 129"/>
              <a:gd name="T16" fmla="*/ 183 w 1007"/>
              <a:gd name="T17" fmla="*/ 6 h 129"/>
              <a:gd name="T18" fmla="*/ 214 w 1007"/>
              <a:gd name="T19" fmla="*/ 68 h 129"/>
              <a:gd name="T20" fmla="*/ 253 w 1007"/>
              <a:gd name="T21" fmla="*/ 126 h 129"/>
              <a:gd name="T22" fmla="*/ 231 w 1007"/>
              <a:gd name="T23" fmla="*/ 48 h 129"/>
              <a:gd name="T24" fmla="*/ 564 w 1007"/>
              <a:gd name="T25" fmla="*/ 65 h 129"/>
              <a:gd name="T26" fmla="*/ 631 w 1007"/>
              <a:gd name="T27" fmla="*/ 110 h 129"/>
              <a:gd name="T28" fmla="*/ 601 w 1007"/>
              <a:gd name="T29" fmla="*/ 3 h 129"/>
              <a:gd name="T30" fmla="*/ 589 w 1007"/>
              <a:gd name="T31" fmla="*/ 96 h 129"/>
              <a:gd name="T32" fmla="*/ 589 w 1007"/>
              <a:gd name="T33" fmla="*/ 35 h 129"/>
              <a:gd name="T34" fmla="*/ 618 w 1007"/>
              <a:gd name="T35" fmla="*/ 65 h 129"/>
              <a:gd name="T36" fmla="*/ 101 w 1007"/>
              <a:gd name="T37" fmla="*/ 21 h 129"/>
              <a:gd name="T38" fmla="*/ 129 w 1007"/>
              <a:gd name="T39" fmla="*/ 128 h 129"/>
              <a:gd name="T40" fmla="*/ 158 w 1007"/>
              <a:gd name="T41" fmla="*/ 21 h 129"/>
              <a:gd name="T42" fmla="*/ 129 w 1007"/>
              <a:gd name="T43" fmla="*/ 108 h 129"/>
              <a:gd name="T44" fmla="*/ 112 w 1007"/>
              <a:gd name="T45" fmla="*/ 66 h 129"/>
              <a:gd name="T46" fmla="*/ 142 w 1007"/>
              <a:gd name="T47" fmla="*/ 35 h 129"/>
              <a:gd name="T48" fmla="*/ 510 w 1007"/>
              <a:gd name="T49" fmla="*/ 6 h 129"/>
              <a:gd name="T50" fmla="*/ 510 w 1007"/>
              <a:gd name="T51" fmla="*/ 126 h 129"/>
              <a:gd name="T52" fmla="*/ 541 w 1007"/>
              <a:gd name="T53" fmla="*/ 86 h 129"/>
              <a:gd name="T54" fmla="*/ 510 w 1007"/>
              <a:gd name="T55" fmla="*/ 6 h 129"/>
              <a:gd name="T56" fmla="*/ 512 w 1007"/>
              <a:gd name="T57" fmla="*/ 72 h 129"/>
              <a:gd name="T58" fmla="*/ 510 w 1007"/>
              <a:gd name="T59" fmla="*/ 24 h 129"/>
              <a:gd name="T60" fmla="*/ 523 w 1007"/>
              <a:gd name="T61" fmla="*/ 71 h 129"/>
              <a:gd name="T62" fmla="*/ 22 w 1007"/>
              <a:gd name="T63" fmla="*/ 26 h 129"/>
              <a:gd name="T64" fmla="*/ 71 w 1007"/>
              <a:gd name="T65" fmla="*/ 126 h 129"/>
              <a:gd name="T66" fmla="*/ 0 w 1007"/>
              <a:gd name="T67" fmla="*/ 126 h 129"/>
              <a:gd name="T68" fmla="*/ 690 w 1007"/>
              <a:gd name="T69" fmla="*/ 37 h 129"/>
              <a:gd name="T70" fmla="*/ 723 w 1007"/>
              <a:gd name="T71" fmla="*/ 3 h 129"/>
              <a:gd name="T72" fmla="*/ 657 w 1007"/>
              <a:gd name="T73" fmla="*/ 66 h 129"/>
              <a:gd name="T74" fmla="*/ 724 w 1007"/>
              <a:gd name="T75" fmla="*/ 129 h 129"/>
              <a:gd name="T76" fmla="*/ 691 w 1007"/>
              <a:gd name="T77" fmla="*/ 96 h 129"/>
              <a:gd name="T78" fmla="*/ 347 w 1007"/>
              <a:gd name="T79" fmla="*/ 6 h 129"/>
              <a:gd name="T80" fmla="*/ 367 w 1007"/>
              <a:gd name="T81" fmla="*/ 68 h 129"/>
              <a:gd name="T82" fmla="*/ 423 w 1007"/>
              <a:gd name="T83" fmla="*/ 126 h 129"/>
              <a:gd name="T84" fmla="*/ 368 w 1007"/>
              <a:gd name="T85" fmla="*/ 48 h 129"/>
              <a:gd name="T86" fmla="*/ 388 w 1007"/>
              <a:gd name="T87" fmla="*/ 31 h 129"/>
              <a:gd name="T88" fmla="*/ 773 w 1007"/>
              <a:gd name="T89" fmla="*/ 96 h 129"/>
              <a:gd name="T90" fmla="*/ 804 w 1007"/>
              <a:gd name="T91" fmla="*/ 25 h 129"/>
              <a:gd name="T92" fmla="*/ 804 w 1007"/>
              <a:gd name="T93" fmla="*/ 3 h 129"/>
              <a:gd name="T94" fmla="*/ 756 w 1007"/>
              <a:gd name="T95" fmla="*/ 111 h 129"/>
              <a:gd name="T96" fmla="*/ 806 w 1007"/>
              <a:gd name="T97" fmla="*/ 108 h 129"/>
              <a:gd name="T98" fmla="*/ 1001 w 1007"/>
              <a:gd name="T99" fmla="*/ 0 h 129"/>
              <a:gd name="T100" fmla="*/ 951 w 1007"/>
              <a:gd name="T101" fmla="*/ 6 h 129"/>
              <a:gd name="T102" fmla="*/ 951 w 1007"/>
              <a:gd name="T103" fmla="*/ 126 h 129"/>
              <a:gd name="T104" fmla="*/ 985 w 1007"/>
              <a:gd name="T105" fmla="*/ 126 h 1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007" h="129">
                <a:moveTo>
                  <a:pt x="897" y="2"/>
                </a:moveTo>
                <a:cubicBezTo>
                  <a:pt x="897" y="2"/>
                  <a:pt x="852" y="44"/>
                  <a:pt x="848" y="48"/>
                </a:cubicBezTo>
                <a:cubicBezTo>
                  <a:pt x="848" y="43"/>
                  <a:pt x="848" y="6"/>
                  <a:pt x="848" y="6"/>
                </a:cubicBezTo>
                <a:cubicBezTo>
                  <a:pt x="826" y="6"/>
                  <a:pt x="826" y="6"/>
                  <a:pt x="826" y="6"/>
                </a:cubicBezTo>
                <a:cubicBezTo>
                  <a:pt x="826" y="126"/>
                  <a:pt x="826" y="126"/>
                  <a:pt x="826" y="126"/>
                </a:cubicBezTo>
                <a:cubicBezTo>
                  <a:pt x="848" y="126"/>
                  <a:pt x="848" y="126"/>
                  <a:pt x="848" y="126"/>
                </a:cubicBezTo>
                <a:cubicBezTo>
                  <a:pt x="848" y="126"/>
                  <a:pt x="848" y="78"/>
                  <a:pt x="848" y="76"/>
                </a:cubicBezTo>
                <a:cubicBezTo>
                  <a:pt x="849" y="76"/>
                  <a:pt x="875" y="51"/>
                  <a:pt x="879" y="47"/>
                </a:cubicBezTo>
                <a:cubicBezTo>
                  <a:pt x="879" y="53"/>
                  <a:pt x="882" y="126"/>
                  <a:pt x="882" y="126"/>
                </a:cubicBezTo>
                <a:cubicBezTo>
                  <a:pt x="904" y="126"/>
                  <a:pt x="904" y="126"/>
                  <a:pt x="904" y="126"/>
                </a:cubicBezTo>
                <a:cubicBezTo>
                  <a:pt x="899" y="0"/>
                  <a:pt x="899" y="0"/>
                  <a:pt x="899" y="0"/>
                </a:cubicBezTo>
                <a:lnTo>
                  <a:pt x="897" y="2"/>
                </a:lnTo>
                <a:close/>
                <a:moveTo>
                  <a:pt x="269" y="26"/>
                </a:moveTo>
                <a:cubicBezTo>
                  <a:pt x="269" y="26"/>
                  <a:pt x="285" y="26"/>
                  <a:pt x="287" y="26"/>
                </a:cubicBezTo>
                <a:cubicBezTo>
                  <a:pt x="287" y="28"/>
                  <a:pt x="287" y="126"/>
                  <a:pt x="287" y="126"/>
                </a:cubicBezTo>
                <a:cubicBezTo>
                  <a:pt x="309" y="126"/>
                  <a:pt x="309" y="126"/>
                  <a:pt x="309" y="126"/>
                </a:cubicBezTo>
                <a:cubicBezTo>
                  <a:pt x="309" y="126"/>
                  <a:pt x="309" y="28"/>
                  <a:pt x="309" y="26"/>
                </a:cubicBezTo>
                <a:cubicBezTo>
                  <a:pt x="311" y="26"/>
                  <a:pt x="328" y="26"/>
                  <a:pt x="328" y="26"/>
                </a:cubicBezTo>
                <a:cubicBezTo>
                  <a:pt x="328" y="6"/>
                  <a:pt x="328" y="6"/>
                  <a:pt x="328" y="6"/>
                </a:cubicBezTo>
                <a:cubicBezTo>
                  <a:pt x="269" y="6"/>
                  <a:pt x="269" y="6"/>
                  <a:pt x="269" y="6"/>
                </a:cubicBezTo>
                <a:lnTo>
                  <a:pt x="269" y="26"/>
                </a:lnTo>
                <a:close/>
                <a:moveTo>
                  <a:pt x="231" y="48"/>
                </a:moveTo>
                <a:cubicBezTo>
                  <a:pt x="229" y="48"/>
                  <a:pt x="219" y="48"/>
                  <a:pt x="219" y="48"/>
                </a:cubicBezTo>
                <a:cubicBezTo>
                  <a:pt x="214" y="48"/>
                  <a:pt x="210" y="47"/>
                  <a:pt x="208" y="45"/>
                </a:cubicBezTo>
                <a:cubicBezTo>
                  <a:pt x="206" y="43"/>
                  <a:pt x="205" y="41"/>
                  <a:pt x="205" y="38"/>
                </a:cubicBezTo>
                <a:cubicBezTo>
                  <a:pt x="205" y="6"/>
                  <a:pt x="205" y="6"/>
                  <a:pt x="205" y="6"/>
                </a:cubicBezTo>
                <a:cubicBezTo>
                  <a:pt x="183" y="6"/>
                  <a:pt x="183" y="6"/>
                  <a:pt x="183" y="6"/>
                </a:cubicBezTo>
                <a:cubicBezTo>
                  <a:pt x="183" y="40"/>
                  <a:pt x="183" y="40"/>
                  <a:pt x="183" y="40"/>
                </a:cubicBezTo>
                <a:cubicBezTo>
                  <a:pt x="183" y="48"/>
                  <a:pt x="186" y="55"/>
                  <a:pt x="192" y="60"/>
                </a:cubicBezTo>
                <a:cubicBezTo>
                  <a:pt x="198" y="65"/>
                  <a:pt x="206" y="68"/>
                  <a:pt x="214" y="68"/>
                </a:cubicBezTo>
                <a:cubicBezTo>
                  <a:pt x="214" y="68"/>
                  <a:pt x="229" y="68"/>
                  <a:pt x="231" y="68"/>
                </a:cubicBezTo>
                <a:cubicBezTo>
                  <a:pt x="231" y="70"/>
                  <a:pt x="231" y="126"/>
                  <a:pt x="231" y="126"/>
                </a:cubicBezTo>
                <a:cubicBezTo>
                  <a:pt x="253" y="126"/>
                  <a:pt x="253" y="126"/>
                  <a:pt x="253" y="126"/>
                </a:cubicBezTo>
                <a:cubicBezTo>
                  <a:pt x="253" y="6"/>
                  <a:pt x="253" y="6"/>
                  <a:pt x="253" y="6"/>
                </a:cubicBezTo>
                <a:cubicBezTo>
                  <a:pt x="231" y="6"/>
                  <a:pt x="231" y="6"/>
                  <a:pt x="231" y="6"/>
                </a:cubicBezTo>
                <a:cubicBezTo>
                  <a:pt x="231" y="6"/>
                  <a:pt x="231" y="46"/>
                  <a:pt x="231" y="48"/>
                </a:cubicBezTo>
                <a:close/>
                <a:moveTo>
                  <a:pt x="601" y="3"/>
                </a:moveTo>
                <a:cubicBezTo>
                  <a:pt x="590" y="3"/>
                  <a:pt x="580" y="9"/>
                  <a:pt x="574" y="21"/>
                </a:cubicBezTo>
                <a:cubicBezTo>
                  <a:pt x="567" y="32"/>
                  <a:pt x="564" y="47"/>
                  <a:pt x="564" y="65"/>
                </a:cubicBezTo>
                <a:cubicBezTo>
                  <a:pt x="564" y="84"/>
                  <a:pt x="567" y="100"/>
                  <a:pt x="573" y="111"/>
                </a:cubicBezTo>
                <a:cubicBezTo>
                  <a:pt x="580" y="122"/>
                  <a:pt x="589" y="128"/>
                  <a:pt x="601" y="128"/>
                </a:cubicBezTo>
                <a:cubicBezTo>
                  <a:pt x="614" y="128"/>
                  <a:pt x="624" y="122"/>
                  <a:pt x="631" y="110"/>
                </a:cubicBezTo>
                <a:cubicBezTo>
                  <a:pt x="637" y="99"/>
                  <a:pt x="640" y="84"/>
                  <a:pt x="640" y="65"/>
                </a:cubicBezTo>
                <a:cubicBezTo>
                  <a:pt x="640" y="47"/>
                  <a:pt x="637" y="32"/>
                  <a:pt x="630" y="21"/>
                </a:cubicBezTo>
                <a:cubicBezTo>
                  <a:pt x="623" y="9"/>
                  <a:pt x="614" y="3"/>
                  <a:pt x="601" y="3"/>
                </a:cubicBezTo>
                <a:close/>
                <a:moveTo>
                  <a:pt x="614" y="97"/>
                </a:moveTo>
                <a:cubicBezTo>
                  <a:pt x="611" y="104"/>
                  <a:pt x="607" y="108"/>
                  <a:pt x="601" y="108"/>
                </a:cubicBezTo>
                <a:cubicBezTo>
                  <a:pt x="596" y="108"/>
                  <a:pt x="592" y="104"/>
                  <a:pt x="589" y="96"/>
                </a:cubicBezTo>
                <a:cubicBezTo>
                  <a:pt x="589" y="96"/>
                  <a:pt x="589" y="96"/>
                  <a:pt x="589" y="96"/>
                </a:cubicBezTo>
                <a:cubicBezTo>
                  <a:pt x="586" y="88"/>
                  <a:pt x="585" y="78"/>
                  <a:pt x="585" y="66"/>
                </a:cubicBezTo>
                <a:cubicBezTo>
                  <a:pt x="585" y="53"/>
                  <a:pt x="586" y="42"/>
                  <a:pt x="589" y="35"/>
                </a:cubicBezTo>
                <a:cubicBezTo>
                  <a:pt x="592" y="27"/>
                  <a:pt x="596" y="23"/>
                  <a:pt x="601" y="23"/>
                </a:cubicBezTo>
                <a:cubicBezTo>
                  <a:pt x="607" y="23"/>
                  <a:pt x="611" y="27"/>
                  <a:pt x="614" y="35"/>
                </a:cubicBezTo>
                <a:cubicBezTo>
                  <a:pt x="617" y="42"/>
                  <a:pt x="618" y="52"/>
                  <a:pt x="618" y="65"/>
                </a:cubicBezTo>
                <a:cubicBezTo>
                  <a:pt x="618" y="78"/>
                  <a:pt x="617" y="89"/>
                  <a:pt x="614" y="97"/>
                </a:cubicBezTo>
                <a:close/>
                <a:moveTo>
                  <a:pt x="129" y="3"/>
                </a:moveTo>
                <a:cubicBezTo>
                  <a:pt x="117" y="3"/>
                  <a:pt x="108" y="9"/>
                  <a:pt x="101" y="21"/>
                </a:cubicBezTo>
                <a:cubicBezTo>
                  <a:pt x="95" y="32"/>
                  <a:pt x="92" y="47"/>
                  <a:pt x="92" y="65"/>
                </a:cubicBezTo>
                <a:cubicBezTo>
                  <a:pt x="92" y="84"/>
                  <a:pt x="95" y="100"/>
                  <a:pt x="101" y="111"/>
                </a:cubicBezTo>
                <a:cubicBezTo>
                  <a:pt x="107" y="122"/>
                  <a:pt x="117" y="128"/>
                  <a:pt x="129" y="128"/>
                </a:cubicBezTo>
                <a:cubicBezTo>
                  <a:pt x="141" y="128"/>
                  <a:pt x="151" y="122"/>
                  <a:pt x="158" y="110"/>
                </a:cubicBezTo>
                <a:cubicBezTo>
                  <a:pt x="165" y="99"/>
                  <a:pt x="168" y="84"/>
                  <a:pt x="168" y="65"/>
                </a:cubicBezTo>
                <a:cubicBezTo>
                  <a:pt x="168" y="47"/>
                  <a:pt x="165" y="32"/>
                  <a:pt x="158" y="21"/>
                </a:cubicBezTo>
                <a:cubicBezTo>
                  <a:pt x="151" y="9"/>
                  <a:pt x="141" y="3"/>
                  <a:pt x="129" y="3"/>
                </a:cubicBezTo>
                <a:close/>
                <a:moveTo>
                  <a:pt x="141" y="97"/>
                </a:moveTo>
                <a:cubicBezTo>
                  <a:pt x="138" y="104"/>
                  <a:pt x="134" y="108"/>
                  <a:pt x="129" y="108"/>
                </a:cubicBezTo>
                <a:cubicBezTo>
                  <a:pt x="124" y="108"/>
                  <a:pt x="120" y="104"/>
                  <a:pt x="117" y="96"/>
                </a:cubicBezTo>
                <a:cubicBezTo>
                  <a:pt x="117" y="96"/>
                  <a:pt x="117" y="96"/>
                  <a:pt x="117" y="96"/>
                </a:cubicBezTo>
                <a:cubicBezTo>
                  <a:pt x="114" y="88"/>
                  <a:pt x="112" y="78"/>
                  <a:pt x="112" y="66"/>
                </a:cubicBezTo>
                <a:cubicBezTo>
                  <a:pt x="112" y="53"/>
                  <a:pt x="114" y="42"/>
                  <a:pt x="117" y="35"/>
                </a:cubicBezTo>
                <a:cubicBezTo>
                  <a:pt x="120" y="27"/>
                  <a:pt x="124" y="23"/>
                  <a:pt x="129" y="23"/>
                </a:cubicBezTo>
                <a:cubicBezTo>
                  <a:pt x="135" y="23"/>
                  <a:pt x="139" y="27"/>
                  <a:pt x="142" y="35"/>
                </a:cubicBezTo>
                <a:cubicBezTo>
                  <a:pt x="145" y="42"/>
                  <a:pt x="146" y="52"/>
                  <a:pt x="146" y="65"/>
                </a:cubicBezTo>
                <a:cubicBezTo>
                  <a:pt x="146" y="78"/>
                  <a:pt x="144" y="89"/>
                  <a:pt x="141" y="97"/>
                </a:cubicBezTo>
                <a:close/>
                <a:moveTo>
                  <a:pt x="510" y="6"/>
                </a:moveTo>
                <a:cubicBezTo>
                  <a:pt x="487" y="6"/>
                  <a:pt x="487" y="6"/>
                  <a:pt x="487" y="6"/>
                </a:cubicBezTo>
                <a:cubicBezTo>
                  <a:pt x="487" y="126"/>
                  <a:pt x="487" y="126"/>
                  <a:pt x="487" y="126"/>
                </a:cubicBezTo>
                <a:cubicBezTo>
                  <a:pt x="510" y="126"/>
                  <a:pt x="510" y="126"/>
                  <a:pt x="510" y="126"/>
                </a:cubicBezTo>
                <a:cubicBezTo>
                  <a:pt x="510" y="126"/>
                  <a:pt x="510" y="95"/>
                  <a:pt x="510" y="91"/>
                </a:cubicBezTo>
                <a:cubicBezTo>
                  <a:pt x="514" y="95"/>
                  <a:pt x="518" y="97"/>
                  <a:pt x="523" y="97"/>
                </a:cubicBezTo>
                <a:cubicBezTo>
                  <a:pt x="531" y="97"/>
                  <a:pt x="537" y="93"/>
                  <a:pt x="541" y="86"/>
                </a:cubicBezTo>
                <a:cubicBezTo>
                  <a:pt x="547" y="78"/>
                  <a:pt x="549" y="67"/>
                  <a:pt x="549" y="52"/>
                </a:cubicBezTo>
                <a:cubicBezTo>
                  <a:pt x="549" y="42"/>
                  <a:pt x="547" y="33"/>
                  <a:pt x="543" y="25"/>
                </a:cubicBezTo>
                <a:cubicBezTo>
                  <a:pt x="536" y="12"/>
                  <a:pt x="525" y="6"/>
                  <a:pt x="510" y="6"/>
                </a:cubicBezTo>
                <a:close/>
                <a:moveTo>
                  <a:pt x="523" y="71"/>
                </a:moveTo>
                <a:cubicBezTo>
                  <a:pt x="522" y="74"/>
                  <a:pt x="520" y="76"/>
                  <a:pt x="518" y="76"/>
                </a:cubicBezTo>
                <a:cubicBezTo>
                  <a:pt x="515" y="76"/>
                  <a:pt x="514" y="74"/>
                  <a:pt x="512" y="72"/>
                </a:cubicBezTo>
                <a:cubicBezTo>
                  <a:pt x="510" y="69"/>
                  <a:pt x="510" y="65"/>
                  <a:pt x="510" y="59"/>
                </a:cubicBezTo>
                <a:cubicBezTo>
                  <a:pt x="510" y="59"/>
                  <a:pt x="510" y="27"/>
                  <a:pt x="510" y="24"/>
                </a:cubicBezTo>
                <a:cubicBezTo>
                  <a:pt x="510" y="24"/>
                  <a:pt x="510" y="24"/>
                  <a:pt x="510" y="24"/>
                </a:cubicBezTo>
                <a:cubicBezTo>
                  <a:pt x="515" y="24"/>
                  <a:pt x="519" y="27"/>
                  <a:pt x="522" y="32"/>
                </a:cubicBezTo>
                <a:cubicBezTo>
                  <a:pt x="525" y="37"/>
                  <a:pt x="526" y="46"/>
                  <a:pt x="526" y="57"/>
                </a:cubicBezTo>
                <a:cubicBezTo>
                  <a:pt x="526" y="63"/>
                  <a:pt x="525" y="68"/>
                  <a:pt x="523" y="71"/>
                </a:cubicBezTo>
                <a:close/>
                <a:moveTo>
                  <a:pt x="0" y="126"/>
                </a:moveTo>
                <a:cubicBezTo>
                  <a:pt x="22" y="126"/>
                  <a:pt x="22" y="126"/>
                  <a:pt x="22" y="126"/>
                </a:cubicBezTo>
                <a:cubicBezTo>
                  <a:pt x="22" y="126"/>
                  <a:pt x="22" y="28"/>
                  <a:pt x="22" y="26"/>
                </a:cubicBezTo>
                <a:cubicBezTo>
                  <a:pt x="49" y="26"/>
                  <a:pt x="49" y="26"/>
                  <a:pt x="49" y="26"/>
                </a:cubicBezTo>
                <a:cubicBezTo>
                  <a:pt x="49" y="28"/>
                  <a:pt x="49" y="126"/>
                  <a:pt x="49" y="126"/>
                </a:cubicBezTo>
                <a:cubicBezTo>
                  <a:pt x="71" y="126"/>
                  <a:pt x="71" y="126"/>
                  <a:pt x="71" y="126"/>
                </a:cubicBezTo>
                <a:cubicBezTo>
                  <a:pt x="71" y="6"/>
                  <a:pt x="71" y="6"/>
                  <a:pt x="71" y="6"/>
                </a:cubicBezTo>
                <a:cubicBezTo>
                  <a:pt x="0" y="6"/>
                  <a:pt x="0" y="6"/>
                  <a:pt x="0" y="6"/>
                </a:cubicBezTo>
                <a:lnTo>
                  <a:pt x="0" y="126"/>
                </a:lnTo>
                <a:close/>
                <a:moveTo>
                  <a:pt x="691" y="96"/>
                </a:moveTo>
                <a:cubicBezTo>
                  <a:pt x="684" y="88"/>
                  <a:pt x="680" y="78"/>
                  <a:pt x="680" y="66"/>
                </a:cubicBezTo>
                <a:cubicBezTo>
                  <a:pt x="680" y="54"/>
                  <a:pt x="684" y="44"/>
                  <a:pt x="690" y="37"/>
                </a:cubicBezTo>
                <a:cubicBezTo>
                  <a:pt x="697" y="29"/>
                  <a:pt x="708" y="25"/>
                  <a:pt x="722" y="25"/>
                </a:cubicBezTo>
                <a:cubicBezTo>
                  <a:pt x="723" y="25"/>
                  <a:pt x="723" y="25"/>
                  <a:pt x="723" y="25"/>
                </a:cubicBezTo>
                <a:cubicBezTo>
                  <a:pt x="723" y="3"/>
                  <a:pt x="723" y="3"/>
                  <a:pt x="723" y="3"/>
                </a:cubicBezTo>
                <a:cubicBezTo>
                  <a:pt x="722" y="3"/>
                  <a:pt x="722" y="3"/>
                  <a:pt x="722" y="3"/>
                </a:cubicBezTo>
                <a:cubicBezTo>
                  <a:pt x="700" y="3"/>
                  <a:pt x="684" y="9"/>
                  <a:pt x="672" y="21"/>
                </a:cubicBezTo>
                <a:cubicBezTo>
                  <a:pt x="662" y="32"/>
                  <a:pt x="657" y="47"/>
                  <a:pt x="657" y="66"/>
                </a:cubicBezTo>
                <a:cubicBezTo>
                  <a:pt x="657" y="85"/>
                  <a:pt x="662" y="100"/>
                  <a:pt x="674" y="111"/>
                </a:cubicBezTo>
                <a:cubicBezTo>
                  <a:pt x="685" y="123"/>
                  <a:pt x="702" y="129"/>
                  <a:pt x="722" y="129"/>
                </a:cubicBezTo>
                <a:cubicBezTo>
                  <a:pt x="724" y="129"/>
                  <a:pt x="724" y="129"/>
                  <a:pt x="724" y="129"/>
                </a:cubicBezTo>
                <a:cubicBezTo>
                  <a:pt x="724" y="108"/>
                  <a:pt x="724" y="108"/>
                  <a:pt x="724" y="108"/>
                </a:cubicBezTo>
                <a:cubicBezTo>
                  <a:pt x="722" y="108"/>
                  <a:pt x="722" y="108"/>
                  <a:pt x="722" y="108"/>
                </a:cubicBezTo>
                <a:cubicBezTo>
                  <a:pt x="709" y="108"/>
                  <a:pt x="698" y="104"/>
                  <a:pt x="691" y="96"/>
                </a:cubicBezTo>
                <a:close/>
                <a:moveTo>
                  <a:pt x="402" y="13"/>
                </a:moveTo>
                <a:cubicBezTo>
                  <a:pt x="397" y="8"/>
                  <a:pt x="389" y="6"/>
                  <a:pt x="380" y="6"/>
                </a:cubicBezTo>
                <a:cubicBezTo>
                  <a:pt x="347" y="6"/>
                  <a:pt x="347" y="6"/>
                  <a:pt x="347" y="6"/>
                </a:cubicBezTo>
                <a:cubicBezTo>
                  <a:pt x="343" y="126"/>
                  <a:pt x="343" y="126"/>
                  <a:pt x="343" y="126"/>
                </a:cubicBezTo>
                <a:cubicBezTo>
                  <a:pt x="365" y="126"/>
                  <a:pt x="365" y="126"/>
                  <a:pt x="365" y="126"/>
                </a:cubicBezTo>
                <a:cubicBezTo>
                  <a:pt x="365" y="126"/>
                  <a:pt x="367" y="70"/>
                  <a:pt x="367" y="68"/>
                </a:cubicBezTo>
                <a:cubicBezTo>
                  <a:pt x="369" y="68"/>
                  <a:pt x="393" y="68"/>
                  <a:pt x="395" y="68"/>
                </a:cubicBezTo>
                <a:cubicBezTo>
                  <a:pt x="395" y="70"/>
                  <a:pt x="401" y="126"/>
                  <a:pt x="401" y="126"/>
                </a:cubicBezTo>
                <a:cubicBezTo>
                  <a:pt x="423" y="126"/>
                  <a:pt x="423" y="126"/>
                  <a:pt x="423" y="126"/>
                </a:cubicBezTo>
                <a:cubicBezTo>
                  <a:pt x="413" y="38"/>
                  <a:pt x="413" y="38"/>
                  <a:pt x="413" y="38"/>
                </a:cubicBezTo>
                <a:cubicBezTo>
                  <a:pt x="413" y="27"/>
                  <a:pt x="409" y="18"/>
                  <a:pt x="402" y="13"/>
                </a:cubicBezTo>
                <a:close/>
                <a:moveTo>
                  <a:pt x="368" y="48"/>
                </a:moveTo>
                <a:cubicBezTo>
                  <a:pt x="368" y="46"/>
                  <a:pt x="368" y="28"/>
                  <a:pt x="368" y="26"/>
                </a:cubicBezTo>
                <a:cubicBezTo>
                  <a:pt x="370" y="26"/>
                  <a:pt x="376" y="26"/>
                  <a:pt x="376" y="26"/>
                </a:cubicBezTo>
                <a:cubicBezTo>
                  <a:pt x="382" y="26"/>
                  <a:pt x="386" y="28"/>
                  <a:pt x="388" y="31"/>
                </a:cubicBezTo>
                <a:cubicBezTo>
                  <a:pt x="390" y="34"/>
                  <a:pt x="392" y="40"/>
                  <a:pt x="392" y="48"/>
                </a:cubicBezTo>
                <a:lnTo>
                  <a:pt x="368" y="48"/>
                </a:lnTo>
                <a:close/>
                <a:moveTo>
                  <a:pt x="773" y="96"/>
                </a:moveTo>
                <a:cubicBezTo>
                  <a:pt x="766" y="88"/>
                  <a:pt x="763" y="78"/>
                  <a:pt x="763" y="66"/>
                </a:cubicBezTo>
                <a:cubicBezTo>
                  <a:pt x="763" y="54"/>
                  <a:pt x="766" y="44"/>
                  <a:pt x="773" y="37"/>
                </a:cubicBezTo>
                <a:cubicBezTo>
                  <a:pt x="780" y="29"/>
                  <a:pt x="790" y="25"/>
                  <a:pt x="804" y="25"/>
                </a:cubicBezTo>
                <a:cubicBezTo>
                  <a:pt x="806" y="25"/>
                  <a:pt x="806" y="25"/>
                  <a:pt x="806" y="25"/>
                </a:cubicBezTo>
                <a:cubicBezTo>
                  <a:pt x="806" y="3"/>
                  <a:pt x="806" y="3"/>
                  <a:pt x="806" y="3"/>
                </a:cubicBezTo>
                <a:cubicBezTo>
                  <a:pt x="804" y="3"/>
                  <a:pt x="804" y="3"/>
                  <a:pt x="804" y="3"/>
                </a:cubicBezTo>
                <a:cubicBezTo>
                  <a:pt x="783" y="3"/>
                  <a:pt x="766" y="9"/>
                  <a:pt x="755" y="21"/>
                </a:cubicBezTo>
                <a:cubicBezTo>
                  <a:pt x="744" y="32"/>
                  <a:pt x="739" y="47"/>
                  <a:pt x="739" y="66"/>
                </a:cubicBezTo>
                <a:cubicBezTo>
                  <a:pt x="739" y="85"/>
                  <a:pt x="745" y="100"/>
                  <a:pt x="756" y="111"/>
                </a:cubicBezTo>
                <a:cubicBezTo>
                  <a:pt x="768" y="123"/>
                  <a:pt x="784" y="129"/>
                  <a:pt x="805" y="129"/>
                </a:cubicBezTo>
                <a:cubicBezTo>
                  <a:pt x="806" y="129"/>
                  <a:pt x="806" y="129"/>
                  <a:pt x="806" y="129"/>
                </a:cubicBezTo>
                <a:cubicBezTo>
                  <a:pt x="806" y="108"/>
                  <a:pt x="806" y="108"/>
                  <a:pt x="806" y="108"/>
                </a:cubicBezTo>
                <a:cubicBezTo>
                  <a:pt x="805" y="108"/>
                  <a:pt x="805" y="108"/>
                  <a:pt x="805" y="108"/>
                </a:cubicBezTo>
                <a:cubicBezTo>
                  <a:pt x="791" y="108"/>
                  <a:pt x="780" y="104"/>
                  <a:pt x="773" y="96"/>
                </a:cubicBezTo>
                <a:close/>
                <a:moveTo>
                  <a:pt x="1001" y="0"/>
                </a:moveTo>
                <a:cubicBezTo>
                  <a:pt x="999" y="2"/>
                  <a:pt x="999" y="2"/>
                  <a:pt x="999" y="2"/>
                </a:cubicBezTo>
                <a:cubicBezTo>
                  <a:pt x="999" y="2"/>
                  <a:pt x="955" y="44"/>
                  <a:pt x="951" y="48"/>
                </a:cubicBezTo>
                <a:cubicBezTo>
                  <a:pt x="951" y="43"/>
                  <a:pt x="951" y="6"/>
                  <a:pt x="951" y="6"/>
                </a:cubicBezTo>
                <a:cubicBezTo>
                  <a:pt x="929" y="6"/>
                  <a:pt x="929" y="6"/>
                  <a:pt x="929" y="6"/>
                </a:cubicBezTo>
                <a:cubicBezTo>
                  <a:pt x="929" y="126"/>
                  <a:pt x="929" y="126"/>
                  <a:pt x="929" y="126"/>
                </a:cubicBezTo>
                <a:cubicBezTo>
                  <a:pt x="951" y="126"/>
                  <a:pt x="951" y="126"/>
                  <a:pt x="951" y="126"/>
                </a:cubicBezTo>
                <a:cubicBezTo>
                  <a:pt x="951" y="126"/>
                  <a:pt x="951" y="78"/>
                  <a:pt x="951" y="76"/>
                </a:cubicBezTo>
                <a:cubicBezTo>
                  <a:pt x="951" y="76"/>
                  <a:pt x="978" y="51"/>
                  <a:pt x="981" y="47"/>
                </a:cubicBezTo>
                <a:cubicBezTo>
                  <a:pt x="982" y="53"/>
                  <a:pt x="985" y="126"/>
                  <a:pt x="985" y="126"/>
                </a:cubicBezTo>
                <a:cubicBezTo>
                  <a:pt x="1007" y="126"/>
                  <a:pt x="1007" y="126"/>
                  <a:pt x="1007" y="126"/>
                </a:cubicBezTo>
                <a:lnTo>
                  <a:pt x="100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97696"/>
            <a:ext cx="3410858" cy="5645047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32380" y="3047399"/>
            <a:ext cx="6306020" cy="1144801"/>
          </a:xfrm>
        </p:spPr>
        <p:txBody>
          <a:bodyPr anchor="t"/>
          <a:lstStyle>
            <a:lvl1pPr algn="l">
              <a:defRPr sz="45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132379" y="4183639"/>
            <a:ext cx="6306021" cy="1447200"/>
          </a:xfrm>
        </p:spPr>
        <p:txBody>
          <a:bodyPr/>
          <a:lstStyle>
            <a:lvl1pPr marL="0" indent="0" algn="l">
              <a:buNone/>
              <a:defRPr sz="3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5132378" y="6356350"/>
            <a:ext cx="3634821" cy="365125"/>
          </a:xfrm>
        </p:spPr>
        <p:txBody>
          <a:bodyPr lIns="0" tIns="0" rIns="0" bIns="0" anchor="t"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fld id="{F35F3C06-1B01-4825-A9B8-75EC7DFE36EE}" type="datetime1">
              <a:rPr lang="ru-RU" smtClean="0"/>
              <a:t>10.06.2019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767200" y="6356350"/>
            <a:ext cx="2671200" cy="365125"/>
          </a:xfrm>
        </p:spPr>
        <p:txBody>
          <a:bodyPr lIns="0" tIns="0" rIns="0" bIns="0" anchor="t"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pPr algn="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406957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2000" y="1139400"/>
            <a:ext cx="3434400" cy="53423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  <a:p>
            <a:pPr lvl="5"/>
            <a:r>
              <a:rPr lang="ru-RU" dirty="0"/>
              <a:t>Шестой уровень</a:t>
            </a:r>
          </a:p>
          <a:p>
            <a:pPr lvl="6"/>
            <a:r>
              <a:rPr lang="ru-RU" dirty="0"/>
              <a:t>Седьмой уровень</a:t>
            </a:r>
          </a:p>
          <a:p>
            <a:pPr lvl="7"/>
            <a:r>
              <a:rPr lang="ru-RU" dirty="0"/>
              <a:t>Восьмой уровень</a:t>
            </a:r>
          </a:p>
          <a:p>
            <a:pPr lvl="8"/>
            <a:r>
              <a:rPr lang="ru-RU" dirty="0"/>
              <a:t>Девятый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200">
                <a:solidFill>
                  <a:srgbClr val="004B9C"/>
                </a:solidFill>
              </a:defRPr>
            </a:lvl1pPr>
          </a:lstStyle>
          <a:p>
            <a:fld id="{D4326ACC-2F29-40A7-9235-D67497AA367C}" type="datetime1">
              <a:rPr lang="ru-RU" smtClean="0"/>
              <a:t>10.06.2019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004B9C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solidFill>
                  <a:srgbClr val="004B9C"/>
                </a:solidFill>
              </a:defRPr>
            </a:lvl1pPr>
          </a:lstStyle>
          <a:p>
            <a:fld id="{3127BB1C-E94D-4EE2-8664-E54F423C2BB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idx="13"/>
          </p:nvPr>
        </p:nvSpPr>
        <p:spPr>
          <a:xfrm>
            <a:off x="4191525" y="1139400"/>
            <a:ext cx="3430875" cy="53423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  <a:p>
            <a:pPr lvl="5"/>
            <a:r>
              <a:rPr lang="ru-RU" dirty="0"/>
              <a:t>Шестой уровень</a:t>
            </a:r>
          </a:p>
          <a:p>
            <a:pPr lvl="6"/>
            <a:r>
              <a:rPr lang="ru-RU" dirty="0"/>
              <a:t>Седьмой уровень</a:t>
            </a:r>
          </a:p>
          <a:p>
            <a:pPr lvl="7"/>
            <a:r>
              <a:rPr lang="ru-RU" dirty="0"/>
              <a:t>Восьмой уровень</a:t>
            </a:r>
          </a:p>
          <a:p>
            <a:pPr lvl="8"/>
            <a:r>
              <a:rPr lang="ru-RU" dirty="0"/>
              <a:t>Девятый уровень</a:t>
            </a:r>
          </a:p>
        </p:txBody>
      </p:sp>
      <p:sp>
        <p:nvSpPr>
          <p:cNvPr id="10" name="Объект 2"/>
          <p:cNvSpPr>
            <a:spLocks noGrp="1"/>
          </p:cNvSpPr>
          <p:nvPr>
            <p:ph idx="14"/>
          </p:nvPr>
        </p:nvSpPr>
        <p:spPr>
          <a:xfrm>
            <a:off x="7992000" y="1139400"/>
            <a:ext cx="3996800" cy="53423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  <a:p>
            <a:pPr lvl="5"/>
            <a:r>
              <a:rPr lang="ru-RU" dirty="0"/>
              <a:t>Шестой уровень</a:t>
            </a:r>
          </a:p>
          <a:p>
            <a:pPr lvl="6"/>
            <a:r>
              <a:rPr lang="ru-RU" dirty="0"/>
              <a:t>Седьмой уровень</a:t>
            </a:r>
          </a:p>
          <a:p>
            <a:pPr lvl="7"/>
            <a:r>
              <a:rPr lang="ru-RU" dirty="0"/>
              <a:t>Восьмой уровень</a:t>
            </a:r>
          </a:p>
          <a:p>
            <a:pPr lvl="8"/>
            <a:r>
              <a:rPr lang="ru-RU" dirty="0"/>
              <a:t>Девятый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45171028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2000" y="3810600"/>
            <a:ext cx="3434400" cy="2671199"/>
          </a:xfrm>
        </p:spPr>
        <p:txBody>
          <a:bodyPr/>
          <a:lstStyle>
            <a:lvl2pPr>
              <a:defRPr/>
            </a:lvl2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Заголовок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200">
                <a:solidFill>
                  <a:srgbClr val="004B9C"/>
                </a:solidFill>
              </a:defRPr>
            </a:lvl1pPr>
          </a:lstStyle>
          <a:p>
            <a:fld id="{69910D96-2E4E-4D8D-9E52-1AA872EBE795}" type="datetime1">
              <a:rPr lang="ru-RU" smtClean="0"/>
              <a:t>10.06.2019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004B9C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solidFill>
                  <a:srgbClr val="004B9C"/>
                </a:solidFill>
              </a:defRPr>
            </a:lvl1pPr>
          </a:lstStyle>
          <a:p>
            <a:fld id="{3127BB1C-E94D-4EE2-8664-E54F423C2BB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idx="13"/>
          </p:nvPr>
        </p:nvSpPr>
        <p:spPr>
          <a:xfrm>
            <a:off x="4191525" y="3810600"/>
            <a:ext cx="3430875" cy="26711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Заголовок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0" name="Объект 2"/>
          <p:cNvSpPr>
            <a:spLocks noGrp="1"/>
          </p:cNvSpPr>
          <p:nvPr>
            <p:ph idx="14"/>
          </p:nvPr>
        </p:nvSpPr>
        <p:spPr>
          <a:xfrm>
            <a:off x="7992000" y="3810600"/>
            <a:ext cx="3447100" cy="26711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Заголовок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1" name="Рисунок 2"/>
          <p:cNvSpPr>
            <a:spLocks noGrp="1"/>
          </p:cNvSpPr>
          <p:nvPr>
            <p:ph type="pic" idx="15"/>
          </p:nvPr>
        </p:nvSpPr>
        <p:spPr>
          <a:xfrm>
            <a:off x="372000" y="1139399"/>
            <a:ext cx="3434400" cy="228960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2" name="Рисунок 2"/>
          <p:cNvSpPr>
            <a:spLocks noGrp="1"/>
          </p:cNvSpPr>
          <p:nvPr>
            <p:ph type="pic" idx="16"/>
          </p:nvPr>
        </p:nvSpPr>
        <p:spPr>
          <a:xfrm>
            <a:off x="4194700" y="1139399"/>
            <a:ext cx="3434400" cy="228960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3" name="Рисунок 2"/>
          <p:cNvSpPr>
            <a:spLocks noGrp="1"/>
          </p:cNvSpPr>
          <p:nvPr>
            <p:ph type="pic" idx="17"/>
          </p:nvPr>
        </p:nvSpPr>
        <p:spPr>
          <a:xfrm>
            <a:off x="8004700" y="1139399"/>
            <a:ext cx="3434400" cy="228960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800282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372000" y="1153088"/>
            <a:ext cx="4952927" cy="2275911"/>
          </a:xfrm>
        </p:spPr>
        <p:txBody>
          <a:bodyPr/>
          <a:lstStyle>
            <a:lvl2pPr>
              <a:defRPr/>
            </a:lvl2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1"/>
            <a:r>
              <a:rPr lang="ru-RU" dirty="0"/>
              <a:t>Название </a:t>
            </a:r>
            <a:r>
              <a:rPr lang="ru-RU" dirty="0" err="1"/>
              <a:t>таймлайна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200">
                <a:solidFill>
                  <a:srgbClr val="004B9C"/>
                </a:solidFill>
              </a:defRPr>
            </a:lvl1pPr>
          </a:lstStyle>
          <a:p>
            <a:fld id="{CBC7010D-E850-4C13-B7CB-BE3713704F61}" type="datetime1">
              <a:rPr lang="ru-RU" smtClean="0"/>
              <a:t>10.06.2019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004B9C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solidFill>
                  <a:srgbClr val="004B9C"/>
                </a:solidFill>
              </a:defRPr>
            </a:lvl1pPr>
          </a:lstStyle>
          <a:p>
            <a:fld id="{3127BB1C-E94D-4EE2-8664-E54F423C2BB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51" name="Объект 2"/>
          <p:cNvSpPr>
            <a:spLocks noGrp="1"/>
          </p:cNvSpPr>
          <p:nvPr>
            <p:ph idx="13"/>
          </p:nvPr>
        </p:nvSpPr>
        <p:spPr>
          <a:xfrm>
            <a:off x="5714400" y="1153089"/>
            <a:ext cx="6274400" cy="2275911"/>
          </a:xfrm>
        </p:spPr>
        <p:txBody>
          <a:bodyPr/>
          <a:lstStyle>
            <a:lvl1pPr>
              <a:spcBef>
                <a:spcPts val="0"/>
              </a:spcBef>
              <a:defRPr sz="1500"/>
            </a:lvl1pPr>
            <a:lvl2pPr>
              <a:spcBef>
                <a:spcPts val="0"/>
              </a:spcBef>
              <a:defRPr sz="2000"/>
            </a:lvl2pPr>
            <a:lvl3pPr>
              <a:defRPr sz="1500"/>
            </a:lvl3pPr>
            <a:lvl4pPr marL="266700" indent="-266700">
              <a:defRPr sz="1500"/>
            </a:lvl4pPr>
            <a:lvl5pPr marL="266700" indent="-266700">
              <a:defRPr sz="1500"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Заголовок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401960067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372000" y="1506614"/>
            <a:ext cx="3434400" cy="1144801"/>
          </a:xfrm>
        </p:spPr>
        <p:txBody>
          <a:bodyPr/>
          <a:lstStyle>
            <a:lvl1pPr algn="ctr">
              <a:lnSpc>
                <a:spcPct val="90000"/>
              </a:lnSpc>
              <a:defRPr sz="3000" b="1"/>
            </a:lvl1pPr>
            <a:lvl2pPr>
              <a:defRPr/>
            </a:lvl2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ru-RU" dirty="0"/>
              <a:t>Название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200">
                <a:solidFill>
                  <a:srgbClr val="004B9C"/>
                </a:solidFill>
              </a:defRPr>
            </a:lvl1pPr>
          </a:lstStyle>
          <a:p>
            <a:fld id="{4313723B-175F-4800-AF2D-91522F9CB0FD}" type="datetime1">
              <a:rPr lang="ru-RU" smtClean="0"/>
              <a:t>10.06.2019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004B9C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solidFill>
                  <a:srgbClr val="004B9C"/>
                </a:solidFill>
              </a:defRPr>
            </a:lvl1pPr>
          </a:lstStyle>
          <a:p>
            <a:fld id="{3127BB1C-E94D-4EE2-8664-E54F423C2BB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Рисунок 2"/>
          <p:cNvSpPr>
            <a:spLocks noGrp="1"/>
          </p:cNvSpPr>
          <p:nvPr>
            <p:ph type="pic" idx="15"/>
          </p:nvPr>
        </p:nvSpPr>
        <p:spPr>
          <a:xfrm>
            <a:off x="372000" y="3062514"/>
            <a:ext cx="3434400" cy="1511286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23" name="Объект 2"/>
          <p:cNvSpPr>
            <a:spLocks noGrp="1"/>
          </p:cNvSpPr>
          <p:nvPr>
            <p:ph idx="18" hasCustomPrompt="1"/>
          </p:nvPr>
        </p:nvSpPr>
        <p:spPr>
          <a:xfrm>
            <a:off x="372000" y="4970513"/>
            <a:ext cx="3434400" cy="1511287"/>
          </a:xfrm>
        </p:spPr>
        <p:txBody>
          <a:bodyPr/>
          <a:lstStyle>
            <a:lvl1pPr algn="ctr">
              <a:defRPr sz="3000" b="1">
                <a:solidFill>
                  <a:srgbClr val="FF0000"/>
                </a:solidFill>
              </a:defRPr>
            </a:lvl1pPr>
            <a:lvl2pPr algn="ctr">
              <a:defRPr sz="2000" b="0"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ru-RU" dirty="0"/>
              <a:t>ЦИФРА</a:t>
            </a:r>
          </a:p>
          <a:p>
            <a:pPr lvl="1"/>
            <a:r>
              <a:rPr lang="ru-RU" dirty="0"/>
              <a:t>Подпись к цифре</a:t>
            </a:r>
          </a:p>
        </p:txBody>
      </p:sp>
      <p:sp>
        <p:nvSpPr>
          <p:cNvPr id="26" name="Объект 2"/>
          <p:cNvSpPr>
            <a:spLocks noGrp="1"/>
          </p:cNvSpPr>
          <p:nvPr>
            <p:ph idx="19" hasCustomPrompt="1"/>
          </p:nvPr>
        </p:nvSpPr>
        <p:spPr>
          <a:xfrm>
            <a:off x="4188000" y="1506614"/>
            <a:ext cx="3812475" cy="1144801"/>
          </a:xfrm>
        </p:spPr>
        <p:txBody>
          <a:bodyPr/>
          <a:lstStyle>
            <a:lvl1pPr algn="ctr">
              <a:lnSpc>
                <a:spcPct val="90000"/>
              </a:lnSpc>
              <a:defRPr sz="3000" b="1"/>
            </a:lvl1pPr>
            <a:lvl2pPr>
              <a:defRPr/>
            </a:lvl2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ru-RU" dirty="0"/>
              <a:t>Название</a:t>
            </a:r>
          </a:p>
        </p:txBody>
      </p:sp>
      <p:sp>
        <p:nvSpPr>
          <p:cNvPr id="27" name="Рисунок 2"/>
          <p:cNvSpPr>
            <a:spLocks noGrp="1"/>
          </p:cNvSpPr>
          <p:nvPr>
            <p:ph type="pic" idx="20"/>
          </p:nvPr>
        </p:nvSpPr>
        <p:spPr>
          <a:xfrm>
            <a:off x="4188000" y="3062514"/>
            <a:ext cx="3812475" cy="1511286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28" name="Объект 2"/>
          <p:cNvSpPr>
            <a:spLocks noGrp="1"/>
          </p:cNvSpPr>
          <p:nvPr>
            <p:ph idx="21" hasCustomPrompt="1"/>
          </p:nvPr>
        </p:nvSpPr>
        <p:spPr>
          <a:xfrm>
            <a:off x="4188000" y="4970513"/>
            <a:ext cx="3812475" cy="1511287"/>
          </a:xfrm>
        </p:spPr>
        <p:txBody>
          <a:bodyPr/>
          <a:lstStyle>
            <a:lvl1pPr algn="ctr">
              <a:defRPr sz="3000" b="1">
                <a:solidFill>
                  <a:srgbClr val="FF0000"/>
                </a:solidFill>
              </a:defRPr>
            </a:lvl1pPr>
            <a:lvl2pPr algn="ctr">
              <a:defRPr sz="2000" b="0"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ru-RU" dirty="0"/>
              <a:t>ЦИФРА</a:t>
            </a:r>
          </a:p>
          <a:p>
            <a:pPr lvl="1"/>
            <a:r>
              <a:rPr lang="ru-RU" dirty="0"/>
              <a:t>Подпись к цифре</a:t>
            </a:r>
          </a:p>
        </p:txBody>
      </p:sp>
      <p:sp>
        <p:nvSpPr>
          <p:cNvPr id="29" name="Объект 2"/>
          <p:cNvSpPr>
            <a:spLocks noGrp="1"/>
          </p:cNvSpPr>
          <p:nvPr>
            <p:ph idx="22" hasCustomPrompt="1"/>
          </p:nvPr>
        </p:nvSpPr>
        <p:spPr>
          <a:xfrm>
            <a:off x="8385600" y="1506614"/>
            <a:ext cx="3434400" cy="1144801"/>
          </a:xfrm>
        </p:spPr>
        <p:txBody>
          <a:bodyPr/>
          <a:lstStyle>
            <a:lvl1pPr algn="ctr">
              <a:lnSpc>
                <a:spcPct val="90000"/>
              </a:lnSpc>
              <a:defRPr sz="3000" b="1"/>
            </a:lvl1pPr>
            <a:lvl2pPr>
              <a:defRPr/>
            </a:lvl2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ru-RU" dirty="0"/>
              <a:t>Название</a:t>
            </a:r>
          </a:p>
        </p:txBody>
      </p:sp>
      <p:sp>
        <p:nvSpPr>
          <p:cNvPr id="30" name="Рисунок 2"/>
          <p:cNvSpPr>
            <a:spLocks noGrp="1"/>
          </p:cNvSpPr>
          <p:nvPr>
            <p:ph type="pic" idx="23"/>
          </p:nvPr>
        </p:nvSpPr>
        <p:spPr>
          <a:xfrm>
            <a:off x="8385600" y="3062514"/>
            <a:ext cx="3434400" cy="1511286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31" name="Объект 2"/>
          <p:cNvSpPr>
            <a:spLocks noGrp="1"/>
          </p:cNvSpPr>
          <p:nvPr>
            <p:ph idx="24" hasCustomPrompt="1"/>
          </p:nvPr>
        </p:nvSpPr>
        <p:spPr>
          <a:xfrm>
            <a:off x="8385600" y="4970513"/>
            <a:ext cx="3434400" cy="1511287"/>
          </a:xfrm>
        </p:spPr>
        <p:txBody>
          <a:bodyPr/>
          <a:lstStyle>
            <a:lvl1pPr algn="ctr">
              <a:defRPr sz="3000" b="1">
                <a:solidFill>
                  <a:srgbClr val="FF0000"/>
                </a:solidFill>
              </a:defRPr>
            </a:lvl1pPr>
            <a:lvl2pPr algn="ctr">
              <a:defRPr sz="2000" b="0"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ru-RU" dirty="0"/>
              <a:t>ЦИФРА</a:t>
            </a:r>
          </a:p>
          <a:p>
            <a:pPr lvl="1"/>
            <a:r>
              <a:rPr lang="ru-RU" dirty="0"/>
              <a:t>Подпись к цифре</a:t>
            </a:r>
          </a:p>
        </p:txBody>
      </p:sp>
    </p:spTree>
    <p:extLst>
      <p:ext uri="{BB962C8B-B14F-4D97-AF65-F5344CB8AC3E}">
        <p14:creationId xmlns:p14="http://schemas.microsoft.com/office/powerpoint/2010/main" val="194909036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8" name="Группа 117"/>
          <p:cNvGrpSpPr/>
          <p:nvPr userDrawn="1"/>
        </p:nvGrpSpPr>
        <p:grpSpPr>
          <a:xfrm>
            <a:off x="698070" y="1026127"/>
            <a:ext cx="10799090" cy="5831873"/>
            <a:chOff x="3175" y="9057961"/>
            <a:chExt cx="12193588" cy="6584950"/>
          </a:xfrm>
        </p:grpSpPr>
        <p:sp>
          <p:nvSpPr>
            <p:cNvPr id="16" name="Freeform 5"/>
            <p:cNvSpPr>
              <a:spLocks/>
            </p:cNvSpPr>
            <p:nvPr userDrawn="1"/>
          </p:nvSpPr>
          <p:spPr bwMode="auto">
            <a:xfrm>
              <a:off x="6396038" y="10032686"/>
              <a:ext cx="38100" cy="23813"/>
            </a:xfrm>
            <a:custGeom>
              <a:avLst/>
              <a:gdLst>
                <a:gd name="T0" fmla="*/ 0 w 10"/>
                <a:gd name="T1" fmla="*/ 4 h 6"/>
                <a:gd name="T2" fmla="*/ 2 w 10"/>
                <a:gd name="T3" fmla="*/ 6 h 6"/>
                <a:gd name="T4" fmla="*/ 3 w 10"/>
                <a:gd name="T5" fmla="*/ 6 h 6"/>
                <a:gd name="T6" fmla="*/ 4 w 10"/>
                <a:gd name="T7" fmla="*/ 6 h 6"/>
                <a:gd name="T8" fmla="*/ 4 w 10"/>
                <a:gd name="T9" fmla="*/ 6 h 6"/>
                <a:gd name="T10" fmla="*/ 6 w 10"/>
                <a:gd name="T11" fmla="*/ 6 h 6"/>
                <a:gd name="T12" fmla="*/ 9 w 10"/>
                <a:gd name="T13" fmla="*/ 5 h 6"/>
                <a:gd name="T14" fmla="*/ 10 w 10"/>
                <a:gd name="T15" fmla="*/ 4 h 6"/>
                <a:gd name="T16" fmla="*/ 10 w 10"/>
                <a:gd name="T17" fmla="*/ 3 h 6"/>
                <a:gd name="T18" fmla="*/ 10 w 10"/>
                <a:gd name="T19" fmla="*/ 2 h 6"/>
                <a:gd name="T20" fmla="*/ 8 w 10"/>
                <a:gd name="T21" fmla="*/ 0 h 6"/>
                <a:gd name="T22" fmla="*/ 5 w 10"/>
                <a:gd name="T23" fmla="*/ 0 h 6"/>
                <a:gd name="T24" fmla="*/ 4 w 10"/>
                <a:gd name="T25" fmla="*/ 0 h 6"/>
                <a:gd name="T26" fmla="*/ 1 w 10"/>
                <a:gd name="T27" fmla="*/ 1 h 6"/>
                <a:gd name="T28" fmla="*/ 1 w 10"/>
                <a:gd name="T29" fmla="*/ 2 h 6"/>
                <a:gd name="T30" fmla="*/ 0 w 10"/>
                <a:gd name="T31" fmla="*/ 3 h 6"/>
                <a:gd name="T32" fmla="*/ 0 w 10"/>
                <a:gd name="T33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" h="6">
                  <a:moveTo>
                    <a:pt x="0" y="4"/>
                  </a:moveTo>
                  <a:cubicBezTo>
                    <a:pt x="1" y="5"/>
                    <a:pt x="1" y="5"/>
                    <a:pt x="2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6"/>
                    <a:pt x="5" y="6"/>
                    <a:pt x="6" y="6"/>
                  </a:cubicBezTo>
                  <a:cubicBezTo>
                    <a:pt x="7" y="6"/>
                    <a:pt x="8" y="5"/>
                    <a:pt x="9" y="5"/>
                  </a:cubicBezTo>
                  <a:cubicBezTo>
                    <a:pt x="9" y="5"/>
                    <a:pt x="9" y="4"/>
                    <a:pt x="10" y="4"/>
                  </a:cubicBezTo>
                  <a:cubicBezTo>
                    <a:pt x="10" y="4"/>
                    <a:pt x="10" y="3"/>
                    <a:pt x="10" y="3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9" y="1"/>
                    <a:pt x="9" y="1"/>
                    <a:pt x="8" y="0"/>
                  </a:cubicBezTo>
                  <a:cubicBezTo>
                    <a:pt x="7" y="0"/>
                    <a:pt x="6" y="0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2" y="0"/>
                    <a:pt x="1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7" name="Freeform 6"/>
            <p:cNvSpPr>
              <a:spLocks/>
            </p:cNvSpPr>
            <p:nvPr userDrawn="1"/>
          </p:nvSpPr>
          <p:spPr bwMode="auto">
            <a:xfrm>
              <a:off x="5502275" y="9731061"/>
              <a:ext cx="38100" cy="30163"/>
            </a:xfrm>
            <a:custGeom>
              <a:avLst/>
              <a:gdLst>
                <a:gd name="T0" fmla="*/ 9 w 10"/>
                <a:gd name="T1" fmla="*/ 2 h 8"/>
                <a:gd name="T2" fmla="*/ 8 w 10"/>
                <a:gd name="T3" fmla="*/ 1 h 8"/>
                <a:gd name="T4" fmla="*/ 7 w 10"/>
                <a:gd name="T5" fmla="*/ 0 h 8"/>
                <a:gd name="T6" fmla="*/ 6 w 10"/>
                <a:gd name="T7" fmla="*/ 0 h 8"/>
                <a:gd name="T8" fmla="*/ 5 w 10"/>
                <a:gd name="T9" fmla="*/ 0 h 8"/>
                <a:gd name="T10" fmla="*/ 4 w 10"/>
                <a:gd name="T11" fmla="*/ 0 h 8"/>
                <a:gd name="T12" fmla="*/ 4 w 10"/>
                <a:gd name="T13" fmla="*/ 0 h 8"/>
                <a:gd name="T14" fmla="*/ 2 w 10"/>
                <a:gd name="T15" fmla="*/ 1 h 8"/>
                <a:gd name="T16" fmla="*/ 2 w 10"/>
                <a:gd name="T17" fmla="*/ 1 h 8"/>
                <a:gd name="T18" fmla="*/ 1 w 10"/>
                <a:gd name="T19" fmla="*/ 2 h 8"/>
                <a:gd name="T20" fmla="*/ 1 w 10"/>
                <a:gd name="T21" fmla="*/ 3 h 8"/>
                <a:gd name="T22" fmla="*/ 0 w 10"/>
                <a:gd name="T23" fmla="*/ 4 h 8"/>
                <a:gd name="T24" fmla="*/ 0 w 10"/>
                <a:gd name="T25" fmla="*/ 5 h 8"/>
                <a:gd name="T26" fmla="*/ 1 w 10"/>
                <a:gd name="T27" fmla="*/ 5 h 8"/>
                <a:gd name="T28" fmla="*/ 1 w 10"/>
                <a:gd name="T29" fmla="*/ 5 h 8"/>
                <a:gd name="T30" fmla="*/ 1 w 10"/>
                <a:gd name="T31" fmla="*/ 6 h 8"/>
                <a:gd name="T32" fmla="*/ 2 w 10"/>
                <a:gd name="T33" fmla="*/ 7 h 8"/>
                <a:gd name="T34" fmla="*/ 2 w 10"/>
                <a:gd name="T35" fmla="*/ 7 h 8"/>
                <a:gd name="T36" fmla="*/ 4 w 10"/>
                <a:gd name="T37" fmla="*/ 8 h 8"/>
                <a:gd name="T38" fmla="*/ 5 w 10"/>
                <a:gd name="T39" fmla="*/ 8 h 8"/>
                <a:gd name="T40" fmla="*/ 6 w 10"/>
                <a:gd name="T41" fmla="*/ 8 h 8"/>
                <a:gd name="T42" fmla="*/ 8 w 10"/>
                <a:gd name="T43" fmla="*/ 7 h 8"/>
                <a:gd name="T44" fmla="*/ 8 w 10"/>
                <a:gd name="T45" fmla="*/ 7 h 8"/>
                <a:gd name="T46" fmla="*/ 8 w 10"/>
                <a:gd name="T47" fmla="*/ 7 h 8"/>
                <a:gd name="T48" fmla="*/ 9 w 10"/>
                <a:gd name="T49" fmla="*/ 5 h 8"/>
                <a:gd name="T50" fmla="*/ 10 w 10"/>
                <a:gd name="T51" fmla="*/ 5 h 8"/>
                <a:gd name="T52" fmla="*/ 9 w 10"/>
                <a:gd name="T53" fmla="*/ 3 h 8"/>
                <a:gd name="T54" fmla="*/ 9 w 10"/>
                <a:gd name="T55" fmla="*/ 3 h 8"/>
                <a:gd name="T56" fmla="*/ 9 w 10"/>
                <a:gd name="T57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0" h="8">
                  <a:moveTo>
                    <a:pt x="9" y="2"/>
                  </a:moveTo>
                  <a:cubicBezTo>
                    <a:pt x="9" y="2"/>
                    <a:pt x="8" y="1"/>
                    <a:pt x="8" y="1"/>
                  </a:cubicBezTo>
                  <a:cubicBezTo>
                    <a:pt x="8" y="0"/>
                    <a:pt x="7" y="0"/>
                    <a:pt x="7" y="0"/>
                  </a:cubicBezTo>
                  <a:cubicBezTo>
                    <a:pt x="7" y="0"/>
                    <a:pt x="7" y="0"/>
                    <a:pt x="6" y="0"/>
                  </a:cubicBezTo>
                  <a:cubicBezTo>
                    <a:pt x="6" y="0"/>
                    <a:pt x="6" y="0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3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3" y="8"/>
                    <a:pt x="3" y="8"/>
                    <a:pt x="4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ubicBezTo>
                    <a:pt x="7" y="8"/>
                    <a:pt x="7" y="8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9" y="6"/>
                    <a:pt x="9" y="6"/>
                    <a:pt x="9" y="5"/>
                  </a:cubicBezTo>
                  <a:cubicBezTo>
                    <a:pt x="9" y="5"/>
                    <a:pt x="10" y="5"/>
                    <a:pt x="10" y="5"/>
                  </a:cubicBezTo>
                  <a:cubicBezTo>
                    <a:pt x="10" y="4"/>
                    <a:pt x="10" y="4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9" y="2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8" name="Freeform 7"/>
            <p:cNvSpPr>
              <a:spLocks/>
            </p:cNvSpPr>
            <p:nvPr userDrawn="1"/>
          </p:nvSpPr>
          <p:spPr bwMode="auto">
            <a:xfrm>
              <a:off x="6380163" y="10304149"/>
              <a:ext cx="58738" cy="41275"/>
            </a:xfrm>
            <a:custGeom>
              <a:avLst/>
              <a:gdLst>
                <a:gd name="T0" fmla="*/ 1 w 15"/>
                <a:gd name="T1" fmla="*/ 6 h 11"/>
                <a:gd name="T2" fmla="*/ 1 w 15"/>
                <a:gd name="T3" fmla="*/ 6 h 11"/>
                <a:gd name="T4" fmla="*/ 1 w 15"/>
                <a:gd name="T5" fmla="*/ 6 h 11"/>
                <a:gd name="T6" fmla="*/ 2 w 15"/>
                <a:gd name="T7" fmla="*/ 7 h 11"/>
                <a:gd name="T8" fmla="*/ 3 w 15"/>
                <a:gd name="T9" fmla="*/ 7 h 11"/>
                <a:gd name="T10" fmla="*/ 3 w 15"/>
                <a:gd name="T11" fmla="*/ 7 h 11"/>
                <a:gd name="T12" fmla="*/ 3 w 15"/>
                <a:gd name="T13" fmla="*/ 7 h 11"/>
                <a:gd name="T14" fmla="*/ 3 w 15"/>
                <a:gd name="T15" fmla="*/ 8 h 11"/>
                <a:gd name="T16" fmla="*/ 3 w 15"/>
                <a:gd name="T17" fmla="*/ 8 h 11"/>
                <a:gd name="T18" fmla="*/ 4 w 15"/>
                <a:gd name="T19" fmla="*/ 9 h 11"/>
                <a:gd name="T20" fmla="*/ 5 w 15"/>
                <a:gd name="T21" fmla="*/ 10 h 11"/>
                <a:gd name="T22" fmla="*/ 6 w 15"/>
                <a:gd name="T23" fmla="*/ 10 h 11"/>
                <a:gd name="T24" fmla="*/ 7 w 15"/>
                <a:gd name="T25" fmla="*/ 10 h 11"/>
                <a:gd name="T26" fmla="*/ 8 w 15"/>
                <a:gd name="T27" fmla="*/ 10 h 11"/>
                <a:gd name="T28" fmla="*/ 8 w 15"/>
                <a:gd name="T29" fmla="*/ 9 h 11"/>
                <a:gd name="T30" fmla="*/ 9 w 15"/>
                <a:gd name="T31" fmla="*/ 9 h 11"/>
                <a:gd name="T32" fmla="*/ 9 w 15"/>
                <a:gd name="T33" fmla="*/ 10 h 11"/>
                <a:gd name="T34" fmla="*/ 9 w 15"/>
                <a:gd name="T35" fmla="*/ 10 h 11"/>
                <a:gd name="T36" fmla="*/ 11 w 15"/>
                <a:gd name="T37" fmla="*/ 11 h 11"/>
                <a:gd name="T38" fmla="*/ 12 w 15"/>
                <a:gd name="T39" fmla="*/ 11 h 11"/>
                <a:gd name="T40" fmla="*/ 13 w 15"/>
                <a:gd name="T41" fmla="*/ 11 h 11"/>
                <a:gd name="T42" fmla="*/ 14 w 15"/>
                <a:gd name="T43" fmla="*/ 11 h 11"/>
                <a:gd name="T44" fmla="*/ 14 w 15"/>
                <a:gd name="T45" fmla="*/ 10 h 11"/>
                <a:gd name="T46" fmla="*/ 15 w 15"/>
                <a:gd name="T47" fmla="*/ 10 h 11"/>
                <a:gd name="T48" fmla="*/ 15 w 15"/>
                <a:gd name="T49" fmla="*/ 9 h 11"/>
                <a:gd name="T50" fmla="*/ 15 w 15"/>
                <a:gd name="T51" fmla="*/ 9 h 11"/>
                <a:gd name="T52" fmla="*/ 15 w 15"/>
                <a:gd name="T53" fmla="*/ 8 h 11"/>
                <a:gd name="T54" fmla="*/ 15 w 15"/>
                <a:gd name="T55" fmla="*/ 8 h 11"/>
                <a:gd name="T56" fmla="*/ 14 w 15"/>
                <a:gd name="T57" fmla="*/ 7 h 11"/>
                <a:gd name="T58" fmla="*/ 13 w 15"/>
                <a:gd name="T59" fmla="*/ 7 h 11"/>
                <a:gd name="T60" fmla="*/ 12 w 15"/>
                <a:gd name="T61" fmla="*/ 6 h 11"/>
                <a:gd name="T62" fmla="*/ 11 w 15"/>
                <a:gd name="T63" fmla="*/ 6 h 11"/>
                <a:gd name="T64" fmla="*/ 9 w 15"/>
                <a:gd name="T65" fmla="*/ 7 h 11"/>
                <a:gd name="T66" fmla="*/ 9 w 15"/>
                <a:gd name="T67" fmla="*/ 7 h 11"/>
                <a:gd name="T68" fmla="*/ 9 w 15"/>
                <a:gd name="T69" fmla="*/ 7 h 11"/>
                <a:gd name="T70" fmla="*/ 9 w 15"/>
                <a:gd name="T71" fmla="*/ 6 h 11"/>
                <a:gd name="T72" fmla="*/ 8 w 15"/>
                <a:gd name="T73" fmla="*/ 6 h 11"/>
                <a:gd name="T74" fmla="*/ 6 w 15"/>
                <a:gd name="T75" fmla="*/ 5 h 11"/>
                <a:gd name="T76" fmla="*/ 5 w 15"/>
                <a:gd name="T77" fmla="*/ 5 h 11"/>
                <a:gd name="T78" fmla="*/ 5 w 15"/>
                <a:gd name="T79" fmla="*/ 4 h 11"/>
                <a:gd name="T80" fmla="*/ 5 w 15"/>
                <a:gd name="T81" fmla="*/ 3 h 11"/>
                <a:gd name="T82" fmla="*/ 4 w 15"/>
                <a:gd name="T83" fmla="*/ 1 h 11"/>
                <a:gd name="T84" fmla="*/ 4 w 15"/>
                <a:gd name="T85" fmla="*/ 1 h 11"/>
                <a:gd name="T86" fmla="*/ 4 w 15"/>
                <a:gd name="T87" fmla="*/ 0 h 11"/>
                <a:gd name="T88" fmla="*/ 4 w 15"/>
                <a:gd name="T89" fmla="*/ 0 h 11"/>
                <a:gd name="T90" fmla="*/ 2 w 15"/>
                <a:gd name="T91" fmla="*/ 0 h 11"/>
                <a:gd name="T92" fmla="*/ 2 w 15"/>
                <a:gd name="T93" fmla="*/ 0 h 11"/>
                <a:gd name="T94" fmla="*/ 1 w 15"/>
                <a:gd name="T95" fmla="*/ 0 h 11"/>
                <a:gd name="T96" fmla="*/ 1 w 15"/>
                <a:gd name="T97" fmla="*/ 0 h 11"/>
                <a:gd name="T98" fmla="*/ 1 w 15"/>
                <a:gd name="T99" fmla="*/ 1 h 11"/>
                <a:gd name="T100" fmla="*/ 0 w 15"/>
                <a:gd name="T101" fmla="*/ 1 h 11"/>
                <a:gd name="T102" fmla="*/ 0 w 15"/>
                <a:gd name="T103" fmla="*/ 1 h 11"/>
                <a:gd name="T104" fmla="*/ 0 w 15"/>
                <a:gd name="T105" fmla="*/ 1 h 11"/>
                <a:gd name="T106" fmla="*/ 0 w 15"/>
                <a:gd name="T107" fmla="*/ 5 h 11"/>
                <a:gd name="T108" fmla="*/ 1 w 15"/>
                <a:gd name="T109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5" h="11">
                  <a:moveTo>
                    <a:pt x="1" y="6"/>
                  </a:move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4" y="9"/>
                    <a:pt x="4" y="9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10"/>
                    <a:pt x="6" y="10"/>
                  </a:cubicBezTo>
                  <a:cubicBezTo>
                    <a:pt x="6" y="10"/>
                    <a:pt x="7" y="10"/>
                    <a:pt x="7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9" y="9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1"/>
                    <a:pt x="10" y="11"/>
                    <a:pt x="11" y="11"/>
                  </a:cubicBezTo>
                  <a:cubicBezTo>
                    <a:pt x="11" y="11"/>
                    <a:pt x="11" y="11"/>
                    <a:pt x="12" y="11"/>
                  </a:cubicBezTo>
                  <a:cubicBezTo>
                    <a:pt x="12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3" y="7"/>
                    <a:pt x="13" y="7"/>
                  </a:cubicBezTo>
                  <a:cubicBezTo>
                    <a:pt x="13" y="6"/>
                    <a:pt x="12" y="6"/>
                    <a:pt x="12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0" y="6"/>
                    <a:pt x="10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9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5"/>
                    <a:pt x="7" y="5"/>
                    <a:pt x="6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5" y="4"/>
                    <a:pt x="5" y="4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2"/>
                    <a:pt x="5" y="2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3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1"/>
                  </a:cubicBezTo>
                  <a:cubicBezTo>
                    <a:pt x="1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3"/>
                    <a:pt x="0" y="4"/>
                    <a:pt x="0" y="5"/>
                  </a:cubicBezTo>
                  <a:cubicBezTo>
                    <a:pt x="0" y="6"/>
                    <a:pt x="1" y="6"/>
                    <a:pt x="1" y="6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9" name="Freeform 8"/>
            <p:cNvSpPr>
              <a:spLocks/>
            </p:cNvSpPr>
            <p:nvPr userDrawn="1"/>
          </p:nvSpPr>
          <p:spPr bwMode="auto">
            <a:xfrm>
              <a:off x="6388100" y="10029511"/>
              <a:ext cx="258763" cy="274638"/>
            </a:xfrm>
            <a:custGeom>
              <a:avLst/>
              <a:gdLst>
                <a:gd name="T0" fmla="*/ 1 w 67"/>
                <a:gd name="T1" fmla="*/ 56 h 71"/>
                <a:gd name="T2" fmla="*/ 4 w 67"/>
                <a:gd name="T3" fmla="*/ 62 h 71"/>
                <a:gd name="T4" fmla="*/ 8 w 67"/>
                <a:gd name="T5" fmla="*/ 66 h 71"/>
                <a:gd name="T6" fmla="*/ 3 w 67"/>
                <a:gd name="T7" fmla="*/ 67 h 71"/>
                <a:gd name="T8" fmla="*/ 2 w 67"/>
                <a:gd name="T9" fmla="*/ 69 h 71"/>
                <a:gd name="T10" fmla="*/ 8 w 67"/>
                <a:gd name="T11" fmla="*/ 71 h 71"/>
                <a:gd name="T12" fmla="*/ 11 w 67"/>
                <a:gd name="T13" fmla="*/ 69 h 71"/>
                <a:gd name="T14" fmla="*/ 13 w 67"/>
                <a:gd name="T15" fmla="*/ 70 h 71"/>
                <a:gd name="T16" fmla="*/ 16 w 67"/>
                <a:gd name="T17" fmla="*/ 71 h 71"/>
                <a:gd name="T18" fmla="*/ 21 w 67"/>
                <a:gd name="T19" fmla="*/ 71 h 71"/>
                <a:gd name="T20" fmla="*/ 25 w 67"/>
                <a:gd name="T21" fmla="*/ 68 h 71"/>
                <a:gd name="T22" fmla="*/ 26 w 67"/>
                <a:gd name="T23" fmla="*/ 66 h 71"/>
                <a:gd name="T24" fmla="*/ 26 w 67"/>
                <a:gd name="T25" fmla="*/ 63 h 71"/>
                <a:gd name="T26" fmla="*/ 24 w 67"/>
                <a:gd name="T27" fmla="*/ 59 h 71"/>
                <a:gd name="T28" fmla="*/ 22 w 67"/>
                <a:gd name="T29" fmla="*/ 57 h 71"/>
                <a:gd name="T30" fmla="*/ 27 w 67"/>
                <a:gd name="T31" fmla="*/ 57 h 71"/>
                <a:gd name="T32" fmla="*/ 31 w 67"/>
                <a:gd name="T33" fmla="*/ 56 h 71"/>
                <a:gd name="T34" fmla="*/ 40 w 67"/>
                <a:gd name="T35" fmla="*/ 53 h 71"/>
                <a:gd name="T36" fmla="*/ 44 w 67"/>
                <a:gd name="T37" fmla="*/ 51 h 71"/>
                <a:gd name="T38" fmla="*/ 49 w 67"/>
                <a:gd name="T39" fmla="*/ 50 h 71"/>
                <a:gd name="T40" fmla="*/ 57 w 67"/>
                <a:gd name="T41" fmla="*/ 49 h 71"/>
                <a:gd name="T42" fmla="*/ 59 w 67"/>
                <a:gd name="T43" fmla="*/ 47 h 71"/>
                <a:gd name="T44" fmla="*/ 59 w 67"/>
                <a:gd name="T45" fmla="*/ 38 h 71"/>
                <a:gd name="T46" fmla="*/ 62 w 67"/>
                <a:gd name="T47" fmla="*/ 33 h 71"/>
                <a:gd name="T48" fmla="*/ 63 w 67"/>
                <a:gd name="T49" fmla="*/ 37 h 71"/>
                <a:gd name="T50" fmla="*/ 67 w 67"/>
                <a:gd name="T51" fmla="*/ 35 h 71"/>
                <a:gd name="T52" fmla="*/ 66 w 67"/>
                <a:gd name="T53" fmla="*/ 31 h 71"/>
                <a:gd name="T54" fmla="*/ 64 w 67"/>
                <a:gd name="T55" fmla="*/ 31 h 71"/>
                <a:gd name="T56" fmla="*/ 64 w 67"/>
                <a:gd name="T57" fmla="*/ 30 h 71"/>
                <a:gd name="T58" fmla="*/ 64 w 67"/>
                <a:gd name="T59" fmla="*/ 26 h 71"/>
                <a:gd name="T60" fmla="*/ 63 w 67"/>
                <a:gd name="T61" fmla="*/ 24 h 71"/>
                <a:gd name="T62" fmla="*/ 57 w 67"/>
                <a:gd name="T63" fmla="*/ 18 h 71"/>
                <a:gd name="T64" fmla="*/ 55 w 67"/>
                <a:gd name="T65" fmla="*/ 16 h 71"/>
                <a:gd name="T66" fmla="*/ 54 w 67"/>
                <a:gd name="T67" fmla="*/ 7 h 71"/>
                <a:gd name="T68" fmla="*/ 53 w 67"/>
                <a:gd name="T69" fmla="*/ 3 h 71"/>
                <a:gd name="T70" fmla="*/ 51 w 67"/>
                <a:gd name="T71" fmla="*/ 1 h 71"/>
                <a:gd name="T72" fmla="*/ 49 w 67"/>
                <a:gd name="T73" fmla="*/ 1 h 71"/>
                <a:gd name="T74" fmla="*/ 46 w 67"/>
                <a:gd name="T75" fmla="*/ 1 h 71"/>
                <a:gd name="T76" fmla="*/ 44 w 67"/>
                <a:gd name="T77" fmla="*/ 2 h 71"/>
                <a:gd name="T78" fmla="*/ 43 w 67"/>
                <a:gd name="T79" fmla="*/ 3 h 71"/>
                <a:gd name="T80" fmla="*/ 43 w 67"/>
                <a:gd name="T81" fmla="*/ 9 h 71"/>
                <a:gd name="T82" fmla="*/ 42 w 67"/>
                <a:gd name="T83" fmla="*/ 10 h 71"/>
                <a:gd name="T84" fmla="*/ 32 w 67"/>
                <a:gd name="T85" fmla="*/ 11 h 71"/>
                <a:gd name="T86" fmla="*/ 28 w 67"/>
                <a:gd name="T87" fmla="*/ 15 h 71"/>
                <a:gd name="T88" fmla="*/ 23 w 67"/>
                <a:gd name="T89" fmla="*/ 18 h 71"/>
                <a:gd name="T90" fmla="*/ 20 w 67"/>
                <a:gd name="T91" fmla="*/ 19 h 71"/>
                <a:gd name="T92" fmla="*/ 19 w 67"/>
                <a:gd name="T93" fmla="*/ 23 h 71"/>
                <a:gd name="T94" fmla="*/ 19 w 67"/>
                <a:gd name="T95" fmla="*/ 29 h 71"/>
                <a:gd name="T96" fmla="*/ 14 w 67"/>
                <a:gd name="T97" fmla="*/ 35 h 71"/>
                <a:gd name="T98" fmla="*/ 13 w 67"/>
                <a:gd name="T99" fmla="*/ 38 h 71"/>
                <a:gd name="T100" fmla="*/ 13 w 67"/>
                <a:gd name="T101" fmla="*/ 42 h 71"/>
                <a:gd name="T102" fmla="*/ 16 w 67"/>
                <a:gd name="T103" fmla="*/ 44 h 71"/>
                <a:gd name="T104" fmla="*/ 20 w 67"/>
                <a:gd name="T105" fmla="*/ 45 h 71"/>
                <a:gd name="T106" fmla="*/ 17 w 67"/>
                <a:gd name="T107" fmla="*/ 50 h 71"/>
                <a:gd name="T108" fmla="*/ 17 w 67"/>
                <a:gd name="T109" fmla="*/ 52 h 71"/>
                <a:gd name="T110" fmla="*/ 17 w 67"/>
                <a:gd name="T111" fmla="*/ 53 h 71"/>
                <a:gd name="T112" fmla="*/ 12 w 67"/>
                <a:gd name="T113" fmla="*/ 50 h 71"/>
                <a:gd name="T114" fmla="*/ 8 w 67"/>
                <a:gd name="T115" fmla="*/ 49 h 71"/>
                <a:gd name="T116" fmla="*/ 4 w 67"/>
                <a:gd name="T117" fmla="*/ 48 h 71"/>
                <a:gd name="T118" fmla="*/ 2 w 67"/>
                <a:gd name="T119" fmla="*/ 49 h 71"/>
                <a:gd name="T120" fmla="*/ 1 w 67"/>
                <a:gd name="T121" fmla="*/ 50 h 71"/>
                <a:gd name="T122" fmla="*/ 0 w 67"/>
                <a:gd name="T123" fmla="*/ 53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67" h="71">
                  <a:moveTo>
                    <a:pt x="0" y="54"/>
                  </a:moveTo>
                  <a:cubicBezTo>
                    <a:pt x="1" y="55"/>
                    <a:pt x="1" y="55"/>
                    <a:pt x="1" y="55"/>
                  </a:cubicBezTo>
                  <a:cubicBezTo>
                    <a:pt x="1" y="55"/>
                    <a:pt x="1" y="56"/>
                    <a:pt x="1" y="56"/>
                  </a:cubicBezTo>
                  <a:cubicBezTo>
                    <a:pt x="1" y="56"/>
                    <a:pt x="1" y="56"/>
                    <a:pt x="1" y="56"/>
                  </a:cubicBezTo>
                  <a:cubicBezTo>
                    <a:pt x="1" y="56"/>
                    <a:pt x="1" y="57"/>
                    <a:pt x="1" y="57"/>
                  </a:cubicBezTo>
                  <a:cubicBezTo>
                    <a:pt x="2" y="57"/>
                    <a:pt x="2" y="57"/>
                    <a:pt x="2" y="58"/>
                  </a:cubicBezTo>
                  <a:cubicBezTo>
                    <a:pt x="2" y="58"/>
                    <a:pt x="2" y="59"/>
                    <a:pt x="3" y="59"/>
                  </a:cubicBezTo>
                  <a:cubicBezTo>
                    <a:pt x="4" y="62"/>
                    <a:pt x="4" y="62"/>
                    <a:pt x="4" y="62"/>
                  </a:cubicBezTo>
                  <a:cubicBezTo>
                    <a:pt x="5" y="62"/>
                    <a:pt x="5" y="63"/>
                    <a:pt x="6" y="64"/>
                  </a:cubicBezTo>
                  <a:cubicBezTo>
                    <a:pt x="6" y="64"/>
                    <a:pt x="6" y="64"/>
                    <a:pt x="6" y="64"/>
                  </a:cubicBezTo>
                  <a:cubicBezTo>
                    <a:pt x="6" y="64"/>
                    <a:pt x="6" y="65"/>
                    <a:pt x="7" y="65"/>
                  </a:cubicBezTo>
                  <a:cubicBezTo>
                    <a:pt x="7" y="65"/>
                    <a:pt x="7" y="65"/>
                    <a:pt x="8" y="66"/>
                  </a:cubicBezTo>
                  <a:cubicBezTo>
                    <a:pt x="8" y="66"/>
                    <a:pt x="8" y="66"/>
                    <a:pt x="9" y="67"/>
                  </a:cubicBezTo>
                  <a:cubicBezTo>
                    <a:pt x="8" y="66"/>
                    <a:pt x="7" y="66"/>
                    <a:pt x="6" y="66"/>
                  </a:cubicBezTo>
                  <a:cubicBezTo>
                    <a:pt x="6" y="66"/>
                    <a:pt x="5" y="66"/>
                    <a:pt x="4" y="67"/>
                  </a:cubicBezTo>
                  <a:cubicBezTo>
                    <a:pt x="4" y="67"/>
                    <a:pt x="3" y="67"/>
                    <a:pt x="3" y="67"/>
                  </a:cubicBezTo>
                  <a:cubicBezTo>
                    <a:pt x="3" y="67"/>
                    <a:pt x="2" y="67"/>
                    <a:pt x="2" y="67"/>
                  </a:cubicBezTo>
                  <a:cubicBezTo>
                    <a:pt x="2" y="67"/>
                    <a:pt x="2" y="67"/>
                    <a:pt x="2" y="67"/>
                  </a:cubicBezTo>
                  <a:cubicBezTo>
                    <a:pt x="2" y="68"/>
                    <a:pt x="2" y="68"/>
                    <a:pt x="2" y="69"/>
                  </a:cubicBezTo>
                  <a:cubicBezTo>
                    <a:pt x="2" y="69"/>
                    <a:pt x="2" y="69"/>
                    <a:pt x="2" y="69"/>
                  </a:cubicBezTo>
                  <a:cubicBezTo>
                    <a:pt x="2" y="70"/>
                    <a:pt x="2" y="70"/>
                    <a:pt x="2" y="70"/>
                  </a:cubicBezTo>
                  <a:cubicBezTo>
                    <a:pt x="2" y="70"/>
                    <a:pt x="3" y="71"/>
                    <a:pt x="3" y="71"/>
                  </a:cubicBezTo>
                  <a:cubicBezTo>
                    <a:pt x="4" y="71"/>
                    <a:pt x="4" y="71"/>
                    <a:pt x="5" y="71"/>
                  </a:cubicBezTo>
                  <a:cubicBezTo>
                    <a:pt x="8" y="71"/>
                    <a:pt x="8" y="71"/>
                    <a:pt x="8" y="71"/>
                  </a:cubicBezTo>
                  <a:cubicBezTo>
                    <a:pt x="8" y="71"/>
                    <a:pt x="9" y="71"/>
                    <a:pt x="10" y="71"/>
                  </a:cubicBezTo>
                  <a:cubicBezTo>
                    <a:pt x="10" y="71"/>
                    <a:pt x="10" y="71"/>
                    <a:pt x="10" y="70"/>
                  </a:cubicBezTo>
                  <a:cubicBezTo>
                    <a:pt x="10" y="70"/>
                    <a:pt x="11" y="70"/>
                    <a:pt x="11" y="69"/>
                  </a:cubicBezTo>
                  <a:cubicBezTo>
                    <a:pt x="11" y="69"/>
                    <a:pt x="11" y="69"/>
                    <a:pt x="11" y="69"/>
                  </a:cubicBezTo>
                  <a:cubicBezTo>
                    <a:pt x="11" y="69"/>
                    <a:pt x="11" y="69"/>
                    <a:pt x="11" y="68"/>
                  </a:cubicBezTo>
                  <a:cubicBezTo>
                    <a:pt x="11" y="69"/>
                    <a:pt x="12" y="69"/>
                    <a:pt x="12" y="69"/>
                  </a:cubicBezTo>
                  <a:cubicBezTo>
                    <a:pt x="12" y="69"/>
                    <a:pt x="12" y="69"/>
                    <a:pt x="13" y="70"/>
                  </a:cubicBezTo>
                  <a:cubicBezTo>
                    <a:pt x="13" y="70"/>
                    <a:pt x="13" y="70"/>
                    <a:pt x="13" y="70"/>
                  </a:cubicBezTo>
                  <a:cubicBezTo>
                    <a:pt x="14" y="70"/>
                    <a:pt x="14" y="70"/>
                    <a:pt x="14" y="70"/>
                  </a:cubicBezTo>
                  <a:cubicBezTo>
                    <a:pt x="16" y="71"/>
                    <a:pt x="16" y="71"/>
                    <a:pt x="16" y="71"/>
                  </a:cubicBezTo>
                  <a:cubicBezTo>
                    <a:pt x="16" y="71"/>
                    <a:pt x="16" y="71"/>
                    <a:pt x="16" y="71"/>
                  </a:cubicBezTo>
                  <a:cubicBezTo>
                    <a:pt x="16" y="71"/>
                    <a:pt x="16" y="71"/>
                    <a:pt x="16" y="71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1" y="71"/>
                    <a:pt x="21" y="71"/>
                  </a:cubicBezTo>
                  <a:cubicBezTo>
                    <a:pt x="21" y="71"/>
                    <a:pt x="21" y="71"/>
                    <a:pt x="21" y="71"/>
                  </a:cubicBezTo>
                  <a:cubicBezTo>
                    <a:pt x="23" y="70"/>
                    <a:pt x="23" y="70"/>
                    <a:pt x="23" y="70"/>
                  </a:cubicBezTo>
                  <a:cubicBezTo>
                    <a:pt x="24" y="70"/>
                    <a:pt x="24" y="69"/>
                    <a:pt x="24" y="69"/>
                  </a:cubicBezTo>
                  <a:cubicBezTo>
                    <a:pt x="25" y="68"/>
                    <a:pt x="25" y="68"/>
                    <a:pt x="25" y="68"/>
                  </a:cubicBezTo>
                  <a:cubicBezTo>
                    <a:pt x="25" y="68"/>
                    <a:pt x="25" y="68"/>
                    <a:pt x="25" y="68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6"/>
                    <a:pt x="26" y="66"/>
                    <a:pt x="26" y="66"/>
                  </a:cubicBezTo>
                  <a:cubicBezTo>
                    <a:pt x="26" y="66"/>
                    <a:pt x="26" y="66"/>
                    <a:pt x="26" y="66"/>
                  </a:cubicBezTo>
                  <a:cubicBezTo>
                    <a:pt x="27" y="65"/>
                    <a:pt x="27" y="65"/>
                    <a:pt x="27" y="65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2"/>
                    <a:pt x="26" y="62"/>
                    <a:pt x="26" y="62"/>
                  </a:cubicBezTo>
                  <a:cubicBezTo>
                    <a:pt x="25" y="62"/>
                    <a:pt x="25" y="61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4" y="59"/>
                    <a:pt x="24" y="59"/>
                    <a:pt x="24" y="59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58"/>
                    <a:pt x="22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2" y="57"/>
                    <a:pt x="22" y="57"/>
                    <a:pt x="22" y="57"/>
                  </a:cubicBezTo>
                  <a:cubicBezTo>
                    <a:pt x="23" y="57"/>
                    <a:pt x="23" y="57"/>
                    <a:pt x="23" y="57"/>
                  </a:cubicBezTo>
                  <a:cubicBezTo>
                    <a:pt x="23" y="57"/>
                    <a:pt x="23" y="57"/>
                    <a:pt x="23" y="57"/>
                  </a:cubicBezTo>
                  <a:cubicBezTo>
                    <a:pt x="26" y="57"/>
                    <a:pt x="26" y="57"/>
                    <a:pt x="26" y="57"/>
                  </a:cubicBezTo>
                  <a:cubicBezTo>
                    <a:pt x="26" y="57"/>
                    <a:pt x="27" y="57"/>
                    <a:pt x="27" y="57"/>
                  </a:cubicBezTo>
                  <a:cubicBezTo>
                    <a:pt x="27" y="57"/>
                    <a:pt x="27" y="57"/>
                    <a:pt x="28" y="57"/>
                  </a:cubicBezTo>
                  <a:cubicBezTo>
                    <a:pt x="28" y="57"/>
                    <a:pt x="28" y="57"/>
                    <a:pt x="29" y="57"/>
                  </a:cubicBezTo>
                  <a:cubicBezTo>
                    <a:pt x="29" y="57"/>
                    <a:pt x="29" y="57"/>
                    <a:pt x="30" y="57"/>
                  </a:cubicBezTo>
                  <a:cubicBezTo>
                    <a:pt x="30" y="56"/>
                    <a:pt x="30" y="56"/>
                    <a:pt x="31" y="56"/>
                  </a:cubicBezTo>
                  <a:cubicBezTo>
                    <a:pt x="32" y="56"/>
                    <a:pt x="33" y="56"/>
                    <a:pt x="34" y="55"/>
                  </a:cubicBezTo>
                  <a:cubicBezTo>
                    <a:pt x="35" y="55"/>
                    <a:pt x="36" y="54"/>
                    <a:pt x="38" y="54"/>
                  </a:cubicBezTo>
                  <a:cubicBezTo>
                    <a:pt x="38" y="54"/>
                    <a:pt x="38" y="54"/>
                    <a:pt x="38" y="53"/>
                  </a:cubicBezTo>
                  <a:cubicBezTo>
                    <a:pt x="39" y="53"/>
                    <a:pt x="39" y="53"/>
                    <a:pt x="40" y="53"/>
                  </a:cubicBezTo>
                  <a:cubicBezTo>
                    <a:pt x="40" y="52"/>
                    <a:pt x="41" y="52"/>
                    <a:pt x="42" y="52"/>
                  </a:cubicBezTo>
                  <a:cubicBezTo>
                    <a:pt x="42" y="51"/>
                    <a:pt x="42" y="51"/>
                    <a:pt x="42" y="51"/>
                  </a:cubicBezTo>
                  <a:cubicBezTo>
                    <a:pt x="43" y="51"/>
                    <a:pt x="43" y="51"/>
                    <a:pt x="43" y="51"/>
                  </a:cubicBezTo>
                  <a:cubicBezTo>
                    <a:pt x="43" y="51"/>
                    <a:pt x="44" y="51"/>
                    <a:pt x="44" y="51"/>
                  </a:cubicBezTo>
                  <a:cubicBezTo>
                    <a:pt x="45" y="50"/>
                    <a:pt x="45" y="50"/>
                    <a:pt x="45" y="50"/>
                  </a:cubicBezTo>
                  <a:cubicBezTo>
                    <a:pt x="45" y="50"/>
                    <a:pt x="46" y="50"/>
                    <a:pt x="46" y="50"/>
                  </a:cubicBezTo>
                  <a:cubicBezTo>
                    <a:pt x="46" y="50"/>
                    <a:pt x="46" y="50"/>
                    <a:pt x="47" y="50"/>
                  </a:cubicBezTo>
                  <a:cubicBezTo>
                    <a:pt x="49" y="50"/>
                    <a:pt x="49" y="50"/>
                    <a:pt x="49" y="50"/>
                  </a:cubicBezTo>
                  <a:cubicBezTo>
                    <a:pt x="51" y="50"/>
                    <a:pt x="52" y="50"/>
                    <a:pt x="54" y="50"/>
                  </a:cubicBezTo>
                  <a:cubicBezTo>
                    <a:pt x="54" y="50"/>
                    <a:pt x="55" y="50"/>
                    <a:pt x="56" y="49"/>
                  </a:cubicBezTo>
                  <a:cubicBezTo>
                    <a:pt x="56" y="49"/>
                    <a:pt x="56" y="49"/>
                    <a:pt x="56" y="49"/>
                  </a:cubicBezTo>
                  <a:cubicBezTo>
                    <a:pt x="57" y="49"/>
                    <a:pt x="57" y="49"/>
                    <a:pt x="57" y="49"/>
                  </a:cubicBezTo>
                  <a:cubicBezTo>
                    <a:pt x="57" y="49"/>
                    <a:pt x="57" y="49"/>
                    <a:pt x="57" y="49"/>
                  </a:cubicBezTo>
                  <a:cubicBezTo>
                    <a:pt x="58" y="48"/>
                    <a:pt x="58" y="48"/>
                    <a:pt x="58" y="48"/>
                  </a:cubicBezTo>
                  <a:cubicBezTo>
                    <a:pt x="59" y="47"/>
                    <a:pt x="59" y="47"/>
                    <a:pt x="59" y="47"/>
                  </a:cubicBezTo>
                  <a:cubicBezTo>
                    <a:pt x="59" y="47"/>
                    <a:pt x="59" y="47"/>
                    <a:pt x="59" y="47"/>
                  </a:cubicBezTo>
                  <a:cubicBezTo>
                    <a:pt x="59" y="47"/>
                    <a:pt x="59" y="46"/>
                    <a:pt x="59" y="46"/>
                  </a:cubicBezTo>
                  <a:cubicBezTo>
                    <a:pt x="59" y="45"/>
                    <a:pt x="59" y="45"/>
                    <a:pt x="59" y="45"/>
                  </a:cubicBezTo>
                  <a:cubicBezTo>
                    <a:pt x="59" y="43"/>
                    <a:pt x="59" y="43"/>
                    <a:pt x="59" y="43"/>
                  </a:cubicBezTo>
                  <a:cubicBezTo>
                    <a:pt x="59" y="41"/>
                    <a:pt x="59" y="40"/>
                    <a:pt x="59" y="38"/>
                  </a:cubicBezTo>
                  <a:cubicBezTo>
                    <a:pt x="59" y="37"/>
                    <a:pt x="59" y="37"/>
                    <a:pt x="59" y="37"/>
                  </a:cubicBezTo>
                  <a:cubicBezTo>
                    <a:pt x="59" y="37"/>
                    <a:pt x="59" y="37"/>
                    <a:pt x="59" y="37"/>
                  </a:cubicBezTo>
                  <a:cubicBezTo>
                    <a:pt x="59" y="37"/>
                    <a:pt x="59" y="36"/>
                    <a:pt x="59" y="36"/>
                  </a:cubicBezTo>
                  <a:cubicBezTo>
                    <a:pt x="62" y="33"/>
                    <a:pt x="62" y="33"/>
                    <a:pt x="62" y="33"/>
                  </a:cubicBezTo>
                  <a:cubicBezTo>
                    <a:pt x="62" y="34"/>
                    <a:pt x="62" y="34"/>
                    <a:pt x="62" y="34"/>
                  </a:cubicBezTo>
                  <a:cubicBezTo>
                    <a:pt x="62" y="35"/>
                    <a:pt x="62" y="35"/>
                    <a:pt x="63" y="36"/>
                  </a:cubicBezTo>
                  <a:cubicBezTo>
                    <a:pt x="63" y="36"/>
                    <a:pt x="63" y="36"/>
                    <a:pt x="63" y="36"/>
                  </a:cubicBezTo>
                  <a:cubicBezTo>
                    <a:pt x="63" y="37"/>
                    <a:pt x="63" y="37"/>
                    <a:pt x="63" y="37"/>
                  </a:cubicBezTo>
                  <a:cubicBezTo>
                    <a:pt x="64" y="37"/>
                    <a:pt x="64" y="37"/>
                    <a:pt x="64" y="37"/>
                  </a:cubicBezTo>
                  <a:cubicBezTo>
                    <a:pt x="65" y="37"/>
                    <a:pt x="65" y="37"/>
                    <a:pt x="65" y="37"/>
                  </a:cubicBezTo>
                  <a:cubicBezTo>
                    <a:pt x="66" y="37"/>
                    <a:pt x="66" y="37"/>
                    <a:pt x="66" y="37"/>
                  </a:cubicBezTo>
                  <a:cubicBezTo>
                    <a:pt x="66" y="36"/>
                    <a:pt x="67" y="36"/>
                    <a:pt x="67" y="35"/>
                  </a:cubicBezTo>
                  <a:cubicBezTo>
                    <a:pt x="67" y="35"/>
                    <a:pt x="67" y="35"/>
                    <a:pt x="67" y="35"/>
                  </a:cubicBezTo>
                  <a:cubicBezTo>
                    <a:pt x="67" y="35"/>
                    <a:pt x="67" y="35"/>
                    <a:pt x="67" y="35"/>
                  </a:cubicBezTo>
                  <a:cubicBezTo>
                    <a:pt x="67" y="34"/>
                    <a:pt x="67" y="34"/>
                    <a:pt x="67" y="34"/>
                  </a:cubicBezTo>
                  <a:cubicBezTo>
                    <a:pt x="67" y="33"/>
                    <a:pt x="67" y="32"/>
                    <a:pt x="66" y="31"/>
                  </a:cubicBezTo>
                  <a:cubicBezTo>
                    <a:pt x="66" y="31"/>
                    <a:pt x="66" y="31"/>
                    <a:pt x="66" y="31"/>
                  </a:cubicBezTo>
                  <a:cubicBezTo>
                    <a:pt x="65" y="31"/>
                    <a:pt x="65" y="31"/>
                    <a:pt x="65" y="31"/>
                  </a:cubicBezTo>
                  <a:cubicBezTo>
                    <a:pt x="65" y="31"/>
                    <a:pt x="64" y="31"/>
                    <a:pt x="64" y="31"/>
                  </a:cubicBezTo>
                  <a:cubicBezTo>
                    <a:pt x="64" y="31"/>
                    <a:pt x="64" y="31"/>
                    <a:pt x="64" y="31"/>
                  </a:cubicBezTo>
                  <a:cubicBezTo>
                    <a:pt x="64" y="31"/>
                    <a:pt x="64" y="31"/>
                    <a:pt x="64" y="31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64" y="29"/>
                    <a:pt x="64" y="29"/>
                    <a:pt x="64" y="29"/>
                  </a:cubicBezTo>
                  <a:cubicBezTo>
                    <a:pt x="64" y="27"/>
                    <a:pt x="64" y="27"/>
                    <a:pt x="64" y="27"/>
                  </a:cubicBezTo>
                  <a:cubicBezTo>
                    <a:pt x="64" y="27"/>
                    <a:pt x="64" y="27"/>
                    <a:pt x="64" y="27"/>
                  </a:cubicBezTo>
                  <a:cubicBezTo>
                    <a:pt x="64" y="26"/>
                    <a:pt x="64" y="26"/>
                    <a:pt x="64" y="26"/>
                  </a:cubicBezTo>
                  <a:cubicBezTo>
                    <a:pt x="64" y="25"/>
                    <a:pt x="64" y="25"/>
                    <a:pt x="64" y="25"/>
                  </a:cubicBezTo>
                  <a:cubicBezTo>
                    <a:pt x="64" y="25"/>
                    <a:pt x="64" y="25"/>
                    <a:pt x="64" y="25"/>
                  </a:cubicBezTo>
                  <a:cubicBezTo>
                    <a:pt x="63" y="24"/>
                    <a:pt x="63" y="24"/>
                    <a:pt x="63" y="24"/>
                  </a:cubicBezTo>
                  <a:cubicBezTo>
                    <a:pt x="63" y="24"/>
                    <a:pt x="63" y="24"/>
                    <a:pt x="63" y="24"/>
                  </a:cubicBezTo>
                  <a:cubicBezTo>
                    <a:pt x="62" y="23"/>
                    <a:pt x="62" y="23"/>
                    <a:pt x="62" y="23"/>
                  </a:cubicBezTo>
                  <a:cubicBezTo>
                    <a:pt x="61" y="22"/>
                    <a:pt x="61" y="22"/>
                    <a:pt x="61" y="22"/>
                  </a:cubicBezTo>
                  <a:cubicBezTo>
                    <a:pt x="60" y="21"/>
                    <a:pt x="60" y="20"/>
                    <a:pt x="59" y="20"/>
                  </a:cubicBezTo>
                  <a:cubicBezTo>
                    <a:pt x="58" y="19"/>
                    <a:pt x="58" y="19"/>
                    <a:pt x="57" y="18"/>
                  </a:cubicBezTo>
                  <a:cubicBezTo>
                    <a:pt x="56" y="17"/>
                    <a:pt x="56" y="17"/>
                    <a:pt x="56" y="17"/>
                  </a:cubicBezTo>
                  <a:cubicBezTo>
                    <a:pt x="55" y="17"/>
                    <a:pt x="55" y="17"/>
                    <a:pt x="55" y="17"/>
                  </a:cubicBezTo>
                  <a:cubicBezTo>
                    <a:pt x="55" y="16"/>
                    <a:pt x="55" y="16"/>
                    <a:pt x="55" y="16"/>
                  </a:cubicBezTo>
                  <a:cubicBezTo>
                    <a:pt x="55" y="16"/>
                    <a:pt x="55" y="16"/>
                    <a:pt x="55" y="16"/>
                  </a:cubicBezTo>
                  <a:cubicBezTo>
                    <a:pt x="55" y="15"/>
                    <a:pt x="55" y="15"/>
                    <a:pt x="55" y="14"/>
                  </a:cubicBezTo>
                  <a:cubicBezTo>
                    <a:pt x="55" y="14"/>
                    <a:pt x="55" y="13"/>
                    <a:pt x="55" y="13"/>
                  </a:cubicBezTo>
                  <a:cubicBezTo>
                    <a:pt x="54" y="13"/>
                    <a:pt x="54" y="13"/>
                    <a:pt x="54" y="13"/>
                  </a:cubicBezTo>
                  <a:cubicBezTo>
                    <a:pt x="54" y="11"/>
                    <a:pt x="54" y="9"/>
                    <a:pt x="54" y="7"/>
                  </a:cubicBezTo>
                  <a:cubicBezTo>
                    <a:pt x="54" y="7"/>
                    <a:pt x="54" y="6"/>
                    <a:pt x="54" y="5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2" y="2"/>
                    <a:pt x="52" y="2"/>
                    <a:pt x="52" y="2"/>
                  </a:cubicBezTo>
                  <a:cubicBezTo>
                    <a:pt x="52" y="2"/>
                    <a:pt x="52" y="2"/>
                    <a:pt x="52" y="2"/>
                  </a:cubicBezTo>
                  <a:cubicBezTo>
                    <a:pt x="52" y="2"/>
                    <a:pt x="52" y="2"/>
                    <a:pt x="52" y="2"/>
                  </a:cubicBezTo>
                  <a:cubicBezTo>
                    <a:pt x="51" y="1"/>
                    <a:pt x="51" y="1"/>
                    <a:pt x="51" y="1"/>
                  </a:cubicBezTo>
                  <a:cubicBezTo>
                    <a:pt x="51" y="1"/>
                    <a:pt x="51" y="1"/>
                    <a:pt x="51" y="1"/>
                  </a:cubicBezTo>
                  <a:cubicBezTo>
                    <a:pt x="50" y="1"/>
                    <a:pt x="50" y="1"/>
                    <a:pt x="50" y="1"/>
                  </a:cubicBezTo>
                  <a:cubicBezTo>
                    <a:pt x="50" y="1"/>
                    <a:pt x="50" y="1"/>
                    <a:pt x="50" y="1"/>
                  </a:cubicBezTo>
                  <a:cubicBezTo>
                    <a:pt x="49" y="1"/>
                    <a:pt x="49" y="1"/>
                    <a:pt x="49" y="1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49" y="0"/>
                    <a:pt x="49" y="0"/>
                    <a:pt x="48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6" y="1"/>
                    <a:pt x="46" y="1"/>
                    <a:pt x="46" y="1"/>
                  </a:cubicBezTo>
                  <a:cubicBezTo>
                    <a:pt x="46" y="1"/>
                    <a:pt x="46" y="1"/>
                    <a:pt x="46" y="1"/>
                  </a:cubicBezTo>
                  <a:cubicBezTo>
                    <a:pt x="45" y="1"/>
                    <a:pt x="45" y="1"/>
                    <a:pt x="45" y="1"/>
                  </a:cubicBezTo>
                  <a:cubicBezTo>
                    <a:pt x="44" y="1"/>
                    <a:pt x="44" y="1"/>
                    <a:pt x="44" y="1"/>
                  </a:cubicBezTo>
                  <a:cubicBezTo>
                    <a:pt x="44" y="2"/>
                    <a:pt x="44" y="2"/>
                    <a:pt x="44" y="2"/>
                  </a:cubicBezTo>
                  <a:cubicBezTo>
                    <a:pt x="44" y="2"/>
                    <a:pt x="44" y="2"/>
                    <a:pt x="44" y="2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43" y="3"/>
                    <a:pt x="43" y="4"/>
                    <a:pt x="43" y="4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43" y="6"/>
                    <a:pt x="43" y="6"/>
                    <a:pt x="43" y="7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0" y="11"/>
                    <a:pt x="39" y="11"/>
                    <a:pt x="38" y="11"/>
                  </a:cubicBezTo>
                  <a:cubicBezTo>
                    <a:pt x="38" y="11"/>
                    <a:pt x="37" y="11"/>
                    <a:pt x="37" y="12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33" y="11"/>
                    <a:pt x="33" y="11"/>
                    <a:pt x="32" y="11"/>
                  </a:cubicBezTo>
                  <a:cubicBezTo>
                    <a:pt x="32" y="11"/>
                    <a:pt x="32" y="11"/>
                    <a:pt x="31" y="12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0" y="13"/>
                    <a:pt x="30" y="13"/>
                    <a:pt x="30" y="14"/>
                  </a:cubicBezTo>
                  <a:cubicBezTo>
                    <a:pt x="30" y="14"/>
                    <a:pt x="29" y="14"/>
                    <a:pt x="28" y="15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5" y="17"/>
                    <a:pt x="24" y="17"/>
                    <a:pt x="23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0" y="18"/>
                    <a:pt x="20" y="18"/>
                    <a:pt x="20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0" y="19"/>
                    <a:pt x="20" y="20"/>
                    <a:pt x="20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21"/>
                    <a:pt x="19" y="22"/>
                    <a:pt x="19" y="23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20" y="25"/>
                    <a:pt x="20" y="26"/>
                    <a:pt x="21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0" y="28"/>
                    <a:pt x="20" y="29"/>
                    <a:pt x="19" y="29"/>
                  </a:cubicBezTo>
                  <a:cubicBezTo>
                    <a:pt x="19" y="29"/>
                    <a:pt x="19" y="29"/>
                    <a:pt x="19" y="30"/>
                  </a:cubicBezTo>
                  <a:cubicBezTo>
                    <a:pt x="18" y="30"/>
                    <a:pt x="17" y="31"/>
                    <a:pt x="17" y="32"/>
                  </a:cubicBezTo>
                  <a:cubicBezTo>
                    <a:pt x="16" y="32"/>
                    <a:pt x="15" y="33"/>
                    <a:pt x="15" y="34"/>
                  </a:cubicBezTo>
                  <a:cubicBezTo>
                    <a:pt x="15" y="34"/>
                    <a:pt x="14" y="34"/>
                    <a:pt x="14" y="35"/>
                  </a:cubicBezTo>
                  <a:cubicBezTo>
                    <a:pt x="14" y="35"/>
                    <a:pt x="13" y="36"/>
                    <a:pt x="13" y="36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3" y="37"/>
                    <a:pt x="13" y="37"/>
                    <a:pt x="13" y="38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2" y="41"/>
                    <a:pt x="12" y="42"/>
                    <a:pt x="13" y="42"/>
                  </a:cubicBezTo>
                  <a:cubicBezTo>
                    <a:pt x="13" y="42"/>
                    <a:pt x="13" y="42"/>
                    <a:pt x="13" y="42"/>
                  </a:cubicBezTo>
                  <a:cubicBezTo>
                    <a:pt x="13" y="42"/>
                    <a:pt x="13" y="42"/>
                    <a:pt x="13" y="43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44"/>
                    <a:pt x="14" y="44"/>
                    <a:pt x="15" y="44"/>
                  </a:cubicBezTo>
                  <a:cubicBezTo>
                    <a:pt x="15" y="44"/>
                    <a:pt x="16" y="44"/>
                    <a:pt x="16" y="44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20" y="44"/>
                    <a:pt x="20" y="45"/>
                    <a:pt x="20" y="45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48"/>
                    <a:pt x="17" y="48"/>
                    <a:pt x="17" y="49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2" y="50"/>
                    <a:pt x="12" y="50"/>
                    <a:pt x="12" y="50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9" y="49"/>
                    <a:pt x="9" y="49"/>
                    <a:pt x="9" y="49"/>
                  </a:cubicBezTo>
                  <a:cubicBezTo>
                    <a:pt x="8" y="49"/>
                    <a:pt x="8" y="49"/>
                    <a:pt x="8" y="49"/>
                  </a:cubicBezTo>
                  <a:cubicBezTo>
                    <a:pt x="8" y="49"/>
                    <a:pt x="8" y="49"/>
                    <a:pt x="8" y="49"/>
                  </a:cubicBezTo>
                  <a:cubicBezTo>
                    <a:pt x="7" y="48"/>
                    <a:pt x="7" y="48"/>
                    <a:pt x="7" y="48"/>
                  </a:cubicBezTo>
                  <a:cubicBezTo>
                    <a:pt x="7" y="48"/>
                    <a:pt x="6" y="48"/>
                    <a:pt x="6" y="48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3" y="49"/>
                    <a:pt x="3" y="49"/>
                    <a:pt x="3" y="49"/>
                  </a:cubicBezTo>
                  <a:cubicBezTo>
                    <a:pt x="2" y="49"/>
                    <a:pt x="2" y="49"/>
                    <a:pt x="2" y="49"/>
                  </a:cubicBezTo>
                  <a:cubicBezTo>
                    <a:pt x="2" y="49"/>
                    <a:pt x="2" y="49"/>
                    <a:pt x="2" y="49"/>
                  </a:cubicBezTo>
                  <a:cubicBezTo>
                    <a:pt x="2" y="49"/>
                    <a:pt x="2" y="49"/>
                    <a:pt x="1" y="49"/>
                  </a:cubicBezTo>
                  <a:cubicBezTo>
                    <a:pt x="1" y="50"/>
                    <a:pt x="1" y="50"/>
                    <a:pt x="1" y="50"/>
                  </a:cubicBezTo>
                  <a:cubicBezTo>
                    <a:pt x="1" y="50"/>
                    <a:pt x="1" y="50"/>
                    <a:pt x="1" y="50"/>
                  </a:cubicBezTo>
                  <a:cubicBezTo>
                    <a:pt x="1" y="50"/>
                    <a:pt x="1" y="50"/>
                    <a:pt x="1" y="50"/>
                  </a:cubicBezTo>
                  <a:cubicBezTo>
                    <a:pt x="0" y="50"/>
                    <a:pt x="0" y="51"/>
                    <a:pt x="0" y="51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51"/>
                    <a:pt x="0" y="51"/>
                    <a:pt x="0" y="52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53"/>
                    <a:pt x="0" y="53"/>
                    <a:pt x="0" y="54"/>
                  </a:cubicBezTo>
                  <a:cubicBezTo>
                    <a:pt x="0" y="54"/>
                    <a:pt x="0" y="54"/>
                    <a:pt x="0" y="54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" name="Freeform 9"/>
            <p:cNvSpPr>
              <a:spLocks/>
            </p:cNvSpPr>
            <p:nvPr userDrawn="1"/>
          </p:nvSpPr>
          <p:spPr bwMode="auto">
            <a:xfrm>
              <a:off x="6484938" y="10043799"/>
              <a:ext cx="22225" cy="23813"/>
            </a:xfrm>
            <a:custGeom>
              <a:avLst/>
              <a:gdLst>
                <a:gd name="T0" fmla="*/ 1 w 6"/>
                <a:gd name="T1" fmla="*/ 5 h 6"/>
                <a:gd name="T2" fmla="*/ 2 w 6"/>
                <a:gd name="T3" fmla="*/ 6 h 6"/>
                <a:gd name="T4" fmla="*/ 3 w 6"/>
                <a:gd name="T5" fmla="*/ 6 h 6"/>
                <a:gd name="T6" fmla="*/ 4 w 6"/>
                <a:gd name="T7" fmla="*/ 6 h 6"/>
                <a:gd name="T8" fmla="*/ 5 w 6"/>
                <a:gd name="T9" fmla="*/ 5 h 6"/>
                <a:gd name="T10" fmla="*/ 6 w 6"/>
                <a:gd name="T11" fmla="*/ 4 h 6"/>
                <a:gd name="T12" fmla="*/ 6 w 6"/>
                <a:gd name="T13" fmla="*/ 4 h 6"/>
                <a:gd name="T14" fmla="*/ 6 w 6"/>
                <a:gd name="T15" fmla="*/ 3 h 6"/>
                <a:gd name="T16" fmla="*/ 6 w 6"/>
                <a:gd name="T17" fmla="*/ 1 h 6"/>
                <a:gd name="T18" fmla="*/ 5 w 6"/>
                <a:gd name="T19" fmla="*/ 1 h 6"/>
                <a:gd name="T20" fmla="*/ 4 w 6"/>
                <a:gd name="T21" fmla="*/ 0 h 6"/>
                <a:gd name="T22" fmla="*/ 3 w 6"/>
                <a:gd name="T23" fmla="*/ 0 h 6"/>
                <a:gd name="T24" fmla="*/ 2 w 6"/>
                <a:gd name="T25" fmla="*/ 0 h 6"/>
                <a:gd name="T26" fmla="*/ 1 w 6"/>
                <a:gd name="T27" fmla="*/ 1 h 6"/>
                <a:gd name="T28" fmla="*/ 1 w 6"/>
                <a:gd name="T29" fmla="*/ 2 h 6"/>
                <a:gd name="T30" fmla="*/ 1 w 6"/>
                <a:gd name="T31" fmla="*/ 2 h 6"/>
                <a:gd name="T32" fmla="*/ 1 w 6"/>
                <a:gd name="T33" fmla="*/ 4 h 6"/>
                <a:gd name="T34" fmla="*/ 1 w 6"/>
                <a:gd name="T35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" h="6">
                  <a:moveTo>
                    <a:pt x="1" y="5"/>
                  </a:moveTo>
                  <a:cubicBezTo>
                    <a:pt x="1" y="5"/>
                    <a:pt x="2" y="5"/>
                    <a:pt x="2" y="6"/>
                  </a:cubicBezTo>
                  <a:cubicBezTo>
                    <a:pt x="2" y="6"/>
                    <a:pt x="3" y="6"/>
                    <a:pt x="3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5" y="6"/>
                    <a:pt x="5" y="5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2"/>
                    <a:pt x="6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0"/>
                    <a:pt x="4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2" y="0"/>
                  </a:cubicBezTo>
                  <a:cubicBezTo>
                    <a:pt x="2" y="1"/>
                    <a:pt x="1" y="1"/>
                    <a:pt x="1" y="1"/>
                  </a:cubicBezTo>
                  <a:cubicBezTo>
                    <a:pt x="1" y="1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3"/>
                    <a:pt x="1" y="4"/>
                    <a:pt x="1" y="4"/>
                  </a:cubicBezTo>
                  <a:cubicBezTo>
                    <a:pt x="1" y="4"/>
                    <a:pt x="1" y="4"/>
                    <a:pt x="1" y="5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1" name="Freeform 10"/>
            <p:cNvSpPr>
              <a:spLocks/>
            </p:cNvSpPr>
            <p:nvPr userDrawn="1"/>
          </p:nvSpPr>
          <p:spPr bwMode="auto">
            <a:xfrm>
              <a:off x="6503988" y="10716899"/>
              <a:ext cx="65088" cy="74613"/>
            </a:xfrm>
            <a:custGeom>
              <a:avLst/>
              <a:gdLst>
                <a:gd name="T0" fmla="*/ 14 w 17"/>
                <a:gd name="T1" fmla="*/ 4 h 19"/>
                <a:gd name="T2" fmla="*/ 14 w 17"/>
                <a:gd name="T3" fmla="*/ 4 h 19"/>
                <a:gd name="T4" fmla="*/ 13 w 17"/>
                <a:gd name="T5" fmla="*/ 2 h 19"/>
                <a:gd name="T6" fmla="*/ 13 w 17"/>
                <a:gd name="T7" fmla="*/ 1 h 19"/>
                <a:gd name="T8" fmla="*/ 13 w 17"/>
                <a:gd name="T9" fmla="*/ 1 h 19"/>
                <a:gd name="T10" fmla="*/ 11 w 17"/>
                <a:gd name="T11" fmla="*/ 0 h 19"/>
                <a:gd name="T12" fmla="*/ 10 w 17"/>
                <a:gd name="T13" fmla="*/ 0 h 19"/>
                <a:gd name="T14" fmla="*/ 9 w 17"/>
                <a:gd name="T15" fmla="*/ 0 h 19"/>
                <a:gd name="T16" fmla="*/ 8 w 17"/>
                <a:gd name="T17" fmla="*/ 0 h 19"/>
                <a:gd name="T18" fmla="*/ 8 w 17"/>
                <a:gd name="T19" fmla="*/ 1 h 19"/>
                <a:gd name="T20" fmla="*/ 7 w 17"/>
                <a:gd name="T21" fmla="*/ 1 h 19"/>
                <a:gd name="T22" fmla="*/ 7 w 17"/>
                <a:gd name="T23" fmla="*/ 1 h 19"/>
                <a:gd name="T24" fmla="*/ 5 w 17"/>
                <a:gd name="T25" fmla="*/ 3 h 19"/>
                <a:gd name="T26" fmla="*/ 4 w 17"/>
                <a:gd name="T27" fmla="*/ 5 h 19"/>
                <a:gd name="T28" fmla="*/ 3 w 17"/>
                <a:gd name="T29" fmla="*/ 6 h 19"/>
                <a:gd name="T30" fmla="*/ 3 w 17"/>
                <a:gd name="T31" fmla="*/ 6 h 19"/>
                <a:gd name="T32" fmla="*/ 1 w 17"/>
                <a:gd name="T33" fmla="*/ 6 h 19"/>
                <a:gd name="T34" fmla="*/ 1 w 17"/>
                <a:gd name="T35" fmla="*/ 7 h 19"/>
                <a:gd name="T36" fmla="*/ 0 w 17"/>
                <a:gd name="T37" fmla="*/ 8 h 19"/>
                <a:gd name="T38" fmla="*/ 0 w 17"/>
                <a:gd name="T39" fmla="*/ 8 h 19"/>
                <a:gd name="T40" fmla="*/ 0 w 17"/>
                <a:gd name="T41" fmla="*/ 10 h 19"/>
                <a:gd name="T42" fmla="*/ 0 w 17"/>
                <a:gd name="T43" fmla="*/ 10 h 19"/>
                <a:gd name="T44" fmla="*/ 0 w 17"/>
                <a:gd name="T45" fmla="*/ 11 h 19"/>
                <a:gd name="T46" fmla="*/ 1 w 17"/>
                <a:gd name="T47" fmla="*/ 11 h 19"/>
                <a:gd name="T48" fmla="*/ 2 w 17"/>
                <a:gd name="T49" fmla="*/ 12 h 19"/>
                <a:gd name="T50" fmla="*/ 2 w 17"/>
                <a:gd name="T51" fmla="*/ 12 h 19"/>
                <a:gd name="T52" fmla="*/ 3 w 17"/>
                <a:gd name="T53" fmla="*/ 13 h 19"/>
                <a:gd name="T54" fmla="*/ 3 w 17"/>
                <a:gd name="T55" fmla="*/ 13 h 19"/>
                <a:gd name="T56" fmla="*/ 4 w 17"/>
                <a:gd name="T57" fmla="*/ 13 h 19"/>
                <a:gd name="T58" fmla="*/ 6 w 17"/>
                <a:gd name="T59" fmla="*/ 13 h 19"/>
                <a:gd name="T60" fmla="*/ 5 w 17"/>
                <a:gd name="T61" fmla="*/ 13 h 19"/>
                <a:gd name="T62" fmla="*/ 2 w 17"/>
                <a:gd name="T63" fmla="*/ 14 h 19"/>
                <a:gd name="T64" fmla="*/ 2 w 17"/>
                <a:gd name="T65" fmla="*/ 15 h 19"/>
                <a:gd name="T66" fmla="*/ 1 w 17"/>
                <a:gd name="T67" fmla="*/ 17 h 19"/>
                <a:gd name="T68" fmla="*/ 1 w 17"/>
                <a:gd name="T69" fmla="*/ 18 h 19"/>
                <a:gd name="T70" fmla="*/ 2 w 17"/>
                <a:gd name="T71" fmla="*/ 19 h 19"/>
                <a:gd name="T72" fmla="*/ 3 w 17"/>
                <a:gd name="T73" fmla="*/ 19 h 19"/>
                <a:gd name="T74" fmla="*/ 4 w 17"/>
                <a:gd name="T75" fmla="*/ 19 h 19"/>
                <a:gd name="T76" fmla="*/ 7 w 17"/>
                <a:gd name="T77" fmla="*/ 19 h 19"/>
                <a:gd name="T78" fmla="*/ 8 w 17"/>
                <a:gd name="T79" fmla="*/ 18 h 19"/>
                <a:gd name="T80" fmla="*/ 9 w 17"/>
                <a:gd name="T81" fmla="*/ 18 h 19"/>
                <a:gd name="T82" fmla="*/ 10 w 17"/>
                <a:gd name="T83" fmla="*/ 18 h 19"/>
                <a:gd name="T84" fmla="*/ 12 w 17"/>
                <a:gd name="T85" fmla="*/ 18 h 19"/>
                <a:gd name="T86" fmla="*/ 15 w 17"/>
                <a:gd name="T87" fmla="*/ 17 h 19"/>
                <a:gd name="T88" fmla="*/ 16 w 17"/>
                <a:gd name="T89" fmla="*/ 16 h 19"/>
                <a:gd name="T90" fmla="*/ 16 w 17"/>
                <a:gd name="T91" fmla="*/ 15 h 19"/>
                <a:gd name="T92" fmla="*/ 16 w 17"/>
                <a:gd name="T93" fmla="*/ 15 h 19"/>
                <a:gd name="T94" fmla="*/ 17 w 17"/>
                <a:gd name="T95" fmla="*/ 14 h 19"/>
                <a:gd name="T96" fmla="*/ 17 w 17"/>
                <a:gd name="T97" fmla="*/ 13 h 19"/>
                <a:gd name="T98" fmla="*/ 16 w 17"/>
                <a:gd name="T99" fmla="*/ 12 h 19"/>
                <a:gd name="T100" fmla="*/ 16 w 17"/>
                <a:gd name="T101" fmla="*/ 12 h 19"/>
                <a:gd name="T102" fmla="*/ 16 w 17"/>
                <a:gd name="T103" fmla="*/ 11 h 19"/>
                <a:gd name="T104" fmla="*/ 16 w 17"/>
                <a:gd name="T105" fmla="*/ 11 h 19"/>
                <a:gd name="T106" fmla="*/ 15 w 17"/>
                <a:gd name="T107" fmla="*/ 11 h 19"/>
                <a:gd name="T108" fmla="*/ 15 w 17"/>
                <a:gd name="T109" fmla="*/ 11 h 19"/>
                <a:gd name="T110" fmla="*/ 14 w 17"/>
                <a:gd name="T111" fmla="*/ 10 h 19"/>
                <a:gd name="T112" fmla="*/ 14 w 17"/>
                <a:gd name="T113" fmla="*/ 10 h 19"/>
                <a:gd name="T114" fmla="*/ 12 w 17"/>
                <a:gd name="T115" fmla="*/ 10 h 19"/>
                <a:gd name="T116" fmla="*/ 11 w 17"/>
                <a:gd name="T117" fmla="*/ 10 h 19"/>
                <a:gd name="T118" fmla="*/ 10 w 17"/>
                <a:gd name="T119" fmla="*/ 11 h 19"/>
                <a:gd name="T120" fmla="*/ 13 w 17"/>
                <a:gd name="T121" fmla="*/ 6 h 19"/>
                <a:gd name="T122" fmla="*/ 14 w 17"/>
                <a:gd name="T123" fmla="*/ 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" h="19"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3"/>
                    <a:pt x="13" y="2"/>
                    <a:pt x="13" y="2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2" y="1"/>
                    <a:pt x="12" y="0"/>
                    <a:pt x="11" y="0"/>
                  </a:cubicBezTo>
                  <a:cubicBezTo>
                    <a:pt x="11" y="0"/>
                    <a:pt x="11" y="0"/>
                    <a:pt x="10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8" y="0"/>
                  </a:cubicBezTo>
                  <a:cubicBezTo>
                    <a:pt x="8" y="0"/>
                    <a:pt x="8" y="0"/>
                    <a:pt x="8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4" y="4"/>
                    <a:pt x="4" y="4"/>
                    <a:pt x="4" y="5"/>
                  </a:cubicBezTo>
                  <a:cubicBezTo>
                    <a:pt x="4" y="5"/>
                    <a:pt x="4" y="5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2" y="6"/>
                    <a:pt x="1" y="6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0" y="11"/>
                    <a:pt x="1" y="11"/>
                  </a:cubicBezTo>
                  <a:cubicBezTo>
                    <a:pt x="1" y="12"/>
                    <a:pt x="1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4" y="13"/>
                    <a:pt x="5" y="13"/>
                    <a:pt x="6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3" y="13"/>
                    <a:pt x="2" y="14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1" y="16"/>
                    <a:pt x="1" y="16"/>
                    <a:pt x="1" y="17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1" y="18"/>
                    <a:pt x="2" y="18"/>
                    <a:pt x="2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4" y="19"/>
                    <a:pt x="4" y="19"/>
                  </a:cubicBezTo>
                  <a:cubicBezTo>
                    <a:pt x="5" y="19"/>
                    <a:pt x="6" y="19"/>
                    <a:pt x="7" y="19"/>
                  </a:cubicBezTo>
                  <a:cubicBezTo>
                    <a:pt x="7" y="19"/>
                    <a:pt x="7" y="19"/>
                    <a:pt x="8" y="18"/>
                  </a:cubicBezTo>
                  <a:cubicBezTo>
                    <a:pt x="8" y="18"/>
                    <a:pt x="8" y="18"/>
                    <a:pt x="9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1" y="18"/>
                    <a:pt x="11" y="18"/>
                    <a:pt x="12" y="18"/>
                  </a:cubicBezTo>
                  <a:cubicBezTo>
                    <a:pt x="12" y="18"/>
                    <a:pt x="13" y="18"/>
                    <a:pt x="15" y="1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7" y="15"/>
                    <a:pt x="17" y="14"/>
                    <a:pt x="17" y="14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2"/>
                    <a:pt x="16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2"/>
                    <a:pt x="16" y="12"/>
                    <a:pt x="16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1"/>
                    <a:pt x="16" y="11"/>
                    <a:pt x="15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1"/>
                    <a:pt x="10" y="11"/>
                    <a:pt x="10" y="11"/>
                  </a:cubicBezTo>
                  <a:cubicBezTo>
                    <a:pt x="11" y="9"/>
                    <a:pt x="13" y="8"/>
                    <a:pt x="13" y="6"/>
                  </a:cubicBezTo>
                  <a:cubicBezTo>
                    <a:pt x="14" y="5"/>
                    <a:pt x="14" y="5"/>
                    <a:pt x="14" y="4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2" name="Freeform 11"/>
            <p:cNvSpPr>
              <a:spLocks/>
            </p:cNvSpPr>
            <p:nvPr userDrawn="1"/>
          </p:nvSpPr>
          <p:spPr bwMode="auto">
            <a:xfrm>
              <a:off x="6438900" y="10805799"/>
              <a:ext cx="38100" cy="26988"/>
            </a:xfrm>
            <a:custGeom>
              <a:avLst/>
              <a:gdLst>
                <a:gd name="T0" fmla="*/ 0 w 10"/>
                <a:gd name="T1" fmla="*/ 5 h 7"/>
                <a:gd name="T2" fmla="*/ 1 w 10"/>
                <a:gd name="T3" fmla="*/ 6 h 7"/>
                <a:gd name="T4" fmla="*/ 1 w 10"/>
                <a:gd name="T5" fmla="*/ 6 h 7"/>
                <a:gd name="T6" fmla="*/ 2 w 10"/>
                <a:gd name="T7" fmla="*/ 7 h 7"/>
                <a:gd name="T8" fmla="*/ 2 w 10"/>
                <a:gd name="T9" fmla="*/ 7 h 7"/>
                <a:gd name="T10" fmla="*/ 4 w 10"/>
                <a:gd name="T11" fmla="*/ 7 h 7"/>
                <a:gd name="T12" fmla="*/ 5 w 10"/>
                <a:gd name="T13" fmla="*/ 7 h 7"/>
                <a:gd name="T14" fmla="*/ 6 w 10"/>
                <a:gd name="T15" fmla="*/ 7 h 7"/>
                <a:gd name="T16" fmla="*/ 6 w 10"/>
                <a:gd name="T17" fmla="*/ 7 h 7"/>
                <a:gd name="T18" fmla="*/ 7 w 10"/>
                <a:gd name="T19" fmla="*/ 7 h 7"/>
                <a:gd name="T20" fmla="*/ 8 w 10"/>
                <a:gd name="T21" fmla="*/ 6 h 7"/>
                <a:gd name="T22" fmla="*/ 10 w 10"/>
                <a:gd name="T23" fmla="*/ 5 h 7"/>
                <a:gd name="T24" fmla="*/ 10 w 10"/>
                <a:gd name="T25" fmla="*/ 4 h 7"/>
                <a:gd name="T26" fmla="*/ 10 w 10"/>
                <a:gd name="T27" fmla="*/ 3 h 7"/>
                <a:gd name="T28" fmla="*/ 8 w 10"/>
                <a:gd name="T29" fmla="*/ 2 h 7"/>
                <a:gd name="T30" fmla="*/ 7 w 10"/>
                <a:gd name="T31" fmla="*/ 1 h 7"/>
                <a:gd name="T32" fmla="*/ 7 w 10"/>
                <a:gd name="T33" fmla="*/ 1 h 7"/>
                <a:gd name="T34" fmla="*/ 6 w 10"/>
                <a:gd name="T35" fmla="*/ 1 h 7"/>
                <a:gd name="T36" fmla="*/ 5 w 10"/>
                <a:gd name="T37" fmla="*/ 0 h 7"/>
                <a:gd name="T38" fmla="*/ 4 w 10"/>
                <a:gd name="T39" fmla="*/ 1 h 7"/>
                <a:gd name="T40" fmla="*/ 3 w 10"/>
                <a:gd name="T41" fmla="*/ 1 h 7"/>
                <a:gd name="T42" fmla="*/ 2 w 10"/>
                <a:gd name="T43" fmla="*/ 1 h 7"/>
                <a:gd name="T44" fmla="*/ 2 w 10"/>
                <a:gd name="T45" fmla="*/ 1 h 7"/>
                <a:gd name="T46" fmla="*/ 1 w 10"/>
                <a:gd name="T47" fmla="*/ 2 h 7"/>
                <a:gd name="T48" fmla="*/ 1 w 10"/>
                <a:gd name="T49" fmla="*/ 3 h 7"/>
                <a:gd name="T50" fmla="*/ 0 w 10"/>
                <a:gd name="T51" fmla="*/ 3 h 7"/>
                <a:gd name="T52" fmla="*/ 0 w 10"/>
                <a:gd name="T53" fmla="*/ 4 h 7"/>
                <a:gd name="T54" fmla="*/ 0 w 10"/>
                <a:gd name="T55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0" h="7">
                  <a:moveTo>
                    <a:pt x="0" y="5"/>
                  </a:moveTo>
                  <a:cubicBezTo>
                    <a:pt x="0" y="5"/>
                    <a:pt x="1" y="5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2" y="6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3" y="7"/>
                    <a:pt x="3" y="7"/>
                    <a:pt x="4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5"/>
                    <a:pt x="10" y="5"/>
                    <a:pt x="10" y="4"/>
                  </a:cubicBezTo>
                  <a:cubicBezTo>
                    <a:pt x="10" y="4"/>
                    <a:pt x="10" y="4"/>
                    <a:pt x="10" y="3"/>
                  </a:cubicBezTo>
                  <a:cubicBezTo>
                    <a:pt x="9" y="3"/>
                    <a:pt x="9" y="3"/>
                    <a:pt x="8" y="2"/>
                  </a:cubicBezTo>
                  <a:cubicBezTo>
                    <a:pt x="8" y="2"/>
                    <a:pt x="8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4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2"/>
                    <a:pt x="1" y="2"/>
                  </a:cubicBezTo>
                  <a:cubicBezTo>
                    <a:pt x="1" y="2"/>
                    <a:pt x="1" y="2"/>
                    <a:pt x="1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0" y="5"/>
                    <a:pt x="0" y="5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3" name="Freeform 12"/>
            <p:cNvSpPr>
              <a:spLocks/>
            </p:cNvSpPr>
            <p:nvPr userDrawn="1"/>
          </p:nvSpPr>
          <p:spPr bwMode="auto">
            <a:xfrm>
              <a:off x="5494338" y="9769161"/>
              <a:ext cx="120650" cy="80963"/>
            </a:xfrm>
            <a:custGeom>
              <a:avLst/>
              <a:gdLst>
                <a:gd name="T0" fmla="*/ 3 w 31"/>
                <a:gd name="T1" fmla="*/ 5 h 21"/>
                <a:gd name="T2" fmla="*/ 2 w 31"/>
                <a:gd name="T3" fmla="*/ 6 h 21"/>
                <a:gd name="T4" fmla="*/ 1 w 31"/>
                <a:gd name="T5" fmla="*/ 7 h 21"/>
                <a:gd name="T6" fmla="*/ 0 w 31"/>
                <a:gd name="T7" fmla="*/ 9 h 21"/>
                <a:gd name="T8" fmla="*/ 0 w 31"/>
                <a:gd name="T9" fmla="*/ 10 h 21"/>
                <a:gd name="T10" fmla="*/ 0 w 31"/>
                <a:gd name="T11" fmla="*/ 10 h 21"/>
                <a:gd name="T12" fmla="*/ 0 w 31"/>
                <a:gd name="T13" fmla="*/ 12 h 21"/>
                <a:gd name="T14" fmla="*/ 0 w 31"/>
                <a:gd name="T15" fmla="*/ 13 h 21"/>
                <a:gd name="T16" fmla="*/ 0 w 31"/>
                <a:gd name="T17" fmla="*/ 14 h 21"/>
                <a:gd name="T18" fmla="*/ 2 w 31"/>
                <a:gd name="T19" fmla="*/ 16 h 21"/>
                <a:gd name="T20" fmla="*/ 3 w 31"/>
                <a:gd name="T21" fmla="*/ 18 h 21"/>
                <a:gd name="T22" fmla="*/ 5 w 31"/>
                <a:gd name="T23" fmla="*/ 19 h 21"/>
                <a:gd name="T24" fmla="*/ 9 w 31"/>
                <a:gd name="T25" fmla="*/ 21 h 21"/>
                <a:gd name="T26" fmla="*/ 9 w 31"/>
                <a:gd name="T27" fmla="*/ 21 h 21"/>
                <a:gd name="T28" fmla="*/ 10 w 31"/>
                <a:gd name="T29" fmla="*/ 21 h 21"/>
                <a:gd name="T30" fmla="*/ 12 w 31"/>
                <a:gd name="T31" fmla="*/ 21 h 21"/>
                <a:gd name="T32" fmla="*/ 14 w 31"/>
                <a:gd name="T33" fmla="*/ 21 h 21"/>
                <a:gd name="T34" fmla="*/ 15 w 31"/>
                <a:gd name="T35" fmla="*/ 21 h 21"/>
                <a:gd name="T36" fmla="*/ 17 w 31"/>
                <a:gd name="T37" fmla="*/ 21 h 21"/>
                <a:gd name="T38" fmla="*/ 19 w 31"/>
                <a:gd name="T39" fmla="*/ 20 h 21"/>
                <a:gd name="T40" fmla="*/ 22 w 31"/>
                <a:gd name="T41" fmla="*/ 18 h 21"/>
                <a:gd name="T42" fmla="*/ 23 w 31"/>
                <a:gd name="T43" fmla="*/ 18 h 21"/>
                <a:gd name="T44" fmla="*/ 29 w 31"/>
                <a:gd name="T45" fmla="*/ 14 h 21"/>
                <a:gd name="T46" fmla="*/ 30 w 31"/>
                <a:gd name="T47" fmla="*/ 13 h 21"/>
                <a:gd name="T48" fmla="*/ 30 w 31"/>
                <a:gd name="T49" fmla="*/ 13 h 21"/>
                <a:gd name="T50" fmla="*/ 31 w 31"/>
                <a:gd name="T51" fmla="*/ 12 h 21"/>
                <a:gd name="T52" fmla="*/ 31 w 31"/>
                <a:gd name="T53" fmla="*/ 12 h 21"/>
                <a:gd name="T54" fmla="*/ 31 w 31"/>
                <a:gd name="T55" fmla="*/ 10 h 21"/>
                <a:gd name="T56" fmla="*/ 31 w 31"/>
                <a:gd name="T57" fmla="*/ 9 h 21"/>
                <a:gd name="T58" fmla="*/ 30 w 31"/>
                <a:gd name="T59" fmla="*/ 8 h 21"/>
                <a:gd name="T60" fmla="*/ 30 w 31"/>
                <a:gd name="T61" fmla="*/ 8 h 21"/>
                <a:gd name="T62" fmla="*/ 29 w 31"/>
                <a:gd name="T63" fmla="*/ 6 h 21"/>
                <a:gd name="T64" fmla="*/ 27 w 31"/>
                <a:gd name="T65" fmla="*/ 5 h 21"/>
                <a:gd name="T66" fmla="*/ 23 w 31"/>
                <a:gd name="T67" fmla="*/ 4 h 21"/>
                <a:gd name="T68" fmla="*/ 20 w 31"/>
                <a:gd name="T69" fmla="*/ 3 h 21"/>
                <a:gd name="T70" fmla="*/ 18 w 31"/>
                <a:gd name="T71" fmla="*/ 3 h 21"/>
                <a:gd name="T72" fmla="*/ 17 w 31"/>
                <a:gd name="T73" fmla="*/ 2 h 21"/>
                <a:gd name="T74" fmla="*/ 16 w 31"/>
                <a:gd name="T75" fmla="*/ 2 h 21"/>
                <a:gd name="T76" fmla="*/ 15 w 31"/>
                <a:gd name="T77" fmla="*/ 1 h 21"/>
                <a:gd name="T78" fmla="*/ 14 w 31"/>
                <a:gd name="T79" fmla="*/ 0 h 21"/>
                <a:gd name="T80" fmla="*/ 14 w 31"/>
                <a:gd name="T81" fmla="*/ 0 h 21"/>
                <a:gd name="T82" fmla="*/ 11 w 31"/>
                <a:gd name="T83" fmla="*/ 0 h 21"/>
                <a:gd name="T84" fmla="*/ 10 w 31"/>
                <a:gd name="T85" fmla="*/ 0 h 21"/>
                <a:gd name="T86" fmla="*/ 9 w 31"/>
                <a:gd name="T87" fmla="*/ 0 h 21"/>
                <a:gd name="T88" fmla="*/ 9 w 31"/>
                <a:gd name="T89" fmla="*/ 0 h 21"/>
                <a:gd name="T90" fmla="*/ 8 w 31"/>
                <a:gd name="T91" fmla="*/ 0 h 21"/>
                <a:gd name="T92" fmla="*/ 7 w 31"/>
                <a:gd name="T93" fmla="*/ 2 h 21"/>
                <a:gd name="T94" fmla="*/ 3 w 31"/>
                <a:gd name="T95" fmla="*/ 4 h 21"/>
                <a:gd name="T96" fmla="*/ 3 w 31"/>
                <a:gd name="T97" fmla="*/ 5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1" h="21">
                  <a:moveTo>
                    <a:pt x="3" y="5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2" y="21"/>
                    <a:pt x="12" y="21"/>
                  </a:cubicBezTo>
                  <a:cubicBezTo>
                    <a:pt x="12" y="21"/>
                    <a:pt x="14" y="21"/>
                    <a:pt x="14" y="21"/>
                  </a:cubicBezTo>
                  <a:cubicBezTo>
                    <a:pt x="14" y="21"/>
                    <a:pt x="15" y="21"/>
                    <a:pt x="15" y="21"/>
                  </a:cubicBezTo>
                  <a:cubicBezTo>
                    <a:pt x="16" y="21"/>
                    <a:pt x="16" y="21"/>
                    <a:pt x="17" y="21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20" y="19"/>
                    <a:pt x="21" y="19"/>
                    <a:pt x="22" y="18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6" y="17"/>
                    <a:pt x="28" y="15"/>
                    <a:pt x="29" y="14"/>
                  </a:cubicBezTo>
                  <a:cubicBezTo>
                    <a:pt x="30" y="13"/>
                    <a:pt x="30" y="13"/>
                    <a:pt x="30" y="13"/>
                  </a:cubicBezTo>
                  <a:cubicBezTo>
                    <a:pt x="30" y="13"/>
                    <a:pt x="30" y="13"/>
                    <a:pt x="30" y="13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1" y="9"/>
                    <a:pt x="31" y="9"/>
                    <a:pt x="31" y="9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29" y="7"/>
                    <a:pt x="29" y="7"/>
                    <a:pt x="29" y="6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26" y="5"/>
                    <a:pt x="24" y="4"/>
                    <a:pt x="23" y="4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7" y="2"/>
                  </a:cubicBezTo>
                  <a:cubicBezTo>
                    <a:pt x="17" y="2"/>
                    <a:pt x="16" y="2"/>
                    <a:pt x="16" y="2"/>
                  </a:cubicBezTo>
                  <a:cubicBezTo>
                    <a:pt x="16" y="1"/>
                    <a:pt x="15" y="1"/>
                    <a:pt x="15" y="1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3" y="0"/>
                    <a:pt x="12" y="0"/>
                    <a:pt x="11" y="0"/>
                  </a:cubicBezTo>
                  <a:cubicBezTo>
                    <a:pt x="11" y="0"/>
                    <a:pt x="10" y="0"/>
                    <a:pt x="10" y="0"/>
                  </a:cubicBezTo>
                  <a:cubicBezTo>
                    <a:pt x="10" y="0"/>
                    <a:pt x="10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4" name="Freeform 13"/>
            <p:cNvSpPr>
              <a:spLocks/>
            </p:cNvSpPr>
            <p:nvPr userDrawn="1"/>
          </p:nvSpPr>
          <p:spPr bwMode="auto">
            <a:xfrm>
              <a:off x="6253163" y="10670861"/>
              <a:ext cx="41275" cy="31750"/>
            </a:xfrm>
            <a:custGeom>
              <a:avLst/>
              <a:gdLst>
                <a:gd name="T0" fmla="*/ 1 w 11"/>
                <a:gd name="T1" fmla="*/ 7 h 8"/>
                <a:gd name="T2" fmla="*/ 1 w 11"/>
                <a:gd name="T3" fmla="*/ 7 h 8"/>
                <a:gd name="T4" fmla="*/ 2 w 11"/>
                <a:gd name="T5" fmla="*/ 8 h 8"/>
                <a:gd name="T6" fmla="*/ 2 w 11"/>
                <a:gd name="T7" fmla="*/ 8 h 8"/>
                <a:gd name="T8" fmla="*/ 2 w 11"/>
                <a:gd name="T9" fmla="*/ 8 h 8"/>
                <a:gd name="T10" fmla="*/ 3 w 11"/>
                <a:gd name="T11" fmla="*/ 8 h 8"/>
                <a:gd name="T12" fmla="*/ 5 w 11"/>
                <a:gd name="T13" fmla="*/ 8 h 8"/>
                <a:gd name="T14" fmla="*/ 7 w 11"/>
                <a:gd name="T15" fmla="*/ 8 h 8"/>
                <a:gd name="T16" fmla="*/ 8 w 11"/>
                <a:gd name="T17" fmla="*/ 7 h 8"/>
                <a:gd name="T18" fmla="*/ 9 w 11"/>
                <a:gd name="T19" fmla="*/ 7 h 8"/>
                <a:gd name="T20" fmla="*/ 10 w 11"/>
                <a:gd name="T21" fmla="*/ 7 h 8"/>
                <a:gd name="T22" fmla="*/ 10 w 11"/>
                <a:gd name="T23" fmla="*/ 6 h 8"/>
                <a:gd name="T24" fmla="*/ 10 w 11"/>
                <a:gd name="T25" fmla="*/ 5 h 8"/>
                <a:gd name="T26" fmla="*/ 11 w 11"/>
                <a:gd name="T27" fmla="*/ 4 h 8"/>
                <a:gd name="T28" fmla="*/ 11 w 11"/>
                <a:gd name="T29" fmla="*/ 3 h 8"/>
                <a:gd name="T30" fmla="*/ 10 w 11"/>
                <a:gd name="T31" fmla="*/ 2 h 8"/>
                <a:gd name="T32" fmla="*/ 10 w 11"/>
                <a:gd name="T33" fmla="*/ 1 h 8"/>
                <a:gd name="T34" fmla="*/ 9 w 11"/>
                <a:gd name="T35" fmla="*/ 1 h 8"/>
                <a:gd name="T36" fmla="*/ 8 w 11"/>
                <a:gd name="T37" fmla="*/ 0 h 8"/>
                <a:gd name="T38" fmla="*/ 8 w 11"/>
                <a:gd name="T39" fmla="*/ 0 h 8"/>
                <a:gd name="T40" fmla="*/ 5 w 11"/>
                <a:gd name="T41" fmla="*/ 0 h 8"/>
                <a:gd name="T42" fmla="*/ 4 w 11"/>
                <a:gd name="T43" fmla="*/ 0 h 8"/>
                <a:gd name="T44" fmla="*/ 4 w 11"/>
                <a:gd name="T45" fmla="*/ 0 h 8"/>
                <a:gd name="T46" fmla="*/ 3 w 11"/>
                <a:gd name="T47" fmla="*/ 1 h 8"/>
                <a:gd name="T48" fmla="*/ 3 w 11"/>
                <a:gd name="T49" fmla="*/ 1 h 8"/>
                <a:gd name="T50" fmla="*/ 2 w 11"/>
                <a:gd name="T51" fmla="*/ 1 h 8"/>
                <a:gd name="T52" fmla="*/ 1 w 11"/>
                <a:gd name="T53" fmla="*/ 2 h 8"/>
                <a:gd name="T54" fmla="*/ 0 w 11"/>
                <a:gd name="T55" fmla="*/ 3 h 8"/>
                <a:gd name="T56" fmla="*/ 0 w 11"/>
                <a:gd name="T57" fmla="*/ 3 h 8"/>
                <a:gd name="T58" fmla="*/ 0 w 11"/>
                <a:gd name="T59" fmla="*/ 4 h 8"/>
                <a:gd name="T60" fmla="*/ 0 w 11"/>
                <a:gd name="T61" fmla="*/ 6 h 8"/>
                <a:gd name="T62" fmla="*/ 0 w 11"/>
                <a:gd name="T63" fmla="*/ 6 h 8"/>
                <a:gd name="T64" fmla="*/ 1 w 11"/>
                <a:gd name="T65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" h="8">
                  <a:moveTo>
                    <a:pt x="1" y="7"/>
                  </a:move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1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6" y="8"/>
                    <a:pt x="6" y="8"/>
                    <a:pt x="7" y="8"/>
                  </a:cubicBezTo>
                  <a:cubicBezTo>
                    <a:pt x="7" y="8"/>
                    <a:pt x="8" y="8"/>
                    <a:pt x="8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10" y="7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1" y="5"/>
                    <a:pt x="11" y="5"/>
                    <a:pt x="11" y="4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2"/>
                    <a:pt x="11" y="2"/>
                    <a:pt x="10" y="2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3"/>
                    <a:pt x="1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lnTo>
                    <a:pt x="1" y="7"/>
                  </a:ln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5" name="Freeform 14"/>
            <p:cNvSpPr>
              <a:spLocks/>
            </p:cNvSpPr>
            <p:nvPr userDrawn="1"/>
          </p:nvSpPr>
          <p:spPr bwMode="auto">
            <a:xfrm>
              <a:off x="6515100" y="10802624"/>
              <a:ext cx="47625" cy="30163"/>
            </a:xfrm>
            <a:custGeom>
              <a:avLst/>
              <a:gdLst>
                <a:gd name="T0" fmla="*/ 11 w 12"/>
                <a:gd name="T1" fmla="*/ 5 h 8"/>
                <a:gd name="T2" fmla="*/ 11 w 12"/>
                <a:gd name="T3" fmla="*/ 3 h 8"/>
                <a:gd name="T4" fmla="*/ 10 w 12"/>
                <a:gd name="T5" fmla="*/ 3 h 8"/>
                <a:gd name="T6" fmla="*/ 10 w 12"/>
                <a:gd name="T7" fmla="*/ 2 h 8"/>
                <a:gd name="T8" fmla="*/ 9 w 12"/>
                <a:gd name="T9" fmla="*/ 2 h 8"/>
                <a:gd name="T10" fmla="*/ 8 w 12"/>
                <a:gd name="T11" fmla="*/ 1 h 8"/>
                <a:gd name="T12" fmla="*/ 7 w 12"/>
                <a:gd name="T13" fmla="*/ 0 h 8"/>
                <a:gd name="T14" fmla="*/ 6 w 12"/>
                <a:gd name="T15" fmla="*/ 0 h 8"/>
                <a:gd name="T16" fmla="*/ 6 w 12"/>
                <a:gd name="T17" fmla="*/ 0 h 8"/>
                <a:gd name="T18" fmla="*/ 3 w 12"/>
                <a:gd name="T19" fmla="*/ 0 h 8"/>
                <a:gd name="T20" fmla="*/ 1 w 12"/>
                <a:gd name="T21" fmla="*/ 0 h 8"/>
                <a:gd name="T22" fmla="*/ 0 w 12"/>
                <a:gd name="T23" fmla="*/ 0 h 8"/>
                <a:gd name="T24" fmla="*/ 0 w 12"/>
                <a:gd name="T25" fmla="*/ 1 h 8"/>
                <a:gd name="T26" fmla="*/ 0 w 12"/>
                <a:gd name="T27" fmla="*/ 1 h 8"/>
                <a:gd name="T28" fmla="*/ 0 w 12"/>
                <a:gd name="T29" fmla="*/ 2 h 8"/>
                <a:gd name="T30" fmla="*/ 0 w 12"/>
                <a:gd name="T31" fmla="*/ 3 h 8"/>
                <a:gd name="T32" fmla="*/ 0 w 12"/>
                <a:gd name="T33" fmla="*/ 4 h 8"/>
                <a:gd name="T34" fmla="*/ 0 w 12"/>
                <a:gd name="T35" fmla="*/ 4 h 8"/>
                <a:gd name="T36" fmla="*/ 0 w 12"/>
                <a:gd name="T37" fmla="*/ 4 h 8"/>
                <a:gd name="T38" fmla="*/ 1 w 12"/>
                <a:gd name="T39" fmla="*/ 5 h 8"/>
                <a:gd name="T40" fmla="*/ 1 w 12"/>
                <a:gd name="T41" fmla="*/ 6 h 8"/>
                <a:gd name="T42" fmla="*/ 2 w 12"/>
                <a:gd name="T43" fmla="*/ 6 h 8"/>
                <a:gd name="T44" fmla="*/ 3 w 12"/>
                <a:gd name="T45" fmla="*/ 6 h 8"/>
                <a:gd name="T46" fmla="*/ 4 w 12"/>
                <a:gd name="T47" fmla="*/ 7 h 8"/>
                <a:gd name="T48" fmla="*/ 8 w 12"/>
                <a:gd name="T49" fmla="*/ 8 h 8"/>
                <a:gd name="T50" fmla="*/ 8 w 12"/>
                <a:gd name="T51" fmla="*/ 8 h 8"/>
                <a:gd name="T52" fmla="*/ 11 w 12"/>
                <a:gd name="T53" fmla="*/ 8 h 8"/>
                <a:gd name="T54" fmla="*/ 11 w 12"/>
                <a:gd name="T55" fmla="*/ 8 h 8"/>
                <a:gd name="T56" fmla="*/ 12 w 12"/>
                <a:gd name="T57" fmla="*/ 8 h 8"/>
                <a:gd name="T58" fmla="*/ 12 w 12"/>
                <a:gd name="T59" fmla="*/ 7 h 8"/>
                <a:gd name="T60" fmla="*/ 11 w 12"/>
                <a:gd name="T61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2" h="8">
                  <a:moveTo>
                    <a:pt x="11" y="5"/>
                  </a:moveTo>
                  <a:cubicBezTo>
                    <a:pt x="11" y="4"/>
                    <a:pt x="11" y="4"/>
                    <a:pt x="11" y="3"/>
                  </a:cubicBezTo>
                  <a:cubicBezTo>
                    <a:pt x="11" y="3"/>
                    <a:pt x="10" y="3"/>
                    <a:pt x="10" y="3"/>
                  </a:cubicBezTo>
                  <a:cubicBezTo>
                    <a:pt x="10" y="3"/>
                    <a:pt x="10" y="2"/>
                    <a:pt x="10" y="2"/>
                  </a:cubicBezTo>
                  <a:cubicBezTo>
                    <a:pt x="10" y="2"/>
                    <a:pt x="9" y="2"/>
                    <a:pt x="9" y="2"/>
                  </a:cubicBezTo>
                  <a:cubicBezTo>
                    <a:pt x="9" y="1"/>
                    <a:pt x="9" y="1"/>
                    <a:pt x="8" y="1"/>
                  </a:cubicBezTo>
                  <a:cubicBezTo>
                    <a:pt x="8" y="1"/>
                    <a:pt x="8" y="0"/>
                    <a:pt x="7" y="0"/>
                  </a:cubicBezTo>
                  <a:cubicBezTo>
                    <a:pt x="7" y="0"/>
                    <a:pt x="7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0" y="5"/>
                    <a:pt x="1" y="5"/>
                  </a:cubicBezTo>
                  <a:cubicBezTo>
                    <a:pt x="1" y="5"/>
                    <a:pt x="1" y="5"/>
                    <a:pt x="1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3" y="6"/>
                    <a:pt x="3" y="6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5" y="7"/>
                    <a:pt x="7" y="8"/>
                    <a:pt x="8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8"/>
                    <a:pt x="11" y="8"/>
                    <a:pt x="12" y="8"/>
                  </a:cubicBezTo>
                  <a:cubicBezTo>
                    <a:pt x="12" y="8"/>
                    <a:pt x="12" y="7"/>
                    <a:pt x="12" y="7"/>
                  </a:cubicBezTo>
                  <a:cubicBezTo>
                    <a:pt x="11" y="5"/>
                    <a:pt x="11" y="5"/>
                    <a:pt x="11" y="5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6" name="Freeform 15"/>
            <p:cNvSpPr>
              <a:spLocks/>
            </p:cNvSpPr>
            <p:nvPr userDrawn="1"/>
          </p:nvSpPr>
          <p:spPr bwMode="auto">
            <a:xfrm>
              <a:off x="6480175" y="10799449"/>
              <a:ext cx="23813" cy="30163"/>
            </a:xfrm>
            <a:custGeom>
              <a:avLst/>
              <a:gdLst>
                <a:gd name="T0" fmla="*/ 4 w 6"/>
                <a:gd name="T1" fmla="*/ 0 h 8"/>
                <a:gd name="T2" fmla="*/ 3 w 6"/>
                <a:gd name="T3" fmla="*/ 0 h 8"/>
                <a:gd name="T4" fmla="*/ 3 w 6"/>
                <a:gd name="T5" fmla="*/ 0 h 8"/>
                <a:gd name="T6" fmla="*/ 2 w 6"/>
                <a:gd name="T7" fmla="*/ 0 h 8"/>
                <a:gd name="T8" fmla="*/ 1 w 6"/>
                <a:gd name="T9" fmla="*/ 2 h 8"/>
                <a:gd name="T10" fmla="*/ 0 w 6"/>
                <a:gd name="T11" fmla="*/ 2 h 8"/>
                <a:gd name="T12" fmla="*/ 0 w 6"/>
                <a:gd name="T13" fmla="*/ 3 h 8"/>
                <a:gd name="T14" fmla="*/ 0 w 6"/>
                <a:gd name="T15" fmla="*/ 3 h 8"/>
                <a:gd name="T16" fmla="*/ 0 w 6"/>
                <a:gd name="T17" fmla="*/ 4 h 8"/>
                <a:gd name="T18" fmla="*/ 0 w 6"/>
                <a:gd name="T19" fmla="*/ 5 h 8"/>
                <a:gd name="T20" fmla="*/ 0 w 6"/>
                <a:gd name="T21" fmla="*/ 5 h 8"/>
                <a:gd name="T22" fmla="*/ 1 w 6"/>
                <a:gd name="T23" fmla="*/ 6 h 8"/>
                <a:gd name="T24" fmla="*/ 1 w 6"/>
                <a:gd name="T25" fmla="*/ 6 h 8"/>
                <a:gd name="T26" fmla="*/ 1 w 6"/>
                <a:gd name="T27" fmla="*/ 7 h 8"/>
                <a:gd name="T28" fmla="*/ 2 w 6"/>
                <a:gd name="T29" fmla="*/ 7 h 8"/>
                <a:gd name="T30" fmla="*/ 3 w 6"/>
                <a:gd name="T31" fmla="*/ 8 h 8"/>
                <a:gd name="T32" fmla="*/ 4 w 6"/>
                <a:gd name="T33" fmla="*/ 8 h 8"/>
                <a:gd name="T34" fmla="*/ 5 w 6"/>
                <a:gd name="T35" fmla="*/ 7 h 8"/>
                <a:gd name="T36" fmla="*/ 5 w 6"/>
                <a:gd name="T37" fmla="*/ 7 h 8"/>
                <a:gd name="T38" fmla="*/ 6 w 6"/>
                <a:gd name="T39" fmla="*/ 7 h 8"/>
                <a:gd name="T40" fmla="*/ 6 w 6"/>
                <a:gd name="T41" fmla="*/ 6 h 8"/>
                <a:gd name="T42" fmla="*/ 6 w 6"/>
                <a:gd name="T43" fmla="*/ 6 h 8"/>
                <a:gd name="T44" fmla="*/ 6 w 6"/>
                <a:gd name="T45" fmla="*/ 5 h 8"/>
                <a:gd name="T46" fmla="*/ 5 w 6"/>
                <a:gd name="T47" fmla="*/ 1 h 8"/>
                <a:gd name="T48" fmla="*/ 4 w 6"/>
                <a:gd name="T4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" h="8">
                  <a:moveTo>
                    <a:pt x="4" y="0"/>
                  </a:moveTo>
                  <a:cubicBezTo>
                    <a:pt x="4" y="0"/>
                    <a:pt x="4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2" y="7"/>
                    <a:pt x="2" y="7"/>
                  </a:cubicBezTo>
                  <a:cubicBezTo>
                    <a:pt x="2" y="8"/>
                    <a:pt x="2" y="8"/>
                    <a:pt x="3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5" y="8"/>
                    <a:pt x="5" y="8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6" y="7"/>
                    <a:pt x="6" y="7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4"/>
                    <a:pt x="6" y="2"/>
                    <a:pt x="5" y="1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7" name="Freeform 16"/>
            <p:cNvSpPr>
              <a:spLocks/>
            </p:cNvSpPr>
            <p:nvPr userDrawn="1"/>
          </p:nvSpPr>
          <p:spPr bwMode="auto">
            <a:xfrm>
              <a:off x="5668963" y="11220136"/>
              <a:ext cx="30163" cy="26988"/>
            </a:xfrm>
            <a:custGeom>
              <a:avLst/>
              <a:gdLst>
                <a:gd name="T0" fmla="*/ 2 w 8"/>
                <a:gd name="T1" fmla="*/ 7 h 7"/>
                <a:gd name="T2" fmla="*/ 6 w 8"/>
                <a:gd name="T3" fmla="*/ 7 h 7"/>
                <a:gd name="T4" fmla="*/ 6 w 8"/>
                <a:gd name="T5" fmla="*/ 6 h 7"/>
                <a:gd name="T6" fmla="*/ 7 w 8"/>
                <a:gd name="T7" fmla="*/ 5 h 7"/>
                <a:gd name="T8" fmla="*/ 8 w 8"/>
                <a:gd name="T9" fmla="*/ 5 h 7"/>
                <a:gd name="T10" fmla="*/ 8 w 8"/>
                <a:gd name="T11" fmla="*/ 4 h 7"/>
                <a:gd name="T12" fmla="*/ 8 w 8"/>
                <a:gd name="T13" fmla="*/ 3 h 7"/>
                <a:gd name="T14" fmla="*/ 8 w 8"/>
                <a:gd name="T15" fmla="*/ 3 h 7"/>
                <a:gd name="T16" fmla="*/ 8 w 8"/>
                <a:gd name="T17" fmla="*/ 2 h 7"/>
                <a:gd name="T18" fmla="*/ 7 w 8"/>
                <a:gd name="T19" fmla="*/ 1 h 7"/>
                <a:gd name="T20" fmla="*/ 6 w 8"/>
                <a:gd name="T21" fmla="*/ 0 h 7"/>
                <a:gd name="T22" fmla="*/ 6 w 8"/>
                <a:gd name="T23" fmla="*/ 0 h 7"/>
                <a:gd name="T24" fmla="*/ 4 w 8"/>
                <a:gd name="T25" fmla="*/ 0 h 7"/>
                <a:gd name="T26" fmla="*/ 3 w 8"/>
                <a:gd name="T27" fmla="*/ 0 h 7"/>
                <a:gd name="T28" fmla="*/ 2 w 8"/>
                <a:gd name="T29" fmla="*/ 0 h 7"/>
                <a:gd name="T30" fmla="*/ 1 w 8"/>
                <a:gd name="T31" fmla="*/ 2 h 7"/>
                <a:gd name="T32" fmla="*/ 0 w 8"/>
                <a:gd name="T33" fmla="*/ 2 h 7"/>
                <a:gd name="T34" fmla="*/ 0 w 8"/>
                <a:gd name="T35" fmla="*/ 5 h 7"/>
                <a:gd name="T36" fmla="*/ 0 w 8"/>
                <a:gd name="T37" fmla="*/ 6 h 7"/>
                <a:gd name="T38" fmla="*/ 1 w 8"/>
                <a:gd name="T39" fmla="*/ 7 h 7"/>
                <a:gd name="T40" fmla="*/ 2 w 8"/>
                <a:gd name="T4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" h="7">
                  <a:moveTo>
                    <a:pt x="2" y="7"/>
                  </a:moveTo>
                  <a:cubicBezTo>
                    <a:pt x="3" y="7"/>
                    <a:pt x="4" y="7"/>
                    <a:pt x="6" y="7"/>
                  </a:cubicBezTo>
                  <a:cubicBezTo>
                    <a:pt x="6" y="7"/>
                    <a:pt x="6" y="7"/>
                    <a:pt x="6" y="6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2"/>
                    <a:pt x="8" y="2"/>
                  </a:cubicBezTo>
                  <a:cubicBezTo>
                    <a:pt x="8" y="2"/>
                    <a:pt x="7" y="1"/>
                    <a:pt x="7" y="1"/>
                  </a:cubicBezTo>
                  <a:cubicBezTo>
                    <a:pt x="7" y="1"/>
                    <a:pt x="7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5" y="0"/>
                    <a:pt x="4" y="0"/>
                    <a:pt x="4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4"/>
                    <a:pt x="0" y="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7"/>
                    <a:pt x="0" y="7"/>
                    <a:pt x="1" y="7"/>
                  </a:cubicBezTo>
                  <a:lnTo>
                    <a:pt x="2" y="7"/>
                  </a:ln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8" name="Freeform 17"/>
            <p:cNvSpPr>
              <a:spLocks/>
            </p:cNvSpPr>
            <p:nvPr userDrawn="1"/>
          </p:nvSpPr>
          <p:spPr bwMode="auto">
            <a:xfrm>
              <a:off x="5653088" y="11251886"/>
              <a:ext cx="46038" cy="76200"/>
            </a:xfrm>
            <a:custGeom>
              <a:avLst/>
              <a:gdLst>
                <a:gd name="T0" fmla="*/ 3 w 12"/>
                <a:gd name="T1" fmla="*/ 3 h 20"/>
                <a:gd name="T2" fmla="*/ 2 w 12"/>
                <a:gd name="T3" fmla="*/ 3 h 20"/>
                <a:gd name="T4" fmla="*/ 1 w 12"/>
                <a:gd name="T5" fmla="*/ 5 h 20"/>
                <a:gd name="T6" fmla="*/ 0 w 12"/>
                <a:gd name="T7" fmla="*/ 6 h 20"/>
                <a:gd name="T8" fmla="*/ 0 w 12"/>
                <a:gd name="T9" fmla="*/ 7 h 20"/>
                <a:gd name="T10" fmla="*/ 0 w 12"/>
                <a:gd name="T11" fmla="*/ 8 h 20"/>
                <a:gd name="T12" fmla="*/ 0 w 12"/>
                <a:gd name="T13" fmla="*/ 13 h 20"/>
                <a:gd name="T14" fmla="*/ 0 w 12"/>
                <a:gd name="T15" fmla="*/ 14 h 20"/>
                <a:gd name="T16" fmla="*/ 0 w 12"/>
                <a:gd name="T17" fmla="*/ 15 h 20"/>
                <a:gd name="T18" fmla="*/ 0 w 12"/>
                <a:gd name="T19" fmla="*/ 16 h 20"/>
                <a:gd name="T20" fmla="*/ 1 w 12"/>
                <a:gd name="T21" fmla="*/ 17 h 20"/>
                <a:gd name="T22" fmla="*/ 1 w 12"/>
                <a:gd name="T23" fmla="*/ 17 h 20"/>
                <a:gd name="T24" fmla="*/ 2 w 12"/>
                <a:gd name="T25" fmla="*/ 18 h 20"/>
                <a:gd name="T26" fmla="*/ 2 w 12"/>
                <a:gd name="T27" fmla="*/ 19 h 20"/>
                <a:gd name="T28" fmla="*/ 3 w 12"/>
                <a:gd name="T29" fmla="*/ 19 h 20"/>
                <a:gd name="T30" fmla="*/ 4 w 12"/>
                <a:gd name="T31" fmla="*/ 19 h 20"/>
                <a:gd name="T32" fmla="*/ 5 w 12"/>
                <a:gd name="T33" fmla="*/ 20 h 20"/>
                <a:gd name="T34" fmla="*/ 6 w 12"/>
                <a:gd name="T35" fmla="*/ 20 h 20"/>
                <a:gd name="T36" fmla="*/ 8 w 12"/>
                <a:gd name="T37" fmla="*/ 19 h 20"/>
                <a:gd name="T38" fmla="*/ 9 w 12"/>
                <a:gd name="T39" fmla="*/ 19 h 20"/>
                <a:gd name="T40" fmla="*/ 10 w 12"/>
                <a:gd name="T41" fmla="*/ 18 h 20"/>
                <a:gd name="T42" fmla="*/ 11 w 12"/>
                <a:gd name="T43" fmla="*/ 16 h 20"/>
                <a:gd name="T44" fmla="*/ 12 w 12"/>
                <a:gd name="T45" fmla="*/ 11 h 20"/>
                <a:gd name="T46" fmla="*/ 12 w 12"/>
                <a:gd name="T47" fmla="*/ 10 h 20"/>
                <a:gd name="T48" fmla="*/ 12 w 12"/>
                <a:gd name="T49" fmla="*/ 8 h 20"/>
                <a:gd name="T50" fmla="*/ 12 w 12"/>
                <a:gd name="T51" fmla="*/ 5 h 20"/>
                <a:gd name="T52" fmla="*/ 12 w 12"/>
                <a:gd name="T53" fmla="*/ 4 h 20"/>
                <a:gd name="T54" fmla="*/ 12 w 12"/>
                <a:gd name="T55" fmla="*/ 3 h 20"/>
                <a:gd name="T56" fmla="*/ 12 w 12"/>
                <a:gd name="T57" fmla="*/ 2 h 20"/>
                <a:gd name="T58" fmla="*/ 11 w 12"/>
                <a:gd name="T59" fmla="*/ 2 h 20"/>
                <a:gd name="T60" fmla="*/ 10 w 12"/>
                <a:gd name="T61" fmla="*/ 1 h 20"/>
                <a:gd name="T62" fmla="*/ 10 w 12"/>
                <a:gd name="T63" fmla="*/ 0 h 20"/>
                <a:gd name="T64" fmla="*/ 9 w 12"/>
                <a:gd name="T65" fmla="*/ 0 h 20"/>
                <a:gd name="T66" fmla="*/ 9 w 12"/>
                <a:gd name="T67" fmla="*/ 0 h 20"/>
                <a:gd name="T68" fmla="*/ 8 w 12"/>
                <a:gd name="T69" fmla="*/ 0 h 20"/>
                <a:gd name="T70" fmla="*/ 7 w 12"/>
                <a:gd name="T71" fmla="*/ 0 h 20"/>
                <a:gd name="T72" fmla="*/ 7 w 12"/>
                <a:gd name="T73" fmla="*/ 0 h 20"/>
                <a:gd name="T74" fmla="*/ 6 w 12"/>
                <a:gd name="T75" fmla="*/ 1 h 20"/>
                <a:gd name="T76" fmla="*/ 4 w 12"/>
                <a:gd name="T77" fmla="*/ 1 h 20"/>
                <a:gd name="T78" fmla="*/ 4 w 12"/>
                <a:gd name="T79" fmla="*/ 2 h 20"/>
                <a:gd name="T80" fmla="*/ 3 w 12"/>
                <a:gd name="T81" fmla="*/ 3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2" h="20">
                  <a:moveTo>
                    <a:pt x="3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3"/>
                    <a:pt x="0" y="14"/>
                    <a:pt x="0" y="14"/>
                  </a:cubicBezTo>
                  <a:cubicBezTo>
                    <a:pt x="0" y="14"/>
                    <a:pt x="0" y="14"/>
                    <a:pt x="0" y="15"/>
                  </a:cubicBezTo>
                  <a:cubicBezTo>
                    <a:pt x="0" y="15"/>
                    <a:pt x="0" y="15"/>
                    <a:pt x="0" y="16"/>
                  </a:cubicBezTo>
                  <a:cubicBezTo>
                    <a:pt x="0" y="16"/>
                    <a:pt x="1" y="16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8"/>
                    <a:pt x="2" y="18"/>
                  </a:cubicBezTo>
                  <a:cubicBezTo>
                    <a:pt x="2" y="18"/>
                    <a:pt x="2" y="19"/>
                    <a:pt x="2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20"/>
                    <a:pt x="5" y="20"/>
                    <a:pt x="5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7" y="20"/>
                    <a:pt x="7" y="20"/>
                    <a:pt x="8" y="19"/>
                  </a:cubicBezTo>
                  <a:cubicBezTo>
                    <a:pt x="8" y="19"/>
                    <a:pt x="9" y="19"/>
                    <a:pt x="9" y="19"/>
                  </a:cubicBezTo>
                  <a:cubicBezTo>
                    <a:pt x="10" y="19"/>
                    <a:pt x="10" y="19"/>
                    <a:pt x="10" y="18"/>
                  </a:cubicBezTo>
                  <a:cubicBezTo>
                    <a:pt x="11" y="18"/>
                    <a:pt x="11" y="17"/>
                    <a:pt x="11" y="16"/>
                  </a:cubicBezTo>
                  <a:cubicBezTo>
                    <a:pt x="11" y="14"/>
                    <a:pt x="12" y="13"/>
                    <a:pt x="12" y="11"/>
                  </a:cubicBezTo>
                  <a:cubicBezTo>
                    <a:pt x="12" y="11"/>
                    <a:pt x="12" y="10"/>
                    <a:pt x="12" y="10"/>
                  </a:cubicBezTo>
                  <a:cubicBezTo>
                    <a:pt x="12" y="9"/>
                    <a:pt x="12" y="8"/>
                    <a:pt x="12" y="8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5"/>
                    <a:pt x="12" y="4"/>
                    <a:pt x="12" y="4"/>
                  </a:cubicBezTo>
                  <a:cubicBezTo>
                    <a:pt x="12" y="4"/>
                    <a:pt x="12" y="4"/>
                    <a:pt x="12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2" y="2"/>
                    <a:pt x="11" y="2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8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6" y="0"/>
                    <a:pt x="6" y="0"/>
                    <a:pt x="6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2"/>
                  </a:cubicBezTo>
                  <a:cubicBezTo>
                    <a:pt x="4" y="2"/>
                    <a:pt x="3" y="2"/>
                    <a:pt x="3" y="3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9" name="Freeform 18"/>
            <p:cNvSpPr>
              <a:spLocks/>
            </p:cNvSpPr>
            <p:nvPr userDrawn="1"/>
          </p:nvSpPr>
          <p:spPr bwMode="auto">
            <a:xfrm>
              <a:off x="5614988" y="9781861"/>
              <a:ext cx="111125" cy="80963"/>
            </a:xfrm>
            <a:custGeom>
              <a:avLst/>
              <a:gdLst>
                <a:gd name="T0" fmla="*/ 15 w 29"/>
                <a:gd name="T1" fmla="*/ 4 h 21"/>
                <a:gd name="T2" fmla="*/ 12 w 29"/>
                <a:gd name="T3" fmla="*/ 3 h 21"/>
                <a:gd name="T4" fmla="*/ 6 w 29"/>
                <a:gd name="T5" fmla="*/ 4 h 21"/>
                <a:gd name="T6" fmla="*/ 5 w 29"/>
                <a:gd name="T7" fmla="*/ 5 h 21"/>
                <a:gd name="T8" fmla="*/ 4 w 29"/>
                <a:gd name="T9" fmla="*/ 5 h 21"/>
                <a:gd name="T10" fmla="*/ 4 w 29"/>
                <a:gd name="T11" fmla="*/ 5 h 21"/>
                <a:gd name="T12" fmla="*/ 3 w 29"/>
                <a:gd name="T13" fmla="*/ 6 h 21"/>
                <a:gd name="T14" fmla="*/ 1 w 29"/>
                <a:gd name="T15" fmla="*/ 9 h 21"/>
                <a:gd name="T16" fmla="*/ 0 w 29"/>
                <a:gd name="T17" fmla="*/ 10 h 21"/>
                <a:gd name="T18" fmla="*/ 0 w 29"/>
                <a:gd name="T19" fmla="*/ 11 h 21"/>
                <a:gd name="T20" fmla="*/ 0 w 29"/>
                <a:gd name="T21" fmla="*/ 14 h 21"/>
                <a:gd name="T22" fmla="*/ 0 w 29"/>
                <a:gd name="T23" fmla="*/ 15 h 21"/>
                <a:gd name="T24" fmla="*/ 0 w 29"/>
                <a:gd name="T25" fmla="*/ 15 h 21"/>
                <a:gd name="T26" fmla="*/ 1 w 29"/>
                <a:gd name="T27" fmla="*/ 16 h 21"/>
                <a:gd name="T28" fmla="*/ 1 w 29"/>
                <a:gd name="T29" fmla="*/ 17 h 21"/>
                <a:gd name="T30" fmla="*/ 3 w 29"/>
                <a:gd name="T31" fmla="*/ 18 h 21"/>
                <a:gd name="T32" fmla="*/ 4 w 29"/>
                <a:gd name="T33" fmla="*/ 19 h 21"/>
                <a:gd name="T34" fmla="*/ 5 w 29"/>
                <a:gd name="T35" fmla="*/ 20 h 21"/>
                <a:gd name="T36" fmla="*/ 7 w 29"/>
                <a:gd name="T37" fmla="*/ 21 h 21"/>
                <a:gd name="T38" fmla="*/ 8 w 29"/>
                <a:gd name="T39" fmla="*/ 21 h 21"/>
                <a:gd name="T40" fmla="*/ 10 w 29"/>
                <a:gd name="T41" fmla="*/ 21 h 21"/>
                <a:gd name="T42" fmla="*/ 12 w 29"/>
                <a:gd name="T43" fmla="*/ 21 h 21"/>
                <a:gd name="T44" fmla="*/ 14 w 29"/>
                <a:gd name="T45" fmla="*/ 21 h 21"/>
                <a:gd name="T46" fmla="*/ 16 w 29"/>
                <a:gd name="T47" fmla="*/ 21 h 21"/>
                <a:gd name="T48" fmla="*/ 19 w 29"/>
                <a:gd name="T49" fmla="*/ 20 h 21"/>
                <a:gd name="T50" fmla="*/ 23 w 29"/>
                <a:gd name="T51" fmla="*/ 17 h 21"/>
                <a:gd name="T52" fmla="*/ 25 w 29"/>
                <a:gd name="T53" fmla="*/ 16 h 21"/>
                <a:gd name="T54" fmla="*/ 25 w 29"/>
                <a:gd name="T55" fmla="*/ 16 h 21"/>
                <a:gd name="T56" fmla="*/ 27 w 29"/>
                <a:gd name="T57" fmla="*/ 15 h 21"/>
                <a:gd name="T58" fmla="*/ 27 w 29"/>
                <a:gd name="T59" fmla="*/ 15 h 21"/>
                <a:gd name="T60" fmla="*/ 27 w 29"/>
                <a:gd name="T61" fmla="*/ 15 h 21"/>
                <a:gd name="T62" fmla="*/ 28 w 29"/>
                <a:gd name="T63" fmla="*/ 14 h 21"/>
                <a:gd name="T64" fmla="*/ 28 w 29"/>
                <a:gd name="T65" fmla="*/ 13 h 21"/>
                <a:gd name="T66" fmla="*/ 29 w 29"/>
                <a:gd name="T67" fmla="*/ 11 h 21"/>
                <a:gd name="T68" fmla="*/ 29 w 29"/>
                <a:gd name="T69" fmla="*/ 9 h 21"/>
                <a:gd name="T70" fmla="*/ 29 w 29"/>
                <a:gd name="T71" fmla="*/ 8 h 21"/>
                <a:gd name="T72" fmla="*/ 29 w 29"/>
                <a:gd name="T73" fmla="*/ 6 h 21"/>
                <a:gd name="T74" fmla="*/ 27 w 29"/>
                <a:gd name="T75" fmla="*/ 3 h 21"/>
                <a:gd name="T76" fmla="*/ 27 w 29"/>
                <a:gd name="T77" fmla="*/ 2 h 21"/>
                <a:gd name="T78" fmla="*/ 27 w 29"/>
                <a:gd name="T79" fmla="*/ 2 h 21"/>
                <a:gd name="T80" fmla="*/ 26 w 29"/>
                <a:gd name="T81" fmla="*/ 1 h 21"/>
                <a:gd name="T82" fmla="*/ 25 w 29"/>
                <a:gd name="T83" fmla="*/ 0 h 21"/>
                <a:gd name="T84" fmla="*/ 25 w 29"/>
                <a:gd name="T85" fmla="*/ 0 h 21"/>
                <a:gd name="T86" fmla="*/ 24 w 29"/>
                <a:gd name="T87" fmla="*/ 0 h 21"/>
                <a:gd name="T88" fmla="*/ 24 w 29"/>
                <a:gd name="T89" fmla="*/ 0 h 21"/>
                <a:gd name="T90" fmla="*/ 23 w 29"/>
                <a:gd name="T91" fmla="*/ 0 h 21"/>
                <a:gd name="T92" fmla="*/ 21 w 29"/>
                <a:gd name="T93" fmla="*/ 1 h 21"/>
                <a:gd name="T94" fmla="*/ 21 w 29"/>
                <a:gd name="T95" fmla="*/ 1 h 21"/>
                <a:gd name="T96" fmla="*/ 20 w 29"/>
                <a:gd name="T97" fmla="*/ 2 h 21"/>
                <a:gd name="T98" fmla="*/ 19 w 29"/>
                <a:gd name="T99" fmla="*/ 2 h 21"/>
                <a:gd name="T100" fmla="*/ 18 w 29"/>
                <a:gd name="T101" fmla="*/ 4 h 21"/>
                <a:gd name="T102" fmla="*/ 15 w 29"/>
                <a:gd name="T103" fmla="*/ 4 h 21"/>
                <a:gd name="T104" fmla="*/ 15 w 29"/>
                <a:gd name="T105" fmla="*/ 4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9" h="21">
                  <a:moveTo>
                    <a:pt x="15" y="4"/>
                  </a:moveTo>
                  <a:cubicBezTo>
                    <a:pt x="14" y="3"/>
                    <a:pt x="13" y="3"/>
                    <a:pt x="12" y="3"/>
                  </a:cubicBezTo>
                  <a:cubicBezTo>
                    <a:pt x="10" y="3"/>
                    <a:pt x="8" y="4"/>
                    <a:pt x="6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3" y="5"/>
                    <a:pt x="3" y="6"/>
                    <a:pt x="3" y="6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4"/>
                    <a:pt x="0" y="15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6" y="20"/>
                    <a:pt x="6" y="20"/>
                    <a:pt x="7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9" y="21"/>
                    <a:pt x="9" y="21"/>
                    <a:pt x="10" y="21"/>
                  </a:cubicBezTo>
                  <a:cubicBezTo>
                    <a:pt x="10" y="21"/>
                    <a:pt x="11" y="21"/>
                    <a:pt x="12" y="21"/>
                  </a:cubicBezTo>
                  <a:cubicBezTo>
                    <a:pt x="13" y="21"/>
                    <a:pt x="14" y="21"/>
                    <a:pt x="14" y="21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7" y="15"/>
                    <a:pt x="27" y="15"/>
                    <a:pt x="27" y="15"/>
                  </a:cubicBezTo>
                  <a:cubicBezTo>
                    <a:pt x="27" y="15"/>
                    <a:pt x="27" y="15"/>
                    <a:pt x="27" y="15"/>
                  </a:cubicBezTo>
                  <a:cubicBezTo>
                    <a:pt x="27" y="15"/>
                    <a:pt x="27" y="15"/>
                    <a:pt x="27" y="15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9" y="12"/>
                    <a:pt x="29" y="12"/>
                    <a:pt x="29" y="11"/>
                  </a:cubicBezTo>
                  <a:cubicBezTo>
                    <a:pt x="29" y="11"/>
                    <a:pt x="29" y="10"/>
                    <a:pt x="29" y="9"/>
                  </a:cubicBezTo>
                  <a:cubicBezTo>
                    <a:pt x="29" y="9"/>
                    <a:pt x="29" y="8"/>
                    <a:pt x="29" y="8"/>
                  </a:cubicBezTo>
                  <a:cubicBezTo>
                    <a:pt x="29" y="7"/>
                    <a:pt x="29" y="6"/>
                    <a:pt x="29" y="6"/>
                  </a:cubicBezTo>
                  <a:cubicBezTo>
                    <a:pt x="28" y="5"/>
                    <a:pt x="28" y="4"/>
                    <a:pt x="27" y="3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0" y="1"/>
                    <a:pt x="20" y="1"/>
                    <a:pt x="20" y="2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9" y="2"/>
                    <a:pt x="18" y="4"/>
                    <a:pt x="18" y="4"/>
                  </a:cubicBezTo>
                  <a:cubicBezTo>
                    <a:pt x="17" y="4"/>
                    <a:pt x="16" y="4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0" name="Freeform 19"/>
            <p:cNvSpPr>
              <a:spLocks/>
            </p:cNvSpPr>
            <p:nvPr userDrawn="1"/>
          </p:nvSpPr>
          <p:spPr bwMode="auto">
            <a:xfrm>
              <a:off x="5881688" y="11123299"/>
              <a:ext cx="38100" cy="26988"/>
            </a:xfrm>
            <a:custGeom>
              <a:avLst/>
              <a:gdLst>
                <a:gd name="T0" fmla="*/ 0 w 10"/>
                <a:gd name="T1" fmla="*/ 5 h 7"/>
                <a:gd name="T2" fmla="*/ 1 w 10"/>
                <a:gd name="T3" fmla="*/ 5 h 7"/>
                <a:gd name="T4" fmla="*/ 1 w 10"/>
                <a:gd name="T5" fmla="*/ 5 h 7"/>
                <a:gd name="T6" fmla="*/ 1 w 10"/>
                <a:gd name="T7" fmla="*/ 6 h 7"/>
                <a:gd name="T8" fmla="*/ 1 w 10"/>
                <a:gd name="T9" fmla="*/ 6 h 7"/>
                <a:gd name="T10" fmla="*/ 2 w 10"/>
                <a:gd name="T11" fmla="*/ 7 h 7"/>
                <a:gd name="T12" fmla="*/ 3 w 10"/>
                <a:gd name="T13" fmla="*/ 7 h 7"/>
                <a:gd name="T14" fmla="*/ 4 w 10"/>
                <a:gd name="T15" fmla="*/ 7 h 7"/>
                <a:gd name="T16" fmla="*/ 5 w 10"/>
                <a:gd name="T17" fmla="*/ 7 h 7"/>
                <a:gd name="T18" fmla="*/ 7 w 10"/>
                <a:gd name="T19" fmla="*/ 7 h 7"/>
                <a:gd name="T20" fmla="*/ 8 w 10"/>
                <a:gd name="T21" fmla="*/ 7 h 7"/>
                <a:gd name="T22" fmla="*/ 8 w 10"/>
                <a:gd name="T23" fmla="*/ 6 h 7"/>
                <a:gd name="T24" fmla="*/ 8 w 10"/>
                <a:gd name="T25" fmla="*/ 6 h 7"/>
                <a:gd name="T26" fmla="*/ 9 w 10"/>
                <a:gd name="T27" fmla="*/ 6 h 7"/>
                <a:gd name="T28" fmla="*/ 10 w 10"/>
                <a:gd name="T29" fmla="*/ 5 h 7"/>
                <a:gd name="T30" fmla="*/ 10 w 10"/>
                <a:gd name="T31" fmla="*/ 4 h 7"/>
                <a:gd name="T32" fmla="*/ 9 w 10"/>
                <a:gd name="T33" fmla="*/ 2 h 7"/>
                <a:gd name="T34" fmla="*/ 8 w 10"/>
                <a:gd name="T35" fmla="*/ 2 h 7"/>
                <a:gd name="T36" fmla="*/ 8 w 10"/>
                <a:gd name="T37" fmla="*/ 1 h 7"/>
                <a:gd name="T38" fmla="*/ 7 w 10"/>
                <a:gd name="T39" fmla="*/ 1 h 7"/>
                <a:gd name="T40" fmla="*/ 5 w 10"/>
                <a:gd name="T41" fmla="*/ 0 h 7"/>
                <a:gd name="T42" fmla="*/ 4 w 10"/>
                <a:gd name="T43" fmla="*/ 0 h 7"/>
                <a:gd name="T44" fmla="*/ 3 w 10"/>
                <a:gd name="T45" fmla="*/ 0 h 7"/>
                <a:gd name="T46" fmla="*/ 2 w 10"/>
                <a:gd name="T47" fmla="*/ 0 h 7"/>
                <a:gd name="T48" fmla="*/ 2 w 10"/>
                <a:gd name="T49" fmla="*/ 0 h 7"/>
                <a:gd name="T50" fmla="*/ 1 w 10"/>
                <a:gd name="T51" fmla="*/ 1 h 7"/>
                <a:gd name="T52" fmla="*/ 1 w 10"/>
                <a:gd name="T53" fmla="*/ 1 h 7"/>
                <a:gd name="T54" fmla="*/ 0 w 10"/>
                <a:gd name="T55" fmla="*/ 2 h 7"/>
                <a:gd name="T56" fmla="*/ 0 w 10"/>
                <a:gd name="T57" fmla="*/ 2 h 7"/>
                <a:gd name="T58" fmla="*/ 0 w 10"/>
                <a:gd name="T59" fmla="*/ 3 h 7"/>
                <a:gd name="T60" fmla="*/ 0 w 10"/>
                <a:gd name="T61" fmla="*/ 4 h 7"/>
                <a:gd name="T62" fmla="*/ 0 w 10"/>
                <a:gd name="T63" fmla="*/ 4 h 7"/>
                <a:gd name="T64" fmla="*/ 0 w 10"/>
                <a:gd name="T65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" h="7">
                  <a:moveTo>
                    <a:pt x="0" y="5"/>
                  </a:moveTo>
                  <a:cubicBezTo>
                    <a:pt x="0" y="5"/>
                    <a:pt x="0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2" y="6"/>
                    <a:pt x="2" y="7"/>
                    <a:pt x="2" y="7"/>
                  </a:cubicBezTo>
                  <a:cubicBezTo>
                    <a:pt x="2" y="7"/>
                    <a:pt x="3" y="7"/>
                    <a:pt x="3" y="7"/>
                  </a:cubicBezTo>
                  <a:cubicBezTo>
                    <a:pt x="3" y="7"/>
                    <a:pt x="4" y="7"/>
                    <a:pt x="4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6" y="7"/>
                    <a:pt x="7" y="7"/>
                    <a:pt x="7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6" y="1"/>
                    <a:pt x="6" y="0"/>
                    <a:pt x="5" y="0"/>
                  </a:cubicBezTo>
                  <a:cubicBezTo>
                    <a:pt x="5" y="0"/>
                    <a:pt x="4" y="0"/>
                    <a:pt x="4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0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lnTo>
                    <a:pt x="0" y="5"/>
                  </a:ln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" name="Freeform 20"/>
            <p:cNvSpPr>
              <a:spLocks/>
            </p:cNvSpPr>
            <p:nvPr userDrawn="1"/>
          </p:nvSpPr>
          <p:spPr bwMode="auto">
            <a:xfrm>
              <a:off x="5691188" y="9664386"/>
              <a:ext cx="47625" cy="61913"/>
            </a:xfrm>
            <a:custGeom>
              <a:avLst/>
              <a:gdLst>
                <a:gd name="T0" fmla="*/ 1 w 12"/>
                <a:gd name="T1" fmla="*/ 10 h 16"/>
                <a:gd name="T2" fmla="*/ 1 w 12"/>
                <a:gd name="T3" fmla="*/ 10 h 16"/>
                <a:gd name="T4" fmla="*/ 3 w 12"/>
                <a:gd name="T5" fmla="*/ 13 h 16"/>
                <a:gd name="T6" fmla="*/ 4 w 12"/>
                <a:gd name="T7" fmla="*/ 14 h 16"/>
                <a:gd name="T8" fmla="*/ 4 w 12"/>
                <a:gd name="T9" fmla="*/ 14 h 16"/>
                <a:gd name="T10" fmla="*/ 5 w 12"/>
                <a:gd name="T11" fmla="*/ 14 h 16"/>
                <a:gd name="T12" fmla="*/ 5 w 12"/>
                <a:gd name="T13" fmla="*/ 15 h 16"/>
                <a:gd name="T14" fmla="*/ 6 w 12"/>
                <a:gd name="T15" fmla="*/ 15 h 16"/>
                <a:gd name="T16" fmla="*/ 7 w 12"/>
                <a:gd name="T17" fmla="*/ 15 h 16"/>
                <a:gd name="T18" fmla="*/ 11 w 12"/>
                <a:gd name="T19" fmla="*/ 16 h 16"/>
                <a:gd name="T20" fmla="*/ 12 w 12"/>
                <a:gd name="T21" fmla="*/ 15 h 16"/>
                <a:gd name="T22" fmla="*/ 12 w 12"/>
                <a:gd name="T23" fmla="*/ 14 h 16"/>
                <a:gd name="T24" fmla="*/ 7 w 12"/>
                <a:gd name="T25" fmla="*/ 5 h 16"/>
                <a:gd name="T26" fmla="*/ 5 w 12"/>
                <a:gd name="T27" fmla="*/ 0 h 16"/>
                <a:gd name="T28" fmla="*/ 4 w 12"/>
                <a:gd name="T29" fmla="*/ 0 h 16"/>
                <a:gd name="T30" fmla="*/ 4 w 12"/>
                <a:gd name="T31" fmla="*/ 0 h 16"/>
                <a:gd name="T32" fmla="*/ 3 w 12"/>
                <a:gd name="T33" fmla="*/ 0 h 16"/>
                <a:gd name="T34" fmla="*/ 1 w 12"/>
                <a:gd name="T35" fmla="*/ 2 h 16"/>
                <a:gd name="T36" fmla="*/ 1 w 12"/>
                <a:gd name="T37" fmla="*/ 3 h 16"/>
                <a:gd name="T38" fmla="*/ 0 w 12"/>
                <a:gd name="T39" fmla="*/ 4 h 16"/>
                <a:gd name="T40" fmla="*/ 0 w 12"/>
                <a:gd name="T41" fmla="*/ 5 h 16"/>
                <a:gd name="T42" fmla="*/ 0 w 12"/>
                <a:gd name="T43" fmla="*/ 5 h 16"/>
                <a:gd name="T44" fmla="*/ 1 w 12"/>
                <a:gd name="T45" fmla="*/ 9 h 16"/>
                <a:gd name="T46" fmla="*/ 1 w 12"/>
                <a:gd name="T47" fmla="*/ 1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2" h="16">
                  <a:moveTo>
                    <a:pt x="1" y="10"/>
                  </a:moveTo>
                  <a:cubicBezTo>
                    <a:pt x="1" y="10"/>
                    <a:pt x="1" y="10"/>
                    <a:pt x="1" y="10"/>
                  </a:cubicBezTo>
                  <a:cubicBezTo>
                    <a:pt x="2" y="11"/>
                    <a:pt x="2" y="12"/>
                    <a:pt x="3" y="13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11" y="16"/>
                    <a:pt x="11" y="16"/>
                  </a:cubicBezTo>
                  <a:cubicBezTo>
                    <a:pt x="11" y="16"/>
                    <a:pt x="11" y="15"/>
                    <a:pt x="12" y="15"/>
                  </a:cubicBezTo>
                  <a:cubicBezTo>
                    <a:pt x="12" y="15"/>
                    <a:pt x="12" y="15"/>
                    <a:pt x="12" y="14"/>
                  </a:cubicBezTo>
                  <a:cubicBezTo>
                    <a:pt x="10" y="11"/>
                    <a:pt x="9" y="8"/>
                    <a:pt x="7" y="5"/>
                  </a:cubicBezTo>
                  <a:cubicBezTo>
                    <a:pt x="7" y="3"/>
                    <a:pt x="6" y="2"/>
                    <a:pt x="5" y="0"/>
                  </a:cubicBezTo>
                  <a:cubicBezTo>
                    <a:pt x="5" y="0"/>
                    <a:pt x="5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3" y="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0" y="4"/>
                  </a:cubicBezTo>
                  <a:cubicBezTo>
                    <a:pt x="0" y="4"/>
                    <a:pt x="0" y="4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7"/>
                    <a:pt x="0" y="8"/>
                    <a:pt x="1" y="9"/>
                  </a:cubicBezTo>
                  <a:cubicBezTo>
                    <a:pt x="1" y="9"/>
                    <a:pt x="1" y="9"/>
                    <a:pt x="1" y="10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2" name="Freeform 21"/>
            <p:cNvSpPr>
              <a:spLocks/>
            </p:cNvSpPr>
            <p:nvPr userDrawn="1"/>
          </p:nvSpPr>
          <p:spPr bwMode="auto">
            <a:xfrm>
              <a:off x="5930900" y="10818499"/>
              <a:ext cx="31750" cy="42863"/>
            </a:xfrm>
            <a:custGeom>
              <a:avLst/>
              <a:gdLst>
                <a:gd name="T0" fmla="*/ 2 w 8"/>
                <a:gd name="T1" fmla="*/ 8 h 11"/>
                <a:gd name="T2" fmla="*/ 2 w 8"/>
                <a:gd name="T3" fmla="*/ 8 h 11"/>
                <a:gd name="T4" fmla="*/ 4 w 8"/>
                <a:gd name="T5" fmla="*/ 10 h 11"/>
                <a:gd name="T6" fmla="*/ 5 w 8"/>
                <a:gd name="T7" fmla="*/ 11 h 11"/>
                <a:gd name="T8" fmla="*/ 6 w 8"/>
                <a:gd name="T9" fmla="*/ 11 h 11"/>
                <a:gd name="T10" fmla="*/ 6 w 8"/>
                <a:gd name="T11" fmla="*/ 11 h 11"/>
                <a:gd name="T12" fmla="*/ 7 w 8"/>
                <a:gd name="T13" fmla="*/ 11 h 11"/>
                <a:gd name="T14" fmla="*/ 8 w 8"/>
                <a:gd name="T15" fmla="*/ 9 h 11"/>
                <a:gd name="T16" fmla="*/ 8 w 8"/>
                <a:gd name="T17" fmla="*/ 9 h 11"/>
                <a:gd name="T18" fmla="*/ 8 w 8"/>
                <a:gd name="T19" fmla="*/ 8 h 11"/>
                <a:gd name="T20" fmla="*/ 8 w 8"/>
                <a:gd name="T21" fmla="*/ 7 h 11"/>
                <a:gd name="T22" fmla="*/ 8 w 8"/>
                <a:gd name="T23" fmla="*/ 6 h 11"/>
                <a:gd name="T24" fmla="*/ 8 w 8"/>
                <a:gd name="T25" fmla="*/ 6 h 11"/>
                <a:gd name="T26" fmla="*/ 7 w 8"/>
                <a:gd name="T27" fmla="*/ 3 h 11"/>
                <a:gd name="T28" fmla="*/ 6 w 8"/>
                <a:gd name="T29" fmla="*/ 3 h 11"/>
                <a:gd name="T30" fmla="*/ 6 w 8"/>
                <a:gd name="T31" fmla="*/ 2 h 11"/>
                <a:gd name="T32" fmla="*/ 6 w 8"/>
                <a:gd name="T33" fmla="*/ 2 h 11"/>
                <a:gd name="T34" fmla="*/ 5 w 8"/>
                <a:gd name="T35" fmla="*/ 1 h 11"/>
                <a:gd name="T36" fmla="*/ 5 w 8"/>
                <a:gd name="T37" fmla="*/ 1 h 11"/>
                <a:gd name="T38" fmla="*/ 4 w 8"/>
                <a:gd name="T39" fmla="*/ 1 h 11"/>
                <a:gd name="T40" fmla="*/ 4 w 8"/>
                <a:gd name="T41" fmla="*/ 0 h 11"/>
                <a:gd name="T42" fmla="*/ 3 w 8"/>
                <a:gd name="T43" fmla="*/ 0 h 11"/>
                <a:gd name="T44" fmla="*/ 2 w 8"/>
                <a:gd name="T45" fmla="*/ 1 h 11"/>
                <a:gd name="T46" fmla="*/ 2 w 8"/>
                <a:gd name="T47" fmla="*/ 1 h 11"/>
                <a:gd name="T48" fmla="*/ 2 w 8"/>
                <a:gd name="T49" fmla="*/ 1 h 11"/>
                <a:gd name="T50" fmla="*/ 1 w 8"/>
                <a:gd name="T51" fmla="*/ 2 h 11"/>
                <a:gd name="T52" fmla="*/ 0 w 8"/>
                <a:gd name="T53" fmla="*/ 3 h 11"/>
                <a:gd name="T54" fmla="*/ 0 w 8"/>
                <a:gd name="T55" fmla="*/ 3 h 11"/>
                <a:gd name="T56" fmla="*/ 0 w 8"/>
                <a:gd name="T57" fmla="*/ 5 h 11"/>
                <a:gd name="T58" fmla="*/ 2 w 8"/>
                <a:gd name="T59" fmla="*/ 8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" h="11"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9"/>
                    <a:pt x="3" y="9"/>
                    <a:pt x="4" y="10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8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7" y="5"/>
                    <a:pt x="7" y="4"/>
                    <a:pt x="7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0"/>
                    <a:pt x="4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0" y="2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5"/>
                  </a:cubicBezTo>
                  <a:cubicBezTo>
                    <a:pt x="0" y="6"/>
                    <a:pt x="1" y="7"/>
                    <a:pt x="2" y="8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" name="Freeform 22"/>
            <p:cNvSpPr>
              <a:spLocks/>
            </p:cNvSpPr>
            <p:nvPr userDrawn="1"/>
          </p:nvSpPr>
          <p:spPr bwMode="auto">
            <a:xfrm>
              <a:off x="5897563" y="10899461"/>
              <a:ext cx="57150" cy="50800"/>
            </a:xfrm>
            <a:custGeom>
              <a:avLst/>
              <a:gdLst>
                <a:gd name="T0" fmla="*/ 0 w 15"/>
                <a:gd name="T1" fmla="*/ 11 h 13"/>
                <a:gd name="T2" fmla="*/ 1 w 15"/>
                <a:gd name="T3" fmla="*/ 12 h 13"/>
                <a:gd name="T4" fmla="*/ 2 w 15"/>
                <a:gd name="T5" fmla="*/ 12 h 13"/>
                <a:gd name="T6" fmla="*/ 3 w 15"/>
                <a:gd name="T7" fmla="*/ 12 h 13"/>
                <a:gd name="T8" fmla="*/ 4 w 15"/>
                <a:gd name="T9" fmla="*/ 13 h 13"/>
                <a:gd name="T10" fmla="*/ 4 w 15"/>
                <a:gd name="T11" fmla="*/ 13 h 13"/>
                <a:gd name="T12" fmla="*/ 6 w 15"/>
                <a:gd name="T13" fmla="*/ 13 h 13"/>
                <a:gd name="T14" fmla="*/ 8 w 15"/>
                <a:gd name="T15" fmla="*/ 13 h 13"/>
                <a:gd name="T16" fmla="*/ 11 w 15"/>
                <a:gd name="T17" fmla="*/ 13 h 13"/>
                <a:gd name="T18" fmla="*/ 12 w 15"/>
                <a:gd name="T19" fmla="*/ 12 h 13"/>
                <a:gd name="T20" fmla="*/ 12 w 15"/>
                <a:gd name="T21" fmla="*/ 9 h 13"/>
                <a:gd name="T22" fmla="*/ 12 w 15"/>
                <a:gd name="T23" fmla="*/ 8 h 13"/>
                <a:gd name="T24" fmla="*/ 12 w 15"/>
                <a:gd name="T25" fmla="*/ 8 h 13"/>
                <a:gd name="T26" fmla="*/ 14 w 15"/>
                <a:gd name="T27" fmla="*/ 5 h 13"/>
                <a:gd name="T28" fmla="*/ 14 w 15"/>
                <a:gd name="T29" fmla="*/ 5 h 13"/>
                <a:gd name="T30" fmla="*/ 15 w 15"/>
                <a:gd name="T31" fmla="*/ 2 h 13"/>
                <a:gd name="T32" fmla="*/ 14 w 15"/>
                <a:gd name="T33" fmla="*/ 1 h 13"/>
                <a:gd name="T34" fmla="*/ 14 w 15"/>
                <a:gd name="T35" fmla="*/ 1 h 13"/>
                <a:gd name="T36" fmla="*/ 13 w 15"/>
                <a:gd name="T37" fmla="*/ 1 h 13"/>
                <a:gd name="T38" fmla="*/ 13 w 15"/>
                <a:gd name="T39" fmla="*/ 0 h 13"/>
                <a:gd name="T40" fmla="*/ 12 w 15"/>
                <a:gd name="T41" fmla="*/ 0 h 13"/>
                <a:gd name="T42" fmla="*/ 9 w 15"/>
                <a:gd name="T43" fmla="*/ 0 h 13"/>
                <a:gd name="T44" fmla="*/ 9 w 15"/>
                <a:gd name="T45" fmla="*/ 0 h 13"/>
                <a:gd name="T46" fmla="*/ 8 w 15"/>
                <a:gd name="T47" fmla="*/ 0 h 13"/>
                <a:gd name="T48" fmla="*/ 4 w 15"/>
                <a:gd name="T49" fmla="*/ 3 h 13"/>
                <a:gd name="T50" fmla="*/ 1 w 15"/>
                <a:gd name="T51" fmla="*/ 5 h 13"/>
                <a:gd name="T52" fmla="*/ 1 w 15"/>
                <a:gd name="T53" fmla="*/ 5 h 13"/>
                <a:gd name="T54" fmla="*/ 0 w 15"/>
                <a:gd name="T55" fmla="*/ 7 h 13"/>
                <a:gd name="T56" fmla="*/ 0 w 15"/>
                <a:gd name="T57" fmla="*/ 8 h 13"/>
                <a:gd name="T58" fmla="*/ 0 w 15"/>
                <a:gd name="T59" fmla="*/ 9 h 13"/>
                <a:gd name="T60" fmla="*/ 0 w 15"/>
                <a:gd name="T61" fmla="*/ 10 h 13"/>
                <a:gd name="T62" fmla="*/ 0 w 15"/>
                <a:gd name="T63" fmla="*/ 1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5" h="13">
                  <a:moveTo>
                    <a:pt x="0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3" y="12"/>
                    <a:pt x="3" y="12"/>
                  </a:cubicBezTo>
                  <a:cubicBezTo>
                    <a:pt x="3" y="13"/>
                    <a:pt x="4" y="13"/>
                    <a:pt x="4" y="13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5" y="13"/>
                    <a:pt x="5" y="13"/>
                    <a:pt x="6" y="13"/>
                  </a:cubicBezTo>
                  <a:cubicBezTo>
                    <a:pt x="7" y="13"/>
                    <a:pt x="8" y="13"/>
                    <a:pt x="8" y="13"/>
                  </a:cubicBezTo>
                  <a:cubicBezTo>
                    <a:pt x="9" y="13"/>
                    <a:pt x="10" y="13"/>
                    <a:pt x="11" y="13"/>
                  </a:cubicBezTo>
                  <a:cubicBezTo>
                    <a:pt x="11" y="13"/>
                    <a:pt x="12" y="12"/>
                    <a:pt x="12" y="12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9"/>
                    <a:pt x="12" y="9"/>
                    <a:pt x="12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3" y="7"/>
                    <a:pt x="13" y="6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5" y="4"/>
                    <a:pt x="15" y="3"/>
                    <a:pt x="15" y="2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0"/>
                    <a:pt x="13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7" y="1"/>
                    <a:pt x="6" y="2"/>
                    <a:pt x="4" y="3"/>
                  </a:cubicBezTo>
                  <a:cubicBezTo>
                    <a:pt x="3" y="3"/>
                    <a:pt x="2" y="4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6"/>
                    <a:pt x="0" y="6"/>
                    <a:pt x="0" y="7"/>
                  </a:cubicBezTo>
                  <a:cubicBezTo>
                    <a:pt x="0" y="7"/>
                    <a:pt x="0" y="8"/>
                    <a:pt x="0" y="8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0" y="10"/>
                    <a:pt x="0" y="10"/>
                  </a:cubicBezTo>
                  <a:lnTo>
                    <a:pt x="0" y="11"/>
                  </a:ln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4" name="Freeform 23"/>
            <p:cNvSpPr>
              <a:spLocks/>
            </p:cNvSpPr>
            <p:nvPr userDrawn="1"/>
          </p:nvSpPr>
          <p:spPr bwMode="auto">
            <a:xfrm>
              <a:off x="6016625" y="11147111"/>
              <a:ext cx="31750" cy="30163"/>
            </a:xfrm>
            <a:custGeom>
              <a:avLst/>
              <a:gdLst>
                <a:gd name="T0" fmla="*/ 2 w 8"/>
                <a:gd name="T1" fmla="*/ 7 h 8"/>
                <a:gd name="T2" fmla="*/ 3 w 8"/>
                <a:gd name="T3" fmla="*/ 7 h 8"/>
                <a:gd name="T4" fmla="*/ 4 w 8"/>
                <a:gd name="T5" fmla="*/ 8 h 8"/>
                <a:gd name="T6" fmla="*/ 4 w 8"/>
                <a:gd name="T7" fmla="*/ 8 h 8"/>
                <a:gd name="T8" fmla="*/ 5 w 8"/>
                <a:gd name="T9" fmla="*/ 8 h 8"/>
                <a:gd name="T10" fmla="*/ 5 w 8"/>
                <a:gd name="T11" fmla="*/ 8 h 8"/>
                <a:gd name="T12" fmla="*/ 6 w 8"/>
                <a:gd name="T13" fmla="*/ 7 h 8"/>
                <a:gd name="T14" fmla="*/ 7 w 8"/>
                <a:gd name="T15" fmla="*/ 7 h 8"/>
                <a:gd name="T16" fmla="*/ 7 w 8"/>
                <a:gd name="T17" fmla="*/ 6 h 8"/>
                <a:gd name="T18" fmla="*/ 7 w 8"/>
                <a:gd name="T19" fmla="*/ 6 h 8"/>
                <a:gd name="T20" fmla="*/ 8 w 8"/>
                <a:gd name="T21" fmla="*/ 5 h 8"/>
                <a:gd name="T22" fmla="*/ 8 w 8"/>
                <a:gd name="T23" fmla="*/ 4 h 8"/>
                <a:gd name="T24" fmla="*/ 8 w 8"/>
                <a:gd name="T25" fmla="*/ 3 h 8"/>
                <a:gd name="T26" fmla="*/ 7 w 8"/>
                <a:gd name="T27" fmla="*/ 2 h 8"/>
                <a:gd name="T28" fmla="*/ 7 w 8"/>
                <a:gd name="T29" fmla="*/ 1 h 8"/>
                <a:gd name="T30" fmla="*/ 6 w 8"/>
                <a:gd name="T31" fmla="*/ 0 h 8"/>
                <a:gd name="T32" fmla="*/ 5 w 8"/>
                <a:gd name="T33" fmla="*/ 0 h 8"/>
                <a:gd name="T34" fmla="*/ 5 w 8"/>
                <a:gd name="T35" fmla="*/ 0 h 8"/>
                <a:gd name="T36" fmla="*/ 5 w 8"/>
                <a:gd name="T37" fmla="*/ 0 h 8"/>
                <a:gd name="T38" fmla="*/ 4 w 8"/>
                <a:gd name="T39" fmla="*/ 0 h 8"/>
                <a:gd name="T40" fmla="*/ 4 w 8"/>
                <a:gd name="T41" fmla="*/ 0 h 8"/>
                <a:gd name="T42" fmla="*/ 3 w 8"/>
                <a:gd name="T43" fmla="*/ 0 h 8"/>
                <a:gd name="T44" fmla="*/ 3 w 8"/>
                <a:gd name="T45" fmla="*/ 0 h 8"/>
                <a:gd name="T46" fmla="*/ 2 w 8"/>
                <a:gd name="T47" fmla="*/ 0 h 8"/>
                <a:gd name="T48" fmla="*/ 2 w 8"/>
                <a:gd name="T49" fmla="*/ 1 h 8"/>
                <a:gd name="T50" fmla="*/ 1 w 8"/>
                <a:gd name="T51" fmla="*/ 1 h 8"/>
                <a:gd name="T52" fmla="*/ 1 w 8"/>
                <a:gd name="T53" fmla="*/ 2 h 8"/>
                <a:gd name="T54" fmla="*/ 0 w 8"/>
                <a:gd name="T55" fmla="*/ 3 h 8"/>
                <a:gd name="T56" fmla="*/ 0 w 8"/>
                <a:gd name="T57" fmla="*/ 4 h 8"/>
                <a:gd name="T58" fmla="*/ 1 w 8"/>
                <a:gd name="T59" fmla="*/ 5 h 8"/>
                <a:gd name="T60" fmla="*/ 2 w 8"/>
                <a:gd name="T61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" h="8">
                  <a:moveTo>
                    <a:pt x="2" y="7"/>
                  </a:moveTo>
                  <a:cubicBezTo>
                    <a:pt x="2" y="7"/>
                    <a:pt x="2" y="7"/>
                    <a:pt x="3" y="7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7" y="7"/>
                  </a:cubicBezTo>
                  <a:cubicBezTo>
                    <a:pt x="7" y="7"/>
                    <a:pt x="7" y="7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8" y="6"/>
                    <a:pt x="8" y="5"/>
                    <a:pt x="8" y="5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2"/>
                    <a:pt x="8" y="2"/>
                    <a:pt x="7" y="2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0"/>
                    <a:pt x="6" y="0"/>
                    <a:pt x="6" y="0"/>
                  </a:cubicBezTo>
                  <a:cubicBezTo>
                    <a:pt x="6" y="0"/>
                    <a:pt x="6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2" y="0"/>
                    <a:pt x="2" y="0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2"/>
                    <a:pt x="1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1" y="5"/>
                    <a:pt x="1" y="5"/>
                  </a:cubicBezTo>
                  <a:cubicBezTo>
                    <a:pt x="1" y="6"/>
                    <a:pt x="1" y="6"/>
                    <a:pt x="2" y="7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5" name="Freeform 24"/>
            <p:cNvSpPr>
              <a:spLocks/>
            </p:cNvSpPr>
            <p:nvPr userDrawn="1"/>
          </p:nvSpPr>
          <p:spPr bwMode="auto">
            <a:xfrm>
              <a:off x="6021388" y="11088374"/>
              <a:ext cx="26988" cy="26988"/>
            </a:xfrm>
            <a:custGeom>
              <a:avLst/>
              <a:gdLst>
                <a:gd name="T0" fmla="*/ 1 w 7"/>
                <a:gd name="T1" fmla="*/ 6 h 7"/>
                <a:gd name="T2" fmla="*/ 1 w 7"/>
                <a:gd name="T3" fmla="*/ 6 h 7"/>
                <a:gd name="T4" fmla="*/ 1 w 7"/>
                <a:gd name="T5" fmla="*/ 6 h 7"/>
                <a:gd name="T6" fmla="*/ 2 w 7"/>
                <a:gd name="T7" fmla="*/ 7 h 7"/>
                <a:gd name="T8" fmla="*/ 4 w 7"/>
                <a:gd name="T9" fmla="*/ 7 h 7"/>
                <a:gd name="T10" fmla="*/ 5 w 7"/>
                <a:gd name="T11" fmla="*/ 7 h 7"/>
                <a:gd name="T12" fmla="*/ 6 w 7"/>
                <a:gd name="T13" fmla="*/ 6 h 7"/>
                <a:gd name="T14" fmla="*/ 7 w 7"/>
                <a:gd name="T15" fmla="*/ 6 h 7"/>
                <a:gd name="T16" fmla="*/ 7 w 7"/>
                <a:gd name="T17" fmla="*/ 5 h 7"/>
                <a:gd name="T18" fmla="*/ 7 w 7"/>
                <a:gd name="T19" fmla="*/ 4 h 7"/>
                <a:gd name="T20" fmla="*/ 7 w 7"/>
                <a:gd name="T21" fmla="*/ 3 h 7"/>
                <a:gd name="T22" fmla="*/ 7 w 7"/>
                <a:gd name="T23" fmla="*/ 3 h 7"/>
                <a:gd name="T24" fmla="*/ 6 w 7"/>
                <a:gd name="T25" fmla="*/ 2 h 7"/>
                <a:gd name="T26" fmla="*/ 6 w 7"/>
                <a:gd name="T27" fmla="*/ 1 h 7"/>
                <a:gd name="T28" fmla="*/ 6 w 7"/>
                <a:gd name="T29" fmla="*/ 1 h 7"/>
                <a:gd name="T30" fmla="*/ 5 w 7"/>
                <a:gd name="T31" fmla="*/ 0 h 7"/>
                <a:gd name="T32" fmla="*/ 4 w 7"/>
                <a:gd name="T33" fmla="*/ 0 h 7"/>
                <a:gd name="T34" fmla="*/ 2 w 7"/>
                <a:gd name="T35" fmla="*/ 0 h 7"/>
                <a:gd name="T36" fmla="*/ 1 w 7"/>
                <a:gd name="T37" fmla="*/ 1 h 7"/>
                <a:gd name="T38" fmla="*/ 1 w 7"/>
                <a:gd name="T39" fmla="*/ 1 h 7"/>
                <a:gd name="T40" fmla="*/ 1 w 7"/>
                <a:gd name="T41" fmla="*/ 2 h 7"/>
                <a:gd name="T42" fmla="*/ 0 w 7"/>
                <a:gd name="T43" fmla="*/ 2 h 7"/>
                <a:gd name="T44" fmla="*/ 0 w 7"/>
                <a:gd name="T45" fmla="*/ 3 h 7"/>
                <a:gd name="T46" fmla="*/ 0 w 7"/>
                <a:gd name="T47" fmla="*/ 4 h 7"/>
                <a:gd name="T48" fmla="*/ 0 w 7"/>
                <a:gd name="T49" fmla="*/ 5 h 7"/>
                <a:gd name="T50" fmla="*/ 1 w 7"/>
                <a:gd name="T51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" h="7">
                  <a:moveTo>
                    <a:pt x="1" y="6"/>
                  </a:move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6" y="7"/>
                    <a:pt x="6" y="6"/>
                    <a:pt x="6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4"/>
                    <a:pt x="7" y="4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2"/>
                    <a:pt x="7" y="2"/>
                    <a:pt x="6" y="2"/>
                  </a:cubicBezTo>
                  <a:cubicBezTo>
                    <a:pt x="6" y="2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5" y="1"/>
                    <a:pt x="5" y="0"/>
                    <a:pt x="5" y="0"/>
                  </a:cubicBezTo>
                  <a:cubicBezTo>
                    <a:pt x="5" y="0"/>
                    <a:pt x="5" y="0"/>
                    <a:pt x="4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1" y="6"/>
                    <a:pt x="1" y="6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6" name="Freeform 25"/>
            <p:cNvSpPr>
              <a:spLocks/>
            </p:cNvSpPr>
            <p:nvPr userDrawn="1"/>
          </p:nvSpPr>
          <p:spPr bwMode="auto">
            <a:xfrm>
              <a:off x="5954713" y="11158224"/>
              <a:ext cx="26988" cy="31750"/>
            </a:xfrm>
            <a:custGeom>
              <a:avLst/>
              <a:gdLst>
                <a:gd name="T0" fmla="*/ 1 w 7"/>
                <a:gd name="T1" fmla="*/ 2 h 8"/>
                <a:gd name="T2" fmla="*/ 0 w 7"/>
                <a:gd name="T3" fmla="*/ 4 h 8"/>
                <a:gd name="T4" fmla="*/ 0 w 7"/>
                <a:gd name="T5" fmla="*/ 5 h 8"/>
                <a:gd name="T6" fmla="*/ 0 w 7"/>
                <a:gd name="T7" fmla="*/ 6 h 8"/>
                <a:gd name="T8" fmla="*/ 1 w 7"/>
                <a:gd name="T9" fmla="*/ 6 h 8"/>
                <a:gd name="T10" fmla="*/ 2 w 7"/>
                <a:gd name="T11" fmla="*/ 7 h 8"/>
                <a:gd name="T12" fmla="*/ 2 w 7"/>
                <a:gd name="T13" fmla="*/ 7 h 8"/>
                <a:gd name="T14" fmla="*/ 3 w 7"/>
                <a:gd name="T15" fmla="*/ 8 h 8"/>
                <a:gd name="T16" fmla="*/ 4 w 7"/>
                <a:gd name="T17" fmla="*/ 8 h 8"/>
                <a:gd name="T18" fmla="*/ 5 w 7"/>
                <a:gd name="T19" fmla="*/ 7 h 8"/>
                <a:gd name="T20" fmla="*/ 6 w 7"/>
                <a:gd name="T21" fmla="*/ 7 h 8"/>
                <a:gd name="T22" fmla="*/ 6 w 7"/>
                <a:gd name="T23" fmla="*/ 7 h 8"/>
                <a:gd name="T24" fmla="*/ 7 w 7"/>
                <a:gd name="T25" fmla="*/ 5 h 8"/>
                <a:gd name="T26" fmla="*/ 7 w 7"/>
                <a:gd name="T27" fmla="*/ 4 h 8"/>
                <a:gd name="T28" fmla="*/ 7 w 7"/>
                <a:gd name="T29" fmla="*/ 2 h 8"/>
                <a:gd name="T30" fmla="*/ 7 w 7"/>
                <a:gd name="T31" fmla="*/ 1 h 8"/>
                <a:gd name="T32" fmla="*/ 6 w 7"/>
                <a:gd name="T33" fmla="*/ 0 h 8"/>
                <a:gd name="T34" fmla="*/ 5 w 7"/>
                <a:gd name="T35" fmla="*/ 0 h 8"/>
                <a:gd name="T36" fmla="*/ 4 w 7"/>
                <a:gd name="T37" fmla="*/ 0 h 8"/>
                <a:gd name="T38" fmla="*/ 3 w 7"/>
                <a:gd name="T39" fmla="*/ 0 h 8"/>
                <a:gd name="T40" fmla="*/ 2 w 7"/>
                <a:gd name="T41" fmla="*/ 1 h 8"/>
                <a:gd name="T42" fmla="*/ 1 w 7"/>
                <a:gd name="T43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" h="8">
                  <a:moveTo>
                    <a:pt x="1" y="2"/>
                  </a:moveTo>
                  <a:cubicBezTo>
                    <a:pt x="0" y="3"/>
                    <a:pt x="0" y="4"/>
                    <a:pt x="0" y="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6"/>
                    <a:pt x="0" y="6"/>
                  </a:cubicBezTo>
                  <a:cubicBezTo>
                    <a:pt x="0" y="6"/>
                    <a:pt x="1" y="6"/>
                    <a:pt x="1" y="6"/>
                  </a:cubicBezTo>
                  <a:cubicBezTo>
                    <a:pt x="1" y="7"/>
                    <a:pt x="1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5" y="8"/>
                    <a:pt x="5" y="7"/>
                  </a:cubicBezTo>
                  <a:cubicBezTo>
                    <a:pt x="5" y="7"/>
                    <a:pt x="5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6"/>
                    <a:pt x="7" y="6"/>
                    <a:pt x="7" y="5"/>
                  </a:cubicBezTo>
                  <a:cubicBezTo>
                    <a:pt x="7" y="5"/>
                    <a:pt x="7" y="5"/>
                    <a:pt x="7" y="4"/>
                  </a:cubicBezTo>
                  <a:cubicBezTo>
                    <a:pt x="7" y="4"/>
                    <a:pt x="7" y="3"/>
                    <a:pt x="7" y="2"/>
                  </a:cubicBezTo>
                  <a:cubicBezTo>
                    <a:pt x="7" y="2"/>
                    <a:pt x="7" y="1"/>
                    <a:pt x="7" y="1"/>
                  </a:cubicBezTo>
                  <a:cubicBezTo>
                    <a:pt x="7" y="0"/>
                    <a:pt x="6" y="0"/>
                    <a:pt x="6" y="0"/>
                  </a:cubicBezTo>
                  <a:cubicBezTo>
                    <a:pt x="6" y="0"/>
                    <a:pt x="5" y="0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2" y="0"/>
                    <a:pt x="2" y="1"/>
                  </a:cubicBezTo>
                  <a:cubicBezTo>
                    <a:pt x="1" y="2"/>
                    <a:pt x="1" y="2"/>
                    <a:pt x="1" y="2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7" name="Freeform 26"/>
            <p:cNvSpPr>
              <a:spLocks/>
            </p:cNvSpPr>
            <p:nvPr userDrawn="1"/>
          </p:nvSpPr>
          <p:spPr bwMode="auto">
            <a:xfrm>
              <a:off x="5962650" y="10813736"/>
              <a:ext cx="50800" cy="50800"/>
            </a:xfrm>
            <a:custGeom>
              <a:avLst/>
              <a:gdLst>
                <a:gd name="T0" fmla="*/ 1 w 13"/>
                <a:gd name="T1" fmla="*/ 4 h 13"/>
                <a:gd name="T2" fmla="*/ 3 w 13"/>
                <a:gd name="T3" fmla="*/ 6 h 13"/>
                <a:gd name="T4" fmla="*/ 6 w 13"/>
                <a:gd name="T5" fmla="*/ 10 h 13"/>
                <a:gd name="T6" fmla="*/ 6 w 13"/>
                <a:gd name="T7" fmla="*/ 10 h 13"/>
                <a:gd name="T8" fmla="*/ 7 w 13"/>
                <a:gd name="T9" fmla="*/ 11 h 13"/>
                <a:gd name="T10" fmla="*/ 9 w 13"/>
                <a:gd name="T11" fmla="*/ 12 h 13"/>
                <a:gd name="T12" fmla="*/ 9 w 13"/>
                <a:gd name="T13" fmla="*/ 12 h 13"/>
                <a:gd name="T14" fmla="*/ 10 w 13"/>
                <a:gd name="T15" fmla="*/ 13 h 13"/>
                <a:gd name="T16" fmla="*/ 12 w 13"/>
                <a:gd name="T17" fmla="*/ 13 h 13"/>
                <a:gd name="T18" fmla="*/ 12 w 13"/>
                <a:gd name="T19" fmla="*/ 13 h 13"/>
                <a:gd name="T20" fmla="*/ 13 w 13"/>
                <a:gd name="T21" fmla="*/ 13 h 13"/>
                <a:gd name="T22" fmla="*/ 13 w 13"/>
                <a:gd name="T23" fmla="*/ 12 h 13"/>
                <a:gd name="T24" fmla="*/ 13 w 13"/>
                <a:gd name="T25" fmla="*/ 7 h 13"/>
                <a:gd name="T26" fmla="*/ 13 w 13"/>
                <a:gd name="T27" fmla="*/ 6 h 13"/>
                <a:gd name="T28" fmla="*/ 13 w 13"/>
                <a:gd name="T29" fmla="*/ 5 h 13"/>
                <a:gd name="T30" fmla="*/ 13 w 13"/>
                <a:gd name="T31" fmla="*/ 5 h 13"/>
                <a:gd name="T32" fmla="*/ 12 w 13"/>
                <a:gd name="T33" fmla="*/ 4 h 13"/>
                <a:gd name="T34" fmla="*/ 11 w 13"/>
                <a:gd name="T35" fmla="*/ 4 h 13"/>
                <a:gd name="T36" fmla="*/ 11 w 13"/>
                <a:gd name="T37" fmla="*/ 4 h 13"/>
                <a:gd name="T38" fmla="*/ 11 w 13"/>
                <a:gd name="T39" fmla="*/ 3 h 13"/>
                <a:gd name="T40" fmla="*/ 10 w 13"/>
                <a:gd name="T41" fmla="*/ 3 h 13"/>
                <a:gd name="T42" fmla="*/ 10 w 13"/>
                <a:gd name="T43" fmla="*/ 3 h 13"/>
                <a:gd name="T44" fmla="*/ 9 w 13"/>
                <a:gd name="T45" fmla="*/ 3 h 13"/>
                <a:gd name="T46" fmla="*/ 8 w 13"/>
                <a:gd name="T47" fmla="*/ 3 h 13"/>
                <a:gd name="T48" fmla="*/ 8 w 13"/>
                <a:gd name="T49" fmla="*/ 2 h 13"/>
                <a:gd name="T50" fmla="*/ 7 w 13"/>
                <a:gd name="T51" fmla="*/ 1 h 13"/>
                <a:gd name="T52" fmla="*/ 7 w 13"/>
                <a:gd name="T53" fmla="*/ 1 h 13"/>
                <a:gd name="T54" fmla="*/ 6 w 13"/>
                <a:gd name="T55" fmla="*/ 0 h 13"/>
                <a:gd name="T56" fmla="*/ 5 w 13"/>
                <a:gd name="T57" fmla="*/ 0 h 13"/>
                <a:gd name="T58" fmla="*/ 4 w 13"/>
                <a:gd name="T59" fmla="*/ 0 h 13"/>
                <a:gd name="T60" fmla="*/ 3 w 13"/>
                <a:gd name="T61" fmla="*/ 0 h 13"/>
                <a:gd name="T62" fmla="*/ 3 w 13"/>
                <a:gd name="T63" fmla="*/ 0 h 13"/>
                <a:gd name="T64" fmla="*/ 1 w 13"/>
                <a:gd name="T65" fmla="*/ 1 h 13"/>
                <a:gd name="T66" fmla="*/ 0 w 13"/>
                <a:gd name="T67" fmla="*/ 1 h 13"/>
                <a:gd name="T68" fmla="*/ 0 w 13"/>
                <a:gd name="T69" fmla="*/ 2 h 13"/>
                <a:gd name="T70" fmla="*/ 1 w 13"/>
                <a:gd name="T71" fmla="*/ 4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3" h="13">
                  <a:moveTo>
                    <a:pt x="1" y="4"/>
                  </a:moveTo>
                  <a:cubicBezTo>
                    <a:pt x="2" y="4"/>
                    <a:pt x="2" y="5"/>
                    <a:pt x="3" y="6"/>
                  </a:cubicBezTo>
                  <a:cubicBezTo>
                    <a:pt x="4" y="7"/>
                    <a:pt x="4" y="9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8" y="11"/>
                    <a:pt x="8" y="12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1" y="13"/>
                    <a:pt x="11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3" y="13"/>
                    <a:pt x="13" y="13"/>
                  </a:cubicBezTo>
                  <a:cubicBezTo>
                    <a:pt x="13" y="13"/>
                    <a:pt x="13" y="12"/>
                    <a:pt x="13" y="12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0" y="3"/>
                    <a:pt x="10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8" y="3"/>
                    <a:pt x="8" y="3"/>
                  </a:cubicBezTo>
                  <a:cubicBezTo>
                    <a:pt x="8" y="3"/>
                    <a:pt x="8" y="2"/>
                    <a:pt x="8" y="2"/>
                  </a:cubicBezTo>
                  <a:cubicBezTo>
                    <a:pt x="8" y="2"/>
                    <a:pt x="8" y="2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5" y="0"/>
                  </a:cubicBezTo>
                  <a:cubicBezTo>
                    <a:pt x="5" y="0"/>
                    <a:pt x="5" y="0"/>
                    <a:pt x="4" y="0"/>
                  </a:cubicBezTo>
                  <a:cubicBezTo>
                    <a:pt x="4" y="0"/>
                    <a:pt x="4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1" y="0"/>
                    <a:pt x="1" y="1"/>
                  </a:cubicBezTo>
                  <a:cubicBezTo>
                    <a:pt x="1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lnTo>
                    <a:pt x="1" y="4"/>
                  </a:ln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8" name="Freeform 27"/>
            <p:cNvSpPr>
              <a:spLocks/>
            </p:cNvSpPr>
            <p:nvPr userDrawn="1"/>
          </p:nvSpPr>
          <p:spPr bwMode="auto">
            <a:xfrm>
              <a:off x="5924550" y="11128061"/>
              <a:ext cx="34925" cy="30163"/>
            </a:xfrm>
            <a:custGeom>
              <a:avLst/>
              <a:gdLst>
                <a:gd name="T0" fmla="*/ 9 w 9"/>
                <a:gd name="T1" fmla="*/ 7 h 8"/>
                <a:gd name="T2" fmla="*/ 9 w 9"/>
                <a:gd name="T3" fmla="*/ 6 h 8"/>
                <a:gd name="T4" fmla="*/ 8 w 9"/>
                <a:gd name="T5" fmla="*/ 3 h 8"/>
                <a:gd name="T6" fmla="*/ 8 w 9"/>
                <a:gd name="T7" fmla="*/ 3 h 8"/>
                <a:gd name="T8" fmla="*/ 7 w 9"/>
                <a:gd name="T9" fmla="*/ 2 h 8"/>
                <a:gd name="T10" fmla="*/ 7 w 9"/>
                <a:gd name="T11" fmla="*/ 2 h 8"/>
                <a:gd name="T12" fmla="*/ 6 w 9"/>
                <a:gd name="T13" fmla="*/ 1 h 8"/>
                <a:gd name="T14" fmla="*/ 6 w 9"/>
                <a:gd name="T15" fmla="*/ 1 h 8"/>
                <a:gd name="T16" fmla="*/ 5 w 9"/>
                <a:gd name="T17" fmla="*/ 1 h 8"/>
                <a:gd name="T18" fmla="*/ 4 w 9"/>
                <a:gd name="T19" fmla="*/ 0 h 8"/>
                <a:gd name="T20" fmla="*/ 3 w 9"/>
                <a:gd name="T21" fmla="*/ 0 h 8"/>
                <a:gd name="T22" fmla="*/ 2 w 9"/>
                <a:gd name="T23" fmla="*/ 1 h 8"/>
                <a:gd name="T24" fmla="*/ 1 w 9"/>
                <a:gd name="T25" fmla="*/ 1 h 8"/>
                <a:gd name="T26" fmla="*/ 0 w 9"/>
                <a:gd name="T27" fmla="*/ 1 h 8"/>
                <a:gd name="T28" fmla="*/ 0 w 9"/>
                <a:gd name="T29" fmla="*/ 2 h 8"/>
                <a:gd name="T30" fmla="*/ 0 w 9"/>
                <a:gd name="T31" fmla="*/ 3 h 8"/>
                <a:gd name="T32" fmla="*/ 0 w 9"/>
                <a:gd name="T33" fmla="*/ 4 h 8"/>
                <a:gd name="T34" fmla="*/ 0 w 9"/>
                <a:gd name="T35" fmla="*/ 5 h 8"/>
                <a:gd name="T36" fmla="*/ 0 w 9"/>
                <a:gd name="T37" fmla="*/ 5 h 8"/>
                <a:gd name="T38" fmla="*/ 0 w 9"/>
                <a:gd name="T39" fmla="*/ 6 h 8"/>
                <a:gd name="T40" fmla="*/ 1 w 9"/>
                <a:gd name="T41" fmla="*/ 7 h 8"/>
                <a:gd name="T42" fmla="*/ 2 w 9"/>
                <a:gd name="T43" fmla="*/ 7 h 8"/>
                <a:gd name="T44" fmla="*/ 2 w 9"/>
                <a:gd name="T45" fmla="*/ 7 h 8"/>
                <a:gd name="T46" fmla="*/ 5 w 9"/>
                <a:gd name="T47" fmla="*/ 8 h 8"/>
                <a:gd name="T48" fmla="*/ 6 w 9"/>
                <a:gd name="T49" fmla="*/ 8 h 8"/>
                <a:gd name="T50" fmla="*/ 8 w 9"/>
                <a:gd name="T51" fmla="*/ 8 h 8"/>
                <a:gd name="T52" fmla="*/ 9 w 9"/>
                <a:gd name="T53" fmla="*/ 8 h 8"/>
                <a:gd name="T54" fmla="*/ 9 w 9"/>
                <a:gd name="T55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9" h="8">
                  <a:moveTo>
                    <a:pt x="9" y="7"/>
                  </a:moveTo>
                  <a:cubicBezTo>
                    <a:pt x="9" y="6"/>
                    <a:pt x="9" y="6"/>
                    <a:pt x="9" y="6"/>
                  </a:cubicBezTo>
                  <a:cubicBezTo>
                    <a:pt x="9" y="5"/>
                    <a:pt x="9" y="4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0"/>
                    <a:pt x="4" y="0"/>
                    <a:pt x="4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2" y="0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3" y="8"/>
                    <a:pt x="4" y="8"/>
                    <a:pt x="5" y="8"/>
                  </a:cubicBezTo>
                  <a:cubicBezTo>
                    <a:pt x="5" y="8"/>
                    <a:pt x="5" y="8"/>
                    <a:pt x="6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8" y="8"/>
                    <a:pt x="8" y="8"/>
                    <a:pt x="9" y="8"/>
                  </a:cubicBezTo>
                  <a:cubicBezTo>
                    <a:pt x="9" y="7"/>
                    <a:pt x="9" y="7"/>
                    <a:pt x="9" y="7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9" name="Freeform 28"/>
            <p:cNvSpPr>
              <a:spLocks/>
            </p:cNvSpPr>
            <p:nvPr userDrawn="1"/>
          </p:nvSpPr>
          <p:spPr bwMode="auto">
            <a:xfrm>
              <a:off x="8232775" y="10345424"/>
              <a:ext cx="358775" cy="317500"/>
            </a:xfrm>
            <a:custGeom>
              <a:avLst/>
              <a:gdLst>
                <a:gd name="T0" fmla="*/ 4 w 93"/>
                <a:gd name="T1" fmla="*/ 45 h 82"/>
                <a:gd name="T2" fmla="*/ 5 w 93"/>
                <a:gd name="T3" fmla="*/ 46 h 82"/>
                <a:gd name="T4" fmla="*/ 2 w 93"/>
                <a:gd name="T5" fmla="*/ 49 h 82"/>
                <a:gd name="T6" fmla="*/ 2 w 93"/>
                <a:gd name="T7" fmla="*/ 51 h 82"/>
                <a:gd name="T8" fmla="*/ 9 w 93"/>
                <a:gd name="T9" fmla="*/ 58 h 82"/>
                <a:gd name="T10" fmla="*/ 8 w 93"/>
                <a:gd name="T11" fmla="*/ 66 h 82"/>
                <a:gd name="T12" fmla="*/ 12 w 93"/>
                <a:gd name="T13" fmla="*/ 71 h 82"/>
                <a:gd name="T14" fmla="*/ 16 w 93"/>
                <a:gd name="T15" fmla="*/ 73 h 82"/>
                <a:gd name="T16" fmla="*/ 29 w 93"/>
                <a:gd name="T17" fmla="*/ 75 h 82"/>
                <a:gd name="T18" fmla="*/ 36 w 93"/>
                <a:gd name="T19" fmla="*/ 82 h 82"/>
                <a:gd name="T20" fmla="*/ 43 w 93"/>
                <a:gd name="T21" fmla="*/ 79 h 82"/>
                <a:gd name="T22" fmla="*/ 51 w 93"/>
                <a:gd name="T23" fmla="*/ 78 h 82"/>
                <a:gd name="T24" fmla="*/ 51 w 93"/>
                <a:gd name="T25" fmla="*/ 70 h 82"/>
                <a:gd name="T26" fmla="*/ 52 w 93"/>
                <a:gd name="T27" fmla="*/ 68 h 82"/>
                <a:gd name="T28" fmla="*/ 55 w 93"/>
                <a:gd name="T29" fmla="*/ 67 h 82"/>
                <a:gd name="T30" fmla="*/ 59 w 93"/>
                <a:gd name="T31" fmla="*/ 62 h 82"/>
                <a:gd name="T32" fmla="*/ 63 w 93"/>
                <a:gd name="T33" fmla="*/ 57 h 82"/>
                <a:gd name="T34" fmla="*/ 69 w 93"/>
                <a:gd name="T35" fmla="*/ 50 h 82"/>
                <a:gd name="T36" fmla="*/ 73 w 93"/>
                <a:gd name="T37" fmla="*/ 52 h 82"/>
                <a:gd name="T38" fmla="*/ 78 w 93"/>
                <a:gd name="T39" fmla="*/ 51 h 82"/>
                <a:gd name="T40" fmla="*/ 86 w 93"/>
                <a:gd name="T41" fmla="*/ 42 h 82"/>
                <a:gd name="T42" fmla="*/ 86 w 93"/>
                <a:gd name="T43" fmla="*/ 40 h 82"/>
                <a:gd name="T44" fmla="*/ 85 w 93"/>
                <a:gd name="T45" fmla="*/ 38 h 82"/>
                <a:gd name="T46" fmla="*/ 81 w 93"/>
                <a:gd name="T47" fmla="*/ 36 h 82"/>
                <a:gd name="T48" fmla="*/ 69 w 93"/>
                <a:gd name="T49" fmla="*/ 36 h 82"/>
                <a:gd name="T50" fmla="*/ 64 w 93"/>
                <a:gd name="T51" fmla="*/ 34 h 82"/>
                <a:gd name="T52" fmla="*/ 58 w 93"/>
                <a:gd name="T53" fmla="*/ 27 h 82"/>
                <a:gd name="T54" fmla="*/ 56 w 93"/>
                <a:gd name="T55" fmla="*/ 21 h 82"/>
                <a:gd name="T56" fmla="*/ 58 w 93"/>
                <a:gd name="T57" fmla="*/ 18 h 82"/>
                <a:gd name="T58" fmla="*/ 59 w 93"/>
                <a:gd name="T59" fmla="*/ 25 h 82"/>
                <a:gd name="T60" fmla="*/ 61 w 93"/>
                <a:gd name="T61" fmla="*/ 28 h 82"/>
                <a:gd name="T62" fmla="*/ 63 w 93"/>
                <a:gd name="T63" fmla="*/ 31 h 82"/>
                <a:gd name="T64" fmla="*/ 71 w 93"/>
                <a:gd name="T65" fmla="*/ 34 h 82"/>
                <a:gd name="T66" fmla="*/ 75 w 93"/>
                <a:gd name="T67" fmla="*/ 35 h 82"/>
                <a:gd name="T68" fmla="*/ 90 w 93"/>
                <a:gd name="T69" fmla="*/ 34 h 82"/>
                <a:gd name="T70" fmla="*/ 91 w 93"/>
                <a:gd name="T71" fmla="*/ 25 h 82"/>
                <a:gd name="T72" fmla="*/ 91 w 93"/>
                <a:gd name="T73" fmla="*/ 22 h 82"/>
                <a:gd name="T74" fmla="*/ 89 w 93"/>
                <a:gd name="T75" fmla="*/ 15 h 82"/>
                <a:gd name="T76" fmla="*/ 86 w 93"/>
                <a:gd name="T77" fmla="*/ 11 h 82"/>
                <a:gd name="T78" fmla="*/ 87 w 93"/>
                <a:gd name="T79" fmla="*/ 9 h 82"/>
                <a:gd name="T80" fmla="*/ 87 w 93"/>
                <a:gd name="T81" fmla="*/ 2 h 82"/>
                <a:gd name="T82" fmla="*/ 79 w 93"/>
                <a:gd name="T83" fmla="*/ 2 h 82"/>
                <a:gd name="T84" fmla="*/ 75 w 93"/>
                <a:gd name="T85" fmla="*/ 3 h 82"/>
                <a:gd name="T86" fmla="*/ 63 w 93"/>
                <a:gd name="T87" fmla="*/ 2 h 82"/>
                <a:gd name="T88" fmla="*/ 58 w 93"/>
                <a:gd name="T89" fmla="*/ 7 h 82"/>
                <a:gd name="T90" fmla="*/ 54 w 93"/>
                <a:gd name="T91" fmla="*/ 10 h 82"/>
                <a:gd name="T92" fmla="*/ 40 w 93"/>
                <a:gd name="T93" fmla="*/ 6 h 82"/>
                <a:gd name="T94" fmla="*/ 34 w 93"/>
                <a:gd name="T95" fmla="*/ 6 h 82"/>
                <a:gd name="T96" fmla="*/ 33 w 93"/>
                <a:gd name="T97" fmla="*/ 11 h 82"/>
                <a:gd name="T98" fmla="*/ 33 w 93"/>
                <a:gd name="T99" fmla="*/ 17 h 82"/>
                <a:gd name="T100" fmla="*/ 34 w 93"/>
                <a:gd name="T101" fmla="*/ 22 h 82"/>
                <a:gd name="T102" fmla="*/ 40 w 93"/>
                <a:gd name="T103" fmla="*/ 26 h 82"/>
                <a:gd name="T104" fmla="*/ 42 w 93"/>
                <a:gd name="T105" fmla="*/ 30 h 82"/>
                <a:gd name="T106" fmla="*/ 32 w 93"/>
                <a:gd name="T107" fmla="*/ 25 h 82"/>
                <a:gd name="T108" fmla="*/ 25 w 93"/>
                <a:gd name="T109" fmla="*/ 21 h 82"/>
                <a:gd name="T110" fmla="*/ 20 w 93"/>
                <a:gd name="T111" fmla="*/ 21 h 82"/>
                <a:gd name="T112" fmla="*/ 16 w 93"/>
                <a:gd name="T113" fmla="*/ 20 h 82"/>
                <a:gd name="T114" fmla="*/ 11 w 93"/>
                <a:gd name="T115" fmla="*/ 18 h 82"/>
                <a:gd name="T116" fmla="*/ 7 w 93"/>
                <a:gd name="T117" fmla="*/ 21 h 82"/>
                <a:gd name="T118" fmla="*/ 3 w 93"/>
                <a:gd name="T119" fmla="*/ 30 h 82"/>
                <a:gd name="T120" fmla="*/ 1 w 93"/>
                <a:gd name="T121" fmla="*/ 37 h 82"/>
                <a:gd name="T122" fmla="*/ 0 w 93"/>
                <a:gd name="T123" fmla="*/ 41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93" h="82">
                  <a:moveTo>
                    <a:pt x="0" y="42"/>
                  </a:moveTo>
                  <a:cubicBezTo>
                    <a:pt x="1" y="42"/>
                    <a:pt x="1" y="43"/>
                    <a:pt x="1" y="43"/>
                  </a:cubicBezTo>
                  <a:cubicBezTo>
                    <a:pt x="2" y="43"/>
                    <a:pt x="2" y="44"/>
                    <a:pt x="3" y="44"/>
                  </a:cubicBezTo>
                  <a:cubicBezTo>
                    <a:pt x="3" y="44"/>
                    <a:pt x="3" y="45"/>
                    <a:pt x="4" y="45"/>
                  </a:cubicBezTo>
                  <a:cubicBezTo>
                    <a:pt x="4" y="45"/>
                    <a:pt x="5" y="45"/>
                    <a:pt x="5" y="45"/>
                  </a:cubicBezTo>
                  <a:cubicBezTo>
                    <a:pt x="5" y="46"/>
                    <a:pt x="6" y="46"/>
                    <a:pt x="6" y="46"/>
                  </a:cubicBezTo>
                  <a:cubicBezTo>
                    <a:pt x="6" y="46"/>
                    <a:pt x="6" y="46"/>
                    <a:pt x="6" y="46"/>
                  </a:cubicBezTo>
                  <a:cubicBezTo>
                    <a:pt x="5" y="46"/>
                    <a:pt x="5" y="46"/>
                    <a:pt x="5" y="46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3" y="47"/>
                    <a:pt x="3" y="48"/>
                    <a:pt x="2" y="48"/>
                  </a:cubicBezTo>
                  <a:cubicBezTo>
                    <a:pt x="2" y="48"/>
                    <a:pt x="2" y="49"/>
                    <a:pt x="2" y="49"/>
                  </a:cubicBezTo>
                  <a:cubicBezTo>
                    <a:pt x="2" y="49"/>
                    <a:pt x="2" y="49"/>
                    <a:pt x="2" y="49"/>
                  </a:cubicBezTo>
                  <a:cubicBezTo>
                    <a:pt x="2" y="49"/>
                    <a:pt x="2" y="50"/>
                    <a:pt x="2" y="50"/>
                  </a:cubicBezTo>
                  <a:cubicBezTo>
                    <a:pt x="2" y="51"/>
                    <a:pt x="2" y="51"/>
                    <a:pt x="2" y="51"/>
                  </a:cubicBezTo>
                  <a:cubicBezTo>
                    <a:pt x="2" y="51"/>
                    <a:pt x="2" y="51"/>
                    <a:pt x="2" y="51"/>
                  </a:cubicBezTo>
                  <a:cubicBezTo>
                    <a:pt x="2" y="53"/>
                    <a:pt x="3" y="53"/>
                    <a:pt x="3" y="54"/>
                  </a:cubicBezTo>
                  <a:cubicBezTo>
                    <a:pt x="5" y="55"/>
                    <a:pt x="7" y="56"/>
                    <a:pt x="8" y="57"/>
                  </a:cubicBezTo>
                  <a:cubicBezTo>
                    <a:pt x="8" y="57"/>
                    <a:pt x="9" y="58"/>
                    <a:pt x="9" y="58"/>
                  </a:cubicBezTo>
                  <a:cubicBezTo>
                    <a:pt x="9" y="58"/>
                    <a:pt x="9" y="58"/>
                    <a:pt x="9" y="58"/>
                  </a:cubicBezTo>
                  <a:cubicBezTo>
                    <a:pt x="9" y="59"/>
                    <a:pt x="9" y="59"/>
                    <a:pt x="9" y="59"/>
                  </a:cubicBezTo>
                  <a:cubicBezTo>
                    <a:pt x="9" y="60"/>
                    <a:pt x="9" y="61"/>
                    <a:pt x="9" y="62"/>
                  </a:cubicBezTo>
                  <a:cubicBezTo>
                    <a:pt x="8" y="63"/>
                    <a:pt x="8" y="64"/>
                    <a:pt x="8" y="65"/>
                  </a:cubicBezTo>
                  <a:cubicBezTo>
                    <a:pt x="8" y="66"/>
                    <a:pt x="8" y="66"/>
                    <a:pt x="8" y="66"/>
                  </a:cubicBezTo>
                  <a:cubicBezTo>
                    <a:pt x="8" y="68"/>
                    <a:pt x="8" y="68"/>
                    <a:pt x="8" y="68"/>
                  </a:cubicBezTo>
                  <a:cubicBezTo>
                    <a:pt x="9" y="69"/>
                    <a:pt x="9" y="69"/>
                    <a:pt x="9" y="69"/>
                  </a:cubicBezTo>
                  <a:cubicBezTo>
                    <a:pt x="10" y="70"/>
                    <a:pt x="10" y="70"/>
                    <a:pt x="10" y="70"/>
                  </a:cubicBezTo>
                  <a:cubicBezTo>
                    <a:pt x="12" y="71"/>
                    <a:pt x="12" y="71"/>
                    <a:pt x="12" y="71"/>
                  </a:cubicBezTo>
                  <a:cubicBezTo>
                    <a:pt x="14" y="72"/>
                    <a:pt x="14" y="72"/>
                    <a:pt x="14" y="72"/>
                  </a:cubicBezTo>
                  <a:cubicBezTo>
                    <a:pt x="14" y="72"/>
                    <a:pt x="14" y="72"/>
                    <a:pt x="14" y="72"/>
                  </a:cubicBezTo>
                  <a:cubicBezTo>
                    <a:pt x="15" y="72"/>
                    <a:pt x="15" y="73"/>
                    <a:pt x="16" y="73"/>
                  </a:cubicBezTo>
                  <a:cubicBezTo>
                    <a:pt x="16" y="73"/>
                    <a:pt x="16" y="73"/>
                    <a:pt x="16" y="73"/>
                  </a:cubicBezTo>
                  <a:cubicBezTo>
                    <a:pt x="19" y="73"/>
                    <a:pt x="22" y="74"/>
                    <a:pt x="25" y="74"/>
                  </a:cubicBezTo>
                  <a:cubicBezTo>
                    <a:pt x="26" y="74"/>
                    <a:pt x="26" y="74"/>
                    <a:pt x="26" y="74"/>
                  </a:cubicBezTo>
                  <a:cubicBezTo>
                    <a:pt x="27" y="74"/>
                    <a:pt x="28" y="75"/>
                    <a:pt x="29" y="75"/>
                  </a:cubicBezTo>
                  <a:cubicBezTo>
                    <a:pt x="29" y="75"/>
                    <a:pt x="29" y="75"/>
                    <a:pt x="29" y="75"/>
                  </a:cubicBezTo>
                  <a:cubicBezTo>
                    <a:pt x="30" y="76"/>
                    <a:pt x="30" y="76"/>
                    <a:pt x="30" y="77"/>
                  </a:cubicBezTo>
                  <a:cubicBezTo>
                    <a:pt x="30" y="77"/>
                    <a:pt x="30" y="77"/>
                    <a:pt x="31" y="77"/>
                  </a:cubicBezTo>
                  <a:cubicBezTo>
                    <a:pt x="31" y="78"/>
                    <a:pt x="32" y="79"/>
                    <a:pt x="33" y="80"/>
                  </a:cubicBezTo>
                  <a:cubicBezTo>
                    <a:pt x="34" y="81"/>
                    <a:pt x="35" y="82"/>
                    <a:pt x="36" y="82"/>
                  </a:cubicBezTo>
                  <a:cubicBezTo>
                    <a:pt x="36" y="82"/>
                    <a:pt x="36" y="82"/>
                    <a:pt x="36" y="82"/>
                  </a:cubicBezTo>
                  <a:cubicBezTo>
                    <a:pt x="37" y="82"/>
                    <a:pt x="38" y="82"/>
                    <a:pt x="39" y="82"/>
                  </a:cubicBezTo>
                  <a:cubicBezTo>
                    <a:pt x="40" y="81"/>
                    <a:pt x="41" y="80"/>
                    <a:pt x="43" y="79"/>
                  </a:cubicBezTo>
                  <a:cubicBezTo>
                    <a:pt x="43" y="79"/>
                    <a:pt x="43" y="79"/>
                    <a:pt x="43" y="79"/>
                  </a:cubicBezTo>
                  <a:cubicBezTo>
                    <a:pt x="43" y="79"/>
                    <a:pt x="43" y="79"/>
                    <a:pt x="43" y="79"/>
                  </a:cubicBezTo>
                  <a:cubicBezTo>
                    <a:pt x="44" y="79"/>
                    <a:pt x="46" y="79"/>
                    <a:pt x="47" y="79"/>
                  </a:cubicBezTo>
                  <a:cubicBezTo>
                    <a:pt x="50" y="79"/>
                    <a:pt x="50" y="79"/>
                    <a:pt x="50" y="79"/>
                  </a:cubicBezTo>
                  <a:cubicBezTo>
                    <a:pt x="50" y="79"/>
                    <a:pt x="51" y="79"/>
                    <a:pt x="51" y="78"/>
                  </a:cubicBezTo>
                  <a:cubicBezTo>
                    <a:pt x="51" y="75"/>
                    <a:pt x="51" y="75"/>
                    <a:pt x="51" y="75"/>
                  </a:cubicBezTo>
                  <a:cubicBezTo>
                    <a:pt x="51" y="72"/>
                    <a:pt x="51" y="72"/>
                    <a:pt x="51" y="72"/>
                  </a:cubicBezTo>
                  <a:cubicBezTo>
                    <a:pt x="51" y="72"/>
                    <a:pt x="51" y="72"/>
                    <a:pt x="51" y="71"/>
                  </a:cubicBezTo>
                  <a:cubicBezTo>
                    <a:pt x="51" y="71"/>
                    <a:pt x="51" y="70"/>
                    <a:pt x="51" y="70"/>
                  </a:cubicBezTo>
                  <a:cubicBezTo>
                    <a:pt x="50" y="69"/>
                    <a:pt x="50" y="69"/>
                    <a:pt x="50" y="68"/>
                  </a:cubicBezTo>
                  <a:cubicBezTo>
                    <a:pt x="51" y="68"/>
                    <a:pt x="51" y="68"/>
                    <a:pt x="51" y="68"/>
                  </a:cubicBezTo>
                  <a:cubicBezTo>
                    <a:pt x="51" y="69"/>
                    <a:pt x="51" y="69"/>
                    <a:pt x="51" y="69"/>
                  </a:cubicBezTo>
                  <a:cubicBezTo>
                    <a:pt x="51" y="69"/>
                    <a:pt x="52" y="69"/>
                    <a:pt x="52" y="68"/>
                  </a:cubicBezTo>
                  <a:cubicBezTo>
                    <a:pt x="52" y="68"/>
                    <a:pt x="52" y="68"/>
                    <a:pt x="53" y="68"/>
                  </a:cubicBezTo>
                  <a:cubicBezTo>
                    <a:pt x="53" y="68"/>
                    <a:pt x="53" y="68"/>
                    <a:pt x="53" y="68"/>
                  </a:cubicBezTo>
                  <a:cubicBezTo>
                    <a:pt x="53" y="68"/>
                    <a:pt x="54" y="68"/>
                    <a:pt x="54" y="68"/>
                  </a:cubicBezTo>
                  <a:cubicBezTo>
                    <a:pt x="54" y="68"/>
                    <a:pt x="54" y="68"/>
                    <a:pt x="55" y="67"/>
                  </a:cubicBezTo>
                  <a:cubicBezTo>
                    <a:pt x="55" y="67"/>
                    <a:pt x="55" y="67"/>
                    <a:pt x="56" y="67"/>
                  </a:cubicBezTo>
                  <a:cubicBezTo>
                    <a:pt x="57" y="65"/>
                    <a:pt x="57" y="65"/>
                    <a:pt x="57" y="65"/>
                  </a:cubicBezTo>
                  <a:cubicBezTo>
                    <a:pt x="57" y="65"/>
                    <a:pt x="58" y="64"/>
                    <a:pt x="58" y="64"/>
                  </a:cubicBezTo>
                  <a:cubicBezTo>
                    <a:pt x="58" y="63"/>
                    <a:pt x="58" y="63"/>
                    <a:pt x="59" y="62"/>
                  </a:cubicBezTo>
                  <a:cubicBezTo>
                    <a:pt x="59" y="61"/>
                    <a:pt x="59" y="60"/>
                    <a:pt x="59" y="59"/>
                  </a:cubicBezTo>
                  <a:cubicBezTo>
                    <a:pt x="60" y="59"/>
                    <a:pt x="60" y="59"/>
                    <a:pt x="60" y="59"/>
                  </a:cubicBezTo>
                  <a:cubicBezTo>
                    <a:pt x="60" y="59"/>
                    <a:pt x="60" y="59"/>
                    <a:pt x="60" y="59"/>
                  </a:cubicBezTo>
                  <a:cubicBezTo>
                    <a:pt x="61" y="58"/>
                    <a:pt x="62" y="58"/>
                    <a:pt x="63" y="57"/>
                  </a:cubicBezTo>
                  <a:cubicBezTo>
                    <a:pt x="64" y="56"/>
                    <a:pt x="65" y="56"/>
                    <a:pt x="65" y="55"/>
                  </a:cubicBezTo>
                  <a:cubicBezTo>
                    <a:pt x="66" y="55"/>
                    <a:pt x="66" y="54"/>
                    <a:pt x="66" y="54"/>
                  </a:cubicBezTo>
                  <a:cubicBezTo>
                    <a:pt x="67" y="54"/>
                    <a:pt x="67" y="53"/>
                    <a:pt x="67" y="53"/>
                  </a:cubicBezTo>
                  <a:cubicBezTo>
                    <a:pt x="68" y="52"/>
                    <a:pt x="68" y="51"/>
                    <a:pt x="69" y="50"/>
                  </a:cubicBezTo>
                  <a:cubicBezTo>
                    <a:pt x="69" y="49"/>
                    <a:pt x="69" y="49"/>
                    <a:pt x="69" y="49"/>
                  </a:cubicBezTo>
                  <a:cubicBezTo>
                    <a:pt x="70" y="50"/>
                    <a:pt x="70" y="50"/>
                    <a:pt x="71" y="50"/>
                  </a:cubicBezTo>
                  <a:cubicBezTo>
                    <a:pt x="71" y="51"/>
                    <a:pt x="72" y="51"/>
                    <a:pt x="72" y="52"/>
                  </a:cubicBezTo>
                  <a:cubicBezTo>
                    <a:pt x="73" y="52"/>
                    <a:pt x="73" y="52"/>
                    <a:pt x="73" y="52"/>
                  </a:cubicBezTo>
                  <a:cubicBezTo>
                    <a:pt x="73" y="52"/>
                    <a:pt x="73" y="52"/>
                    <a:pt x="73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7" y="52"/>
                    <a:pt x="78" y="51"/>
                  </a:cubicBezTo>
                  <a:cubicBezTo>
                    <a:pt x="79" y="50"/>
                    <a:pt x="81" y="49"/>
                    <a:pt x="82" y="48"/>
                  </a:cubicBezTo>
                  <a:cubicBezTo>
                    <a:pt x="83" y="46"/>
                    <a:pt x="85" y="45"/>
                    <a:pt x="86" y="43"/>
                  </a:cubicBezTo>
                  <a:cubicBezTo>
                    <a:pt x="86" y="43"/>
                    <a:pt x="86" y="43"/>
                    <a:pt x="86" y="43"/>
                  </a:cubicBezTo>
                  <a:cubicBezTo>
                    <a:pt x="86" y="43"/>
                    <a:pt x="86" y="43"/>
                    <a:pt x="86" y="42"/>
                  </a:cubicBezTo>
                  <a:cubicBezTo>
                    <a:pt x="86" y="42"/>
                    <a:pt x="86" y="42"/>
                    <a:pt x="86" y="42"/>
                  </a:cubicBezTo>
                  <a:cubicBezTo>
                    <a:pt x="87" y="41"/>
                    <a:pt x="87" y="41"/>
                    <a:pt x="87" y="41"/>
                  </a:cubicBezTo>
                  <a:cubicBezTo>
                    <a:pt x="87" y="41"/>
                    <a:pt x="87" y="41"/>
                    <a:pt x="87" y="41"/>
                  </a:cubicBezTo>
                  <a:cubicBezTo>
                    <a:pt x="86" y="40"/>
                    <a:pt x="86" y="40"/>
                    <a:pt x="86" y="40"/>
                  </a:cubicBezTo>
                  <a:cubicBezTo>
                    <a:pt x="86" y="39"/>
                    <a:pt x="86" y="39"/>
                    <a:pt x="86" y="39"/>
                  </a:cubicBezTo>
                  <a:cubicBezTo>
                    <a:pt x="86" y="39"/>
                    <a:pt x="86" y="39"/>
                    <a:pt x="86" y="39"/>
                  </a:cubicBezTo>
                  <a:cubicBezTo>
                    <a:pt x="86" y="38"/>
                    <a:pt x="86" y="38"/>
                    <a:pt x="86" y="38"/>
                  </a:cubicBezTo>
                  <a:cubicBezTo>
                    <a:pt x="86" y="38"/>
                    <a:pt x="85" y="38"/>
                    <a:pt x="85" y="38"/>
                  </a:cubicBezTo>
                  <a:cubicBezTo>
                    <a:pt x="84" y="37"/>
                    <a:pt x="84" y="37"/>
                    <a:pt x="84" y="37"/>
                  </a:cubicBezTo>
                  <a:cubicBezTo>
                    <a:pt x="84" y="37"/>
                    <a:pt x="84" y="37"/>
                    <a:pt x="84" y="37"/>
                  </a:cubicBezTo>
                  <a:cubicBezTo>
                    <a:pt x="83" y="37"/>
                    <a:pt x="83" y="37"/>
                    <a:pt x="83" y="37"/>
                  </a:cubicBezTo>
                  <a:cubicBezTo>
                    <a:pt x="81" y="36"/>
                    <a:pt x="81" y="36"/>
                    <a:pt x="81" y="36"/>
                  </a:cubicBezTo>
                  <a:cubicBezTo>
                    <a:pt x="80" y="36"/>
                    <a:pt x="80" y="36"/>
                    <a:pt x="79" y="36"/>
                  </a:cubicBezTo>
                  <a:cubicBezTo>
                    <a:pt x="78" y="37"/>
                    <a:pt x="77" y="37"/>
                    <a:pt x="76" y="37"/>
                  </a:cubicBezTo>
                  <a:cubicBezTo>
                    <a:pt x="71" y="37"/>
                    <a:pt x="71" y="37"/>
                    <a:pt x="71" y="37"/>
                  </a:cubicBezTo>
                  <a:cubicBezTo>
                    <a:pt x="69" y="36"/>
                    <a:pt x="69" y="36"/>
                    <a:pt x="69" y="36"/>
                  </a:cubicBezTo>
                  <a:cubicBezTo>
                    <a:pt x="67" y="36"/>
                    <a:pt x="67" y="36"/>
                    <a:pt x="67" y="36"/>
                  </a:cubicBezTo>
                  <a:cubicBezTo>
                    <a:pt x="66" y="35"/>
                    <a:pt x="66" y="35"/>
                    <a:pt x="66" y="35"/>
                  </a:cubicBezTo>
                  <a:cubicBezTo>
                    <a:pt x="65" y="35"/>
                    <a:pt x="65" y="35"/>
                    <a:pt x="65" y="35"/>
                  </a:cubicBezTo>
                  <a:cubicBezTo>
                    <a:pt x="64" y="34"/>
                    <a:pt x="64" y="34"/>
                    <a:pt x="64" y="34"/>
                  </a:cubicBezTo>
                  <a:cubicBezTo>
                    <a:pt x="63" y="34"/>
                    <a:pt x="63" y="34"/>
                    <a:pt x="63" y="34"/>
                  </a:cubicBezTo>
                  <a:cubicBezTo>
                    <a:pt x="60" y="31"/>
                    <a:pt x="60" y="31"/>
                    <a:pt x="60" y="31"/>
                  </a:cubicBezTo>
                  <a:cubicBezTo>
                    <a:pt x="60" y="30"/>
                    <a:pt x="59" y="29"/>
                    <a:pt x="58" y="28"/>
                  </a:cubicBezTo>
                  <a:cubicBezTo>
                    <a:pt x="58" y="27"/>
                    <a:pt x="58" y="27"/>
                    <a:pt x="58" y="27"/>
                  </a:cubicBezTo>
                  <a:cubicBezTo>
                    <a:pt x="57" y="26"/>
                    <a:pt x="57" y="26"/>
                    <a:pt x="57" y="26"/>
                  </a:cubicBezTo>
                  <a:cubicBezTo>
                    <a:pt x="57" y="25"/>
                    <a:pt x="57" y="24"/>
                    <a:pt x="57" y="24"/>
                  </a:cubicBezTo>
                  <a:cubicBezTo>
                    <a:pt x="56" y="23"/>
                    <a:pt x="56" y="23"/>
                    <a:pt x="56" y="22"/>
                  </a:cubicBezTo>
                  <a:cubicBezTo>
                    <a:pt x="56" y="21"/>
                    <a:pt x="56" y="21"/>
                    <a:pt x="56" y="21"/>
                  </a:cubicBezTo>
                  <a:cubicBezTo>
                    <a:pt x="56" y="21"/>
                    <a:pt x="56" y="20"/>
                    <a:pt x="56" y="20"/>
                  </a:cubicBezTo>
                  <a:cubicBezTo>
                    <a:pt x="56" y="20"/>
                    <a:pt x="57" y="20"/>
                    <a:pt x="57" y="20"/>
                  </a:cubicBezTo>
                  <a:cubicBezTo>
                    <a:pt x="57" y="19"/>
                    <a:pt x="57" y="19"/>
                    <a:pt x="57" y="19"/>
                  </a:cubicBezTo>
                  <a:cubicBezTo>
                    <a:pt x="57" y="19"/>
                    <a:pt x="58" y="18"/>
                    <a:pt x="58" y="18"/>
                  </a:cubicBezTo>
                  <a:cubicBezTo>
                    <a:pt x="59" y="18"/>
                    <a:pt x="59" y="18"/>
                    <a:pt x="59" y="17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59" y="23"/>
                    <a:pt x="59" y="23"/>
                    <a:pt x="59" y="23"/>
                  </a:cubicBezTo>
                  <a:cubicBezTo>
                    <a:pt x="59" y="24"/>
                    <a:pt x="59" y="24"/>
                    <a:pt x="59" y="25"/>
                  </a:cubicBezTo>
                  <a:cubicBezTo>
                    <a:pt x="59" y="25"/>
                    <a:pt x="59" y="25"/>
                    <a:pt x="59" y="26"/>
                  </a:cubicBezTo>
                  <a:cubicBezTo>
                    <a:pt x="60" y="27"/>
                    <a:pt x="60" y="27"/>
                    <a:pt x="60" y="27"/>
                  </a:cubicBezTo>
                  <a:cubicBezTo>
                    <a:pt x="60" y="27"/>
                    <a:pt x="60" y="28"/>
                    <a:pt x="60" y="28"/>
                  </a:cubicBezTo>
                  <a:cubicBezTo>
                    <a:pt x="61" y="28"/>
                    <a:pt x="61" y="28"/>
                    <a:pt x="61" y="28"/>
                  </a:cubicBezTo>
                  <a:cubicBezTo>
                    <a:pt x="61" y="29"/>
                    <a:pt x="61" y="29"/>
                    <a:pt x="61" y="29"/>
                  </a:cubicBezTo>
                  <a:cubicBezTo>
                    <a:pt x="61" y="29"/>
                    <a:pt x="61" y="29"/>
                    <a:pt x="61" y="29"/>
                  </a:cubicBezTo>
                  <a:cubicBezTo>
                    <a:pt x="62" y="30"/>
                    <a:pt x="62" y="30"/>
                    <a:pt x="62" y="30"/>
                  </a:cubicBezTo>
                  <a:cubicBezTo>
                    <a:pt x="62" y="30"/>
                    <a:pt x="62" y="30"/>
                    <a:pt x="63" y="31"/>
                  </a:cubicBezTo>
                  <a:cubicBezTo>
                    <a:pt x="63" y="31"/>
                    <a:pt x="64" y="31"/>
                    <a:pt x="64" y="32"/>
                  </a:cubicBezTo>
                  <a:cubicBezTo>
                    <a:pt x="65" y="32"/>
                    <a:pt x="67" y="33"/>
                    <a:pt x="67" y="33"/>
                  </a:cubicBezTo>
                  <a:cubicBezTo>
                    <a:pt x="69" y="34"/>
                    <a:pt x="70" y="34"/>
                    <a:pt x="71" y="34"/>
                  </a:cubicBezTo>
                  <a:cubicBezTo>
                    <a:pt x="71" y="34"/>
                    <a:pt x="71" y="34"/>
                    <a:pt x="71" y="34"/>
                  </a:cubicBezTo>
                  <a:cubicBezTo>
                    <a:pt x="71" y="34"/>
                    <a:pt x="71" y="34"/>
                    <a:pt x="71" y="34"/>
                  </a:cubicBezTo>
                  <a:cubicBezTo>
                    <a:pt x="72" y="34"/>
                    <a:pt x="73" y="35"/>
                    <a:pt x="74" y="35"/>
                  </a:cubicBezTo>
                  <a:cubicBezTo>
                    <a:pt x="74" y="35"/>
                    <a:pt x="74" y="35"/>
                    <a:pt x="74" y="35"/>
                  </a:cubicBezTo>
                  <a:cubicBezTo>
                    <a:pt x="75" y="35"/>
                    <a:pt x="75" y="35"/>
                    <a:pt x="75" y="35"/>
                  </a:cubicBezTo>
                  <a:cubicBezTo>
                    <a:pt x="79" y="35"/>
                    <a:pt x="82" y="35"/>
                    <a:pt x="85" y="35"/>
                  </a:cubicBezTo>
                  <a:cubicBezTo>
                    <a:pt x="86" y="34"/>
                    <a:pt x="87" y="34"/>
                    <a:pt x="87" y="34"/>
                  </a:cubicBezTo>
                  <a:cubicBezTo>
                    <a:pt x="88" y="34"/>
                    <a:pt x="89" y="34"/>
                    <a:pt x="90" y="34"/>
                  </a:cubicBezTo>
                  <a:cubicBezTo>
                    <a:pt x="90" y="34"/>
                    <a:pt x="90" y="34"/>
                    <a:pt x="90" y="34"/>
                  </a:cubicBezTo>
                  <a:cubicBezTo>
                    <a:pt x="91" y="33"/>
                    <a:pt x="92" y="33"/>
                    <a:pt x="93" y="32"/>
                  </a:cubicBezTo>
                  <a:cubicBezTo>
                    <a:pt x="93" y="31"/>
                    <a:pt x="93" y="31"/>
                    <a:pt x="93" y="31"/>
                  </a:cubicBezTo>
                  <a:cubicBezTo>
                    <a:pt x="93" y="30"/>
                    <a:pt x="93" y="30"/>
                    <a:pt x="93" y="29"/>
                  </a:cubicBezTo>
                  <a:cubicBezTo>
                    <a:pt x="93" y="27"/>
                    <a:pt x="92" y="26"/>
                    <a:pt x="91" y="25"/>
                  </a:cubicBezTo>
                  <a:cubicBezTo>
                    <a:pt x="91" y="24"/>
                    <a:pt x="91" y="24"/>
                    <a:pt x="91" y="24"/>
                  </a:cubicBezTo>
                  <a:cubicBezTo>
                    <a:pt x="91" y="24"/>
                    <a:pt x="91" y="23"/>
                    <a:pt x="91" y="23"/>
                  </a:cubicBezTo>
                  <a:cubicBezTo>
                    <a:pt x="91" y="23"/>
                    <a:pt x="91" y="22"/>
                    <a:pt x="91" y="22"/>
                  </a:cubicBezTo>
                  <a:cubicBezTo>
                    <a:pt x="91" y="22"/>
                    <a:pt x="91" y="22"/>
                    <a:pt x="91" y="22"/>
                  </a:cubicBezTo>
                  <a:cubicBezTo>
                    <a:pt x="91" y="20"/>
                    <a:pt x="91" y="20"/>
                    <a:pt x="91" y="20"/>
                  </a:cubicBezTo>
                  <a:cubicBezTo>
                    <a:pt x="91" y="20"/>
                    <a:pt x="91" y="19"/>
                    <a:pt x="91" y="18"/>
                  </a:cubicBezTo>
                  <a:cubicBezTo>
                    <a:pt x="91" y="18"/>
                    <a:pt x="91" y="17"/>
                    <a:pt x="90" y="16"/>
                  </a:cubicBezTo>
                  <a:cubicBezTo>
                    <a:pt x="90" y="16"/>
                    <a:pt x="89" y="15"/>
                    <a:pt x="89" y="15"/>
                  </a:cubicBezTo>
                  <a:cubicBezTo>
                    <a:pt x="88" y="14"/>
                    <a:pt x="88" y="14"/>
                    <a:pt x="88" y="13"/>
                  </a:cubicBezTo>
                  <a:cubicBezTo>
                    <a:pt x="87" y="13"/>
                    <a:pt x="87" y="13"/>
                    <a:pt x="87" y="12"/>
                  </a:cubicBezTo>
                  <a:cubicBezTo>
                    <a:pt x="87" y="12"/>
                    <a:pt x="86" y="12"/>
                    <a:pt x="86" y="11"/>
                  </a:cubicBezTo>
                  <a:cubicBezTo>
                    <a:pt x="86" y="11"/>
                    <a:pt x="86" y="11"/>
                    <a:pt x="86" y="11"/>
                  </a:cubicBezTo>
                  <a:cubicBezTo>
                    <a:pt x="86" y="11"/>
                    <a:pt x="86" y="10"/>
                    <a:pt x="86" y="10"/>
                  </a:cubicBezTo>
                  <a:cubicBezTo>
                    <a:pt x="86" y="10"/>
                    <a:pt x="86" y="10"/>
                    <a:pt x="86" y="10"/>
                  </a:cubicBezTo>
                  <a:cubicBezTo>
                    <a:pt x="86" y="9"/>
                    <a:pt x="86" y="9"/>
                    <a:pt x="86" y="9"/>
                  </a:cubicBezTo>
                  <a:cubicBezTo>
                    <a:pt x="86" y="9"/>
                    <a:pt x="87" y="9"/>
                    <a:pt x="87" y="9"/>
                  </a:cubicBezTo>
                  <a:cubicBezTo>
                    <a:pt x="87" y="9"/>
                    <a:pt x="87" y="8"/>
                    <a:pt x="87" y="8"/>
                  </a:cubicBezTo>
                  <a:cubicBezTo>
                    <a:pt x="87" y="6"/>
                    <a:pt x="87" y="5"/>
                    <a:pt x="87" y="4"/>
                  </a:cubicBezTo>
                  <a:cubicBezTo>
                    <a:pt x="87" y="3"/>
                    <a:pt x="87" y="3"/>
                    <a:pt x="87" y="3"/>
                  </a:cubicBezTo>
                  <a:cubicBezTo>
                    <a:pt x="87" y="2"/>
                    <a:pt x="87" y="2"/>
                    <a:pt x="87" y="2"/>
                  </a:cubicBezTo>
                  <a:cubicBezTo>
                    <a:pt x="87" y="1"/>
                    <a:pt x="87" y="1"/>
                    <a:pt x="86" y="1"/>
                  </a:cubicBezTo>
                  <a:cubicBezTo>
                    <a:pt x="86" y="0"/>
                    <a:pt x="86" y="0"/>
                    <a:pt x="85" y="0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2" y="0"/>
                    <a:pt x="80" y="1"/>
                    <a:pt x="79" y="2"/>
                  </a:cubicBezTo>
                  <a:cubicBezTo>
                    <a:pt x="78" y="2"/>
                    <a:pt x="78" y="2"/>
                    <a:pt x="77" y="2"/>
                  </a:cubicBezTo>
                  <a:cubicBezTo>
                    <a:pt x="77" y="2"/>
                    <a:pt x="76" y="3"/>
                    <a:pt x="76" y="3"/>
                  </a:cubicBezTo>
                  <a:cubicBezTo>
                    <a:pt x="76" y="3"/>
                    <a:pt x="76" y="3"/>
                    <a:pt x="75" y="3"/>
                  </a:cubicBezTo>
                  <a:cubicBezTo>
                    <a:pt x="75" y="3"/>
                    <a:pt x="75" y="3"/>
                    <a:pt x="75" y="3"/>
                  </a:cubicBezTo>
                  <a:cubicBezTo>
                    <a:pt x="74" y="2"/>
                    <a:pt x="72" y="1"/>
                    <a:pt x="69" y="1"/>
                  </a:cubicBezTo>
                  <a:cubicBezTo>
                    <a:pt x="69" y="1"/>
                    <a:pt x="69" y="1"/>
                    <a:pt x="69" y="1"/>
                  </a:cubicBezTo>
                  <a:cubicBezTo>
                    <a:pt x="68" y="1"/>
                    <a:pt x="68" y="1"/>
                    <a:pt x="67" y="1"/>
                  </a:cubicBezTo>
                  <a:cubicBezTo>
                    <a:pt x="66" y="1"/>
                    <a:pt x="64" y="1"/>
                    <a:pt x="63" y="2"/>
                  </a:cubicBezTo>
                  <a:cubicBezTo>
                    <a:pt x="62" y="2"/>
                    <a:pt x="62" y="2"/>
                    <a:pt x="62" y="2"/>
                  </a:cubicBezTo>
                  <a:cubicBezTo>
                    <a:pt x="62" y="3"/>
                    <a:pt x="61" y="3"/>
                    <a:pt x="61" y="3"/>
                  </a:cubicBezTo>
                  <a:cubicBezTo>
                    <a:pt x="60" y="4"/>
                    <a:pt x="60" y="4"/>
                    <a:pt x="60" y="4"/>
                  </a:cubicBezTo>
                  <a:cubicBezTo>
                    <a:pt x="59" y="5"/>
                    <a:pt x="59" y="6"/>
                    <a:pt x="58" y="7"/>
                  </a:cubicBezTo>
                  <a:cubicBezTo>
                    <a:pt x="58" y="7"/>
                    <a:pt x="57" y="7"/>
                    <a:pt x="57" y="8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5" y="10"/>
                    <a:pt x="55" y="10"/>
                    <a:pt x="55" y="10"/>
                  </a:cubicBezTo>
                  <a:cubicBezTo>
                    <a:pt x="54" y="10"/>
                    <a:pt x="54" y="10"/>
                    <a:pt x="54" y="10"/>
                  </a:cubicBezTo>
                  <a:cubicBezTo>
                    <a:pt x="53" y="10"/>
                    <a:pt x="53" y="11"/>
                    <a:pt x="53" y="11"/>
                  </a:cubicBezTo>
                  <a:cubicBezTo>
                    <a:pt x="52" y="10"/>
                    <a:pt x="50" y="10"/>
                    <a:pt x="49" y="9"/>
                  </a:cubicBezTo>
                  <a:cubicBezTo>
                    <a:pt x="46" y="8"/>
                    <a:pt x="44" y="7"/>
                    <a:pt x="41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39" y="6"/>
                    <a:pt x="39" y="6"/>
                    <a:pt x="37" y="6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3" y="7"/>
                    <a:pt x="33" y="7"/>
                    <a:pt x="33" y="7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3" y="12"/>
                    <a:pt x="33" y="13"/>
                    <a:pt x="34" y="14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4" y="16"/>
                    <a:pt x="34" y="16"/>
                    <a:pt x="34" y="17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3" y="17"/>
                    <a:pt x="33" y="18"/>
                    <a:pt x="33" y="18"/>
                  </a:cubicBezTo>
                  <a:cubicBezTo>
                    <a:pt x="33" y="20"/>
                    <a:pt x="33" y="20"/>
                    <a:pt x="33" y="20"/>
                  </a:cubicBezTo>
                  <a:cubicBezTo>
                    <a:pt x="33" y="20"/>
                    <a:pt x="33" y="20"/>
                    <a:pt x="33" y="20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5" y="22"/>
                  </a:cubicBezTo>
                  <a:cubicBezTo>
                    <a:pt x="36" y="23"/>
                    <a:pt x="36" y="23"/>
                    <a:pt x="36" y="23"/>
                  </a:cubicBezTo>
                  <a:cubicBezTo>
                    <a:pt x="36" y="24"/>
                    <a:pt x="37" y="24"/>
                    <a:pt x="38" y="25"/>
                  </a:cubicBezTo>
                  <a:cubicBezTo>
                    <a:pt x="39" y="25"/>
                    <a:pt x="39" y="25"/>
                    <a:pt x="40" y="26"/>
                  </a:cubicBezTo>
                  <a:cubicBezTo>
                    <a:pt x="40" y="26"/>
                    <a:pt x="40" y="26"/>
                    <a:pt x="41" y="27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2" y="28"/>
                    <a:pt x="42" y="28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1" y="30"/>
                    <a:pt x="41" y="30"/>
                    <a:pt x="41" y="30"/>
                  </a:cubicBezTo>
                  <a:cubicBezTo>
                    <a:pt x="40" y="30"/>
                    <a:pt x="38" y="30"/>
                    <a:pt x="37" y="29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33" y="27"/>
                    <a:pt x="32" y="26"/>
                    <a:pt x="32" y="25"/>
                  </a:cubicBezTo>
                  <a:cubicBezTo>
                    <a:pt x="31" y="25"/>
                    <a:pt x="30" y="24"/>
                    <a:pt x="29" y="24"/>
                  </a:cubicBezTo>
                  <a:cubicBezTo>
                    <a:pt x="29" y="23"/>
                    <a:pt x="28" y="22"/>
                    <a:pt x="27" y="22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26" y="22"/>
                    <a:pt x="26" y="21"/>
                    <a:pt x="25" y="21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25" y="21"/>
                    <a:pt x="24" y="21"/>
                    <a:pt x="24" y="21"/>
                  </a:cubicBezTo>
                  <a:cubicBezTo>
                    <a:pt x="23" y="21"/>
                    <a:pt x="22" y="21"/>
                    <a:pt x="22" y="21"/>
                  </a:cubicBezTo>
                  <a:cubicBezTo>
                    <a:pt x="21" y="21"/>
                    <a:pt x="20" y="21"/>
                    <a:pt x="20" y="21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19" y="21"/>
                    <a:pt x="18" y="21"/>
                    <a:pt x="18" y="21"/>
                  </a:cubicBezTo>
                  <a:cubicBezTo>
                    <a:pt x="18" y="21"/>
                    <a:pt x="18" y="21"/>
                    <a:pt x="17" y="21"/>
                  </a:cubicBezTo>
                  <a:cubicBezTo>
                    <a:pt x="17" y="21"/>
                    <a:pt x="17" y="20"/>
                    <a:pt x="16" y="20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8"/>
                    <a:pt x="11" y="18"/>
                    <a:pt x="10" y="18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19"/>
                    <a:pt x="9" y="19"/>
                    <a:pt x="8" y="20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6" y="22"/>
                    <a:pt x="5" y="24"/>
                    <a:pt x="5" y="25"/>
                  </a:cubicBezTo>
                  <a:cubicBezTo>
                    <a:pt x="4" y="26"/>
                    <a:pt x="4" y="27"/>
                    <a:pt x="3" y="28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3" y="30"/>
                    <a:pt x="3" y="31"/>
                    <a:pt x="3" y="31"/>
                  </a:cubicBezTo>
                  <a:cubicBezTo>
                    <a:pt x="3" y="32"/>
                    <a:pt x="3" y="32"/>
                    <a:pt x="3" y="33"/>
                  </a:cubicBezTo>
                  <a:cubicBezTo>
                    <a:pt x="2" y="34"/>
                    <a:pt x="2" y="34"/>
                    <a:pt x="2" y="34"/>
                  </a:cubicBezTo>
                  <a:cubicBezTo>
                    <a:pt x="2" y="35"/>
                    <a:pt x="1" y="36"/>
                    <a:pt x="1" y="37"/>
                  </a:cubicBezTo>
                  <a:cubicBezTo>
                    <a:pt x="0" y="37"/>
                    <a:pt x="0" y="38"/>
                    <a:pt x="0" y="38"/>
                  </a:cubicBezTo>
                  <a:cubicBezTo>
                    <a:pt x="0" y="38"/>
                    <a:pt x="0" y="38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41"/>
                    <a:pt x="0" y="41"/>
                    <a:pt x="0" y="41"/>
                  </a:cubicBezTo>
                  <a:lnTo>
                    <a:pt x="0" y="42"/>
                  </a:ln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0" name="Freeform 29"/>
            <p:cNvSpPr>
              <a:spLocks/>
            </p:cNvSpPr>
            <p:nvPr userDrawn="1"/>
          </p:nvSpPr>
          <p:spPr bwMode="auto">
            <a:xfrm>
              <a:off x="9999663" y="10051736"/>
              <a:ext cx="104775" cy="69850"/>
            </a:xfrm>
            <a:custGeom>
              <a:avLst/>
              <a:gdLst>
                <a:gd name="T0" fmla="*/ 2 w 27"/>
                <a:gd name="T1" fmla="*/ 17 h 18"/>
                <a:gd name="T2" fmla="*/ 11 w 27"/>
                <a:gd name="T3" fmla="*/ 18 h 18"/>
                <a:gd name="T4" fmla="*/ 11 w 27"/>
                <a:gd name="T5" fmla="*/ 18 h 18"/>
                <a:gd name="T6" fmla="*/ 14 w 27"/>
                <a:gd name="T7" fmla="*/ 18 h 18"/>
                <a:gd name="T8" fmla="*/ 26 w 27"/>
                <a:gd name="T9" fmla="*/ 15 h 18"/>
                <a:gd name="T10" fmla="*/ 27 w 27"/>
                <a:gd name="T11" fmla="*/ 14 h 18"/>
                <a:gd name="T12" fmla="*/ 20 w 27"/>
                <a:gd name="T13" fmla="*/ 0 h 18"/>
                <a:gd name="T14" fmla="*/ 19 w 27"/>
                <a:gd name="T15" fmla="*/ 0 h 18"/>
                <a:gd name="T16" fmla="*/ 13 w 27"/>
                <a:gd name="T17" fmla="*/ 3 h 18"/>
                <a:gd name="T18" fmla="*/ 9 w 27"/>
                <a:gd name="T19" fmla="*/ 9 h 18"/>
                <a:gd name="T20" fmla="*/ 7 w 27"/>
                <a:gd name="T21" fmla="*/ 9 h 18"/>
                <a:gd name="T22" fmla="*/ 1 w 27"/>
                <a:gd name="T23" fmla="*/ 13 h 18"/>
                <a:gd name="T24" fmla="*/ 2 w 27"/>
                <a:gd name="T25" fmla="*/ 17 h 18"/>
                <a:gd name="T26" fmla="*/ 2 w 27"/>
                <a:gd name="T27" fmla="*/ 17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7" h="18">
                  <a:moveTo>
                    <a:pt x="2" y="17"/>
                  </a:moveTo>
                  <a:cubicBezTo>
                    <a:pt x="5" y="18"/>
                    <a:pt x="8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2" y="18"/>
                    <a:pt x="13" y="18"/>
                    <a:pt x="14" y="18"/>
                  </a:cubicBezTo>
                  <a:cubicBezTo>
                    <a:pt x="18" y="18"/>
                    <a:pt x="22" y="17"/>
                    <a:pt x="26" y="15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7"/>
                    <a:pt x="23" y="3"/>
                    <a:pt x="20" y="0"/>
                  </a:cubicBezTo>
                  <a:cubicBezTo>
                    <a:pt x="20" y="0"/>
                    <a:pt x="19" y="0"/>
                    <a:pt x="19" y="0"/>
                  </a:cubicBezTo>
                  <a:cubicBezTo>
                    <a:pt x="17" y="0"/>
                    <a:pt x="14" y="2"/>
                    <a:pt x="13" y="3"/>
                  </a:cubicBezTo>
                  <a:cubicBezTo>
                    <a:pt x="11" y="5"/>
                    <a:pt x="10" y="7"/>
                    <a:pt x="9" y="9"/>
                  </a:cubicBezTo>
                  <a:cubicBezTo>
                    <a:pt x="9" y="9"/>
                    <a:pt x="8" y="9"/>
                    <a:pt x="7" y="9"/>
                  </a:cubicBezTo>
                  <a:cubicBezTo>
                    <a:pt x="4" y="10"/>
                    <a:pt x="1" y="11"/>
                    <a:pt x="1" y="13"/>
                  </a:cubicBezTo>
                  <a:cubicBezTo>
                    <a:pt x="0" y="14"/>
                    <a:pt x="1" y="15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1" name="Freeform 30"/>
            <p:cNvSpPr>
              <a:spLocks/>
            </p:cNvSpPr>
            <p:nvPr userDrawn="1"/>
          </p:nvSpPr>
          <p:spPr bwMode="auto">
            <a:xfrm>
              <a:off x="9728200" y="10304149"/>
              <a:ext cx="28575" cy="30163"/>
            </a:xfrm>
            <a:custGeom>
              <a:avLst/>
              <a:gdLst>
                <a:gd name="T0" fmla="*/ 1 w 7"/>
                <a:gd name="T1" fmla="*/ 6 h 8"/>
                <a:gd name="T2" fmla="*/ 3 w 7"/>
                <a:gd name="T3" fmla="*/ 8 h 8"/>
                <a:gd name="T4" fmla="*/ 3 w 7"/>
                <a:gd name="T5" fmla="*/ 8 h 8"/>
                <a:gd name="T6" fmla="*/ 5 w 7"/>
                <a:gd name="T7" fmla="*/ 8 h 8"/>
                <a:gd name="T8" fmla="*/ 5 w 7"/>
                <a:gd name="T9" fmla="*/ 8 h 8"/>
                <a:gd name="T10" fmla="*/ 7 w 7"/>
                <a:gd name="T11" fmla="*/ 6 h 8"/>
                <a:gd name="T12" fmla="*/ 7 w 7"/>
                <a:gd name="T13" fmla="*/ 6 h 8"/>
                <a:gd name="T14" fmla="*/ 7 w 7"/>
                <a:gd name="T15" fmla="*/ 2 h 8"/>
                <a:gd name="T16" fmla="*/ 7 w 7"/>
                <a:gd name="T17" fmla="*/ 2 h 8"/>
                <a:gd name="T18" fmla="*/ 7 w 7"/>
                <a:gd name="T19" fmla="*/ 2 h 8"/>
                <a:gd name="T20" fmla="*/ 4 w 7"/>
                <a:gd name="T21" fmla="*/ 0 h 8"/>
                <a:gd name="T22" fmla="*/ 4 w 7"/>
                <a:gd name="T23" fmla="*/ 0 h 8"/>
                <a:gd name="T24" fmla="*/ 3 w 7"/>
                <a:gd name="T25" fmla="*/ 0 h 8"/>
                <a:gd name="T26" fmla="*/ 3 w 7"/>
                <a:gd name="T27" fmla="*/ 0 h 8"/>
                <a:gd name="T28" fmla="*/ 1 w 7"/>
                <a:gd name="T29" fmla="*/ 2 h 8"/>
                <a:gd name="T30" fmla="*/ 0 w 7"/>
                <a:gd name="T31" fmla="*/ 6 h 8"/>
                <a:gd name="T32" fmla="*/ 1 w 7"/>
                <a:gd name="T33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" h="8">
                  <a:moveTo>
                    <a:pt x="1" y="6"/>
                  </a:moveTo>
                  <a:cubicBezTo>
                    <a:pt x="1" y="7"/>
                    <a:pt x="2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5"/>
                    <a:pt x="7" y="4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6" y="1"/>
                    <a:pt x="6" y="1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1"/>
                    <a:pt x="1" y="1"/>
                    <a:pt x="1" y="2"/>
                  </a:cubicBezTo>
                  <a:cubicBezTo>
                    <a:pt x="0" y="3"/>
                    <a:pt x="0" y="4"/>
                    <a:pt x="0" y="6"/>
                  </a:cubicBezTo>
                  <a:lnTo>
                    <a:pt x="1" y="6"/>
                  </a:ln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2" name="Freeform 31"/>
            <p:cNvSpPr>
              <a:spLocks/>
            </p:cNvSpPr>
            <p:nvPr userDrawn="1"/>
          </p:nvSpPr>
          <p:spPr bwMode="auto">
            <a:xfrm>
              <a:off x="10064750" y="9292911"/>
              <a:ext cx="139700" cy="233363"/>
            </a:xfrm>
            <a:custGeom>
              <a:avLst/>
              <a:gdLst>
                <a:gd name="T0" fmla="*/ 12 w 36"/>
                <a:gd name="T1" fmla="*/ 42 h 60"/>
                <a:gd name="T2" fmla="*/ 16 w 36"/>
                <a:gd name="T3" fmla="*/ 50 h 60"/>
                <a:gd name="T4" fmla="*/ 19 w 36"/>
                <a:gd name="T5" fmla="*/ 57 h 60"/>
                <a:gd name="T6" fmla="*/ 23 w 36"/>
                <a:gd name="T7" fmla="*/ 60 h 60"/>
                <a:gd name="T8" fmla="*/ 24 w 36"/>
                <a:gd name="T9" fmla="*/ 60 h 60"/>
                <a:gd name="T10" fmla="*/ 30 w 36"/>
                <a:gd name="T11" fmla="*/ 46 h 60"/>
                <a:gd name="T12" fmla="*/ 30 w 36"/>
                <a:gd name="T13" fmla="*/ 46 h 60"/>
                <a:gd name="T14" fmla="*/ 33 w 36"/>
                <a:gd name="T15" fmla="*/ 33 h 60"/>
                <a:gd name="T16" fmla="*/ 34 w 36"/>
                <a:gd name="T17" fmla="*/ 29 h 60"/>
                <a:gd name="T18" fmla="*/ 33 w 36"/>
                <a:gd name="T19" fmla="*/ 0 h 60"/>
                <a:gd name="T20" fmla="*/ 32 w 36"/>
                <a:gd name="T21" fmla="*/ 0 h 60"/>
                <a:gd name="T22" fmla="*/ 31 w 36"/>
                <a:gd name="T23" fmla="*/ 0 h 60"/>
                <a:gd name="T24" fmla="*/ 19 w 36"/>
                <a:gd name="T25" fmla="*/ 7 h 60"/>
                <a:gd name="T26" fmla="*/ 18 w 36"/>
                <a:gd name="T27" fmla="*/ 8 h 60"/>
                <a:gd name="T28" fmla="*/ 15 w 36"/>
                <a:gd name="T29" fmla="*/ 7 h 60"/>
                <a:gd name="T30" fmla="*/ 6 w 36"/>
                <a:gd name="T31" fmla="*/ 11 h 60"/>
                <a:gd name="T32" fmla="*/ 6 w 36"/>
                <a:gd name="T33" fmla="*/ 21 h 60"/>
                <a:gd name="T34" fmla="*/ 12 w 36"/>
                <a:gd name="T35" fmla="*/ 42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6" h="60">
                  <a:moveTo>
                    <a:pt x="12" y="42"/>
                  </a:moveTo>
                  <a:cubicBezTo>
                    <a:pt x="14" y="44"/>
                    <a:pt x="15" y="47"/>
                    <a:pt x="16" y="50"/>
                  </a:cubicBezTo>
                  <a:cubicBezTo>
                    <a:pt x="16" y="53"/>
                    <a:pt x="17" y="56"/>
                    <a:pt x="19" y="57"/>
                  </a:cubicBezTo>
                  <a:cubicBezTo>
                    <a:pt x="20" y="59"/>
                    <a:pt x="22" y="60"/>
                    <a:pt x="23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8" y="59"/>
                    <a:pt x="29" y="51"/>
                    <a:pt x="30" y="46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2" y="42"/>
                    <a:pt x="33" y="38"/>
                    <a:pt x="33" y="33"/>
                  </a:cubicBezTo>
                  <a:cubicBezTo>
                    <a:pt x="34" y="32"/>
                    <a:pt x="34" y="30"/>
                    <a:pt x="34" y="29"/>
                  </a:cubicBezTo>
                  <a:cubicBezTo>
                    <a:pt x="36" y="22"/>
                    <a:pt x="36" y="13"/>
                    <a:pt x="33" y="0"/>
                  </a:cubicBezTo>
                  <a:cubicBezTo>
                    <a:pt x="33" y="0"/>
                    <a:pt x="33" y="0"/>
                    <a:pt x="32" y="0"/>
                  </a:cubicBezTo>
                  <a:cubicBezTo>
                    <a:pt x="32" y="0"/>
                    <a:pt x="31" y="0"/>
                    <a:pt x="31" y="0"/>
                  </a:cubicBezTo>
                  <a:cubicBezTo>
                    <a:pt x="26" y="0"/>
                    <a:pt x="22" y="2"/>
                    <a:pt x="19" y="7"/>
                  </a:cubicBezTo>
                  <a:cubicBezTo>
                    <a:pt x="19" y="7"/>
                    <a:pt x="18" y="7"/>
                    <a:pt x="18" y="8"/>
                  </a:cubicBezTo>
                  <a:cubicBezTo>
                    <a:pt x="17" y="7"/>
                    <a:pt x="16" y="7"/>
                    <a:pt x="15" y="7"/>
                  </a:cubicBezTo>
                  <a:cubicBezTo>
                    <a:pt x="11" y="7"/>
                    <a:pt x="8" y="9"/>
                    <a:pt x="6" y="11"/>
                  </a:cubicBezTo>
                  <a:cubicBezTo>
                    <a:pt x="5" y="14"/>
                    <a:pt x="5" y="18"/>
                    <a:pt x="6" y="21"/>
                  </a:cubicBezTo>
                  <a:cubicBezTo>
                    <a:pt x="2" y="27"/>
                    <a:pt x="0" y="31"/>
                    <a:pt x="12" y="42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3" name="Freeform 32"/>
            <p:cNvSpPr>
              <a:spLocks/>
            </p:cNvSpPr>
            <p:nvPr userDrawn="1"/>
          </p:nvSpPr>
          <p:spPr bwMode="auto">
            <a:xfrm>
              <a:off x="11976100" y="11556686"/>
              <a:ext cx="119063" cy="39688"/>
            </a:xfrm>
            <a:custGeom>
              <a:avLst/>
              <a:gdLst>
                <a:gd name="T0" fmla="*/ 14 w 31"/>
                <a:gd name="T1" fmla="*/ 10 h 10"/>
                <a:gd name="T2" fmla="*/ 20 w 31"/>
                <a:gd name="T3" fmla="*/ 10 h 10"/>
                <a:gd name="T4" fmla="*/ 25 w 31"/>
                <a:gd name="T5" fmla="*/ 10 h 10"/>
                <a:gd name="T6" fmla="*/ 28 w 31"/>
                <a:gd name="T7" fmla="*/ 10 h 10"/>
                <a:gd name="T8" fmla="*/ 29 w 31"/>
                <a:gd name="T9" fmla="*/ 10 h 10"/>
                <a:gd name="T10" fmla="*/ 29 w 31"/>
                <a:gd name="T11" fmla="*/ 9 h 10"/>
                <a:gd name="T12" fmla="*/ 30 w 31"/>
                <a:gd name="T13" fmla="*/ 8 h 10"/>
                <a:gd name="T14" fmla="*/ 31 w 31"/>
                <a:gd name="T15" fmla="*/ 7 h 10"/>
                <a:gd name="T16" fmla="*/ 30 w 31"/>
                <a:gd name="T17" fmla="*/ 6 h 10"/>
                <a:gd name="T18" fmla="*/ 22 w 31"/>
                <a:gd name="T19" fmla="*/ 3 h 10"/>
                <a:gd name="T20" fmla="*/ 16 w 31"/>
                <a:gd name="T21" fmla="*/ 4 h 10"/>
                <a:gd name="T22" fmla="*/ 11 w 31"/>
                <a:gd name="T23" fmla="*/ 5 h 10"/>
                <a:gd name="T24" fmla="*/ 6 w 31"/>
                <a:gd name="T25" fmla="*/ 1 h 10"/>
                <a:gd name="T26" fmla="*/ 5 w 31"/>
                <a:gd name="T27" fmla="*/ 0 h 10"/>
                <a:gd name="T28" fmla="*/ 5 w 31"/>
                <a:gd name="T29" fmla="*/ 0 h 10"/>
                <a:gd name="T30" fmla="*/ 4 w 31"/>
                <a:gd name="T31" fmla="*/ 1 h 10"/>
                <a:gd name="T32" fmla="*/ 3 w 31"/>
                <a:gd name="T33" fmla="*/ 3 h 10"/>
                <a:gd name="T34" fmla="*/ 0 w 31"/>
                <a:gd name="T35" fmla="*/ 5 h 10"/>
                <a:gd name="T36" fmla="*/ 0 w 31"/>
                <a:gd name="T37" fmla="*/ 6 h 10"/>
                <a:gd name="T38" fmla="*/ 14 w 31"/>
                <a:gd name="T3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1" h="10">
                  <a:moveTo>
                    <a:pt x="14" y="10"/>
                  </a:moveTo>
                  <a:cubicBezTo>
                    <a:pt x="16" y="10"/>
                    <a:pt x="18" y="10"/>
                    <a:pt x="20" y="10"/>
                  </a:cubicBezTo>
                  <a:cubicBezTo>
                    <a:pt x="21" y="10"/>
                    <a:pt x="23" y="10"/>
                    <a:pt x="25" y="10"/>
                  </a:cubicBezTo>
                  <a:cubicBezTo>
                    <a:pt x="26" y="10"/>
                    <a:pt x="27" y="10"/>
                    <a:pt x="28" y="10"/>
                  </a:cubicBezTo>
                  <a:cubicBezTo>
                    <a:pt x="28" y="10"/>
                    <a:pt x="29" y="10"/>
                    <a:pt x="29" y="10"/>
                  </a:cubicBezTo>
                  <a:cubicBezTo>
                    <a:pt x="29" y="10"/>
                    <a:pt x="29" y="9"/>
                    <a:pt x="29" y="9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0" y="8"/>
                    <a:pt x="30" y="8"/>
                    <a:pt x="31" y="7"/>
                  </a:cubicBezTo>
                  <a:cubicBezTo>
                    <a:pt x="31" y="7"/>
                    <a:pt x="31" y="6"/>
                    <a:pt x="30" y="6"/>
                  </a:cubicBezTo>
                  <a:cubicBezTo>
                    <a:pt x="28" y="4"/>
                    <a:pt x="26" y="3"/>
                    <a:pt x="22" y="3"/>
                  </a:cubicBezTo>
                  <a:cubicBezTo>
                    <a:pt x="20" y="3"/>
                    <a:pt x="18" y="4"/>
                    <a:pt x="16" y="4"/>
                  </a:cubicBezTo>
                  <a:cubicBezTo>
                    <a:pt x="14" y="4"/>
                    <a:pt x="13" y="5"/>
                    <a:pt x="11" y="5"/>
                  </a:cubicBezTo>
                  <a:cubicBezTo>
                    <a:pt x="8" y="5"/>
                    <a:pt x="7" y="4"/>
                    <a:pt x="6" y="1"/>
                  </a:cubicBezTo>
                  <a:cubicBezTo>
                    <a:pt x="6" y="1"/>
                    <a:pt x="6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4" y="1"/>
                    <a:pt x="4" y="1"/>
                  </a:cubicBezTo>
                  <a:cubicBezTo>
                    <a:pt x="4" y="2"/>
                    <a:pt x="3" y="2"/>
                    <a:pt x="3" y="3"/>
                  </a:cubicBezTo>
                  <a:cubicBezTo>
                    <a:pt x="2" y="3"/>
                    <a:pt x="1" y="4"/>
                    <a:pt x="0" y="5"/>
                  </a:cubicBezTo>
                  <a:cubicBezTo>
                    <a:pt x="0" y="5"/>
                    <a:pt x="0" y="6"/>
                    <a:pt x="0" y="6"/>
                  </a:cubicBezTo>
                  <a:cubicBezTo>
                    <a:pt x="2" y="9"/>
                    <a:pt x="8" y="10"/>
                    <a:pt x="14" y="10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4" name="Freeform 33"/>
            <p:cNvSpPr>
              <a:spLocks/>
            </p:cNvSpPr>
            <p:nvPr userDrawn="1"/>
          </p:nvSpPr>
          <p:spPr bwMode="auto">
            <a:xfrm>
              <a:off x="9652000" y="10318436"/>
              <a:ext cx="30163" cy="26988"/>
            </a:xfrm>
            <a:custGeom>
              <a:avLst/>
              <a:gdLst>
                <a:gd name="T0" fmla="*/ 2 w 8"/>
                <a:gd name="T1" fmla="*/ 7 h 7"/>
                <a:gd name="T2" fmla="*/ 3 w 8"/>
                <a:gd name="T3" fmla="*/ 7 h 7"/>
                <a:gd name="T4" fmla="*/ 4 w 8"/>
                <a:gd name="T5" fmla="*/ 7 h 7"/>
                <a:gd name="T6" fmla="*/ 6 w 8"/>
                <a:gd name="T7" fmla="*/ 7 h 7"/>
                <a:gd name="T8" fmla="*/ 6 w 8"/>
                <a:gd name="T9" fmla="*/ 7 h 7"/>
                <a:gd name="T10" fmla="*/ 6 w 8"/>
                <a:gd name="T11" fmla="*/ 6 h 7"/>
                <a:gd name="T12" fmla="*/ 8 w 8"/>
                <a:gd name="T13" fmla="*/ 3 h 7"/>
                <a:gd name="T14" fmla="*/ 6 w 8"/>
                <a:gd name="T15" fmla="*/ 0 h 7"/>
                <a:gd name="T16" fmla="*/ 6 w 8"/>
                <a:gd name="T17" fmla="*/ 0 h 7"/>
                <a:gd name="T18" fmla="*/ 4 w 8"/>
                <a:gd name="T19" fmla="*/ 0 h 7"/>
                <a:gd name="T20" fmla="*/ 3 w 8"/>
                <a:gd name="T21" fmla="*/ 0 h 7"/>
                <a:gd name="T22" fmla="*/ 1 w 8"/>
                <a:gd name="T23" fmla="*/ 2 h 7"/>
                <a:gd name="T24" fmla="*/ 1 w 8"/>
                <a:gd name="T25" fmla="*/ 3 h 7"/>
                <a:gd name="T26" fmla="*/ 2 w 8"/>
                <a:gd name="T2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" h="7">
                  <a:moveTo>
                    <a:pt x="2" y="7"/>
                  </a:move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4" y="7"/>
                    <a:pt x="4" y="7"/>
                  </a:cubicBezTo>
                  <a:cubicBezTo>
                    <a:pt x="5" y="7"/>
                    <a:pt x="5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7" y="6"/>
                    <a:pt x="8" y="4"/>
                    <a:pt x="8" y="3"/>
                  </a:cubicBezTo>
                  <a:cubicBezTo>
                    <a:pt x="8" y="2"/>
                    <a:pt x="7" y="1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5" y="0"/>
                    <a:pt x="4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1" y="1"/>
                    <a:pt x="1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4"/>
                    <a:pt x="1" y="5"/>
                    <a:pt x="2" y="7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5" name="Freeform 34"/>
            <p:cNvSpPr>
              <a:spLocks/>
            </p:cNvSpPr>
            <p:nvPr userDrawn="1"/>
          </p:nvSpPr>
          <p:spPr bwMode="auto">
            <a:xfrm>
              <a:off x="9628188" y="10361299"/>
              <a:ext cx="38100" cy="34925"/>
            </a:xfrm>
            <a:custGeom>
              <a:avLst/>
              <a:gdLst>
                <a:gd name="T0" fmla="*/ 1 w 10"/>
                <a:gd name="T1" fmla="*/ 6 h 9"/>
                <a:gd name="T2" fmla="*/ 2 w 10"/>
                <a:gd name="T3" fmla="*/ 6 h 9"/>
                <a:gd name="T4" fmla="*/ 4 w 10"/>
                <a:gd name="T5" fmla="*/ 8 h 9"/>
                <a:gd name="T6" fmla="*/ 6 w 10"/>
                <a:gd name="T7" fmla="*/ 9 h 9"/>
                <a:gd name="T8" fmla="*/ 7 w 10"/>
                <a:gd name="T9" fmla="*/ 9 h 9"/>
                <a:gd name="T10" fmla="*/ 8 w 10"/>
                <a:gd name="T11" fmla="*/ 8 h 9"/>
                <a:gd name="T12" fmla="*/ 9 w 10"/>
                <a:gd name="T13" fmla="*/ 8 h 9"/>
                <a:gd name="T14" fmla="*/ 9 w 10"/>
                <a:gd name="T15" fmla="*/ 8 h 9"/>
                <a:gd name="T16" fmla="*/ 10 w 10"/>
                <a:gd name="T17" fmla="*/ 7 h 9"/>
                <a:gd name="T18" fmla="*/ 10 w 10"/>
                <a:gd name="T19" fmla="*/ 7 h 9"/>
                <a:gd name="T20" fmla="*/ 10 w 10"/>
                <a:gd name="T21" fmla="*/ 6 h 9"/>
                <a:gd name="T22" fmla="*/ 10 w 10"/>
                <a:gd name="T23" fmla="*/ 5 h 9"/>
                <a:gd name="T24" fmla="*/ 10 w 10"/>
                <a:gd name="T25" fmla="*/ 4 h 9"/>
                <a:gd name="T26" fmla="*/ 10 w 10"/>
                <a:gd name="T27" fmla="*/ 3 h 9"/>
                <a:gd name="T28" fmla="*/ 10 w 10"/>
                <a:gd name="T29" fmla="*/ 2 h 9"/>
                <a:gd name="T30" fmla="*/ 9 w 10"/>
                <a:gd name="T31" fmla="*/ 2 h 9"/>
                <a:gd name="T32" fmla="*/ 8 w 10"/>
                <a:gd name="T33" fmla="*/ 1 h 9"/>
                <a:gd name="T34" fmla="*/ 4 w 10"/>
                <a:gd name="T35" fmla="*/ 0 h 9"/>
                <a:gd name="T36" fmla="*/ 2 w 10"/>
                <a:gd name="T37" fmla="*/ 0 h 9"/>
                <a:gd name="T38" fmla="*/ 2 w 10"/>
                <a:gd name="T39" fmla="*/ 0 h 9"/>
                <a:gd name="T40" fmla="*/ 1 w 10"/>
                <a:gd name="T41" fmla="*/ 1 h 9"/>
                <a:gd name="T42" fmla="*/ 1 w 10"/>
                <a:gd name="T43" fmla="*/ 1 h 9"/>
                <a:gd name="T44" fmla="*/ 0 w 10"/>
                <a:gd name="T45" fmla="*/ 2 h 9"/>
                <a:gd name="T46" fmla="*/ 0 w 10"/>
                <a:gd name="T47" fmla="*/ 3 h 9"/>
                <a:gd name="T48" fmla="*/ 0 w 10"/>
                <a:gd name="T49" fmla="*/ 4 h 9"/>
                <a:gd name="T50" fmla="*/ 1 w 10"/>
                <a:gd name="T51" fmla="*/ 5 h 9"/>
                <a:gd name="T52" fmla="*/ 1 w 10"/>
                <a:gd name="T53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0" h="9">
                  <a:moveTo>
                    <a:pt x="1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7"/>
                    <a:pt x="3" y="8"/>
                    <a:pt x="4" y="8"/>
                  </a:cubicBezTo>
                  <a:cubicBezTo>
                    <a:pt x="4" y="8"/>
                    <a:pt x="5" y="9"/>
                    <a:pt x="6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9"/>
                    <a:pt x="8" y="9"/>
                    <a:pt x="8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6"/>
                    <a:pt x="10" y="6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4"/>
                    <a:pt x="10" y="4"/>
                    <a:pt x="10" y="3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2"/>
                    <a:pt x="9" y="1"/>
                    <a:pt x="8" y="1"/>
                  </a:cubicBezTo>
                  <a:cubicBezTo>
                    <a:pt x="7" y="1"/>
                    <a:pt x="5" y="0"/>
                    <a:pt x="4" y="0"/>
                  </a:cubicBezTo>
                  <a:cubicBezTo>
                    <a:pt x="3" y="0"/>
                    <a:pt x="3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1" y="5"/>
                    <a:pt x="1" y="5"/>
                  </a:cubicBezTo>
                  <a:cubicBezTo>
                    <a:pt x="1" y="5"/>
                    <a:pt x="1" y="5"/>
                    <a:pt x="1" y="6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6" name="Freeform 35"/>
            <p:cNvSpPr>
              <a:spLocks/>
            </p:cNvSpPr>
            <p:nvPr userDrawn="1"/>
          </p:nvSpPr>
          <p:spPr bwMode="auto">
            <a:xfrm>
              <a:off x="9690100" y="10331136"/>
              <a:ext cx="26988" cy="34925"/>
            </a:xfrm>
            <a:custGeom>
              <a:avLst/>
              <a:gdLst>
                <a:gd name="T0" fmla="*/ 1 w 7"/>
                <a:gd name="T1" fmla="*/ 7 h 9"/>
                <a:gd name="T2" fmla="*/ 3 w 7"/>
                <a:gd name="T3" fmla="*/ 9 h 9"/>
                <a:gd name="T4" fmla="*/ 3 w 7"/>
                <a:gd name="T5" fmla="*/ 9 h 9"/>
                <a:gd name="T6" fmla="*/ 4 w 7"/>
                <a:gd name="T7" fmla="*/ 9 h 9"/>
                <a:gd name="T8" fmla="*/ 5 w 7"/>
                <a:gd name="T9" fmla="*/ 9 h 9"/>
                <a:gd name="T10" fmla="*/ 6 w 7"/>
                <a:gd name="T11" fmla="*/ 8 h 9"/>
                <a:gd name="T12" fmla="*/ 7 w 7"/>
                <a:gd name="T13" fmla="*/ 3 h 9"/>
                <a:gd name="T14" fmla="*/ 6 w 7"/>
                <a:gd name="T15" fmla="*/ 2 h 9"/>
                <a:gd name="T16" fmla="*/ 5 w 7"/>
                <a:gd name="T17" fmla="*/ 1 h 9"/>
                <a:gd name="T18" fmla="*/ 5 w 7"/>
                <a:gd name="T19" fmla="*/ 1 h 9"/>
                <a:gd name="T20" fmla="*/ 4 w 7"/>
                <a:gd name="T21" fmla="*/ 0 h 9"/>
                <a:gd name="T22" fmla="*/ 3 w 7"/>
                <a:gd name="T23" fmla="*/ 0 h 9"/>
                <a:gd name="T24" fmla="*/ 2 w 7"/>
                <a:gd name="T25" fmla="*/ 1 h 9"/>
                <a:gd name="T26" fmla="*/ 2 w 7"/>
                <a:gd name="T27" fmla="*/ 1 h 9"/>
                <a:gd name="T28" fmla="*/ 1 w 7"/>
                <a:gd name="T29" fmla="*/ 2 h 9"/>
                <a:gd name="T30" fmla="*/ 0 w 7"/>
                <a:gd name="T31" fmla="*/ 6 h 9"/>
                <a:gd name="T32" fmla="*/ 1 w 7"/>
                <a:gd name="T33" fmla="*/ 7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" h="9">
                  <a:moveTo>
                    <a:pt x="1" y="7"/>
                  </a:moveTo>
                  <a:cubicBezTo>
                    <a:pt x="1" y="8"/>
                    <a:pt x="1" y="8"/>
                    <a:pt x="3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8"/>
                    <a:pt x="6" y="8"/>
                    <a:pt x="6" y="8"/>
                  </a:cubicBezTo>
                  <a:cubicBezTo>
                    <a:pt x="7" y="7"/>
                    <a:pt x="7" y="5"/>
                    <a:pt x="7" y="3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0"/>
                    <a:pt x="4" y="0"/>
                    <a:pt x="4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1" y="2"/>
                  </a:cubicBezTo>
                  <a:cubicBezTo>
                    <a:pt x="0" y="3"/>
                    <a:pt x="0" y="4"/>
                    <a:pt x="0" y="6"/>
                  </a:cubicBezTo>
                  <a:lnTo>
                    <a:pt x="1" y="7"/>
                  </a:ln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7" name="Freeform 36"/>
            <p:cNvSpPr>
              <a:spLocks/>
            </p:cNvSpPr>
            <p:nvPr userDrawn="1"/>
          </p:nvSpPr>
          <p:spPr bwMode="auto">
            <a:xfrm>
              <a:off x="11887200" y="12772711"/>
              <a:ext cx="161925" cy="215900"/>
            </a:xfrm>
            <a:custGeom>
              <a:avLst/>
              <a:gdLst>
                <a:gd name="T0" fmla="*/ 18 w 42"/>
                <a:gd name="T1" fmla="*/ 43 h 56"/>
                <a:gd name="T2" fmla="*/ 17 w 42"/>
                <a:gd name="T3" fmla="*/ 46 h 56"/>
                <a:gd name="T4" fmla="*/ 19 w 42"/>
                <a:gd name="T5" fmla="*/ 51 h 56"/>
                <a:gd name="T6" fmla="*/ 22 w 42"/>
                <a:gd name="T7" fmla="*/ 54 h 56"/>
                <a:gd name="T8" fmla="*/ 25 w 42"/>
                <a:gd name="T9" fmla="*/ 56 h 56"/>
                <a:gd name="T10" fmla="*/ 31 w 42"/>
                <a:gd name="T11" fmla="*/ 55 h 56"/>
                <a:gd name="T12" fmla="*/ 33 w 42"/>
                <a:gd name="T13" fmla="*/ 53 h 56"/>
                <a:gd name="T14" fmla="*/ 35 w 42"/>
                <a:gd name="T15" fmla="*/ 48 h 56"/>
                <a:gd name="T16" fmla="*/ 38 w 42"/>
                <a:gd name="T17" fmla="*/ 36 h 56"/>
                <a:gd name="T18" fmla="*/ 41 w 42"/>
                <a:gd name="T19" fmla="*/ 32 h 56"/>
                <a:gd name="T20" fmla="*/ 38 w 42"/>
                <a:gd name="T21" fmla="*/ 26 h 56"/>
                <a:gd name="T22" fmla="*/ 34 w 42"/>
                <a:gd name="T23" fmla="*/ 17 h 56"/>
                <a:gd name="T24" fmla="*/ 37 w 42"/>
                <a:gd name="T25" fmla="*/ 18 h 56"/>
                <a:gd name="T26" fmla="*/ 38 w 42"/>
                <a:gd name="T27" fmla="*/ 17 h 56"/>
                <a:gd name="T28" fmla="*/ 36 w 42"/>
                <a:gd name="T29" fmla="*/ 7 h 56"/>
                <a:gd name="T30" fmla="*/ 34 w 42"/>
                <a:gd name="T31" fmla="*/ 4 h 56"/>
                <a:gd name="T32" fmla="*/ 31 w 42"/>
                <a:gd name="T33" fmla="*/ 2 h 56"/>
                <a:gd name="T34" fmla="*/ 23 w 42"/>
                <a:gd name="T35" fmla="*/ 0 h 56"/>
                <a:gd name="T36" fmla="*/ 22 w 42"/>
                <a:gd name="T37" fmla="*/ 0 h 56"/>
                <a:gd name="T38" fmla="*/ 21 w 42"/>
                <a:gd name="T39" fmla="*/ 8 h 56"/>
                <a:gd name="T40" fmla="*/ 19 w 42"/>
                <a:gd name="T41" fmla="*/ 9 h 56"/>
                <a:gd name="T42" fmla="*/ 15 w 42"/>
                <a:gd name="T43" fmla="*/ 12 h 56"/>
                <a:gd name="T44" fmla="*/ 14 w 42"/>
                <a:gd name="T45" fmla="*/ 14 h 56"/>
                <a:gd name="T46" fmla="*/ 13 w 42"/>
                <a:gd name="T47" fmla="*/ 17 h 56"/>
                <a:gd name="T48" fmla="*/ 12 w 42"/>
                <a:gd name="T49" fmla="*/ 16 h 56"/>
                <a:gd name="T50" fmla="*/ 8 w 42"/>
                <a:gd name="T51" fmla="*/ 16 h 56"/>
                <a:gd name="T52" fmla="*/ 4 w 42"/>
                <a:gd name="T53" fmla="*/ 17 h 56"/>
                <a:gd name="T54" fmla="*/ 0 w 42"/>
                <a:gd name="T55" fmla="*/ 21 h 56"/>
                <a:gd name="T56" fmla="*/ 0 w 42"/>
                <a:gd name="T57" fmla="*/ 26 h 56"/>
                <a:gd name="T58" fmla="*/ 3 w 42"/>
                <a:gd name="T59" fmla="*/ 29 h 56"/>
                <a:gd name="T60" fmla="*/ 7 w 42"/>
                <a:gd name="T61" fmla="*/ 29 h 56"/>
                <a:gd name="T62" fmla="*/ 14 w 42"/>
                <a:gd name="T63" fmla="*/ 26 h 56"/>
                <a:gd name="T64" fmla="*/ 20 w 42"/>
                <a:gd name="T65" fmla="*/ 33 h 56"/>
                <a:gd name="T66" fmla="*/ 21 w 42"/>
                <a:gd name="T67" fmla="*/ 35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2" h="56">
                  <a:moveTo>
                    <a:pt x="21" y="36"/>
                  </a:moveTo>
                  <a:cubicBezTo>
                    <a:pt x="20" y="38"/>
                    <a:pt x="19" y="40"/>
                    <a:pt x="18" y="43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8" y="49"/>
                    <a:pt x="18" y="49"/>
                    <a:pt x="18" y="49"/>
                  </a:cubicBezTo>
                  <a:cubicBezTo>
                    <a:pt x="19" y="51"/>
                    <a:pt x="19" y="51"/>
                    <a:pt x="19" y="51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5" y="56"/>
                    <a:pt x="25" y="56"/>
                    <a:pt x="25" y="56"/>
                  </a:cubicBezTo>
                  <a:cubicBezTo>
                    <a:pt x="25" y="56"/>
                    <a:pt x="25" y="56"/>
                    <a:pt x="25" y="56"/>
                  </a:cubicBezTo>
                  <a:cubicBezTo>
                    <a:pt x="25" y="56"/>
                    <a:pt x="29" y="56"/>
                    <a:pt x="29" y="56"/>
                  </a:cubicBezTo>
                  <a:cubicBezTo>
                    <a:pt x="31" y="55"/>
                    <a:pt x="31" y="55"/>
                    <a:pt x="31" y="55"/>
                  </a:cubicBezTo>
                  <a:cubicBezTo>
                    <a:pt x="31" y="55"/>
                    <a:pt x="31" y="55"/>
                    <a:pt x="31" y="54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3" y="51"/>
                    <a:pt x="33" y="51"/>
                    <a:pt x="33" y="51"/>
                  </a:cubicBezTo>
                  <a:cubicBezTo>
                    <a:pt x="34" y="50"/>
                    <a:pt x="34" y="49"/>
                    <a:pt x="35" y="48"/>
                  </a:cubicBezTo>
                  <a:cubicBezTo>
                    <a:pt x="35" y="46"/>
                    <a:pt x="35" y="46"/>
                    <a:pt x="35" y="46"/>
                  </a:cubicBezTo>
                  <a:cubicBezTo>
                    <a:pt x="36" y="43"/>
                    <a:pt x="37" y="39"/>
                    <a:pt x="38" y="36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41" y="32"/>
                    <a:pt x="41" y="32"/>
                    <a:pt x="41" y="32"/>
                  </a:cubicBezTo>
                  <a:cubicBezTo>
                    <a:pt x="42" y="32"/>
                    <a:pt x="42" y="31"/>
                    <a:pt x="41" y="31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7" y="24"/>
                    <a:pt x="37" y="24"/>
                    <a:pt x="37" y="24"/>
                  </a:cubicBezTo>
                  <a:cubicBezTo>
                    <a:pt x="36" y="22"/>
                    <a:pt x="35" y="19"/>
                    <a:pt x="34" y="17"/>
                  </a:cubicBezTo>
                  <a:cubicBezTo>
                    <a:pt x="37" y="18"/>
                    <a:pt x="37" y="18"/>
                    <a:pt x="37" y="18"/>
                  </a:cubicBezTo>
                  <a:cubicBezTo>
                    <a:pt x="37" y="18"/>
                    <a:pt x="37" y="18"/>
                    <a:pt x="37" y="18"/>
                  </a:cubicBezTo>
                  <a:cubicBezTo>
                    <a:pt x="38" y="18"/>
                    <a:pt x="38" y="18"/>
                    <a:pt x="38" y="18"/>
                  </a:cubicBezTo>
                  <a:cubicBezTo>
                    <a:pt x="38" y="18"/>
                    <a:pt x="38" y="17"/>
                    <a:pt x="38" y="17"/>
                  </a:cubicBezTo>
                  <a:cubicBezTo>
                    <a:pt x="37" y="9"/>
                    <a:pt x="37" y="9"/>
                    <a:pt x="37" y="9"/>
                  </a:cubicBezTo>
                  <a:cubicBezTo>
                    <a:pt x="36" y="7"/>
                    <a:pt x="36" y="7"/>
                    <a:pt x="36" y="7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1" y="2"/>
                    <a:pt x="31" y="2"/>
                    <a:pt x="31" y="2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1" y="0"/>
                    <a:pt x="21" y="1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4" y="12"/>
                    <a:pt x="14" y="12"/>
                    <a:pt x="14" y="13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2"/>
                    <a:pt x="0" y="22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7"/>
                    <a:pt x="0" y="27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3" y="29"/>
                    <a:pt x="3" y="29"/>
                    <a:pt x="4" y="29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11" y="28"/>
                    <a:pt x="13" y="27"/>
                    <a:pt x="14" y="26"/>
                  </a:cubicBezTo>
                  <a:cubicBezTo>
                    <a:pt x="15" y="25"/>
                    <a:pt x="15" y="25"/>
                    <a:pt x="16" y="25"/>
                  </a:cubicBezTo>
                  <a:cubicBezTo>
                    <a:pt x="17" y="27"/>
                    <a:pt x="18" y="30"/>
                    <a:pt x="20" y="33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1" y="36"/>
                    <a:pt x="21" y="36"/>
                    <a:pt x="21" y="36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8" name="Freeform 37"/>
            <p:cNvSpPr>
              <a:spLocks/>
            </p:cNvSpPr>
            <p:nvPr userDrawn="1"/>
          </p:nvSpPr>
          <p:spPr bwMode="auto">
            <a:xfrm>
              <a:off x="11998325" y="13039411"/>
              <a:ext cx="69850" cy="119063"/>
            </a:xfrm>
            <a:custGeom>
              <a:avLst/>
              <a:gdLst>
                <a:gd name="T0" fmla="*/ 0 w 18"/>
                <a:gd name="T1" fmla="*/ 12 h 31"/>
                <a:gd name="T2" fmla="*/ 1 w 18"/>
                <a:gd name="T3" fmla="*/ 14 h 31"/>
                <a:gd name="T4" fmla="*/ 2 w 18"/>
                <a:gd name="T5" fmla="*/ 16 h 31"/>
                <a:gd name="T6" fmla="*/ 3 w 18"/>
                <a:gd name="T7" fmla="*/ 18 h 31"/>
                <a:gd name="T8" fmla="*/ 3 w 18"/>
                <a:gd name="T9" fmla="*/ 19 h 31"/>
                <a:gd name="T10" fmla="*/ 4 w 18"/>
                <a:gd name="T11" fmla="*/ 20 h 31"/>
                <a:gd name="T12" fmla="*/ 6 w 18"/>
                <a:gd name="T13" fmla="*/ 21 h 31"/>
                <a:gd name="T14" fmla="*/ 7 w 18"/>
                <a:gd name="T15" fmla="*/ 21 h 31"/>
                <a:gd name="T16" fmla="*/ 6 w 18"/>
                <a:gd name="T17" fmla="*/ 24 h 31"/>
                <a:gd name="T18" fmla="*/ 6 w 18"/>
                <a:gd name="T19" fmla="*/ 27 h 31"/>
                <a:gd name="T20" fmla="*/ 6 w 18"/>
                <a:gd name="T21" fmla="*/ 27 h 31"/>
                <a:gd name="T22" fmla="*/ 8 w 18"/>
                <a:gd name="T23" fmla="*/ 29 h 31"/>
                <a:gd name="T24" fmla="*/ 8 w 18"/>
                <a:gd name="T25" fmla="*/ 30 h 31"/>
                <a:gd name="T26" fmla="*/ 10 w 18"/>
                <a:gd name="T27" fmla="*/ 31 h 31"/>
                <a:gd name="T28" fmla="*/ 11 w 18"/>
                <a:gd name="T29" fmla="*/ 31 h 31"/>
                <a:gd name="T30" fmla="*/ 13 w 18"/>
                <a:gd name="T31" fmla="*/ 31 h 31"/>
                <a:gd name="T32" fmla="*/ 13 w 18"/>
                <a:gd name="T33" fmla="*/ 31 h 31"/>
                <a:gd name="T34" fmla="*/ 14 w 18"/>
                <a:gd name="T35" fmla="*/ 31 h 31"/>
                <a:gd name="T36" fmla="*/ 16 w 18"/>
                <a:gd name="T37" fmla="*/ 29 h 31"/>
                <a:gd name="T38" fmla="*/ 17 w 18"/>
                <a:gd name="T39" fmla="*/ 29 h 31"/>
                <a:gd name="T40" fmla="*/ 17 w 18"/>
                <a:gd name="T41" fmla="*/ 27 h 31"/>
                <a:gd name="T42" fmla="*/ 18 w 18"/>
                <a:gd name="T43" fmla="*/ 26 h 31"/>
                <a:gd name="T44" fmla="*/ 18 w 18"/>
                <a:gd name="T45" fmla="*/ 25 h 31"/>
                <a:gd name="T46" fmla="*/ 18 w 18"/>
                <a:gd name="T47" fmla="*/ 24 h 31"/>
                <a:gd name="T48" fmla="*/ 17 w 18"/>
                <a:gd name="T49" fmla="*/ 23 h 31"/>
                <a:gd name="T50" fmla="*/ 17 w 18"/>
                <a:gd name="T51" fmla="*/ 22 h 31"/>
                <a:gd name="T52" fmla="*/ 16 w 18"/>
                <a:gd name="T53" fmla="*/ 21 h 31"/>
                <a:gd name="T54" fmla="*/ 15 w 18"/>
                <a:gd name="T55" fmla="*/ 20 h 31"/>
                <a:gd name="T56" fmla="*/ 15 w 18"/>
                <a:gd name="T57" fmla="*/ 20 h 31"/>
                <a:gd name="T58" fmla="*/ 14 w 18"/>
                <a:gd name="T59" fmla="*/ 20 h 31"/>
                <a:gd name="T60" fmla="*/ 14 w 18"/>
                <a:gd name="T61" fmla="*/ 19 h 31"/>
                <a:gd name="T62" fmla="*/ 13 w 18"/>
                <a:gd name="T63" fmla="*/ 19 h 31"/>
                <a:gd name="T64" fmla="*/ 13 w 18"/>
                <a:gd name="T65" fmla="*/ 19 h 31"/>
                <a:gd name="T66" fmla="*/ 15 w 18"/>
                <a:gd name="T67" fmla="*/ 17 h 31"/>
                <a:gd name="T68" fmla="*/ 16 w 18"/>
                <a:gd name="T69" fmla="*/ 14 h 31"/>
                <a:gd name="T70" fmla="*/ 16 w 18"/>
                <a:gd name="T71" fmla="*/ 12 h 31"/>
                <a:gd name="T72" fmla="*/ 16 w 18"/>
                <a:gd name="T73" fmla="*/ 11 h 31"/>
                <a:gd name="T74" fmla="*/ 16 w 18"/>
                <a:gd name="T75" fmla="*/ 9 h 31"/>
                <a:gd name="T76" fmla="*/ 16 w 18"/>
                <a:gd name="T77" fmla="*/ 7 h 31"/>
                <a:gd name="T78" fmla="*/ 15 w 18"/>
                <a:gd name="T79" fmla="*/ 6 h 31"/>
                <a:gd name="T80" fmla="*/ 14 w 18"/>
                <a:gd name="T81" fmla="*/ 4 h 31"/>
                <a:gd name="T82" fmla="*/ 13 w 18"/>
                <a:gd name="T83" fmla="*/ 4 h 31"/>
                <a:gd name="T84" fmla="*/ 11 w 18"/>
                <a:gd name="T85" fmla="*/ 2 h 31"/>
                <a:gd name="T86" fmla="*/ 5 w 18"/>
                <a:gd name="T87" fmla="*/ 0 h 31"/>
                <a:gd name="T88" fmla="*/ 5 w 18"/>
                <a:gd name="T89" fmla="*/ 0 h 31"/>
                <a:gd name="T90" fmla="*/ 4 w 18"/>
                <a:gd name="T91" fmla="*/ 0 h 31"/>
                <a:gd name="T92" fmla="*/ 1 w 18"/>
                <a:gd name="T93" fmla="*/ 3 h 31"/>
                <a:gd name="T94" fmla="*/ 1 w 18"/>
                <a:gd name="T95" fmla="*/ 5 h 31"/>
                <a:gd name="T96" fmla="*/ 0 w 18"/>
                <a:gd name="T97" fmla="*/ 6 h 31"/>
                <a:gd name="T98" fmla="*/ 0 w 18"/>
                <a:gd name="T99" fmla="*/ 10 h 31"/>
                <a:gd name="T100" fmla="*/ 0 w 18"/>
                <a:gd name="T101" fmla="*/ 1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8" h="31">
                  <a:moveTo>
                    <a:pt x="0" y="12"/>
                  </a:moveTo>
                  <a:cubicBezTo>
                    <a:pt x="1" y="13"/>
                    <a:pt x="1" y="13"/>
                    <a:pt x="1" y="14"/>
                  </a:cubicBezTo>
                  <a:cubicBezTo>
                    <a:pt x="1" y="15"/>
                    <a:pt x="1" y="15"/>
                    <a:pt x="2" y="16"/>
                  </a:cubicBezTo>
                  <a:cubicBezTo>
                    <a:pt x="2" y="17"/>
                    <a:pt x="2" y="17"/>
                    <a:pt x="3" y="18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2"/>
                    <a:pt x="6" y="23"/>
                    <a:pt x="6" y="24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7" y="29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9" y="1"/>
                    <a:pt x="7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1"/>
                    <a:pt x="0" y="12"/>
                    <a:pt x="0" y="12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9" name="Freeform 38"/>
            <p:cNvSpPr>
              <a:spLocks/>
            </p:cNvSpPr>
            <p:nvPr userDrawn="1"/>
          </p:nvSpPr>
          <p:spPr bwMode="auto">
            <a:xfrm>
              <a:off x="12076113" y="13395011"/>
              <a:ext cx="53975" cy="58738"/>
            </a:xfrm>
            <a:custGeom>
              <a:avLst/>
              <a:gdLst>
                <a:gd name="T0" fmla="*/ 6 w 14"/>
                <a:gd name="T1" fmla="*/ 0 h 15"/>
                <a:gd name="T2" fmla="*/ 5 w 14"/>
                <a:gd name="T3" fmla="*/ 0 h 15"/>
                <a:gd name="T4" fmla="*/ 3 w 14"/>
                <a:gd name="T5" fmla="*/ 1 h 15"/>
                <a:gd name="T6" fmla="*/ 2 w 14"/>
                <a:gd name="T7" fmla="*/ 2 h 15"/>
                <a:gd name="T8" fmla="*/ 0 w 14"/>
                <a:gd name="T9" fmla="*/ 4 h 15"/>
                <a:gd name="T10" fmla="*/ 0 w 14"/>
                <a:gd name="T11" fmla="*/ 6 h 15"/>
                <a:gd name="T12" fmla="*/ 0 w 14"/>
                <a:gd name="T13" fmla="*/ 8 h 15"/>
                <a:gd name="T14" fmla="*/ 0 w 14"/>
                <a:gd name="T15" fmla="*/ 10 h 15"/>
                <a:gd name="T16" fmla="*/ 2 w 14"/>
                <a:gd name="T17" fmla="*/ 12 h 15"/>
                <a:gd name="T18" fmla="*/ 4 w 14"/>
                <a:gd name="T19" fmla="*/ 14 h 15"/>
                <a:gd name="T20" fmla="*/ 6 w 14"/>
                <a:gd name="T21" fmla="*/ 15 h 15"/>
                <a:gd name="T22" fmla="*/ 7 w 14"/>
                <a:gd name="T23" fmla="*/ 15 h 15"/>
                <a:gd name="T24" fmla="*/ 10 w 14"/>
                <a:gd name="T25" fmla="*/ 15 h 15"/>
                <a:gd name="T26" fmla="*/ 10 w 14"/>
                <a:gd name="T27" fmla="*/ 14 h 15"/>
                <a:gd name="T28" fmla="*/ 13 w 14"/>
                <a:gd name="T29" fmla="*/ 12 h 15"/>
                <a:gd name="T30" fmla="*/ 13 w 14"/>
                <a:gd name="T31" fmla="*/ 12 h 15"/>
                <a:gd name="T32" fmla="*/ 14 w 14"/>
                <a:gd name="T33" fmla="*/ 9 h 15"/>
                <a:gd name="T34" fmla="*/ 14 w 14"/>
                <a:gd name="T35" fmla="*/ 9 h 15"/>
                <a:gd name="T36" fmla="*/ 13 w 14"/>
                <a:gd name="T37" fmla="*/ 6 h 15"/>
                <a:gd name="T38" fmla="*/ 12 w 14"/>
                <a:gd name="T39" fmla="*/ 4 h 15"/>
                <a:gd name="T40" fmla="*/ 11 w 14"/>
                <a:gd name="T41" fmla="*/ 3 h 15"/>
                <a:gd name="T42" fmla="*/ 9 w 14"/>
                <a:gd name="T43" fmla="*/ 1 h 15"/>
                <a:gd name="T44" fmla="*/ 6 w 14"/>
                <a:gd name="T45" fmla="*/ 0 h 15"/>
                <a:gd name="T46" fmla="*/ 6 w 14"/>
                <a:gd name="T47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4" h="15">
                  <a:moveTo>
                    <a:pt x="6" y="0"/>
                  </a:moveTo>
                  <a:cubicBezTo>
                    <a:pt x="6" y="0"/>
                    <a:pt x="5" y="0"/>
                    <a:pt x="5" y="0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1"/>
                    <a:pt x="2" y="1"/>
                    <a:pt x="2" y="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7" y="15"/>
                  </a:cubicBezTo>
                  <a:cubicBezTo>
                    <a:pt x="7" y="15"/>
                    <a:pt x="10" y="15"/>
                    <a:pt x="10" y="15"/>
                  </a:cubicBezTo>
                  <a:cubicBezTo>
                    <a:pt x="10" y="15"/>
                    <a:pt x="10" y="15"/>
                    <a:pt x="10" y="14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0" name="Freeform 39"/>
            <p:cNvSpPr>
              <a:spLocks/>
            </p:cNvSpPr>
            <p:nvPr userDrawn="1"/>
          </p:nvSpPr>
          <p:spPr bwMode="auto">
            <a:xfrm>
              <a:off x="12014200" y="13693461"/>
              <a:ext cx="77788" cy="57150"/>
            </a:xfrm>
            <a:custGeom>
              <a:avLst/>
              <a:gdLst>
                <a:gd name="T0" fmla="*/ 2 w 20"/>
                <a:gd name="T1" fmla="*/ 11 h 15"/>
                <a:gd name="T2" fmla="*/ 3 w 20"/>
                <a:gd name="T3" fmla="*/ 11 h 15"/>
                <a:gd name="T4" fmla="*/ 4 w 20"/>
                <a:gd name="T5" fmla="*/ 12 h 15"/>
                <a:gd name="T6" fmla="*/ 6 w 20"/>
                <a:gd name="T7" fmla="*/ 12 h 15"/>
                <a:gd name="T8" fmla="*/ 7 w 20"/>
                <a:gd name="T9" fmla="*/ 12 h 15"/>
                <a:gd name="T10" fmla="*/ 8 w 20"/>
                <a:gd name="T11" fmla="*/ 11 h 15"/>
                <a:gd name="T12" fmla="*/ 10 w 20"/>
                <a:gd name="T13" fmla="*/ 13 h 15"/>
                <a:gd name="T14" fmla="*/ 10 w 20"/>
                <a:gd name="T15" fmla="*/ 14 h 15"/>
                <a:gd name="T16" fmla="*/ 10 w 20"/>
                <a:gd name="T17" fmla="*/ 14 h 15"/>
                <a:gd name="T18" fmla="*/ 12 w 20"/>
                <a:gd name="T19" fmla="*/ 15 h 15"/>
                <a:gd name="T20" fmla="*/ 13 w 20"/>
                <a:gd name="T21" fmla="*/ 15 h 15"/>
                <a:gd name="T22" fmla="*/ 14 w 20"/>
                <a:gd name="T23" fmla="*/ 15 h 15"/>
                <a:gd name="T24" fmla="*/ 14 w 20"/>
                <a:gd name="T25" fmla="*/ 15 h 15"/>
                <a:gd name="T26" fmla="*/ 16 w 20"/>
                <a:gd name="T27" fmla="*/ 15 h 15"/>
                <a:gd name="T28" fmla="*/ 17 w 20"/>
                <a:gd name="T29" fmla="*/ 14 h 15"/>
                <a:gd name="T30" fmla="*/ 18 w 20"/>
                <a:gd name="T31" fmla="*/ 13 h 15"/>
                <a:gd name="T32" fmla="*/ 20 w 20"/>
                <a:gd name="T33" fmla="*/ 10 h 15"/>
                <a:gd name="T34" fmla="*/ 20 w 20"/>
                <a:gd name="T35" fmla="*/ 8 h 15"/>
                <a:gd name="T36" fmla="*/ 18 w 20"/>
                <a:gd name="T37" fmla="*/ 4 h 15"/>
                <a:gd name="T38" fmla="*/ 17 w 20"/>
                <a:gd name="T39" fmla="*/ 3 h 15"/>
                <a:gd name="T40" fmla="*/ 16 w 20"/>
                <a:gd name="T41" fmla="*/ 2 h 15"/>
                <a:gd name="T42" fmla="*/ 13 w 20"/>
                <a:gd name="T43" fmla="*/ 2 h 15"/>
                <a:gd name="T44" fmla="*/ 12 w 20"/>
                <a:gd name="T45" fmla="*/ 2 h 15"/>
                <a:gd name="T46" fmla="*/ 11 w 20"/>
                <a:gd name="T47" fmla="*/ 3 h 15"/>
                <a:gd name="T48" fmla="*/ 9 w 20"/>
                <a:gd name="T49" fmla="*/ 1 h 15"/>
                <a:gd name="T50" fmla="*/ 7 w 20"/>
                <a:gd name="T51" fmla="*/ 0 h 15"/>
                <a:gd name="T52" fmla="*/ 5 w 20"/>
                <a:gd name="T53" fmla="*/ 0 h 15"/>
                <a:gd name="T54" fmla="*/ 4 w 20"/>
                <a:gd name="T55" fmla="*/ 0 h 15"/>
                <a:gd name="T56" fmla="*/ 2 w 20"/>
                <a:gd name="T57" fmla="*/ 1 h 15"/>
                <a:gd name="T58" fmla="*/ 2 w 20"/>
                <a:gd name="T59" fmla="*/ 1 h 15"/>
                <a:gd name="T60" fmla="*/ 1 w 20"/>
                <a:gd name="T61" fmla="*/ 2 h 15"/>
                <a:gd name="T62" fmla="*/ 0 w 20"/>
                <a:gd name="T63" fmla="*/ 3 h 15"/>
                <a:gd name="T64" fmla="*/ 0 w 20"/>
                <a:gd name="T65" fmla="*/ 6 h 15"/>
                <a:gd name="T66" fmla="*/ 0 w 20"/>
                <a:gd name="T67" fmla="*/ 6 h 15"/>
                <a:gd name="T68" fmla="*/ 0 w 20"/>
                <a:gd name="T69" fmla="*/ 8 h 15"/>
                <a:gd name="T70" fmla="*/ 2 w 20"/>
                <a:gd name="T71" fmla="*/ 1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0" h="15">
                  <a:moveTo>
                    <a:pt x="2" y="11"/>
                  </a:moveTo>
                  <a:cubicBezTo>
                    <a:pt x="3" y="11"/>
                    <a:pt x="3" y="11"/>
                    <a:pt x="3" y="11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12"/>
                    <a:pt x="8" y="12"/>
                    <a:pt x="8" y="11"/>
                  </a:cubicBezTo>
                  <a:cubicBezTo>
                    <a:pt x="9" y="12"/>
                    <a:pt x="9" y="13"/>
                    <a:pt x="10" y="13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9" y="12"/>
                    <a:pt x="19" y="11"/>
                    <a:pt x="20" y="10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7"/>
                    <a:pt x="19" y="6"/>
                    <a:pt x="18" y="4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0" y="2"/>
                    <a:pt x="9" y="1"/>
                    <a:pt x="9" y="1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9"/>
                    <a:pt x="1" y="9"/>
                    <a:pt x="2" y="11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1" name="Freeform 40"/>
            <p:cNvSpPr>
              <a:spLocks/>
            </p:cNvSpPr>
            <p:nvPr userDrawn="1"/>
          </p:nvSpPr>
          <p:spPr bwMode="auto">
            <a:xfrm>
              <a:off x="12052300" y="13341036"/>
              <a:ext cx="53975" cy="53975"/>
            </a:xfrm>
            <a:custGeom>
              <a:avLst/>
              <a:gdLst>
                <a:gd name="T0" fmla="*/ 9 w 14"/>
                <a:gd name="T1" fmla="*/ 0 h 14"/>
                <a:gd name="T2" fmla="*/ 8 w 14"/>
                <a:gd name="T3" fmla="*/ 0 h 14"/>
                <a:gd name="T4" fmla="*/ 6 w 14"/>
                <a:gd name="T5" fmla="*/ 0 h 14"/>
                <a:gd name="T6" fmla="*/ 5 w 14"/>
                <a:gd name="T7" fmla="*/ 0 h 14"/>
                <a:gd name="T8" fmla="*/ 4 w 14"/>
                <a:gd name="T9" fmla="*/ 1 h 14"/>
                <a:gd name="T10" fmla="*/ 3 w 14"/>
                <a:gd name="T11" fmla="*/ 2 h 14"/>
                <a:gd name="T12" fmla="*/ 2 w 14"/>
                <a:gd name="T13" fmla="*/ 2 h 14"/>
                <a:gd name="T14" fmla="*/ 1 w 14"/>
                <a:gd name="T15" fmla="*/ 3 h 14"/>
                <a:gd name="T16" fmla="*/ 1 w 14"/>
                <a:gd name="T17" fmla="*/ 5 h 14"/>
                <a:gd name="T18" fmla="*/ 0 w 14"/>
                <a:gd name="T19" fmla="*/ 6 h 14"/>
                <a:gd name="T20" fmla="*/ 0 w 14"/>
                <a:gd name="T21" fmla="*/ 7 h 14"/>
                <a:gd name="T22" fmla="*/ 0 w 14"/>
                <a:gd name="T23" fmla="*/ 8 h 14"/>
                <a:gd name="T24" fmla="*/ 1 w 14"/>
                <a:gd name="T25" fmla="*/ 9 h 14"/>
                <a:gd name="T26" fmla="*/ 1 w 14"/>
                <a:gd name="T27" fmla="*/ 11 h 14"/>
                <a:gd name="T28" fmla="*/ 2 w 14"/>
                <a:gd name="T29" fmla="*/ 12 h 14"/>
                <a:gd name="T30" fmla="*/ 4 w 14"/>
                <a:gd name="T31" fmla="*/ 13 h 14"/>
                <a:gd name="T32" fmla="*/ 5 w 14"/>
                <a:gd name="T33" fmla="*/ 14 h 14"/>
                <a:gd name="T34" fmla="*/ 6 w 14"/>
                <a:gd name="T35" fmla="*/ 14 h 14"/>
                <a:gd name="T36" fmla="*/ 8 w 14"/>
                <a:gd name="T37" fmla="*/ 14 h 14"/>
                <a:gd name="T38" fmla="*/ 9 w 14"/>
                <a:gd name="T39" fmla="*/ 14 h 14"/>
                <a:gd name="T40" fmla="*/ 10 w 14"/>
                <a:gd name="T41" fmla="*/ 13 h 14"/>
                <a:gd name="T42" fmla="*/ 11 w 14"/>
                <a:gd name="T43" fmla="*/ 12 h 14"/>
                <a:gd name="T44" fmla="*/ 12 w 14"/>
                <a:gd name="T45" fmla="*/ 12 h 14"/>
                <a:gd name="T46" fmla="*/ 13 w 14"/>
                <a:gd name="T47" fmla="*/ 11 h 14"/>
                <a:gd name="T48" fmla="*/ 13 w 14"/>
                <a:gd name="T49" fmla="*/ 9 h 14"/>
                <a:gd name="T50" fmla="*/ 14 w 14"/>
                <a:gd name="T51" fmla="*/ 8 h 14"/>
                <a:gd name="T52" fmla="*/ 14 w 14"/>
                <a:gd name="T53" fmla="*/ 7 h 14"/>
                <a:gd name="T54" fmla="*/ 14 w 14"/>
                <a:gd name="T55" fmla="*/ 6 h 14"/>
                <a:gd name="T56" fmla="*/ 13 w 14"/>
                <a:gd name="T57" fmla="*/ 5 h 14"/>
                <a:gd name="T58" fmla="*/ 13 w 14"/>
                <a:gd name="T59" fmla="*/ 3 h 14"/>
                <a:gd name="T60" fmla="*/ 12 w 14"/>
                <a:gd name="T61" fmla="*/ 2 h 14"/>
                <a:gd name="T62" fmla="*/ 10 w 14"/>
                <a:gd name="T63" fmla="*/ 1 h 14"/>
                <a:gd name="T64" fmla="*/ 9 w 14"/>
                <a:gd name="T6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4" h="14">
                  <a:moveTo>
                    <a:pt x="9" y="0"/>
                  </a:moveTo>
                  <a:cubicBezTo>
                    <a:pt x="9" y="0"/>
                    <a:pt x="8" y="0"/>
                    <a:pt x="8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4"/>
                    <a:pt x="5" y="14"/>
                    <a:pt x="6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4"/>
                    <a:pt x="9" y="14"/>
                    <a:pt x="9" y="14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0" y="1"/>
                    <a:pt x="10" y="1"/>
                    <a:pt x="10" y="1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2" name="Freeform 41"/>
            <p:cNvSpPr>
              <a:spLocks/>
            </p:cNvSpPr>
            <p:nvPr userDrawn="1"/>
          </p:nvSpPr>
          <p:spPr bwMode="auto">
            <a:xfrm>
              <a:off x="12006263" y="13158474"/>
              <a:ext cx="77788" cy="88900"/>
            </a:xfrm>
            <a:custGeom>
              <a:avLst/>
              <a:gdLst>
                <a:gd name="T0" fmla="*/ 1 w 20"/>
                <a:gd name="T1" fmla="*/ 13 h 23"/>
                <a:gd name="T2" fmla="*/ 1 w 20"/>
                <a:gd name="T3" fmla="*/ 14 h 23"/>
                <a:gd name="T4" fmla="*/ 2 w 20"/>
                <a:gd name="T5" fmla="*/ 15 h 23"/>
                <a:gd name="T6" fmla="*/ 3 w 20"/>
                <a:gd name="T7" fmla="*/ 16 h 23"/>
                <a:gd name="T8" fmla="*/ 5 w 20"/>
                <a:gd name="T9" fmla="*/ 17 h 23"/>
                <a:gd name="T10" fmla="*/ 6 w 20"/>
                <a:gd name="T11" fmla="*/ 17 h 23"/>
                <a:gd name="T12" fmla="*/ 8 w 20"/>
                <a:gd name="T13" fmla="*/ 17 h 23"/>
                <a:gd name="T14" fmla="*/ 8 w 20"/>
                <a:gd name="T15" fmla="*/ 18 h 23"/>
                <a:gd name="T16" fmla="*/ 10 w 20"/>
                <a:gd name="T17" fmla="*/ 20 h 23"/>
                <a:gd name="T18" fmla="*/ 10 w 20"/>
                <a:gd name="T19" fmla="*/ 20 h 23"/>
                <a:gd name="T20" fmla="*/ 16 w 20"/>
                <a:gd name="T21" fmla="*/ 23 h 23"/>
                <a:gd name="T22" fmla="*/ 16 w 20"/>
                <a:gd name="T23" fmla="*/ 23 h 23"/>
                <a:gd name="T24" fmla="*/ 17 w 20"/>
                <a:gd name="T25" fmla="*/ 23 h 23"/>
                <a:gd name="T26" fmla="*/ 17 w 20"/>
                <a:gd name="T27" fmla="*/ 23 h 23"/>
                <a:gd name="T28" fmla="*/ 19 w 20"/>
                <a:gd name="T29" fmla="*/ 17 h 23"/>
                <a:gd name="T30" fmla="*/ 20 w 20"/>
                <a:gd name="T31" fmla="*/ 15 h 23"/>
                <a:gd name="T32" fmla="*/ 20 w 20"/>
                <a:gd name="T33" fmla="*/ 13 h 23"/>
                <a:gd name="T34" fmla="*/ 20 w 20"/>
                <a:gd name="T35" fmla="*/ 11 h 23"/>
                <a:gd name="T36" fmla="*/ 20 w 20"/>
                <a:gd name="T37" fmla="*/ 10 h 23"/>
                <a:gd name="T38" fmla="*/ 19 w 20"/>
                <a:gd name="T39" fmla="*/ 8 h 23"/>
                <a:gd name="T40" fmla="*/ 18 w 20"/>
                <a:gd name="T41" fmla="*/ 6 h 23"/>
                <a:gd name="T42" fmla="*/ 12 w 20"/>
                <a:gd name="T43" fmla="*/ 0 h 23"/>
                <a:gd name="T44" fmla="*/ 12 w 20"/>
                <a:gd name="T45" fmla="*/ 0 h 23"/>
                <a:gd name="T46" fmla="*/ 11 w 20"/>
                <a:gd name="T47" fmla="*/ 0 h 23"/>
                <a:gd name="T48" fmla="*/ 11 w 20"/>
                <a:gd name="T49" fmla="*/ 1 h 23"/>
                <a:gd name="T50" fmla="*/ 9 w 20"/>
                <a:gd name="T51" fmla="*/ 6 h 23"/>
                <a:gd name="T52" fmla="*/ 8 w 20"/>
                <a:gd name="T53" fmla="*/ 5 h 23"/>
                <a:gd name="T54" fmla="*/ 7 w 20"/>
                <a:gd name="T55" fmla="*/ 4 h 23"/>
                <a:gd name="T56" fmla="*/ 6 w 20"/>
                <a:gd name="T57" fmla="*/ 4 h 23"/>
                <a:gd name="T58" fmla="*/ 6 w 20"/>
                <a:gd name="T59" fmla="*/ 4 h 23"/>
                <a:gd name="T60" fmla="*/ 4 w 20"/>
                <a:gd name="T61" fmla="*/ 5 h 23"/>
                <a:gd name="T62" fmla="*/ 2 w 20"/>
                <a:gd name="T63" fmla="*/ 6 h 23"/>
                <a:gd name="T64" fmla="*/ 2 w 20"/>
                <a:gd name="T65" fmla="*/ 7 h 23"/>
                <a:gd name="T66" fmla="*/ 0 w 20"/>
                <a:gd name="T67" fmla="*/ 10 h 23"/>
                <a:gd name="T68" fmla="*/ 0 w 20"/>
                <a:gd name="T69" fmla="*/ 12 h 23"/>
                <a:gd name="T70" fmla="*/ 1 w 20"/>
                <a:gd name="T71" fmla="*/ 1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0" h="23"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7" y="17"/>
                    <a:pt x="8" y="17"/>
                    <a:pt x="8" y="17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6" y="23"/>
                    <a:pt x="16" y="23"/>
                    <a:pt x="17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1" y="0"/>
                    <a:pt x="11" y="0"/>
                  </a:cubicBezTo>
                  <a:cubicBezTo>
                    <a:pt x="11" y="0"/>
                    <a:pt x="11" y="0"/>
                    <a:pt x="11" y="1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1" y="8"/>
                    <a:pt x="1" y="9"/>
                    <a:pt x="0" y="10"/>
                  </a:cubicBezTo>
                  <a:cubicBezTo>
                    <a:pt x="0" y="12"/>
                    <a:pt x="0" y="12"/>
                    <a:pt x="0" y="12"/>
                  </a:cubicBezTo>
                  <a:lnTo>
                    <a:pt x="1" y="13"/>
                  </a:ln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3" name="Freeform 42"/>
            <p:cNvSpPr>
              <a:spLocks/>
            </p:cNvSpPr>
            <p:nvPr userDrawn="1"/>
          </p:nvSpPr>
          <p:spPr bwMode="auto">
            <a:xfrm>
              <a:off x="8159750" y="10543861"/>
              <a:ext cx="76200" cy="92075"/>
            </a:xfrm>
            <a:custGeom>
              <a:avLst/>
              <a:gdLst>
                <a:gd name="T0" fmla="*/ 2 w 20"/>
                <a:gd name="T1" fmla="*/ 6 h 24"/>
                <a:gd name="T2" fmla="*/ 4 w 20"/>
                <a:gd name="T3" fmla="*/ 11 h 24"/>
                <a:gd name="T4" fmla="*/ 5 w 20"/>
                <a:gd name="T5" fmla="*/ 12 h 24"/>
                <a:gd name="T6" fmla="*/ 9 w 20"/>
                <a:gd name="T7" fmla="*/ 21 h 24"/>
                <a:gd name="T8" fmla="*/ 10 w 20"/>
                <a:gd name="T9" fmla="*/ 22 h 24"/>
                <a:gd name="T10" fmla="*/ 12 w 20"/>
                <a:gd name="T11" fmla="*/ 23 h 24"/>
                <a:gd name="T12" fmla="*/ 12 w 20"/>
                <a:gd name="T13" fmla="*/ 24 h 24"/>
                <a:gd name="T14" fmla="*/ 13 w 20"/>
                <a:gd name="T15" fmla="*/ 24 h 24"/>
                <a:gd name="T16" fmla="*/ 13 w 20"/>
                <a:gd name="T17" fmla="*/ 24 h 24"/>
                <a:gd name="T18" fmla="*/ 14 w 20"/>
                <a:gd name="T19" fmla="*/ 24 h 24"/>
                <a:gd name="T20" fmla="*/ 16 w 20"/>
                <a:gd name="T21" fmla="*/ 24 h 24"/>
                <a:gd name="T22" fmla="*/ 16 w 20"/>
                <a:gd name="T23" fmla="*/ 24 h 24"/>
                <a:gd name="T24" fmla="*/ 17 w 20"/>
                <a:gd name="T25" fmla="*/ 24 h 24"/>
                <a:gd name="T26" fmla="*/ 17 w 20"/>
                <a:gd name="T27" fmla="*/ 24 h 24"/>
                <a:gd name="T28" fmla="*/ 18 w 20"/>
                <a:gd name="T29" fmla="*/ 23 h 24"/>
                <a:gd name="T30" fmla="*/ 19 w 20"/>
                <a:gd name="T31" fmla="*/ 23 h 24"/>
                <a:gd name="T32" fmla="*/ 19 w 20"/>
                <a:gd name="T33" fmla="*/ 22 h 24"/>
                <a:gd name="T34" fmla="*/ 19 w 20"/>
                <a:gd name="T35" fmla="*/ 19 h 24"/>
                <a:gd name="T36" fmla="*/ 18 w 20"/>
                <a:gd name="T37" fmla="*/ 15 h 24"/>
                <a:gd name="T38" fmla="*/ 17 w 20"/>
                <a:gd name="T39" fmla="*/ 14 h 24"/>
                <a:gd name="T40" fmla="*/ 17 w 20"/>
                <a:gd name="T41" fmla="*/ 14 h 24"/>
                <a:gd name="T42" fmla="*/ 16 w 20"/>
                <a:gd name="T43" fmla="*/ 13 h 24"/>
                <a:gd name="T44" fmla="*/ 16 w 20"/>
                <a:gd name="T45" fmla="*/ 12 h 24"/>
                <a:gd name="T46" fmla="*/ 15 w 20"/>
                <a:gd name="T47" fmla="*/ 8 h 24"/>
                <a:gd name="T48" fmla="*/ 15 w 20"/>
                <a:gd name="T49" fmla="*/ 8 h 24"/>
                <a:gd name="T50" fmla="*/ 15 w 20"/>
                <a:gd name="T51" fmla="*/ 8 h 24"/>
                <a:gd name="T52" fmla="*/ 14 w 20"/>
                <a:gd name="T53" fmla="*/ 7 h 24"/>
                <a:gd name="T54" fmla="*/ 13 w 20"/>
                <a:gd name="T55" fmla="*/ 6 h 24"/>
                <a:gd name="T56" fmla="*/ 13 w 20"/>
                <a:gd name="T57" fmla="*/ 5 h 24"/>
                <a:gd name="T58" fmla="*/ 12 w 20"/>
                <a:gd name="T59" fmla="*/ 5 h 24"/>
                <a:gd name="T60" fmla="*/ 11 w 20"/>
                <a:gd name="T61" fmla="*/ 5 h 24"/>
                <a:gd name="T62" fmla="*/ 10 w 20"/>
                <a:gd name="T63" fmla="*/ 4 h 24"/>
                <a:gd name="T64" fmla="*/ 10 w 20"/>
                <a:gd name="T65" fmla="*/ 4 h 24"/>
                <a:gd name="T66" fmla="*/ 9 w 20"/>
                <a:gd name="T67" fmla="*/ 3 h 24"/>
                <a:gd name="T68" fmla="*/ 7 w 20"/>
                <a:gd name="T69" fmla="*/ 1 h 24"/>
                <a:gd name="T70" fmla="*/ 6 w 20"/>
                <a:gd name="T71" fmla="*/ 1 h 24"/>
                <a:gd name="T72" fmla="*/ 5 w 20"/>
                <a:gd name="T73" fmla="*/ 0 h 24"/>
                <a:gd name="T74" fmla="*/ 5 w 20"/>
                <a:gd name="T75" fmla="*/ 0 h 24"/>
                <a:gd name="T76" fmla="*/ 4 w 20"/>
                <a:gd name="T77" fmla="*/ 0 h 24"/>
                <a:gd name="T78" fmla="*/ 3 w 20"/>
                <a:gd name="T79" fmla="*/ 0 h 24"/>
                <a:gd name="T80" fmla="*/ 1 w 20"/>
                <a:gd name="T81" fmla="*/ 0 h 24"/>
                <a:gd name="T82" fmla="*/ 1 w 20"/>
                <a:gd name="T83" fmla="*/ 0 h 24"/>
                <a:gd name="T84" fmla="*/ 1 w 20"/>
                <a:gd name="T85" fmla="*/ 1 h 24"/>
                <a:gd name="T86" fmla="*/ 2 w 20"/>
                <a:gd name="T87" fmla="*/ 6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0" h="24">
                  <a:moveTo>
                    <a:pt x="2" y="6"/>
                  </a:moveTo>
                  <a:cubicBezTo>
                    <a:pt x="3" y="8"/>
                    <a:pt x="4" y="9"/>
                    <a:pt x="4" y="11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6" y="15"/>
                    <a:pt x="7" y="18"/>
                    <a:pt x="9" y="21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1" y="23"/>
                    <a:pt x="11" y="23"/>
                    <a:pt x="12" y="23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20" y="21"/>
                    <a:pt x="20" y="20"/>
                    <a:pt x="19" y="19"/>
                  </a:cubicBezTo>
                  <a:cubicBezTo>
                    <a:pt x="19" y="18"/>
                    <a:pt x="18" y="17"/>
                    <a:pt x="18" y="15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1"/>
                    <a:pt x="16" y="9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4" y="6"/>
                    <a:pt x="13" y="6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9" y="4"/>
                    <a:pt x="9" y="3"/>
                    <a:pt x="9" y="3"/>
                  </a:cubicBezTo>
                  <a:cubicBezTo>
                    <a:pt x="9" y="2"/>
                    <a:pt x="8" y="1"/>
                    <a:pt x="7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0"/>
                    <a:pt x="6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4" y="0"/>
                    <a:pt x="4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1" y="3"/>
                    <a:pt x="2" y="5"/>
                    <a:pt x="2" y="6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4" name="Freeform 43"/>
            <p:cNvSpPr>
              <a:spLocks/>
            </p:cNvSpPr>
            <p:nvPr userDrawn="1"/>
          </p:nvSpPr>
          <p:spPr bwMode="auto">
            <a:xfrm>
              <a:off x="6980238" y="10681974"/>
              <a:ext cx="26988" cy="26988"/>
            </a:xfrm>
            <a:custGeom>
              <a:avLst/>
              <a:gdLst>
                <a:gd name="T0" fmla="*/ 1 w 7"/>
                <a:gd name="T1" fmla="*/ 0 h 7"/>
                <a:gd name="T2" fmla="*/ 1 w 7"/>
                <a:gd name="T3" fmla="*/ 1 h 7"/>
                <a:gd name="T4" fmla="*/ 1 w 7"/>
                <a:gd name="T5" fmla="*/ 1 h 7"/>
                <a:gd name="T6" fmla="*/ 0 w 7"/>
                <a:gd name="T7" fmla="*/ 2 h 7"/>
                <a:gd name="T8" fmla="*/ 0 w 7"/>
                <a:gd name="T9" fmla="*/ 3 h 7"/>
                <a:gd name="T10" fmla="*/ 1 w 7"/>
                <a:gd name="T11" fmla="*/ 4 h 7"/>
                <a:gd name="T12" fmla="*/ 2 w 7"/>
                <a:gd name="T13" fmla="*/ 5 h 7"/>
                <a:gd name="T14" fmla="*/ 3 w 7"/>
                <a:gd name="T15" fmla="*/ 6 h 7"/>
                <a:gd name="T16" fmla="*/ 4 w 7"/>
                <a:gd name="T17" fmla="*/ 7 h 7"/>
                <a:gd name="T18" fmla="*/ 4 w 7"/>
                <a:gd name="T19" fmla="*/ 7 h 7"/>
                <a:gd name="T20" fmla="*/ 5 w 7"/>
                <a:gd name="T21" fmla="*/ 6 h 7"/>
                <a:gd name="T22" fmla="*/ 7 w 7"/>
                <a:gd name="T23" fmla="*/ 5 h 7"/>
                <a:gd name="T24" fmla="*/ 7 w 7"/>
                <a:gd name="T25" fmla="*/ 4 h 7"/>
                <a:gd name="T26" fmla="*/ 7 w 7"/>
                <a:gd name="T27" fmla="*/ 3 h 7"/>
                <a:gd name="T28" fmla="*/ 7 w 7"/>
                <a:gd name="T29" fmla="*/ 2 h 7"/>
                <a:gd name="T30" fmla="*/ 6 w 7"/>
                <a:gd name="T31" fmla="*/ 1 h 7"/>
                <a:gd name="T32" fmla="*/ 4 w 7"/>
                <a:gd name="T33" fmla="*/ 0 h 7"/>
                <a:gd name="T34" fmla="*/ 4 w 7"/>
                <a:gd name="T35" fmla="*/ 0 h 7"/>
                <a:gd name="T36" fmla="*/ 3 w 7"/>
                <a:gd name="T37" fmla="*/ 0 h 7"/>
                <a:gd name="T38" fmla="*/ 2 w 7"/>
                <a:gd name="T39" fmla="*/ 0 h 7"/>
                <a:gd name="T40" fmla="*/ 1 w 7"/>
                <a:gd name="T4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" h="7">
                  <a:moveTo>
                    <a:pt x="1" y="0"/>
                  </a:moveTo>
                  <a:cubicBezTo>
                    <a:pt x="1" y="0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2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4"/>
                    <a:pt x="1" y="4"/>
                  </a:cubicBezTo>
                  <a:cubicBezTo>
                    <a:pt x="1" y="5"/>
                    <a:pt x="1" y="5"/>
                    <a:pt x="2" y="5"/>
                  </a:cubicBezTo>
                  <a:cubicBezTo>
                    <a:pt x="2" y="6"/>
                    <a:pt x="2" y="6"/>
                    <a:pt x="3" y="6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5" y="7"/>
                    <a:pt x="5" y="7"/>
                    <a:pt x="5" y="6"/>
                  </a:cubicBezTo>
                  <a:cubicBezTo>
                    <a:pt x="6" y="6"/>
                    <a:pt x="6" y="6"/>
                    <a:pt x="7" y="5"/>
                  </a:cubicBezTo>
                  <a:cubicBezTo>
                    <a:pt x="7" y="5"/>
                    <a:pt x="7" y="4"/>
                    <a:pt x="7" y="4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2"/>
                  </a:cubicBezTo>
                  <a:cubicBezTo>
                    <a:pt x="7" y="2"/>
                    <a:pt x="6" y="1"/>
                    <a:pt x="6" y="1"/>
                  </a:cubicBezTo>
                  <a:cubicBezTo>
                    <a:pt x="6" y="1"/>
                    <a:pt x="5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3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1" y="0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5" name="Freeform 44"/>
            <p:cNvSpPr>
              <a:spLocks/>
            </p:cNvSpPr>
            <p:nvPr userDrawn="1"/>
          </p:nvSpPr>
          <p:spPr bwMode="auto">
            <a:xfrm>
              <a:off x="7153275" y="11204261"/>
              <a:ext cx="96838" cy="69850"/>
            </a:xfrm>
            <a:custGeom>
              <a:avLst/>
              <a:gdLst>
                <a:gd name="T0" fmla="*/ 25 w 25"/>
                <a:gd name="T1" fmla="*/ 6 h 18"/>
                <a:gd name="T2" fmla="*/ 25 w 25"/>
                <a:gd name="T3" fmla="*/ 6 h 18"/>
                <a:gd name="T4" fmla="*/ 22 w 25"/>
                <a:gd name="T5" fmla="*/ 0 h 18"/>
                <a:gd name="T6" fmla="*/ 22 w 25"/>
                <a:gd name="T7" fmla="*/ 0 h 18"/>
                <a:gd name="T8" fmla="*/ 22 w 25"/>
                <a:gd name="T9" fmla="*/ 0 h 18"/>
                <a:gd name="T10" fmla="*/ 18 w 25"/>
                <a:gd name="T11" fmla="*/ 3 h 18"/>
                <a:gd name="T12" fmla="*/ 15 w 25"/>
                <a:gd name="T13" fmla="*/ 6 h 18"/>
                <a:gd name="T14" fmla="*/ 14 w 25"/>
                <a:gd name="T15" fmla="*/ 5 h 18"/>
                <a:gd name="T16" fmla="*/ 10 w 25"/>
                <a:gd name="T17" fmla="*/ 3 h 18"/>
                <a:gd name="T18" fmla="*/ 9 w 25"/>
                <a:gd name="T19" fmla="*/ 3 h 18"/>
                <a:gd name="T20" fmla="*/ 6 w 25"/>
                <a:gd name="T21" fmla="*/ 7 h 18"/>
                <a:gd name="T22" fmla="*/ 1 w 25"/>
                <a:gd name="T23" fmla="*/ 17 h 18"/>
                <a:gd name="T24" fmla="*/ 4 w 25"/>
                <a:gd name="T25" fmla="*/ 18 h 18"/>
                <a:gd name="T26" fmla="*/ 15 w 25"/>
                <a:gd name="T27" fmla="*/ 13 h 18"/>
                <a:gd name="T28" fmla="*/ 19 w 25"/>
                <a:gd name="T29" fmla="*/ 13 h 18"/>
                <a:gd name="T30" fmla="*/ 23 w 25"/>
                <a:gd name="T31" fmla="*/ 7 h 18"/>
                <a:gd name="T32" fmla="*/ 25 w 25"/>
                <a:gd name="T33" fmla="*/ 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5" h="18">
                  <a:moveTo>
                    <a:pt x="25" y="6"/>
                  </a:moveTo>
                  <a:cubicBezTo>
                    <a:pt x="25" y="6"/>
                    <a:pt x="25" y="6"/>
                    <a:pt x="25" y="6"/>
                  </a:cubicBezTo>
                  <a:cubicBezTo>
                    <a:pt x="25" y="4"/>
                    <a:pt x="25" y="1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0" y="0"/>
                    <a:pt x="19" y="1"/>
                    <a:pt x="18" y="3"/>
                  </a:cubicBezTo>
                  <a:cubicBezTo>
                    <a:pt x="17" y="4"/>
                    <a:pt x="16" y="6"/>
                    <a:pt x="15" y="6"/>
                  </a:cubicBezTo>
                  <a:cubicBezTo>
                    <a:pt x="14" y="6"/>
                    <a:pt x="14" y="5"/>
                    <a:pt x="14" y="5"/>
                  </a:cubicBezTo>
                  <a:cubicBezTo>
                    <a:pt x="13" y="4"/>
                    <a:pt x="12" y="3"/>
                    <a:pt x="10" y="3"/>
                  </a:cubicBezTo>
                  <a:cubicBezTo>
                    <a:pt x="10" y="3"/>
                    <a:pt x="10" y="3"/>
                    <a:pt x="9" y="3"/>
                  </a:cubicBezTo>
                  <a:cubicBezTo>
                    <a:pt x="9" y="4"/>
                    <a:pt x="8" y="6"/>
                    <a:pt x="6" y="7"/>
                  </a:cubicBezTo>
                  <a:cubicBezTo>
                    <a:pt x="3" y="10"/>
                    <a:pt x="0" y="14"/>
                    <a:pt x="1" y="17"/>
                  </a:cubicBezTo>
                  <a:cubicBezTo>
                    <a:pt x="2" y="18"/>
                    <a:pt x="3" y="18"/>
                    <a:pt x="4" y="18"/>
                  </a:cubicBezTo>
                  <a:cubicBezTo>
                    <a:pt x="8" y="18"/>
                    <a:pt x="13" y="15"/>
                    <a:pt x="15" y="13"/>
                  </a:cubicBezTo>
                  <a:cubicBezTo>
                    <a:pt x="18" y="13"/>
                    <a:pt x="19" y="13"/>
                    <a:pt x="19" y="13"/>
                  </a:cubicBezTo>
                  <a:cubicBezTo>
                    <a:pt x="20" y="11"/>
                    <a:pt x="22" y="9"/>
                    <a:pt x="23" y="7"/>
                  </a:cubicBezTo>
                  <a:cubicBezTo>
                    <a:pt x="24" y="7"/>
                    <a:pt x="25" y="6"/>
                    <a:pt x="25" y="6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6" name="Freeform 45"/>
            <p:cNvSpPr>
              <a:spLocks/>
            </p:cNvSpPr>
            <p:nvPr userDrawn="1"/>
          </p:nvSpPr>
          <p:spPr bwMode="auto">
            <a:xfrm>
              <a:off x="6953250" y="10662924"/>
              <a:ext cx="33338" cy="23813"/>
            </a:xfrm>
            <a:custGeom>
              <a:avLst/>
              <a:gdLst>
                <a:gd name="T0" fmla="*/ 0 w 9"/>
                <a:gd name="T1" fmla="*/ 4 h 6"/>
                <a:gd name="T2" fmla="*/ 1 w 9"/>
                <a:gd name="T3" fmla="*/ 5 h 6"/>
                <a:gd name="T4" fmla="*/ 1 w 9"/>
                <a:gd name="T5" fmla="*/ 5 h 6"/>
                <a:gd name="T6" fmla="*/ 1 w 9"/>
                <a:gd name="T7" fmla="*/ 5 h 6"/>
                <a:gd name="T8" fmla="*/ 2 w 9"/>
                <a:gd name="T9" fmla="*/ 6 h 6"/>
                <a:gd name="T10" fmla="*/ 2 w 9"/>
                <a:gd name="T11" fmla="*/ 6 h 6"/>
                <a:gd name="T12" fmla="*/ 4 w 9"/>
                <a:gd name="T13" fmla="*/ 6 h 6"/>
                <a:gd name="T14" fmla="*/ 6 w 9"/>
                <a:gd name="T15" fmla="*/ 6 h 6"/>
                <a:gd name="T16" fmla="*/ 6 w 9"/>
                <a:gd name="T17" fmla="*/ 6 h 6"/>
                <a:gd name="T18" fmla="*/ 7 w 9"/>
                <a:gd name="T19" fmla="*/ 5 h 6"/>
                <a:gd name="T20" fmla="*/ 8 w 9"/>
                <a:gd name="T21" fmla="*/ 5 h 6"/>
                <a:gd name="T22" fmla="*/ 8 w 9"/>
                <a:gd name="T23" fmla="*/ 4 h 6"/>
                <a:gd name="T24" fmla="*/ 8 w 9"/>
                <a:gd name="T25" fmla="*/ 4 h 6"/>
                <a:gd name="T26" fmla="*/ 8 w 9"/>
                <a:gd name="T27" fmla="*/ 4 h 6"/>
                <a:gd name="T28" fmla="*/ 9 w 9"/>
                <a:gd name="T29" fmla="*/ 2 h 6"/>
                <a:gd name="T30" fmla="*/ 8 w 9"/>
                <a:gd name="T31" fmla="*/ 2 h 6"/>
                <a:gd name="T32" fmla="*/ 8 w 9"/>
                <a:gd name="T33" fmla="*/ 1 h 6"/>
                <a:gd name="T34" fmla="*/ 7 w 9"/>
                <a:gd name="T35" fmla="*/ 0 h 6"/>
                <a:gd name="T36" fmla="*/ 7 w 9"/>
                <a:gd name="T37" fmla="*/ 0 h 6"/>
                <a:gd name="T38" fmla="*/ 7 w 9"/>
                <a:gd name="T39" fmla="*/ 0 h 6"/>
                <a:gd name="T40" fmla="*/ 5 w 9"/>
                <a:gd name="T41" fmla="*/ 0 h 6"/>
                <a:gd name="T42" fmla="*/ 4 w 9"/>
                <a:gd name="T43" fmla="*/ 0 h 6"/>
                <a:gd name="T44" fmla="*/ 2 w 9"/>
                <a:gd name="T45" fmla="*/ 0 h 6"/>
                <a:gd name="T46" fmla="*/ 1 w 9"/>
                <a:gd name="T47" fmla="*/ 0 h 6"/>
                <a:gd name="T48" fmla="*/ 0 w 9"/>
                <a:gd name="T49" fmla="*/ 1 h 6"/>
                <a:gd name="T50" fmla="*/ 0 w 9"/>
                <a:gd name="T51" fmla="*/ 1 h 6"/>
                <a:gd name="T52" fmla="*/ 0 w 9"/>
                <a:gd name="T53" fmla="*/ 2 h 6"/>
                <a:gd name="T54" fmla="*/ 0 w 9"/>
                <a:gd name="T55" fmla="*/ 2 h 6"/>
                <a:gd name="T56" fmla="*/ 0 w 9"/>
                <a:gd name="T57" fmla="*/ 3 h 6"/>
                <a:gd name="T58" fmla="*/ 0 w 9"/>
                <a:gd name="T59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9" h="6">
                  <a:moveTo>
                    <a:pt x="0" y="4"/>
                  </a:moveTo>
                  <a:cubicBezTo>
                    <a:pt x="0" y="4"/>
                    <a:pt x="0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3" y="6"/>
                    <a:pt x="3" y="6"/>
                    <a:pt x="4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7" y="5"/>
                    <a:pt x="7" y="5"/>
                  </a:cubicBezTo>
                  <a:cubicBezTo>
                    <a:pt x="7" y="5"/>
                    <a:pt x="7" y="5"/>
                    <a:pt x="8" y="5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9" y="3"/>
                    <a:pt x="9" y="3"/>
                    <a:pt x="9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1"/>
                    <a:pt x="8" y="1"/>
                  </a:cubicBezTo>
                  <a:cubicBezTo>
                    <a:pt x="8" y="1"/>
                    <a:pt x="8" y="1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6" y="0"/>
                    <a:pt x="6" y="0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3" y="0"/>
                    <a:pt x="2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1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4"/>
                    <a:pt x="0" y="4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7" name="Freeform 46"/>
            <p:cNvSpPr>
              <a:spLocks/>
            </p:cNvSpPr>
            <p:nvPr userDrawn="1"/>
          </p:nvSpPr>
          <p:spPr bwMode="auto">
            <a:xfrm>
              <a:off x="6673850" y="10345424"/>
              <a:ext cx="244475" cy="252413"/>
            </a:xfrm>
            <a:custGeom>
              <a:avLst/>
              <a:gdLst>
                <a:gd name="T0" fmla="*/ 6 w 63"/>
                <a:gd name="T1" fmla="*/ 41 h 65"/>
                <a:gd name="T2" fmla="*/ 5 w 63"/>
                <a:gd name="T3" fmla="*/ 47 h 65"/>
                <a:gd name="T4" fmla="*/ 4 w 63"/>
                <a:gd name="T5" fmla="*/ 51 h 65"/>
                <a:gd name="T6" fmla="*/ 3 w 63"/>
                <a:gd name="T7" fmla="*/ 53 h 65"/>
                <a:gd name="T8" fmla="*/ 1 w 63"/>
                <a:gd name="T9" fmla="*/ 55 h 65"/>
                <a:gd name="T10" fmla="*/ 0 w 63"/>
                <a:gd name="T11" fmla="*/ 57 h 65"/>
                <a:gd name="T12" fmla="*/ 0 w 63"/>
                <a:gd name="T13" fmla="*/ 60 h 65"/>
                <a:gd name="T14" fmla="*/ 1 w 63"/>
                <a:gd name="T15" fmla="*/ 62 h 65"/>
                <a:gd name="T16" fmla="*/ 3 w 63"/>
                <a:gd name="T17" fmla="*/ 63 h 65"/>
                <a:gd name="T18" fmla="*/ 6 w 63"/>
                <a:gd name="T19" fmla="*/ 64 h 65"/>
                <a:gd name="T20" fmla="*/ 10 w 63"/>
                <a:gd name="T21" fmla="*/ 64 h 65"/>
                <a:gd name="T22" fmla="*/ 12 w 63"/>
                <a:gd name="T23" fmla="*/ 64 h 65"/>
                <a:gd name="T24" fmla="*/ 15 w 63"/>
                <a:gd name="T25" fmla="*/ 64 h 65"/>
                <a:gd name="T26" fmla="*/ 18 w 63"/>
                <a:gd name="T27" fmla="*/ 62 h 65"/>
                <a:gd name="T28" fmla="*/ 25 w 63"/>
                <a:gd name="T29" fmla="*/ 56 h 65"/>
                <a:gd name="T30" fmla="*/ 33 w 63"/>
                <a:gd name="T31" fmla="*/ 55 h 65"/>
                <a:gd name="T32" fmla="*/ 39 w 63"/>
                <a:gd name="T33" fmla="*/ 53 h 65"/>
                <a:gd name="T34" fmla="*/ 43 w 63"/>
                <a:gd name="T35" fmla="*/ 51 h 65"/>
                <a:gd name="T36" fmla="*/ 44 w 63"/>
                <a:gd name="T37" fmla="*/ 52 h 65"/>
                <a:gd name="T38" fmla="*/ 48 w 63"/>
                <a:gd name="T39" fmla="*/ 52 h 65"/>
                <a:gd name="T40" fmla="*/ 52 w 63"/>
                <a:gd name="T41" fmla="*/ 51 h 65"/>
                <a:gd name="T42" fmla="*/ 56 w 63"/>
                <a:gd name="T43" fmla="*/ 49 h 65"/>
                <a:gd name="T44" fmla="*/ 58 w 63"/>
                <a:gd name="T45" fmla="*/ 47 h 65"/>
                <a:gd name="T46" fmla="*/ 62 w 63"/>
                <a:gd name="T47" fmla="*/ 38 h 65"/>
                <a:gd name="T48" fmla="*/ 63 w 63"/>
                <a:gd name="T49" fmla="*/ 33 h 65"/>
                <a:gd name="T50" fmla="*/ 62 w 63"/>
                <a:gd name="T51" fmla="*/ 29 h 65"/>
                <a:gd name="T52" fmla="*/ 61 w 63"/>
                <a:gd name="T53" fmla="*/ 27 h 65"/>
                <a:gd name="T54" fmla="*/ 58 w 63"/>
                <a:gd name="T55" fmla="*/ 26 h 65"/>
                <a:gd name="T56" fmla="*/ 56 w 63"/>
                <a:gd name="T57" fmla="*/ 26 h 65"/>
                <a:gd name="T58" fmla="*/ 50 w 63"/>
                <a:gd name="T59" fmla="*/ 26 h 65"/>
                <a:gd name="T60" fmla="*/ 50 w 63"/>
                <a:gd name="T61" fmla="*/ 25 h 65"/>
                <a:gd name="T62" fmla="*/ 51 w 63"/>
                <a:gd name="T63" fmla="*/ 22 h 65"/>
                <a:gd name="T64" fmla="*/ 51 w 63"/>
                <a:gd name="T65" fmla="*/ 19 h 65"/>
                <a:gd name="T66" fmla="*/ 49 w 63"/>
                <a:gd name="T67" fmla="*/ 16 h 65"/>
                <a:gd name="T68" fmla="*/ 45 w 63"/>
                <a:gd name="T69" fmla="*/ 13 h 65"/>
                <a:gd name="T70" fmla="*/ 42 w 63"/>
                <a:gd name="T71" fmla="*/ 13 h 65"/>
                <a:gd name="T72" fmla="*/ 40 w 63"/>
                <a:gd name="T73" fmla="*/ 14 h 65"/>
                <a:gd name="T74" fmla="*/ 36 w 63"/>
                <a:gd name="T75" fmla="*/ 17 h 65"/>
                <a:gd name="T76" fmla="*/ 35 w 63"/>
                <a:gd name="T77" fmla="*/ 17 h 65"/>
                <a:gd name="T78" fmla="*/ 37 w 63"/>
                <a:gd name="T79" fmla="*/ 6 h 65"/>
                <a:gd name="T80" fmla="*/ 37 w 63"/>
                <a:gd name="T81" fmla="*/ 4 h 65"/>
                <a:gd name="T82" fmla="*/ 36 w 63"/>
                <a:gd name="T83" fmla="*/ 3 h 65"/>
                <a:gd name="T84" fmla="*/ 36 w 63"/>
                <a:gd name="T85" fmla="*/ 2 h 65"/>
                <a:gd name="T86" fmla="*/ 34 w 63"/>
                <a:gd name="T87" fmla="*/ 1 h 65"/>
                <a:gd name="T88" fmla="*/ 31 w 63"/>
                <a:gd name="T89" fmla="*/ 0 h 65"/>
                <a:gd name="T90" fmla="*/ 30 w 63"/>
                <a:gd name="T91" fmla="*/ 1 h 65"/>
                <a:gd name="T92" fmla="*/ 27 w 63"/>
                <a:gd name="T93" fmla="*/ 3 h 65"/>
                <a:gd name="T94" fmla="*/ 26 w 63"/>
                <a:gd name="T95" fmla="*/ 6 h 65"/>
                <a:gd name="T96" fmla="*/ 24 w 63"/>
                <a:gd name="T97" fmla="*/ 6 h 65"/>
                <a:gd name="T98" fmla="*/ 23 w 63"/>
                <a:gd name="T99" fmla="*/ 5 h 65"/>
                <a:gd name="T100" fmla="*/ 21 w 63"/>
                <a:gd name="T101" fmla="*/ 4 h 65"/>
                <a:gd name="T102" fmla="*/ 19 w 63"/>
                <a:gd name="T103" fmla="*/ 6 h 65"/>
                <a:gd name="T104" fmla="*/ 17 w 63"/>
                <a:gd name="T105" fmla="*/ 9 h 65"/>
                <a:gd name="T106" fmla="*/ 17 w 63"/>
                <a:gd name="T107" fmla="*/ 18 h 65"/>
                <a:gd name="T108" fmla="*/ 16 w 63"/>
                <a:gd name="T109" fmla="*/ 21 h 65"/>
                <a:gd name="T110" fmla="*/ 16 w 63"/>
                <a:gd name="T111" fmla="*/ 27 h 65"/>
                <a:gd name="T112" fmla="*/ 12 w 63"/>
                <a:gd name="T113" fmla="*/ 34 h 65"/>
                <a:gd name="T114" fmla="*/ 8 w 63"/>
                <a:gd name="T115" fmla="*/ 39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63" h="65">
                  <a:moveTo>
                    <a:pt x="8" y="39"/>
                  </a:moveTo>
                  <a:cubicBezTo>
                    <a:pt x="7" y="40"/>
                    <a:pt x="7" y="40"/>
                    <a:pt x="7" y="40"/>
                  </a:cubicBezTo>
                  <a:cubicBezTo>
                    <a:pt x="6" y="41"/>
                    <a:pt x="6" y="41"/>
                    <a:pt x="6" y="41"/>
                  </a:cubicBezTo>
                  <a:cubicBezTo>
                    <a:pt x="6" y="43"/>
                    <a:pt x="6" y="43"/>
                    <a:pt x="6" y="43"/>
                  </a:cubicBezTo>
                  <a:cubicBezTo>
                    <a:pt x="5" y="45"/>
                    <a:pt x="5" y="45"/>
                    <a:pt x="5" y="45"/>
                  </a:cubicBezTo>
                  <a:cubicBezTo>
                    <a:pt x="5" y="47"/>
                    <a:pt x="5" y="47"/>
                    <a:pt x="5" y="47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5" y="50"/>
                    <a:pt x="5" y="50"/>
                    <a:pt x="5" y="50"/>
                  </a:cubicBezTo>
                  <a:cubicBezTo>
                    <a:pt x="5" y="50"/>
                    <a:pt x="4" y="51"/>
                    <a:pt x="4" y="51"/>
                  </a:cubicBezTo>
                  <a:cubicBezTo>
                    <a:pt x="4" y="51"/>
                    <a:pt x="4" y="51"/>
                    <a:pt x="4" y="51"/>
                  </a:cubicBezTo>
                  <a:cubicBezTo>
                    <a:pt x="3" y="52"/>
                    <a:pt x="3" y="52"/>
                    <a:pt x="3" y="52"/>
                  </a:cubicBezTo>
                  <a:cubicBezTo>
                    <a:pt x="3" y="52"/>
                    <a:pt x="3" y="53"/>
                    <a:pt x="3" y="53"/>
                  </a:cubicBezTo>
                  <a:cubicBezTo>
                    <a:pt x="3" y="53"/>
                    <a:pt x="2" y="54"/>
                    <a:pt x="2" y="54"/>
                  </a:cubicBezTo>
                  <a:cubicBezTo>
                    <a:pt x="2" y="54"/>
                    <a:pt x="2" y="54"/>
                    <a:pt x="1" y="55"/>
                  </a:cubicBezTo>
                  <a:cubicBezTo>
                    <a:pt x="1" y="55"/>
                    <a:pt x="1" y="55"/>
                    <a:pt x="1" y="55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1" y="62"/>
                    <a:pt x="1" y="62"/>
                    <a:pt x="1" y="62"/>
                  </a:cubicBezTo>
                  <a:cubicBezTo>
                    <a:pt x="1" y="62"/>
                    <a:pt x="1" y="62"/>
                    <a:pt x="1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3" y="63"/>
                    <a:pt x="3" y="63"/>
                    <a:pt x="3" y="63"/>
                  </a:cubicBezTo>
                  <a:cubicBezTo>
                    <a:pt x="3" y="63"/>
                    <a:pt x="3" y="63"/>
                    <a:pt x="4" y="63"/>
                  </a:cubicBezTo>
                  <a:cubicBezTo>
                    <a:pt x="4" y="63"/>
                    <a:pt x="4" y="63"/>
                    <a:pt x="4" y="63"/>
                  </a:cubicBezTo>
                  <a:cubicBezTo>
                    <a:pt x="6" y="64"/>
                    <a:pt x="6" y="64"/>
                    <a:pt x="6" y="64"/>
                  </a:cubicBezTo>
                  <a:cubicBezTo>
                    <a:pt x="7" y="64"/>
                    <a:pt x="7" y="64"/>
                    <a:pt x="7" y="64"/>
                  </a:cubicBezTo>
                  <a:cubicBezTo>
                    <a:pt x="10" y="64"/>
                    <a:pt x="10" y="64"/>
                    <a:pt x="10" y="64"/>
                  </a:cubicBezTo>
                  <a:cubicBezTo>
                    <a:pt x="10" y="64"/>
                    <a:pt x="10" y="64"/>
                    <a:pt x="10" y="64"/>
                  </a:cubicBezTo>
                  <a:cubicBezTo>
                    <a:pt x="10" y="65"/>
                    <a:pt x="11" y="65"/>
                    <a:pt x="11" y="65"/>
                  </a:cubicBezTo>
                  <a:cubicBezTo>
                    <a:pt x="11" y="65"/>
                    <a:pt x="11" y="65"/>
                    <a:pt x="11" y="64"/>
                  </a:cubicBezTo>
                  <a:cubicBezTo>
                    <a:pt x="12" y="64"/>
                    <a:pt x="12" y="64"/>
                    <a:pt x="12" y="64"/>
                  </a:cubicBezTo>
                  <a:cubicBezTo>
                    <a:pt x="12" y="64"/>
                    <a:pt x="12" y="64"/>
                    <a:pt x="12" y="64"/>
                  </a:cubicBezTo>
                  <a:cubicBezTo>
                    <a:pt x="13" y="64"/>
                    <a:pt x="13" y="64"/>
                    <a:pt x="13" y="64"/>
                  </a:cubicBezTo>
                  <a:cubicBezTo>
                    <a:pt x="14" y="64"/>
                    <a:pt x="14" y="64"/>
                    <a:pt x="15" y="64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7" y="62"/>
                    <a:pt x="17" y="62"/>
                  </a:cubicBezTo>
                  <a:cubicBezTo>
                    <a:pt x="17" y="62"/>
                    <a:pt x="17" y="62"/>
                    <a:pt x="18" y="62"/>
                  </a:cubicBezTo>
                  <a:cubicBezTo>
                    <a:pt x="19" y="61"/>
                    <a:pt x="21" y="59"/>
                    <a:pt x="22" y="58"/>
                  </a:cubicBezTo>
                  <a:cubicBezTo>
                    <a:pt x="23" y="58"/>
                    <a:pt x="23" y="58"/>
                    <a:pt x="23" y="57"/>
                  </a:cubicBezTo>
                  <a:cubicBezTo>
                    <a:pt x="24" y="57"/>
                    <a:pt x="25" y="57"/>
                    <a:pt x="25" y="56"/>
                  </a:cubicBezTo>
                  <a:cubicBezTo>
                    <a:pt x="26" y="56"/>
                    <a:pt x="27" y="56"/>
                    <a:pt x="27" y="56"/>
                  </a:cubicBezTo>
                  <a:cubicBezTo>
                    <a:pt x="28" y="56"/>
                    <a:pt x="29" y="56"/>
                    <a:pt x="30" y="56"/>
                  </a:cubicBezTo>
                  <a:cubicBezTo>
                    <a:pt x="31" y="56"/>
                    <a:pt x="32" y="55"/>
                    <a:pt x="33" y="55"/>
                  </a:cubicBezTo>
                  <a:cubicBezTo>
                    <a:pt x="34" y="55"/>
                    <a:pt x="35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7" y="54"/>
                    <a:pt x="38" y="54"/>
                    <a:pt x="39" y="53"/>
                  </a:cubicBezTo>
                  <a:cubicBezTo>
                    <a:pt x="40" y="53"/>
                    <a:pt x="41" y="53"/>
                    <a:pt x="41" y="52"/>
                  </a:cubicBezTo>
                  <a:cubicBezTo>
                    <a:pt x="42" y="52"/>
                    <a:pt x="42" y="52"/>
                    <a:pt x="42" y="52"/>
                  </a:cubicBezTo>
                  <a:cubicBezTo>
                    <a:pt x="43" y="52"/>
                    <a:pt x="43" y="52"/>
                    <a:pt x="43" y="51"/>
                  </a:cubicBezTo>
                  <a:cubicBezTo>
                    <a:pt x="43" y="52"/>
                    <a:pt x="43" y="52"/>
                    <a:pt x="43" y="52"/>
                  </a:cubicBezTo>
                  <a:cubicBezTo>
                    <a:pt x="44" y="52"/>
                    <a:pt x="44" y="52"/>
                    <a:pt x="44" y="52"/>
                  </a:cubicBezTo>
                  <a:cubicBezTo>
                    <a:pt x="44" y="52"/>
                    <a:pt x="44" y="52"/>
                    <a:pt x="44" y="52"/>
                  </a:cubicBezTo>
                  <a:cubicBezTo>
                    <a:pt x="46" y="52"/>
                    <a:pt x="46" y="52"/>
                    <a:pt x="46" y="52"/>
                  </a:cubicBezTo>
                  <a:cubicBezTo>
                    <a:pt x="46" y="52"/>
                    <a:pt x="46" y="52"/>
                    <a:pt x="46" y="52"/>
                  </a:cubicBezTo>
                  <a:cubicBezTo>
                    <a:pt x="48" y="52"/>
                    <a:pt x="48" y="52"/>
                    <a:pt x="48" y="52"/>
                  </a:cubicBezTo>
                  <a:cubicBezTo>
                    <a:pt x="48" y="52"/>
                    <a:pt x="48" y="52"/>
                    <a:pt x="48" y="52"/>
                  </a:cubicBezTo>
                  <a:cubicBezTo>
                    <a:pt x="50" y="52"/>
                    <a:pt x="50" y="52"/>
                    <a:pt x="50" y="52"/>
                  </a:cubicBezTo>
                  <a:cubicBezTo>
                    <a:pt x="52" y="51"/>
                    <a:pt x="52" y="51"/>
                    <a:pt x="52" y="51"/>
                  </a:cubicBezTo>
                  <a:cubicBezTo>
                    <a:pt x="53" y="50"/>
                    <a:pt x="53" y="50"/>
                    <a:pt x="53" y="50"/>
                  </a:cubicBezTo>
                  <a:cubicBezTo>
                    <a:pt x="54" y="50"/>
                    <a:pt x="54" y="50"/>
                    <a:pt x="54" y="50"/>
                  </a:cubicBezTo>
                  <a:cubicBezTo>
                    <a:pt x="56" y="49"/>
                    <a:pt x="56" y="49"/>
                    <a:pt x="56" y="49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58" y="47"/>
                    <a:pt x="58" y="47"/>
                    <a:pt x="58" y="47"/>
                  </a:cubicBezTo>
                  <a:cubicBezTo>
                    <a:pt x="60" y="43"/>
                    <a:pt x="60" y="43"/>
                    <a:pt x="60" y="43"/>
                  </a:cubicBezTo>
                  <a:cubicBezTo>
                    <a:pt x="61" y="42"/>
                    <a:pt x="61" y="42"/>
                    <a:pt x="61" y="42"/>
                  </a:cubicBezTo>
                  <a:cubicBezTo>
                    <a:pt x="62" y="38"/>
                    <a:pt x="62" y="38"/>
                    <a:pt x="62" y="38"/>
                  </a:cubicBezTo>
                  <a:cubicBezTo>
                    <a:pt x="62" y="36"/>
                    <a:pt x="62" y="36"/>
                    <a:pt x="62" y="36"/>
                  </a:cubicBezTo>
                  <a:cubicBezTo>
                    <a:pt x="62" y="35"/>
                    <a:pt x="62" y="35"/>
                    <a:pt x="62" y="35"/>
                  </a:cubicBezTo>
                  <a:cubicBezTo>
                    <a:pt x="63" y="33"/>
                    <a:pt x="63" y="33"/>
                    <a:pt x="63" y="33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2" y="30"/>
                    <a:pt x="62" y="30"/>
                    <a:pt x="62" y="30"/>
                  </a:cubicBezTo>
                  <a:cubicBezTo>
                    <a:pt x="62" y="29"/>
                    <a:pt x="62" y="29"/>
                    <a:pt x="62" y="29"/>
                  </a:cubicBezTo>
                  <a:cubicBezTo>
                    <a:pt x="62" y="28"/>
                    <a:pt x="62" y="28"/>
                    <a:pt x="62" y="28"/>
                  </a:cubicBezTo>
                  <a:cubicBezTo>
                    <a:pt x="61" y="27"/>
                    <a:pt x="61" y="27"/>
                    <a:pt x="61" y="27"/>
                  </a:cubicBezTo>
                  <a:cubicBezTo>
                    <a:pt x="61" y="27"/>
                    <a:pt x="61" y="27"/>
                    <a:pt x="61" y="27"/>
                  </a:cubicBezTo>
                  <a:cubicBezTo>
                    <a:pt x="60" y="27"/>
                    <a:pt x="60" y="27"/>
                    <a:pt x="60" y="27"/>
                  </a:cubicBezTo>
                  <a:cubicBezTo>
                    <a:pt x="59" y="26"/>
                    <a:pt x="59" y="26"/>
                    <a:pt x="59" y="26"/>
                  </a:cubicBezTo>
                  <a:cubicBezTo>
                    <a:pt x="58" y="26"/>
                    <a:pt x="58" y="26"/>
                    <a:pt x="58" y="26"/>
                  </a:cubicBezTo>
                  <a:cubicBezTo>
                    <a:pt x="57" y="26"/>
                    <a:pt x="57" y="26"/>
                    <a:pt x="56" y="26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4" y="26"/>
                    <a:pt x="53" y="26"/>
                    <a:pt x="52" y="26"/>
                  </a:cubicBezTo>
                  <a:cubicBezTo>
                    <a:pt x="51" y="26"/>
                    <a:pt x="51" y="26"/>
                    <a:pt x="50" y="26"/>
                  </a:cubicBezTo>
                  <a:cubicBezTo>
                    <a:pt x="50" y="26"/>
                    <a:pt x="50" y="26"/>
                    <a:pt x="50" y="26"/>
                  </a:cubicBezTo>
                  <a:cubicBezTo>
                    <a:pt x="50" y="26"/>
                    <a:pt x="50" y="26"/>
                    <a:pt x="50" y="25"/>
                  </a:cubicBezTo>
                  <a:cubicBezTo>
                    <a:pt x="50" y="25"/>
                    <a:pt x="50" y="25"/>
                    <a:pt x="50" y="25"/>
                  </a:cubicBezTo>
                  <a:cubicBezTo>
                    <a:pt x="50" y="25"/>
                    <a:pt x="50" y="25"/>
                    <a:pt x="50" y="25"/>
                  </a:cubicBezTo>
                  <a:cubicBezTo>
                    <a:pt x="51" y="24"/>
                    <a:pt x="51" y="24"/>
                    <a:pt x="51" y="23"/>
                  </a:cubicBezTo>
                  <a:cubicBezTo>
                    <a:pt x="51" y="23"/>
                    <a:pt x="51" y="23"/>
                    <a:pt x="51" y="23"/>
                  </a:cubicBezTo>
                  <a:cubicBezTo>
                    <a:pt x="51" y="22"/>
                    <a:pt x="51" y="22"/>
                    <a:pt x="51" y="22"/>
                  </a:cubicBezTo>
                  <a:cubicBezTo>
                    <a:pt x="51" y="22"/>
                    <a:pt x="52" y="21"/>
                    <a:pt x="52" y="21"/>
                  </a:cubicBezTo>
                  <a:cubicBezTo>
                    <a:pt x="52" y="20"/>
                    <a:pt x="52" y="20"/>
                    <a:pt x="52" y="20"/>
                  </a:cubicBezTo>
                  <a:cubicBezTo>
                    <a:pt x="52" y="20"/>
                    <a:pt x="51" y="19"/>
                    <a:pt x="51" y="19"/>
                  </a:cubicBezTo>
                  <a:cubicBezTo>
                    <a:pt x="51" y="19"/>
                    <a:pt x="51" y="19"/>
                    <a:pt x="51" y="19"/>
                  </a:cubicBezTo>
                  <a:cubicBezTo>
                    <a:pt x="51" y="18"/>
                    <a:pt x="51" y="18"/>
                    <a:pt x="51" y="18"/>
                  </a:cubicBezTo>
                  <a:cubicBezTo>
                    <a:pt x="50" y="17"/>
                    <a:pt x="50" y="16"/>
                    <a:pt x="49" y="16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4" y="13"/>
                  </a:cubicBezTo>
                  <a:cubicBezTo>
                    <a:pt x="43" y="13"/>
                    <a:pt x="43" y="13"/>
                    <a:pt x="43" y="13"/>
                  </a:cubicBezTo>
                  <a:cubicBezTo>
                    <a:pt x="42" y="13"/>
                    <a:pt x="42" y="13"/>
                    <a:pt x="42" y="13"/>
                  </a:cubicBezTo>
                  <a:cubicBezTo>
                    <a:pt x="42" y="13"/>
                    <a:pt x="42" y="13"/>
                    <a:pt x="42" y="13"/>
                  </a:cubicBezTo>
                  <a:cubicBezTo>
                    <a:pt x="41" y="14"/>
                    <a:pt x="41" y="14"/>
                    <a:pt x="41" y="14"/>
                  </a:cubicBezTo>
                  <a:cubicBezTo>
                    <a:pt x="41" y="14"/>
                    <a:pt x="40" y="14"/>
                    <a:pt x="40" y="14"/>
                  </a:cubicBezTo>
                  <a:cubicBezTo>
                    <a:pt x="39" y="15"/>
                    <a:pt x="38" y="16"/>
                    <a:pt x="38" y="16"/>
                  </a:cubicBezTo>
                  <a:cubicBezTo>
                    <a:pt x="38" y="16"/>
                    <a:pt x="37" y="16"/>
                    <a:pt x="37" y="17"/>
                  </a:cubicBezTo>
                  <a:cubicBezTo>
                    <a:pt x="36" y="17"/>
                    <a:pt x="36" y="17"/>
                    <a:pt x="36" y="17"/>
                  </a:cubicBezTo>
                  <a:cubicBezTo>
                    <a:pt x="36" y="17"/>
                    <a:pt x="36" y="17"/>
                    <a:pt x="36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3"/>
                    <a:pt x="36" y="11"/>
                    <a:pt x="37" y="9"/>
                  </a:cubicBezTo>
                  <a:cubicBezTo>
                    <a:pt x="37" y="6"/>
                    <a:pt x="37" y="6"/>
                    <a:pt x="37" y="6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4"/>
                    <a:pt x="37" y="4"/>
                    <a:pt x="37" y="4"/>
                  </a:cubicBezTo>
                  <a:cubicBezTo>
                    <a:pt x="37" y="4"/>
                    <a:pt x="37" y="4"/>
                    <a:pt x="37" y="4"/>
                  </a:cubicBezTo>
                  <a:cubicBezTo>
                    <a:pt x="37" y="4"/>
                    <a:pt x="37" y="3"/>
                    <a:pt x="37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5" y="2"/>
                    <a:pt x="35" y="1"/>
                    <a:pt x="35" y="1"/>
                  </a:cubicBezTo>
                  <a:cubicBezTo>
                    <a:pt x="34" y="1"/>
                    <a:pt x="34" y="1"/>
                    <a:pt x="34" y="1"/>
                  </a:cubicBezTo>
                  <a:cubicBezTo>
                    <a:pt x="34" y="1"/>
                    <a:pt x="34" y="1"/>
                    <a:pt x="34" y="1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1" y="0"/>
                    <a:pt x="31" y="0"/>
                    <a:pt x="31" y="1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5"/>
                    <a:pt x="26" y="5"/>
                    <a:pt x="26" y="6"/>
                  </a:cubicBezTo>
                  <a:cubicBezTo>
                    <a:pt x="26" y="6"/>
                    <a:pt x="26" y="7"/>
                    <a:pt x="25" y="7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5" y="6"/>
                    <a:pt x="25" y="6"/>
                    <a:pt x="24" y="6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4"/>
                    <a:pt x="22" y="4"/>
                    <a:pt x="21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5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8" y="7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8"/>
                    <a:pt x="17" y="8"/>
                    <a:pt x="17" y="9"/>
                  </a:cubicBezTo>
                  <a:cubicBezTo>
                    <a:pt x="17" y="9"/>
                    <a:pt x="17" y="10"/>
                    <a:pt x="17" y="11"/>
                  </a:cubicBezTo>
                  <a:cubicBezTo>
                    <a:pt x="16" y="11"/>
                    <a:pt x="16" y="12"/>
                    <a:pt x="16" y="12"/>
                  </a:cubicBezTo>
                  <a:cubicBezTo>
                    <a:pt x="16" y="14"/>
                    <a:pt x="17" y="16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6" y="19"/>
                    <a:pt x="16" y="19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6" y="21"/>
                    <a:pt x="16" y="22"/>
                    <a:pt x="16" y="23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7"/>
                    <a:pt x="16" y="27"/>
                  </a:cubicBezTo>
                  <a:cubicBezTo>
                    <a:pt x="16" y="29"/>
                    <a:pt x="16" y="30"/>
                    <a:pt x="16" y="32"/>
                  </a:cubicBezTo>
                  <a:cubicBezTo>
                    <a:pt x="15" y="32"/>
                    <a:pt x="13" y="33"/>
                    <a:pt x="13" y="34"/>
                  </a:cubicBezTo>
                  <a:cubicBezTo>
                    <a:pt x="12" y="34"/>
                    <a:pt x="12" y="34"/>
                    <a:pt x="12" y="34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9" y="37"/>
                    <a:pt x="9" y="37"/>
                    <a:pt x="9" y="37"/>
                  </a:cubicBezTo>
                  <a:lnTo>
                    <a:pt x="8" y="39"/>
                  </a:ln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8" name="Freeform 47"/>
            <p:cNvSpPr>
              <a:spLocks/>
            </p:cNvSpPr>
            <p:nvPr userDrawn="1"/>
          </p:nvSpPr>
          <p:spPr bwMode="auto">
            <a:xfrm>
              <a:off x="6461125" y="10226361"/>
              <a:ext cx="247650" cy="247650"/>
            </a:xfrm>
            <a:custGeom>
              <a:avLst/>
              <a:gdLst>
                <a:gd name="T0" fmla="*/ 43 w 64"/>
                <a:gd name="T1" fmla="*/ 12 h 64"/>
                <a:gd name="T2" fmla="*/ 41 w 64"/>
                <a:gd name="T3" fmla="*/ 15 h 64"/>
                <a:gd name="T4" fmla="*/ 40 w 64"/>
                <a:gd name="T5" fmla="*/ 20 h 64"/>
                <a:gd name="T6" fmla="*/ 39 w 64"/>
                <a:gd name="T7" fmla="*/ 20 h 64"/>
                <a:gd name="T8" fmla="*/ 39 w 64"/>
                <a:gd name="T9" fmla="*/ 17 h 64"/>
                <a:gd name="T10" fmla="*/ 43 w 64"/>
                <a:gd name="T11" fmla="*/ 7 h 64"/>
                <a:gd name="T12" fmla="*/ 43 w 64"/>
                <a:gd name="T13" fmla="*/ 4 h 64"/>
                <a:gd name="T14" fmla="*/ 39 w 64"/>
                <a:gd name="T15" fmla="*/ 1 h 64"/>
                <a:gd name="T16" fmla="*/ 33 w 64"/>
                <a:gd name="T17" fmla="*/ 1 h 64"/>
                <a:gd name="T18" fmla="*/ 23 w 64"/>
                <a:gd name="T19" fmla="*/ 4 h 64"/>
                <a:gd name="T20" fmla="*/ 19 w 64"/>
                <a:gd name="T21" fmla="*/ 4 h 64"/>
                <a:gd name="T22" fmla="*/ 17 w 64"/>
                <a:gd name="T23" fmla="*/ 5 h 64"/>
                <a:gd name="T24" fmla="*/ 15 w 64"/>
                <a:gd name="T25" fmla="*/ 9 h 64"/>
                <a:gd name="T26" fmla="*/ 12 w 64"/>
                <a:gd name="T27" fmla="*/ 15 h 64"/>
                <a:gd name="T28" fmla="*/ 8 w 64"/>
                <a:gd name="T29" fmla="*/ 16 h 64"/>
                <a:gd name="T30" fmla="*/ 4 w 64"/>
                <a:gd name="T31" fmla="*/ 20 h 64"/>
                <a:gd name="T32" fmla="*/ 1 w 64"/>
                <a:gd name="T33" fmla="*/ 21 h 64"/>
                <a:gd name="T34" fmla="*/ 1 w 64"/>
                <a:gd name="T35" fmla="*/ 26 h 64"/>
                <a:gd name="T36" fmla="*/ 6 w 64"/>
                <a:gd name="T37" fmla="*/ 29 h 64"/>
                <a:gd name="T38" fmla="*/ 9 w 64"/>
                <a:gd name="T39" fmla="*/ 31 h 64"/>
                <a:gd name="T40" fmla="*/ 10 w 64"/>
                <a:gd name="T41" fmla="*/ 41 h 64"/>
                <a:gd name="T42" fmla="*/ 13 w 64"/>
                <a:gd name="T43" fmla="*/ 48 h 64"/>
                <a:gd name="T44" fmla="*/ 16 w 64"/>
                <a:gd name="T45" fmla="*/ 50 h 64"/>
                <a:gd name="T46" fmla="*/ 20 w 64"/>
                <a:gd name="T47" fmla="*/ 51 h 64"/>
                <a:gd name="T48" fmla="*/ 22 w 64"/>
                <a:gd name="T49" fmla="*/ 54 h 64"/>
                <a:gd name="T50" fmla="*/ 26 w 64"/>
                <a:gd name="T51" fmla="*/ 54 h 64"/>
                <a:gd name="T52" fmla="*/ 31 w 64"/>
                <a:gd name="T53" fmla="*/ 55 h 64"/>
                <a:gd name="T54" fmla="*/ 33 w 64"/>
                <a:gd name="T55" fmla="*/ 58 h 64"/>
                <a:gd name="T56" fmla="*/ 36 w 64"/>
                <a:gd name="T57" fmla="*/ 62 h 64"/>
                <a:gd name="T58" fmla="*/ 39 w 64"/>
                <a:gd name="T59" fmla="*/ 64 h 64"/>
                <a:gd name="T60" fmla="*/ 45 w 64"/>
                <a:gd name="T61" fmla="*/ 64 h 64"/>
                <a:gd name="T62" fmla="*/ 52 w 64"/>
                <a:gd name="T63" fmla="*/ 62 h 64"/>
                <a:gd name="T64" fmla="*/ 57 w 64"/>
                <a:gd name="T65" fmla="*/ 60 h 64"/>
                <a:gd name="T66" fmla="*/ 62 w 64"/>
                <a:gd name="T67" fmla="*/ 50 h 64"/>
                <a:gd name="T68" fmla="*/ 62 w 64"/>
                <a:gd name="T69" fmla="*/ 46 h 64"/>
                <a:gd name="T70" fmla="*/ 58 w 64"/>
                <a:gd name="T71" fmla="*/ 43 h 64"/>
                <a:gd name="T72" fmla="*/ 56 w 64"/>
                <a:gd name="T73" fmla="*/ 41 h 64"/>
                <a:gd name="T74" fmla="*/ 55 w 64"/>
                <a:gd name="T75" fmla="*/ 39 h 64"/>
                <a:gd name="T76" fmla="*/ 55 w 64"/>
                <a:gd name="T77" fmla="*/ 38 h 64"/>
                <a:gd name="T78" fmla="*/ 58 w 64"/>
                <a:gd name="T79" fmla="*/ 38 h 64"/>
                <a:gd name="T80" fmla="*/ 60 w 64"/>
                <a:gd name="T81" fmla="*/ 37 h 64"/>
                <a:gd name="T82" fmla="*/ 62 w 64"/>
                <a:gd name="T83" fmla="*/ 35 h 64"/>
                <a:gd name="T84" fmla="*/ 63 w 64"/>
                <a:gd name="T85" fmla="*/ 31 h 64"/>
                <a:gd name="T86" fmla="*/ 63 w 64"/>
                <a:gd name="T87" fmla="*/ 28 h 64"/>
                <a:gd name="T88" fmla="*/ 63 w 64"/>
                <a:gd name="T89" fmla="*/ 20 h 64"/>
                <a:gd name="T90" fmla="*/ 62 w 64"/>
                <a:gd name="T91" fmla="*/ 15 h 64"/>
                <a:gd name="T92" fmla="*/ 60 w 64"/>
                <a:gd name="T93" fmla="*/ 13 h 64"/>
                <a:gd name="T94" fmla="*/ 54 w 64"/>
                <a:gd name="T95" fmla="*/ 8 h 64"/>
                <a:gd name="T96" fmla="*/ 51 w 64"/>
                <a:gd name="T97" fmla="*/ 7 h 64"/>
                <a:gd name="T98" fmla="*/ 44 w 64"/>
                <a:gd name="T99" fmla="*/ 11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64" h="64">
                  <a:moveTo>
                    <a:pt x="44" y="11"/>
                  </a:moveTo>
                  <a:cubicBezTo>
                    <a:pt x="44" y="11"/>
                    <a:pt x="44" y="11"/>
                    <a:pt x="43" y="11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2" y="13"/>
                    <a:pt x="42" y="13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2" y="14"/>
                    <a:pt x="41" y="14"/>
                    <a:pt x="41" y="15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41" y="17"/>
                    <a:pt x="41" y="18"/>
                    <a:pt x="41" y="20"/>
                  </a:cubicBezTo>
                  <a:cubicBezTo>
                    <a:pt x="41" y="20"/>
                    <a:pt x="41" y="20"/>
                    <a:pt x="41" y="20"/>
                  </a:cubicBezTo>
                  <a:cubicBezTo>
                    <a:pt x="41" y="20"/>
                    <a:pt x="41" y="20"/>
                    <a:pt x="41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20"/>
                    <a:pt x="40" y="21"/>
                    <a:pt x="40" y="21"/>
                  </a:cubicBezTo>
                  <a:cubicBezTo>
                    <a:pt x="39" y="20"/>
                    <a:pt x="39" y="20"/>
                    <a:pt x="39" y="20"/>
                  </a:cubicBezTo>
                  <a:cubicBezTo>
                    <a:pt x="39" y="20"/>
                    <a:pt x="39" y="20"/>
                    <a:pt x="39" y="20"/>
                  </a:cubicBezTo>
                  <a:cubicBezTo>
                    <a:pt x="39" y="20"/>
                    <a:pt x="39" y="20"/>
                    <a:pt x="39" y="20"/>
                  </a:cubicBezTo>
                  <a:cubicBezTo>
                    <a:pt x="39" y="20"/>
                    <a:pt x="39" y="19"/>
                    <a:pt x="39" y="19"/>
                  </a:cubicBezTo>
                  <a:cubicBezTo>
                    <a:pt x="39" y="18"/>
                    <a:pt x="39" y="18"/>
                    <a:pt x="39" y="18"/>
                  </a:cubicBezTo>
                  <a:cubicBezTo>
                    <a:pt x="39" y="18"/>
                    <a:pt x="39" y="18"/>
                    <a:pt x="39" y="18"/>
                  </a:cubicBezTo>
                  <a:cubicBezTo>
                    <a:pt x="39" y="17"/>
                    <a:pt x="39" y="17"/>
                    <a:pt x="39" y="17"/>
                  </a:cubicBezTo>
                  <a:cubicBezTo>
                    <a:pt x="39" y="16"/>
                    <a:pt x="39" y="16"/>
                    <a:pt x="39" y="16"/>
                  </a:cubicBezTo>
                  <a:cubicBezTo>
                    <a:pt x="40" y="14"/>
                    <a:pt x="41" y="12"/>
                    <a:pt x="42" y="10"/>
                  </a:cubicBezTo>
                  <a:cubicBezTo>
                    <a:pt x="42" y="7"/>
                    <a:pt x="42" y="7"/>
                    <a:pt x="42" y="7"/>
                  </a:cubicBezTo>
                  <a:cubicBezTo>
                    <a:pt x="43" y="7"/>
                    <a:pt x="43" y="7"/>
                    <a:pt x="43" y="7"/>
                  </a:cubicBezTo>
                  <a:cubicBezTo>
                    <a:pt x="43" y="7"/>
                    <a:pt x="43" y="7"/>
                    <a:pt x="43" y="6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43" y="3"/>
                    <a:pt x="42" y="3"/>
                    <a:pt x="42" y="3"/>
                  </a:cubicBezTo>
                  <a:cubicBezTo>
                    <a:pt x="40" y="2"/>
                    <a:pt x="40" y="2"/>
                    <a:pt x="40" y="2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38" y="1"/>
                    <a:pt x="38" y="1"/>
                    <a:pt x="38" y="1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3" y="1"/>
                    <a:pt x="33" y="1"/>
                    <a:pt x="33" y="1"/>
                  </a:cubicBezTo>
                  <a:cubicBezTo>
                    <a:pt x="32" y="1"/>
                    <a:pt x="32" y="1"/>
                    <a:pt x="31" y="1"/>
                  </a:cubicBezTo>
                  <a:cubicBezTo>
                    <a:pt x="30" y="1"/>
                    <a:pt x="30" y="1"/>
                    <a:pt x="29" y="2"/>
                  </a:cubicBezTo>
                  <a:cubicBezTo>
                    <a:pt x="28" y="2"/>
                    <a:pt x="26" y="3"/>
                    <a:pt x="25" y="4"/>
                  </a:cubicBezTo>
                  <a:cubicBezTo>
                    <a:pt x="24" y="4"/>
                    <a:pt x="24" y="4"/>
                    <a:pt x="23" y="4"/>
                  </a:cubicBezTo>
                  <a:cubicBezTo>
                    <a:pt x="23" y="4"/>
                    <a:pt x="22" y="4"/>
                    <a:pt x="21" y="4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5" y="8"/>
                    <a:pt x="15" y="9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1"/>
                    <a:pt x="14" y="14"/>
                    <a:pt x="14" y="14"/>
                  </a:cubicBezTo>
                  <a:cubicBezTo>
                    <a:pt x="14" y="15"/>
                    <a:pt x="13" y="15"/>
                    <a:pt x="13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1" y="15"/>
                    <a:pt x="11" y="15"/>
                    <a:pt x="10" y="15"/>
                  </a:cubicBezTo>
                  <a:cubicBezTo>
                    <a:pt x="10" y="15"/>
                    <a:pt x="10" y="15"/>
                    <a:pt x="9" y="16"/>
                  </a:cubicBezTo>
                  <a:cubicBezTo>
                    <a:pt x="9" y="16"/>
                    <a:pt x="9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7" y="16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19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3" y="20"/>
                  </a:cubicBezTo>
                  <a:cubicBezTo>
                    <a:pt x="3" y="20"/>
                    <a:pt x="2" y="20"/>
                    <a:pt x="1" y="21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1" y="22"/>
                    <a:pt x="0" y="22"/>
                    <a:pt x="0" y="24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4" y="29"/>
                    <a:pt x="5" y="29"/>
                    <a:pt x="6" y="29"/>
                  </a:cubicBezTo>
                  <a:cubicBezTo>
                    <a:pt x="6" y="30"/>
                    <a:pt x="7" y="30"/>
                    <a:pt x="7" y="30"/>
                  </a:cubicBezTo>
                  <a:cubicBezTo>
                    <a:pt x="7" y="30"/>
                    <a:pt x="8" y="31"/>
                    <a:pt x="8" y="31"/>
                  </a:cubicBezTo>
                  <a:cubicBezTo>
                    <a:pt x="8" y="31"/>
                    <a:pt x="8" y="31"/>
                    <a:pt x="9" y="31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9" y="32"/>
                    <a:pt x="9" y="34"/>
                    <a:pt x="9" y="35"/>
                  </a:cubicBezTo>
                  <a:cubicBezTo>
                    <a:pt x="9" y="36"/>
                    <a:pt x="9" y="38"/>
                    <a:pt x="9" y="39"/>
                  </a:cubicBezTo>
                  <a:cubicBezTo>
                    <a:pt x="9" y="40"/>
                    <a:pt x="9" y="40"/>
                    <a:pt x="9" y="41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10" y="42"/>
                    <a:pt x="10" y="43"/>
                    <a:pt x="10" y="43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12" y="46"/>
                    <a:pt x="12" y="46"/>
                    <a:pt x="13" y="47"/>
                  </a:cubicBezTo>
                  <a:cubicBezTo>
                    <a:pt x="13" y="47"/>
                    <a:pt x="13" y="47"/>
                    <a:pt x="13" y="48"/>
                  </a:cubicBezTo>
                  <a:cubicBezTo>
                    <a:pt x="13" y="48"/>
                    <a:pt x="13" y="48"/>
                    <a:pt x="14" y="49"/>
                  </a:cubicBezTo>
                  <a:cubicBezTo>
                    <a:pt x="14" y="49"/>
                    <a:pt x="14" y="49"/>
                    <a:pt x="15" y="49"/>
                  </a:cubicBezTo>
                  <a:cubicBezTo>
                    <a:pt x="15" y="50"/>
                    <a:pt x="15" y="50"/>
                    <a:pt x="16" y="50"/>
                  </a:cubicBezTo>
                  <a:cubicBezTo>
                    <a:pt x="16" y="50"/>
                    <a:pt x="16" y="50"/>
                    <a:pt x="16" y="50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8" y="51"/>
                  </a:cubicBezTo>
                  <a:cubicBezTo>
                    <a:pt x="18" y="51"/>
                    <a:pt x="18" y="51"/>
                    <a:pt x="18" y="51"/>
                  </a:cubicBezTo>
                  <a:cubicBezTo>
                    <a:pt x="19" y="51"/>
                    <a:pt x="19" y="51"/>
                    <a:pt x="20" y="51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1" y="53"/>
                    <a:pt x="21" y="53"/>
                    <a:pt x="21" y="53"/>
                  </a:cubicBezTo>
                  <a:cubicBezTo>
                    <a:pt x="21" y="53"/>
                    <a:pt x="22" y="53"/>
                    <a:pt x="22" y="53"/>
                  </a:cubicBezTo>
                  <a:cubicBezTo>
                    <a:pt x="22" y="53"/>
                    <a:pt x="22" y="53"/>
                    <a:pt x="22" y="54"/>
                  </a:cubicBezTo>
                  <a:cubicBezTo>
                    <a:pt x="23" y="54"/>
                    <a:pt x="23" y="54"/>
                    <a:pt x="23" y="54"/>
                  </a:cubicBezTo>
                  <a:cubicBezTo>
                    <a:pt x="24" y="54"/>
                    <a:pt x="24" y="54"/>
                    <a:pt x="24" y="54"/>
                  </a:cubicBezTo>
                  <a:cubicBezTo>
                    <a:pt x="24" y="54"/>
                    <a:pt x="24" y="54"/>
                    <a:pt x="25" y="54"/>
                  </a:cubicBezTo>
                  <a:cubicBezTo>
                    <a:pt x="25" y="54"/>
                    <a:pt x="25" y="54"/>
                    <a:pt x="26" y="54"/>
                  </a:cubicBezTo>
                  <a:cubicBezTo>
                    <a:pt x="26" y="54"/>
                    <a:pt x="26" y="54"/>
                    <a:pt x="26" y="54"/>
                  </a:cubicBezTo>
                  <a:cubicBezTo>
                    <a:pt x="26" y="55"/>
                    <a:pt x="27" y="55"/>
                    <a:pt x="28" y="55"/>
                  </a:cubicBezTo>
                  <a:cubicBezTo>
                    <a:pt x="29" y="55"/>
                    <a:pt x="29" y="55"/>
                    <a:pt x="30" y="55"/>
                  </a:cubicBezTo>
                  <a:cubicBezTo>
                    <a:pt x="30" y="55"/>
                    <a:pt x="30" y="55"/>
                    <a:pt x="31" y="55"/>
                  </a:cubicBezTo>
                  <a:cubicBezTo>
                    <a:pt x="31" y="55"/>
                    <a:pt x="31" y="55"/>
                    <a:pt x="31" y="55"/>
                  </a:cubicBezTo>
                  <a:cubicBezTo>
                    <a:pt x="31" y="56"/>
                    <a:pt x="32" y="56"/>
                    <a:pt x="32" y="56"/>
                  </a:cubicBezTo>
                  <a:cubicBezTo>
                    <a:pt x="32" y="56"/>
                    <a:pt x="32" y="56"/>
                    <a:pt x="32" y="56"/>
                  </a:cubicBezTo>
                  <a:cubicBezTo>
                    <a:pt x="32" y="57"/>
                    <a:pt x="33" y="57"/>
                    <a:pt x="33" y="58"/>
                  </a:cubicBezTo>
                  <a:cubicBezTo>
                    <a:pt x="33" y="59"/>
                    <a:pt x="33" y="59"/>
                    <a:pt x="33" y="59"/>
                  </a:cubicBezTo>
                  <a:cubicBezTo>
                    <a:pt x="33" y="59"/>
                    <a:pt x="34" y="60"/>
                    <a:pt x="34" y="60"/>
                  </a:cubicBezTo>
                  <a:cubicBezTo>
                    <a:pt x="34" y="60"/>
                    <a:pt x="34" y="60"/>
                    <a:pt x="34" y="61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6" y="63"/>
                    <a:pt x="36" y="63"/>
                    <a:pt x="37" y="63"/>
                  </a:cubicBezTo>
                  <a:cubicBezTo>
                    <a:pt x="37" y="63"/>
                    <a:pt x="37" y="63"/>
                    <a:pt x="37" y="63"/>
                  </a:cubicBezTo>
                  <a:cubicBezTo>
                    <a:pt x="38" y="63"/>
                    <a:pt x="38" y="63"/>
                    <a:pt x="38" y="63"/>
                  </a:cubicBezTo>
                  <a:cubicBezTo>
                    <a:pt x="39" y="64"/>
                    <a:pt x="39" y="64"/>
                    <a:pt x="39" y="64"/>
                  </a:cubicBezTo>
                  <a:cubicBezTo>
                    <a:pt x="39" y="64"/>
                    <a:pt x="39" y="64"/>
                    <a:pt x="39" y="64"/>
                  </a:cubicBezTo>
                  <a:cubicBezTo>
                    <a:pt x="44" y="64"/>
                    <a:pt x="44" y="64"/>
                    <a:pt x="44" y="64"/>
                  </a:cubicBezTo>
                  <a:cubicBezTo>
                    <a:pt x="44" y="64"/>
                    <a:pt x="44" y="64"/>
                    <a:pt x="45" y="64"/>
                  </a:cubicBezTo>
                  <a:cubicBezTo>
                    <a:pt x="45" y="64"/>
                    <a:pt x="45" y="64"/>
                    <a:pt x="45" y="64"/>
                  </a:cubicBezTo>
                  <a:cubicBezTo>
                    <a:pt x="48" y="63"/>
                    <a:pt x="48" y="63"/>
                    <a:pt x="48" y="63"/>
                  </a:cubicBezTo>
                  <a:cubicBezTo>
                    <a:pt x="49" y="62"/>
                    <a:pt x="49" y="62"/>
                    <a:pt x="50" y="62"/>
                  </a:cubicBezTo>
                  <a:cubicBezTo>
                    <a:pt x="50" y="62"/>
                    <a:pt x="50" y="62"/>
                    <a:pt x="50" y="62"/>
                  </a:cubicBezTo>
                  <a:cubicBezTo>
                    <a:pt x="51" y="62"/>
                    <a:pt x="52" y="62"/>
                    <a:pt x="52" y="62"/>
                  </a:cubicBezTo>
                  <a:cubicBezTo>
                    <a:pt x="55" y="62"/>
                    <a:pt x="55" y="62"/>
                    <a:pt x="55" y="62"/>
                  </a:cubicBezTo>
                  <a:cubicBezTo>
                    <a:pt x="55" y="62"/>
                    <a:pt x="55" y="62"/>
                    <a:pt x="55" y="62"/>
                  </a:cubicBezTo>
                  <a:cubicBezTo>
                    <a:pt x="55" y="62"/>
                    <a:pt x="56" y="62"/>
                    <a:pt x="56" y="61"/>
                  </a:cubicBezTo>
                  <a:cubicBezTo>
                    <a:pt x="56" y="61"/>
                    <a:pt x="56" y="61"/>
                    <a:pt x="57" y="60"/>
                  </a:cubicBezTo>
                  <a:cubicBezTo>
                    <a:pt x="58" y="58"/>
                    <a:pt x="58" y="58"/>
                    <a:pt x="58" y="58"/>
                  </a:cubicBezTo>
                  <a:cubicBezTo>
                    <a:pt x="60" y="54"/>
                    <a:pt x="60" y="54"/>
                    <a:pt x="60" y="54"/>
                  </a:cubicBezTo>
                  <a:cubicBezTo>
                    <a:pt x="60" y="53"/>
                    <a:pt x="61" y="53"/>
                    <a:pt x="61" y="52"/>
                  </a:cubicBezTo>
                  <a:cubicBezTo>
                    <a:pt x="62" y="52"/>
                    <a:pt x="62" y="51"/>
                    <a:pt x="62" y="50"/>
                  </a:cubicBezTo>
                  <a:cubicBezTo>
                    <a:pt x="63" y="49"/>
                    <a:pt x="63" y="49"/>
                    <a:pt x="63" y="49"/>
                  </a:cubicBezTo>
                  <a:cubicBezTo>
                    <a:pt x="63" y="47"/>
                    <a:pt x="63" y="47"/>
                    <a:pt x="63" y="47"/>
                  </a:cubicBezTo>
                  <a:cubicBezTo>
                    <a:pt x="63" y="47"/>
                    <a:pt x="63" y="47"/>
                    <a:pt x="63" y="47"/>
                  </a:cubicBezTo>
                  <a:cubicBezTo>
                    <a:pt x="62" y="46"/>
                    <a:pt x="62" y="46"/>
                    <a:pt x="62" y="46"/>
                  </a:cubicBezTo>
                  <a:cubicBezTo>
                    <a:pt x="60" y="44"/>
                    <a:pt x="60" y="44"/>
                    <a:pt x="60" y="44"/>
                  </a:cubicBezTo>
                  <a:cubicBezTo>
                    <a:pt x="60" y="44"/>
                    <a:pt x="60" y="44"/>
                    <a:pt x="60" y="44"/>
                  </a:cubicBezTo>
                  <a:cubicBezTo>
                    <a:pt x="60" y="44"/>
                    <a:pt x="60" y="44"/>
                    <a:pt x="59" y="44"/>
                  </a:cubicBezTo>
                  <a:cubicBezTo>
                    <a:pt x="59" y="43"/>
                    <a:pt x="59" y="43"/>
                    <a:pt x="58" y="43"/>
                  </a:cubicBezTo>
                  <a:cubicBezTo>
                    <a:pt x="58" y="43"/>
                    <a:pt x="58" y="43"/>
                    <a:pt x="57" y="42"/>
                  </a:cubicBezTo>
                  <a:cubicBezTo>
                    <a:pt x="56" y="42"/>
                    <a:pt x="56" y="42"/>
                    <a:pt x="56" y="42"/>
                  </a:cubicBezTo>
                  <a:cubicBezTo>
                    <a:pt x="56" y="42"/>
                    <a:pt x="56" y="42"/>
                    <a:pt x="56" y="42"/>
                  </a:cubicBezTo>
                  <a:cubicBezTo>
                    <a:pt x="56" y="41"/>
                    <a:pt x="56" y="41"/>
                    <a:pt x="56" y="41"/>
                  </a:cubicBezTo>
                  <a:cubicBezTo>
                    <a:pt x="55" y="41"/>
                    <a:pt x="55" y="41"/>
                    <a:pt x="55" y="41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6" y="38"/>
                    <a:pt x="56" y="38"/>
                  </a:cubicBezTo>
                  <a:cubicBezTo>
                    <a:pt x="56" y="38"/>
                    <a:pt x="57" y="38"/>
                    <a:pt x="58" y="38"/>
                  </a:cubicBezTo>
                  <a:cubicBezTo>
                    <a:pt x="58" y="37"/>
                    <a:pt x="58" y="37"/>
                    <a:pt x="58" y="37"/>
                  </a:cubicBezTo>
                  <a:cubicBezTo>
                    <a:pt x="59" y="37"/>
                    <a:pt x="59" y="37"/>
                    <a:pt x="59" y="37"/>
                  </a:cubicBezTo>
                  <a:cubicBezTo>
                    <a:pt x="59" y="37"/>
                    <a:pt x="59" y="37"/>
                    <a:pt x="60" y="37"/>
                  </a:cubicBezTo>
                  <a:cubicBezTo>
                    <a:pt x="60" y="37"/>
                    <a:pt x="60" y="37"/>
                    <a:pt x="60" y="37"/>
                  </a:cubicBezTo>
                  <a:cubicBezTo>
                    <a:pt x="61" y="36"/>
                    <a:pt x="61" y="36"/>
                    <a:pt x="61" y="36"/>
                  </a:cubicBezTo>
                  <a:cubicBezTo>
                    <a:pt x="61" y="36"/>
                    <a:pt x="61" y="36"/>
                    <a:pt x="61" y="36"/>
                  </a:cubicBezTo>
                  <a:cubicBezTo>
                    <a:pt x="61" y="35"/>
                    <a:pt x="61" y="35"/>
                    <a:pt x="61" y="35"/>
                  </a:cubicBezTo>
                  <a:cubicBezTo>
                    <a:pt x="62" y="35"/>
                    <a:pt x="62" y="35"/>
                    <a:pt x="62" y="35"/>
                  </a:cubicBezTo>
                  <a:cubicBezTo>
                    <a:pt x="63" y="33"/>
                    <a:pt x="63" y="33"/>
                    <a:pt x="63" y="33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31"/>
                    <a:pt x="63" y="31"/>
                    <a:pt x="63" y="31"/>
                  </a:cubicBezTo>
                  <a:cubicBezTo>
                    <a:pt x="63" y="31"/>
                    <a:pt x="63" y="31"/>
                    <a:pt x="63" y="31"/>
                  </a:cubicBezTo>
                  <a:cubicBezTo>
                    <a:pt x="63" y="30"/>
                    <a:pt x="63" y="30"/>
                    <a:pt x="63" y="30"/>
                  </a:cubicBezTo>
                  <a:cubicBezTo>
                    <a:pt x="63" y="30"/>
                    <a:pt x="63" y="29"/>
                    <a:pt x="63" y="29"/>
                  </a:cubicBezTo>
                  <a:cubicBezTo>
                    <a:pt x="63" y="28"/>
                    <a:pt x="63" y="28"/>
                    <a:pt x="63" y="28"/>
                  </a:cubicBezTo>
                  <a:cubicBezTo>
                    <a:pt x="63" y="28"/>
                    <a:pt x="63" y="28"/>
                    <a:pt x="63" y="28"/>
                  </a:cubicBezTo>
                  <a:cubicBezTo>
                    <a:pt x="63" y="27"/>
                    <a:pt x="63" y="26"/>
                    <a:pt x="63" y="25"/>
                  </a:cubicBezTo>
                  <a:cubicBezTo>
                    <a:pt x="63" y="24"/>
                    <a:pt x="63" y="24"/>
                    <a:pt x="64" y="23"/>
                  </a:cubicBezTo>
                  <a:cubicBezTo>
                    <a:pt x="64" y="21"/>
                    <a:pt x="64" y="21"/>
                    <a:pt x="64" y="21"/>
                  </a:cubicBezTo>
                  <a:cubicBezTo>
                    <a:pt x="63" y="20"/>
                    <a:pt x="63" y="20"/>
                    <a:pt x="63" y="20"/>
                  </a:cubicBezTo>
                  <a:cubicBezTo>
                    <a:pt x="63" y="18"/>
                    <a:pt x="63" y="18"/>
                    <a:pt x="63" y="18"/>
                  </a:cubicBezTo>
                  <a:cubicBezTo>
                    <a:pt x="63" y="17"/>
                    <a:pt x="63" y="17"/>
                    <a:pt x="63" y="17"/>
                  </a:cubicBezTo>
                  <a:cubicBezTo>
                    <a:pt x="62" y="16"/>
                    <a:pt x="62" y="16"/>
                    <a:pt x="62" y="16"/>
                  </a:cubicBezTo>
                  <a:cubicBezTo>
                    <a:pt x="62" y="15"/>
                    <a:pt x="62" y="15"/>
                    <a:pt x="62" y="15"/>
                  </a:cubicBezTo>
                  <a:cubicBezTo>
                    <a:pt x="61" y="15"/>
                    <a:pt x="61" y="15"/>
                    <a:pt x="61" y="15"/>
                  </a:cubicBezTo>
                  <a:cubicBezTo>
                    <a:pt x="61" y="14"/>
                    <a:pt x="61" y="14"/>
                    <a:pt x="61" y="14"/>
                  </a:cubicBezTo>
                  <a:cubicBezTo>
                    <a:pt x="60" y="13"/>
                    <a:pt x="60" y="13"/>
                    <a:pt x="60" y="13"/>
                  </a:cubicBezTo>
                  <a:cubicBezTo>
                    <a:pt x="60" y="13"/>
                    <a:pt x="60" y="13"/>
                    <a:pt x="60" y="13"/>
                  </a:cubicBezTo>
                  <a:cubicBezTo>
                    <a:pt x="60" y="12"/>
                    <a:pt x="60" y="12"/>
                    <a:pt x="60" y="12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6" y="9"/>
                    <a:pt x="56" y="9"/>
                    <a:pt x="56" y="9"/>
                  </a:cubicBezTo>
                  <a:cubicBezTo>
                    <a:pt x="54" y="8"/>
                    <a:pt x="54" y="8"/>
                    <a:pt x="54" y="8"/>
                  </a:cubicBezTo>
                  <a:cubicBezTo>
                    <a:pt x="52" y="7"/>
                    <a:pt x="52" y="7"/>
                    <a:pt x="52" y="7"/>
                  </a:cubicBezTo>
                  <a:cubicBezTo>
                    <a:pt x="52" y="7"/>
                    <a:pt x="52" y="7"/>
                    <a:pt x="52" y="7"/>
                  </a:cubicBezTo>
                  <a:cubicBezTo>
                    <a:pt x="52" y="7"/>
                    <a:pt x="51" y="7"/>
                    <a:pt x="51" y="7"/>
                  </a:cubicBezTo>
                  <a:cubicBezTo>
                    <a:pt x="51" y="7"/>
                    <a:pt x="51" y="7"/>
                    <a:pt x="51" y="7"/>
                  </a:cubicBezTo>
                  <a:cubicBezTo>
                    <a:pt x="50" y="7"/>
                    <a:pt x="50" y="7"/>
                    <a:pt x="50" y="7"/>
                  </a:cubicBezTo>
                  <a:cubicBezTo>
                    <a:pt x="50" y="7"/>
                    <a:pt x="50" y="8"/>
                    <a:pt x="50" y="8"/>
                  </a:cubicBezTo>
                  <a:cubicBezTo>
                    <a:pt x="49" y="8"/>
                    <a:pt x="48" y="9"/>
                    <a:pt x="47" y="9"/>
                  </a:cubicBezTo>
                  <a:cubicBezTo>
                    <a:pt x="46" y="10"/>
                    <a:pt x="45" y="10"/>
                    <a:pt x="44" y="11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9" name="Freeform 48"/>
            <p:cNvSpPr>
              <a:spLocks/>
            </p:cNvSpPr>
            <p:nvPr userDrawn="1"/>
          </p:nvSpPr>
          <p:spPr bwMode="auto">
            <a:xfrm>
              <a:off x="7246938" y="11112186"/>
              <a:ext cx="92075" cy="73025"/>
            </a:xfrm>
            <a:custGeom>
              <a:avLst/>
              <a:gdLst>
                <a:gd name="T0" fmla="*/ 5 w 24"/>
                <a:gd name="T1" fmla="*/ 1 h 19"/>
                <a:gd name="T2" fmla="*/ 3 w 24"/>
                <a:gd name="T3" fmla="*/ 1 h 19"/>
                <a:gd name="T4" fmla="*/ 1 w 24"/>
                <a:gd name="T5" fmla="*/ 2 h 19"/>
                <a:gd name="T6" fmla="*/ 2 w 24"/>
                <a:gd name="T7" fmla="*/ 7 h 19"/>
                <a:gd name="T8" fmla="*/ 3 w 24"/>
                <a:gd name="T9" fmla="*/ 9 h 19"/>
                <a:gd name="T10" fmla="*/ 2 w 24"/>
                <a:gd name="T11" fmla="*/ 11 h 19"/>
                <a:gd name="T12" fmla="*/ 0 w 24"/>
                <a:gd name="T13" fmla="*/ 15 h 19"/>
                <a:gd name="T14" fmla="*/ 4 w 24"/>
                <a:gd name="T15" fmla="*/ 17 h 19"/>
                <a:gd name="T16" fmla="*/ 8 w 24"/>
                <a:gd name="T17" fmla="*/ 18 h 19"/>
                <a:gd name="T18" fmla="*/ 14 w 24"/>
                <a:gd name="T19" fmla="*/ 19 h 19"/>
                <a:gd name="T20" fmla="*/ 22 w 24"/>
                <a:gd name="T21" fmla="*/ 12 h 19"/>
                <a:gd name="T22" fmla="*/ 23 w 24"/>
                <a:gd name="T23" fmla="*/ 2 h 19"/>
                <a:gd name="T24" fmla="*/ 19 w 24"/>
                <a:gd name="T25" fmla="*/ 0 h 19"/>
                <a:gd name="T26" fmla="*/ 11 w 24"/>
                <a:gd name="T27" fmla="*/ 3 h 19"/>
                <a:gd name="T28" fmla="*/ 5 w 24"/>
                <a:gd name="T29" fmla="*/ 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4" h="19">
                  <a:moveTo>
                    <a:pt x="5" y="1"/>
                  </a:moveTo>
                  <a:cubicBezTo>
                    <a:pt x="4" y="1"/>
                    <a:pt x="3" y="1"/>
                    <a:pt x="3" y="1"/>
                  </a:cubicBezTo>
                  <a:cubicBezTo>
                    <a:pt x="2" y="1"/>
                    <a:pt x="1" y="2"/>
                    <a:pt x="1" y="2"/>
                  </a:cubicBezTo>
                  <a:cubicBezTo>
                    <a:pt x="0" y="4"/>
                    <a:pt x="1" y="5"/>
                    <a:pt x="2" y="7"/>
                  </a:cubicBezTo>
                  <a:cubicBezTo>
                    <a:pt x="2" y="7"/>
                    <a:pt x="3" y="8"/>
                    <a:pt x="3" y="9"/>
                  </a:cubicBezTo>
                  <a:cubicBezTo>
                    <a:pt x="3" y="10"/>
                    <a:pt x="2" y="10"/>
                    <a:pt x="2" y="11"/>
                  </a:cubicBezTo>
                  <a:cubicBezTo>
                    <a:pt x="1" y="12"/>
                    <a:pt x="0" y="13"/>
                    <a:pt x="0" y="15"/>
                  </a:cubicBezTo>
                  <a:cubicBezTo>
                    <a:pt x="1" y="16"/>
                    <a:pt x="2" y="17"/>
                    <a:pt x="4" y="17"/>
                  </a:cubicBezTo>
                  <a:cubicBezTo>
                    <a:pt x="5" y="17"/>
                    <a:pt x="7" y="17"/>
                    <a:pt x="8" y="18"/>
                  </a:cubicBezTo>
                  <a:cubicBezTo>
                    <a:pt x="10" y="19"/>
                    <a:pt x="12" y="19"/>
                    <a:pt x="14" y="19"/>
                  </a:cubicBezTo>
                  <a:cubicBezTo>
                    <a:pt x="19" y="19"/>
                    <a:pt x="22" y="17"/>
                    <a:pt x="22" y="12"/>
                  </a:cubicBezTo>
                  <a:cubicBezTo>
                    <a:pt x="24" y="8"/>
                    <a:pt x="24" y="4"/>
                    <a:pt x="23" y="2"/>
                  </a:cubicBezTo>
                  <a:cubicBezTo>
                    <a:pt x="22" y="0"/>
                    <a:pt x="21" y="0"/>
                    <a:pt x="19" y="0"/>
                  </a:cubicBezTo>
                  <a:cubicBezTo>
                    <a:pt x="16" y="0"/>
                    <a:pt x="13" y="1"/>
                    <a:pt x="11" y="3"/>
                  </a:cubicBezTo>
                  <a:cubicBezTo>
                    <a:pt x="9" y="2"/>
                    <a:pt x="7" y="1"/>
                    <a:pt x="5" y="1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0" name="Freeform 49"/>
            <p:cNvSpPr>
              <a:spLocks/>
            </p:cNvSpPr>
            <p:nvPr userDrawn="1"/>
          </p:nvSpPr>
          <p:spPr bwMode="auto">
            <a:xfrm>
              <a:off x="5553075" y="9738999"/>
              <a:ext cx="80963" cy="46038"/>
            </a:xfrm>
            <a:custGeom>
              <a:avLst/>
              <a:gdLst>
                <a:gd name="T0" fmla="*/ 1 w 21"/>
                <a:gd name="T1" fmla="*/ 3 h 12"/>
                <a:gd name="T2" fmla="*/ 0 w 21"/>
                <a:gd name="T3" fmla="*/ 4 h 12"/>
                <a:gd name="T4" fmla="*/ 2 w 21"/>
                <a:gd name="T5" fmla="*/ 6 h 12"/>
                <a:gd name="T6" fmla="*/ 2 w 21"/>
                <a:gd name="T7" fmla="*/ 7 h 12"/>
                <a:gd name="T8" fmla="*/ 2 w 21"/>
                <a:gd name="T9" fmla="*/ 7 h 12"/>
                <a:gd name="T10" fmla="*/ 3 w 21"/>
                <a:gd name="T11" fmla="*/ 8 h 12"/>
                <a:gd name="T12" fmla="*/ 4 w 21"/>
                <a:gd name="T13" fmla="*/ 9 h 12"/>
                <a:gd name="T14" fmla="*/ 5 w 21"/>
                <a:gd name="T15" fmla="*/ 10 h 12"/>
                <a:gd name="T16" fmla="*/ 6 w 21"/>
                <a:gd name="T17" fmla="*/ 10 h 12"/>
                <a:gd name="T18" fmla="*/ 6 w 21"/>
                <a:gd name="T19" fmla="*/ 10 h 12"/>
                <a:gd name="T20" fmla="*/ 8 w 21"/>
                <a:gd name="T21" fmla="*/ 11 h 12"/>
                <a:gd name="T22" fmla="*/ 9 w 21"/>
                <a:gd name="T23" fmla="*/ 11 h 12"/>
                <a:gd name="T24" fmla="*/ 11 w 21"/>
                <a:gd name="T25" fmla="*/ 12 h 12"/>
                <a:gd name="T26" fmla="*/ 15 w 21"/>
                <a:gd name="T27" fmla="*/ 12 h 12"/>
                <a:gd name="T28" fmla="*/ 15 w 21"/>
                <a:gd name="T29" fmla="*/ 12 h 12"/>
                <a:gd name="T30" fmla="*/ 16 w 21"/>
                <a:gd name="T31" fmla="*/ 11 h 12"/>
                <a:gd name="T32" fmla="*/ 17 w 21"/>
                <a:gd name="T33" fmla="*/ 11 h 12"/>
                <a:gd name="T34" fmla="*/ 18 w 21"/>
                <a:gd name="T35" fmla="*/ 11 h 12"/>
                <a:gd name="T36" fmla="*/ 18 w 21"/>
                <a:gd name="T37" fmla="*/ 10 h 12"/>
                <a:gd name="T38" fmla="*/ 18 w 21"/>
                <a:gd name="T39" fmla="*/ 10 h 12"/>
                <a:gd name="T40" fmla="*/ 19 w 21"/>
                <a:gd name="T41" fmla="*/ 10 h 12"/>
                <a:gd name="T42" fmla="*/ 19 w 21"/>
                <a:gd name="T43" fmla="*/ 9 h 12"/>
                <a:gd name="T44" fmla="*/ 20 w 21"/>
                <a:gd name="T45" fmla="*/ 9 h 12"/>
                <a:gd name="T46" fmla="*/ 20 w 21"/>
                <a:gd name="T47" fmla="*/ 8 h 12"/>
                <a:gd name="T48" fmla="*/ 21 w 21"/>
                <a:gd name="T49" fmla="*/ 7 h 12"/>
                <a:gd name="T50" fmla="*/ 21 w 21"/>
                <a:gd name="T51" fmla="*/ 6 h 12"/>
                <a:gd name="T52" fmla="*/ 21 w 21"/>
                <a:gd name="T53" fmla="*/ 5 h 12"/>
                <a:gd name="T54" fmla="*/ 21 w 21"/>
                <a:gd name="T55" fmla="*/ 5 h 12"/>
                <a:gd name="T56" fmla="*/ 21 w 21"/>
                <a:gd name="T57" fmla="*/ 3 h 12"/>
                <a:gd name="T58" fmla="*/ 20 w 21"/>
                <a:gd name="T59" fmla="*/ 3 h 12"/>
                <a:gd name="T60" fmla="*/ 20 w 21"/>
                <a:gd name="T61" fmla="*/ 2 h 12"/>
                <a:gd name="T62" fmla="*/ 18 w 21"/>
                <a:gd name="T63" fmla="*/ 1 h 12"/>
                <a:gd name="T64" fmla="*/ 18 w 21"/>
                <a:gd name="T65" fmla="*/ 0 h 12"/>
                <a:gd name="T66" fmla="*/ 15 w 21"/>
                <a:gd name="T67" fmla="*/ 0 h 12"/>
                <a:gd name="T68" fmla="*/ 11 w 21"/>
                <a:gd name="T69" fmla="*/ 0 h 12"/>
                <a:gd name="T70" fmla="*/ 8 w 21"/>
                <a:gd name="T71" fmla="*/ 0 h 12"/>
                <a:gd name="T72" fmla="*/ 6 w 21"/>
                <a:gd name="T73" fmla="*/ 1 h 12"/>
                <a:gd name="T74" fmla="*/ 2 w 21"/>
                <a:gd name="T75" fmla="*/ 1 h 12"/>
                <a:gd name="T76" fmla="*/ 1 w 21"/>
                <a:gd name="T77" fmla="*/ 3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1" h="12">
                  <a:moveTo>
                    <a:pt x="1" y="3"/>
                  </a:moveTo>
                  <a:cubicBezTo>
                    <a:pt x="0" y="3"/>
                    <a:pt x="0" y="3"/>
                    <a:pt x="0" y="4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1"/>
                    <a:pt x="18" y="11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9" y="10"/>
                    <a:pt x="19" y="9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8" y="1"/>
                    <a:pt x="18" y="0"/>
                    <a:pt x="18" y="0"/>
                  </a:cubicBezTo>
                  <a:cubicBezTo>
                    <a:pt x="17" y="0"/>
                    <a:pt x="16" y="0"/>
                    <a:pt x="15" y="0"/>
                  </a:cubicBezTo>
                  <a:cubicBezTo>
                    <a:pt x="13" y="0"/>
                    <a:pt x="12" y="0"/>
                    <a:pt x="11" y="0"/>
                  </a:cubicBezTo>
                  <a:cubicBezTo>
                    <a:pt x="10" y="0"/>
                    <a:pt x="9" y="0"/>
                    <a:pt x="8" y="0"/>
                  </a:cubicBezTo>
                  <a:cubicBezTo>
                    <a:pt x="7" y="1"/>
                    <a:pt x="7" y="1"/>
                    <a:pt x="6" y="1"/>
                  </a:cubicBezTo>
                  <a:cubicBezTo>
                    <a:pt x="5" y="1"/>
                    <a:pt x="4" y="1"/>
                    <a:pt x="2" y="1"/>
                  </a:cubicBezTo>
                  <a:lnTo>
                    <a:pt x="1" y="3"/>
                  </a:ln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1" name="Freeform 50"/>
            <p:cNvSpPr>
              <a:spLocks/>
            </p:cNvSpPr>
            <p:nvPr userDrawn="1"/>
          </p:nvSpPr>
          <p:spPr bwMode="auto">
            <a:xfrm>
              <a:off x="8494713" y="10647049"/>
              <a:ext cx="74613" cy="69850"/>
            </a:xfrm>
            <a:custGeom>
              <a:avLst/>
              <a:gdLst>
                <a:gd name="T0" fmla="*/ 17 w 19"/>
                <a:gd name="T1" fmla="*/ 15 h 18"/>
                <a:gd name="T2" fmla="*/ 18 w 19"/>
                <a:gd name="T3" fmla="*/ 15 h 18"/>
                <a:gd name="T4" fmla="*/ 19 w 19"/>
                <a:gd name="T5" fmla="*/ 14 h 18"/>
                <a:gd name="T6" fmla="*/ 19 w 19"/>
                <a:gd name="T7" fmla="*/ 13 h 18"/>
                <a:gd name="T8" fmla="*/ 19 w 19"/>
                <a:gd name="T9" fmla="*/ 10 h 18"/>
                <a:gd name="T10" fmla="*/ 18 w 19"/>
                <a:gd name="T11" fmla="*/ 8 h 18"/>
                <a:gd name="T12" fmla="*/ 18 w 19"/>
                <a:gd name="T13" fmla="*/ 7 h 18"/>
                <a:gd name="T14" fmla="*/ 17 w 19"/>
                <a:gd name="T15" fmla="*/ 5 h 18"/>
                <a:gd name="T16" fmla="*/ 16 w 19"/>
                <a:gd name="T17" fmla="*/ 3 h 18"/>
                <a:gd name="T18" fmla="*/ 15 w 19"/>
                <a:gd name="T19" fmla="*/ 2 h 18"/>
                <a:gd name="T20" fmla="*/ 13 w 19"/>
                <a:gd name="T21" fmla="*/ 0 h 18"/>
                <a:gd name="T22" fmla="*/ 11 w 19"/>
                <a:gd name="T23" fmla="*/ 0 h 18"/>
                <a:gd name="T24" fmla="*/ 11 w 19"/>
                <a:gd name="T25" fmla="*/ 0 h 18"/>
                <a:gd name="T26" fmla="*/ 8 w 19"/>
                <a:gd name="T27" fmla="*/ 0 h 18"/>
                <a:gd name="T28" fmla="*/ 6 w 19"/>
                <a:gd name="T29" fmla="*/ 0 h 18"/>
                <a:gd name="T30" fmla="*/ 5 w 19"/>
                <a:gd name="T31" fmla="*/ 1 h 18"/>
                <a:gd name="T32" fmla="*/ 4 w 19"/>
                <a:gd name="T33" fmla="*/ 1 h 18"/>
                <a:gd name="T34" fmla="*/ 3 w 19"/>
                <a:gd name="T35" fmla="*/ 3 h 18"/>
                <a:gd name="T36" fmla="*/ 2 w 19"/>
                <a:gd name="T37" fmla="*/ 4 h 18"/>
                <a:gd name="T38" fmla="*/ 1 w 19"/>
                <a:gd name="T39" fmla="*/ 5 h 18"/>
                <a:gd name="T40" fmla="*/ 1 w 19"/>
                <a:gd name="T41" fmla="*/ 6 h 18"/>
                <a:gd name="T42" fmla="*/ 0 w 19"/>
                <a:gd name="T43" fmla="*/ 7 h 18"/>
                <a:gd name="T44" fmla="*/ 0 w 19"/>
                <a:gd name="T45" fmla="*/ 10 h 18"/>
                <a:gd name="T46" fmla="*/ 1 w 19"/>
                <a:gd name="T47" fmla="*/ 11 h 18"/>
                <a:gd name="T48" fmla="*/ 1 w 19"/>
                <a:gd name="T49" fmla="*/ 13 h 18"/>
                <a:gd name="T50" fmla="*/ 1 w 19"/>
                <a:gd name="T51" fmla="*/ 13 h 18"/>
                <a:gd name="T52" fmla="*/ 2 w 19"/>
                <a:gd name="T53" fmla="*/ 14 h 18"/>
                <a:gd name="T54" fmla="*/ 2 w 19"/>
                <a:gd name="T55" fmla="*/ 15 h 18"/>
                <a:gd name="T56" fmla="*/ 3 w 19"/>
                <a:gd name="T57" fmla="*/ 16 h 18"/>
                <a:gd name="T58" fmla="*/ 4 w 19"/>
                <a:gd name="T59" fmla="*/ 16 h 18"/>
                <a:gd name="T60" fmla="*/ 5 w 19"/>
                <a:gd name="T61" fmla="*/ 17 h 18"/>
                <a:gd name="T62" fmla="*/ 6 w 19"/>
                <a:gd name="T63" fmla="*/ 18 h 18"/>
                <a:gd name="T64" fmla="*/ 8 w 19"/>
                <a:gd name="T65" fmla="*/ 18 h 18"/>
                <a:gd name="T66" fmla="*/ 10 w 19"/>
                <a:gd name="T67" fmla="*/ 18 h 18"/>
                <a:gd name="T68" fmla="*/ 11 w 19"/>
                <a:gd name="T69" fmla="*/ 18 h 18"/>
                <a:gd name="T70" fmla="*/ 12 w 19"/>
                <a:gd name="T71" fmla="*/ 18 h 18"/>
                <a:gd name="T72" fmla="*/ 12 w 19"/>
                <a:gd name="T73" fmla="*/ 18 h 18"/>
                <a:gd name="T74" fmla="*/ 13 w 19"/>
                <a:gd name="T75" fmla="*/ 18 h 18"/>
                <a:gd name="T76" fmla="*/ 14 w 19"/>
                <a:gd name="T77" fmla="*/ 18 h 18"/>
                <a:gd name="T78" fmla="*/ 15 w 19"/>
                <a:gd name="T79" fmla="*/ 17 h 18"/>
                <a:gd name="T80" fmla="*/ 15 w 19"/>
                <a:gd name="T81" fmla="*/ 17 h 18"/>
                <a:gd name="T82" fmla="*/ 16 w 19"/>
                <a:gd name="T83" fmla="*/ 16 h 18"/>
                <a:gd name="T84" fmla="*/ 17 w 19"/>
                <a:gd name="T85" fmla="*/ 15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9" h="18">
                  <a:moveTo>
                    <a:pt x="17" y="15"/>
                  </a:moveTo>
                  <a:cubicBezTo>
                    <a:pt x="18" y="15"/>
                    <a:pt x="18" y="15"/>
                    <a:pt x="18" y="15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9" y="14"/>
                    <a:pt x="19" y="13"/>
                    <a:pt x="19" y="13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8"/>
                    <a:pt x="11" y="18"/>
                    <a:pt x="12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6" y="16"/>
                    <a:pt x="16" y="16"/>
                    <a:pt x="16" y="16"/>
                  </a:cubicBezTo>
                  <a:lnTo>
                    <a:pt x="17" y="15"/>
                  </a:ln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2" name="Freeform 51"/>
            <p:cNvSpPr>
              <a:spLocks/>
            </p:cNvSpPr>
            <p:nvPr userDrawn="1"/>
          </p:nvSpPr>
          <p:spPr bwMode="auto">
            <a:xfrm>
              <a:off x="8556625" y="10654986"/>
              <a:ext cx="193675" cy="147638"/>
            </a:xfrm>
            <a:custGeom>
              <a:avLst/>
              <a:gdLst>
                <a:gd name="T0" fmla="*/ 1 w 50"/>
                <a:gd name="T1" fmla="*/ 36 h 38"/>
                <a:gd name="T2" fmla="*/ 3 w 50"/>
                <a:gd name="T3" fmla="*/ 37 h 38"/>
                <a:gd name="T4" fmla="*/ 4 w 50"/>
                <a:gd name="T5" fmla="*/ 38 h 38"/>
                <a:gd name="T6" fmla="*/ 6 w 50"/>
                <a:gd name="T7" fmla="*/ 38 h 38"/>
                <a:gd name="T8" fmla="*/ 9 w 50"/>
                <a:gd name="T9" fmla="*/ 37 h 38"/>
                <a:gd name="T10" fmla="*/ 17 w 50"/>
                <a:gd name="T11" fmla="*/ 32 h 38"/>
                <a:gd name="T12" fmla="*/ 21 w 50"/>
                <a:gd name="T13" fmla="*/ 34 h 38"/>
                <a:gd name="T14" fmla="*/ 23 w 50"/>
                <a:gd name="T15" fmla="*/ 34 h 38"/>
                <a:gd name="T16" fmla="*/ 24 w 50"/>
                <a:gd name="T17" fmla="*/ 34 h 38"/>
                <a:gd name="T18" fmla="*/ 32 w 50"/>
                <a:gd name="T19" fmla="*/ 29 h 38"/>
                <a:gd name="T20" fmla="*/ 37 w 50"/>
                <a:gd name="T21" fmla="*/ 25 h 38"/>
                <a:gd name="T22" fmla="*/ 41 w 50"/>
                <a:gd name="T23" fmla="*/ 24 h 38"/>
                <a:gd name="T24" fmla="*/ 45 w 50"/>
                <a:gd name="T25" fmla="*/ 24 h 38"/>
                <a:gd name="T26" fmla="*/ 46 w 50"/>
                <a:gd name="T27" fmla="*/ 23 h 38"/>
                <a:gd name="T28" fmla="*/ 48 w 50"/>
                <a:gd name="T29" fmla="*/ 21 h 38"/>
                <a:gd name="T30" fmla="*/ 50 w 50"/>
                <a:gd name="T31" fmla="*/ 19 h 38"/>
                <a:gd name="T32" fmla="*/ 49 w 50"/>
                <a:gd name="T33" fmla="*/ 16 h 38"/>
                <a:gd name="T34" fmla="*/ 48 w 50"/>
                <a:gd name="T35" fmla="*/ 14 h 38"/>
                <a:gd name="T36" fmla="*/ 45 w 50"/>
                <a:gd name="T37" fmla="*/ 12 h 38"/>
                <a:gd name="T38" fmla="*/ 43 w 50"/>
                <a:gd name="T39" fmla="*/ 11 h 38"/>
                <a:gd name="T40" fmla="*/ 42 w 50"/>
                <a:gd name="T41" fmla="*/ 9 h 38"/>
                <a:gd name="T42" fmla="*/ 40 w 50"/>
                <a:gd name="T43" fmla="*/ 7 h 38"/>
                <a:gd name="T44" fmla="*/ 36 w 50"/>
                <a:gd name="T45" fmla="*/ 5 h 38"/>
                <a:gd name="T46" fmla="*/ 30 w 50"/>
                <a:gd name="T47" fmla="*/ 3 h 38"/>
                <a:gd name="T48" fmla="*/ 29 w 50"/>
                <a:gd name="T49" fmla="*/ 2 h 38"/>
                <a:gd name="T50" fmla="*/ 26 w 50"/>
                <a:gd name="T51" fmla="*/ 0 h 38"/>
                <a:gd name="T52" fmla="*/ 24 w 50"/>
                <a:gd name="T53" fmla="*/ 0 h 38"/>
                <a:gd name="T54" fmla="*/ 19 w 50"/>
                <a:gd name="T55" fmla="*/ 1 h 38"/>
                <a:gd name="T56" fmla="*/ 14 w 50"/>
                <a:gd name="T57" fmla="*/ 1 h 38"/>
                <a:gd name="T58" fmla="*/ 12 w 50"/>
                <a:gd name="T59" fmla="*/ 1 h 38"/>
                <a:gd name="T60" fmla="*/ 9 w 50"/>
                <a:gd name="T61" fmla="*/ 1 h 38"/>
                <a:gd name="T62" fmla="*/ 6 w 50"/>
                <a:gd name="T63" fmla="*/ 5 h 38"/>
                <a:gd name="T64" fmla="*/ 3 w 50"/>
                <a:gd name="T65" fmla="*/ 12 h 38"/>
                <a:gd name="T66" fmla="*/ 3 w 50"/>
                <a:gd name="T67" fmla="*/ 18 h 38"/>
                <a:gd name="T68" fmla="*/ 3 w 50"/>
                <a:gd name="T69" fmla="*/ 21 h 38"/>
                <a:gd name="T70" fmla="*/ 4 w 50"/>
                <a:gd name="T71" fmla="*/ 26 h 38"/>
                <a:gd name="T72" fmla="*/ 2 w 50"/>
                <a:gd name="T73" fmla="*/ 29 h 38"/>
                <a:gd name="T74" fmla="*/ 0 w 50"/>
                <a:gd name="T75" fmla="*/ 32 h 38"/>
                <a:gd name="T76" fmla="*/ 0 w 50"/>
                <a:gd name="T77" fmla="*/ 35 h 38"/>
                <a:gd name="T78" fmla="*/ 0 w 50"/>
                <a:gd name="T79" fmla="*/ 36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0" h="38">
                  <a:moveTo>
                    <a:pt x="0" y="36"/>
                  </a:moveTo>
                  <a:cubicBezTo>
                    <a:pt x="1" y="36"/>
                    <a:pt x="1" y="36"/>
                    <a:pt x="1" y="36"/>
                  </a:cubicBezTo>
                  <a:cubicBezTo>
                    <a:pt x="1" y="37"/>
                    <a:pt x="1" y="37"/>
                    <a:pt x="1" y="37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3" y="38"/>
                    <a:pt x="4" y="38"/>
                    <a:pt x="4" y="38"/>
                  </a:cubicBezTo>
                  <a:cubicBezTo>
                    <a:pt x="4" y="38"/>
                    <a:pt x="5" y="38"/>
                    <a:pt x="5" y="38"/>
                  </a:cubicBezTo>
                  <a:cubicBezTo>
                    <a:pt x="5" y="38"/>
                    <a:pt x="6" y="38"/>
                    <a:pt x="6" y="38"/>
                  </a:cubicBezTo>
                  <a:cubicBezTo>
                    <a:pt x="6" y="38"/>
                    <a:pt x="7" y="38"/>
                    <a:pt x="7" y="38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11" y="36"/>
                    <a:pt x="14" y="34"/>
                    <a:pt x="16" y="32"/>
                  </a:cubicBezTo>
                  <a:cubicBezTo>
                    <a:pt x="16" y="32"/>
                    <a:pt x="17" y="32"/>
                    <a:pt x="17" y="32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19" y="33"/>
                    <a:pt x="20" y="34"/>
                    <a:pt x="21" y="34"/>
                  </a:cubicBezTo>
                  <a:cubicBezTo>
                    <a:pt x="21" y="34"/>
                    <a:pt x="22" y="34"/>
                    <a:pt x="22" y="34"/>
                  </a:cubicBezTo>
                  <a:cubicBezTo>
                    <a:pt x="22" y="34"/>
                    <a:pt x="23" y="34"/>
                    <a:pt x="23" y="34"/>
                  </a:cubicBezTo>
                  <a:cubicBezTo>
                    <a:pt x="23" y="34"/>
                    <a:pt x="23" y="34"/>
                    <a:pt x="23" y="34"/>
                  </a:cubicBezTo>
                  <a:cubicBezTo>
                    <a:pt x="23" y="34"/>
                    <a:pt x="23" y="34"/>
                    <a:pt x="24" y="34"/>
                  </a:cubicBezTo>
                  <a:cubicBezTo>
                    <a:pt x="24" y="34"/>
                    <a:pt x="24" y="34"/>
                    <a:pt x="25" y="34"/>
                  </a:cubicBezTo>
                  <a:cubicBezTo>
                    <a:pt x="27" y="33"/>
                    <a:pt x="30" y="31"/>
                    <a:pt x="32" y="29"/>
                  </a:cubicBezTo>
                  <a:cubicBezTo>
                    <a:pt x="33" y="28"/>
                    <a:pt x="34" y="28"/>
                    <a:pt x="35" y="27"/>
                  </a:cubicBezTo>
                  <a:cubicBezTo>
                    <a:pt x="36" y="26"/>
                    <a:pt x="36" y="25"/>
                    <a:pt x="37" y="25"/>
                  </a:cubicBezTo>
                  <a:cubicBezTo>
                    <a:pt x="38" y="25"/>
                    <a:pt x="38" y="25"/>
                    <a:pt x="39" y="24"/>
                  </a:cubicBezTo>
                  <a:cubicBezTo>
                    <a:pt x="39" y="24"/>
                    <a:pt x="40" y="24"/>
                    <a:pt x="41" y="24"/>
                  </a:cubicBezTo>
                  <a:cubicBezTo>
                    <a:pt x="42" y="24"/>
                    <a:pt x="43" y="24"/>
                    <a:pt x="44" y="24"/>
                  </a:cubicBezTo>
                  <a:cubicBezTo>
                    <a:pt x="45" y="24"/>
                    <a:pt x="45" y="24"/>
                    <a:pt x="45" y="24"/>
                  </a:cubicBezTo>
                  <a:cubicBezTo>
                    <a:pt x="45" y="23"/>
                    <a:pt x="46" y="23"/>
                    <a:pt x="46" y="23"/>
                  </a:cubicBezTo>
                  <a:cubicBezTo>
                    <a:pt x="46" y="23"/>
                    <a:pt x="46" y="23"/>
                    <a:pt x="46" y="23"/>
                  </a:cubicBezTo>
                  <a:cubicBezTo>
                    <a:pt x="47" y="23"/>
                    <a:pt x="47" y="23"/>
                    <a:pt x="48" y="22"/>
                  </a:cubicBezTo>
                  <a:cubicBezTo>
                    <a:pt x="48" y="21"/>
                    <a:pt x="48" y="21"/>
                    <a:pt x="48" y="21"/>
                  </a:cubicBezTo>
                  <a:cubicBezTo>
                    <a:pt x="49" y="20"/>
                    <a:pt x="49" y="20"/>
                    <a:pt x="49" y="20"/>
                  </a:cubicBezTo>
                  <a:cubicBezTo>
                    <a:pt x="50" y="19"/>
                    <a:pt x="50" y="19"/>
                    <a:pt x="50" y="19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6"/>
                    <a:pt x="49" y="16"/>
                  </a:cubicBezTo>
                  <a:cubicBezTo>
                    <a:pt x="49" y="15"/>
                    <a:pt x="49" y="15"/>
                    <a:pt x="49" y="15"/>
                  </a:cubicBezTo>
                  <a:cubicBezTo>
                    <a:pt x="49" y="15"/>
                    <a:pt x="49" y="15"/>
                    <a:pt x="48" y="14"/>
                  </a:cubicBezTo>
                  <a:cubicBezTo>
                    <a:pt x="48" y="14"/>
                    <a:pt x="47" y="13"/>
                    <a:pt x="46" y="13"/>
                  </a:cubicBezTo>
                  <a:cubicBezTo>
                    <a:pt x="46" y="12"/>
                    <a:pt x="45" y="12"/>
                    <a:pt x="45" y="12"/>
                  </a:cubicBezTo>
                  <a:cubicBezTo>
                    <a:pt x="44" y="12"/>
                    <a:pt x="43" y="11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2" y="10"/>
                    <a:pt x="42" y="9"/>
                    <a:pt x="42" y="9"/>
                  </a:cubicBezTo>
                  <a:cubicBezTo>
                    <a:pt x="41" y="9"/>
                    <a:pt x="41" y="8"/>
                    <a:pt x="41" y="8"/>
                  </a:cubicBezTo>
                  <a:cubicBezTo>
                    <a:pt x="40" y="7"/>
                    <a:pt x="40" y="7"/>
                    <a:pt x="40" y="7"/>
                  </a:cubicBezTo>
                  <a:cubicBezTo>
                    <a:pt x="39" y="6"/>
                    <a:pt x="39" y="6"/>
                    <a:pt x="38" y="6"/>
                  </a:cubicBezTo>
                  <a:cubicBezTo>
                    <a:pt x="37" y="5"/>
                    <a:pt x="37" y="5"/>
                    <a:pt x="36" y="5"/>
                  </a:cubicBezTo>
                  <a:cubicBezTo>
                    <a:pt x="36" y="5"/>
                    <a:pt x="35" y="5"/>
                    <a:pt x="34" y="4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8" y="1"/>
                    <a:pt x="28" y="1"/>
                    <a:pt x="28" y="1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25" y="0"/>
                    <a:pt x="25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0" y="0"/>
                    <a:pt x="19" y="1"/>
                  </a:cubicBezTo>
                  <a:cubicBezTo>
                    <a:pt x="18" y="1"/>
                    <a:pt x="17" y="1"/>
                    <a:pt x="16" y="1"/>
                  </a:cubicBezTo>
                  <a:cubicBezTo>
                    <a:pt x="16" y="1"/>
                    <a:pt x="15" y="1"/>
                    <a:pt x="14" y="1"/>
                  </a:cubicBezTo>
                  <a:cubicBezTo>
                    <a:pt x="14" y="2"/>
                    <a:pt x="13" y="2"/>
                    <a:pt x="13" y="2"/>
                  </a:cubicBezTo>
                  <a:cubicBezTo>
                    <a:pt x="13" y="2"/>
                    <a:pt x="12" y="2"/>
                    <a:pt x="12" y="1"/>
                  </a:cubicBezTo>
                  <a:cubicBezTo>
                    <a:pt x="12" y="1"/>
                    <a:pt x="12" y="1"/>
                    <a:pt x="11" y="1"/>
                  </a:cubicBezTo>
                  <a:cubicBezTo>
                    <a:pt x="11" y="1"/>
                    <a:pt x="9" y="1"/>
                    <a:pt x="9" y="1"/>
                  </a:cubicBezTo>
                  <a:cubicBezTo>
                    <a:pt x="9" y="1"/>
                    <a:pt x="8" y="1"/>
                    <a:pt x="8" y="1"/>
                  </a:cubicBezTo>
                  <a:cubicBezTo>
                    <a:pt x="7" y="3"/>
                    <a:pt x="6" y="4"/>
                    <a:pt x="6" y="5"/>
                  </a:cubicBezTo>
                  <a:cubicBezTo>
                    <a:pt x="5" y="6"/>
                    <a:pt x="4" y="8"/>
                    <a:pt x="4" y="9"/>
                  </a:cubicBezTo>
                  <a:cubicBezTo>
                    <a:pt x="4" y="10"/>
                    <a:pt x="3" y="11"/>
                    <a:pt x="3" y="12"/>
                  </a:cubicBezTo>
                  <a:cubicBezTo>
                    <a:pt x="3" y="13"/>
                    <a:pt x="3" y="14"/>
                    <a:pt x="3" y="15"/>
                  </a:cubicBezTo>
                  <a:cubicBezTo>
                    <a:pt x="3" y="16"/>
                    <a:pt x="3" y="17"/>
                    <a:pt x="3" y="18"/>
                  </a:cubicBezTo>
                  <a:cubicBezTo>
                    <a:pt x="3" y="19"/>
                    <a:pt x="3" y="19"/>
                    <a:pt x="3" y="20"/>
                  </a:cubicBezTo>
                  <a:cubicBezTo>
                    <a:pt x="3" y="20"/>
                    <a:pt x="3" y="21"/>
                    <a:pt x="3" y="21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3" y="28"/>
                    <a:pt x="2" y="28"/>
                    <a:pt x="2" y="29"/>
                  </a:cubicBezTo>
                  <a:cubicBezTo>
                    <a:pt x="1" y="29"/>
                    <a:pt x="1" y="30"/>
                    <a:pt x="0" y="31"/>
                  </a:cubicBezTo>
                  <a:cubicBezTo>
                    <a:pt x="0" y="31"/>
                    <a:pt x="0" y="32"/>
                    <a:pt x="0" y="32"/>
                  </a:cubicBezTo>
                  <a:cubicBezTo>
                    <a:pt x="0" y="32"/>
                    <a:pt x="0" y="33"/>
                    <a:pt x="0" y="33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lnTo>
                    <a:pt x="0" y="36"/>
                  </a:ln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3" name="Freeform 52"/>
            <p:cNvSpPr>
              <a:spLocks/>
            </p:cNvSpPr>
            <p:nvPr userDrawn="1"/>
          </p:nvSpPr>
          <p:spPr bwMode="auto">
            <a:xfrm>
              <a:off x="6457950" y="10864536"/>
              <a:ext cx="127000" cy="58738"/>
            </a:xfrm>
            <a:custGeom>
              <a:avLst/>
              <a:gdLst>
                <a:gd name="T0" fmla="*/ 22 w 33"/>
                <a:gd name="T1" fmla="*/ 14 h 15"/>
                <a:gd name="T2" fmla="*/ 33 w 33"/>
                <a:gd name="T3" fmla="*/ 13 h 15"/>
                <a:gd name="T4" fmla="*/ 27 w 33"/>
                <a:gd name="T5" fmla="*/ 10 h 15"/>
                <a:gd name="T6" fmla="*/ 27 w 33"/>
                <a:gd name="T7" fmla="*/ 10 h 15"/>
                <a:gd name="T8" fmla="*/ 27 w 33"/>
                <a:gd name="T9" fmla="*/ 8 h 15"/>
                <a:gd name="T10" fmla="*/ 27 w 33"/>
                <a:gd name="T11" fmla="*/ 6 h 15"/>
                <a:gd name="T12" fmla="*/ 24 w 33"/>
                <a:gd name="T13" fmla="*/ 1 h 15"/>
                <a:gd name="T14" fmla="*/ 22 w 33"/>
                <a:gd name="T15" fmla="*/ 0 h 15"/>
                <a:gd name="T16" fmla="*/ 21 w 33"/>
                <a:gd name="T17" fmla="*/ 1 h 15"/>
                <a:gd name="T18" fmla="*/ 20 w 33"/>
                <a:gd name="T19" fmla="*/ 3 h 15"/>
                <a:gd name="T20" fmla="*/ 20 w 33"/>
                <a:gd name="T21" fmla="*/ 4 h 15"/>
                <a:gd name="T22" fmla="*/ 19 w 33"/>
                <a:gd name="T23" fmla="*/ 3 h 15"/>
                <a:gd name="T24" fmla="*/ 17 w 33"/>
                <a:gd name="T25" fmla="*/ 2 h 15"/>
                <a:gd name="T26" fmla="*/ 15 w 33"/>
                <a:gd name="T27" fmla="*/ 1 h 15"/>
                <a:gd name="T28" fmla="*/ 13 w 33"/>
                <a:gd name="T29" fmla="*/ 0 h 15"/>
                <a:gd name="T30" fmla="*/ 10 w 33"/>
                <a:gd name="T31" fmla="*/ 1 h 15"/>
                <a:gd name="T32" fmla="*/ 10 w 33"/>
                <a:gd name="T33" fmla="*/ 1 h 15"/>
                <a:gd name="T34" fmla="*/ 9 w 33"/>
                <a:gd name="T35" fmla="*/ 1 h 15"/>
                <a:gd name="T36" fmla="*/ 7 w 33"/>
                <a:gd name="T37" fmla="*/ 0 h 15"/>
                <a:gd name="T38" fmla="*/ 6 w 33"/>
                <a:gd name="T39" fmla="*/ 0 h 15"/>
                <a:gd name="T40" fmla="*/ 4 w 33"/>
                <a:gd name="T41" fmla="*/ 0 h 15"/>
                <a:gd name="T42" fmla="*/ 3 w 33"/>
                <a:gd name="T43" fmla="*/ 0 h 15"/>
                <a:gd name="T44" fmla="*/ 2 w 33"/>
                <a:gd name="T45" fmla="*/ 1 h 15"/>
                <a:gd name="T46" fmla="*/ 0 w 33"/>
                <a:gd name="T47" fmla="*/ 2 h 15"/>
                <a:gd name="T48" fmla="*/ 0 w 33"/>
                <a:gd name="T49" fmla="*/ 2 h 15"/>
                <a:gd name="T50" fmla="*/ 0 w 33"/>
                <a:gd name="T51" fmla="*/ 3 h 15"/>
                <a:gd name="T52" fmla="*/ 0 w 33"/>
                <a:gd name="T53" fmla="*/ 5 h 15"/>
                <a:gd name="T54" fmla="*/ 1 w 33"/>
                <a:gd name="T55" fmla="*/ 6 h 15"/>
                <a:gd name="T56" fmla="*/ 2 w 33"/>
                <a:gd name="T57" fmla="*/ 7 h 15"/>
                <a:gd name="T58" fmla="*/ 9 w 33"/>
                <a:gd name="T59" fmla="*/ 6 h 15"/>
                <a:gd name="T60" fmla="*/ 10 w 33"/>
                <a:gd name="T61" fmla="*/ 5 h 15"/>
                <a:gd name="T62" fmla="*/ 10 w 33"/>
                <a:gd name="T63" fmla="*/ 6 h 15"/>
                <a:gd name="T64" fmla="*/ 12 w 33"/>
                <a:gd name="T65" fmla="*/ 7 h 15"/>
                <a:gd name="T66" fmla="*/ 13 w 33"/>
                <a:gd name="T67" fmla="*/ 7 h 15"/>
                <a:gd name="T68" fmla="*/ 15 w 33"/>
                <a:gd name="T69" fmla="*/ 8 h 15"/>
                <a:gd name="T70" fmla="*/ 18 w 33"/>
                <a:gd name="T71" fmla="*/ 8 h 15"/>
                <a:gd name="T72" fmla="*/ 19 w 33"/>
                <a:gd name="T73" fmla="*/ 8 h 15"/>
                <a:gd name="T74" fmla="*/ 20 w 33"/>
                <a:gd name="T75" fmla="*/ 7 h 15"/>
                <a:gd name="T76" fmla="*/ 21 w 33"/>
                <a:gd name="T77" fmla="*/ 7 h 15"/>
                <a:gd name="T78" fmla="*/ 21 w 33"/>
                <a:gd name="T79" fmla="*/ 8 h 15"/>
                <a:gd name="T80" fmla="*/ 23 w 33"/>
                <a:gd name="T81" fmla="*/ 10 h 15"/>
                <a:gd name="T82" fmla="*/ 23 w 33"/>
                <a:gd name="T83" fmla="*/ 10 h 15"/>
                <a:gd name="T84" fmla="*/ 21 w 33"/>
                <a:gd name="T85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3" h="15">
                  <a:moveTo>
                    <a:pt x="21" y="12"/>
                  </a:moveTo>
                  <a:cubicBezTo>
                    <a:pt x="21" y="12"/>
                    <a:pt x="21" y="13"/>
                    <a:pt x="22" y="14"/>
                  </a:cubicBezTo>
                  <a:cubicBezTo>
                    <a:pt x="23" y="15"/>
                    <a:pt x="25" y="15"/>
                    <a:pt x="27" y="15"/>
                  </a:cubicBezTo>
                  <a:cubicBezTo>
                    <a:pt x="29" y="15"/>
                    <a:pt x="32" y="15"/>
                    <a:pt x="33" y="13"/>
                  </a:cubicBezTo>
                  <a:cubicBezTo>
                    <a:pt x="33" y="13"/>
                    <a:pt x="33" y="13"/>
                    <a:pt x="33" y="12"/>
                  </a:cubicBezTo>
                  <a:cubicBezTo>
                    <a:pt x="32" y="10"/>
                    <a:pt x="28" y="10"/>
                    <a:pt x="27" y="10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27" y="9"/>
                    <a:pt x="27" y="9"/>
                    <a:pt x="27" y="8"/>
                  </a:cubicBezTo>
                  <a:cubicBezTo>
                    <a:pt x="27" y="8"/>
                    <a:pt x="27" y="8"/>
                    <a:pt x="27" y="8"/>
                  </a:cubicBezTo>
                  <a:cubicBezTo>
                    <a:pt x="27" y="7"/>
                    <a:pt x="27" y="7"/>
                    <a:pt x="27" y="6"/>
                  </a:cubicBezTo>
                  <a:cubicBezTo>
                    <a:pt x="27" y="4"/>
                    <a:pt x="26" y="3"/>
                    <a:pt x="25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0"/>
                    <a:pt x="24" y="0"/>
                    <a:pt x="23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1" y="1"/>
                    <a:pt x="21" y="1"/>
                    <a:pt x="21" y="2"/>
                  </a:cubicBezTo>
                  <a:cubicBezTo>
                    <a:pt x="20" y="2"/>
                    <a:pt x="20" y="2"/>
                    <a:pt x="20" y="3"/>
                  </a:cubicBezTo>
                  <a:cubicBezTo>
                    <a:pt x="20" y="3"/>
                    <a:pt x="20" y="3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19" y="3"/>
                    <a:pt x="19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2"/>
                    <a:pt x="18" y="2"/>
                    <a:pt x="17" y="2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6" y="1"/>
                    <a:pt x="16" y="1"/>
                    <a:pt x="15" y="1"/>
                  </a:cubicBezTo>
                  <a:cubicBezTo>
                    <a:pt x="15" y="0"/>
                    <a:pt x="14" y="0"/>
                    <a:pt x="14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2" y="0"/>
                    <a:pt x="12" y="1"/>
                  </a:cubicBezTo>
                  <a:cubicBezTo>
                    <a:pt x="11" y="1"/>
                    <a:pt x="11" y="1"/>
                    <a:pt x="10" y="1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8" y="0"/>
                    <a:pt x="8" y="0"/>
                  </a:cubicBezTo>
                  <a:cubicBezTo>
                    <a:pt x="8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6" y="0"/>
                    <a:pt x="6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4" y="0"/>
                    <a:pt x="4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2" y="6"/>
                  </a:cubicBezTo>
                  <a:cubicBezTo>
                    <a:pt x="2" y="6"/>
                    <a:pt x="2" y="7"/>
                    <a:pt x="2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6" y="7"/>
                    <a:pt x="7" y="7"/>
                    <a:pt x="9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6"/>
                    <a:pt x="10" y="6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6"/>
                    <a:pt x="12" y="6"/>
                    <a:pt x="12" y="7"/>
                  </a:cubicBezTo>
                  <a:cubicBezTo>
                    <a:pt x="12" y="7"/>
                    <a:pt x="12" y="7"/>
                    <a:pt x="13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4" y="8"/>
                    <a:pt x="14" y="8"/>
                    <a:pt x="15" y="8"/>
                  </a:cubicBezTo>
                  <a:cubicBezTo>
                    <a:pt x="15" y="8"/>
                    <a:pt x="16" y="8"/>
                    <a:pt x="16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9" y="8"/>
                    <a:pt x="19" y="8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7"/>
                    <a:pt x="20" y="7"/>
                    <a:pt x="20" y="6"/>
                  </a:cubicBezTo>
                  <a:cubicBezTo>
                    <a:pt x="20" y="7"/>
                    <a:pt x="20" y="7"/>
                    <a:pt x="21" y="7"/>
                  </a:cubicBezTo>
                  <a:cubicBezTo>
                    <a:pt x="21" y="7"/>
                    <a:pt x="21" y="8"/>
                    <a:pt x="21" y="8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1" y="9"/>
                    <a:pt x="22" y="9"/>
                    <a:pt x="22" y="9"/>
                  </a:cubicBezTo>
                  <a:cubicBezTo>
                    <a:pt x="22" y="10"/>
                    <a:pt x="22" y="10"/>
                    <a:pt x="23" y="10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3" y="10"/>
                    <a:pt x="22" y="11"/>
                    <a:pt x="21" y="11"/>
                  </a:cubicBezTo>
                  <a:cubicBezTo>
                    <a:pt x="21" y="11"/>
                    <a:pt x="21" y="12"/>
                    <a:pt x="21" y="12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4" name="Freeform 53"/>
            <p:cNvSpPr>
              <a:spLocks/>
            </p:cNvSpPr>
            <p:nvPr userDrawn="1"/>
          </p:nvSpPr>
          <p:spPr bwMode="auto">
            <a:xfrm>
              <a:off x="8534400" y="10083486"/>
              <a:ext cx="46038" cy="53975"/>
            </a:xfrm>
            <a:custGeom>
              <a:avLst/>
              <a:gdLst>
                <a:gd name="T0" fmla="*/ 1 w 12"/>
                <a:gd name="T1" fmla="*/ 13 h 14"/>
                <a:gd name="T2" fmla="*/ 1 w 12"/>
                <a:gd name="T3" fmla="*/ 13 h 14"/>
                <a:gd name="T4" fmla="*/ 2 w 12"/>
                <a:gd name="T5" fmla="*/ 14 h 14"/>
                <a:gd name="T6" fmla="*/ 3 w 12"/>
                <a:gd name="T7" fmla="*/ 14 h 14"/>
                <a:gd name="T8" fmla="*/ 5 w 12"/>
                <a:gd name="T9" fmla="*/ 14 h 14"/>
                <a:gd name="T10" fmla="*/ 6 w 12"/>
                <a:gd name="T11" fmla="*/ 14 h 14"/>
                <a:gd name="T12" fmla="*/ 6 w 12"/>
                <a:gd name="T13" fmla="*/ 14 h 14"/>
                <a:gd name="T14" fmla="*/ 7 w 12"/>
                <a:gd name="T15" fmla="*/ 14 h 14"/>
                <a:gd name="T16" fmla="*/ 8 w 12"/>
                <a:gd name="T17" fmla="*/ 13 h 14"/>
                <a:gd name="T18" fmla="*/ 11 w 12"/>
                <a:gd name="T19" fmla="*/ 10 h 14"/>
                <a:gd name="T20" fmla="*/ 12 w 12"/>
                <a:gd name="T21" fmla="*/ 9 h 14"/>
                <a:gd name="T22" fmla="*/ 12 w 12"/>
                <a:gd name="T23" fmla="*/ 9 h 14"/>
                <a:gd name="T24" fmla="*/ 12 w 12"/>
                <a:gd name="T25" fmla="*/ 8 h 14"/>
                <a:gd name="T26" fmla="*/ 12 w 12"/>
                <a:gd name="T27" fmla="*/ 5 h 14"/>
                <a:gd name="T28" fmla="*/ 12 w 12"/>
                <a:gd name="T29" fmla="*/ 4 h 14"/>
                <a:gd name="T30" fmla="*/ 11 w 12"/>
                <a:gd name="T31" fmla="*/ 3 h 14"/>
                <a:gd name="T32" fmla="*/ 11 w 12"/>
                <a:gd name="T33" fmla="*/ 2 h 14"/>
                <a:gd name="T34" fmla="*/ 9 w 12"/>
                <a:gd name="T35" fmla="*/ 1 h 14"/>
                <a:gd name="T36" fmla="*/ 9 w 12"/>
                <a:gd name="T37" fmla="*/ 1 h 14"/>
                <a:gd name="T38" fmla="*/ 9 w 12"/>
                <a:gd name="T39" fmla="*/ 0 h 14"/>
                <a:gd name="T40" fmla="*/ 8 w 12"/>
                <a:gd name="T41" fmla="*/ 0 h 14"/>
                <a:gd name="T42" fmla="*/ 7 w 12"/>
                <a:gd name="T43" fmla="*/ 0 h 14"/>
                <a:gd name="T44" fmla="*/ 6 w 12"/>
                <a:gd name="T45" fmla="*/ 0 h 14"/>
                <a:gd name="T46" fmla="*/ 6 w 12"/>
                <a:gd name="T47" fmla="*/ 0 h 14"/>
                <a:gd name="T48" fmla="*/ 5 w 12"/>
                <a:gd name="T49" fmla="*/ 0 h 14"/>
                <a:gd name="T50" fmla="*/ 5 w 12"/>
                <a:gd name="T51" fmla="*/ 0 h 14"/>
                <a:gd name="T52" fmla="*/ 4 w 12"/>
                <a:gd name="T53" fmla="*/ 0 h 14"/>
                <a:gd name="T54" fmla="*/ 3 w 12"/>
                <a:gd name="T55" fmla="*/ 2 h 14"/>
                <a:gd name="T56" fmla="*/ 2 w 12"/>
                <a:gd name="T57" fmla="*/ 2 h 14"/>
                <a:gd name="T58" fmla="*/ 2 w 12"/>
                <a:gd name="T59" fmla="*/ 3 h 14"/>
                <a:gd name="T60" fmla="*/ 1 w 12"/>
                <a:gd name="T61" fmla="*/ 5 h 14"/>
                <a:gd name="T62" fmla="*/ 1 w 12"/>
                <a:gd name="T63" fmla="*/ 7 h 14"/>
                <a:gd name="T64" fmla="*/ 0 w 12"/>
                <a:gd name="T65" fmla="*/ 9 h 14"/>
                <a:gd name="T66" fmla="*/ 0 w 12"/>
                <a:gd name="T67" fmla="*/ 12 h 14"/>
                <a:gd name="T68" fmla="*/ 1 w 12"/>
                <a:gd name="T69" fmla="*/ 1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2" h="14"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2" y="13"/>
                    <a:pt x="2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4"/>
                    <a:pt x="4" y="14"/>
                    <a:pt x="5" y="14"/>
                  </a:cubicBezTo>
                  <a:cubicBezTo>
                    <a:pt x="5" y="14"/>
                    <a:pt x="6" y="14"/>
                    <a:pt x="6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14"/>
                    <a:pt x="8" y="14"/>
                    <a:pt x="8" y="13"/>
                  </a:cubicBezTo>
                  <a:cubicBezTo>
                    <a:pt x="9" y="13"/>
                    <a:pt x="10" y="11"/>
                    <a:pt x="11" y="10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9"/>
                    <a:pt x="12" y="8"/>
                    <a:pt x="12" y="8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5"/>
                    <a:pt x="12" y="4"/>
                    <a:pt x="12" y="4"/>
                  </a:cubicBezTo>
                  <a:cubicBezTo>
                    <a:pt x="12" y="4"/>
                    <a:pt x="12" y="3"/>
                    <a:pt x="11" y="3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7" y="0"/>
                    <a:pt x="7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4" y="0"/>
                    <a:pt x="4" y="0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2"/>
                    <a:pt x="1" y="13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5" name="Freeform 54"/>
            <p:cNvSpPr>
              <a:spLocks/>
            </p:cNvSpPr>
            <p:nvPr userDrawn="1"/>
          </p:nvSpPr>
          <p:spPr bwMode="auto">
            <a:xfrm>
              <a:off x="8302625" y="10783574"/>
              <a:ext cx="76200" cy="46038"/>
            </a:xfrm>
            <a:custGeom>
              <a:avLst/>
              <a:gdLst>
                <a:gd name="T0" fmla="*/ 18 w 20"/>
                <a:gd name="T1" fmla="*/ 5 h 12"/>
                <a:gd name="T2" fmla="*/ 17 w 20"/>
                <a:gd name="T3" fmla="*/ 4 h 12"/>
                <a:gd name="T4" fmla="*/ 16 w 20"/>
                <a:gd name="T5" fmla="*/ 3 h 12"/>
                <a:gd name="T6" fmla="*/ 7 w 20"/>
                <a:gd name="T7" fmla="*/ 1 h 12"/>
                <a:gd name="T8" fmla="*/ 6 w 20"/>
                <a:gd name="T9" fmla="*/ 0 h 12"/>
                <a:gd name="T10" fmla="*/ 4 w 20"/>
                <a:gd name="T11" fmla="*/ 0 h 12"/>
                <a:gd name="T12" fmla="*/ 2 w 20"/>
                <a:gd name="T13" fmla="*/ 1 h 12"/>
                <a:gd name="T14" fmla="*/ 2 w 20"/>
                <a:gd name="T15" fmla="*/ 1 h 12"/>
                <a:gd name="T16" fmla="*/ 1 w 20"/>
                <a:gd name="T17" fmla="*/ 1 h 12"/>
                <a:gd name="T18" fmla="*/ 0 w 20"/>
                <a:gd name="T19" fmla="*/ 2 h 12"/>
                <a:gd name="T20" fmla="*/ 0 w 20"/>
                <a:gd name="T21" fmla="*/ 3 h 12"/>
                <a:gd name="T22" fmla="*/ 0 w 20"/>
                <a:gd name="T23" fmla="*/ 4 h 12"/>
                <a:gd name="T24" fmla="*/ 1 w 20"/>
                <a:gd name="T25" fmla="*/ 5 h 12"/>
                <a:gd name="T26" fmla="*/ 3 w 20"/>
                <a:gd name="T27" fmla="*/ 7 h 12"/>
                <a:gd name="T28" fmla="*/ 3 w 20"/>
                <a:gd name="T29" fmla="*/ 8 h 12"/>
                <a:gd name="T30" fmla="*/ 4 w 20"/>
                <a:gd name="T31" fmla="*/ 9 h 12"/>
                <a:gd name="T32" fmla="*/ 5 w 20"/>
                <a:gd name="T33" fmla="*/ 9 h 12"/>
                <a:gd name="T34" fmla="*/ 6 w 20"/>
                <a:gd name="T35" fmla="*/ 10 h 12"/>
                <a:gd name="T36" fmla="*/ 8 w 20"/>
                <a:gd name="T37" fmla="*/ 11 h 12"/>
                <a:gd name="T38" fmla="*/ 10 w 20"/>
                <a:gd name="T39" fmla="*/ 12 h 12"/>
                <a:gd name="T40" fmla="*/ 10 w 20"/>
                <a:gd name="T41" fmla="*/ 12 h 12"/>
                <a:gd name="T42" fmla="*/ 10 w 20"/>
                <a:gd name="T43" fmla="*/ 12 h 12"/>
                <a:gd name="T44" fmla="*/ 11 w 20"/>
                <a:gd name="T45" fmla="*/ 12 h 12"/>
                <a:gd name="T46" fmla="*/ 11 w 20"/>
                <a:gd name="T47" fmla="*/ 12 h 12"/>
                <a:gd name="T48" fmla="*/ 14 w 20"/>
                <a:gd name="T49" fmla="*/ 12 h 12"/>
                <a:gd name="T50" fmla="*/ 15 w 20"/>
                <a:gd name="T51" fmla="*/ 12 h 12"/>
                <a:gd name="T52" fmla="*/ 16 w 20"/>
                <a:gd name="T53" fmla="*/ 12 h 12"/>
                <a:gd name="T54" fmla="*/ 16 w 20"/>
                <a:gd name="T55" fmla="*/ 12 h 12"/>
                <a:gd name="T56" fmla="*/ 18 w 20"/>
                <a:gd name="T57" fmla="*/ 11 h 12"/>
                <a:gd name="T58" fmla="*/ 18 w 20"/>
                <a:gd name="T59" fmla="*/ 11 h 12"/>
                <a:gd name="T60" fmla="*/ 19 w 20"/>
                <a:gd name="T61" fmla="*/ 10 h 12"/>
                <a:gd name="T62" fmla="*/ 19 w 20"/>
                <a:gd name="T63" fmla="*/ 9 h 12"/>
                <a:gd name="T64" fmla="*/ 20 w 20"/>
                <a:gd name="T65" fmla="*/ 8 h 12"/>
                <a:gd name="T66" fmla="*/ 20 w 20"/>
                <a:gd name="T67" fmla="*/ 7 h 12"/>
                <a:gd name="T68" fmla="*/ 20 w 20"/>
                <a:gd name="T69" fmla="*/ 7 h 12"/>
                <a:gd name="T70" fmla="*/ 19 w 20"/>
                <a:gd name="T71" fmla="*/ 6 h 12"/>
                <a:gd name="T72" fmla="*/ 18 w 20"/>
                <a:gd name="T73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0" h="12">
                  <a:moveTo>
                    <a:pt x="18" y="5"/>
                  </a:moveTo>
                  <a:cubicBezTo>
                    <a:pt x="17" y="4"/>
                    <a:pt x="17" y="4"/>
                    <a:pt x="17" y="4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3" y="2"/>
                    <a:pt x="10" y="1"/>
                    <a:pt x="7" y="1"/>
                  </a:cubicBezTo>
                  <a:cubicBezTo>
                    <a:pt x="7" y="1"/>
                    <a:pt x="6" y="1"/>
                    <a:pt x="6" y="0"/>
                  </a:cubicBezTo>
                  <a:cubicBezTo>
                    <a:pt x="5" y="0"/>
                    <a:pt x="5" y="0"/>
                    <a:pt x="4" y="0"/>
                  </a:cubicBezTo>
                  <a:cubicBezTo>
                    <a:pt x="4" y="0"/>
                    <a:pt x="3" y="0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2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4"/>
                    <a:pt x="0" y="4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6"/>
                    <a:pt x="2" y="6"/>
                    <a:pt x="3" y="7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4" y="8"/>
                    <a:pt x="4" y="9"/>
                    <a:pt x="4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7" y="11"/>
                    <a:pt x="7" y="11"/>
                    <a:pt x="8" y="11"/>
                  </a:cubicBezTo>
                  <a:cubicBezTo>
                    <a:pt x="8" y="11"/>
                    <a:pt x="9" y="11"/>
                    <a:pt x="1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2" y="12"/>
                    <a:pt x="13" y="12"/>
                    <a:pt x="14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7" y="12"/>
                    <a:pt x="17" y="11"/>
                    <a:pt x="18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1"/>
                    <a:pt x="18" y="11"/>
                    <a:pt x="19" y="10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19" y="6"/>
                    <a:pt x="19" y="6"/>
                    <a:pt x="19" y="6"/>
                  </a:cubicBezTo>
                  <a:lnTo>
                    <a:pt x="18" y="5"/>
                  </a:ln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6" name="Freeform 55"/>
            <p:cNvSpPr>
              <a:spLocks/>
            </p:cNvSpPr>
            <p:nvPr userDrawn="1"/>
          </p:nvSpPr>
          <p:spPr bwMode="auto">
            <a:xfrm>
              <a:off x="8591550" y="10248586"/>
              <a:ext cx="225425" cy="136525"/>
            </a:xfrm>
            <a:custGeom>
              <a:avLst/>
              <a:gdLst>
                <a:gd name="T0" fmla="*/ 2 w 58"/>
                <a:gd name="T1" fmla="*/ 28 h 35"/>
                <a:gd name="T2" fmla="*/ 4 w 58"/>
                <a:gd name="T3" fmla="*/ 31 h 35"/>
                <a:gd name="T4" fmla="*/ 6 w 58"/>
                <a:gd name="T5" fmla="*/ 33 h 35"/>
                <a:gd name="T6" fmla="*/ 7 w 58"/>
                <a:gd name="T7" fmla="*/ 34 h 35"/>
                <a:gd name="T8" fmla="*/ 11 w 58"/>
                <a:gd name="T9" fmla="*/ 35 h 35"/>
                <a:gd name="T10" fmla="*/ 18 w 58"/>
                <a:gd name="T11" fmla="*/ 35 h 35"/>
                <a:gd name="T12" fmla="*/ 27 w 58"/>
                <a:gd name="T13" fmla="*/ 33 h 35"/>
                <a:gd name="T14" fmla="*/ 31 w 58"/>
                <a:gd name="T15" fmla="*/ 32 h 35"/>
                <a:gd name="T16" fmla="*/ 34 w 58"/>
                <a:gd name="T17" fmla="*/ 34 h 35"/>
                <a:gd name="T18" fmla="*/ 36 w 58"/>
                <a:gd name="T19" fmla="*/ 34 h 35"/>
                <a:gd name="T20" fmla="*/ 38 w 58"/>
                <a:gd name="T21" fmla="*/ 35 h 35"/>
                <a:gd name="T22" fmla="*/ 40 w 58"/>
                <a:gd name="T23" fmla="*/ 34 h 35"/>
                <a:gd name="T24" fmla="*/ 41 w 58"/>
                <a:gd name="T25" fmla="*/ 34 h 35"/>
                <a:gd name="T26" fmla="*/ 44 w 58"/>
                <a:gd name="T27" fmla="*/ 30 h 35"/>
                <a:gd name="T28" fmla="*/ 55 w 58"/>
                <a:gd name="T29" fmla="*/ 18 h 35"/>
                <a:gd name="T30" fmla="*/ 56 w 58"/>
                <a:gd name="T31" fmla="*/ 14 h 35"/>
                <a:gd name="T32" fmla="*/ 57 w 58"/>
                <a:gd name="T33" fmla="*/ 11 h 35"/>
                <a:gd name="T34" fmla="*/ 58 w 58"/>
                <a:gd name="T35" fmla="*/ 7 h 35"/>
                <a:gd name="T36" fmla="*/ 57 w 58"/>
                <a:gd name="T37" fmla="*/ 4 h 35"/>
                <a:gd name="T38" fmla="*/ 56 w 58"/>
                <a:gd name="T39" fmla="*/ 2 h 35"/>
                <a:gd name="T40" fmla="*/ 54 w 58"/>
                <a:gd name="T41" fmla="*/ 0 h 35"/>
                <a:gd name="T42" fmla="*/ 53 w 58"/>
                <a:gd name="T43" fmla="*/ 0 h 35"/>
                <a:gd name="T44" fmla="*/ 52 w 58"/>
                <a:gd name="T45" fmla="*/ 0 h 35"/>
                <a:gd name="T46" fmla="*/ 51 w 58"/>
                <a:gd name="T47" fmla="*/ 1 h 35"/>
                <a:gd name="T48" fmla="*/ 47 w 58"/>
                <a:gd name="T49" fmla="*/ 4 h 35"/>
                <a:gd name="T50" fmla="*/ 45 w 58"/>
                <a:gd name="T51" fmla="*/ 5 h 35"/>
                <a:gd name="T52" fmla="*/ 41 w 58"/>
                <a:gd name="T53" fmla="*/ 4 h 35"/>
                <a:gd name="T54" fmla="*/ 40 w 58"/>
                <a:gd name="T55" fmla="*/ 4 h 35"/>
                <a:gd name="T56" fmla="*/ 37 w 58"/>
                <a:gd name="T57" fmla="*/ 5 h 35"/>
                <a:gd name="T58" fmla="*/ 32 w 58"/>
                <a:gd name="T59" fmla="*/ 9 h 35"/>
                <a:gd name="T60" fmla="*/ 29 w 58"/>
                <a:gd name="T61" fmla="*/ 12 h 35"/>
                <a:gd name="T62" fmla="*/ 24 w 58"/>
                <a:gd name="T63" fmla="*/ 11 h 35"/>
                <a:gd name="T64" fmla="*/ 22 w 58"/>
                <a:gd name="T65" fmla="*/ 10 h 35"/>
                <a:gd name="T66" fmla="*/ 20 w 58"/>
                <a:gd name="T67" fmla="*/ 10 h 35"/>
                <a:gd name="T68" fmla="*/ 17 w 58"/>
                <a:gd name="T69" fmla="*/ 10 h 35"/>
                <a:gd name="T70" fmla="*/ 16 w 58"/>
                <a:gd name="T71" fmla="*/ 11 h 35"/>
                <a:gd name="T72" fmla="*/ 14 w 58"/>
                <a:gd name="T73" fmla="*/ 11 h 35"/>
                <a:gd name="T74" fmla="*/ 13 w 58"/>
                <a:gd name="T75" fmla="*/ 13 h 35"/>
                <a:gd name="T76" fmla="*/ 12 w 58"/>
                <a:gd name="T77" fmla="*/ 14 h 35"/>
                <a:gd name="T78" fmla="*/ 11 w 58"/>
                <a:gd name="T79" fmla="*/ 15 h 35"/>
                <a:gd name="T80" fmla="*/ 7 w 58"/>
                <a:gd name="T81" fmla="*/ 20 h 35"/>
                <a:gd name="T82" fmla="*/ 5 w 58"/>
                <a:gd name="T83" fmla="*/ 19 h 35"/>
                <a:gd name="T84" fmla="*/ 3 w 58"/>
                <a:gd name="T85" fmla="*/ 19 h 35"/>
                <a:gd name="T86" fmla="*/ 2 w 58"/>
                <a:gd name="T87" fmla="*/ 20 h 35"/>
                <a:gd name="T88" fmla="*/ 0 w 58"/>
                <a:gd name="T89" fmla="*/ 22 h 35"/>
                <a:gd name="T90" fmla="*/ 1 w 58"/>
                <a:gd name="T91" fmla="*/ 2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8" h="35">
                  <a:moveTo>
                    <a:pt x="2" y="27"/>
                  </a:moveTo>
                  <a:cubicBezTo>
                    <a:pt x="2" y="28"/>
                    <a:pt x="2" y="28"/>
                    <a:pt x="2" y="28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6" y="33"/>
                    <a:pt x="6" y="33"/>
                    <a:pt x="6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6" y="35"/>
                    <a:pt x="17" y="35"/>
                    <a:pt x="18" y="35"/>
                  </a:cubicBezTo>
                  <a:cubicBezTo>
                    <a:pt x="20" y="34"/>
                    <a:pt x="21" y="34"/>
                    <a:pt x="23" y="34"/>
                  </a:cubicBezTo>
                  <a:cubicBezTo>
                    <a:pt x="24" y="33"/>
                    <a:pt x="26" y="33"/>
                    <a:pt x="27" y="33"/>
                  </a:cubicBezTo>
                  <a:cubicBezTo>
                    <a:pt x="28" y="32"/>
                    <a:pt x="29" y="32"/>
                    <a:pt x="31" y="31"/>
                  </a:cubicBezTo>
                  <a:cubicBezTo>
                    <a:pt x="31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" y="34"/>
                    <a:pt x="35" y="34"/>
                    <a:pt x="35" y="34"/>
                  </a:cubicBezTo>
                  <a:cubicBezTo>
                    <a:pt x="35" y="34"/>
                    <a:pt x="36" y="34"/>
                    <a:pt x="36" y="34"/>
                  </a:cubicBezTo>
                  <a:cubicBezTo>
                    <a:pt x="36" y="34"/>
                    <a:pt x="36" y="34"/>
                    <a:pt x="37" y="34"/>
                  </a:cubicBezTo>
                  <a:cubicBezTo>
                    <a:pt x="37" y="34"/>
                    <a:pt x="37" y="35"/>
                    <a:pt x="38" y="35"/>
                  </a:cubicBezTo>
                  <a:cubicBezTo>
                    <a:pt x="38" y="35"/>
                    <a:pt x="39" y="34"/>
                    <a:pt x="39" y="34"/>
                  </a:cubicBezTo>
                  <a:cubicBezTo>
                    <a:pt x="39" y="34"/>
                    <a:pt x="39" y="34"/>
                    <a:pt x="40" y="34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41" y="34"/>
                    <a:pt x="41" y="34"/>
                    <a:pt x="41" y="34"/>
                  </a:cubicBezTo>
                  <a:cubicBezTo>
                    <a:pt x="42" y="33"/>
                    <a:pt x="42" y="32"/>
                    <a:pt x="44" y="31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7" y="28"/>
                    <a:pt x="49" y="25"/>
                    <a:pt x="51" y="23"/>
                  </a:cubicBezTo>
                  <a:cubicBezTo>
                    <a:pt x="51" y="22"/>
                    <a:pt x="55" y="18"/>
                    <a:pt x="55" y="18"/>
                  </a:cubicBezTo>
                  <a:cubicBezTo>
                    <a:pt x="55" y="17"/>
                    <a:pt x="55" y="16"/>
                    <a:pt x="55" y="16"/>
                  </a:cubicBezTo>
                  <a:cubicBezTo>
                    <a:pt x="55" y="15"/>
                    <a:pt x="56" y="15"/>
                    <a:pt x="56" y="14"/>
                  </a:cubicBezTo>
                  <a:cubicBezTo>
                    <a:pt x="57" y="12"/>
                    <a:pt x="57" y="12"/>
                    <a:pt x="57" y="12"/>
                  </a:cubicBezTo>
                  <a:cubicBezTo>
                    <a:pt x="57" y="11"/>
                    <a:pt x="57" y="11"/>
                    <a:pt x="57" y="11"/>
                  </a:cubicBezTo>
                  <a:cubicBezTo>
                    <a:pt x="58" y="10"/>
                    <a:pt x="58" y="10"/>
                    <a:pt x="58" y="10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57" y="6"/>
                    <a:pt x="57" y="6"/>
                    <a:pt x="57" y="6"/>
                  </a:cubicBezTo>
                  <a:cubicBezTo>
                    <a:pt x="57" y="4"/>
                    <a:pt x="57" y="4"/>
                    <a:pt x="57" y="4"/>
                  </a:cubicBezTo>
                  <a:cubicBezTo>
                    <a:pt x="57" y="3"/>
                    <a:pt x="57" y="3"/>
                    <a:pt x="57" y="3"/>
                  </a:cubicBezTo>
                  <a:cubicBezTo>
                    <a:pt x="56" y="2"/>
                    <a:pt x="56" y="2"/>
                    <a:pt x="56" y="2"/>
                  </a:cubicBezTo>
                  <a:cubicBezTo>
                    <a:pt x="55" y="1"/>
                    <a:pt x="55" y="1"/>
                    <a:pt x="55" y="1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0"/>
                    <a:pt x="53" y="0"/>
                    <a:pt x="52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1" y="1"/>
                    <a:pt x="51" y="1"/>
                    <a:pt x="51" y="1"/>
                  </a:cubicBezTo>
                  <a:cubicBezTo>
                    <a:pt x="49" y="1"/>
                    <a:pt x="49" y="2"/>
                    <a:pt x="48" y="3"/>
                  </a:cubicBezTo>
                  <a:cubicBezTo>
                    <a:pt x="47" y="4"/>
                    <a:pt x="47" y="4"/>
                    <a:pt x="47" y="4"/>
                  </a:cubicBezTo>
                  <a:cubicBezTo>
                    <a:pt x="47" y="4"/>
                    <a:pt x="46" y="4"/>
                    <a:pt x="46" y="4"/>
                  </a:cubicBezTo>
                  <a:cubicBezTo>
                    <a:pt x="46" y="5"/>
                    <a:pt x="46" y="5"/>
                    <a:pt x="45" y="5"/>
                  </a:cubicBezTo>
                  <a:cubicBezTo>
                    <a:pt x="45" y="4"/>
                    <a:pt x="44" y="4"/>
                    <a:pt x="43" y="4"/>
                  </a:cubicBezTo>
                  <a:cubicBezTo>
                    <a:pt x="42" y="4"/>
                    <a:pt x="42" y="4"/>
                    <a:pt x="41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6" y="6"/>
                    <a:pt x="35" y="6"/>
                    <a:pt x="35" y="7"/>
                  </a:cubicBezTo>
                  <a:cubicBezTo>
                    <a:pt x="34" y="8"/>
                    <a:pt x="33" y="8"/>
                    <a:pt x="32" y="9"/>
                  </a:cubicBezTo>
                  <a:cubicBezTo>
                    <a:pt x="32" y="10"/>
                    <a:pt x="31" y="11"/>
                    <a:pt x="30" y="11"/>
                  </a:cubicBezTo>
                  <a:cubicBezTo>
                    <a:pt x="30" y="12"/>
                    <a:pt x="30" y="12"/>
                    <a:pt x="29" y="12"/>
                  </a:cubicBezTo>
                  <a:cubicBezTo>
                    <a:pt x="29" y="12"/>
                    <a:pt x="29" y="12"/>
                    <a:pt x="28" y="12"/>
                  </a:cubicBezTo>
                  <a:cubicBezTo>
                    <a:pt x="27" y="12"/>
                    <a:pt x="25" y="12"/>
                    <a:pt x="24" y="11"/>
                  </a:cubicBezTo>
                  <a:cubicBezTo>
                    <a:pt x="23" y="11"/>
                    <a:pt x="23" y="11"/>
                    <a:pt x="22" y="11"/>
                  </a:cubicBezTo>
                  <a:cubicBezTo>
                    <a:pt x="22" y="11"/>
                    <a:pt x="22" y="11"/>
                    <a:pt x="22" y="10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10"/>
                    <a:pt x="20" y="10"/>
                    <a:pt x="20" y="10"/>
                  </a:cubicBezTo>
                  <a:cubicBezTo>
                    <a:pt x="20" y="10"/>
                    <a:pt x="19" y="10"/>
                    <a:pt x="19" y="10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1"/>
                    <a:pt x="14" y="11"/>
                    <a:pt x="14" y="11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2" y="14"/>
                    <a:pt x="12" y="15"/>
                    <a:pt x="11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0" y="17"/>
                    <a:pt x="9" y="19"/>
                    <a:pt x="8" y="21"/>
                  </a:cubicBezTo>
                  <a:cubicBezTo>
                    <a:pt x="8" y="21"/>
                    <a:pt x="8" y="21"/>
                    <a:pt x="7" y="20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5" y="19"/>
                    <a:pt x="5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3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3"/>
                    <a:pt x="0" y="23"/>
                  </a:cubicBezTo>
                  <a:cubicBezTo>
                    <a:pt x="1" y="25"/>
                    <a:pt x="1" y="25"/>
                    <a:pt x="1" y="25"/>
                  </a:cubicBezTo>
                  <a:lnTo>
                    <a:pt x="2" y="27"/>
                  </a:ln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7" name="Freeform 56"/>
            <p:cNvSpPr>
              <a:spLocks/>
            </p:cNvSpPr>
            <p:nvPr userDrawn="1"/>
          </p:nvSpPr>
          <p:spPr bwMode="auto">
            <a:xfrm>
              <a:off x="6438900" y="10331136"/>
              <a:ext cx="22225" cy="26988"/>
            </a:xfrm>
            <a:custGeom>
              <a:avLst/>
              <a:gdLst>
                <a:gd name="T0" fmla="*/ 1 w 6"/>
                <a:gd name="T1" fmla="*/ 6 h 7"/>
                <a:gd name="T2" fmla="*/ 1 w 6"/>
                <a:gd name="T3" fmla="*/ 6 h 7"/>
                <a:gd name="T4" fmla="*/ 1 w 6"/>
                <a:gd name="T5" fmla="*/ 6 h 7"/>
                <a:gd name="T6" fmla="*/ 3 w 6"/>
                <a:gd name="T7" fmla="*/ 7 h 7"/>
                <a:gd name="T8" fmla="*/ 4 w 6"/>
                <a:gd name="T9" fmla="*/ 7 h 7"/>
                <a:gd name="T10" fmla="*/ 4 w 6"/>
                <a:gd name="T11" fmla="*/ 7 h 7"/>
                <a:gd name="T12" fmla="*/ 5 w 6"/>
                <a:gd name="T13" fmla="*/ 6 h 7"/>
                <a:gd name="T14" fmla="*/ 6 w 6"/>
                <a:gd name="T15" fmla="*/ 6 h 7"/>
                <a:gd name="T16" fmla="*/ 6 w 6"/>
                <a:gd name="T17" fmla="*/ 5 h 7"/>
                <a:gd name="T18" fmla="*/ 6 w 6"/>
                <a:gd name="T19" fmla="*/ 4 h 7"/>
                <a:gd name="T20" fmla="*/ 6 w 6"/>
                <a:gd name="T21" fmla="*/ 1 h 7"/>
                <a:gd name="T22" fmla="*/ 6 w 6"/>
                <a:gd name="T23" fmla="*/ 1 h 7"/>
                <a:gd name="T24" fmla="*/ 5 w 6"/>
                <a:gd name="T25" fmla="*/ 1 h 7"/>
                <a:gd name="T26" fmla="*/ 3 w 6"/>
                <a:gd name="T27" fmla="*/ 0 h 7"/>
                <a:gd name="T28" fmla="*/ 2 w 6"/>
                <a:gd name="T29" fmla="*/ 0 h 7"/>
                <a:gd name="T30" fmla="*/ 2 w 6"/>
                <a:gd name="T31" fmla="*/ 0 h 7"/>
                <a:gd name="T32" fmla="*/ 2 w 6"/>
                <a:gd name="T33" fmla="*/ 0 h 7"/>
                <a:gd name="T34" fmla="*/ 1 w 6"/>
                <a:gd name="T35" fmla="*/ 1 h 7"/>
                <a:gd name="T36" fmla="*/ 0 w 6"/>
                <a:gd name="T37" fmla="*/ 2 h 7"/>
                <a:gd name="T38" fmla="*/ 0 w 6"/>
                <a:gd name="T39" fmla="*/ 3 h 7"/>
                <a:gd name="T40" fmla="*/ 0 w 6"/>
                <a:gd name="T41" fmla="*/ 3 h 7"/>
                <a:gd name="T42" fmla="*/ 0 w 6"/>
                <a:gd name="T43" fmla="*/ 4 h 7"/>
                <a:gd name="T44" fmla="*/ 0 w 6"/>
                <a:gd name="T45" fmla="*/ 5 h 7"/>
                <a:gd name="T46" fmla="*/ 1 w 6"/>
                <a:gd name="T47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" h="7">
                  <a:moveTo>
                    <a:pt x="1" y="6"/>
                  </a:move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2" y="7"/>
                    <a:pt x="2" y="7"/>
                    <a:pt x="3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4"/>
                  </a:cubicBezTo>
                  <a:cubicBezTo>
                    <a:pt x="6" y="3"/>
                    <a:pt x="6" y="3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0"/>
                    <a:pt x="4" y="0"/>
                    <a:pt x="3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5"/>
                    <a:pt x="0" y="5"/>
                  </a:cubicBezTo>
                  <a:lnTo>
                    <a:pt x="1" y="6"/>
                  </a:ln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8" name="Freeform 57"/>
            <p:cNvSpPr>
              <a:spLocks/>
            </p:cNvSpPr>
            <p:nvPr userDrawn="1"/>
          </p:nvSpPr>
          <p:spPr bwMode="auto">
            <a:xfrm>
              <a:off x="1430338" y="12334561"/>
              <a:ext cx="1709738" cy="1655763"/>
            </a:xfrm>
            <a:custGeom>
              <a:avLst/>
              <a:gdLst>
                <a:gd name="T0" fmla="*/ 362 w 442"/>
                <a:gd name="T1" fmla="*/ 364 h 428"/>
                <a:gd name="T2" fmla="*/ 367 w 442"/>
                <a:gd name="T3" fmla="*/ 347 h 428"/>
                <a:gd name="T4" fmla="*/ 346 w 442"/>
                <a:gd name="T5" fmla="*/ 335 h 428"/>
                <a:gd name="T6" fmla="*/ 361 w 442"/>
                <a:gd name="T7" fmla="*/ 307 h 428"/>
                <a:gd name="T8" fmla="*/ 386 w 442"/>
                <a:gd name="T9" fmla="*/ 266 h 428"/>
                <a:gd name="T10" fmla="*/ 412 w 442"/>
                <a:gd name="T11" fmla="*/ 273 h 428"/>
                <a:gd name="T12" fmla="*/ 424 w 442"/>
                <a:gd name="T13" fmla="*/ 256 h 428"/>
                <a:gd name="T14" fmla="*/ 400 w 442"/>
                <a:gd name="T15" fmla="*/ 254 h 428"/>
                <a:gd name="T16" fmla="*/ 385 w 442"/>
                <a:gd name="T17" fmla="*/ 246 h 428"/>
                <a:gd name="T18" fmla="*/ 383 w 442"/>
                <a:gd name="T19" fmla="*/ 201 h 428"/>
                <a:gd name="T20" fmla="*/ 405 w 442"/>
                <a:gd name="T21" fmla="*/ 222 h 428"/>
                <a:gd name="T22" fmla="*/ 424 w 442"/>
                <a:gd name="T23" fmla="*/ 227 h 428"/>
                <a:gd name="T24" fmla="*/ 439 w 442"/>
                <a:gd name="T25" fmla="*/ 226 h 428"/>
                <a:gd name="T26" fmla="*/ 442 w 442"/>
                <a:gd name="T27" fmla="*/ 207 h 428"/>
                <a:gd name="T28" fmla="*/ 411 w 442"/>
                <a:gd name="T29" fmla="*/ 172 h 428"/>
                <a:gd name="T30" fmla="*/ 396 w 442"/>
                <a:gd name="T31" fmla="*/ 159 h 428"/>
                <a:gd name="T32" fmla="*/ 381 w 442"/>
                <a:gd name="T33" fmla="*/ 148 h 428"/>
                <a:gd name="T34" fmla="*/ 347 w 442"/>
                <a:gd name="T35" fmla="*/ 139 h 428"/>
                <a:gd name="T36" fmla="*/ 332 w 442"/>
                <a:gd name="T37" fmla="*/ 132 h 428"/>
                <a:gd name="T38" fmla="*/ 342 w 442"/>
                <a:gd name="T39" fmla="*/ 117 h 428"/>
                <a:gd name="T40" fmla="*/ 344 w 442"/>
                <a:gd name="T41" fmla="*/ 100 h 428"/>
                <a:gd name="T42" fmla="*/ 339 w 442"/>
                <a:gd name="T43" fmla="*/ 100 h 428"/>
                <a:gd name="T44" fmla="*/ 330 w 442"/>
                <a:gd name="T45" fmla="*/ 111 h 428"/>
                <a:gd name="T46" fmla="*/ 314 w 442"/>
                <a:gd name="T47" fmla="*/ 107 h 428"/>
                <a:gd name="T48" fmla="*/ 295 w 442"/>
                <a:gd name="T49" fmla="*/ 92 h 428"/>
                <a:gd name="T50" fmla="*/ 292 w 442"/>
                <a:gd name="T51" fmla="*/ 57 h 428"/>
                <a:gd name="T52" fmla="*/ 282 w 442"/>
                <a:gd name="T53" fmla="*/ 52 h 428"/>
                <a:gd name="T54" fmla="*/ 271 w 442"/>
                <a:gd name="T55" fmla="*/ 46 h 428"/>
                <a:gd name="T56" fmla="*/ 257 w 442"/>
                <a:gd name="T57" fmla="*/ 48 h 428"/>
                <a:gd name="T58" fmla="*/ 215 w 442"/>
                <a:gd name="T59" fmla="*/ 48 h 428"/>
                <a:gd name="T60" fmla="*/ 189 w 442"/>
                <a:gd name="T61" fmla="*/ 66 h 428"/>
                <a:gd name="T62" fmla="*/ 177 w 442"/>
                <a:gd name="T63" fmla="*/ 65 h 428"/>
                <a:gd name="T64" fmla="*/ 163 w 442"/>
                <a:gd name="T65" fmla="*/ 70 h 428"/>
                <a:gd name="T66" fmla="*/ 137 w 442"/>
                <a:gd name="T67" fmla="*/ 64 h 428"/>
                <a:gd name="T68" fmla="*/ 118 w 442"/>
                <a:gd name="T69" fmla="*/ 49 h 428"/>
                <a:gd name="T70" fmla="*/ 108 w 442"/>
                <a:gd name="T71" fmla="*/ 47 h 428"/>
                <a:gd name="T72" fmla="*/ 75 w 442"/>
                <a:gd name="T73" fmla="*/ 10 h 428"/>
                <a:gd name="T74" fmla="*/ 53 w 442"/>
                <a:gd name="T75" fmla="*/ 33 h 428"/>
                <a:gd name="T76" fmla="*/ 31 w 442"/>
                <a:gd name="T77" fmla="*/ 55 h 428"/>
                <a:gd name="T78" fmla="*/ 6 w 442"/>
                <a:gd name="T79" fmla="*/ 80 h 428"/>
                <a:gd name="T80" fmla="*/ 12 w 442"/>
                <a:gd name="T81" fmla="*/ 99 h 428"/>
                <a:gd name="T82" fmla="*/ 32 w 442"/>
                <a:gd name="T83" fmla="*/ 116 h 428"/>
                <a:gd name="T84" fmla="*/ 25 w 442"/>
                <a:gd name="T85" fmla="*/ 160 h 428"/>
                <a:gd name="T86" fmla="*/ 39 w 442"/>
                <a:gd name="T87" fmla="*/ 173 h 428"/>
                <a:gd name="T88" fmla="*/ 58 w 442"/>
                <a:gd name="T89" fmla="*/ 202 h 428"/>
                <a:gd name="T90" fmla="*/ 63 w 442"/>
                <a:gd name="T91" fmla="*/ 245 h 428"/>
                <a:gd name="T92" fmla="*/ 89 w 442"/>
                <a:gd name="T93" fmla="*/ 217 h 428"/>
                <a:gd name="T94" fmla="*/ 116 w 442"/>
                <a:gd name="T95" fmla="*/ 217 h 428"/>
                <a:gd name="T96" fmla="*/ 152 w 442"/>
                <a:gd name="T97" fmla="*/ 221 h 428"/>
                <a:gd name="T98" fmla="*/ 164 w 442"/>
                <a:gd name="T99" fmla="*/ 223 h 428"/>
                <a:gd name="T100" fmla="*/ 164 w 442"/>
                <a:gd name="T101" fmla="*/ 239 h 428"/>
                <a:gd name="T102" fmla="*/ 190 w 442"/>
                <a:gd name="T103" fmla="*/ 245 h 428"/>
                <a:gd name="T104" fmla="*/ 208 w 442"/>
                <a:gd name="T105" fmla="*/ 276 h 428"/>
                <a:gd name="T106" fmla="*/ 211 w 442"/>
                <a:gd name="T107" fmla="*/ 328 h 428"/>
                <a:gd name="T108" fmla="*/ 225 w 442"/>
                <a:gd name="T109" fmla="*/ 327 h 428"/>
                <a:gd name="T110" fmla="*/ 261 w 442"/>
                <a:gd name="T111" fmla="*/ 348 h 428"/>
                <a:gd name="T112" fmla="*/ 283 w 442"/>
                <a:gd name="T113" fmla="*/ 368 h 428"/>
                <a:gd name="T114" fmla="*/ 305 w 442"/>
                <a:gd name="T115" fmla="*/ 394 h 428"/>
                <a:gd name="T116" fmla="*/ 330 w 442"/>
                <a:gd name="T117" fmla="*/ 406 h 428"/>
                <a:gd name="T118" fmla="*/ 373 w 442"/>
                <a:gd name="T119" fmla="*/ 402 h 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42" h="428">
                  <a:moveTo>
                    <a:pt x="370" y="398"/>
                  </a:moveTo>
                  <a:cubicBezTo>
                    <a:pt x="370" y="392"/>
                    <a:pt x="369" y="387"/>
                    <a:pt x="368" y="382"/>
                  </a:cubicBezTo>
                  <a:cubicBezTo>
                    <a:pt x="367" y="377"/>
                    <a:pt x="366" y="372"/>
                    <a:pt x="366" y="366"/>
                  </a:cubicBezTo>
                  <a:cubicBezTo>
                    <a:pt x="365" y="366"/>
                    <a:pt x="365" y="366"/>
                    <a:pt x="365" y="366"/>
                  </a:cubicBezTo>
                  <a:cubicBezTo>
                    <a:pt x="363" y="366"/>
                    <a:pt x="362" y="365"/>
                    <a:pt x="362" y="364"/>
                  </a:cubicBezTo>
                  <a:cubicBezTo>
                    <a:pt x="361" y="362"/>
                    <a:pt x="361" y="362"/>
                    <a:pt x="361" y="362"/>
                  </a:cubicBezTo>
                  <a:cubicBezTo>
                    <a:pt x="361" y="362"/>
                    <a:pt x="361" y="361"/>
                    <a:pt x="361" y="360"/>
                  </a:cubicBezTo>
                  <a:cubicBezTo>
                    <a:pt x="361" y="358"/>
                    <a:pt x="364" y="357"/>
                    <a:pt x="366" y="356"/>
                  </a:cubicBezTo>
                  <a:cubicBezTo>
                    <a:pt x="368" y="355"/>
                    <a:pt x="371" y="354"/>
                    <a:pt x="371" y="353"/>
                  </a:cubicBezTo>
                  <a:cubicBezTo>
                    <a:pt x="372" y="351"/>
                    <a:pt x="369" y="349"/>
                    <a:pt x="367" y="347"/>
                  </a:cubicBezTo>
                  <a:cubicBezTo>
                    <a:pt x="366" y="346"/>
                    <a:pt x="365" y="344"/>
                    <a:pt x="364" y="343"/>
                  </a:cubicBezTo>
                  <a:cubicBezTo>
                    <a:pt x="362" y="340"/>
                    <a:pt x="361" y="340"/>
                    <a:pt x="360" y="340"/>
                  </a:cubicBezTo>
                  <a:cubicBezTo>
                    <a:pt x="359" y="340"/>
                    <a:pt x="357" y="340"/>
                    <a:pt x="356" y="341"/>
                  </a:cubicBezTo>
                  <a:cubicBezTo>
                    <a:pt x="354" y="341"/>
                    <a:pt x="353" y="342"/>
                    <a:pt x="351" y="342"/>
                  </a:cubicBezTo>
                  <a:cubicBezTo>
                    <a:pt x="349" y="342"/>
                    <a:pt x="346" y="341"/>
                    <a:pt x="346" y="335"/>
                  </a:cubicBezTo>
                  <a:cubicBezTo>
                    <a:pt x="346" y="334"/>
                    <a:pt x="346" y="334"/>
                    <a:pt x="346" y="333"/>
                  </a:cubicBezTo>
                  <a:cubicBezTo>
                    <a:pt x="346" y="333"/>
                    <a:pt x="346" y="332"/>
                    <a:pt x="346" y="332"/>
                  </a:cubicBezTo>
                  <a:cubicBezTo>
                    <a:pt x="346" y="332"/>
                    <a:pt x="346" y="332"/>
                    <a:pt x="346" y="332"/>
                  </a:cubicBezTo>
                  <a:cubicBezTo>
                    <a:pt x="348" y="317"/>
                    <a:pt x="353" y="313"/>
                    <a:pt x="357" y="310"/>
                  </a:cubicBezTo>
                  <a:cubicBezTo>
                    <a:pt x="358" y="309"/>
                    <a:pt x="360" y="308"/>
                    <a:pt x="361" y="307"/>
                  </a:cubicBezTo>
                  <a:cubicBezTo>
                    <a:pt x="364" y="303"/>
                    <a:pt x="367" y="298"/>
                    <a:pt x="370" y="294"/>
                  </a:cubicBezTo>
                  <a:cubicBezTo>
                    <a:pt x="374" y="289"/>
                    <a:pt x="377" y="284"/>
                    <a:pt x="380" y="281"/>
                  </a:cubicBezTo>
                  <a:cubicBezTo>
                    <a:pt x="382" y="277"/>
                    <a:pt x="382" y="275"/>
                    <a:pt x="382" y="273"/>
                  </a:cubicBezTo>
                  <a:cubicBezTo>
                    <a:pt x="383" y="271"/>
                    <a:pt x="383" y="269"/>
                    <a:pt x="385" y="267"/>
                  </a:cubicBezTo>
                  <a:cubicBezTo>
                    <a:pt x="385" y="267"/>
                    <a:pt x="386" y="267"/>
                    <a:pt x="386" y="266"/>
                  </a:cubicBezTo>
                  <a:cubicBezTo>
                    <a:pt x="391" y="265"/>
                    <a:pt x="394" y="266"/>
                    <a:pt x="398" y="267"/>
                  </a:cubicBezTo>
                  <a:cubicBezTo>
                    <a:pt x="400" y="268"/>
                    <a:pt x="402" y="268"/>
                    <a:pt x="403" y="269"/>
                  </a:cubicBezTo>
                  <a:cubicBezTo>
                    <a:pt x="404" y="269"/>
                    <a:pt x="404" y="269"/>
                    <a:pt x="404" y="269"/>
                  </a:cubicBezTo>
                  <a:cubicBezTo>
                    <a:pt x="406" y="269"/>
                    <a:pt x="407" y="270"/>
                    <a:pt x="409" y="271"/>
                  </a:cubicBezTo>
                  <a:cubicBezTo>
                    <a:pt x="410" y="272"/>
                    <a:pt x="411" y="273"/>
                    <a:pt x="412" y="273"/>
                  </a:cubicBezTo>
                  <a:cubicBezTo>
                    <a:pt x="412" y="272"/>
                    <a:pt x="412" y="271"/>
                    <a:pt x="412" y="271"/>
                  </a:cubicBezTo>
                  <a:cubicBezTo>
                    <a:pt x="412" y="269"/>
                    <a:pt x="413" y="266"/>
                    <a:pt x="414" y="264"/>
                  </a:cubicBezTo>
                  <a:cubicBezTo>
                    <a:pt x="416" y="262"/>
                    <a:pt x="418" y="261"/>
                    <a:pt x="421" y="261"/>
                  </a:cubicBezTo>
                  <a:cubicBezTo>
                    <a:pt x="422" y="260"/>
                    <a:pt x="424" y="260"/>
                    <a:pt x="425" y="259"/>
                  </a:cubicBezTo>
                  <a:cubicBezTo>
                    <a:pt x="425" y="259"/>
                    <a:pt x="425" y="258"/>
                    <a:pt x="424" y="256"/>
                  </a:cubicBezTo>
                  <a:cubicBezTo>
                    <a:pt x="421" y="255"/>
                    <a:pt x="420" y="255"/>
                    <a:pt x="418" y="257"/>
                  </a:cubicBezTo>
                  <a:cubicBezTo>
                    <a:pt x="416" y="258"/>
                    <a:pt x="414" y="259"/>
                    <a:pt x="411" y="259"/>
                  </a:cubicBezTo>
                  <a:cubicBezTo>
                    <a:pt x="407" y="259"/>
                    <a:pt x="405" y="257"/>
                    <a:pt x="403" y="256"/>
                  </a:cubicBezTo>
                  <a:cubicBezTo>
                    <a:pt x="402" y="255"/>
                    <a:pt x="401" y="254"/>
                    <a:pt x="401" y="254"/>
                  </a:cubicBezTo>
                  <a:cubicBezTo>
                    <a:pt x="400" y="254"/>
                    <a:pt x="400" y="254"/>
                    <a:pt x="400" y="254"/>
                  </a:cubicBezTo>
                  <a:cubicBezTo>
                    <a:pt x="400" y="254"/>
                    <a:pt x="399" y="254"/>
                    <a:pt x="399" y="255"/>
                  </a:cubicBezTo>
                  <a:cubicBezTo>
                    <a:pt x="397" y="255"/>
                    <a:pt x="395" y="256"/>
                    <a:pt x="392" y="255"/>
                  </a:cubicBezTo>
                  <a:cubicBezTo>
                    <a:pt x="388" y="253"/>
                    <a:pt x="388" y="250"/>
                    <a:pt x="387" y="247"/>
                  </a:cubicBezTo>
                  <a:cubicBezTo>
                    <a:pt x="387" y="246"/>
                    <a:pt x="387" y="245"/>
                    <a:pt x="386" y="245"/>
                  </a:cubicBezTo>
                  <a:cubicBezTo>
                    <a:pt x="386" y="245"/>
                    <a:pt x="385" y="245"/>
                    <a:pt x="385" y="246"/>
                  </a:cubicBezTo>
                  <a:cubicBezTo>
                    <a:pt x="383" y="246"/>
                    <a:pt x="382" y="248"/>
                    <a:pt x="379" y="248"/>
                  </a:cubicBezTo>
                  <a:cubicBezTo>
                    <a:pt x="378" y="248"/>
                    <a:pt x="376" y="247"/>
                    <a:pt x="375" y="246"/>
                  </a:cubicBezTo>
                  <a:cubicBezTo>
                    <a:pt x="375" y="246"/>
                    <a:pt x="374" y="246"/>
                    <a:pt x="374" y="246"/>
                  </a:cubicBezTo>
                  <a:cubicBezTo>
                    <a:pt x="368" y="240"/>
                    <a:pt x="366" y="232"/>
                    <a:pt x="369" y="222"/>
                  </a:cubicBezTo>
                  <a:cubicBezTo>
                    <a:pt x="373" y="212"/>
                    <a:pt x="377" y="203"/>
                    <a:pt x="383" y="201"/>
                  </a:cubicBezTo>
                  <a:cubicBezTo>
                    <a:pt x="384" y="200"/>
                    <a:pt x="386" y="200"/>
                    <a:pt x="387" y="200"/>
                  </a:cubicBezTo>
                  <a:cubicBezTo>
                    <a:pt x="393" y="200"/>
                    <a:pt x="399" y="204"/>
                    <a:pt x="403" y="211"/>
                  </a:cubicBezTo>
                  <a:cubicBezTo>
                    <a:pt x="405" y="216"/>
                    <a:pt x="401" y="220"/>
                    <a:pt x="399" y="222"/>
                  </a:cubicBezTo>
                  <a:cubicBezTo>
                    <a:pt x="400" y="222"/>
                    <a:pt x="401" y="222"/>
                    <a:pt x="403" y="222"/>
                  </a:cubicBezTo>
                  <a:cubicBezTo>
                    <a:pt x="405" y="222"/>
                    <a:pt x="405" y="222"/>
                    <a:pt x="405" y="222"/>
                  </a:cubicBezTo>
                  <a:cubicBezTo>
                    <a:pt x="416" y="222"/>
                    <a:pt x="419" y="225"/>
                    <a:pt x="420" y="229"/>
                  </a:cubicBezTo>
                  <a:cubicBezTo>
                    <a:pt x="421" y="230"/>
                    <a:pt x="421" y="230"/>
                    <a:pt x="421" y="230"/>
                  </a:cubicBezTo>
                  <a:cubicBezTo>
                    <a:pt x="421" y="230"/>
                    <a:pt x="422" y="229"/>
                    <a:pt x="422" y="229"/>
                  </a:cubicBezTo>
                  <a:cubicBezTo>
                    <a:pt x="422" y="228"/>
                    <a:pt x="423" y="228"/>
                    <a:pt x="423" y="227"/>
                  </a:cubicBezTo>
                  <a:cubicBezTo>
                    <a:pt x="423" y="227"/>
                    <a:pt x="423" y="227"/>
                    <a:pt x="424" y="227"/>
                  </a:cubicBezTo>
                  <a:cubicBezTo>
                    <a:pt x="425" y="225"/>
                    <a:pt x="427" y="225"/>
                    <a:pt x="428" y="225"/>
                  </a:cubicBezTo>
                  <a:cubicBezTo>
                    <a:pt x="430" y="225"/>
                    <a:pt x="432" y="226"/>
                    <a:pt x="434" y="227"/>
                  </a:cubicBezTo>
                  <a:cubicBezTo>
                    <a:pt x="435" y="227"/>
                    <a:pt x="436" y="228"/>
                    <a:pt x="436" y="228"/>
                  </a:cubicBezTo>
                  <a:cubicBezTo>
                    <a:pt x="437" y="228"/>
                    <a:pt x="438" y="227"/>
                    <a:pt x="438" y="226"/>
                  </a:cubicBezTo>
                  <a:cubicBezTo>
                    <a:pt x="439" y="226"/>
                    <a:pt x="439" y="226"/>
                    <a:pt x="439" y="226"/>
                  </a:cubicBezTo>
                  <a:cubicBezTo>
                    <a:pt x="439" y="225"/>
                    <a:pt x="438" y="225"/>
                    <a:pt x="437" y="224"/>
                  </a:cubicBezTo>
                  <a:cubicBezTo>
                    <a:pt x="435" y="223"/>
                    <a:pt x="431" y="220"/>
                    <a:pt x="433" y="216"/>
                  </a:cubicBezTo>
                  <a:cubicBezTo>
                    <a:pt x="434" y="210"/>
                    <a:pt x="438" y="210"/>
                    <a:pt x="440" y="210"/>
                  </a:cubicBezTo>
                  <a:cubicBezTo>
                    <a:pt x="441" y="210"/>
                    <a:pt x="442" y="210"/>
                    <a:pt x="442" y="209"/>
                  </a:cubicBezTo>
                  <a:cubicBezTo>
                    <a:pt x="442" y="209"/>
                    <a:pt x="442" y="208"/>
                    <a:pt x="442" y="207"/>
                  </a:cubicBezTo>
                  <a:cubicBezTo>
                    <a:pt x="442" y="206"/>
                    <a:pt x="441" y="205"/>
                    <a:pt x="441" y="204"/>
                  </a:cubicBezTo>
                  <a:cubicBezTo>
                    <a:pt x="438" y="201"/>
                    <a:pt x="435" y="198"/>
                    <a:pt x="432" y="195"/>
                  </a:cubicBezTo>
                  <a:cubicBezTo>
                    <a:pt x="429" y="193"/>
                    <a:pt x="427" y="190"/>
                    <a:pt x="425" y="189"/>
                  </a:cubicBezTo>
                  <a:cubicBezTo>
                    <a:pt x="425" y="188"/>
                    <a:pt x="424" y="188"/>
                    <a:pt x="423" y="187"/>
                  </a:cubicBezTo>
                  <a:cubicBezTo>
                    <a:pt x="418" y="186"/>
                    <a:pt x="414" y="183"/>
                    <a:pt x="411" y="172"/>
                  </a:cubicBezTo>
                  <a:cubicBezTo>
                    <a:pt x="408" y="173"/>
                    <a:pt x="405" y="172"/>
                    <a:pt x="403" y="171"/>
                  </a:cubicBezTo>
                  <a:cubicBezTo>
                    <a:pt x="402" y="171"/>
                    <a:pt x="402" y="170"/>
                    <a:pt x="402" y="170"/>
                  </a:cubicBezTo>
                  <a:cubicBezTo>
                    <a:pt x="400" y="168"/>
                    <a:pt x="400" y="166"/>
                    <a:pt x="399" y="164"/>
                  </a:cubicBezTo>
                  <a:cubicBezTo>
                    <a:pt x="399" y="162"/>
                    <a:pt x="399" y="161"/>
                    <a:pt x="398" y="160"/>
                  </a:cubicBezTo>
                  <a:cubicBezTo>
                    <a:pt x="398" y="159"/>
                    <a:pt x="397" y="159"/>
                    <a:pt x="396" y="159"/>
                  </a:cubicBezTo>
                  <a:cubicBezTo>
                    <a:pt x="394" y="158"/>
                    <a:pt x="392" y="158"/>
                    <a:pt x="391" y="156"/>
                  </a:cubicBezTo>
                  <a:cubicBezTo>
                    <a:pt x="390" y="155"/>
                    <a:pt x="389" y="153"/>
                    <a:pt x="389" y="152"/>
                  </a:cubicBezTo>
                  <a:cubicBezTo>
                    <a:pt x="388" y="151"/>
                    <a:pt x="388" y="150"/>
                    <a:pt x="388" y="149"/>
                  </a:cubicBezTo>
                  <a:cubicBezTo>
                    <a:pt x="386" y="148"/>
                    <a:pt x="385" y="148"/>
                    <a:pt x="383" y="148"/>
                  </a:cubicBezTo>
                  <a:cubicBezTo>
                    <a:pt x="383" y="148"/>
                    <a:pt x="382" y="148"/>
                    <a:pt x="381" y="148"/>
                  </a:cubicBezTo>
                  <a:cubicBezTo>
                    <a:pt x="379" y="148"/>
                    <a:pt x="377" y="148"/>
                    <a:pt x="374" y="146"/>
                  </a:cubicBezTo>
                  <a:cubicBezTo>
                    <a:pt x="369" y="143"/>
                    <a:pt x="368" y="138"/>
                    <a:pt x="367" y="135"/>
                  </a:cubicBezTo>
                  <a:cubicBezTo>
                    <a:pt x="367" y="133"/>
                    <a:pt x="366" y="131"/>
                    <a:pt x="364" y="130"/>
                  </a:cubicBezTo>
                  <a:cubicBezTo>
                    <a:pt x="363" y="131"/>
                    <a:pt x="361" y="134"/>
                    <a:pt x="356" y="134"/>
                  </a:cubicBezTo>
                  <a:cubicBezTo>
                    <a:pt x="354" y="138"/>
                    <a:pt x="351" y="139"/>
                    <a:pt x="347" y="139"/>
                  </a:cubicBezTo>
                  <a:cubicBezTo>
                    <a:pt x="345" y="139"/>
                    <a:pt x="343" y="139"/>
                    <a:pt x="341" y="138"/>
                  </a:cubicBezTo>
                  <a:cubicBezTo>
                    <a:pt x="340" y="138"/>
                    <a:pt x="340" y="138"/>
                    <a:pt x="340" y="138"/>
                  </a:cubicBezTo>
                  <a:cubicBezTo>
                    <a:pt x="339" y="138"/>
                    <a:pt x="338" y="137"/>
                    <a:pt x="338" y="136"/>
                  </a:cubicBezTo>
                  <a:cubicBezTo>
                    <a:pt x="338" y="135"/>
                    <a:pt x="338" y="135"/>
                    <a:pt x="338" y="135"/>
                  </a:cubicBezTo>
                  <a:cubicBezTo>
                    <a:pt x="338" y="135"/>
                    <a:pt x="337" y="134"/>
                    <a:pt x="332" y="132"/>
                  </a:cubicBezTo>
                  <a:cubicBezTo>
                    <a:pt x="331" y="132"/>
                    <a:pt x="331" y="131"/>
                    <a:pt x="330" y="131"/>
                  </a:cubicBezTo>
                  <a:cubicBezTo>
                    <a:pt x="328" y="129"/>
                    <a:pt x="328" y="127"/>
                    <a:pt x="328" y="126"/>
                  </a:cubicBezTo>
                  <a:cubicBezTo>
                    <a:pt x="329" y="123"/>
                    <a:pt x="331" y="122"/>
                    <a:pt x="334" y="120"/>
                  </a:cubicBezTo>
                  <a:cubicBezTo>
                    <a:pt x="336" y="119"/>
                    <a:pt x="337" y="119"/>
                    <a:pt x="339" y="119"/>
                  </a:cubicBezTo>
                  <a:cubicBezTo>
                    <a:pt x="342" y="119"/>
                    <a:pt x="342" y="119"/>
                    <a:pt x="342" y="117"/>
                  </a:cubicBezTo>
                  <a:cubicBezTo>
                    <a:pt x="342" y="116"/>
                    <a:pt x="342" y="116"/>
                    <a:pt x="342" y="116"/>
                  </a:cubicBezTo>
                  <a:cubicBezTo>
                    <a:pt x="342" y="116"/>
                    <a:pt x="342" y="116"/>
                    <a:pt x="341" y="116"/>
                  </a:cubicBezTo>
                  <a:cubicBezTo>
                    <a:pt x="339" y="115"/>
                    <a:pt x="334" y="115"/>
                    <a:pt x="335" y="108"/>
                  </a:cubicBezTo>
                  <a:cubicBezTo>
                    <a:pt x="335" y="108"/>
                    <a:pt x="335" y="107"/>
                    <a:pt x="335" y="107"/>
                  </a:cubicBezTo>
                  <a:cubicBezTo>
                    <a:pt x="337" y="104"/>
                    <a:pt x="340" y="102"/>
                    <a:pt x="344" y="100"/>
                  </a:cubicBezTo>
                  <a:cubicBezTo>
                    <a:pt x="345" y="100"/>
                    <a:pt x="348" y="99"/>
                    <a:pt x="348" y="98"/>
                  </a:cubicBezTo>
                  <a:cubicBezTo>
                    <a:pt x="348" y="98"/>
                    <a:pt x="348" y="98"/>
                    <a:pt x="347" y="97"/>
                  </a:cubicBezTo>
                  <a:cubicBezTo>
                    <a:pt x="347" y="96"/>
                    <a:pt x="346" y="95"/>
                    <a:pt x="345" y="95"/>
                  </a:cubicBezTo>
                  <a:cubicBezTo>
                    <a:pt x="343" y="95"/>
                    <a:pt x="342" y="97"/>
                    <a:pt x="340" y="99"/>
                  </a:cubicBezTo>
                  <a:cubicBezTo>
                    <a:pt x="340" y="99"/>
                    <a:pt x="339" y="100"/>
                    <a:pt x="339" y="100"/>
                  </a:cubicBezTo>
                  <a:cubicBezTo>
                    <a:pt x="339" y="100"/>
                    <a:pt x="339" y="100"/>
                    <a:pt x="338" y="100"/>
                  </a:cubicBezTo>
                  <a:cubicBezTo>
                    <a:pt x="336" y="102"/>
                    <a:pt x="334" y="102"/>
                    <a:pt x="332" y="102"/>
                  </a:cubicBezTo>
                  <a:cubicBezTo>
                    <a:pt x="331" y="102"/>
                    <a:pt x="331" y="102"/>
                    <a:pt x="330" y="102"/>
                  </a:cubicBezTo>
                  <a:cubicBezTo>
                    <a:pt x="330" y="103"/>
                    <a:pt x="330" y="103"/>
                    <a:pt x="330" y="103"/>
                  </a:cubicBezTo>
                  <a:cubicBezTo>
                    <a:pt x="331" y="106"/>
                    <a:pt x="332" y="109"/>
                    <a:pt x="330" y="111"/>
                  </a:cubicBezTo>
                  <a:cubicBezTo>
                    <a:pt x="328" y="114"/>
                    <a:pt x="326" y="117"/>
                    <a:pt x="323" y="117"/>
                  </a:cubicBezTo>
                  <a:cubicBezTo>
                    <a:pt x="322" y="117"/>
                    <a:pt x="320" y="116"/>
                    <a:pt x="319" y="115"/>
                  </a:cubicBezTo>
                  <a:cubicBezTo>
                    <a:pt x="316" y="113"/>
                    <a:pt x="317" y="110"/>
                    <a:pt x="317" y="108"/>
                  </a:cubicBezTo>
                  <a:cubicBezTo>
                    <a:pt x="317" y="107"/>
                    <a:pt x="317" y="107"/>
                    <a:pt x="317" y="106"/>
                  </a:cubicBezTo>
                  <a:cubicBezTo>
                    <a:pt x="317" y="106"/>
                    <a:pt x="315" y="107"/>
                    <a:pt x="314" y="107"/>
                  </a:cubicBezTo>
                  <a:cubicBezTo>
                    <a:pt x="312" y="108"/>
                    <a:pt x="308" y="109"/>
                    <a:pt x="305" y="108"/>
                  </a:cubicBezTo>
                  <a:cubicBezTo>
                    <a:pt x="302" y="106"/>
                    <a:pt x="302" y="103"/>
                    <a:pt x="301" y="101"/>
                  </a:cubicBezTo>
                  <a:cubicBezTo>
                    <a:pt x="301" y="98"/>
                    <a:pt x="301" y="97"/>
                    <a:pt x="298" y="96"/>
                  </a:cubicBezTo>
                  <a:cubicBezTo>
                    <a:pt x="297" y="95"/>
                    <a:pt x="297" y="95"/>
                    <a:pt x="297" y="95"/>
                  </a:cubicBezTo>
                  <a:cubicBezTo>
                    <a:pt x="296" y="95"/>
                    <a:pt x="295" y="93"/>
                    <a:pt x="295" y="92"/>
                  </a:cubicBezTo>
                  <a:cubicBezTo>
                    <a:pt x="295" y="91"/>
                    <a:pt x="295" y="91"/>
                    <a:pt x="295" y="91"/>
                  </a:cubicBezTo>
                  <a:cubicBezTo>
                    <a:pt x="295" y="90"/>
                    <a:pt x="296" y="89"/>
                    <a:pt x="296" y="88"/>
                  </a:cubicBezTo>
                  <a:cubicBezTo>
                    <a:pt x="294" y="87"/>
                    <a:pt x="292" y="85"/>
                    <a:pt x="292" y="83"/>
                  </a:cubicBezTo>
                  <a:cubicBezTo>
                    <a:pt x="290" y="80"/>
                    <a:pt x="290" y="77"/>
                    <a:pt x="292" y="73"/>
                  </a:cubicBezTo>
                  <a:cubicBezTo>
                    <a:pt x="289" y="64"/>
                    <a:pt x="290" y="60"/>
                    <a:pt x="292" y="57"/>
                  </a:cubicBezTo>
                  <a:cubicBezTo>
                    <a:pt x="293" y="56"/>
                    <a:pt x="293" y="56"/>
                    <a:pt x="293" y="55"/>
                  </a:cubicBezTo>
                  <a:cubicBezTo>
                    <a:pt x="293" y="54"/>
                    <a:pt x="292" y="53"/>
                    <a:pt x="292" y="52"/>
                  </a:cubicBezTo>
                  <a:cubicBezTo>
                    <a:pt x="291" y="51"/>
                    <a:pt x="291" y="51"/>
                    <a:pt x="291" y="50"/>
                  </a:cubicBezTo>
                  <a:cubicBezTo>
                    <a:pt x="288" y="52"/>
                    <a:pt x="286" y="53"/>
                    <a:pt x="282" y="52"/>
                  </a:cubicBezTo>
                  <a:cubicBezTo>
                    <a:pt x="282" y="52"/>
                    <a:pt x="282" y="52"/>
                    <a:pt x="282" y="52"/>
                  </a:cubicBezTo>
                  <a:cubicBezTo>
                    <a:pt x="281" y="52"/>
                    <a:pt x="280" y="52"/>
                    <a:pt x="279" y="51"/>
                  </a:cubicBezTo>
                  <a:cubicBezTo>
                    <a:pt x="279" y="51"/>
                    <a:pt x="279" y="51"/>
                    <a:pt x="279" y="51"/>
                  </a:cubicBezTo>
                  <a:cubicBezTo>
                    <a:pt x="278" y="49"/>
                    <a:pt x="278" y="47"/>
                    <a:pt x="278" y="46"/>
                  </a:cubicBezTo>
                  <a:cubicBezTo>
                    <a:pt x="278" y="46"/>
                    <a:pt x="278" y="46"/>
                    <a:pt x="277" y="46"/>
                  </a:cubicBezTo>
                  <a:cubicBezTo>
                    <a:pt x="275" y="47"/>
                    <a:pt x="273" y="47"/>
                    <a:pt x="271" y="46"/>
                  </a:cubicBezTo>
                  <a:cubicBezTo>
                    <a:pt x="271" y="46"/>
                    <a:pt x="271" y="46"/>
                    <a:pt x="271" y="46"/>
                  </a:cubicBezTo>
                  <a:cubicBezTo>
                    <a:pt x="269" y="45"/>
                    <a:pt x="268" y="43"/>
                    <a:pt x="268" y="42"/>
                  </a:cubicBezTo>
                  <a:cubicBezTo>
                    <a:pt x="264" y="42"/>
                    <a:pt x="263" y="44"/>
                    <a:pt x="261" y="45"/>
                  </a:cubicBezTo>
                  <a:cubicBezTo>
                    <a:pt x="261" y="46"/>
                    <a:pt x="260" y="47"/>
                    <a:pt x="259" y="47"/>
                  </a:cubicBezTo>
                  <a:cubicBezTo>
                    <a:pt x="259" y="48"/>
                    <a:pt x="258" y="48"/>
                    <a:pt x="257" y="48"/>
                  </a:cubicBezTo>
                  <a:cubicBezTo>
                    <a:pt x="256" y="48"/>
                    <a:pt x="256" y="48"/>
                    <a:pt x="256" y="48"/>
                  </a:cubicBezTo>
                  <a:cubicBezTo>
                    <a:pt x="250" y="48"/>
                    <a:pt x="244" y="47"/>
                    <a:pt x="239" y="46"/>
                  </a:cubicBezTo>
                  <a:cubicBezTo>
                    <a:pt x="236" y="46"/>
                    <a:pt x="234" y="45"/>
                    <a:pt x="231" y="45"/>
                  </a:cubicBezTo>
                  <a:cubicBezTo>
                    <a:pt x="231" y="45"/>
                    <a:pt x="230" y="45"/>
                    <a:pt x="229" y="45"/>
                  </a:cubicBezTo>
                  <a:cubicBezTo>
                    <a:pt x="222" y="45"/>
                    <a:pt x="217" y="46"/>
                    <a:pt x="215" y="48"/>
                  </a:cubicBezTo>
                  <a:cubicBezTo>
                    <a:pt x="217" y="49"/>
                    <a:pt x="220" y="52"/>
                    <a:pt x="218" y="57"/>
                  </a:cubicBezTo>
                  <a:cubicBezTo>
                    <a:pt x="213" y="67"/>
                    <a:pt x="203" y="70"/>
                    <a:pt x="198" y="72"/>
                  </a:cubicBezTo>
                  <a:cubicBezTo>
                    <a:pt x="197" y="72"/>
                    <a:pt x="196" y="72"/>
                    <a:pt x="195" y="72"/>
                  </a:cubicBezTo>
                  <a:cubicBezTo>
                    <a:pt x="191" y="72"/>
                    <a:pt x="190" y="69"/>
                    <a:pt x="189" y="67"/>
                  </a:cubicBezTo>
                  <a:cubicBezTo>
                    <a:pt x="189" y="67"/>
                    <a:pt x="189" y="66"/>
                    <a:pt x="189" y="66"/>
                  </a:cubicBezTo>
                  <a:cubicBezTo>
                    <a:pt x="187" y="65"/>
                    <a:pt x="186" y="66"/>
                    <a:pt x="184" y="67"/>
                  </a:cubicBezTo>
                  <a:cubicBezTo>
                    <a:pt x="183" y="69"/>
                    <a:pt x="183" y="69"/>
                    <a:pt x="183" y="69"/>
                  </a:cubicBezTo>
                  <a:cubicBezTo>
                    <a:pt x="182" y="70"/>
                    <a:pt x="181" y="71"/>
                    <a:pt x="180" y="70"/>
                  </a:cubicBezTo>
                  <a:cubicBezTo>
                    <a:pt x="178" y="70"/>
                    <a:pt x="178" y="69"/>
                    <a:pt x="177" y="68"/>
                  </a:cubicBezTo>
                  <a:cubicBezTo>
                    <a:pt x="177" y="65"/>
                    <a:pt x="177" y="65"/>
                    <a:pt x="177" y="65"/>
                  </a:cubicBezTo>
                  <a:cubicBezTo>
                    <a:pt x="177" y="62"/>
                    <a:pt x="176" y="60"/>
                    <a:pt x="175" y="59"/>
                  </a:cubicBezTo>
                  <a:cubicBezTo>
                    <a:pt x="170" y="58"/>
                    <a:pt x="169" y="61"/>
                    <a:pt x="166" y="65"/>
                  </a:cubicBezTo>
                  <a:cubicBezTo>
                    <a:pt x="166" y="66"/>
                    <a:pt x="165" y="67"/>
                    <a:pt x="165" y="68"/>
                  </a:cubicBezTo>
                  <a:cubicBezTo>
                    <a:pt x="165" y="68"/>
                    <a:pt x="165" y="69"/>
                    <a:pt x="165" y="69"/>
                  </a:cubicBezTo>
                  <a:cubicBezTo>
                    <a:pt x="164" y="69"/>
                    <a:pt x="164" y="70"/>
                    <a:pt x="163" y="70"/>
                  </a:cubicBezTo>
                  <a:cubicBezTo>
                    <a:pt x="162" y="70"/>
                    <a:pt x="160" y="71"/>
                    <a:pt x="159" y="71"/>
                  </a:cubicBezTo>
                  <a:cubicBezTo>
                    <a:pt x="155" y="71"/>
                    <a:pt x="150" y="69"/>
                    <a:pt x="144" y="68"/>
                  </a:cubicBezTo>
                  <a:cubicBezTo>
                    <a:pt x="143" y="67"/>
                    <a:pt x="142" y="67"/>
                    <a:pt x="140" y="66"/>
                  </a:cubicBezTo>
                  <a:cubicBezTo>
                    <a:pt x="140" y="66"/>
                    <a:pt x="139" y="66"/>
                    <a:pt x="139" y="65"/>
                  </a:cubicBezTo>
                  <a:cubicBezTo>
                    <a:pt x="138" y="65"/>
                    <a:pt x="137" y="64"/>
                    <a:pt x="137" y="64"/>
                  </a:cubicBezTo>
                  <a:cubicBezTo>
                    <a:pt x="134" y="62"/>
                    <a:pt x="133" y="62"/>
                    <a:pt x="131" y="62"/>
                  </a:cubicBezTo>
                  <a:cubicBezTo>
                    <a:pt x="130" y="62"/>
                    <a:pt x="130" y="62"/>
                    <a:pt x="130" y="62"/>
                  </a:cubicBezTo>
                  <a:cubicBezTo>
                    <a:pt x="128" y="62"/>
                    <a:pt x="126" y="62"/>
                    <a:pt x="123" y="61"/>
                  </a:cubicBezTo>
                  <a:cubicBezTo>
                    <a:pt x="122" y="61"/>
                    <a:pt x="122" y="61"/>
                    <a:pt x="122" y="61"/>
                  </a:cubicBezTo>
                  <a:cubicBezTo>
                    <a:pt x="118" y="57"/>
                    <a:pt x="118" y="52"/>
                    <a:pt x="118" y="49"/>
                  </a:cubicBezTo>
                  <a:cubicBezTo>
                    <a:pt x="118" y="46"/>
                    <a:pt x="118" y="45"/>
                    <a:pt x="117" y="45"/>
                  </a:cubicBezTo>
                  <a:cubicBezTo>
                    <a:pt x="117" y="44"/>
                    <a:pt x="116" y="44"/>
                    <a:pt x="116" y="44"/>
                  </a:cubicBezTo>
                  <a:cubicBezTo>
                    <a:pt x="115" y="44"/>
                    <a:pt x="115" y="44"/>
                    <a:pt x="114" y="45"/>
                  </a:cubicBezTo>
                  <a:cubicBezTo>
                    <a:pt x="113" y="46"/>
                    <a:pt x="112" y="48"/>
                    <a:pt x="109" y="48"/>
                  </a:cubicBezTo>
                  <a:cubicBezTo>
                    <a:pt x="109" y="48"/>
                    <a:pt x="108" y="48"/>
                    <a:pt x="108" y="47"/>
                  </a:cubicBezTo>
                  <a:cubicBezTo>
                    <a:pt x="98" y="44"/>
                    <a:pt x="96" y="36"/>
                    <a:pt x="95" y="30"/>
                  </a:cubicBezTo>
                  <a:cubicBezTo>
                    <a:pt x="95" y="27"/>
                    <a:pt x="94" y="24"/>
                    <a:pt x="92" y="22"/>
                  </a:cubicBezTo>
                  <a:cubicBezTo>
                    <a:pt x="90" y="19"/>
                    <a:pt x="87" y="18"/>
                    <a:pt x="84" y="16"/>
                  </a:cubicBezTo>
                  <a:cubicBezTo>
                    <a:pt x="81" y="15"/>
                    <a:pt x="78" y="13"/>
                    <a:pt x="75" y="10"/>
                  </a:cubicBezTo>
                  <a:cubicBezTo>
                    <a:pt x="75" y="10"/>
                    <a:pt x="75" y="10"/>
                    <a:pt x="75" y="10"/>
                  </a:cubicBezTo>
                  <a:cubicBezTo>
                    <a:pt x="73" y="6"/>
                    <a:pt x="70" y="3"/>
                    <a:pt x="65" y="0"/>
                  </a:cubicBezTo>
                  <a:cubicBezTo>
                    <a:pt x="61" y="1"/>
                    <a:pt x="61" y="4"/>
                    <a:pt x="62" y="12"/>
                  </a:cubicBezTo>
                  <a:cubicBezTo>
                    <a:pt x="62" y="15"/>
                    <a:pt x="62" y="19"/>
                    <a:pt x="62" y="23"/>
                  </a:cubicBezTo>
                  <a:cubicBezTo>
                    <a:pt x="61" y="26"/>
                    <a:pt x="58" y="26"/>
                    <a:pt x="57" y="27"/>
                  </a:cubicBezTo>
                  <a:cubicBezTo>
                    <a:pt x="55" y="27"/>
                    <a:pt x="54" y="27"/>
                    <a:pt x="53" y="33"/>
                  </a:cubicBezTo>
                  <a:cubicBezTo>
                    <a:pt x="55" y="44"/>
                    <a:pt x="54" y="50"/>
                    <a:pt x="50" y="53"/>
                  </a:cubicBezTo>
                  <a:cubicBezTo>
                    <a:pt x="49" y="54"/>
                    <a:pt x="49" y="54"/>
                    <a:pt x="49" y="54"/>
                  </a:cubicBezTo>
                  <a:cubicBezTo>
                    <a:pt x="46" y="55"/>
                    <a:pt x="42" y="55"/>
                    <a:pt x="38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4" y="55"/>
                    <a:pt x="32" y="55"/>
                    <a:pt x="31" y="55"/>
                  </a:cubicBezTo>
                  <a:cubicBezTo>
                    <a:pt x="30" y="55"/>
                    <a:pt x="30" y="55"/>
                    <a:pt x="30" y="56"/>
                  </a:cubicBezTo>
                  <a:cubicBezTo>
                    <a:pt x="29" y="57"/>
                    <a:pt x="28" y="59"/>
                    <a:pt x="27" y="60"/>
                  </a:cubicBezTo>
                  <a:cubicBezTo>
                    <a:pt x="22" y="62"/>
                    <a:pt x="16" y="65"/>
                    <a:pt x="7" y="68"/>
                  </a:cubicBezTo>
                  <a:cubicBezTo>
                    <a:pt x="7" y="71"/>
                    <a:pt x="7" y="75"/>
                    <a:pt x="6" y="79"/>
                  </a:cubicBezTo>
                  <a:cubicBezTo>
                    <a:pt x="6" y="79"/>
                    <a:pt x="6" y="80"/>
                    <a:pt x="6" y="80"/>
                  </a:cubicBezTo>
                  <a:cubicBezTo>
                    <a:pt x="4" y="82"/>
                    <a:pt x="2" y="84"/>
                    <a:pt x="0" y="85"/>
                  </a:cubicBezTo>
                  <a:cubicBezTo>
                    <a:pt x="5" y="90"/>
                    <a:pt x="5" y="95"/>
                    <a:pt x="5" y="99"/>
                  </a:cubicBezTo>
                  <a:cubicBezTo>
                    <a:pt x="4" y="100"/>
                    <a:pt x="4" y="100"/>
                    <a:pt x="4" y="101"/>
                  </a:cubicBezTo>
                  <a:cubicBezTo>
                    <a:pt x="5" y="101"/>
                    <a:pt x="5" y="101"/>
                    <a:pt x="5" y="100"/>
                  </a:cubicBezTo>
                  <a:cubicBezTo>
                    <a:pt x="7" y="99"/>
                    <a:pt x="10" y="98"/>
                    <a:pt x="12" y="99"/>
                  </a:cubicBezTo>
                  <a:cubicBezTo>
                    <a:pt x="15" y="100"/>
                    <a:pt x="16" y="104"/>
                    <a:pt x="17" y="107"/>
                  </a:cubicBezTo>
                  <a:cubicBezTo>
                    <a:pt x="17" y="107"/>
                    <a:pt x="17" y="108"/>
                    <a:pt x="17" y="108"/>
                  </a:cubicBezTo>
                  <a:cubicBezTo>
                    <a:pt x="17" y="108"/>
                    <a:pt x="17" y="108"/>
                    <a:pt x="18" y="108"/>
                  </a:cubicBezTo>
                  <a:cubicBezTo>
                    <a:pt x="18" y="108"/>
                    <a:pt x="20" y="108"/>
                    <a:pt x="21" y="108"/>
                  </a:cubicBezTo>
                  <a:cubicBezTo>
                    <a:pt x="26" y="108"/>
                    <a:pt x="29" y="112"/>
                    <a:pt x="32" y="116"/>
                  </a:cubicBezTo>
                  <a:cubicBezTo>
                    <a:pt x="35" y="120"/>
                    <a:pt x="40" y="128"/>
                    <a:pt x="38" y="134"/>
                  </a:cubicBezTo>
                  <a:cubicBezTo>
                    <a:pt x="37" y="138"/>
                    <a:pt x="34" y="140"/>
                    <a:pt x="31" y="143"/>
                  </a:cubicBezTo>
                  <a:cubicBezTo>
                    <a:pt x="27" y="145"/>
                    <a:pt x="24" y="148"/>
                    <a:pt x="23" y="151"/>
                  </a:cubicBezTo>
                  <a:cubicBezTo>
                    <a:pt x="23" y="152"/>
                    <a:pt x="23" y="152"/>
                    <a:pt x="23" y="152"/>
                  </a:cubicBezTo>
                  <a:cubicBezTo>
                    <a:pt x="22" y="155"/>
                    <a:pt x="23" y="157"/>
                    <a:pt x="25" y="160"/>
                  </a:cubicBezTo>
                  <a:cubicBezTo>
                    <a:pt x="26" y="160"/>
                    <a:pt x="27" y="161"/>
                    <a:pt x="27" y="162"/>
                  </a:cubicBezTo>
                  <a:cubicBezTo>
                    <a:pt x="33" y="164"/>
                    <a:pt x="35" y="168"/>
                    <a:pt x="35" y="171"/>
                  </a:cubicBezTo>
                  <a:cubicBezTo>
                    <a:pt x="36" y="172"/>
                    <a:pt x="36" y="173"/>
                    <a:pt x="36" y="173"/>
                  </a:cubicBezTo>
                  <a:cubicBezTo>
                    <a:pt x="37" y="173"/>
                    <a:pt x="37" y="173"/>
                    <a:pt x="37" y="173"/>
                  </a:cubicBezTo>
                  <a:cubicBezTo>
                    <a:pt x="38" y="173"/>
                    <a:pt x="38" y="173"/>
                    <a:pt x="39" y="173"/>
                  </a:cubicBezTo>
                  <a:cubicBezTo>
                    <a:pt x="41" y="172"/>
                    <a:pt x="44" y="171"/>
                    <a:pt x="47" y="173"/>
                  </a:cubicBezTo>
                  <a:cubicBezTo>
                    <a:pt x="49" y="174"/>
                    <a:pt x="49" y="177"/>
                    <a:pt x="49" y="179"/>
                  </a:cubicBezTo>
                  <a:cubicBezTo>
                    <a:pt x="49" y="181"/>
                    <a:pt x="49" y="184"/>
                    <a:pt x="49" y="186"/>
                  </a:cubicBezTo>
                  <a:cubicBezTo>
                    <a:pt x="50" y="189"/>
                    <a:pt x="52" y="193"/>
                    <a:pt x="54" y="196"/>
                  </a:cubicBezTo>
                  <a:cubicBezTo>
                    <a:pt x="56" y="199"/>
                    <a:pt x="57" y="201"/>
                    <a:pt x="58" y="202"/>
                  </a:cubicBezTo>
                  <a:cubicBezTo>
                    <a:pt x="58" y="203"/>
                    <a:pt x="58" y="204"/>
                    <a:pt x="58" y="205"/>
                  </a:cubicBezTo>
                  <a:cubicBezTo>
                    <a:pt x="58" y="205"/>
                    <a:pt x="58" y="205"/>
                    <a:pt x="58" y="205"/>
                  </a:cubicBezTo>
                  <a:cubicBezTo>
                    <a:pt x="59" y="208"/>
                    <a:pt x="58" y="213"/>
                    <a:pt x="57" y="219"/>
                  </a:cubicBezTo>
                  <a:cubicBezTo>
                    <a:pt x="55" y="227"/>
                    <a:pt x="53" y="237"/>
                    <a:pt x="57" y="242"/>
                  </a:cubicBezTo>
                  <a:cubicBezTo>
                    <a:pt x="58" y="244"/>
                    <a:pt x="61" y="245"/>
                    <a:pt x="63" y="245"/>
                  </a:cubicBezTo>
                  <a:cubicBezTo>
                    <a:pt x="63" y="245"/>
                    <a:pt x="63" y="245"/>
                    <a:pt x="63" y="245"/>
                  </a:cubicBezTo>
                  <a:cubicBezTo>
                    <a:pt x="65" y="245"/>
                    <a:pt x="66" y="244"/>
                    <a:pt x="68" y="244"/>
                  </a:cubicBezTo>
                  <a:cubicBezTo>
                    <a:pt x="80" y="241"/>
                    <a:pt x="80" y="234"/>
                    <a:pt x="79" y="229"/>
                  </a:cubicBezTo>
                  <a:cubicBezTo>
                    <a:pt x="79" y="224"/>
                    <a:pt x="79" y="221"/>
                    <a:pt x="84" y="219"/>
                  </a:cubicBezTo>
                  <a:cubicBezTo>
                    <a:pt x="86" y="218"/>
                    <a:pt x="88" y="217"/>
                    <a:pt x="89" y="217"/>
                  </a:cubicBezTo>
                  <a:cubicBezTo>
                    <a:pt x="92" y="217"/>
                    <a:pt x="94" y="219"/>
                    <a:pt x="97" y="221"/>
                  </a:cubicBezTo>
                  <a:cubicBezTo>
                    <a:pt x="99" y="223"/>
                    <a:pt x="102" y="225"/>
                    <a:pt x="106" y="225"/>
                  </a:cubicBezTo>
                  <a:cubicBezTo>
                    <a:pt x="106" y="225"/>
                    <a:pt x="106" y="225"/>
                    <a:pt x="107" y="225"/>
                  </a:cubicBezTo>
                  <a:cubicBezTo>
                    <a:pt x="107" y="225"/>
                    <a:pt x="107" y="225"/>
                    <a:pt x="108" y="224"/>
                  </a:cubicBezTo>
                  <a:cubicBezTo>
                    <a:pt x="110" y="220"/>
                    <a:pt x="113" y="217"/>
                    <a:pt x="116" y="217"/>
                  </a:cubicBezTo>
                  <a:cubicBezTo>
                    <a:pt x="119" y="217"/>
                    <a:pt x="120" y="218"/>
                    <a:pt x="122" y="219"/>
                  </a:cubicBezTo>
                  <a:cubicBezTo>
                    <a:pt x="124" y="221"/>
                    <a:pt x="127" y="223"/>
                    <a:pt x="133" y="225"/>
                  </a:cubicBezTo>
                  <a:cubicBezTo>
                    <a:pt x="133" y="225"/>
                    <a:pt x="134" y="225"/>
                    <a:pt x="135" y="225"/>
                  </a:cubicBezTo>
                  <a:cubicBezTo>
                    <a:pt x="139" y="225"/>
                    <a:pt x="143" y="224"/>
                    <a:pt x="146" y="222"/>
                  </a:cubicBezTo>
                  <a:cubicBezTo>
                    <a:pt x="148" y="222"/>
                    <a:pt x="150" y="221"/>
                    <a:pt x="152" y="221"/>
                  </a:cubicBezTo>
                  <a:cubicBezTo>
                    <a:pt x="152" y="221"/>
                    <a:pt x="152" y="221"/>
                    <a:pt x="152" y="221"/>
                  </a:cubicBezTo>
                  <a:cubicBezTo>
                    <a:pt x="154" y="223"/>
                    <a:pt x="156" y="224"/>
                    <a:pt x="158" y="224"/>
                  </a:cubicBezTo>
                  <a:cubicBezTo>
                    <a:pt x="160" y="224"/>
                    <a:pt x="161" y="224"/>
                    <a:pt x="162" y="224"/>
                  </a:cubicBezTo>
                  <a:cubicBezTo>
                    <a:pt x="162" y="224"/>
                    <a:pt x="163" y="223"/>
                    <a:pt x="163" y="223"/>
                  </a:cubicBezTo>
                  <a:cubicBezTo>
                    <a:pt x="164" y="223"/>
                    <a:pt x="164" y="223"/>
                    <a:pt x="164" y="223"/>
                  </a:cubicBezTo>
                  <a:cubicBezTo>
                    <a:pt x="165" y="223"/>
                    <a:pt x="165" y="223"/>
                    <a:pt x="165" y="223"/>
                  </a:cubicBezTo>
                  <a:cubicBezTo>
                    <a:pt x="165" y="223"/>
                    <a:pt x="165" y="223"/>
                    <a:pt x="165" y="223"/>
                  </a:cubicBezTo>
                  <a:cubicBezTo>
                    <a:pt x="165" y="223"/>
                    <a:pt x="165" y="223"/>
                    <a:pt x="165" y="223"/>
                  </a:cubicBezTo>
                  <a:cubicBezTo>
                    <a:pt x="165" y="223"/>
                    <a:pt x="165" y="223"/>
                    <a:pt x="165" y="223"/>
                  </a:cubicBezTo>
                  <a:cubicBezTo>
                    <a:pt x="166" y="228"/>
                    <a:pt x="166" y="234"/>
                    <a:pt x="164" y="239"/>
                  </a:cubicBezTo>
                  <a:cubicBezTo>
                    <a:pt x="164" y="241"/>
                    <a:pt x="164" y="242"/>
                    <a:pt x="165" y="243"/>
                  </a:cubicBezTo>
                  <a:cubicBezTo>
                    <a:pt x="167" y="245"/>
                    <a:pt x="169" y="246"/>
                    <a:pt x="172" y="246"/>
                  </a:cubicBezTo>
                  <a:cubicBezTo>
                    <a:pt x="174" y="246"/>
                    <a:pt x="175" y="245"/>
                    <a:pt x="177" y="244"/>
                  </a:cubicBezTo>
                  <a:cubicBezTo>
                    <a:pt x="179" y="244"/>
                    <a:pt x="181" y="243"/>
                    <a:pt x="183" y="243"/>
                  </a:cubicBezTo>
                  <a:cubicBezTo>
                    <a:pt x="186" y="243"/>
                    <a:pt x="188" y="244"/>
                    <a:pt x="190" y="245"/>
                  </a:cubicBezTo>
                  <a:cubicBezTo>
                    <a:pt x="194" y="246"/>
                    <a:pt x="193" y="249"/>
                    <a:pt x="191" y="254"/>
                  </a:cubicBezTo>
                  <a:cubicBezTo>
                    <a:pt x="190" y="258"/>
                    <a:pt x="188" y="261"/>
                    <a:pt x="189" y="264"/>
                  </a:cubicBezTo>
                  <a:cubicBezTo>
                    <a:pt x="189" y="264"/>
                    <a:pt x="189" y="264"/>
                    <a:pt x="189" y="265"/>
                  </a:cubicBezTo>
                  <a:cubicBezTo>
                    <a:pt x="193" y="267"/>
                    <a:pt x="196" y="269"/>
                    <a:pt x="199" y="270"/>
                  </a:cubicBezTo>
                  <a:cubicBezTo>
                    <a:pt x="202" y="272"/>
                    <a:pt x="205" y="274"/>
                    <a:pt x="208" y="276"/>
                  </a:cubicBezTo>
                  <a:cubicBezTo>
                    <a:pt x="208" y="280"/>
                    <a:pt x="208" y="284"/>
                    <a:pt x="208" y="288"/>
                  </a:cubicBezTo>
                  <a:cubicBezTo>
                    <a:pt x="208" y="293"/>
                    <a:pt x="208" y="298"/>
                    <a:pt x="209" y="302"/>
                  </a:cubicBezTo>
                  <a:cubicBezTo>
                    <a:pt x="209" y="305"/>
                    <a:pt x="208" y="307"/>
                    <a:pt x="206" y="310"/>
                  </a:cubicBezTo>
                  <a:cubicBezTo>
                    <a:pt x="204" y="315"/>
                    <a:pt x="202" y="320"/>
                    <a:pt x="207" y="326"/>
                  </a:cubicBezTo>
                  <a:cubicBezTo>
                    <a:pt x="208" y="327"/>
                    <a:pt x="209" y="328"/>
                    <a:pt x="211" y="328"/>
                  </a:cubicBezTo>
                  <a:cubicBezTo>
                    <a:pt x="215" y="328"/>
                    <a:pt x="216" y="323"/>
                    <a:pt x="218" y="318"/>
                  </a:cubicBezTo>
                  <a:cubicBezTo>
                    <a:pt x="219" y="315"/>
                    <a:pt x="219" y="313"/>
                    <a:pt x="220" y="312"/>
                  </a:cubicBezTo>
                  <a:cubicBezTo>
                    <a:pt x="221" y="311"/>
                    <a:pt x="222" y="310"/>
                    <a:pt x="223" y="310"/>
                  </a:cubicBezTo>
                  <a:cubicBezTo>
                    <a:pt x="223" y="310"/>
                    <a:pt x="224" y="310"/>
                    <a:pt x="224" y="311"/>
                  </a:cubicBezTo>
                  <a:cubicBezTo>
                    <a:pt x="227" y="316"/>
                    <a:pt x="226" y="321"/>
                    <a:pt x="225" y="327"/>
                  </a:cubicBezTo>
                  <a:cubicBezTo>
                    <a:pt x="224" y="328"/>
                    <a:pt x="224" y="330"/>
                    <a:pt x="224" y="332"/>
                  </a:cubicBezTo>
                  <a:cubicBezTo>
                    <a:pt x="223" y="335"/>
                    <a:pt x="224" y="337"/>
                    <a:pt x="225" y="339"/>
                  </a:cubicBezTo>
                  <a:cubicBezTo>
                    <a:pt x="228" y="344"/>
                    <a:pt x="235" y="347"/>
                    <a:pt x="244" y="349"/>
                  </a:cubicBezTo>
                  <a:cubicBezTo>
                    <a:pt x="245" y="349"/>
                    <a:pt x="246" y="350"/>
                    <a:pt x="248" y="350"/>
                  </a:cubicBezTo>
                  <a:cubicBezTo>
                    <a:pt x="252" y="350"/>
                    <a:pt x="257" y="349"/>
                    <a:pt x="261" y="348"/>
                  </a:cubicBezTo>
                  <a:cubicBezTo>
                    <a:pt x="262" y="347"/>
                    <a:pt x="264" y="347"/>
                    <a:pt x="265" y="347"/>
                  </a:cubicBezTo>
                  <a:cubicBezTo>
                    <a:pt x="274" y="348"/>
                    <a:pt x="276" y="354"/>
                    <a:pt x="277" y="360"/>
                  </a:cubicBezTo>
                  <a:cubicBezTo>
                    <a:pt x="278" y="363"/>
                    <a:pt x="278" y="365"/>
                    <a:pt x="280" y="367"/>
                  </a:cubicBezTo>
                  <a:cubicBezTo>
                    <a:pt x="280" y="367"/>
                    <a:pt x="280" y="367"/>
                    <a:pt x="280" y="367"/>
                  </a:cubicBezTo>
                  <a:cubicBezTo>
                    <a:pt x="281" y="368"/>
                    <a:pt x="282" y="368"/>
                    <a:pt x="283" y="368"/>
                  </a:cubicBezTo>
                  <a:cubicBezTo>
                    <a:pt x="285" y="368"/>
                    <a:pt x="287" y="367"/>
                    <a:pt x="289" y="366"/>
                  </a:cubicBezTo>
                  <a:cubicBezTo>
                    <a:pt x="291" y="365"/>
                    <a:pt x="293" y="365"/>
                    <a:pt x="295" y="365"/>
                  </a:cubicBezTo>
                  <a:cubicBezTo>
                    <a:pt x="297" y="365"/>
                    <a:pt x="300" y="365"/>
                    <a:pt x="303" y="371"/>
                  </a:cubicBezTo>
                  <a:cubicBezTo>
                    <a:pt x="303" y="373"/>
                    <a:pt x="303" y="375"/>
                    <a:pt x="303" y="377"/>
                  </a:cubicBezTo>
                  <a:cubicBezTo>
                    <a:pt x="303" y="383"/>
                    <a:pt x="303" y="390"/>
                    <a:pt x="305" y="394"/>
                  </a:cubicBezTo>
                  <a:cubicBezTo>
                    <a:pt x="307" y="397"/>
                    <a:pt x="309" y="398"/>
                    <a:pt x="311" y="400"/>
                  </a:cubicBezTo>
                  <a:cubicBezTo>
                    <a:pt x="313" y="401"/>
                    <a:pt x="315" y="402"/>
                    <a:pt x="316" y="404"/>
                  </a:cubicBezTo>
                  <a:cubicBezTo>
                    <a:pt x="316" y="406"/>
                    <a:pt x="316" y="407"/>
                    <a:pt x="317" y="408"/>
                  </a:cubicBezTo>
                  <a:cubicBezTo>
                    <a:pt x="317" y="409"/>
                    <a:pt x="318" y="409"/>
                    <a:pt x="319" y="409"/>
                  </a:cubicBezTo>
                  <a:cubicBezTo>
                    <a:pt x="322" y="409"/>
                    <a:pt x="325" y="408"/>
                    <a:pt x="330" y="406"/>
                  </a:cubicBezTo>
                  <a:cubicBezTo>
                    <a:pt x="331" y="406"/>
                    <a:pt x="332" y="405"/>
                    <a:pt x="333" y="405"/>
                  </a:cubicBezTo>
                  <a:cubicBezTo>
                    <a:pt x="340" y="424"/>
                    <a:pt x="351" y="428"/>
                    <a:pt x="358" y="428"/>
                  </a:cubicBezTo>
                  <a:cubicBezTo>
                    <a:pt x="363" y="428"/>
                    <a:pt x="368" y="426"/>
                    <a:pt x="374" y="422"/>
                  </a:cubicBezTo>
                  <a:cubicBezTo>
                    <a:pt x="377" y="420"/>
                    <a:pt x="379" y="418"/>
                    <a:pt x="380" y="416"/>
                  </a:cubicBezTo>
                  <a:cubicBezTo>
                    <a:pt x="381" y="413"/>
                    <a:pt x="378" y="410"/>
                    <a:pt x="373" y="402"/>
                  </a:cubicBezTo>
                  <a:lnTo>
                    <a:pt x="370" y="398"/>
                  </a:ln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9" name="Freeform 58"/>
            <p:cNvSpPr>
              <a:spLocks/>
            </p:cNvSpPr>
            <p:nvPr userDrawn="1"/>
          </p:nvSpPr>
          <p:spPr bwMode="auto">
            <a:xfrm>
              <a:off x="10514013" y="13233086"/>
              <a:ext cx="1098550" cy="1443038"/>
            </a:xfrm>
            <a:custGeom>
              <a:avLst/>
              <a:gdLst>
                <a:gd name="T0" fmla="*/ 261 w 284"/>
                <a:gd name="T1" fmla="*/ 298 h 373"/>
                <a:gd name="T2" fmla="*/ 258 w 284"/>
                <a:gd name="T3" fmla="*/ 305 h 373"/>
                <a:gd name="T4" fmla="*/ 250 w 284"/>
                <a:gd name="T5" fmla="*/ 305 h 373"/>
                <a:gd name="T6" fmla="*/ 227 w 284"/>
                <a:gd name="T7" fmla="*/ 291 h 373"/>
                <a:gd name="T8" fmla="*/ 205 w 284"/>
                <a:gd name="T9" fmla="*/ 271 h 373"/>
                <a:gd name="T10" fmla="*/ 189 w 284"/>
                <a:gd name="T11" fmla="*/ 228 h 373"/>
                <a:gd name="T12" fmla="*/ 182 w 284"/>
                <a:gd name="T13" fmla="*/ 203 h 373"/>
                <a:gd name="T14" fmla="*/ 204 w 284"/>
                <a:gd name="T15" fmla="*/ 196 h 373"/>
                <a:gd name="T16" fmla="*/ 234 w 284"/>
                <a:gd name="T17" fmla="*/ 200 h 373"/>
                <a:gd name="T18" fmla="*/ 235 w 284"/>
                <a:gd name="T19" fmla="*/ 199 h 373"/>
                <a:gd name="T20" fmla="*/ 216 w 284"/>
                <a:gd name="T21" fmla="*/ 185 h 373"/>
                <a:gd name="T22" fmla="*/ 194 w 284"/>
                <a:gd name="T23" fmla="*/ 173 h 373"/>
                <a:gd name="T24" fmla="*/ 186 w 284"/>
                <a:gd name="T25" fmla="*/ 164 h 373"/>
                <a:gd name="T26" fmla="*/ 130 w 284"/>
                <a:gd name="T27" fmla="*/ 115 h 373"/>
                <a:gd name="T28" fmla="*/ 130 w 284"/>
                <a:gd name="T29" fmla="*/ 114 h 373"/>
                <a:gd name="T30" fmla="*/ 123 w 284"/>
                <a:gd name="T31" fmla="*/ 118 h 373"/>
                <a:gd name="T32" fmla="*/ 90 w 284"/>
                <a:gd name="T33" fmla="*/ 89 h 373"/>
                <a:gd name="T34" fmla="*/ 86 w 284"/>
                <a:gd name="T35" fmla="*/ 81 h 373"/>
                <a:gd name="T36" fmla="*/ 79 w 284"/>
                <a:gd name="T37" fmla="*/ 73 h 373"/>
                <a:gd name="T38" fmla="*/ 84 w 284"/>
                <a:gd name="T39" fmla="*/ 74 h 373"/>
                <a:gd name="T40" fmla="*/ 87 w 284"/>
                <a:gd name="T41" fmla="*/ 72 h 373"/>
                <a:gd name="T42" fmla="*/ 78 w 284"/>
                <a:gd name="T43" fmla="*/ 53 h 373"/>
                <a:gd name="T44" fmla="*/ 74 w 284"/>
                <a:gd name="T45" fmla="*/ 52 h 373"/>
                <a:gd name="T46" fmla="*/ 56 w 284"/>
                <a:gd name="T47" fmla="*/ 42 h 373"/>
                <a:gd name="T48" fmla="*/ 62 w 284"/>
                <a:gd name="T49" fmla="*/ 40 h 373"/>
                <a:gd name="T50" fmla="*/ 29 w 284"/>
                <a:gd name="T51" fmla="*/ 19 h 373"/>
                <a:gd name="T52" fmla="*/ 27 w 284"/>
                <a:gd name="T53" fmla="*/ 7 h 373"/>
                <a:gd name="T54" fmla="*/ 10 w 284"/>
                <a:gd name="T55" fmla="*/ 0 h 373"/>
                <a:gd name="T56" fmla="*/ 10 w 284"/>
                <a:gd name="T57" fmla="*/ 3 h 373"/>
                <a:gd name="T58" fmla="*/ 4 w 284"/>
                <a:gd name="T59" fmla="*/ 8 h 373"/>
                <a:gd name="T60" fmla="*/ 2 w 284"/>
                <a:gd name="T61" fmla="*/ 14 h 373"/>
                <a:gd name="T62" fmla="*/ 12 w 284"/>
                <a:gd name="T63" fmla="*/ 20 h 373"/>
                <a:gd name="T64" fmla="*/ 22 w 284"/>
                <a:gd name="T65" fmla="*/ 25 h 373"/>
                <a:gd name="T66" fmla="*/ 26 w 284"/>
                <a:gd name="T67" fmla="*/ 38 h 373"/>
                <a:gd name="T68" fmla="*/ 30 w 284"/>
                <a:gd name="T69" fmla="*/ 42 h 373"/>
                <a:gd name="T70" fmla="*/ 26 w 284"/>
                <a:gd name="T71" fmla="*/ 51 h 373"/>
                <a:gd name="T72" fmla="*/ 20 w 284"/>
                <a:gd name="T73" fmla="*/ 47 h 373"/>
                <a:gd name="T74" fmla="*/ 19 w 284"/>
                <a:gd name="T75" fmla="*/ 47 h 373"/>
                <a:gd name="T76" fmla="*/ 30 w 284"/>
                <a:gd name="T77" fmla="*/ 73 h 373"/>
                <a:gd name="T78" fmla="*/ 35 w 284"/>
                <a:gd name="T79" fmla="*/ 81 h 373"/>
                <a:gd name="T80" fmla="*/ 51 w 284"/>
                <a:gd name="T81" fmla="*/ 118 h 373"/>
                <a:gd name="T82" fmla="*/ 59 w 284"/>
                <a:gd name="T83" fmla="*/ 128 h 373"/>
                <a:gd name="T84" fmla="*/ 63 w 284"/>
                <a:gd name="T85" fmla="*/ 128 h 373"/>
                <a:gd name="T86" fmla="*/ 66 w 284"/>
                <a:gd name="T87" fmla="*/ 131 h 373"/>
                <a:gd name="T88" fmla="*/ 78 w 284"/>
                <a:gd name="T89" fmla="*/ 139 h 373"/>
                <a:gd name="T90" fmla="*/ 102 w 284"/>
                <a:gd name="T91" fmla="*/ 162 h 373"/>
                <a:gd name="T92" fmla="*/ 147 w 284"/>
                <a:gd name="T93" fmla="*/ 232 h 373"/>
                <a:gd name="T94" fmla="*/ 174 w 284"/>
                <a:gd name="T95" fmla="*/ 265 h 373"/>
                <a:gd name="T96" fmla="*/ 193 w 284"/>
                <a:gd name="T97" fmla="*/ 290 h 373"/>
                <a:gd name="T98" fmla="*/ 195 w 284"/>
                <a:gd name="T99" fmla="*/ 298 h 373"/>
                <a:gd name="T100" fmla="*/ 222 w 284"/>
                <a:gd name="T101" fmla="*/ 349 h 373"/>
                <a:gd name="T102" fmla="*/ 223 w 284"/>
                <a:gd name="T103" fmla="*/ 351 h 373"/>
                <a:gd name="T104" fmla="*/ 253 w 284"/>
                <a:gd name="T105" fmla="*/ 373 h 373"/>
                <a:gd name="T106" fmla="*/ 254 w 284"/>
                <a:gd name="T107" fmla="*/ 372 h 373"/>
                <a:gd name="T108" fmla="*/ 246 w 284"/>
                <a:gd name="T109" fmla="*/ 346 h 373"/>
                <a:gd name="T110" fmla="*/ 251 w 284"/>
                <a:gd name="T111" fmla="*/ 328 h 373"/>
                <a:gd name="T112" fmla="*/ 265 w 284"/>
                <a:gd name="T113" fmla="*/ 323 h 373"/>
                <a:gd name="T114" fmla="*/ 282 w 284"/>
                <a:gd name="T115" fmla="*/ 336 h 373"/>
                <a:gd name="T116" fmla="*/ 283 w 284"/>
                <a:gd name="T117" fmla="*/ 335 h 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4" h="373">
                  <a:moveTo>
                    <a:pt x="261" y="298"/>
                  </a:moveTo>
                  <a:cubicBezTo>
                    <a:pt x="261" y="298"/>
                    <a:pt x="261" y="298"/>
                    <a:pt x="261" y="298"/>
                  </a:cubicBezTo>
                  <a:cubicBezTo>
                    <a:pt x="260" y="298"/>
                    <a:pt x="260" y="298"/>
                    <a:pt x="260" y="298"/>
                  </a:cubicBezTo>
                  <a:cubicBezTo>
                    <a:pt x="258" y="299"/>
                    <a:pt x="258" y="302"/>
                    <a:pt x="258" y="305"/>
                  </a:cubicBezTo>
                  <a:cubicBezTo>
                    <a:pt x="259" y="307"/>
                    <a:pt x="259" y="310"/>
                    <a:pt x="258" y="311"/>
                  </a:cubicBezTo>
                  <a:cubicBezTo>
                    <a:pt x="256" y="310"/>
                    <a:pt x="253" y="308"/>
                    <a:pt x="250" y="305"/>
                  </a:cubicBezTo>
                  <a:cubicBezTo>
                    <a:pt x="248" y="302"/>
                    <a:pt x="245" y="299"/>
                    <a:pt x="242" y="297"/>
                  </a:cubicBezTo>
                  <a:cubicBezTo>
                    <a:pt x="237" y="294"/>
                    <a:pt x="232" y="292"/>
                    <a:pt x="227" y="291"/>
                  </a:cubicBezTo>
                  <a:cubicBezTo>
                    <a:pt x="221" y="289"/>
                    <a:pt x="216" y="288"/>
                    <a:pt x="212" y="285"/>
                  </a:cubicBezTo>
                  <a:cubicBezTo>
                    <a:pt x="209" y="282"/>
                    <a:pt x="207" y="277"/>
                    <a:pt x="205" y="271"/>
                  </a:cubicBezTo>
                  <a:cubicBezTo>
                    <a:pt x="202" y="264"/>
                    <a:pt x="199" y="256"/>
                    <a:pt x="193" y="251"/>
                  </a:cubicBezTo>
                  <a:cubicBezTo>
                    <a:pt x="190" y="242"/>
                    <a:pt x="189" y="236"/>
                    <a:pt x="189" y="228"/>
                  </a:cubicBezTo>
                  <a:cubicBezTo>
                    <a:pt x="189" y="227"/>
                    <a:pt x="189" y="227"/>
                    <a:pt x="189" y="227"/>
                  </a:cubicBezTo>
                  <a:cubicBezTo>
                    <a:pt x="180" y="215"/>
                    <a:pt x="181" y="208"/>
                    <a:pt x="182" y="203"/>
                  </a:cubicBezTo>
                  <a:cubicBezTo>
                    <a:pt x="182" y="203"/>
                    <a:pt x="182" y="203"/>
                    <a:pt x="182" y="203"/>
                  </a:cubicBezTo>
                  <a:cubicBezTo>
                    <a:pt x="188" y="198"/>
                    <a:pt x="195" y="196"/>
                    <a:pt x="204" y="196"/>
                  </a:cubicBezTo>
                  <a:cubicBezTo>
                    <a:pt x="212" y="196"/>
                    <a:pt x="220" y="197"/>
                    <a:pt x="228" y="199"/>
                  </a:cubicBezTo>
                  <a:cubicBezTo>
                    <a:pt x="234" y="200"/>
                    <a:pt x="234" y="200"/>
                    <a:pt x="234" y="200"/>
                  </a:cubicBezTo>
                  <a:cubicBezTo>
                    <a:pt x="234" y="200"/>
                    <a:pt x="234" y="200"/>
                    <a:pt x="234" y="200"/>
                  </a:cubicBezTo>
                  <a:cubicBezTo>
                    <a:pt x="234" y="200"/>
                    <a:pt x="234" y="199"/>
                    <a:pt x="235" y="199"/>
                  </a:cubicBezTo>
                  <a:cubicBezTo>
                    <a:pt x="236" y="196"/>
                    <a:pt x="236" y="194"/>
                    <a:pt x="235" y="193"/>
                  </a:cubicBezTo>
                  <a:cubicBezTo>
                    <a:pt x="233" y="188"/>
                    <a:pt x="226" y="185"/>
                    <a:pt x="216" y="185"/>
                  </a:cubicBezTo>
                  <a:cubicBezTo>
                    <a:pt x="211" y="183"/>
                    <a:pt x="207" y="181"/>
                    <a:pt x="203" y="178"/>
                  </a:cubicBezTo>
                  <a:cubicBezTo>
                    <a:pt x="200" y="176"/>
                    <a:pt x="197" y="175"/>
                    <a:pt x="194" y="173"/>
                  </a:cubicBezTo>
                  <a:cubicBezTo>
                    <a:pt x="194" y="173"/>
                    <a:pt x="194" y="173"/>
                    <a:pt x="194" y="173"/>
                  </a:cubicBezTo>
                  <a:cubicBezTo>
                    <a:pt x="192" y="170"/>
                    <a:pt x="190" y="167"/>
                    <a:pt x="186" y="164"/>
                  </a:cubicBezTo>
                  <a:cubicBezTo>
                    <a:pt x="181" y="159"/>
                    <a:pt x="175" y="154"/>
                    <a:pt x="168" y="148"/>
                  </a:cubicBezTo>
                  <a:cubicBezTo>
                    <a:pt x="156" y="138"/>
                    <a:pt x="142" y="127"/>
                    <a:pt x="130" y="115"/>
                  </a:cubicBezTo>
                  <a:cubicBezTo>
                    <a:pt x="130" y="114"/>
                    <a:pt x="130" y="114"/>
                    <a:pt x="130" y="114"/>
                  </a:cubicBezTo>
                  <a:cubicBezTo>
                    <a:pt x="130" y="114"/>
                    <a:pt x="130" y="114"/>
                    <a:pt x="130" y="114"/>
                  </a:cubicBezTo>
                  <a:cubicBezTo>
                    <a:pt x="129" y="114"/>
                    <a:pt x="129" y="114"/>
                    <a:pt x="129" y="115"/>
                  </a:cubicBezTo>
                  <a:cubicBezTo>
                    <a:pt x="128" y="116"/>
                    <a:pt x="125" y="118"/>
                    <a:pt x="123" y="118"/>
                  </a:cubicBezTo>
                  <a:cubicBezTo>
                    <a:pt x="123" y="105"/>
                    <a:pt x="106" y="100"/>
                    <a:pt x="91" y="95"/>
                  </a:cubicBezTo>
                  <a:cubicBezTo>
                    <a:pt x="89" y="93"/>
                    <a:pt x="90" y="91"/>
                    <a:pt x="90" y="89"/>
                  </a:cubicBezTo>
                  <a:cubicBezTo>
                    <a:pt x="91" y="88"/>
                    <a:pt x="91" y="86"/>
                    <a:pt x="90" y="84"/>
                  </a:cubicBezTo>
                  <a:cubicBezTo>
                    <a:pt x="89" y="83"/>
                    <a:pt x="87" y="82"/>
                    <a:pt x="86" y="81"/>
                  </a:cubicBezTo>
                  <a:cubicBezTo>
                    <a:pt x="82" y="80"/>
                    <a:pt x="79" y="78"/>
                    <a:pt x="79" y="73"/>
                  </a:cubicBezTo>
                  <a:cubicBezTo>
                    <a:pt x="79" y="73"/>
                    <a:pt x="79" y="73"/>
                    <a:pt x="79" y="73"/>
                  </a:cubicBezTo>
                  <a:cubicBezTo>
                    <a:pt x="80" y="73"/>
                    <a:pt x="81" y="73"/>
                    <a:pt x="82" y="73"/>
                  </a:cubicBezTo>
                  <a:cubicBezTo>
                    <a:pt x="82" y="74"/>
                    <a:pt x="83" y="74"/>
                    <a:pt x="84" y="74"/>
                  </a:cubicBezTo>
                  <a:cubicBezTo>
                    <a:pt x="85" y="74"/>
                    <a:pt x="86" y="74"/>
                    <a:pt x="87" y="73"/>
                  </a:cubicBezTo>
                  <a:cubicBezTo>
                    <a:pt x="87" y="73"/>
                    <a:pt x="87" y="73"/>
                    <a:pt x="87" y="72"/>
                  </a:cubicBezTo>
                  <a:cubicBezTo>
                    <a:pt x="87" y="71"/>
                    <a:pt x="86" y="69"/>
                    <a:pt x="86" y="67"/>
                  </a:cubicBezTo>
                  <a:cubicBezTo>
                    <a:pt x="84" y="63"/>
                    <a:pt x="83" y="58"/>
                    <a:pt x="78" y="53"/>
                  </a:cubicBezTo>
                  <a:cubicBezTo>
                    <a:pt x="78" y="53"/>
                    <a:pt x="78" y="53"/>
                    <a:pt x="78" y="53"/>
                  </a:cubicBezTo>
                  <a:cubicBezTo>
                    <a:pt x="77" y="53"/>
                    <a:pt x="76" y="53"/>
                    <a:pt x="74" y="52"/>
                  </a:cubicBezTo>
                  <a:cubicBezTo>
                    <a:pt x="66" y="51"/>
                    <a:pt x="54" y="49"/>
                    <a:pt x="53" y="43"/>
                  </a:cubicBezTo>
                  <a:cubicBezTo>
                    <a:pt x="54" y="42"/>
                    <a:pt x="55" y="42"/>
                    <a:pt x="56" y="42"/>
                  </a:cubicBezTo>
                  <a:cubicBezTo>
                    <a:pt x="58" y="42"/>
                    <a:pt x="60" y="42"/>
                    <a:pt x="62" y="41"/>
                  </a:cubicBezTo>
                  <a:cubicBezTo>
                    <a:pt x="62" y="41"/>
                    <a:pt x="62" y="40"/>
                    <a:pt x="62" y="40"/>
                  </a:cubicBezTo>
                  <a:cubicBezTo>
                    <a:pt x="61" y="37"/>
                    <a:pt x="55" y="34"/>
                    <a:pt x="49" y="31"/>
                  </a:cubicBezTo>
                  <a:cubicBezTo>
                    <a:pt x="42" y="28"/>
                    <a:pt x="34" y="23"/>
                    <a:pt x="29" y="19"/>
                  </a:cubicBezTo>
                  <a:cubicBezTo>
                    <a:pt x="28" y="15"/>
                    <a:pt x="28" y="11"/>
                    <a:pt x="27" y="7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3" y="2"/>
                    <a:pt x="18" y="0"/>
                    <a:pt x="13" y="0"/>
                  </a:cubicBezTo>
                  <a:cubicBezTo>
                    <a:pt x="12" y="0"/>
                    <a:pt x="11" y="0"/>
                    <a:pt x="10" y="0"/>
                  </a:cubicBezTo>
                  <a:cubicBezTo>
                    <a:pt x="10" y="0"/>
                    <a:pt x="9" y="1"/>
                    <a:pt x="10" y="1"/>
                  </a:cubicBezTo>
                  <a:cubicBezTo>
                    <a:pt x="10" y="2"/>
                    <a:pt x="10" y="2"/>
                    <a:pt x="10" y="3"/>
                  </a:cubicBezTo>
                  <a:cubicBezTo>
                    <a:pt x="10" y="5"/>
                    <a:pt x="11" y="6"/>
                    <a:pt x="8" y="8"/>
                  </a:cubicBezTo>
                  <a:cubicBezTo>
                    <a:pt x="6" y="8"/>
                    <a:pt x="5" y="8"/>
                    <a:pt x="4" y="8"/>
                  </a:cubicBezTo>
                  <a:cubicBezTo>
                    <a:pt x="2" y="8"/>
                    <a:pt x="1" y="8"/>
                    <a:pt x="0" y="9"/>
                  </a:cubicBezTo>
                  <a:cubicBezTo>
                    <a:pt x="0" y="10"/>
                    <a:pt x="0" y="12"/>
                    <a:pt x="2" y="14"/>
                  </a:cubicBezTo>
                  <a:cubicBezTo>
                    <a:pt x="3" y="15"/>
                    <a:pt x="5" y="16"/>
                    <a:pt x="6" y="17"/>
                  </a:cubicBezTo>
                  <a:cubicBezTo>
                    <a:pt x="8" y="18"/>
                    <a:pt x="10" y="19"/>
                    <a:pt x="12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8" y="21"/>
                    <a:pt x="20" y="23"/>
                    <a:pt x="22" y="25"/>
                  </a:cubicBezTo>
                  <a:cubicBezTo>
                    <a:pt x="24" y="29"/>
                    <a:pt x="26" y="33"/>
                    <a:pt x="26" y="37"/>
                  </a:cubicBezTo>
                  <a:cubicBezTo>
                    <a:pt x="26" y="37"/>
                    <a:pt x="26" y="38"/>
                    <a:pt x="26" y="38"/>
                  </a:cubicBezTo>
                  <a:cubicBezTo>
                    <a:pt x="27" y="38"/>
                    <a:pt x="27" y="39"/>
                    <a:pt x="28" y="40"/>
                  </a:cubicBezTo>
                  <a:cubicBezTo>
                    <a:pt x="29" y="41"/>
                    <a:pt x="29" y="42"/>
                    <a:pt x="30" y="42"/>
                  </a:cubicBezTo>
                  <a:cubicBezTo>
                    <a:pt x="30" y="45"/>
                    <a:pt x="29" y="47"/>
                    <a:pt x="27" y="50"/>
                  </a:cubicBezTo>
                  <a:cubicBezTo>
                    <a:pt x="27" y="50"/>
                    <a:pt x="27" y="51"/>
                    <a:pt x="26" y="51"/>
                  </a:cubicBezTo>
                  <a:cubicBezTo>
                    <a:pt x="25" y="51"/>
                    <a:pt x="25" y="50"/>
                    <a:pt x="24" y="49"/>
                  </a:cubicBezTo>
                  <a:cubicBezTo>
                    <a:pt x="23" y="49"/>
                    <a:pt x="22" y="48"/>
                    <a:pt x="20" y="47"/>
                  </a:cubicBezTo>
                  <a:cubicBezTo>
                    <a:pt x="20" y="47"/>
                    <a:pt x="20" y="47"/>
                    <a:pt x="19" y="47"/>
                  </a:cubicBezTo>
                  <a:cubicBezTo>
                    <a:pt x="19" y="47"/>
                    <a:pt x="19" y="47"/>
                    <a:pt x="19" y="47"/>
                  </a:cubicBezTo>
                  <a:cubicBezTo>
                    <a:pt x="16" y="49"/>
                    <a:pt x="15" y="52"/>
                    <a:pt x="15" y="55"/>
                  </a:cubicBezTo>
                  <a:cubicBezTo>
                    <a:pt x="15" y="61"/>
                    <a:pt x="23" y="67"/>
                    <a:pt x="30" y="73"/>
                  </a:cubicBezTo>
                  <a:cubicBezTo>
                    <a:pt x="32" y="74"/>
                    <a:pt x="33" y="75"/>
                    <a:pt x="35" y="77"/>
                  </a:cubicBezTo>
                  <a:cubicBezTo>
                    <a:pt x="35" y="78"/>
                    <a:pt x="35" y="79"/>
                    <a:pt x="35" y="81"/>
                  </a:cubicBezTo>
                  <a:cubicBezTo>
                    <a:pt x="36" y="88"/>
                    <a:pt x="37" y="97"/>
                    <a:pt x="47" y="107"/>
                  </a:cubicBezTo>
                  <a:cubicBezTo>
                    <a:pt x="50" y="111"/>
                    <a:pt x="50" y="114"/>
                    <a:pt x="51" y="118"/>
                  </a:cubicBezTo>
                  <a:cubicBezTo>
                    <a:pt x="52" y="121"/>
                    <a:pt x="53" y="124"/>
                    <a:pt x="56" y="127"/>
                  </a:cubicBezTo>
                  <a:cubicBezTo>
                    <a:pt x="56" y="128"/>
                    <a:pt x="58" y="128"/>
                    <a:pt x="59" y="128"/>
                  </a:cubicBezTo>
                  <a:cubicBezTo>
                    <a:pt x="60" y="128"/>
                    <a:pt x="60" y="128"/>
                    <a:pt x="61" y="128"/>
                  </a:cubicBezTo>
                  <a:cubicBezTo>
                    <a:pt x="62" y="128"/>
                    <a:pt x="63" y="128"/>
                    <a:pt x="63" y="128"/>
                  </a:cubicBezTo>
                  <a:cubicBezTo>
                    <a:pt x="64" y="128"/>
                    <a:pt x="65" y="128"/>
                    <a:pt x="65" y="128"/>
                  </a:cubicBezTo>
                  <a:cubicBezTo>
                    <a:pt x="66" y="129"/>
                    <a:pt x="66" y="129"/>
                    <a:pt x="66" y="131"/>
                  </a:cubicBezTo>
                  <a:cubicBezTo>
                    <a:pt x="65" y="132"/>
                    <a:pt x="65" y="133"/>
                    <a:pt x="66" y="135"/>
                  </a:cubicBezTo>
                  <a:cubicBezTo>
                    <a:pt x="68" y="139"/>
                    <a:pt x="73" y="139"/>
                    <a:pt x="78" y="139"/>
                  </a:cubicBezTo>
                  <a:cubicBezTo>
                    <a:pt x="84" y="139"/>
                    <a:pt x="89" y="140"/>
                    <a:pt x="93" y="144"/>
                  </a:cubicBezTo>
                  <a:cubicBezTo>
                    <a:pt x="98" y="150"/>
                    <a:pt x="100" y="156"/>
                    <a:pt x="102" y="162"/>
                  </a:cubicBezTo>
                  <a:cubicBezTo>
                    <a:pt x="106" y="172"/>
                    <a:pt x="110" y="182"/>
                    <a:pt x="124" y="196"/>
                  </a:cubicBezTo>
                  <a:cubicBezTo>
                    <a:pt x="138" y="213"/>
                    <a:pt x="142" y="223"/>
                    <a:pt x="147" y="232"/>
                  </a:cubicBezTo>
                  <a:cubicBezTo>
                    <a:pt x="149" y="238"/>
                    <a:pt x="152" y="243"/>
                    <a:pt x="156" y="249"/>
                  </a:cubicBezTo>
                  <a:cubicBezTo>
                    <a:pt x="160" y="257"/>
                    <a:pt x="167" y="261"/>
                    <a:pt x="174" y="265"/>
                  </a:cubicBezTo>
                  <a:cubicBezTo>
                    <a:pt x="179" y="268"/>
                    <a:pt x="183" y="270"/>
                    <a:pt x="186" y="274"/>
                  </a:cubicBezTo>
                  <a:cubicBezTo>
                    <a:pt x="190" y="280"/>
                    <a:pt x="191" y="285"/>
                    <a:pt x="193" y="290"/>
                  </a:cubicBezTo>
                  <a:cubicBezTo>
                    <a:pt x="193" y="293"/>
                    <a:pt x="194" y="295"/>
                    <a:pt x="195" y="298"/>
                  </a:cubicBezTo>
                  <a:cubicBezTo>
                    <a:pt x="195" y="298"/>
                    <a:pt x="195" y="298"/>
                    <a:pt x="195" y="298"/>
                  </a:cubicBezTo>
                  <a:cubicBezTo>
                    <a:pt x="199" y="303"/>
                    <a:pt x="202" y="306"/>
                    <a:pt x="205" y="309"/>
                  </a:cubicBezTo>
                  <a:cubicBezTo>
                    <a:pt x="216" y="320"/>
                    <a:pt x="216" y="320"/>
                    <a:pt x="222" y="349"/>
                  </a:cubicBezTo>
                  <a:cubicBezTo>
                    <a:pt x="223" y="350"/>
                    <a:pt x="223" y="350"/>
                    <a:pt x="223" y="350"/>
                  </a:cubicBezTo>
                  <a:cubicBezTo>
                    <a:pt x="223" y="351"/>
                    <a:pt x="223" y="351"/>
                    <a:pt x="223" y="351"/>
                  </a:cubicBezTo>
                  <a:cubicBezTo>
                    <a:pt x="227" y="354"/>
                    <a:pt x="231" y="357"/>
                    <a:pt x="234" y="361"/>
                  </a:cubicBezTo>
                  <a:cubicBezTo>
                    <a:pt x="241" y="367"/>
                    <a:pt x="247" y="373"/>
                    <a:pt x="253" y="373"/>
                  </a:cubicBezTo>
                  <a:cubicBezTo>
                    <a:pt x="253" y="373"/>
                    <a:pt x="253" y="373"/>
                    <a:pt x="253" y="373"/>
                  </a:cubicBezTo>
                  <a:cubicBezTo>
                    <a:pt x="253" y="373"/>
                    <a:pt x="254" y="373"/>
                    <a:pt x="254" y="372"/>
                  </a:cubicBezTo>
                  <a:cubicBezTo>
                    <a:pt x="254" y="372"/>
                    <a:pt x="254" y="372"/>
                    <a:pt x="254" y="371"/>
                  </a:cubicBezTo>
                  <a:cubicBezTo>
                    <a:pt x="252" y="361"/>
                    <a:pt x="249" y="352"/>
                    <a:pt x="246" y="346"/>
                  </a:cubicBezTo>
                  <a:cubicBezTo>
                    <a:pt x="243" y="335"/>
                    <a:pt x="241" y="330"/>
                    <a:pt x="245" y="329"/>
                  </a:cubicBezTo>
                  <a:cubicBezTo>
                    <a:pt x="248" y="328"/>
                    <a:pt x="250" y="328"/>
                    <a:pt x="251" y="328"/>
                  </a:cubicBezTo>
                  <a:cubicBezTo>
                    <a:pt x="256" y="328"/>
                    <a:pt x="256" y="328"/>
                    <a:pt x="264" y="323"/>
                  </a:cubicBezTo>
                  <a:cubicBezTo>
                    <a:pt x="265" y="323"/>
                    <a:pt x="265" y="323"/>
                    <a:pt x="265" y="323"/>
                  </a:cubicBezTo>
                  <a:cubicBezTo>
                    <a:pt x="271" y="323"/>
                    <a:pt x="274" y="328"/>
                    <a:pt x="277" y="332"/>
                  </a:cubicBezTo>
                  <a:cubicBezTo>
                    <a:pt x="279" y="334"/>
                    <a:pt x="280" y="336"/>
                    <a:pt x="282" y="336"/>
                  </a:cubicBezTo>
                  <a:cubicBezTo>
                    <a:pt x="282" y="336"/>
                    <a:pt x="282" y="336"/>
                    <a:pt x="282" y="336"/>
                  </a:cubicBezTo>
                  <a:cubicBezTo>
                    <a:pt x="283" y="336"/>
                    <a:pt x="283" y="336"/>
                    <a:pt x="283" y="335"/>
                  </a:cubicBezTo>
                  <a:cubicBezTo>
                    <a:pt x="284" y="319"/>
                    <a:pt x="276" y="305"/>
                    <a:pt x="261" y="298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0" name="Freeform 59"/>
            <p:cNvSpPr>
              <a:spLocks noEditPoints="1"/>
            </p:cNvSpPr>
            <p:nvPr userDrawn="1"/>
          </p:nvSpPr>
          <p:spPr bwMode="auto">
            <a:xfrm>
              <a:off x="266700" y="13101324"/>
              <a:ext cx="661988" cy="1160463"/>
            </a:xfrm>
            <a:custGeom>
              <a:avLst/>
              <a:gdLst>
                <a:gd name="T0" fmla="*/ 154 w 171"/>
                <a:gd name="T1" fmla="*/ 209 h 300"/>
                <a:gd name="T2" fmla="*/ 153 w 171"/>
                <a:gd name="T3" fmla="*/ 210 h 300"/>
                <a:gd name="T4" fmla="*/ 162 w 171"/>
                <a:gd name="T5" fmla="*/ 186 h 300"/>
                <a:gd name="T6" fmla="*/ 159 w 171"/>
                <a:gd name="T7" fmla="*/ 169 h 300"/>
                <a:gd name="T8" fmla="*/ 171 w 171"/>
                <a:gd name="T9" fmla="*/ 168 h 300"/>
                <a:gd name="T10" fmla="*/ 152 w 171"/>
                <a:gd name="T11" fmla="*/ 135 h 300"/>
                <a:gd name="T12" fmla="*/ 152 w 171"/>
                <a:gd name="T13" fmla="*/ 131 h 300"/>
                <a:gd name="T14" fmla="*/ 146 w 171"/>
                <a:gd name="T15" fmla="*/ 102 h 300"/>
                <a:gd name="T16" fmla="*/ 143 w 171"/>
                <a:gd name="T17" fmla="*/ 98 h 300"/>
                <a:gd name="T18" fmla="*/ 140 w 171"/>
                <a:gd name="T19" fmla="*/ 67 h 300"/>
                <a:gd name="T20" fmla="*/ 127 w 171"/>
                <a:gd name="T21" fmla="*/ 38 h 300"/>
                <a:gd name="T22" fmla="*/ 109 w 171"/>
                <a:gd name="T23" fmla="*/ 27 h 300"/>
                <a:gd name="T24" fmla="*/ 106 w 171"/>
                <a:gd name="T25" fmla="*/ 23 h 300"/>
                <a:gd name="T26" fmla="*/ 99 w 171"/>
                <a:gd name="T27" fmla="*/ 12 h 300"/>
                <a:gd name="T28" fmla="*/ 87 w 171"/>
                <a:gd name="T29" fmla="*/ 8 h 300"/>
                <a:gd name="T30" fmla="*/ 85 w 171"/>
                <a:gd name="T31" fmla="*/ 9 h 300"/>
                <a:gd name="T32" fmla="*/ 75 w 171"/>
                <a:gd name="T33" fmla="*/ 0 h 300"/>
                <a:gd name="T34" fmla="*/ 74 w 171"/>
                <a:gd name="T35" fmla="*/ 19 h 300"/>
                <a:gd name="T36" fmla="*/ 70 w 171"/>
                <a:gd name="T37" fmla="*/ 27 h 300"/>
                <a:gd name="T38" fmla="*/ 66 w 171"/>
                <a:gd name="T39" fmla="*/ 35 h 300"/>
                <a:gd name="T40" fmla="*/ 56 w 171"/>
                <a:gd name="T41" fmla="*/ 42 h 300"/>
                <a:gd name="T42" fmla="*/ 51 w 171"/>
                <a:gd name="T43" fmla="*/ 51 h 300"/>
                <a:gd name="T44" fmla="*/ 50 w 171"/>
                <a:gd name="T45" fmla="*/ 53 h 300"/>
                <a:gd name="T46" fmla="*/ 33 w 171"/>
                <a:gd name="T47" fmla="*/ 65 h 300"/>
                <a:gd name="T48" fmla="*/ 25 w 171"/>
                <a:gd name="T49" fmla="*/ 51 h 300"/>
                <a:gd name="T50" fmla="*/ 23 w 171"/>
                <a:gd name="T51" fmla="*/ 43 h 300"/>
                <a:gd name="T52" fmla="*/ 19 w 171"/>
                <a:gd name="T53" fmla="*/ 47 h 300"/>
                <a:gd name="T54" fmla="*/ 9 w 171"/>
                <a:gd name="T55" fmla="*/ 50 h 300"/>
                <a:gd name="T56" fmla="*/ 4 w 171"/>
                <a:gd name="T57" fmla="*/ 57 h 300"/>
                <a:gd name="T58" fmla="*/ 0 w 171"/>
                <a:gd name="T59" fmla="*/ 62 h 300"/>
                <a:gd name="T60" fmla="*/ 9 w 171"/>
                <a:gd name="T61" fmla="*/ 90 h 300"/>
                <a:gd name="T62" fmla="*/ 26 w 171"/>
                <a:gd name="T63" fmla="*/ 109 h 300"/>
                <a:gd name="T64" fmla="*/ 34 w 171"/>
                <a:gd name="T65" fmla="*/ 140 h 300"/>
                <a:gd name="T66" fmla="*/ 34 w 171"/>
                <a:gd name="T67" fmla="*/ 142 h 300"/>
                <a:gd name="T68" fmla="*/ 62 w 171"/>
                <a:gd name="T69" fmla="*/ 176 h 300"/>
                <a:gd name="T70" fmla="*/ 62 w 171"/>
                <a:gd name="T71" fmla="*/ 176 h 300"/>
                <a:gd name="T72" fmla="*/ 65 w 171"/>
                <a:gd name="T73" fmla="*/ 199 h 300"/>
                <a:gd name="T74" fmla="*/ 65 w 171"/>
                <a:gd name="T75" fmla="*/ 199 h 300"/>
                <a:gd name="T76" fmla="*/ 68 w 171"/>
                <a:gd name="T77" fmla="*/ 234 h 300"/>
                <a:gd name="T78" fmla="*/ 75 w 171"/>
                <a:gd name="T79" fmla="*/ 263 h 300"/>
                <a:gd name="T80" fmla="*/ 109 w 171"/>
                <a:gd name="T81" fmla="*/ 299 h 300"/>
                <a:gd name="T82" fmla="*/ 121 w 171"/>
                <a:gd name="T83" fmla="*/ 300 h 300"/>
                <a:gd name="T84" fmla="*/ 122 w 171"/>
                <a:gd name="T85" fmla="*/ 299 h 300"/>
                <a:gd name="T86" fmla="*/ 125 w 171"/>
                <a:gd name="T87" fmla="*/ 264 h 300"/>
                <a:gd name="T88" fmla="*/ 129 w 171"/>
                <a:gd name="T89" fmla="*/ 240 h 300"/>
                <a:gd name="T90" fmla="*/ 140 w 171"/>
                <a:gd name="T91" fmla="*/ 230 h 300"/>
                <a:gd name="T92" fmla="*/ 144 w 171"/>
                <a:gd name="T93" fmla="*/ 225 h 300"/>
                <a:gd name="T94" fmla="*/ 162 w 171"/>
                <a:gd name="T95" fmla="*/ 213 h 300"/>
                <a:gd name="T96" fmla="*/ 158 w 171"/>
                <a:gd name="T97" fmla="*/ 209 h 300"/>
                <a:gd name="T98" fmla="*/ 147 w 171"/>
                <a:gd name="T99" fmla="*/ 210 h 300"/>
                <a:gd name="T100" fmla="*/ 149 w 171"/>
                <a:gd name="T101" fmla="*/ 210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71" h="300">
                  <a:moveTo>
                    <a:pt x="158" y="209"/>
                  </a:moveTo>
                  <a:cubicBezTo>
                    <a:pt x="157" y="209"/>
                    <a:pt x="156" y="209"/>
                    <a:pt x="154" y="209"/>
                  </a:cubicBezTo>
                  <a:cubicBezTo>
                    <a:pt x="154" y="210"/>
                    <a:pt x="153" y="210"/>
                    <a:pt x="152" y="210"/>
                  </a:cubicBezTo>
                  <a:cubicBezTo>
                    <a:pt x="152" y="210"/>
                    <a:pt x="153" y="210"/>
                    <a:pt x="153" y="210"/>
                  </a:cubicBezTo>
                  <a:cubicBezTo>
                    <a:pt x="153" y="209"/>
                    <a:pt x="153" y="209"/>
                    <a:pt x="153" y="209"/>
                  </a:cubicBezTo>
                  <a:cubicBezTo>
                    <a:pt x="159" y="200"/>
                    <a:pt x="162" y="193"/>
                    <a:pt x="162" y="186"/>
                  </a:cubicBezTo>
                  <a:cubicBezTo>
                    <a:pt x="162" y="184"/>
                    <a:pt x="161" y="182"/>
                    <a:pt x="160" y="181"/>
                  </a:cubicBezTo>
                  <a:cubicBezTo>
                    <a:pt x="159" y="178"/>
                    <a:pt x="157" y="175"/>
                    <a:pt x="159" y="169"/>
                  </a:cubicBezTo>
                  <a:cubicBezTo>
                    <a:pt x="160" y="169"/>
                    <a:pt x="161" y="169"/>
                    <a:pt x="162" y="169"/>
                  </a:cubicBezTo>
                  <a:cubicBezTo>
                    <a:pt x="165" y="169"/>
                    <a:pt x="168" y="169"/>
                    <a:pt x="171" y="168"/>
                  </a:cubicBezTo>
                  <a:cubicBezTo>
                    <a:pt x="171" y="168"/>
                    <a:pt x="170" y="167"/>
                    <a:pt x="170" y="166"/>
                  </a:cubicBezTo>
                  <a:cubicBezTo>
                    <a:pt x="171" y="157"/>
                    <a:pt x="161" y="144"/>
                    <a:pt x="152" y="135"/>
                  </a:cubicBezTo>
                  <a:cubicBezTo>
                    <a:pt x="151" y="135"/>
                    <a:pt x="151" y="134"/>
                    <a:pt x="151" y="133"/>
                  </a:cubicBezTo>
                  <a:cubicBezTo>
                    <a:pt x="151" y="132"/>
                    <a:pt x="152" y="131"/>
                    <a:pt x="152" y="131"/>
                  </a:cubicBezTo>
                  <a:cubicBezTo>
                    <a:pt x="153" y="130"/>
                    <a:pt x="154" y="130"/>
                    <a:pt x="154" y="129"/>
                  </a:cubicBezTo>
                  <a:cubicBezTo>
                    <a:pt x="159" y="122"/>
                    <a:pt x="153" y="113"/>
                    <a:pt x="146" y="102"/>
                  </a:cubicBezTo>
                  <a:cubicBezTo>
                    <a:pt x="146" y="102"/>
                    <a:pt x="146" y="102"/>
                    <a:pt x="146" y="102"/>
                  </a:cubicBezTo>
                  <a:cubicBezTo>
                    <a:pt x="145" y="100"/>
                    <a:pt x="144" y="99"/>
                    <a:pt x="143" y="98"/>
                  </a:cubicBezTo>
                  <a:cubicBezTo>
                    <a:pt x="143" y="98"/>
                    <a:pt x="143" y="97"/>
                    <a:pt x="143" y="97"/>
                  </a:cubicBezTo>
                  <a:cubicBezTo>
                    <a:pt x="139" y="87"/>
                    <a:pt x="139" y="77"/>
                    <a:pt x="140" y="67"/>
                  </a:cubicBezTo>
                  <a:cubicBezTo>
                    <a:pt x="138" y="59"/>
                    <a:pt x="135" y="50"/>
                    <a:pt x="129" y="38"/>
                  </a:cubicBezTo>
                  <a:cubicBezTo>
                    <a:pt x="127" y="38"/>
                    <a:pt x="127" y="38"/>
                    <a:pt x="127" y="38"/>
                  </a:cubicBezTo>
                  <a:cubicBezTo>
                    <a:pt x="122" y="37"/>
                    <a:pt x="117" y="36"/>
                    <a:pt x="112" y="34"/>
                  </a:cubicBezTo>
                  <a:cubicBezTo>
                    <a:pt x="110" y="32"/>
                    <a:pt x="109" y="29"/>
                    <a:pt x="109" y="27"/>
                  </a:cubicBezTo>
                  <a:cubicBezTo>
                    <a:pt x="109" y="27"/>
                    <a:pt x="109" y="26"/>
                    <a:pt x="109" y="26"/>
                  </a:cubicBezTo>
                  <a:cubicBezTo>
                    <a:pt x="108" y="25"/>
                    <a:pt x="107" y="24"/>
                    <a:pt x="106" y="23"/>
                  </a:cubicBezTo>
                  <a:cubicBezTo>
                    <a:pt x="104" y="22"/>
                    <a:pt x="102" y="20"/>
                    <a:pt x="101" y="18"/>
                  </a:cubicBezTo>
                  <a:cubicBezTo>
                    <a:pt x="100" y="16"/>
                    <a:pt x="99" y="14"/>
                    <a:pt x="99" y="12"/>
                  </a:cubicBezTo>
                  <a:cubicBezTo>
                    <a:pt x="95" y="10"/>
                    <a:pt x="92" y="7"/>
                    <a:pt x="90" y="4"/>
                  </a:cubicBezTo>
                  <a:cubicBezTo>
                    <a:pt x="90" y="5"/>
                    <a:pt x="89" y="7"/>
                    <a:pt x="87" y="8"/>
                  </a:cubicBezTo>
                  <a:cubicBezTo>
                    <a:pt x="87" y="8"/>
                    <a:pt x="87" y="8"/>
                    <a:pt x="87" y="8"/>
                  </a:cubicBezTo>
                  <a:cubicBezTo>
                    <a:pt x="86" y="9"/>
                    <a:pt x="86" y="9"/>
                    <a:pt x="85" y="9"/>
                  </a:cubicBezTo>
                  <a:cubicBezTo>
                    <a:pt x="82" y="9"/>
                    <a:pt x="80" y="6"/>
                    <a:pt x="78" y="3"/>
                  </a:cubicBezTo>
                  <a:cubicBezTo>
                    <a:pt x="77" y="3"/>
                    <a:pt x="76" y="1"/>
                    <a:pt x="75" y="0"/>
                  </a:cubicBezTo>
                  <a:cubicBezTo>
                    <a:pt x="72" y="3"/>
                    <a:pt x="72" y="6"/>
                    <a:pt x="73" y="12"/>
                  </a:cubicBezTo>
                  <a:cubicBezTo>
                    <a:pt x="74" y="15"/>
                    <a:pt x="74" y="17"/>
                    <a:pt x="74" y="19"/>
                  </a:cubicBezTo>
                  <a:cubicBezTo>
                    <a:pt x="74" y="19"/>
                    <a:pt x="74" y="20"/>
                    <a:pt x="74" y="20"/>
                  </a:cubicBezTo>
                  <a:cubicBezTo>
                    <a:pt x="74" y="23"/>
                    <a:pt x="72" y="25"/>
                    <a:pt x="70" y="27"/>
                  </a:cubicBezTo>
                  <a:cubicBezTo>
                    <a:pt x="68" y="29"/>
                    <a:pt x="67" y="31"/>
                    <a:pt x="66" y="32"/>
                  </a:cubicBezTo>
                  <a:cubicBezTo>
                    <a:pt x="66" y="33"/>
                    <a:pt x="66" y="34"/>
                    <a:pt x="66" y="35"/>
                  </a:cubicBezTo>
                  <a:cubicBezTo>
                    <a:pt x="65" y="37"/>
                    <a:pt x="65" y="40"/>
                    <a:pt x="63" y="42"/>
                  </a:cubicBezTo>
                  <a:cubicBezTo>
                    <a:pt x="60" y="44"/>
                    <a:pt x="58" y="43"/>
                    <a:pt x="56" y="42"/>
                  </a:cubicBezTo>
                  <a:cubicBezTo>
                    <a:pt x="56" y="42"/>
                    <a:pt x="56" y="42"/>
                    <a:pt x="55" y="42"/>
                  </a:cubicBezTo>
                  <a:cubicBezTo>
                    <a:pt x="53" y="44"/>
                    <a:pt x="52" y="47"/>
                    <a:pt x="51" y="51"/>
                  </a:cubicBezTo>
                  <a:cubicBezTo>
                    <a:pt x="50" y="53"/>
                    <a:pt x="50" y="53"/>
                    <a:pt x="50" y="53"/>
                  </a:cubicBezTo>
                  <a:cubicBezTo>
                    <a:pt x="50" y="53"/>
                    <a:pt x="50" y="53"/>
                    <a:pt x="50" y="53"/>
                  </a:cubicBezTo>
                  <a:cubicBezTo>
                    <a:pt x="49" y="55"/>
                    <a:pt x="49" y="55"/>
                    <a:pt x="49" y="55"/>
                  </a:cubicBezTo>
                  <a:cubicBezTo>
                    <a:pt x="45" y="59"/>
                    <a:pt x="41" y="65"/>
                    <a:pt x="33" y="65"/>
                  </a:cubicBezTo>
                  <a:cubicBezTo>
                    <a:pt x="32" y="65"/>
                    <a:pt x="32" y="65"/>
                    <a:pt x="32" y="65"/>
                  </a:cubicBezTo>
                  <a:cubicBezTo>
                    <a:pt x="24" y="63"/>
                    <a:pt x="25" y="56"/>
                    <a:pt x="25" y="51"/>
                  </a:cubicBezTo>
                  <a:cubicBezTo>
                    <a:pt x="25" y="47"/>
                    <a:pt x="25" y="45"/>
                    <a:pt x="24" y="43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3" y="43"/>
                    <a:pt x="22" y="44"/>
                    <a:pt x="22" y="44"/>
                  </a:cubicBezTo>
                  <a:cubicBezTo>
                    <a:pt x="21" y="45"/>
                    <a:pt x="20" y="46"/>
                    <a:pt x="19" y="47"/>
                  </a:cubicBezTo>
                  <a:cubicBezTo>
                    <a:pt x="17" y="47"/>
                    <a:pt x="14" y="48"/>
                    <a:pt x="13" y="49"/>
                  </a:cubicBezTo>
                  <a:cubicBezTo>
                    <a:pt x="11" y="49"/>
                    <a:pt x="9" y="49"/>
                    <a:pt x="9" y="50"/>
                  </a:cubicBezTo>
                  <a:cubicBezTo>
                    <a:pt x="9" y="50"/>
                    <a:pt x="8" y="50"/>
                    <a:pt x="8" y="50"/>
                  </a:cubicBezTo>
                  <a:cubicBezTo>
                    <a:pt x="7" y="50"/>
                    <a:pt x="5" y="54"/>
                    <a:pt x="4" y="57"/>
                  </a:cubicBezTo>
                  <a:cubicBezTo>
                    <a:pt x="3" y="58"/>
                    <a:pt x="3" y="59"/>
                    <a:pt x="2" y="60"/>
                  </a:cubicBezTo>
                  <a:cubicBezTo>
                    <a:pt x="2" y="61"/>
                    <a:pt x="1" y="62"/>
                    <a:pt x="0" y="62"/>
                  </a:cubicBezTo>
                  <a:cubicBezTo>
                    <a:pt x="2" y="67"/>
                    <a:pt x="3" y="72"/>
                    <a:pt x="5" y="77"/>
                  </a:cubicBezTo>
                  <a:cubicBezTo>
                    <a:pt x="6" y="82"/>
                    <a:pt x="8" y="87"/>
                    <a:pt x="9" y="90"/>
                  </a:cubicBezTo>
                  <a:cubicBezTo>
                    <a:pt x="14" y="97"/>
                    <a:pt x="19" y="102"/>
                    <a:pt x="25" y="108"/>
                  </a:cubicBezTo>
                  <a:cubicBezTo>
                    <a:pt x="25" y="109"/>
                    <a:pt x="25" y="109"/>
                    <a:pt x="26" y="109"/>
                  </a:cubicBezTo>
                  <a:cubicBezTo>
                    <a:pt x="26" y="109"/>
                    <a:pt x="26" y="109"/>
                    <a:pt x="26" y="110"/>
                  </a:cubicBezTo>
                  <a:cubicBezTo>
                    <a:pt x="33" y="121"/>
                    <a:pt x="34" y="132"/>
                    <a:pt x="34" y="140"/>
                  </a:cubicBezTo>
                  <a:cubicBezTo>
                    <a:pt x="34" y="140"/>
                    <a:pt x="34" y="140"/>
                    <a:pt x="34" y="140"/>
                  </a:cubicBezTo>
                  <a:cubicBezTo>
                    <a:pt x="34" y="142"/>
                    <a:pt x="34" y="142"/>
                    <a:pt x="34" y="142"/>
                  </a:cubicBezTo>
                  <a:cubicBezTo>
                    <a:pt x="35" y="157"/>
                    <a:pt x="35" y="168"/>
                    <a:pt x="59" y="173"/>
                  </a:cubicBezTo>
                  <a:cubicBezTo>
                    <a:pt x="60" y="173"/>
                    <a:pt x="61" y="174"/>
                    <a:pt x="62" y="176"/>
                  </a:cubicBezTo>
                  <a:cubicBezTo>
                    <a:pt x="62" y="176"/>
                    <a:pt x="62" y="176"/>
                    <a:pt x="62" y="176"/>
                  </a:cubicBezTo>
                  <a:cubicBezTo>
                    <a:pt x="62" y="176"/>
                    <a:pt x="62" y="176"/>
                    <a:pt x="62" y="176"/>
                  </a:cubicBezTo>
                  <a:cubicBezTo>
                    <a:pt x="63" y="180"/>
                    <a:pt x="64" y="186"/>
                    <a:pt x="64" y="192"/>
                  </a:cubicBezTo>
                  <a:cubicBezTo>
                    <a:pt x="65" y="195"/>
                    <a:pt x="65" y="197"/>
                    <a:pt x="65" y="199"/>
                  </a:cubicBezTo>
                  <a:cubicBezTo>
                    <a:pt x="65" y="199"/>
                    <a:pt x="65" y="199"/>
                    <a:pt x="65" y="199"/>
                  </a:cubicBezTo>
                  <a:cubicBezTo>
                    <a:pt x="65" y="199"/>
                    <a:pt x="65" y="199"/>
                    <a:pt x="65" y="199"/>
                  </a:cubicBezTo>
                  <a:cubicBezTo>
                    <a:pt x="65" y="203"/>
                    <a:pt x="66" y="207"/>
                    <a:pt x="68" y="210"/>
                  </a:cubicBezTo>
                  <a:cubicBezTo>
                    <a:pt x="60" y="216"/>
                    <a:pt x="64" y="225"/>
                    <a:pt x="68" y="234"/>
                  </a:cubicBezTo>
                  <a:cubicBezTo>
                    <a:pt x="71" y="240"/>
                    <a:pt x="74" y="246"/>
                    <a:pt x="74" y="252"/>
                  </a:cubicBezTo>
                  <a:cubicBezTo>
                    <a:pt x="75" y="257"/>
                    <a:pt x="75" y="260"/>
                    <a:pt x="75" y="263"/>
                  </a:cubicBezTo>
                  <a:cubicBezTo>
                    <a:pt x="75" y="270"/>
                    <a:pt x="75" y="275"/>
                    <a:pt x="76" y="284"/>
                  </a:cubicBezTo>
                  <a:cubicBezTo>
                    <a:pt x="77" y="297"/>
                    <a:pt x="94" y="298"/>
                    <a:pt x="109" y="299"/>
                  </a:cubicBezTo>
                  <a:cubicBezTo>
                    <a:pt x="113" y="299"/>
                    <a:pt x="117" y="299"/>
                    <a:pt x="121" y="299"/>
                  </a:cubicBezTo>
                  <a:cubicBezTo>
                    <a:pt x="121" y="300"/>
                    <a:pt x="121" y="300"/>
                    <a:pt x="121" y="300"/>
                  </a:cubicBezTo>
                  <a:cubicBezTo>
                    <a:pt x="121" y="300"/>
                    <a:pt x="121" y="299"/>
                    <a:pt x="122" y="299"/>
                  </a:cubicBezTo>
                  <a:cubicBezTo>
                    <a:pt x="122" y="299"/>
                    <a:pt x="122" y="299"/>
                    <a:pt x="122" y="299"/>
                  </a:cubicBezTo>
                  <a:cubicBezTo>
                    <a:pt x="123" y="287"/>
                    <a:pt x="124" y="277"/>
                    <a:pt x="124" y="271"/>
                  </a:cubicBezTo>
                  <a:cubicBezTo>
                    <a:pt x="124" y="268"/>
                    <a:pt x="125" y="266"/>
                    <a:pt x="125" y="264"/>
                  </a:cubicBezTo>
                  <a:cubicBezTo>
                    <a:pt x="126" y="261"/>
                    <a:pt x="127" y="258"/>
                    <a:pt x="125" y="254"/>
                  </a:cubicBezTo>
                  <a:cubicBezTo>
                    <a:pt x="130" y="248"/>
                    <a:pt x="130" y="244"/>
                    <a:pt x="129" y="240"/>
                  </a:cubicBezTo>
                  <a:cubicBezTo>
                    <a:pt x="128" y="238"/>
                    <a:pt x="128" y="236"/>
                    <a:pt x="129" y="234"/>
                  </a:cubicBezTo>
                  <a:cubicBezTo>
                    <a:pt x="133" y="231"/>
                    <a:pt x="137" y="231"/>
                    <a:pt x="140" y="230"/>
                  </a:cubicBezTo>
                  <a:cubicBezTo>
                    <a:pt x="140" y="230"/>
                    <a:pt x="140" y="230"/>
                    <a:pt x="140" y="230"/>
                  </a:cubicBezTo>
                  <a:cubicBezTo>
                    <a:pt x="143" y="229"/>
                    <a:pt x="143" y="227"/>
                    <a:pt x="144" y="225"/>
                  </a:cubicBezTo>
                  <a:cubicBezTo>
                    <a:pt x="145" y="221"/>
                    <a:pt x="147" y="216"/>
                    <a:pt x="161" y="214"/>
                  </a:cubicBezTo>
                  <a:cubicBezTo>
                    <a:pt x="162" y="214"/>
                    <a:pt x="162" y="213"/>
                    <a:pt x="162" y="213"/>
                  </a:cubicBezTo>
                  <a:cubicBezTo>
                    <a:pt x="162" y="212"/>
                    <a:pt x="162" y="211"/>
                    <a:pt x="162" y="210"/>
                  </a:cubicBezTo>
                  <a:cubicBezTo>
                    <a:pt x="161" y="209"/>
                    <a:pt x="160" y="209"/>
                    <a:pt x="158" y="209"/>
                  </a:cubicBezTo>
                  <a:close/>
                  <a:moveTo>
                    <a:pt x="147" y="210"/>
                  </a:moveTo>
                  <a:cubicBezTo>
                    <a:pt x="147" y="210"/>
                    <a:pt x="147" y="210"/>
                    <a:pt x="147" y="210"/>
                  </a:cubicBezTo>
                  <a:cubicBezTo>
                    <a:pt x="147" y="210"/>
                    <a:pt x="148" y="210"/>
                    <a:pt x="148" y="210"/>
                  </a:cubicBezTo>
                  <a:cubicBezTo>
                    <a:pt x="149" y="210"/>
                    <a:pt x="149" y="210"/>
                    <a:pt x="149" y="210"/>
                  </a:cubicBezTo>
                  <a:cubicBezTo>
                    <a:pt x="149" y="210"/>
                    <a:pt x="148" y="210"/>
                    <a:pt x="147" y="210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1" name="Freeform 60"/>
            <p:cNvSpPr>
              <a:spLocks/>
            </p:cNvSpPr>
            <p:nvPr userDrawn="1"/>
          </p:nvSpPr>
          <p:spPr bwMode="auto">
            <a:xfrm>
              <a:off x="174625" y="11905936"/>
              <a:ext cx="1492250" cy="1860550"/>
            </a:xfrm>
            <a:custGeom>
              <a:avLst/>
              <a:gdLst>
                <a:gd name="T0" fmla="*/ 368 w 386"/>
                <a:gd name="T1" fmla="*/ 289 h 481"/>
                <a:gd name="T2" fmla="*/ 350 w 386"/>
                <a:gd name="T3" fmla="*/ 278 h 481"/>
                <a:gd name="T4" fmla="*/ 358 w 386"/>
                <a:gd name="T5" fmla="*/ 243 h 481"/>
                <a:gd name="T6" fmla="*/ 339 w 386"/>
                <a:gd name="T7" fmla="*/ 225 h 481"/>
                <a:gd name="T8" fmla="*/ 333 w 386"/>
                <a:gd name="T9" fmla="*/ 217 h 481"/>
                <a:gd name="T10" fmla="*/ 317 w 386"/>
                <a:gd name="T11" fmla="*/ 197 h 481"/>
                <a:gd name="T12" fmla="*/ 326 w 386"/>
                <a:gd name="T13" fmla="*/ 177 h 481"/>
                <a:gd name="T14" fmla="*/ 349 w 386"/>
                <a:gd name="T15" fmla="*/ 165 h 481"/>
                <a:gd name="T16" fmla="*/ 372 w 386"/>
                <a:gd name="T17" fmla="*/ 145 h 481"/>
                <a:gd name="T18" fmla="*/ 386 w 386"/>
                <a:gd name="T19" fmla="*/ 106 h 481"/>
                <a:gd name="T20" fmla="*/ 362 w 386"/>
                <a:gd name="T21" fmla="*/ 88 h 481"/>
                <a:gd name="T22" fmla="*/ 348 w 386"/>
                <a:gd name="T23" fmla="*/ 83 h 481"/>
                <a:gd name="T24" fmla="*/ 342 w 386"/>
                <a:gd name="T25" fmla="*/ 68 h 481"/>
                <a:gd name="T26" fmla="*/ 314 w 386"/>
                <a:gd name="T27" fmla="*/ 61 h 481"/>
                <a:gd name="T28" fmla="*/ 261 w 386"/>
                <a:gd name="T29" fmla="*/ 70 h 481"/>
                <a:gd name="T30" fmla="*/ 248 w 386"/>
                <a:gd name="T31" fmla="*/ 30 h 481"/>
                <a:gd name="T32" fmla="*/ 228 w 386"/>
                <a:gd name="T33" fmla="*/ 4 h 481"/>
                <a:gd name="T34" fmla="*/ 207 w 386"/>
                <a:gd name="T35" fmla="*/ 0 h 481"/>
                <a:gd name="T36" fmla="*/ 188 w 386"/>
                <a:gd name="T37" fmla="*/ 5 h 481"/>
                <a:gd name="T38" fmla="*/ 185 w 386"/>
                <a:gd name="T39" fmla="*/ 47 h 481"/>
                <a:gd name="T40" fmla="*/ 171 w 386"/>
                <a:gd name="T41" fmla="*/ 70 h 481"/>
                <a:gd name="T42" fmla="*/ 199 w 386"/>
                <a:gd name="T43" fmla="*/ 105 h 481"/>
                <a:gd name="T44" fmla="*/ 202 w 386"/>
                <a:gd name="T45" fmla="*/ 142 h 481"/>
                <a:gd name="T46" fmla="*/ 207 w 386"/>
                <a:gd name="T47" fmla="*/ 162 h 481"/>
                <a:gd name="T48" fmla="*/ 192 w 386"/>
                <a:gd name="T49" fmla="*/ 191 h 481"/>
                <a:gd name="T50" fmla="*/ 184 w 386"/>
                <a:gd name="T51" fmla="*/ 203 h 481"/>
                <a:gd name="T52" fmla="*/ 172 w 386"/>
                <a:gd name="T53" fmla="*/ 200 h 481"/>
                <a:gd name="T54" fmla="*/ 152 w 386"/>
                <a:gd name="T55" fmla="*/ 218 h 481"/>
                <a:gd name="T56" fmla="*/ 135 w 386"/>
                <a:gd name="T57" fmla="*/ 204 h 481"/>
                <a:gd name="T58" fmla="*/ 111 w 386"/>
                <a:gd name="T59" fmla="*/ 199 h 481"/>
                <a:gd name="T60" fmla="*/ 115 w 386"/>
                <a:gd name="T61" fmla="*/ 225 h 481"/>
                <a:gd name="T62" fmla="*/ 102 w 386"/>
                <a:gd name="T63" fmla="*/ 227 h 481"/>
                <a:gd name="T64" fmla="*/ 89 w 386"/>
                <a:gd name="T65" fmla="*/ 223 h 481"/>
                <a:gd name="T66" fmla="*/ 74 w 386"/>
                <a:gd name="T67" fmla="*/ 207 h 481"/>
                <a:gd name="T68" fmla="*/ 67 w 386"/>
                <a:gd name="T69" fmla="*/ 241 h 481"/>
                <a:gd name="T70" fmla="*/ 54 w 386"/>
                <a:gd name="T71" fmla="*/ 229 h 481"/>
                <a:gd name="T72" fmla="*/ 43 w 386"/>
                <a:gd name="T73" fmla="*/ 233 h 481"/>
                <a:gd name="T74" fmla="*/ 28 w 386"/>
                <a:gd name="T75" fmla="*/ 239 h 481"/>
                <a:gd name="T76" fmla="*/ 13 w 386"/>
                <a:gd name="T77" fmla="*/ 217 h 481"/>
                <a:gd name="T78" fmla="*/ 0 w 386"/>
                <a:gd name="T79" fmla="*/ 259 h 481"/>
                <a:gd name="T80" fmla="*/ 4 w 386"/>
                <a:gd name="T81" fmla="*/ 348 h 481"/>
                <a:gd name="T82" fmla="*/ 35 w 386"/>
                <a:gd name="T83" fmla="*/ 352 h 481"/>
                <a:gd name="T84" fmla="*/ 51 w 386"/>
                <a:gd name="T85" fmla="*/ 347 h 481"/>
                <a:gd name="T86" fmla="*/ 69 w 386"/>
                <a:gd name="T87" fmla="*/ 358 h 481"/>
                <a:gd name="T88" fmla="*/ 85 w 386"/>
                <a:gd name="T89" fmla="*/ 339 h 481"/>
                <a:gd name="T90" fmla="*/ 99 w 386"/>
                <a:gd name="T91" fmla="*/ 303 h 481"/>
                <a:gd name="T92" fmla="*/ 118 w 386"/>
                <a:gd name="T93" fmla="*/ 307 h 481"/>
                <a:gd name="T94" fmla="*/ 129 w 386"/>
                <a:gd name="T95" fmla="*/ 319 h 481"/>
                <a:gd name="T96" fmla="*/ 139 w 386"/>
                <a:gd name="T97" fmla="*/ 337 h 481"/>
                <a:gd name="T98" fmla="*/ 170 w 386"/>
                <a:gd name="T99" fmla="*/ 376 h 481"/>
                <a:gd name="T100" fmla="*/ 183 w 386"/>
                <a:gd name="T101" fmla="*/ 442 h 481"/>
                <a:gd name="T102" fmla="*/ 233 w 386"/>
                <a:gd name="T103" fmla="*/ 465 h 481"/>
                <a:gd name="T104" fmla="*/ 236 w 386"/>
                <a:gd name="T105" fmla="*/ 468 h 481"/>
                <a:gd name="T106" fmla="*/ 283 w 386"/>
                <a:gd name="T107" fmla="*/ 480 h 481"/>
                <a:gd name="T108" fmla="*/ 290 w 386"/>
                <a:gd name="T109" fmla="*/ 449 h 481"/>
                <a:gd name="T110" fmla="*/ 304 w 386"/>
                <a:gd name="T111" fmla="*/ 453 h 481"/>
                <a:gd name="T112" fmla="*/ 292 w 386"/>
                <a:gd name="T113" fmla="*/ 387 h 481"/>
                <a:gd name="T114" fmla="*/ 307 w 386"/>
                <a:gd name="T115" fmla="*/ 351 h 481"/>
                <a:gd name="T116" fmla="*/ 337 w 386"/>
                <a:gd name="T117" fmla="*/ 323 h 481"/>
                <a:gd name="T118" fmla="*/ 364 w 386"/>
                <a:gd name="T119" fmla="*/ 321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86" h="481">
                  <a:moveTo>
                    <a:pt x="374" y="310"/>
                  </a:moveTo>
                  <a:cubicBezTo>
                    <a:pt x="372" y="306"/>
                    <a:pt x="370" y="302"/>
                    <a:pt x="368" y="299"/>
                  </a:cubicBezTo>
                  <a:cubicBezTo>
                    <a:pt x="368" y="299"/>
                    <a:pt x="368" y="298"/>
                    <a:pt x="368" y="298"/>
                  </a:cubicBezTo>
                  <a:cubicBezTo>
                    <a:pt x="368" y="295"/>
                    <a:pt x="368" y="292"/>
                    <a:pt x="368" y="290"/>
                  </a:cubicBezTo>
                  <a:cubicBezTo>
                    <a:pt x="368" y="290"/>
                    <a:pt x="368" y="289"/>
                    <a:pt x="368" y="289"/>
                  </a:cubicBezTo>
                  <a:cubicBezTo>
                    <a:pt x="368" y="289"/>
                    <a:pt x="367" y="289"/>
                    <a:pt x="366" y="289"/>
                  </a:cubicBezTo>
                  <a:cubicBezTo>
                    <a:pt x="365" y="290"/>
                    <a:pt x="362" y="291"/>
                    <a:pt x="359" y="290"/>
                  </a:cubicBezTo>
                  <a:cubicBezTo>
                    <a:pt x="359" y="289"/>
                    <a:pt x="359" y="289"/>
                    <a:pt x="358" y="289"/>
                  </a:cubicBezTo>
                  <a:cubicBezTo>
                    <a:pt x="356" y="288"/>
                    <a:pt x="355" y="285"/>
                    <a:pt x="355" y="283"/>
                  </a:cubicBezTo>
                  <a:cubicBezTo>
                    <a:pt x="354" y="281"/>
                    <a:pt x="353" y="279"/>
                    <a:pt x="350" y="278"/>
                  </a:cubicBezTo>
                  <a:cubicBezTo>
                    <a:pt x="349" y="278"/>
                    <a:pt x="348" y="277"/>
                    <a:pt x="348" y="277"/>
                  </a:cubicBezTo>
                  <a:cubicBezTo>
                    <a:pt x="347" y="276"/>
                    <a:pt x="347" y="275"/>
                    <a:pt x="346" y="275"/>
                  </a:cubicBezTo>
                  <a:cubicBezTo>
                    <a:pt x="344" y="272"/>
                    <a:pt x="340" y="268"/>
                    <a:pt x="343" y="261"/>
                  </a:cubicBezTo>
                  <a:cubicBezTo>
                    <a:pt x="344" y="255"/>
                    <a:pt x="348" y="252"/>
                    <a:pt x="352" y="249"/>
                  </a:cubicBezTo>
                  <a:cubicBezTo>
                    <a:pt x="354" y="247"/>
                    <a:pt x="357" y="245"/>
                    <a:pt x="358" y="243"/>
                  </a:cubicBezTo>
                  <a:cubicBezTo>
                    <a:pt x="359" y="240"/>
                    <a:pt x="355" y="234"/>
                    <a:pt x="352" y="230"/>
                  </a:cubicBezTo>
                  <a:cubicBezTo>
                    <a:pt x="350" y="226"/>
                    <a:pt x="347" y="225"/>
                    <a:pt x="346" y="225"/>
                  </a:cubicBezTo>
                  <a:cubicBezTo>
                    <a:pt x="345" y="225"/>
                    <a:pt x="345" y="225"/>
                    <a:pt x="344" y="225"/>
                  </a:cubicBezTo>
                  <a:cubicBezTo>
                    <a:pt x="343" y="225"/>
                    <a:pt x="341" y="226"/>
                    <a:pt x="339" y="225"/>
                  </a:cubicBezTo>
                  <a:cubicBezTo>
                    <a:pt x="339" y="225"/>
                    <a:pt x="339" y="225"/>
                    <a:pt x="339" y="225"/>
                  </a:cubicBezTo>
                  <a:cubicBezTo>
                    <a:pt x="338" y="224"/>
                    <a:pt x="337" y="224"/>
                    <a:pt x="337" y="223"/>
                  </a:cubicBezTo>
                  <a:cubicBezTo>
                    <a:pt x="337" y="223"/>
                    <a:pt x="337" y="223"/>
                    <a:pt x="337" y="223"/>
                  </a:cubicBezTo>
                  <a:cubicBezTo>
                    <a:pt x="337" y="222"/>
                    <a:pt x="336" y="221"/>
                    <a:pt x="336" y="219"/>
                  </a:cubicBezTo>
                  <a:cubicBezTo>
                    <a:pt x="336" y="218"/>
                    <a:pt x="335" y="217"/>
                    <a:pt x="335" y="216"/>
                  </a:cubicBezTo>
                  <a:cubicBezTo>
                    <a:pt x="334" y="216"/>
                    <a:pt x="334" y="216"/>
                    <a:pt x="333" y="217"/>
                  </a:cubicBezTo>
                  <a:cubicBezTo>
                    <a:pt x="332" y="217"/>
                    <a:pt x="330" y="218"/>
                    <a:pt x="329" y="218"/>
                  </a:cubicBezTo>
                  <a:cubicBezTo>
                    <a:pt x="327" y="218"/>
                    <a:pt x="326" y="218"/>
                    <a:pt x="325" y="217"/>
                  </a:cubicBezTo>
                  <a:cubicBezTo>
                    <a:pt x="323" y="214"/>
                    <a:pt x="323" y="211"/>
                    <a:pt x="324" y="209"/>
                  </a:cubicBezTo>
                  <a:cubicBezTo>
                    <a:pt x="324" y="206"/>
                    <a:pt x="325" y="203"/>
                    <a:pt x="319" y="198"/>
                  </a:cubicBezTo>
                  <a:cubicBezTo>
                    <a:pt x="317" y="197"/>
                    <a:pt x="317" y="197"/>
                    <a:pt x="317" y="197"/>
                  </a:cubicBezTo>
                  <a:cubicBezTo>
                    <a:pt x="316" y="196"/>
                    <a:pt x="316" y="195"/>
                    <a:pt x="316" y="194"/>
                  </a:cubicBezTo>
                  <a:cubicBezTo>
                    <a:pt x="316" y="193"/>
                    <a:pt x="317" y="192"/>
                    <a:pt x="318" y="192"/>
                  </a:cubicBezTo>
                  <a:cubicBezTo>
                    <a:pt x="320" y="191"/>
                    <a:pt x="320" y="191"/>
                    <a:pt x="320" y="191"/>
                  </a:cubicBezTo>
                  <a:cubicBezTo>
                    <a:pt x="323" y="190"/>
                    <a:pt x="324" y="190"/>
                    <a:pt x="326" y="188"/>
                  </a:cubicBezTo>
                  <a:cubicBezTo>
                    <a:pt x="326" y="184"/>
                    <a:pt x="326" y="181"/>
                    <a:pt x="326" y="177"/>
                  </a:cubicBezTo>
                  <a:cubicBezTo>
                    <a:pt x="327" y="176"/>
                    <a:pt x="327" y="176"/>
                    <a:pt x="327" y="176"/>
                  </a:cubicBezTo>
                  <a:cubicBezTo>
                    <a:pt x="327" y="175"/>
                    <a:pt x="327" y="174"/>
                    <a:pt x="329" y="174"/>
                  </a:cubicBezTo>
                  <a:cubicBezTo>
                    <a:pt x="329" y="173"/>
                    <a:pt x="329" y="173"/>
                    <a:pt x="329" y="173"/>
                  </a:cubicBezTo>
                  <a:cubicBezTo>
                    <a:pt x="338" y="170"/>
                    <a:pt x="344" y="168"/>
                    <a:pt x="349" y="166"/>
                  </a:cubicBezTo>
                  <a:cubicBezTo>
                    <a:pt x="349" y="166"/>
                    <a:pt x="349" y="165"/>
                    <a:pt x="349" y="165"/>
                  </a:cubicBezTo>
                  <a:cubicBezTo>
                    <a:pt x="350" y="163"/>
                    <a:pt x="351" y="161"/>
                    <a:pt x="355" y="160"/>
                  </a:cubicBezTo>
                  <a:cubicBezTo>
                    <a:pt x="356" y="160"/>
                    <a:pt x="358" y="160"/>
                    <a:pt x="361" y="160"/>
                  </a:cubicBezTo>
                  <a:cubicBezTo>
                    <a:pt x="363" y="160"/>
                    <a:pt x="363" y="160"/>
                    <a:pt x="363" y="160"/>
                  </a:cubicBezTo>
                  <a:cubicBezTo>
                    <a:pt x="366" y="160"/>
                    <a:pt x="369" y="160"/>
                    <a:pt x="372" y="159"/>
                  </a:cubicBezTo>
                  <a:cubicBezTo>
                    <a:pt x="373" y="158"/>
                    <a:pt x="374" y="155"/>
                    <a:pt x="372" y="145"/>
                  </a:cubicBezTo>
                  <a:cubicBezTo>
                    <a:pt x="372" y="144"/>
                    <a:pt x="372" y="144"/>
                    <a:pt x="372" y="144"/>
                  </a:cubicBezTo>
                  <a:cubicBezTo>
                    <a:pt x="373" y="135"/>
                    <a:pt x="376" y="133"/>
                    <a:pt x="380" y="132"/>
                  </a:cubicBezTo>
                  <a:cubicBezTo>
                    <a:pt x="381" y="132"/>
                    <a:pt x="381" y="132"/>
                    <a:pt x="381" y="132"/>
                  </a:cubicBezTo>
                  <a:cubicBezTo>
                    <a:pt x="381" y="129"/>
                    <a:pt x="381" y="126"/>
                    <a:pt x="381" y="123"/>
                  </a:cubicBezTo>
                  <a:cubicBezTo>
                    <a:pt x="380" y="117"/>
                    <a:pt x="379" y="109"/>
                    <a:pt x="386" y="106"/>
                  </a:cubicBezTo>
                  <a:cubicBezTo>
                    <a:pt x="384" y="102"/>
                    <a:pt x="381" y="97"/>
                    <a:pt x="379" y="97"/>
                  </a:cubicBezTo>
                  <a:cubicBezTo>
                    <a:pt x="377" y="97"/>
                    <a:pt x="376" y="98"/>
                    <a:pt x="374" y="99"/>
                  </a:cubicBezTo>
                  <a:cubicBezTo>
                    <a:pt x="372" y="100"/>
                    <a:pt x="370" y="101"/>
                    <a:pt x="368" y="101"/>
                  </a:cubicBezTo>
                  <a:cubicBezTo>
                    <a:pt x="367" y="101"/>
                    <a:pt x="365" y="101"/>
                    <a:pt x="364" y="100"/>
                  </a:cubicBezTo>
                  <a:cubicBezTo>
                    <a:pt x="361" y="96"/>
                    <a:pt x="361" y="92"/>
                    <a:pt x="362" y="88"/>
                  </a:cubicBezTo>
                  <a:cubicBezTo>
                    <a:pt x="362" y="87"/>
                    <a:pt x="362" y="86"/>
                    <a:pt x="362" y="85"/>
                  </a:cubicBezTo>
                  <a:cubicBezTo>
                    <a:pt x="362" y="85"/>
                    <a:pt x="362" y="85"/>
                    <a:pt x="361" y="85"/>
                  </a:cubicBezTo>
                  <a:cubicBezTo>
                    <a:pt x="361" y="85"/>
                    <a:pt x="360" y="85"/>
                    <a:pt x="358" y="85"/>
                  </a:cubicBezTo>
                  <a:cubicBezTo>
                    <a:pt x="356" y="85"/>
                    <a:pt x="355" y="86"/>
                    <a:pt x="353" y="86"/>
                  </a:cubicBezTo>
                  <a:cubicBezTo>
                    <a:pt x="351" y="86"/>
                    <a:pt x="349" y="85"/>
                    <a:pt x="348" y="83"/>
                  </a:cubicBezTo>
                  <a:cubicBezTo>
                    <a:pt x="346" y="81"/>
                    <a:pt x="345" y="78"/>
                    <a:pt x="345" y="73"/>
                  </a:cubicBezTo>
                  <a:cubicBezTo>
                    <a:pt x="345" y="72"/>
                    <a:pt x="345" y="72"/>
                    <a:pt x="346" y="72"/>
                  </a:cubicBezTo>
                  <a:cubicBezTo>
                    <a:pt x="346" y="72"/>
                    <a:pt x="346" y="72"/>
                    <a:pt x="346" y="72"/>
                  </a:cubicBezTo>
                  <a:cubicBezTo>
                    <a:pt x="346" y="71"/>
                    <a:pt x="345" y="70"/>
                    <a:pt x="345" y="69"/>
                  </a:cubicBezTo>
                  <a:cubicBezTo>
                    <a:pt x="344" y="68"/>
                    <a:pt x="342" y="68"/>
                    <a:pt x="342" y="68"/>
                  </a:cubicBezTo>
                  <a:cubicBezTo>
                    <a:pt x="339" y="68"/>
                    <a:pt x="335" y="68"/>
                    <a:pt x="333" y="65"/>
                  </a:cubicBezTo>
                  <a:cubicBezTo>
                    <a:pt x="331" y="61"/>
                    <a:pt x="333" y="59"/>
                    <a:pt x="334" y="58"/>
                  </a:cubicBezTo>
                  <a:cubicBezTo>
                    <a:pt x="335" y="56"/>
                    <a:pt x="336" y="55"/>
                    <a:pt x="335" y="51"/>
                  </a:cubicBezTo>
                  <a:cubicBezTo>
                    <a:pt x="328" y="52"/>
                    <a:pt x="325" y="55"/>
                    <a:pt x="322" y="57"/>
                  </a:cubicBezTo>
                  <a:cubicBezTo>
                    <a:pt x="320" y="59"/>
                    <a:pt x="318" y="61"/>
                    <a:pt x="314" y="61"/>
                  </a:cubicBezTo>
                  <a:cubicBezTo>
                    <a:pt x="314" y="61"/>
                    <a:pt x="314" y="61"/>
                    <a:pt x="314" y="61"/>
                  </a:cubicBezTo>
                  <a:cubicBezTo>
                    <a:pt x="306" y="60"/>
                    <a:pt x="301" y="50"/>
                    <a:pt x="298" y="45"/>
                  </a:cubicBezTo>
                  <a:cubicBezTo>
                    <a:pt x="297" y="46"/>
                    <a:pt x="296" y="47"/>
                    <a:pt x="295" y="47"/>
                  </a:cubicBezTo>
                  <a:cubicBezTo>
                    <a:pt x="291" y="49"/>
                    <a:pt x="287" y="52"/>
                    <a:pt x="282" y="53"/>
                  </a:cubicBezTo>
                  <a:cubicBezTo>
                    <a:pt x="281" y="59"/>
                    <a:pt x="275" y="68"/>
                    <a:pt x="261" y="70"/>
                  </a:cubicBezTo>
                  <a:cubicBezTo>
                    <a:pt x="261" y="71"/>
                    <a:pt x="260" y="71"/>
                    <a:pt x="260" y="70"/>
                  </a:cubicBezTo>
                  <a:cubicBezTo>
                    <a:pt x="254" y="70"/>
                    <a:pt x="250" y="67"/>
                    <a:pt x="247" y="62"/>
                  </a:cubicBezTo>
                  <a:cubicBezTo>
                    <a:pt x="247" y="61"/>
                    <a:pt x="247" y="61"/>
                    <a:pt x="247" y="61"/>
                  </a:cubicBezTo>
                  <a:cubicBezTo>
                    <a:pt x="244" y="53"/>
                    <a:pt x="246" y="45"/>
                    <a:pt x="247" y="37"/>
                  </a:cubicBezTo>
                  <a:cubicBezTo>
                    <a:pt x="248" y="35"/>
                    <a:pt x="248" y="33"/>
                    <a:pt x="248" y="30"/>
                  </a:cubicBezTo>
                  <a:cubicBezTo>
                    <a:pt x="248" y="27"/>
                    <a:pt x="247" y="25"/>
                    <a:pt x="243" y="23"/>
                  </a:cubicBezTo>
                  <a:cubicBezTo>
                    <a:pt x="236" y="20"/>
                    <a:pt x="234" y="17"/>
                    <a:pt x="234" y="12"/>
                  </a:cubicBezTo>
                  <a:cubicBezTo>
                    <a:pt x="234" y="12"/>
                    <a:pt x="234" y="12"/>
                    <a:pt x="234" y="12"/>
                  </a:cubicBezTo>
                  <a:cubicBezTo>
                    <a:pt x="234" y="12"/>
                    <a:pt x="234" y="11"/>
                    <a:pt x="234" y="11"/>
                  </a:cubicBezTo>
                  <a:cubicBezTo>
                    <a:pt x="235" y="9"/>
                    <a:pt x="231" y="6"/>
                    <a:pt x="228" y="4"/>
                  </a:cubicBezTo>
                  <a:cubicBezTo>
                    <a:pt x="227" y="4"/>
                    <a:pt x="226" y="3"/>
                    <a:pt x="225" y="2"/>
                  </a:cubicBezTo>
                  <a:cubicBezTo>
                    <a:pt x="224" y="3"/>
                    <a:pt x="222" y="4"/>
                    <a:pt x="219" y="5"/>
                  </a:cubicBezTo>
                  <a:cubicBezTo>
                    <a:pt x="218" y="5"/>
                    <a:pt x="217" y="5"/>
                    <a:pt x="217" y="5"/>
                  </a:cubicBezTo>
                  <a:cubicBezTo>
                    <a:pt x="213" y="5"/>
                    <a:pt x="211" y="3"/>
                    <a:pt x="208" y="0"/>
                  </a:cubicBezTo>
                  <a:cubicBezTo>
                    <a:pt x="208" y="0"/>
                    <a:pt x="208" y="0"/>
                    <a:pt x="207" y="0"/>
                  </a:cubicBezTo>
                  <a:cubicBezTo>
                    <a:pt x="207" y="0"/>
                    <a:pt x="206" y="0"/>
                    <a:pt x="206" y="0"/>
                  </a:cubicBezTo>
                  <a:cubicBezTo>
                    <a:pt x="205" y="1"/>
                    <a:pt x="204" y="2"/>
                    <a:pt x="202" y="3"/>
                  </a:cubicBezTo>
                  <a:cubicBezTo>
                    <a:pt x="201" y="4"/>
                    <a:pt x="199" y="3"/>
                    <a:pt x="198" y="1"/>
                  </a:cubicBezTo>
                  <a:cubicBezTo>
                    <a:pt x="198" y="1"/>
                    <a:pt x="198" y="1"/>
                    <a:pt x="198" y="1"/>
                  </a:cubicBezTo>
                  <a:cubicBezTo>
                    <a:pt x="195" y="3"/>
                    <a:pt x="191" y="4"/>
                    <a:pt x="188" y="5"/>
                  </a:cubicBezTo>
                  <a:cubicBezTo>
                    <a:pt x="183" y="7"/>
                    <a:pt x="179" y="8"/>
                    <a:pt x="177" y="10"/>
                  </a:cubicBezTo>
                  <a:cubicBezTo>
                    <a:pt x="177" y="11"/>
                    <a:pt x="177" y="11"/>
                    <a:pt x="177" y="11"/>
                  </a:cubicBezTo>
                  <a:cubicBezTo>
                    <a:pt x="177" y="14"/>
                    <a:pt x="179" y="16"/>
                    <a:pt x="181" y="19"/>
                  </a:cubicBezTo>
                  <a:cubicBezTo>
                    <a:pt x="182" y="21"/>
                    <a:pt x="185" y="24"/>
                    <a:pt x="186" y="29"/>
                  </a:cubicBezTo>
                  <a:cubicBezTo>
                    <a:pt x="189" y="37"/>
                    <a:pt x="189" y="43"/>
                    <a:pt x="185" y="47"/>
                  </a:cubicBezTo>
                  <a:cubicBezTo>
                    <a:pt x="185" y="47"/>
                    <a:pt x="185" y="47"/>
                    <a:pt x="185" y="47"/>
                  </a:cubicBezTo>
                  <a:cubicBezTo>
                    <a:pt x="185" y="47"/>
                    <a:pt x="185" y="47"/>
                    <a:pt x="185" y="47"/>
                  </a:cubicBezTo>
                  <a:cubicBezTo>
                    <a:pt x="183" y="50"/>
                    <a:pt x="179" y="51"/>
                    <a:pt x="176" y="53"/>
                  </a:cubicBezTo>
                  <a:cubicBezTo>
                    <a:pt x="172" y="54"/>
                    <a:pt x="168" y="56"/>
                    <a:pt x="167" y="59"/>
                  </a:cubicBezTo>
                  <a:cubicBezTo>
                    <a:pt x="166" y="63"/>
                    <a:pt x="168" y="66"/>
                    <a:pt x="171" y="70"/>
                  </a:cubicBezTo>
                  <a:cubicBezTo>
                    <a:pt x="172" y="71"/>
                    <a:pt x="173" y="73"/>
                    <a:pt x="174" y="75"/>
                  </a:cubicBezTo>
                  <a:cubicBezTo>
                    <a:pt x="174" y="77"/>
                    <a:pt x="174" y="79"/>
                    <a:pt x="174" y="81"/>
                  </a:cubicBezTo>
                  <a:cubicBezTo>
                    <a:pt x="173" y="85"/>
                    <a:pt x="173" y="90"/>
                    <a:pt x="176" y="94"/>
                  </a:cubicBezTo>
                  <a:cubicBezTo>
                    <a:pt x="179" y="97"/>
                    <a:pt x="184" y="98"/>
                    <a:pt x="189" y="99"/>
                  </a:cubicBezTo>
                  <a:cubicBezTo>
                    <a:pt x="194" y="101"/>
                    <a:pt x="198" y="102"/>
                    <a:pt x="199" y="105"/>
                  </a:cubicBezTo>
                  <a:cubicBezTo>
                    <a:pt x="200" y="107"/>
                    <a:pt x="198" y="110"/>
                    <a:pt x="195" y="113"/>
                  </a:cubicBezTo>
                  <a:cubicBezTo>
                    <a:pt x="192" y="117"/>
                    <a:pt x="189" y="121"/>
                    <a:pt x="190" y="126"/>
                  </a:cubicBezTo>
                  <a:cubicBezTo>
                    <a:pt x="191" y="131"/>
                    <a:pt x="196" y="134"/>
                    <a:pt x="200" y="137"/>
                  </a:cubicBezTo>
                  <a:cubicBezTo>
                    <a:pt x="201" y="138"/>
                    <a:pt x="201" y="138"/>
                    <a:pt x="201" y="138"/>
                  </a:cubicBezTo>
                  <a:cubicBezTo>
                    <a:pt x="201" y="140"/>
                    <a:pt x="202" y="141"/>
                    <a:pt x="202" y="142"/>
                  </a:cubicBezTo>
                  <a:cubicBezTo>
                    <a:pt x="202" y="146"/>
                    <a:pt x="202" y="150"/>
                    <a:pt x="205" y="158"/>
                  </a:cubicBezTo>
                  <a:cubicBezTo>
                    <a:pt x="205" y="158"/>
                    <a:pt x="205" y="158"/>
                    <a:pt x="205" y="158"/>
                  </a:cubicBezTo>
                  <a:cubicBezTo>
                    <a:pt x="205" y="158"/>
                    <a:pt x="205" y="158"/>
                    <a:pt x="205" y="158"/>
                  </a:cubicBezTo>
                  <a:cubicBezTo>
                    <a:pt x="206" y="159"/>
                    <a:pt x="207" y="160"/>
                    <a:pt x="207" y="161"/>
                  </a:cubicBezTo>
                  <a:cubicBezTo>
                    <a:pt x="207" y="161"/>
                    <a:pt x="207" y="161"/>
                    <a:pt x="207" y="162"/>
                  </a:cubicBezTo>
                  <a:cubicBezTo>
                    <a:pt x="211" y="166"/>
                    <a:pt x="209" y="175"/>
                    <a:pt x="207" y="183"/>
                  </a:cubicBezTo>
                  <a:cubicBezTo>
                    <a:pt x="207" y="183"/>
                    <a:pt x="207" y="183"/>
                    <a:pt x="207" y="183"/>
                  </a:cubicBezTo>
                  <a:cubicBezTo>
                    <a:pt x="204" y="185"/>
                    <a:pt x="201" y="188"/>
                    <a:pt x="198" y="190"/>
                  </a:cubicBezTo>
                  <a:cubicBezTo>
                    <a:pt x="197" y="191"/>
                    <a:pt x="196" y="191"/>
                    <a:pt x="194" y="191"/>
                  </a:cubicBezTo>
                  <a:cubicBezTo>
                    <a:pt x="194" y="191"/>
                    <a:pt x="193" y="191"/>
                    <a:pt x="192" y="191"/>
                  </a:cubicBezTo>
                  <a:cubicBezTo>
                    <a:pt x="191" y="191"/>
                    <a:pt x="191" y="191"/>
                    <a:pt x="190" y="191"/>
                  </a:cubicBezTo>
                  <a:cubicBezTo>
                    <a:pt x="189" y="191"/>
                    <a:pt x="188" y="191"/>
                    <a:pt x="187" y="192"/>
                  </a:cubicBezTo>
                  <a:cubicBezTo>
                    <a:pt x="187" y="192"/>
                    <a:pt x="187" y="192"/>
                    <a:pt x="187" y="192"/>
                  </a:cubicBezTo>
                  <a:cubicBezTo>
                    <a:pt x="187" y="193"/>
                    <a:pt x="187" y="194"/>
                    <a:pt x="187" y="195"/>
                  </a:cubicBezTo>
                  <a:cubicBezTo>
                    <a:pt x="187" y="198"/>
                    <a:pt x="187" y="201"/>
                    <a:pt x="184" y="203"/>
                  </a:cubicBezTo>
                  <a:cubicBezTo>
                    <a:pt x="184" y="203"/>
                    <a:pt x="184" y="203"/>
                    <a:pt x="184" y="203"/>
                  </a:cubicBezTo>
                  <a:cubicBezTo>
                    <a:pt x="183" y="203"/>
                    <a:pt x="182" y="202"/>
                    <a:pt x="182" y="201"/>
                  </a:cubicBezTo>
                  <a:cubicBezTo>
                    <a:pt x="181" y="199"/>
                    <a:pt x="180" y="197"/>
                    <a:pt x="177" y="197"/>
                  </a:cubicBezTo>
                  <a:cubicBezTo>
                    <a:pt x="177" y="197"/>
                    <a:pt x="176" y="197"/>
                    <a:pt x="175" y="198"/>
                  </a:cubicBezTo>
                  <a:cubicBezTo>
                    <a:pt x="174" y="199"/>
                    <a:pt x="173" y="200"/>
                    <a:pt x="172" y="200"/>
                  </a:cubicBezTo>
                  <a:cubicBezTo>
                    <a:pt x="168" y="203"/>
                    <a:pt x="167" y="204"/>
                    <a:pt x="164" y="217"/>
                  </a:cubicBezTo>
                  <a:cubicBezTo>
                    <a:pt x="163" y="217"/>
                    <a:pt x="162" y="217"/>
                    <a:pt x="162" y="217"/>
                  </a:cubicBezTo>
                  <a:cubicBezTo>
                    <a:pt x="160" y="216"/>
                    <a:pt x="159" y="215"/>
                    <a:pt x="157" y="215"/>
                  </a:cubicBezTo>
                  <a:cubicBezTo>
                    <a:pt x="157" y="215"/>
                    <a:pt x="156" y="215"/>
                    <a:pt x="155" y="216"/>
                  </a:cubicBezTo>
                  <a:cubicBezTo>
                    <a:pt x="154" y="217"/>
                    <a:pt x="153" y="218"/>
                    <a:pt x="152" y="218"/>
                  </a:cubicBezTo>
                  <a:cubicBezTo>
                    <a:pt x="150" y="220"/>
                    <a:pt x="149" y="221"/>
                    <a:pt x="148" y="221"/>
                  </a:cubicBezTo>
                  <a:cubicBezTo>
                    <a:pt x="148" y="221"/>
                    <a:pt x="148" y="221"/>
                    <a:pt x="148" y="221"/>
                  </a:cubicBezTo>
                  <a:cubicBezTo>
                    <a:pt x="148" y="221"/>
                    <a:pt x="147" y="221"/>
                    <a:pt x="147" y="220"/>
                  </a:cubicBezTo>
                  <a:cubicBezTo>
                    <a:pt x="145" y="214"/>
                    <a:pt x="141" y="206"/>
                    <a:pt x="137" y="205"/>
                  </a:cubicBezTo>
                  <a:cubicBezTo>
                    <a:pt x="136" y="204"/>
                    <a:pt x="135" y="204"/>
                    <a:pt x="135" y="204"/>
                  </a:cubicBezTo>
                  <a:cubicBezTo>
                    <a:pt x="134" y="204"/>
                    <a:pt x="132" y="205"/>
                    <a:pt x="131" y="205"/>
                  </a:cubicBezTo>
                  <a:cubicBezTo>
                    <a:pt x="129" y="206"/>
                    <a:pt x="128" y="207"/>
                    <a:pt x="126" y="207"/>
                  </a:cubicBezTo>
                  <a:cubicBezTo>
                    <a:pt x="126" y="207"/>
                    <a:pt x="125" y="207"/>
                    <a:pt x="124" y="207"/>
                  </a:cubicBezTo>
                  <a:cubicBezTo>
                    <a:pt x="120" y="201"/>
                    <a:pt x="117" y="199"/>
                    <a:pt x="112" y="199"/>
                  </a:cubicBezTo>
                  <a:cubicBezTo>
                    <a:pt x="112" y="199"/>
                    <a:pt x="111" y="199"/>
                    <a:pt x="111" y="199"/>
                  </a:cubicBezTo>
                  <a:cubicBezTo>
                    <a:pt x="111" y="199"/>
                    <a:pt x="111" y="199"/>
                    <a:pt x="110" y="199"/>
                  </a:cubicBezTo>
                  <a:cubicBezTo>
                    <a:pt x="105" y="202"/>
                    <a:pt x="101" y="206"/>
                    <a:pt x="99" y="210"/>
                  </a:cubicBezTo>
                  <a:cubicBezTo>
                    <a:pt x="99" y="210"/>
                    <a:pt x="99" y="210"/>
                    <a:pt x="99" y="211"/>
                  </a:cubicBezTo>
                  <a:cubicBezTo>
                    <a:pt x="103" y="218"/>
                    <a:pt x="108" y="221"/>
                    <a:pt x="111" y="222"/>
                  </a:cubicBezTo>
                  <a:cubicBezTo>
                    <a:pt x="113" y="223"/>
                    <a:pt x="114" y="224"/>
                    <a:pt x="115" y="225"/>
                  </a:cubicBezTo>
                  <a:cubicBezTo>
                    <a:pt x="115" y="227"/>
                    <a:pt x="115" y="230"/>
                    <a:pt x="114" y="233"/>
                  </a:cubicBezTo>
                  <a:cubicBezTo>
                    <a:pt x="113" y="234"/>
                    <a:pt x="112" y="234"/>
                    <a:pt x="112" y="234"/>
                  </a:cubicBezTo>
                  <a:cubicBezTo>
                    <a:pt x="111" y="234"/>
                    <a:pt x="111" y="233"/>
                    <a:pt x="110" y="232"/>
                  </a:cubicBezTo>
                  <a:cubicBezTo>
                    <a:pt x="109" y="232"/>
                    <a:pt x="108" y="230"/>
                    <a:pt x="107" y="229"/>
                  </a:cubicBezTo>
                  <a:cubicBezTo>
                    <a:pt x="106" y="228"/>
                    <a:pt x="104" y="228"/>
                    <a:pt x="102" y="227"/>
                  </a:cubicBezTo>
                  <a:cubicBezTo>
                    <a:pt x="101" y="226"/>
                    <a:pt x="100" y="226"/>
                    <a:pt x="99" y="225"/>
                  </a:cubicBezTo>
                  <a:cubicBezTo>
                    <a:pt x="97" y="224"/>
                    <a:pt x="96" y="222"/>
                    <a:pt x="95" y="221"/>
                  </a:cubicBezTo>
                  <a:cubicBezTo>
                    <a:pt x="94" y="220"/>
                    <a:pt x="94" y="220"/>
                    <a:pt x="93" y="220"/>
                  </a:cubicBezTo>
                  <a:cubicBezTo>
                    <a:pt x="92" y="220"/>
                    <a:pt x="92" y="221"/>
                    <a:pt x="91" y="222"/>
                  </a:cubicBezTo>
                  <a:cubicBezTo>
                    <a:pt x="91" y="223"/>
                    <a:pt x="90" y="223"/>
                    <a:pt x="89" y="223"/>
                  </a:cubicBezTo>
                  <a:cubicBezTo>
                    <a:pt x="89" y="223"/>
                    <a:pt x="89" y="223"/>
                    <a:pt x="89" y="223"/>
                  </a:cubicBezTo>
                  <a:cubicBezTo>
                    <a:pt x="87" y="219"/>
                    <a:pt x="84" y="217"/>
                    <a:pt x="82" y="215"/>
                  </a:cubicBezTo>
                  <a:cubicBezTo>
                    <a:pt x="80" y="214"/>
                    <a:pt x="78" y="212"/>
                    <a:pt x="76" y="208"/>
                  </a:cubicBezTo>
                  <a:cubicBezTo>
                    <a:pt x="76" y="208"/>
                    <a:pt x="76" y="208"/>
                    <a:pt x="76" y="208"/>
                  </a:cubicBezTo>
                  <a:cubicBezTo>
                    <a:pt x="75" y="208"/>
                    <a:pt x="75" y="207"/>
                    <a:pt x="74" y="207"/>
                  </a:cubicBezTo>
                  <a:cubicBezTo>
                    <a:pt x="72" y="207"/>
                    <a:pt x="72" y="209"/>
                    <a:pt x="72" y="211"/>
                  </a:cubicBezTo>
                  <a:cubicBezTo>
                    <a:pt x="72" y="213"/>
                    <a:pt x="72" y="215"/>
                    <a:pt x="70" y="217"/>
                  </a:cubicBezTo>
                  <a:cubicBezTo>
                    <a:pt x="68" y="218"/>
                    <a:pt x="67" y="220"/>
                    <a:pt x="67" y="222"/>
                  </a:cubicBezTo>
                  <a:cubicBezTo>
                    <a:pt x="68" y="223"/>
                    <a:pt x="69" y="225"/>
                    <a:pt x="70" y="225"/>
                  </a:cubicBezTo>
                  <a:cubicBezTo>
                    <a:pt x="69" y="231"/>
                    <a:pt x="68" y="236"/>
                    <a:pt x="67" y="241"/>
                  </a:cubicBezTo>
                  <a:cubicBezTo>
                    <a:pt x="67" y="241"/>
                    <a:pt x="67" y="240"/>
                    <a:pt x="66" y="238"/>
                  </a:cubicBezTo>
                  <a:cubicBezTo>
                    <a:pt x="66" y="236"/>
                    <a:pt x="66" y="232"/>
                    <a:pt x="63" y="232"/>
                  </a:cubicBezTo>
                  <a:cubicBezTo>
                    <a:pt x="60" y="232"/>
                    <a:pt x="59" y="233"/>
                    <a:pt x="58" y="234"/>
                  </a:cubicBezTo>
                  <a:cubicBezTo>
                    <a:pt x="58" y="234"/>
                    <a:pt x="58" y="234"/>
                    <a:pt x="57" y="233"/>
                  </a:cubicBezTo>
                  <a:cubicBezTo>
                    <a:pt x="57" y="231"/>
                    <a:pt x="56" y="229"/>
                    <a:pt x="54" y="229"/>
                  </a:cubicBezTo>
                  <a:cubicBezTo>
                    <a:pt x="54" y="229"/>
                    <a:pt x="54" y="229"/>
                    <a:pt x="54" y="229"/>
                  </a:cubicBezTo>
                  <a:cubicBezTo>
                    <a:pt x="52" y="229"/>
                    <a:pt x="51" y="230"/>
                    <a:pt x="48" y="232"/>
                  </a:cubicBezTo>
                  <a:cubicBezTo>
                    <a:pt x="48" y="232"/>
                    <a:pt x="47" y="233"/>
                    <a:pt x="47" y="233"/>
                  </a:cubicBezTo>
                  <a:cubicBezTo>
                    <a:pt x="46" y="233"/>
                    <a:pt x="46" y="233"/>
                    <a:pt x="46" y="233"/>
                  </a:cubicBezTo>
                  <a:cubicBezTo>
                    <a:pt x="45" y="233"/>
                    <a:pt x="44" y="233"/>
                    <a:pt x="43" y="233"/>
                  </a:cubicBezTo>
                  <a:cubicBezTo>
                    <a:pt x="42" y="233"/>
                    <a:pt x="41" y="232"/>
                    <a:pt x="41" y="232"/>
                  </a:cubicBezTo>
                  <a:cubicBezTo>
                    <a:pt x="40" y="232"/>
                    <a:pt x="40" y="232"/>
                    <a:pt x="39" y="232"/>
                  </a:cubicBezTo>
                  <a:cubicBezTo>
                    <a:pt x="38" y="233"/>
                    <a:pt x="37" y="235"/>
                    <a:pt x="36" y="236"/>
                  </a:cubicBezTo>
                  <a:cubicBezTo>
                    <a:pt x="34" y="238"/>
                    <a:pt x="33" y="241"/>
                    <a:pt x="29" y="242"/>
                  </a:cubicBezTo>
                  <a:cubicBezTo>
                    <a:pt x="29" y="241"/>
                    <a:pt x="28" y="240"/>
                    <a:pt x="28" y="239"/>
                  </a:cubicBezTo>
                  <a:cubicBezTo>
                    <a:pt x="27" y="237"/>
                    <a:pt x="26" y="235"/>
                    <a:pt x="24" y="234"/>
                  </a:cubicBezTo>
                  <a:cubicBezTo>
                    <a:pt x="22" y="233"/>
                    <a:pt x="21" y="233"/>
                    <a:pt x="19" y="232"/>
                  </a:cubicBezTo>
                  <a:cubicBezTo>
                    <a:pt x="17" y="232"/>
                    <a:pt x="14" y="231"/>
                    <a:pt x="13" y="229"/>
                  </a:cubicBezTo>
                  <a:cubicBezTo>
                    <a:pt x="15" y="222"/>
                    <a:pt x="16" y="219"/>
                    <a:pt x="15" y="217"/>
                  </a:cubicBezTo>
                  <a:cubicBezTo>
                    <a:pt x="14" y="217"/>
                    <a:pt x="14" y="217"/>
                    <a:pt x="13" y="217"/>
                  </a:cubicBezTo>
                  <a:cubicBezTo>
                    <a:pt x="13" y="217"/>
                    <a:pt x="13" y="217"/>
                    <a:pt x="13" y="217"/>
                  </a:cubicBezTo>
                  <a:cubicBezTo>
                    <a:pt x="11" y="216"/>
                    <a:pt x="9" y="216"/>
                    <a:pt x="7" y="216"/>
                  </a:cubicBezTo>
                  <a:cubicBezTo>
                    <a:pt x="5" y="216"/>
                    <a:pt x="4" y="216"/>
                    <a:pt x="2" y="217"/>
                  </a:cubicBezTo>
                  <a:cubicBezTo>
                    <a:pt x="0" y="220"/>
                    <a:pt x="1" y="226"/>
                    <a:pt x="2" y="234"/>
                  </a:cubicBezTo>
                  <a:cubicBezTo>
                    <a:pt x="1" y="242"/>
                    <a:pt x="1" y="251"/>
                    <a:pt x="0" y="259"/>
                  </a:cubicBezTo>
                  <a:cubicBezTo>
                    <a:pt x="2" y="282"/>
                    <a:pt x="4" y="302"/>
                    <a:pt x="6" y="320"/>
                  </a:cubicBezTo>
                  <a:cubicBezTo>
                    <a:pt x="4" y="330"/>
                    <a:pt x="2" y="340"/>
                    <a:pt x="3" y="348"/>
                  </a:cubicBezTo>
                  <a:cubicBezTo>
                    <a:pt x="3" y="348"/>
                    <a:pt x="3" y="348"/>
                    <a:pt x="3" y="348"/>
                  </a:cubicBezTo>
                  <a:cubicBezTo>
                    <a:pt x="3" y="348"/>
                    <a:pt x="4" y="348"/>
                    <a:pt x="4" y="348"/>
                  </a:cubicBezTo>
                  <a:cubicBezTo>
                    <a:pt x="4" y="348"/>
                    <a:pt x="4" y="348"/>
                    <a:pt x="4" y="348"/>
                  </a:cubicBezTo>
                  <a:cubicBezTo>
                    <a:pt x="5" y="348"/>
                    <a:pt x="5" y="348"/>
                    <a:pt x="6" y="348"/>
                  </a:cubicBezTo>
                  <a:cubicBezTo>
                    <a:pt x="12" y="348"/>
                    <a:pt x="17" y="354"/>
                    <a:pt x="22" y="366"/>
                  </a:cubicBezTo>
                  <a:cubicBezTo>
                    <a:pt x="22" y="365"/>
                    <a:pt x="22" y="364"/>
                    <a:pt x="22" y="364"/>
                  </a:cubicBezTo>
                  <a:cubicBezTo>
                    <a:pt x="24" y="359"/>
                    <a:pt x="26" y="355"/>
                    <a:pt x="30" y="353"/>
                  </a:cubicBezTo>
                  <a:cubicBezTo>
                    <a:pt x="31" y="353"/>
                    <a:pt x="33" y="352"/>
                    <a:pt x="35" y="352"/>
                  </a:cubicBezTo>
                  <a:cubicBezTo>
                    <a:pt x="37" y="351"/>
                    <a:pt x="39" y="351"/>
                    <a:pt x="40" y="350"/>
                  </a:cubicBezTo>
                  <a:cubicBezTo>
                    <a:pt x="41" y="350"/>
                    <a:pt x="41" y="350"/>
                    <a:pt x="42" y="349"/>
                  </a:cubicBezTo>
                  <a:cubicBezTo>
                    <a:pt x="43" y="348"/>
                    <a:pt x="44" y="346"/>
                    <a:pt x="47" y="346"/>
                  </a:cubicBezTo>
                  <a:cubicBezTo>
                    <a:pt x="48" y="346"/>
                    <a:pt x="49" y="346"/>
                    <a:pt x="51" y="347"/>
                  </a:cubicBezTo>
                  <a:cubicBezTo>
                    <a:pt x="51" y="347"/>
                    <a:pt x="51" y="347"/>
                    <a:pt x="51" y="347"/>
                  </a:cubicBezTo>
                  <a:cubicBezTo>
                    <a:pt x="56" y="351"/>
                    <a:pt x="55" y="356"/>
                    <a:pt x="55" y="361"/>
                  </a:cubicBezTo>
                  <a:cubicBezTo>
                    <a:pt x="55" y="367"/>
                    <a:pt x="55" y="368"/>
                    <a:pt x="57" y="368"/>
                  </a:cubicBezTo>
                  <a:cubicBezTo>
                    <a:pt x="62" y="368"/>
                    <a:pt x="65" y="364"/>
                    <a:pt x="68" y="360"/>
                  </a:cubicBezTo>
                  <a:cubicBezTo>
                    <a:pt x="69" y="359"/>
                    <a:pt x="69" y="359"/>
                    <a:pt x="69" y="359"/>
                  </a:cubicBezTo>
                  <a:cubicBezTo>
                    <a:pt x="69" y="358"/>
                    <a:pt x="69" y="358"/>
                    <a:pt x="69" y="358"/>
                  </a:cubicBezTo>
                  <a:cubicBezTo>
                    <a:pt x="71" y="354"/>
                    <a:pt x="72" y="349"/>
                    <a:pt x="76" y="346"/>
                  </a:cubicBezTo>
                  <a:cubicBezTo>
                    <a:pt x="78" y="345"/>
                    <a:pt x="81" y="345"/>
                    <a:pt x="83" y="346"/>
                  </a:cubicBezTo>
                  <a:cubicBezTo>
                    <a:pt x="83" y="346"/>
                    <a:pt x="83" y="346"/>
                    <a:pt x="83" y="346"/>
                  </a:cubicBezTo>
                  <a:cubicBezTo>
                    <a:pt x="83" y="345"/>
                    <a:pt x="84" y="345"/>
                    <a:pt x="84" y="343"/>
                  </a:cubicBezTo>
                  <a:cubicBezTo>
                    <a:pt x="84" y="342"/>
                    <a:pt x="84" y="340"/>
                    <a:pt x="85" y="339"/>
                  </a:cubicBezTo>
                  <a:cubicBezTo>
                    <a:pt x="86" y="336"/>
                    <a:pt x="88" y="334"/>
                    <a:pt x="89" y="332"/>
                  </a:cubicBezTo>
                  <a:cubicBezTo>
                    <a:pt x="91" y="331"/>
                    <a:pt x="92" y="329"/>
                    <a:pt x="92" y="328"/>
                  </a:cubicBezTo>
                  <a:cubicBezTo>
                    <a:pt x="92" y="326"/>
                    <a:pt x="92" y="324"/>
                    <a:pt x="92" y="322"/>
                  </a:cubicBezTo>
                  <a:cubicBezTo>
                    <a:pt x="91" y="316"/>
                    <a:pt x="89" y="309"/>
                    <a:pt x="96" y="304"/>
                  </a:cubicBezTo>
                  <a:cubicBezTo>
                    <a:pt x="97" y="303"/>
                    <a:pt x="98" y="303"/>
                    <a:pt x="99" y="303"/>
                  </a:cubicBezTo>
                  <a:cubicBezTo>
                    <a:pt x="102" y="303"/>
                    <a:pt x="105" y="306"/>
                    <a:pt x="107" y="309"/>
                  </a:cubicBezTo>
                  <a:cubicBezTo>
                    <a:pt x="107" y="309"/>
                    <a:pt x="108" y="310"/>
                    <a:pt x="108" y="310"/>
                  </a:cubicBezTo>
                  <a:cubicBezTo>
                    <a:pt x="108" y="307"/>
                    <a:pt x="110" y="306"/>
                    <a:pt x="114" y="305"/>
                  </a:cubicBezTo>
                  <a:cubicBezTo>
                    <a:pt x="114" y="305"/>
                    <a:pt x="114" y="305"/>
                    <a:pt x="114" y="305"/>
                  </a:cubicBezTo>
                  <a:cubicBezTo>
                    <a:pt x="116" y="305"/>
                    <a:pt x="117" y="306"/>
                    <a:pt x="118" y="307"/>
                  </a:cubicBezTo>
                  <a:cubicBezTo>
                    <a:pt x="118" y="308"/>
                    <a:pt x="118" y="308"/>
                    <a:pt x="118" y="308"/>
                  </a:cubicBezTo>
                  <a:cubicBezTo>
                    <a:pt x="119" y="311"/>
                    <a:pt x="122" y="314"/>
                    <a:pt x="127" y="315"/>
                  </a:cubicBezTo>
                  <a:cubicBezTo>
                    <a:pt x="127" y="316"/>
                    <a:pt x="127" y="316"/>
                    <a:pt x="127" y="316"/>
                  </a:cubicBezTo>
                  <a:cubicBezTo>
                    <a:pt x="128" y="316"/>
                    <a:pt x="129" y="317"/>
                    <a:pt x="129" y="318"/>
                  </a:cubicBezTo>
                  <a:cubicBezTo>
                    <a:pt x="129" y="319"/>
                    <a:pt x="129" y="319"/>
                    <a:pt x="129" y="319"/>
                  </a:cubicBezTo>
                  <a:cubicBezTo>
                    <a:pt x="129" y="321"/>
                    <a:pt x="129" y="323"/>
                    <a:pt x="130" y="324"/>
                  </a:cubicBezTo>
                  <a:cubicBezTo>
                    <a:pt x="131" y="325"/>
                    <a:pt x="132" y="326"/>
                    <a:pt x="133" y="327"/>
                  </a:cubicBezTo>
                  <a:cubicBezTo>
                    <a:pt x="135" y="328"/>
                    <a:pt x="137" y="329"/>
                    <a:pt x="138" y="332"/>
                  </a:cubicBezTo>
                  <a:cubicBezTo>
                    <a:pt x="139" y="333"/>
                    <a:pt x="139" y="335"/>
                    <a:pt x="139" y="336"/>
                  </a:cubicBezTo>
                  <a:cubicBezTo>
                    <a:pt x="139" y="336"/>
                    <a:pt x="139" y="337"/>
                    <a:pt x="139" y="337"/>
                  </a:cubicBezTo>
                  <a:cubicBezTo>
                    <a:pt x="143" y="339"/>
                    <a:pt x="148" y="340"/>
                    <a:pt x="152" y="341"/>
                  </a:cubicBezTo>
                  <a:cubicBezTo>
                    <a:pt x="156" y="342"/>
                    <a:pt x="156" y="342"/>
                    <a:pt x="156" y="342"/>
                  </a:cubicBezTo>
                  <a:cubicBezTo>
                    <a:pt x="157" y="342"/>
                    <a:pt x="158" y="342"/>
                    <a:pt x="158" y="343"/>
                  </a:cubicBezTo>
                  <a:cubicBezTo>
                    <a:pt x="158" y="344"/>
                    <a:pt x="158" y="344"/>
                    <a:pt x="158" y="344"/>
                  </a:cubicBezTo>
                  <a:cubicBezTo>
                    <a:pt x="164" y="356"/>
                    <a:pt x="168" y="367"/>
                    <a:pt x="170" y="376"/>
                  </a:cubicBezTo>
                  <a:cubicBezTo>
                    <a:pt x="170" y="376"/>
                    <a:pt x="170" y="376"/>
                    <a:pt x="170" y="376"/>
                  </a:cubicBezTo>
                  <a:cubicBezTo>
                    <a:pt x="169" y="386"/>
                    <a:pt x="169" y="395"/>
                    <a:pt x="172" y="404"/>
                  </a:cubicBezTo>
                  <a:cubicBezTo>
                    <a:pt x="173" y="405"/>
                    <a:pt x="174" y="406"/>
                    <a:pt x="175" y="407"/>
                  </a:cubicBezTo>
                  <a:cubicBezTo>
                    <a:pt x="175" y="408"/>
                    <a:pt x="175" y="408"/>
                    <a:pt x="175" y="408"/>
                  </a:cubicBezTo>
                  <a:cubicBezTo>
                    <a:pt x="183" y="419"/>
                    <a:pt x="191" y="431"/>
                    <a:pt x="183" y="442"/>
                  </a:cubicBezTo>
                  <a:cubicBezTo>
                    <a:pt x="183" y="442"/>
                    <a:pt x="183" y="442"/>
                    <a:pt x="183" y="442"/>
                  </a:cubicBezTo>
                  <a:cubicBezTo>
                    <a:pt x="190" y="449"/>
                    <a:pt x="202" y="463"/>
                    <a:pt x="200" y="476"/>
                  </a:cubicBezTo>
                  <a:cubicBezTo>
                    <a:pt x="200" y="476"/>
                    <a:pt x="200" y="476"/>
                    <a:pt x="200" y="476"/>
                  </a:cubicBezTo>
                  <a:cubicBezTo>
                    <a:pt x="210" y="474"/>
                    <a:pt x="220" y="470"/>
                    <a:pt x="227" y="467"/>
                  </a:cubicBezTo>
                  <a:cubicBezTo>
                    <a:pt x="229" y="467"/>
                    <a:pt x="231" y="466"/>
                    <a:pt x="233" y="465"/>
                  </a:cubicBezTo>
                  <a:cubicBezTo>
                    <a:pt x="234" y="466"/>
                    <a:pt x="235" y="467"/>
                    <a:pt x="236" y="468"/>
                  </a:cubicBezTo>
                  <a:cubicBezTo>
                    <a:pt x="236" y="468"/>
                    <a:pt x="236" y="468"/>
                    <a:pt x="236" y="468"/>
                  </a:cubicBezTo>
                  <a:cubicBezTo>
                    <a:pt x="236" y="468"/>
                    <a:pt x="236" y="468"/>
                    <a:pt x="236" y="468"/>
                  </a:cubicBezTo>
                  <a:cubicBezTo>
                    <a:pt x="236" y="468"/>
                    <a:pt x="236" y="468"/>
                    <a:pt x="236" y="468"/>
                  </a:cubicBezTo>
                  <a:cubicBezTo>
                    <a:pt x="236" y="468"/>
                    <a:pt x="236" y="468"/>
                    <a:pt x="236" y="468"/>
                  </a:cubicBezTo>
                  <a:cubicBezTo>
                    <a:pt x="241" y="470"/>
                    <a:pt x="245" y="471"/>
                    <a:pt x="249" y="471"/>
                  </a:cubicBezTo>
                  <a:cubicBezTo>
                    <a:pt x="251" y="471"/>
                    <a:pt x="254" y="471"/>
                    <a:pt x="257" y="470"/>
                  </a:cubicBezTo>
                  <a:cubicBezTo>
                    <a:pt x="260" y="472"/>
                    <a:pt x="263" y="474"/>
                    <a:pt x="265" y="475"/>
                  </a:cubicBezTo>
                  <a:cubicBezTo>
                    <a:pt x="272" y="479"/>
                    <a:pt x="274" y="481"/>
                    <a:pt x="277" y="481"/>
                  </a:cubicBezTo>
                  <a:cubicBezTo>
                    <a:pt x="279" y="481"/>
                    <a:pt x="280" y="480"/>
                    <a:pt x="283" y="480"/>
                  </a:cubicBezTo>
                  <a:cubicBezTo>
                    <a:pt x="285" y="479"/>
                    <a:pt x="285" y="479"/>
                    <a:pt x="285" y="479"/>
                  </a:cubicBezTo>
                  <a:cubicBezTo>
                    <a:pt x="288" y="480"/>
                    <a:pt x="291" y="480"/>
                    <a:pt x="293" y="480"/>
                  </a:cubicBezTo>
                  <a:cubicBezTo>
                    <a:pt x="299" y="480"/>
                    <a:pt x="303" y="478"/>
                    <a:pt x="305" y="474"/>
                  </a:cubicBezTo>
                  <a:cubicBezTo>
                    <a:pt x="305" y="474"/>
                    <a:pt x="305" y="473"/>
                    <a:pt x="304" y="473"/>
                  </a:cubicBezTo>
                  <a:cubicBezTo>
                    <a:pt x="294" y="464"/>
                    <a:pt x="289" y="456"/>
                    <a:pt x="290" y="449"/>
                  </a:cubicBezTo>
                  <a:cubicBezTo>
                    <a:pt x="290" y="447"/>
                    <a:pt x="291" y="446"/>
                    <a:pt x="292" y="446"/>
                  </a:cubicBezTo>
                  <a:cubicBezTo>
                    <a:pt x="295" y="446"/>
                    <a:pt x="301" y="451"/>
                    <a:pt x="303" y="453"/>
                  </a:cubicBezTo>
                  <a:cubicBezTo>
                    <a:pt x="303" y="453"/>
                    <a:pt x="303" y="453"/>
                    <a:pt x="303" y="453"/>
                  </a:cubicBezTo>
                  <a:cubicBezTo>
                    <a:pt x="303" y="453"/>
                    <a:pt x="304" y="454"/>
                    <a:pt x="304" y="454"/>
                  </a:cubicBezTo>
                  <a:cubicBezTo>
                    <a:pt x="304" y="454"/>
                    <a:pt x="304" y="454"/>
                    <a:pt x="304" y="453"/>
                  </a:cubicBezTo>
                  <a:cubicBezTo>
                    <a:pt x="305" y="453"/>
                    <a:pt x="305" y="453"/>
                    <a:pt x="305" y="453"/>
                  </a:cubicBezTo>
                  <a:cubicBezTo>
                    <a:pt x="306" y="438"/>
                    <a:pt x="309" y="424"/>
                    <a:pt x="314" y="412"/>
                  </a:cubicBezTo>
                  <a:cubicBezTo>
                    <a:pt x="315" y="406"/>
                    <a:pt x="305" y="398"/>
                    <a:pt x="298" y="393"/>
                  </a:cubicBezTo>
                  <a:cubicBezTo>
                    <a:pt x="296" y="391"/>
                    <a:pt x="292" y="388"/>
                    <a:pt x="292" y="388"/>
                  </a:cubicBezTo>
                  <a:cubicBezTo>
                    <a:pt x="292" y="388"/>
                    <a:pt x="292" y="387"/>
                    <a:pt x="292" y="387"/>
                  </a:cubicBezTo>
                  <a:cubicBezTo>
                    <a:pt x="293" y="384"/>
                    <a:pt x="296" y="383"/>
                    <a:pt x="299" y="381"/>
                  </a:cubicBezTo>
                  <a:cubicBezTo>
                    <a:pt x="302" y="380"/>
                    <a:pt x="304" y="379"/>
                    <a:pt x="305" y="377"/>
                  </a:cubicBezTo>
                  <a:cubicBezTo>
                    <a:pt x="306" y="373"/>
                    <a:pt x="304" y="369"/>
                    <a:pt x="302" y="366"/>
                  </a:cubicBezTo>
                  <a:cubicBezTo>
                    <a:pt x="299" y="361"/>
                    <a:pt x="297" y="357"/>
                    <a:pt x="300" y="354"/>
                  </a:cubicBezTo>
                  <a:cubicBezTo>
                    <a:pt x="301" y="352"/>
                    <a:pt x="306" y="352"/>
                    <a:pt x="307" y="351"/>
                  </a:cubicBezTo>
                  <a:cubicBezTo>
                    <a:pt x="307" y="351"/>
                    <a:pt x="307" y="351"/>
                    <a:pt x="307" y="351"/>
                  </a:cubicBezTo>
                  <a:cubicBezTo>
                    <a:pt x="308" y="351"/>
                    <a:pt x="308" y="351"/>
                    <a:pt x="308" y="351"/>
                  </a:cubicBezTo>
                  <a:cubicBezTo>
                    <a:pt x="315" y="351"/>
                    <a:pt x="325" y="349"/>
                    <a:pt x="328" y="347"/>
                  </a:cubicBezTo>
                  <a:cubicBezTo>
                    <a:pt x="334" y="341"/>
                    <a:pt x="337" y="335"/>
                    <a:pt x="336" y="327"/>
                  </a:cubicBezTo>
                  <a:cubicBezTo>
                    <a:pt x="336" y="325"/>
                    <a:pt x="336" y="324"/>
                    <a:pt x="337" y="323"/>
                  </a:cubicBezTo>
                  <a:cubicBezTo>
                    <a:pt x="339" y="321"/>
                    <a:pt x="342" y="320"/>
                    <a:pt x="348" y="320"/>
                  </a:cubicBezTo>
                  <a:cubicBezTo>
                    <a:pt x="351" y="320"/>
                    <a:pt x="355" y="321"/>
                    <a:pt x="358" y="321"/>
                  </a:cubicBezTo>
                  <a:cubicBezTo>
                    <a:pt x="360" y="321"/>
                    <a:pt x="362" y="321"/>
                    <a:pt x="364" y="321"/>
                  </a:cubicBezTo>
                  <a:cubicBezTo>
                    <a:pt x="364" y="321"/>
                    <a:pt x="364" y="321"/>
                    <a:pt x="364" y="321"/>
                  </a:cubicBezTo>
                  <a:cubicBezTo>
                    <a:pt x="364" y="321"/>
                    <a:pt x="364" y="321"/>
                    <a:pt x="364" y="321"/>
                  </a:cubicBezTo>
                  <a:cubicBezTo>
                    <a:pt x="368" y="318"/>
                    <a:pt x="371" y="316"/>
                    <a:pt x="377" y="316"/>
                  </a:cubicBezTo>
                  <a:cubicBezTo>
                    <a:pt x="376" y="314"/>
                    <a:pt x="375" y="312"/>
                    <a:pt x="374" y="310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2" name="Freeform 61"/>
            <p:cNvSpPr>
              <a:spLocks/>
            </p:cNvSpPr>
            <p:nvPr userDrawn="1"/>
          </p:nvSpPr>
          <p:spPr bwMode="auto">
            <a:xfrm>
              <a:off x="2792413" y="11096311"/>
              <a:ext cx="2919413" cy="2689225"/>
            </a:xfrm>
            <a:custGeom>
              <a:avLst/>
              <a:gdLst>
                <a:gd name="T0" fmla="*/ 334 w 755"/>
                <a:gd name="T1" fmla="*/ 659 h 695"/>
                <a:gd name="T2" fmla="*/ 349 w 755"/>
                <a:gd name="T3" fmla="*/ 641 h 695"/>
                <a:gd name="T4" fmla="*/ 383 w 755"/>
                <a:gd name="T5" fmla="*/ 582 h 695"/>
                <a:gd name="T6" fmla="*/ 444 w 755"/>
                <a:gd name="T7" fmla="*/ 606 h 695"/>
                <a:gd name="T8" fmla="*/ 514 w 755"/>
                <a:gd name="T9" fmla="*/ 570 h 695"/>
                <a:gd name="T10" fmla="*/ 555 w 755"/>
                <a:gd name="T11" fmla="*/ 523 h 695"/>
                <a:gd name="T12" fmla="*/ 606 w 755"/>
                <a:gd name="T13" fmla="*/ 549 h 695"/>
                <a:gd name="T14" fmla="*/ 654 w 755"/>
                <a:gd name="T15" fmla="*/ 561 h 695"/>
                <a:gd name="T16" fmla="*/ 710 w 755"/>
                <a:gd name="T17" fmla="*/ 505 h 695"/>
                <a:gd name="T18" fmla="*/ 730 w 755"/>
                <a:gd name="T19" fmla="*/ 452 h 695"/>
                <a:gd name="T20" fmla="*/ 729 w 755"/>
                <a:gd name="T21" fmla="*/ 402 h 695"/>
                <a:gd name="T22" fmla="*/ 726 w 755"/>
                <a:gd name="T23" fmla="*/ 311 h 695"/>
                <a:gd name="T24" fmla="*/ 730 w 755"/>
                <a:gd name="T25" fmla="*/ 260 h 695"/>
                <a:gd name="T26" fmla="*/ 729 w 755"/>
                <a:gd name="T27" fmla="*/ 207 h 695"/>
                <a:gd name="T28" fmla="*/ 734 w 755"/>
                <a:gd name="T29" fmla="*/ 150 h 695"/>
                <a:gd name="T30" fmla="*/ 728 w 755"/>
                <a:gd name="T31" fmla="*/ 66 h 695"/>
                <a:gd name="T32" fmla="*/ 716 w 755"/>
                <a:gd name="T33" fmla="*/ 87 h 695"/>
                <a:gd name="T34" fmla="*/ 696 w 755"/>
                <a:gd name="T35" fmla="*/ 99 h 695"/>
                <a:gd name="T36" fmla="*/ 719 w 755"/>
                <a:gd name="T37" fmla="*/ 125 h 695"/>
                <a:gd name="T38" fmla="*/ 705 w 755"/>
                <a:gd name="T39" fmla="*/ 117 h 695"/>
                <a:gd name="T40" fmla="*/ 697 w 755"/>
                <a:gd name="T41" fmla="*/ 60 h 695"/>
                <a:gd name="T42" fmla="*/ 688 w 755"/>
                <a:gd name="T43" fmla="*/ 40 h 695"/>
                <a:gd name="T44" fmla="*/ 649 w 755"/>
                <a:gd name="T45" fmla="*/ 75 h 695"/>
                <a:gd name="T46" fmla="*/ 647 w 755"/>
                <a:gd name="T47" fmla="*/ 109 h 695"/>
                <a:gd name="T48" fmla="*/ 621 w 755"/>
                <a:gd name="T49" fmla="*/ 153 h 695"/>
                <a:gd name="T50" fmla="*/ 645 w 755"/>
                <a:gd name="T51" fmla="*/ 180 h 695"/>
                <a:gd name="T52" fmla="*/ 670 w 755"/>
                <a:gd name="T53" fmla="*/ 221 h 695"/>
                <a:gd name="T54" fmla="*/ 678 w 755"/>
                <a:gd name="T55" fmla="*/ 282 h 695"/>
                <a:gd name="T56" fmla="*/ 656 w 755"/>
                <a:gd name="T57" fmla="*/ 210 h 695"/>
                <a:gd name="T58" fmla="*/ 614 w 755"/>
                <a:gd name="T59" fmla="*/ 206 h 695"/>
                <a:gd name="T60" fmla="*/ 518 w 755"/>
                <a:gd name="T61" fmla="*/ 265 h 695"/>
                <a:gd name="T62" fmla="*/ 520 w 755"/>
                <a:gd name="T63" fmla="*/ 255 h 695"/>
                <a:gd name="T64" fmla="*/ 581 w 755"/>
                <a:gd name="T65" fmla="*/ 228 h 695"/>
                <a:gd name="T66" fmla="*/ 608 w 755"/>
                <a:gd name="T67" fmla="*/ 152 h 695"/>
                <a:gd name="T68" fmla="*/ 642 w 755"/>
                <a:gd name="T69" fmla="*/ 68 h 695"/>
                <a:gd name="T70" fmla="*/ 630 w 755"/>
                <a:gd name="T71" fmla="*/ 0 h 695"/>
                <a:gd name="T72" fmla="*/ 557 w 755"/>
                <a:gd name="T73" fmla="*/ 60 h 695"/>
                <a:gd name="T74" fmla="*/ 534 w 755"/>
                <a:gd name="T75" fmla="*/ 111 h 695"/>
                <a:gd name="T76" fmla="*/ 531 w 755"/>
                <a:gd name="T77" fmla="*/ 166 h 695"/>
                <a:gd name="T78" fmla="*/ 515 w 755"/>
                <a:gd name="T79" fmla="*/ 148 h 695"/>
                <a:gd name="T80" fmla="*/ 482 w 755"/>
                <a:gd name="T81" fmla="*/ 160 h 695"/>
                <a:gd name="T82" fmla="*/ 430 w 755"/>
                <a:gd name="T83" fmla="*/ 198 h 695"/>
                <a:gd name="T84" fmla="*/ 331 w 755"/>
                <a:gd name="T85" fmla="*/ 233 h 695"/>
                <a:gd name="T86" fmla="*/ 267 w 755"/>
                <a:gd name="T87" fmla="*/ 291 h 695"/>
                <a:gd name="T88" fmla="*/ 218 w 755"/>
                <a:gd name="T89" fmla="*/ 361 h 695"/>
                <a:gd name="T90" fmla="*/ 168 w 755"/>
                <a:gd name="T91" fmla="*/ 419 h 695"/>
                <a:gd name="T92" fmla="*/ 139 w 755"/>
                <a:gd name="T93" fmla="*/ 446 h 695"/>
                <a:gd name="T94" fmla="*/ 80 w 755"/>
                <a:gd name="T95" fmla="*/ 474 h 695"/>
                <a:gd name="T96" fmla="*/ 95 w 755"/>
                <a:gd name="T97" fmla="*/ 532 h 695"/>
                <a:gd name="T98" fmla="*/ 79 w 755"/>
                <a:gd name="T99" fmla="*/ 552 h 695"/>
                <a:gd name="T100" fmla="*/ 39 w 755"/>
                <a:gd name="T101" fmla="*/ 548 h 695"/>
                <a:gd name="T102" fmla="*/ 42 w 755"/>
                <a:gd name="T103" fmla="*/ 569 h 695"/>
                <a:gd name="T104" fmla="*/ 75 w 755"/>
                <a:gd name="T105" fmla="*/ 571 h 695"/>
                <a:gd name="T106" fmla="*/ 37 w 755"/>
                <a:gd name="T107" fmla="*/ 592 h 695"/>
                <a:gd name="T108" fmla="*/ 2 w 755"/>
                <a:gd name="T109" fmla="*/ 655 h 695"/>
                <a:gd name="T110" fmla="*/ 44 w 755"/>
                <a:gd name="T111" fmla="*/ 677 h 695"/>
                <a:gd name="T112" fmla="*/ 71 w 755"/>
                <a:gd name="T113" fmla="*/ 654 h 695"/>
                <a:gd name="T114" fmla="*/ 121 w 755"/>
                <a:gd name="T115" fmla="*/ 647 h 695"/>
                <a:gd name="T116" fmla="*/ 261 w 755"/>
                <a:gd name="T117" fmla="*/ 677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55" h="695">
                  <a:moveTo>
                    <a:pt x="318" y="694"/>
                  </a:moveTo>
                  <a:cubicBezTo>
                    <a:pt x="317" y="694"/>
                    <a:pt x="317" y="693"/>
                    <a:pt x="318" y="692"/>
                  </a:cubicBezTo>
                  <a:cubicBezTo>
                    <a:pt x="319" y="689"/>
                    <a:pt x="320" y="685"/>
                    <a:pt x="321" y="682"/>
                  </a:cubicBezTo>
                  <a:cubicBezTo>
                    <a:pt x="321" y="681"/>
                    <a:pt x="322" y="680"/>
                    <a:pt x="322" y="678"/>
                  </a:cubicBezTo>
                  <a:cubicBezTo>
                    <a:pt x="323" y="675"/>
                    <a:pt x="323" y="671"/>
                    <a:pt x="325" y="668"/>
                  </a:cubicBezTo>
                  <a:cubicBezTo>
                    <a:pt x="326" y="666"/>
                    <a:pt x="328" y="665"/>
                    <a:pt x="330" y="664"/>
                  </a:cubicBezTo>
                  <a:cubicBezTo>
                    <a:pt x="331" y="664"/>
                    <a:pt x="332" y="663"/>
                    <a:pt x="332" y="663"/>
                  </a:cubicBezTo>
                  <a:cubicBezTo>
                    <a:pt x="332" y="663"/>
                    <a:pt x="332" y="663"/>
                    <a:pt x="332" y="663"/>
                  </a:cubicBezTo>
                  <a:cubicBezTo>
                    <a:pt x="332" y="662"/>
                    <a:pt x="332" y="661"/>
                    <a:pt x="332" y="661"/>
                  </a:cubicBezTo>
                  <a:cubicBezTo>
                    <a:pt x="333" y="660"/>
                    <a:pt x="333" y="659"/>
                    <a:pt x="334" y="659"/>
                  </a:cubicBezTo>
                  <a:cubicBezTo>
                    <a:pt x="336" y="658"/>
                    <a:pt x="338" y="659"/>
                    <a:pt x="340" y="660"/>
                  </a:cubicBezTo>
                  <a:cubicBezTo>
                    <a:pt x="340" y="660"/>
                    <a:pt x="340" y="660"/>
                    <a:pt x="340" y="660"/>
                  </a:cubicBezTo>
                  <a:cubicBezTo>
                    <a:pt x="340" y="659"/>
                    <a:pt x="340" y="658"/>
                    <a:pt x="340" y="658"/>
                  </a:cubicBezTo>
                  <a:cubicBezTo>
                    <a:pt x="339" y="656"/>
                    <a:pt x="339" y="653"/>
                    <a:pt x="340" y="650"/>
                  </a:cubicBezTo>
                  <a:cubicBezTo>
                    <a:pt x="341" y="648"/>
                    <a:pt x="344" y="648"/>
                    <a:pt x="346" y="648"/>
                  </a:cubicBezTo>
                  <a:cubicBezTo>
                    <a:pt x="346" y="648"/>
                    <a:pt x="347" y="648"/>
                    <a:pt x="347" y="648"/>
                  </a:cubicBezTo>
                  <a:cubicBezTo>
                    <a:pt x="347" y="648"/>
                    <a:pt x="347" y="648"/>
                    <a:pt x="347" y="648"/>
                  </a:cubicBezTo>
                  <a:cubicBezTo>
                    <a:pt x="347" y="648"/>
                    <a:pt x="347" y="647"/>
                    <a:pt x="347" y="646"/>
                  </a:cubicBezTo>
                  <a:cubicBezTo>
                    <a:pt x="347" y="645"/>
                    <a:pt x="347" y="644"/>
                    <a:pt x="347" y="643"/>
                  </a:cubicBezTo>
                  <a:cubicBezTo>
                    <a:pt x="348" y="642"/>
                    <a:pt x="348" y="641"/>
                    <a:pt x="349" y="641"/>
                  </a:cubicBezTo>
                  <a:cubicBezTo>
                    <a:pt x="350" y="641"/>
                    <a:pt x="351" y="641"/>
                    <a:pt x="352" y="642"/>
                  </a:cubicBezTo>
                  <a:cubicBezTo>
                    <a:pt x="355" y="645"/>
                    <a:pt x="357" y="645"/>
                    <a:pt x="360" y="644"/>
                  </a:cubicBezTo>
                  <a:cubicBezTo>
                    <a:pt x="362" y="643"/>
                    <a:pt x="368" y="640"/>
                    <a:pt x="357" y="610"/>
                  </a:cubicBezTo>
                  <a:cubicBezTo>
                    <a:pt x="357" y="610"/>
                    <a:pt x="357" y="609"/>
                    <a:pt x="357" y="609"/>
                  </a:cubicBezTo>
                  <a:cubicBezTo>
                    <a:pt x="358" y="605"/>
                    <a:pt x="357" y="602"/>
                    <a:pt x="357" y="599"/>
                  </a:cubicBezTo>
                  <a:cubicBezTo>
                    <a:pt x="356" y="595"/>
                    <a:pt x="355" y="591"/>
                    <a:pt x="358" y="586"/>
                  </a:cubicBezTo>
                  <a:cubicBezTo>
                    <a:pt x="365" y="573"/>
                    <a:pt x="374" y="566"/>
                    <a:pt x="381" y="566"/>
                  </a:cubicBezTo>
                  <a:cubicBezTo>
                    <a:pt x="383" y="566"/>
                    <a:pt x="385" y="566"/>
                    <a:pt x="386" y="568"/>
                  </a:cubicBezTo>
                  <a:cubicBezTo>
                    <a:pt x="386" y="568"/>
                    <a:pt x="386" y="568"/>
                    <a:pt x="387" y="568"/>
                  </a:cubicBezTo>
                  <a:cubicBezTo>
                    <a:pt x="390" y="573"/>
                    <a:pt x="386" y="578"/>
                    <a:pt x="383" y="582"/>
                  </a:cubicBezTo>
                  <a:cubicBezTo>
                    <a:pt x="381" y="585"/>
                    <a:pt x="380" y="587"/>
                    <a:pt x="380" y="589"/>
                  </a:cubicBezTo>
                  <a:cubicBezTo>
                    <a:pt x="381" y="589"/>
                    <a:pt x="383" y="589"/>
                    <a:pt x="385" y="589"/>
                  </a:cubicBezTo>
                  <a:cubicBezTo>
                    <a:pt x="388" y="589"/>
                    <a:pt x="391" y="588"/>
                    <a:pt x="394" y="589"/>
                  </a:cubicBezTo>
                  <a:cubicBezTo>
                    <a:pt x="398" y="591"/>
                    <a:pt x="401" y="594"/>
                    <a:pt x="404" y="596"/>
                  </a:cubicBezTo>
                  <a:cubicBezTo>
                    <a:pt x="407" y="599"/>
                    <a:pt x="410" y="601"/>
                    <a:pt x="413" y="602"/>
                  </a:cubicBezTo>
                  <a:cubicBezTo>
                    <a:pt x="413" y="602"/>
                    <a:pt x="414" y="602"/>
                    <a:pt x="414" y="602"/>
                  </a:cubicBezTo>
                  <a:cubicBezTo>
                    <a:pt x="415" y="602"/>
                    <a:pt x="417" y="601"/>
                    <a:pt x="419" y="600"/>
                  </a:cubicBezTo>
                  <a:cubicBezTo>
                    <a:pt x="421" y="598"/>
                    <a:pt x="425" y="597"/>
                    <a:pt x="428" y="597"/>
                  </a:cubicBezTo>
                  <a:cubicBezTo>
                    <a:pt x="432" y="597"/>
                    <a:pt x="434" y="600"/>
                    <a:pt x="437" y="602"/>
                  </a:cubicBezTo>
                  <a:cubicBezTo>
                    <a:pt x="439" y="604"/>
                    <a:pt x="441" y="606"/>
                    <a:pt x="444" y="606"/>
                  </a:cubicBezTo>
                  <a:cubicBezTo>
                    <a:pt x="455" y="606"/>
                    <a:pt x="463" y="601"/>
                    <a:pt x="474" y="595"/>
                  </a:cubicBezTo>
                  <a:cubicBezTo>
                    <a:pt x="474" y="595"/>
                    <a:pt x="474" y="595"/>
                    <a:pt x="475" y="595"/>
                  </a:cubicBezTo>
                  <a:cubicBezTo>
                    <a:pt x="476" y="595"/>
                    <a:pt x="476" y="595"/>
                    <a:pt x="476" y="595"/>
                  </a:cubicBezTo>
                  <a:cubicBezTo>
                    <a:pt x="480" y="594"/>
                    <a:pt x="483" y="593"/>
                    <a:pt x="485" y="591"/>
                  </a:cubicBezTo>
                  <a:cubicBezTo>
                    <a:pt x="487" y="589"/>
                    <a:pt x="487" y="586"/>
                    <a:pt x="488" y="583"/>
                  </a:cubicBezTo>
                  <a:cubicBezTo>
                    <a:pt x="489" y="579"/>
                    <a:pt x="490" y="574"/>
                    <a:pt x="494" y="571"/>
                  </a:cubicBezTo>
                  <a:cubicBezTo>
                    <a:pt x="496" y="570"/>
                    <a:pt x="498" y="570"/>
                    <a:pt x="500" y="570"/>
                  </a:cubicBezTo>
                  <a:cubicBezTo>
                    <a:pt x="502" y="570"/>
                    <a:pt x="504" y="570"/>
                    <a:pt x="506" y="570"/>
                  </a:cubicBezTo>
                  <a:cubicBezTo>
                    <a:pt x="508" y="570"/>
                    <a:pt x="509" y="571"/>
                    <a:pt x="510" y="571"/>
                  </a:cubicBezTo>
                  <a:cubicBezTo>
                    <a:pt x="512" y="571"/>
                    <a:pt x="513" y="570"/>
                    <a:pt x="514" y="570"/>
                  </a:cubicBezTo>
                  <a:cubicBezTo>
                    <a:pt x="516" y="567"/>
                    <a:pt x="516" y="565"/>
                    <a:pt x="517" y="563"/>
                  </a:cubicBezTo>
                  <a:cubicBezTo>
                    <a:pt x="518" y="561"/>
                    <a:pt x="518" y="559"/>
                    <a:pt x="519" y="558"/>
                  </a:cubicBezTo>
                  <a:cubicBezTo>
                    <a:pt x="521" y="554"/>
                    <a:pt x="524" y="552"/>
                    <a:pt x="526" y="551"/>
                  </a:cubicBezTo>
                  <a:cubicBezTo>
                    <a:pt x="527" y="550"/>
                    <a:pt x="528" y="549"/>
                    <a:pt x="529" y="547"/>
                  </a:cubicBezTo>
                  <a:cubicBezTo>
                    <a:pt x="529" y="547"/>
                    <a:pt x="530" y="545"/>
                    <a:pt x="530" y="544"/>
                  </a:cubicBezTo>
                  <a:cubicBezTo>
                    <a:pt x="530" y="542"/>
                    <a:pt x="531" y="540"/>
                    <a:pt x="532" y="538"/>
                  </a:cubicBezTo>
                  <a:cubicBezTo>
                    <a:pt x="534" y="536"/>
                    <a:pt x="536" y="534"/>
                    <a:pt x="539" y="533"/>
                  </a:cubicBezTo>
                  <a:cubicBezTo>
                    <a:pt x="540" y="533"/>
                    <a:pt x="542" y="532"/>
                    <a:pt x="543" y="531"/>
                  </a:cubicBezTo>
                  <a:cubicBezTo>
                    <a:pt x="544" y="530"/>
                    <a:pt x="545" y="529"/>
                    <a:pt x="545" y="528"/>
                  </a:cubicBezTo>
                  <a:cubicBezTo>
                    <a:pt x="548" y="525"/>
                    <a:pt x="551" y="523"/>
                    <a:pt x="555" y="523"/>
                  </a:cubicBezTo>
                  <a:cubicBezTo>
                    <a:pt x="559" y="524"/>
                    <a:pt x="562" y="527"/>
                    <a:pt x="564" y="530"/>
                  </a:cubicBezTo>
                  <a:cubicBezTo>
                    <a:pt x="566" y="531"/>
                    <a:pt x="567" y="533"/>
                    <a:pt x="569" y="534"/>
                  </a:cubicBezTo>
                  <a:cubicBezTo>
                    <a:pt x="569" y="534"/>
                    <a:pt x="570" y="534"/>
                    <a:pt x="570" y="534"/>
                  </a:cubicBezTo>
                  <a:cubicBezTo>
                    <a:pt x="574" y="537"/>
                    <a:pt x="578" y="537"/>
                    <a:pt x="581" y="537"/>
                  </a:cubicBezTo>
                  <a:cubicBezTo>
                    <a:pt x="582" y="537"/>
                    <a:pt x="583" y="537"/>
                    <a:pt x="583" y="537"/>
                  </a:cubicBezTo>
                  <a:cubicBezTo>
                    <a:pt x="584" y="537"/>
                    <a:pt x="585" y="537"/>
                    <a:pt x="586" y="537"/>
                  </a:cubicBezTo>
                  <a:cubicBezTo>
                    <a:pt x="586" y="537"/>
                    <a:pt x="587" y="537"/>
                    <a:pt x="587" y="537"/>
                  </a:cubicBezTo>
                  <a:cubicBezTo>
                    <a:pt x="589" y="539"/>
                    <a:pt x="590" y="541"/>
                    <a:pt x="590" y="542"/>
                  </a:cubicBezTo>
                  <a:cubicBezTo>
                    <a:pt x="591" y="544"/>
                    <a:pt x="591" y="545"/>
                    <a:pt x="594" y="547"/>
                  </a:cubicBezTo>
                  <a:cubicBezTo>
                    <a:pt x="598" y="548"/>
                    <a:pt x="603" y="549"/>
                    <a:pt x="606" y="549"/>
                  </a:cubicBezTo>
                  <a:cubicBezTo>
                    <a:pt x="609" y="549"/>
                    <a:pt x="611" y="549"/>
                    <a:pt x="613" y="548"/>
                  </a:cubicBezTo>
                  <a:cubicBezTo>
                    <a:pt x="615" y="548"/>
                    <a:pt x="618" y="547"/>
                    <a:pt x="620" y="548"/>
                  </a:cubicBezTo>
                  <a:cubicBezTo>
                    <a:pt x="624" y="550"/>
                    <a:pt x="624" y="553"/>
                    <a:pt x="624" y="555"/>
                  </a:cubicBezTo>
                  <a:cubicBezTo>
                    <a:pt x="624" y="557"/>
                    <a:pt x="624" y="558"/>
                    <a:pt x="625" y="558"/>
                  </a:cubicBezTo>
                  <a:cubicBezTo>
                    <a:pt x="627" y="559"/>
                    <a:pt x="629" y="559"/>
                    <a:pt x="631" y="558"/>
                  </a:cubicBezTo>
                  <a:cubicBezTo>
                    <a:pt x="634" y="558"/>
                    <a:pt x="637" y="558"/>
                    <a:pt x="640" y="559"/>
                  </a:cubicBezTo>
                  <a:cubicBezTo>
                    <a:pt x="640" y="559"/>
                    <a:pt x="640" y="559"/>
                    <a:pt x="640" y="559"/>
                  </a:cubicBezTo>
                  <a:cubicBezTo>
                    <a:pt x="642" y="561"/>
                    <a:pt x="643" y="563"/>
                    <a:pt x="643" y="564"/>
                  </a:cubicBezTo>
                  <a:cubicBezTo>
                    <a:pt x="644" y="566"/>
                    <a:pt x="644" y="566"/>
                    <a:pt x="644" y="566"/>
                  </a:cubicBezTo>
                  <a:cubicBezTo>
                    <a:pt x="647" y="566"/>
                    <a:pt x="651" y="563"/>
                    <a:pt x="654" y="561"/>
                  </a:cubicBezTo>
                  <a:cubicBezTo>
                    <a:pt x="659" y="558"/>
                    <a:pt x="664" y="555"/>
                    <a:pt x="668" y="555"/>
                  </a:cubicBezTo>
                  <a:cubicBezTo>
                    <a:pt x="668" y="555"/>
                    <a:pt x="668" y="555"/>
                    <a:pt x="668" y="555"/>
                  </a:cubicBezTo>
                  <a:cubicBezTo>
                    <a:pt x="672" y="555"/>
                    <a:pt x="675" y="557"/>
                    <a:pt x="678" y="559"/>
                  </a:cubicBezTo>
                  <a:cubicBezTo>
                    <a:pt x="681" y="561"/>
                    <a:pt x="683" y="563"/>
                    <a:pt x="686" y="563"/>
                  </a:cubicBezTo>
                  <a:cubicBezTo>
                    <a:pt x="691" y="561"/>
                    <a:pt x="697" y="560"/>
                    <a:pt x="702" y="559"/>
                  </a:cubicBezTo>
                  <a:cubicBezTo>
                    <a:pt x="709" y="558"/>
                    <a:pt x="717" y="557"/>
                    <a:pt x="718" y="553"/>
                  </a:cubicBezTo>
                  <a:cubicBezTo>
                    <a:pt x="722" y="545"/>
                    <a:pt x="718" y="543"/>
                    <a:pt x="711" y="540"/>
                  </a:cubicBezTo>
                  <a:cubicBezTo>
                    <a:pt x="707" y="538"/>
                    <a:pt x="704" y="537"/>
                    <a:pt x="702" y="534"/>
                  </a:cubicBezTo>
                  <a:cubicBezTo>
                    <a:pt x="698" y="525"/>
                    <a:pt x="700" y="518"/>
                    <a:pt x="704" y="510"/>
                  </a:cubicBezTo>
                  <a:cubicBezTo>
                    <a:pt x="706" y="507"/>
                    <a:pt x="708" y="506"/>
                    <a:pt x="710" y="505"/>
                  </a:cubicBezTo>
                  <a:cubicBezTo>
                    <a:pt x="713" y="504"/>
                    <a:pt x="716" y="503"/>
                    <a:pt x="719" y="498"/>
                  </a:cubicBezTo>
                  <a:cubicBezTo>
                    <a:pt x="719" y="495"/>
                    <a:pt x="721" y="493"/>
                    <a:pt x="722" y="491"/>
                  </a:cubicBezTo>
                  <a:cubicBezTo>
                    <a:pt x="723" y="489"/>
                    <a:pt x="725" y="487"/>
                    <a:pt x="724" y="486"/>
                  </a:cubicBezTo>
                  <a:cubicBezTo>
                    <a:pt x="724" y="484"/>
                    <a:pt x="724" y="483"/>
                    <a:pt x="725" y="482"/>
                  </a:cubicBezTo>
                  <a:cubicBezTo>
                    <a:pt x="731" y="479"/>
                    <a:pt x="734" y="474"/>
                    <a:pt x="734" y="471"/>
                  </a:cubicBezTo>
                  <a:cubicBezTo>
                    <a:pt x="734" y="469"/>
                    <a:pt x="732" y="468"/>
                    <a:pt x="730" y="466"/>
                  </a:cubicBezTo>
                  <a:cubicBezTo>
                    <a:pt x="727" y="464"/>
                    <a:pt x="723" y="461"/>
                    <a:pt x="724" y="455"/>
                  </a:cubicBezTo>
                  <a:cubicBezTo>
                    <a:pt x="725" y="455"/>
                    <a:pt x="725" y="455"/>
                    <a:pt x="725" y="454"/>
                  </a:cubicBezTo>
                  <a:cubicBezTo>
                    <a:pt x="726" y="452"/>
                    <a:pt x="728" y="452"/>
                    <a:pt x="729" y="452"/>
                  </a:cubicBezTo>
                  <a:cubicBezTo>
                    <a:pt x="729" y="452"/>
                    <a:pt x="729" y="452"/>
                    <a:pt x="730" y="452"/>
                  </a:cubicBezTo>
                  <a:cubicBezTo>
                    <a:pt x="730" y="451"/>
                    <a:pt x="731" y="449"/>
                    <a:pt x="731" y="447"/>
                  </a:cubicBezTo>
                  <a:cubicBezTo>
                    <a:pt x="731" y="446"/>
                    <a:pt x="732" y="445"/>
                    <a:pt x="733" y="445"/>
                  </a:cubicBezTo>
                  <a:cubicBezTo>
                    <a:pt x="735" y="443"/>
                    <a:pt x="739" y="443"/>
                    <a:pt x="742" y="443"/>
                  </a:cubicBezTo>
                  <a:cubicBezTo>
                    <a:pt x="745" y="442"/>
                    <a:pt x="748" y="442"/>
                    <a:pt x="749" y="440"/>
                  </a:cubicBezTo>
                  <a:cubicBezTo>
                    <a:pt x="750" y="439"/>
                    <a:pt x="749" y="437"/>
                    <a:pt x="749" y="435"/>
                  </a:cubicBezTo>
                  <a:cubicBezTo>
                    <a:pt x="748" y="433"/>
                    <a:pt x="748" y="430"/>
                    <a:pt x="748" y="428"/>
                  </a:cubicBezTo>
                  <a:cubicBezTo>
                    <a:pt x="749" y="424"/>
                    <a:pt x="750" y="421"/>
                    <a:pt x="752" y="419"/>
                  </a:cubicBezTo>
                  <a:cubicBezTo>
                    <a:pt x="753" y="417"/>
                    <a:pt x="755" y="415"/>
                    <a:pt x="754" y="414"/>
                  </a:cubicBezTo>
                  <a:cubicBezTo>
                    <a:pt x="753" y="411"/>
                    <a:pt x="751" y="411"/>
                    <a:pt x="746" y="411"/>
                  </a:cubicBezTo>
                  <a:cubicBezTo>
                    <a:pt x="740" y="410"/>
                    <a:pt x="733" y="410"/>
                    <a:pt x="729" y="402"/>
                  </a:cubicBezTo>
                  <a:cubicBezTo>
                    <a:pt x="727" y="395"/>
                    <a:pt x="728" y="391"/>
                    <a:pt x="730" y="386"/>
                  </a:cubicBezTo>
                  <a:cubicBezTo>
                    <a:pt x="732" y="382"/>
                    <a:pt x="734" y="377"/>
                    <a:pt x="732" y="368"/>
                  </a:cubicBezTo>
                  <a:cubicBezTo>
                    <a:pt x="731" y="365"/>
                    <a:pt x="730" y="364"/>
                    <a:pt x="727" y="362"/>
                  </a:cubicBezTo>
                  <a:cubicBezTo>
                    <a:pt x="725" y="361"/>
                    <a:pt x="721" y="358"/>
                    <a:pt x="719" y="353"/>
                  </a:cubicBezTo>
                  <a:cubicBezTo>
                    <a:pt x="717" y="344"/>
                    <a:pt x="719" y="341"/>
                    <a:pt x="721" y="339"/>
                  </a:cubicBezTo>
                  <a:cubicBezTo>
                    <a:pt x="722" y="338"/>
                    <a:pt x="723" y="337"/>
                    <a:pt x="723" y="337"/>
                  </a:cubicBezTo>
                  <a:cubicBezTo>
                    <a:pt x="723" y="335"/>
                    <a:pt x="722" y="333"/>
                    <a:pt x="721" y="332"/>
                  </a:cubicBezTo>
                  <a:cubicBezTo>
                    <a:pt x="720" y="330"/>
                    <a:pt x="718" y="328"/>
                    <a:pt x="718" y="324"/>
                  </a:cubicBezTo>
                  <a:cubicBezTo>
                    <a:pt x="718" y="321"/>
                    <a:pt x="721" y="319"/>
                    <a:pt x="723" y="317"/>
                  </a:cubicBezTo>
                  <a:cubicBezTo>
                    <a:pt x="725" y="315"/>
                    <a:pt x="727" y="314"/>
                    <a:pt x="726" y="311"/>
                  </a:cubicBezTo>
                  <a:cubicBezTo>
                    <a:pt x="726" y="308"/>
                    <a:pt x="724" y="306"/>
                    <a:pt x="721" y="303"/>
                  </a:cubicBezTo>
                  <a:cubicBezTo>
                    <a:pt x="719" y="301"/>
                    <a:pt x="716" y="297"/>
                    <a:pt x="715" y="293"/>
                  </a:cubicBezTo>
                  <a:cubicBezTo>
                    <a:pt x="715" y="288"/>
                    <a:pt x="717" y="285"/>
                    <a:pt x="719" y="283"/>
                  </a:cubicBezTo>
                  <a:cubicBezTo>
                    <a:pt x="720" y="281"/>
                    <a:pt x="721" y="280"/>
                    <a:pt x="721" y="279"/>
                  </a:cubicBezTo>
                  <a:cubicBezTo>
                    <a:pt x="720" y="276"/>
                    <a:pt x="719" y="273"/>
                    <a:pt x="718" y="271"/>
                  </a:cubicBezTo>
                  <a:cubicBezTo>
                    <a:pt x="716" y="267"/>
                    <a:pt x="715" y="263"/>
                    <a:pt x="715" y="259"/>
                  </a:cubicBezTo>
                  <a:cubicBezTo>
                    <a:pt x="715" y="258"/>
                    <a:pt x="715" y="257"/>
                    <a:pt x="716" y="256"/>
                  </a:cubicBezTo>
                  <a:cubicBezTo>
                    <a:pt x="717" y="256"/>
                    <a:pt x="718" y="255"/>
                    <a:pt x="719" y="255"/>
                  </a:cubicBezTo>
                  <a:cubicBezTo>
                    <a:pt x="720" y="255"/>
                    <a:pt x="722" y="256"/>
                    <a:pt x="724" y="257"/>
                  </a:cubicBezTo>
                  <a:cubicBezTo>
                    <a:pt x="726" y="258"/>
                    <a:pt x="727" y="260"/>
                    <a:pt x="730" y="260"/>
                  </a:cubicBezTo>
                  <a:cubicBezTo>
                    <a:pt x="730" y="259"/>
                    <a:pt x="729" y="259"/>
                    <a:pt x="729" y="258"/>
                  </a:cubicBezTo>
                  <a:cubicBezTo>
                    <a:pt x="729" y="256"/>
                    <a:pt x="728" y="252"/>
                    <a:pt x="731" y="250"/>
                  </a:cubicBezTo>
                  <a:cubicBezTo>
                    <a:pt x="733" y="249"/>
                    <a:pt x="734" y="249"/>
                    <a:pt x="735" y="248"/>
                  </a:cubicBezTo>
                  <a:cubicBezTo>
                    <a:pt x="736" y="248"/>
                    <a:pt x="737" y="248"/>
                    <a:pt x="738" y="247"/>
                  </a:cubicBezTo>
                  <a:cubicBezTo>
                    <a:pt x="739" y="246"/>
                    <a:pt x="740" y="245"/>
                    <a:pt x="741" y="244"/>
                  </a:cubicBezTo>
                  <a:cubicBezTo>
                    <a:pt x="743" y="239"/>
                    <a:pt x="742" y="234"/>
                    <a:pt x="740" y="227"/>
                  </a:cubicBezTo>
                  <a:cubicBezTo>
                    <a:pt x="740" y="224"/>
                    <a:pt x="740" y="222"/>
                    <a:pt x="740" y="219"/>
                  </a:cubicBezTo>
                  <a:cubicBezTo>
                    <a:pt x="740" y="215"/>
                    <a:pt x="740" y="210"/>
                    <a:pt x="737" y="206"/>
                  </a:cubicBezTo>
                  <a:cubicBezTo>
                    <a:pt x="737" y="206"/>
                    <a:pt x="737" y="206"/>
                    <a:pt x="736" y="206"/>
                  </a:cubicBezTo>
                  <a:cubicBezTo>
                    <a:pt x="735" y="206"/>
                    <a:pt x="732" y="206"/>
                    <a:pt x="729" y="207"/>
                  </a:cubicBezTo>
                  <a:cubicBezTo>
                    <a:pt x="726" y="208"/>
                    <a:pt x="722" y="209"/>
                    <a:pt x="718" y="209"/>
                  </a:cubicBezTo>
                  <a:cubicBezTo>
                    <a:pt x="714" y="209"/>
                    <a:pt x="711" y="208"/>
                    <a:pt x="709" y="206"/>
                  </a:cubicBezTo>
                  <a:cubicBezTo>
                    <a:pt x="708" y="206"/>
                    <a:pt x="708" y="205"/>
                    <a:pt x="707" y="204"/>
                  </a:cubicBezTo>
                  <a:cubicBezTo>
                    <a:pt x="706" y="194"/>
                    <a:pt x="703" y="189"/>
                    <a:pt x="701" y="186"/>
                  </a:cubicBezTo>
                  <a:cubicBezTo>
                    <a:pt x="698" y="182"/>
                    <a:pt x="696" y="178"/>
                    <a:pt x="698" y="171"/>
                  </a:cubicBezTo>
                  <a:cubicBezTo>
                    <a:pt x="700" y="165"/>
                    <a:pt x="704" y="164"/>
                    <a:pt x="708" y="163"/>
                  </a:cubicBezTo>
                  <a:cubicBezTo>
                    <a:pt x="713" y="161"/>
                    <a:pt x="718" y="160"/>
                    <a:pt x="723" y="151"/>
                  </a:cubicBezTo>
                  <a:cubicBezTo>
                    <a:pt x="723" y="150"/>
                    <a:pt x="724" y="150"/>
                    <a:pt x="724" y="149"/>
                  </a:cubicBezTo>
                  <a:cubicBezTo>
                    <a:pt x="728" y="148"/>
                    <a:pt x="731" y="149"/>
                    <a:pt x="733" y="149"/>
                  </a:cubicBezTo>
                  <a:cubicBezTo>
                    <a:pt x="733" y="149"/>
                    <a:pt x="733" y="150"/>
                    <a:pt x="734" y="150"/>
                  </a:cubicBezTo>
                  <a:cubicBezTo>
                    <a:pt x="734" y="150"/>
                    <a:pt x="734" y="150"/>
                    <a:pt x="734" y="150"/>
                  </a:cubicBezTo>
                  <a:cubicBezTo>
                    <a:pt x="735" y="148"/>
                    <a:pt x="735" y="146"/>
                    <a:pt x="735" y="142"/>
                  </a:cubicBezTo>
                  <a:cubicBezTo>
                    <a:pt x="735" y="140"/>
                    <a:pt x="735" y="138"/>
                    <a:pt x="736" y="135"/>
                  </a:cubicBezTo>
                  <a:cubicBezTo>
                    <a:pt x="737" y="125"/>
                    <a:pt x="733" y="120"/>
                    <a:pt x="729" y="115"/>
                  </a:cubicBezTo>
                  <a:cubicBezTo>
                    <a:pt x="727" y="111"/>
                    <a:pt x="724" y="107"/>
                    <a:pt x="723" y="102"/>
                  </a:cubicBezTo>
                  <a:cubicBezTo>
                    <a:pt x="723" y="102"/>
                    <a:pt x="723" y="102"/>
                    <a:pt x="723" y="101"/>
                  </a:cubicBezTo>
                  <a:cubicBezTo>
                    <a:pt x="724" y="97"/>
                    <a:pt x="728" y="96"/>
                    <a:pt x="731" y="95"/>
                  </a:cubicBezTo>
                  <a:cubicBezTo>
                    <a:pt x="735" y="94"/>
                    <a:pt x="740" y="92"/>
                    <a:pt x="741" y="80"/>
                  </a:cubicBezTo>
                  <a:cubicBezTo>
                    <a:pt x="735" y="79"/>
                    <a:pt x="731" y="77"/>
                    <a:pt x="729" y="74"/>
                  </a:cubicBezTo>
                  <a:cubicBezTo>
                    <a:pt x="727" y="72"/>
                    <a:pt x="727" y="69"/>
                    <a:pt x="728" y="66"/>
                  </a:cubicBezTo>
                  <a:cubicBezTo>
                    <a:pt x="725" y="66"/>
                    <a:pt x="722" y="66"/>
                    <a:pt x="720" y="67"/>
                  </a:cubicBezTo>
                  <a:cubicBezTo>
                    <a:pt x="719" y="67"/>
                    <a:pt x="719" y="67"/>
                    <a:pt x="718" y="67"/>
                  </a:cubicBezTo>
                  <a:cubicBezTo>
                    <a:pt x="718" y="67"/>
                    <a:pt x="717" y="67"/>
                    <a:pt x="717" y="67"/>
                  </a:cubicBezTo>
                  <a:cubicBezTo>
                    <a:pt x="717" y="67"/>
                    <a:pt x="716" y="67"/>
                    <a:pt x="716" y="68"/>
                  </a:cubicBezTo>
                  <a:cubicBezTo>
                    <a:pt x="715" y="70"/>
                    <a:pt x="717" y="73"/>
                    <a:pt x="719" y="75"/>
                  </a:cubicBezTo>
                  <a:cubicBezTo>
                    <a:pt x="719" y="75"/>
                    <a:pt x="719" y="76"/>
                    <a:pt x="719" y="76"/>
                  </a:cubicBezTo>
                  <a:cubicBezTo>
                    <a:pt x="719" y="77"/>
                    <a:pt x="719" y="77"/>
                    <a:pt x="719" y="77"/>
                  </a:cubicBezTo>
                  <a:cubicBezTo>
                    <a:pt x="721" y="78"/>
                    <a:pt x="722" y="80"/>
                    <a:pt x="722" y="81"/>
                  </a:cubicBezTo>
                  <a:cubicBezTo>
                    <a:pt x="722" y="84"/>
                    <a:pt x="721" y="86"/>
                    <a:pt x="719" y="87"/>
                  </a:cubicBezTo>
                  <a:cubicBezTo>
                    <a:pt x="719" y="87"/>
                    <a:pt x="717" y="87"/>
                    <a:pt x="716" y="87"/>
                  </a:cubicBezTo>
                  <a:cubicBezTo>
                    <a:pt x="714" y="86"/>
                    <a:pt x="713" y="85"/>
                    <a:pt x="711" y="84"/>
                  </a:cubicBezTo>
                  <a:cubicBezTo>
                    <a:pt x="710" y="82"/>
                    <a:pt x="710" y="80"/>
                    <a:pt x="709" y="78"/>
                  </a:cubicBezTo>
                  <a:cubicBezTo>
                    <a:pt x="709" y="77"/>
                    <a:pt x="709" y="76"/>
                    <a:pt x="709" y="75"/>
                  </a:cubicBezTo>
                  <a:cubicBezTo>
                    <a:pt x="709" y="73"/>
                    <a:pt x="707" y="72"/>
                    <a:pt x="705" y="72"/>
                  </a:cubicBezTo>
                  <a:cubicBezTo>
                    <a:pt x="704" y="72"/>
                    <a:pt x="702" y="73"/>
                    <a:pt x="701" y="74"/>
                  </a:cubicBezTo>
                  <a:cubicBezTo>
                    <a:pt x="700" y="74"/>
                    <a:pt x="700" y="74"/>
                    <a:pt x="700" y="74"/>
                  </a:cubicBezTo>
                  <a:cubicBezTo>
                    <a:pt x="699" y="74"/>
                    <a:pt x="697" y="74"/>
                    <a:pt x="696" y="74"/>
                  </a:cubicBezTo>
                  <a:cubicBezTo>
                    <a:pt x="695" y="74"/>
                    <a:pt x="693" y="74"/>
                    <a:pt x="692" y="75"/>
                  </a:cubicBezTo>
                  <a:cubicBezTo>
                    <a:pt x="692" y="76"/>
                    <a:pt x="692" y="76"/>
                    <a:pt x="692" y="76"/>
                  </a:cubicBezTo>
                  <a:cubicBezTo>
                    <a:pt x="689" y="91"/>
                    <a:pt x="692" y="95"/>
                    <a:pt x="696" y="99"/>
                  </a:cubicBezTo>
                  <a:cubicBezTo>
                    <a:pt x="696" y="99"/>
                    <a:pt x="697" y="100"/>
                    <a:pt x="697" y="100"/>
                  </a:cubicBezTo>
                  <a:cubicBezTo>
                    <a:pt x="697" y="101"/>
                    <a:pt x="698" y="101"/>
                    <a:pt x="698" y="102"/>
                  </a:cubicBezTo>
                  <a:cubicBezTo>
                    <a:pt x="700" y="105"/>
                    <a:pt x="703" y="108"/>
                    <a:pt x="709" y="109"/>
                  </a:cubicBezTo>
                  <a:cubicBezTo>
                    <a:pt x="709" y="109"/>
                    <a:pt x="710" y="110"/>
                    <a:pt x="710" y="110"/>
                  </a:cubicBezTo>
                  <a:cubicBezTo>
                    <a:pt x="711" y="111"/>
                    <a:pt x="711" y="114"/>
                    <a:pt x="711" y="116"/>
                  </a:cubicBezTo>
                  <a:cubicBezTo>
                    <a:pt x="712" y="117"/>
                    <a:pt x="712" y="119"/>
                    <a:pt x="712" y="120"/>
                  </a:cubicBezTo>
                  <a:cubicBezTo>
                    <a:pt x="712" y="121"/>
                    <a:pt x="714" y="122"/>
                    <a:pt x="715" y="123"/>
                  </a:cubicBezTo>
                  <a:cubicBezTo>
                    <a:pt x="716" y="123"/>
                    <a:pt x="716" y="123"/>
                    <a:pt x="716" y="123"/>
                  </a:cubicBezTo>
                  <a:cubicBezTo>
                    <a:pt x="716" y="124"/>
                    <a:pt x="717" y="124"/>
                    <a:pt x="717" y="124"/>
                  </a:cubicBezTo>
                  <a:cubicBezTo>
                    <a:pt x="718" y="124"/>
                    <a:pt x="719" y="124"/>
                    <a:pt x="719" y="125"/>
                  </a:cubicBezTo>
                  <a:cubicBezTo>
                    <a:pt x="720" y="125"/>
                    <a:pt x="721" y="126"/>
                    <a:pt x="721" y="126"/>
                  </a:cubicBezTo>
                  <a:cubicBezTo>
                    <a:pt x="721" y="127"/>
                    <a:pt x="721" y="127"/>
                    <a:pt x="720" y="127"/>
                  </a:cubicBezTo>
                  <a:cubicBezTo>
                    <a:pt x="720" y="127"/>
                    <a:pt x="720" y="127"/>
                    <a:pt x="720" y="127"/>
                  </a:cubicBezTo>
                  <a:cubicBezTo>
                    <a:pt x="720" y="127"/>
                    <a:pt x="720" y="127"/>
                    <a:pt x="720" y="127"/>
                  </a:cubicBezTo>
                  <a:cubicBezTo>
                    <a:pt x="719" y="127"/>
                    <a:pt x="719" y="127"/>
                    <a:pt x="718" y="127"/>
                  </a:cubicBezTo>
                  <a:cubicBezTo>
                    <a:pt x="717" y="127"/>
                    <a:pt x="717" y="127"/>
                    <a:pt x="717" y="127"/>
                  </a:cubicBezTo>
                  <a:cubicBezTo>
                    <a:pt x="715" y="127"/>
                    <a:pt x="713" y="126"/>
                    <a:pt x="711" y="125"/>
                  </a:cubicBezTo>
                  <a:cubicBezTo>
                    <a:pt x="711" y="124"/>
                    <a:pt x="711" y="124"/>
                    <a:pt x="710" y="124"/>
                  </a:cubicBezTo>
                  <a:cubicBezTo>
                    <a:pt x="709" y="123"/>
                    <a:pt x="708" y="122"/>
                    <a:pt x="708" y="122"/>
                  </a:cubicBezTo>
                  <a:cubicBezTo>
                    <a:pt x="707" y="121"/>
                    <a:pt x="706" y="119"/>
                    <a:pt x="705" y="117"/>
                  </a:cubicBezTo>
                  <a:cubicBezTo>
                    <a:pt x="704" y="114"/>
                    <a:pt x="703" y="111"/>
                    <a:pt x="700" y="110"/>
                  </a:cubicBezTo>
                  <a:cubicBezTo>
                    <a:pt x="697" y="110"/>
                    <a:pt x="694" y="110"/>
                    <a:pt x="692" y="110"/>
                  </a:cubicBezTo>
                  <a:cubicBezTo>
                    <a:pt x="690" y="109"/>
                    <a:pt x="689" y="109"/>
                    <a:pt x="688" y="108"/>
                  </a:cubicBezTo>
                  <a:cubicBezTo>
                    <a:pt x="687" y="104"/>
                    <a:pt x="684" y="102"/>
                    <a:pt x="682" y="100"/>
                  </a:cubicBezTo>
                  <a:cubicBezTo>
                    <a:pt x="679" y="97"/>
                    <a:pt x="677" y="96"/>
                    <a:pt x="679" y="91"/>
                  </a:cubicBezTo>
                  <a:cubicBezTo>
                    <a:pt x="685" y="85"/>
                    <a:pt x="684" y="80"/>
                    <a:pt x="683" y="77"/>
                  </a:cubicBezTo>
                  <a:cubicBezTo>
                    <a:pt x="683" y="74"/>
                    <a:pt x="682" y="72"/>
                    <a:pt x="684" y="70"/>
                  </a:cubicBezTo>
                  <a:cubicBezTo>
                    <a:pt x="685" y="67"/>
                    <a:pt x="688" y="64"/>
                    <a:pt x="692" y="62"/>
                  </a:cubicBezTo>
                  <a:cubicBezTo>
                    <a:pt x="693" y="61"/>
                    <a:pt x="695" y="61"/>
                    <a:pt x="696" y="61"/>
                  </a:cubicBezTo>
                  <a:cubicBezTo>
                    <a:pt x="696" y="61"/>
                    <a:pt x="697" y="60"/>
                    <a:pt x="697" y="60"/>
                  </a:cubicBezTo>
                  <a:cubicBezTo>
                    <a:pt x="697" y="60"/>
                    <a:pt x="697" y="60"/>
                    <a:pt x="697" y="59"/>
                  </a:cubicBezTo>
                  <a:cubicBezTo>
                    <a:pt x="695" y="55"/>
                    <a:pt x="696" y="50"/>
                    <a:pt x="697" y="45"/>
                  </a:cubicBezTo>
                  <a:cubicBezTo>
                    <a:pt x="698" y="40"/>
                    <a:pt x="699" y="36"/>
                    <a:pt x="697" y="34"/>
                  </a:cubicBezTo>
                  <a:cubicBezTo>
                    <a:pt x="696" y="32"/>
                    <a:pt x="695" y="32"/>
                    <a:pt x="693" y="32"/>
                  </a:cubicBezTo>
                  <a:cubicBezTo>
                    <a:pt x="693" y="32"/>
                    <a:pt x="693" y="32"/>
                    <a:pt x="693" y="32"/>
                  </a:cubicBezTo>
                  <a:cubicBezTo>
                    <a:pt x="693" y="32"/>
                    <a:pt x="693" y="32"/>
                    <a:pt x="693" y="32"/>
                  </a:cubicBezTo>
                  <a:cubicBezTo>
                    <a:pt x="692" y="32"/>
                    <a:pt x="692" y="32"/>
                    <a:pt x="692" y="33"/>
                  </a:cubicBezTo>
                  <a:cubicBezTo>
                    <a:pt x="692" y="35"/>
                    <a:pt x="692" y="35"/>
                    <a:pt x="691" y="36"/>
                  </a:cubicBezTo>
                  <a:cubicBezTo>
                    <a:pt x="690" y="37"/>
                    <a:pt x="690" y="37"/>
                    <a:pt x="690" y="37"/>
                  </a:cubicBezTo>
                  <a:cubicBezTo>
                    <a:pt x="689" y="38"/>
                    <a:pt x="688" y="39"/>
                    <a:pt x="688" y="40"/>
                  </a:cubicBezTo>
                  <a:cubicBezTo>
                    <a:pt x="688" y="40"/>
                    <a:pt x="688" y="40"/>
                    <a:pt x="688" y="40"/>
                  </a:cubicBezTo>
                  <a:cubicBezTo>
                    <a:pt x="692" y="48"/>
                    <a:pt x="682" y="59"/>
                    <a:pt x="674" y="64"/>
                  </a:cubicBezTo>
                  <a:cubicBezTo>
                    <a:pt x="673" y="65"/>
                    <a:pt x="672" y="65"/>
                    <a:pt x="670" y="65"/>
                  </a:cubicBezTo>
                  <a:cubicBezTo>
                    <a:pt x="669" y="65"/>
                    <a:pt x="668" y="65"/>
                    <a:pt x="667" y="65"/>
                  </a:cubicBezTo>
                  <a:cubicBezTo>
                    <a:pt x="665" y="65"/>
                    <a:pt x="664" y="65"/>
                    <a:pt x="663" y="65"/>
                  </a:cubicBezTo>
                  <a:cubicBezTo>
                    <a:pt x="662" y="65"/>
                    <a:pt x="661" y="65"/>
                    <a:pt x="660" y="65"/>
                  </a:cubicBezTo>
                  <a:cubicBezTo>
                    <a:pt x="660" y="65"/>
                    <a:pt x="660" y="65"/>
                    <a:pt x="660" y="65"/>
                  </a:cubicBezTo>
                  <a:cubicBezTo>
                    <a:pt x="658" y="66"/>
                    <a:pt x="657" y="67"/>
                    <a:pt x="656" y="69"/>
                  </a:cubicBezTo>
                  <a:cubicBezTo>
                    <a:pt x="655" y="70"/>
                    <a:pt x="654" y="72"/>
                    <a:pt x="653" y="73"/>
                  </a:cubicBezTo>
                  <a:cubicBezTo>
                    <a:pt x="652" y="74"/>
                    <a:pt x="650" y="74"/>
                    <a:pt x="649" y="75"/>
                  </a:cubicBezTo>
                  <a:cubicBezTo>
                    <a:pt x="648" y="75"/>
                    <a:pt x="648" y="75"/>
                    <a:pt x="648" y="75"/>
                  </a:cubicBezTo>
                  <a:cubicBezTo>
                    <a:pt x="646" y="76"/>
                    <a:pt x="645" y="77"/>
                    <a:pt x="645" y="79"/>
                  </a:cubicBezTo>
                  <a:cubicBezTo>
                    <a:pt x="644" y="82"/>
                    <a:pt x="646" y="85"/>
                    <a:pt x="647" y="88"/>
                  </a:cubicBezTo>
                  <a:cubicBezTo>
                    <a:pt x="648" y="89"/>
                    <a:pt x="648" y="89"/>
                    <a:pt x="648" y="89"/>
                  </a:cubicBezTo>
                  <a:cubicBezTo>
                    <a:pt x="648" y="90"/>
                    <a:pt x="649" y="92"/>
                    <a:pt x="649" y="94"/>
                  </a:cubicBezTo>
                  <a:cubicBezTo>
                    <a:pt x="649" y="94"/>
                    <a:pt x="649" y="94"/>
                    <a:pt x="649" y="94"/>
                  </a:cubicBezTo>
                  <a:cubicBezTo>
                    <a:pt x="649" y="95"/>
                    <a:pt x="648" y="97"/>
                    <a:pt x="647" y="98"/>
                  </a:cubicBezTo>
                  <a:cubicBezTo>
                    <a:pt x="647" y="100"/>
                    <a:pt x="647" y="100"/>
                    <a:pt x="647" y="100"/>
                  </a:cubicBezTo>
                  <a:cubicBezTo>
                    <a:pt x="646" y="103"/>
                    <a:pt x="646" y="103"/>
                    <a:pt x="646" y="103"/>
                  </a:cubicBezTo>
                  <a:cubicBezTo>
                    <a:pt x="646" y="105"/>
                    <a:pt x="647" y="107"/>
                    <a:pt x="647" y="109"/>
                  </a:cubicBezTo>
                  <a:cubicBezTo>
                    <a:pt x="647" y="110"/>
                    <a:pt x="647" y="111"/>
                    <a:pt x="647" y="112"/>
                  </a:cubicBezTo>
                  <a:cubicBezTo>
                    <a:pt x="648" y="114"/>
                    <a:pt x="648" y="116"/>
                    <a:pt x="647" y="118"/>
                  </a:cubicBezTo>
                  <a:cubicBezTo>
                    <a:pt x="647" y="119"/>
                    <a:pt x="647" y="119"/>
                    <a:pt x="647" y="119"/>
                  </a:cubicBezTo>
                  <a:cubicBezTo>
                    <a:pt x="644" y="124"/>
                    <a:pt x="641" y="126"/>
                    <a:pt x="638" y="128"/>
                  </a:cubicBezTo>
                  <a:cubicBezTo>
                    <a:pt x="636" y="129"/>
                    <a:pt x="634" y="130"/>
                    <a:pt x="632" y="132"/>
                  </a:cubicBezTo>
                  <a:cubicBezTo>
                    <a:pt x="631" y="134"/>
                    <a:pt x="631" y="135"/>
                    <a:pt x="631" y="137"/>
                  </a:cubicBezTo>
                  <a:cubicBezTo>
                    <a:pt x="630" y="138"/>
                    <a:pt x="630" y="140"/>
                    <a:pt x="629" y="141"/>
                  </a:cubicBezTo>
                  <a:cubicBezTo>
                    <a:pt x="628" y="143"/>
                    <a:pt x="627" y="145"/>
                    <a:pt x="625" y="147"/>
                  </a:cubicBezTo>
                  <a:cubicBezTo>
                    <a:pt x="624" y="148"/>
                    <a:pt x="623" y="150"/>
                    <a:pt x="621" y="152"/>
                  </a:cubicBezTo>
                  <a:cubicBezTo>
                    <a:pt x="621" y="152"/>
                    <a:pt x="621" y="153"/>
                    <a:pt x="621" y="153"/>
                  </a:cubicBezTo>
                  <a:cubicBezTo>
                    <a:pt x="622" y="161"/>
                    <a:pt x="620" y="165"/>
                    <a:pt x="618" y="169"/>
                  </a:cubicBezTo>
                  <a:cubicBezTo>
                    <a:pt x="617" y="171"/>
                    <a:pt x="617" y="172"/>
                    <a:pt x="616" y="173"/>
                  </a:cubicBezTo>
                  <a:cubicBezTo>
                    <a:pt x="616" y="174"/>
                    <a:pt x="616" y="174"/>
                    <a:pt x="616" y="175"/>
                  </a:cubicBezTo>
                  <a:cubicBezTo>
                    <a:pt x="617" y="176"/>
                    <a:pt x="619" y="176"/>
                    <a:pt x="622" y="176"/>
                  </a:cubicBezTo>
                  <a:cubicBezTo>
                    <a:pt x="623" y="176"/>
                    <a:pt x="623" y="176"/>
                    <a:pt x="623" y="176"/>
                  </a:cubicBezTo>
                  <a:cubicBezTo>
                    <a:pt x="624" y="176"/>
                    <a:pt x="625" y="176"/>
                    <a:pt x="626" y="176"/>
                  </a:cubicBezTo>
                  <a:cubicBezTo>
                    <a:pt x="629" y="181"/>
                    <a:pt x="631" y="183"/>
                    <a:pt x="633" y="183"/>
                  </a:cubicBezTo>
                  <a:cubicBezTo>
                    <a:pt x="635" y="183"/>
                    <a:pt x="636" y="182"/>
                    <a:pt x="637" y="181"/>
                  </a:cubicBezTo>
                  <a:cubicBezTo>
                    <a:pt x="638" y="180"/>
                    <a:pt x="640" y="179"/>
                    <a:pt x="642" y="179"/>
                  </a:cubicBezTo>
                  <a:cubicBezTo>
                    <a:pt x="643" y="179"/>
                    <a:pt x="644" y="179"/>
                    <a:pt x="645" y="180"/>
                  </a:cubicBezTo>
                  <a:cubicBezTo>
                    <a:pt x="646" y="180"/>
                    <a:pt x="647" y="180"/>
                    <a:pt x="648" y="181"/>
                  </a:cubicBezTo>
                  <a:cubicBezTo>
                    <a:pt x="649" y="182"/>
                    <a:pt x="649" y="183"/>
                    <a:pt x="650" y="184"/>
                  </a:cubicBezTo>
                  <a:cubicBezTo>
                    <a:pt x="651" y="185"/>
                    <a:pt x="651" y="187"/>
                    <a:pt x="653" y="188"/>
                  </a:cubicBezTo>
                  <a:cubicBezTo>
                    <a:pt x="653" y="188"/>
                    <a:pt x="653" y="188"/>
                    <a:pt x="653" y="188"/>
                  </a:cubicBezTo>
                  <a:cubicBezTo>
                    <a:pt x="658" y="189"/>
                    <a:pt x="659" y="191"/>
                    <a:pt x="659" y="194"/>
                  </a:cubicBezTo>
                  <a:cubicBezTo>
                    <a:pt x="659" y="195"/>
                    <a:pt x="659" y="196"/>
                    <a:pt x="660" y="197"/>
                  </a:cubicBezTo>
                  <a:cubicBezTo>
                    <a:pt x="660" y="198"/>
                    <a:pt x="660" y="198"/>
                    <a:pt x="660" y="198"/>
                  </a:cubicBezTo>
                  <a:cubicBezTo>
                    <a:pt x="671" y="205"/>
                    <a:pt x="672" y="206"/>
                    <a:pt x="669" y="213"/>
                  </a:cubicBezTo>
                  <a:cubicBezTo>
                    <a:pt x="669" y="213"/>
                    <a:pt x="669" y="213"/>
                    <a:pt x="669" y="214"/>
                  </a:cubicBezTo>
                  <a:cubicBezTo>
                    <a:pt x="669" y="217"/>
                    <a:pt x="670" y="220"/>
                    <a:pt x="670" y="221"/>
                  </a:cubicBezTo>
                  <a:cubicBezTo>
                    <a:pt x="670" y="224"/>
                    <a:pt x="670" y="224"/>
                    <a:pt x="667" y="227"/>
                  </a:cubicBezTo>
                  <a:cubicBezTo>
                    <a:pt x="667" y="227"/>
                    <a:pt x="667" y="227"/>
                    <a:pt x="667" y="227"/>
                  </a:cubicBezTo>
                  <a:cubicBezTo>
                    <a:pt x="666" y="228"/>
                    <a:pt x="666" y="229"/>
                    <a:pt x="666" y="230"/>
                  </a:cubicBezTo>
                  <a:cubicBezTo>
                    <a:pt x="666" y="231"/>
                    <a:pt x="666" y="232"/>
                    <a:pt x="665" y="232"/>
                  </a:cubicBezTo>
                  <a:cubicBezTo>
                    <a:pt x="659" y="233"/>
                    <a:pt x="657" y="235"/>
                    <a:pt x="657" y="242"/>
                  </a:cubicBezTo>
                  <a:cubicBezTo>
                    <a:pt x="655" y="247"/>
                    <a:pt x="654" y="251"/>
                    <a:pt x="655" y="253"/>
                  </a:cubicBezTo>
                  <a:cubicBezTo>
                    <a:pt x="656" y="257"/>
                    <a:pt x="661" y="258"/>
                    <a:pt x="670" y="261"/>
                  </a:cubicBezTo>
                  <a:cubicBezTo>
                    <a:pt x="670" y="261"/>
                    <a:pt x="671" y="263"/>
                    <a:pt x="671" y="269"/>
                  </a:cubicBezTo>
                  <a:cubicBezTo>
                    <a:pt x="671" y="269"/>
                    <a:pt x="671" y="270"/>
                    <a:pt x="672" y="270"/>
                  </a:cubicBezTo>
                  <a:cubicBezTo>
                    <a:pt x="673" y="271"/>
                    <a:pt x="679" y="278"/>
                    <a:pt x="678" y="282"/>
                  </a:cubicBezTo>
                  <a:cubicBezTo>
                    <a:pt x="678" y="283"/>
                    <a:pt x="678" y="283"/>
                    <a:pt x="678" y="283"/>
                  </a:cubicBezTo>
                  <a:cubicBezTo>
                    <a:pt x="676" y="282"/>
                    <a:pt x="675" y="280"/>
                    <a:pt x="673" y="277"/>
                  </a:cubicBezTo>
                  <a:cubicBezTo>
                    <a:pt x="671" y="273"/>
                    <a:pt x="670" y="269"/>
                    <a:pt x="666" y="266"/>
                  </a:cubicBezTo>
                  <a:cubicBezTo>
                    <a:pt x="663" y="263"/>
                    <a:pt x="658" y="262"/>
                    <a:pt x="654" y="260"/>
                  </a:cubicBezTo>
                  <a:cubicBezTo>
                    <a:pt x="652" y="260"/>
                    <a:pt x="650" y="259"/>
                    <a:pt x="649" y="258"/>
                  </a:cubicBezTo>
                  <a:cubicBezTo>
                    <a:pt x="646" y="254"/>
                    <a:pt x="646" y="245"/>
                    <a:pt x="649" y="240"/>
                  </a:cubicBezTo>
                  <a:cubicBezTo>
                    <a:pt x="649" y="240"/>
                    <a:pt x="650" y="240"/>
                    <a:pt x="650" y="240"/>
                  </a:cubicBezTo>
                  <a:cubicBezTo>
                    <a:pt x="650" y="239"/>
                    <a:pt x="651" y="239"/>
                    <a:pt x="651" y="238"/>
                  </a:cubicBezTo>
                  <a:cubicBezTo>
                    <a:pt x="652" y="238"/>
                    <a:pt x="652" y="238"/>
                    <a:pt x="652" y="238"/>
                  </a:cubicBezTo>
                  <a:cubicBezTo>
                    <a:pt x="660" y="228"/>
                    <a:pt x="660" y="226"/>
                    <a:pt x="656" y="210"/>
                  </a:cubicBezTo>
                  <a:cubicBezTo>
                    <a:pt x="655" y="206"/>
                    <a:pt x="655" y="203"/>
                    <a:pt x="655" y="201"/>
                  </a:cubicBezTo>
                  <a:cubicBezTo>
                    <a:pt x="655" y="196"/>
                    <a:pt x="655" y="194"/>
                    <a:pt x="648" y="194"/>
                  </a:cubicBezTo>
                  <a:cubicBezTo>
                    <a:pt x="648" y="194"/>
                    <a:pt x="647" y="194"/>
                    <a:pt x="645" y="194"/>
                  </a:cubicBezTo>
                  <a:cubicBezTo>
                    <a:pt x="644" y="194"/>
                    <a:pt x="642" y="193"/>
                    <a:pt x="639" y="193"/>
                  </a:cubicBezTo>
                  <a:cubicBezTo>
                    <a:pt x="636" y="193"/>
                    <a:pt x="632" y="193"/>
                    <a:pt x="629" y="192"/>
                  </a:cubicBezTo>
                  <a:cubicBezTo>
                    <a:pt x="628" y="192"/>
                    <a:pt x="627" y="191"/>
                    <a:pt x="627" y="191"/>
                  </a:cubicBezTo>
                  <a:cubicBezTo>
                    <a:pt x="622" y="191"/>
                    <a:pt x="621" y="195"/>
                    <a:pt x="620" y="197"/>
                  </a:cubicBezTo>
                  <a:cubicBezTo>
                    <a:pt x="620" y="198"/>
                    <a:pt x="620" y="199"/>
                    <a:pt x="620" y="199"/>
                  </a:cubicBezTo>
                  <a:cubicBezTo>
                    <a:pt x="619" y="199"/>
                    <a:pt x="619" y="200"/>
                    <a:pt x="618" y="200"/>
                  </a:cubicBezTo>
                  <a:cubicBezTo>
                    <a:pt x="616" y="201"/>
                    <a:pt x="614" y="202"/>
                    <a:pt x="614" y="206"/>
                  </a:cubicBezTo>
                  <a:cubicBezTo>
                    <a:pt x="614" y="207"/>
                    <a:pt x="614" y="208"/>
                    <a:pt x="614" y="210"/>
                  </a:cubicBezTo>
                  <a:cubicBezTo>
                    <a:pt x="616" y="217"/>
                    <a:pt x="617" y="223"/>
                    <a:pt x="614" y="230"/>
                  </a:cubicBezTo>
                  <a:cubicBezTo>
                    <a:pt x="611" y="232"/>
                    <a:pt x="609" y="234"/>
                    <a:pt x="606" y="235"/>
                  </a:cubicBezTo>
                  <a:cubicBezTo>
                    <a:pt x="603" y="237"/>
                    <a:pt x="600" y="238"/>
                    <a:pt x="597" y="240"/>
                  </a:cubicBezTo>
                  <a:cubicBezTo>
                    <a:pt x="595" y="242"/>
                    <a:pt x="593" y="244"/>
                    <a:pt x="591" y="247"/>
                  </a:cubicBezTo>
                  <a:cubicBezTo>
                    <a:pt x="589" y="251"/>
                    <a:pt x="585" y="256"/>
                    <a:pt x="580" y="259"/>
                  </a:cubicBezTo>
                  <a:cubicBezTo>
                    <a:pt x="555" y="265"/>
                    <a:pt x="550" y="269"/>
                    <a:pt x="547" y="272"/>
                  </a:cubicBezTo>
                  <a:cubicBezTo>
                    <a:pt x="545" y="274"/>
                    <a:pt x="544" y="274"/>
                    <a:pt x="540" y="275"/>
                  </a:cubicBezTo>
                  <a:cubicBezTo>
                    <a:pt x="535" y="270"/>
                    <a:pt x="530" y="269"/>
                    <a:pt x="525" y="267"/>
                  </a:cubicBezTo>
                  <a:cubicBezTo>
                    <a:pt x="523" y="266"/>
                    <a:pt x="520" y="266"/>
                    <a:pt x="518" y="265"/>
                  </a:cubicBezTo>
                  <a:cubicBezTo>
                    <a:pt x="504" y="252"/>
                    <a:pt x="502" y="244"/>
                    <a:pt x="503" y="238"/>
                  </a:cubicBezTo>
                  <a:cubicBezTo>
                    <a:pt x="505" y="238"/>
                    <a:pt x="507" y="242"/>
                    <a:pt x="508" y="245"/>
                  </a:cubicBezTo>
                  <a:cubicBezTo>
                    <a:pt x="509" y="248"/>
                    <a:pt x="511" y="250"/>
                    <a:pt x="512" y="251"/>
                  </a:cubicBezTo>
                  <a:cubicBezTo>
                    <a:pt x="513" y="251"/>
                    <a:pt x="513" y="251"/>
                    <a:pt x="513" y="251"/>
                  </a:cubicBezTo>
                  <a:cubicBezTo>
                    <a:pt x="514" y="251"/>
                    <a:pt x="514" y="251"/>
                    <a:pt x="515" y="251"/>
                  </a:cubicBezTo>
                  <a:cubicBezTo>
                    <a:pt x="516" y="250"/>
                    <a:pt x="516" y="248"/>
                    <a:pt x="516" y="245"/>
                  </a:cubicBezTo>
                  <a:cubicBezTo>
                    <a:pt x="516" y="244"/>
                    <a:pt x="516" y="242"/>
                    <a:pt x="516" y="242"/>
                  </a:cubicBezTo>
                  <a:cubicBezTo>
                    <a:pt x="516" y="242"/>
                    <a:pt x="516" y="242"/>
                    <a:pt x="516" y="242"/>
                  </a:cubicBezTo>
                  <a:cubicBezTo>
                    <a:pt x="518" y="243"/>
                    <a:pt x="519" y="247"/>
                    <a:pt x="519" y="251"/>
                  </a:cubicBezTo>
                  <a:cubicBezTo>
                    <a:pt x="520" y="253"/>
                    <a:pt x="520" y="254"/>
                    <a:pt x="520" y="255"/>
                  </a:cubicBezTo>
                  <a:cubicBezTo>
                    <a:pt x="523" y="258"/>
                    <a:pt x="529" y="258"/>
                    <a:pt x="531" y="258"/>
                  </a:cubicBezTo>
                  <a:cubicBezTo>
                    <a:pt x="534" y="258"/>
                    <a:pt x="539" y="257"/>
                    <a:pt x="541" y="255"/>
                  </a:cubicBezTo>
                  <a:cubicBezTo>
                    <a:pt x="542" y="255"/>
                    <a:pt x="542" y="255"/>
                    <a:pt x="542" y="255"/>
                  </a:cubicBezTo>
                  <a:cubicBezTo>
                    <a:pt x="542" y="254"/>
                    <a:pt x="542" y="253"/>
                    <a:pt x="542" y="252"/>
                  </a:cubicBezTo>
                  <a:cubicBezTo>
                    <a:pt x="543" y="250"/>
                    <a:pt x="543" y="248"/>
                    <a:pt x="544" y="248"/>
                  </a:cubicBezTo>
                  <a:cubicBezTo>
                    <a:pt x="560" y="247"/>
                    <a:pt x="562" y="246"/>
                    <a:pt x="566" y="239"/>
                  </a:cubicBezTo>
                  <a:cubicBezTo>
                    <a:pt x="567" y="236"/>
                    <a:pt x="569" y="233"/>
                    <a:pt x="573" y="228"/>
                  </a:cubicBezTo>
                  <a:cubicBezTo>
                    <a:pt x="573" y="228"/>
                    <a:pt x="574" y="228"/>
                    <a:pt x="574" y="228"/>
                  </a:cubicBezTo>
                  <a:cubicBezTo>
                    <a:pt x="575" y="228"/>
                    <a:pt x="576" y="228"/>
                    <a:pt x="577" y="228"/>
                  </a:cubicBezTo>
                  <a:cubicBezTo>
                    <a:pt x="579" y="228"/>
                    <a:pt x="580" y="228"/>
                    <a:pt x="581" y="228"/>
                  </a:cubicBezTo>
                  <a:cubicBezTo>
                    <a:pt x="582" y="228"/>
                    <a:pt x="583" y="228"/>
                    <a:pt x="584" y="228"/>
                  </a:cubicBezTo>
                  <a:cubicBezTo>
                    <a:pt x="589" y="226"/>
                    <a:pt x="589" y="219"/>
                    <a:pt x="589" y="214"/>
                  </a:cubicBezTo>
                  <a:cubicBezTo>
                    <a:pt x="590" y="211"/>
                    <a:pt x="590" y="208"/>
                    <a:pt x="590" y="207"/>
                  </a:cubicBezTo>
                  <a:cubicBezTo>
                    <a:pt x="592" y="205"/>
                    <a:pt x="595" y="203"/>
                    <a:pt x="599" y="201"/>
                  </a:cubicBezTo>
                  <a:cubicBezTo>
                    <a:pt x="603" y="200"/>
                    <a:pt x="605" y="198"/>
                    <a:pt x="606" y="196"/>
                  </a:cubicBezTo>
                  <a:cubicBezTo>
                    <a:pt x="607" y="194"/>
                    <a:pt x="605" y="191"/>
                    <a:pt x="603" y="187"/>
                  </a:cubicBezTo>
                  <a:cubicBezTo>
                    <a:pt x="602" y="185"/>
                    <a:pt x="601" y="183"/>
                    <a:pt x="600" y="180"/>
                  </a:cubicBezTo>
                  <a:cubicBezTo>
                    <a:pt x="600" y="178"/>
                    <a:pt x="600" y="177"/>
                    <a:pt x="600" y="175"/>
                  </a:cubicBezTo>
                  <a:cubicBezTo>
                    <a:pt x="600" y="167"/>
                    <a:pt x="600" y="165"/>
                    <a:pt x="606" y="157"/>
                  </a:cubicBezTo>
                  <a:cubicBezTo>
                    <a:pt x="607" y="155"/>
                    <a:pt x="607" y="154"/>
                    <a:pt x="608" y="152"/>
                  </a:cubicBezTo>
                  <a:cubicBezTo>
                    <a:pt x="609" y="147"/>
                    <a:pt x="610" y="141"/>
                    <a:pt x="616" y="136"/>
                  </a:cubicBezTo>
                  <a:cubicBezTo>
                    <a:pt x="619" y="134"/>
                    <a:pt x="619" y="131"/>
                    <a:pt x="619" y="127"/>
                  </a:cubicBezTo>
                  <a:cubicBezTo>
                    <a:pt x="619" y="124"/>
                    <a:pt x="619" y="122"/>
                    <a:pt x="620" y="119"/>
                  </a:cubicBezTo>
                  <a:cubicBezTo>
                    <a:pt x="621" y="117"/>
                    <a:pt x="623" y="117"/>
                    <a:pt x="624" y="116"/>
                  </a:cubicBezTo>
                  <a:cubicBezTo>
                    <a:pt x="628" y="114"/>
                    <a:pt x="631" y="112"/>
                    <a:pt x="634" y="95"/>
                  </a:cubicBezTo>
                  <a:cubicBezTo>
                    <a:pt x="633" y="90"/>
                    <a:pt x="633" y="88"/>
                    <a:pt x="632" y="85"/>
                  </a:cubicBezTo>
                  <a:cubicBezTo>
                    <a:pt x="631" y="83"/>
                    <a:pt x="630" y="81"/>
                    <a:pt x="629" y="77"/>
                  </a:cubicBezTo>
                  <a:cubicBezTo>
                    <a:pt x="629" y="72"/>
                    <a:pt x="633" y="71"/>
                    <a:pt x="637" y="70"/>
                  </a:cubicBezTo>
                  <a:cubicBezTo>
                    <a:pt x="638" y="69"/>
                    <a:pt x="640" y="69"/>
                    <a:pt x="641" y="68"/>
                  </a:cubicBezTo>
                  <a:cubicBezTo>
                    <a:pt x="641" y="68"/>
                    <a:pt x="641" y="68"/>
                    <a:pt x="642" y="68"/>
                  </a:cubicBezTo>
                  <a:cubicBezTo>
                    <a:pt x="644" y="63"/>
                    <a:pt x="646" y="60"/>
                    <a:pt x="649" y="56"/>
                  </a:cubicBezTo>
                  <a:cubicBezTo>
                    <a:pt x="649" y="56"/>
                    <a:pt x="649" y="56"/>
                    <a:pt x="649" y="56"/>
                  </a:cubicBezTo>
                  <a:cubicBezTo>
                    <a:pt x="651" y="54"/>
                    <a:pt x="651" y="54"/>
                    <a:pt x="651" y="54"/>
                  </a:cubicBezTo>
                  <a:cubicBezTo>
                    <a:pt x="657" y="47"/>
                    <a:pt x="663" y="40"/>
                    <a:pt x="662" y="24"/>
                  </a:cubicBezTo>
                  <a:cubicBezTo>
                    <a:pt x="660" y="16"/>
                    <a:pt x="656" y="12"/>
                    <a:pt x="649" y="9"/>
                  </a:cubicBezTo>
                  <a:cubicBezTo>
                    <a:pt x="646" y="8"/>
                    <a:pt x="642" y="8"/>
                    <a:pt x="636" y="7"/>
                  </a:cubicBezTo>
                  <a:cubicBezTo>
                    <a:pt x="636" y="6"/>
                    <a:pt x="636" y="5"/>
                    <a:pt x="635" y="4"/>
                  </a:cubicBezTo>
                  <a:cubicBezTo>
                    <a:pt x="635" y="2"/>
                    <a:pt x="634" y="0"/>
                    <a:pt x="631" y="0"/>
                  </a:cubicBezTo>
                  <a:cubicBezTo>
                    <a:pt x="631" y="0"/>
                    <a:pt x="631" y="0"/>
                    <a:pt x="631" y="0"/>
                  </a:cubicBezTo>
                  <a:cubicBezTo>
                    <a:pt x="631" y="0"/>
                    <a:pt x="630" y="0"/>
                    <a:pt x="630" y="0"/>
                  </a:cubicBezTo>
                  <a:cubicBezTo>
                    <a:pt x="627" y="2"/>
                    <a:pt x="623" y="5"/>
                    <a:pt x="620" y="7"/>
                  </a:cubicBezTo>
                  <a:cubicBezTo>
                    <a:pt x="618" y="9"/>
                    <a:pt x="615" y="11"/>
                    <a:pt x="614" y="12"/>
                  </a:cubicBezTo>
                  <a:cubicBezTo>
                    <a:pt x="614" y="12"/>
                    <a:pt x="614" y="12"/>
                    <a:pt x="614" y="13"/>
                  </a:cubicBezTo>
                  <a:cubicBezTo>
                    <a:pt x="613" y="18"/>
                    <a:pt x="609" y="21"/>
                    <a:pt x="604" y="25"/>
                  </a:cubicBezTo>
                  <a:cubicBezTo>
                    <a:pt x="602" y="27"/>
                    <a:pt x="599" y="30"/>
                    <a:pt x="597" y="32"/>
                  </a:cubicBezTo>
                  <a:cubicBezTo>
                    <a:pt x="585" y="47"/>
                    <a:pt x="574" y="49"/>
                    <a:pt x="560" y="51"/>
                  </a:cubicBezTo>
                  <a:cubicBezTo>
                    <a:pt x="556" y="52"/>
                    <a:pt x="556" y="52"/>
                    <a:pt x="556" y="52"/>
                  </a:cubicBezTo>
                  <a:cubicBezTo>
                    <a:pt x="555" y="52"/>
                    <a:pt x="553" y="53"/>
                    <a:pt x="553" y="54"/>
                  </a:cubicBezTo>
                  <a:cubicBezTo>
                    <a:pt x="553" y="55"/>
                    <a:pt x="554" y="57"/>
                    <a:pt x="555" y="58"/>
                  </a:cubicBezTo>
                  <a:cubicBezTo>
                    <a:pt x="556" y="59"/>
                    <a:pt x="557" y="60"/>
                    <a:pt x="557" y="60"/>
                  </a:cubicBezTo>
                  <a:cubicBezTo>
                    <a:pt x="554" y="62"/>
                    <a:pt x="552" y="63"/>
                    <a:pt x="552" y="65"/>
                  </a:cubicBezTo>
                  <a:cubicBezTo>
                    <a:pt x="551" y="66"/>
                    <a:pt x="553" y="68"/>
                    <a:pt x="554" y="69"/>
                  </a:cubicBezTo>
                  <a:cubicBezTo>
                    <a:pt x="555" y="71"/>
                    <a:pt x="556" y="72"/>
                    <a:pt x="556" y="73"/>
                  </a:cubicBezTo>
                  <a:cubicBezTo>
                    <a:pt x="556" y="74"/>
                    <a:pt x="554" y="74"/>
                    <a:pt x="554" y="75"/>
                  </a:cubicBezTo>
                  <a:cubicBezTo>
                    <a:pt x="552" y="76"/>
                    <a:pt x="551" y="77"/>
                    <a:pt x="550" y="79"/>
                  </a:cubicBezTo>
                  <a:cubicBezTo>
                    <a:pt x="548" y="81"/>
                    <a:pt x="548" y="84"/>
                    <a:pt x="548" y="86"/>
                  </a:cubicBezTo>
                  <a:cubicBezTo>
                    <a:pt x="548" y="88"/>
                    <a:pt x="547" y="89"/>
                    <a:pt x="547" y="90"/>
                  </a:cubicBezTo>
                  <a:cubicBezTo>
                    <a:pt x="543" y="94"/>
                    <a:pt x="539" y="96"/>
                    <a:pt x="536" y="98"/>
                  </a:cubicBezTo>
                  <a:cubicBezTo>
                    <a:pt x="533" y="100"/>
                    <a:pt x="530" y="101"/>
                    <a:pt x="531" y="103"/>
                  </a:cubicBezTo>
                  <a:cubicBezTo>
                    <a:pt x="530" y="105"/>
                    <a:pt x="531" y="108"/>
                    <a:pt x="534" y="111"/>
                  </a:cubicBezTo>
                  <a:cubicBezTo>
                    <a:pt x="534" y="112"/>
                    <a:pt x="535" y="114"/>
                    <a:pt x="536" y="115"/>
                  </a:cubicBezTo>
                  <a:cubicBezTo>
                    <a:pt x="536" y="116"/>
                    <a:pt x="536" y="117"/>
                    <a:pt x="536" y="118"/>
                  </a:cubicBezTo>
                  <a:cubicBezTo>
                    <a:pt x="537" y="122"/>
                    <a:pt x="537" y="122"/>
                    <a:pt x="543" y="124"/>
                  </a:cubicBezTo>
                  <a:cubicBezTo>
                    <a:pt x="543" y="124"/>
                    <a:pt x="543" y="124"/>
                    <a:pt x="543" y="124"/>
                  </a:cubicBezTo>
                  <a:cubicBezTo>
                    <a:pt x="544" y="125"/>
                    <a:pt x="542" y="127"/>
                    <a:pt x="540" y="130"/>
                  </a:cubicBezTo>
                  <a:cubicBezTo>
                    <a:pt x="538" y="131"/>
                    <a:pt x="536" y="133"/>
                    <a:pt x="536" y="135"/>
                  </a:cubicBezTo>
                  <a:cubicBezTo>
                    <a:pt x="536" y="142"/>
                    <a:pt x="536" y="145"/>
                    <a:pt x="539" y="151"/>
                  </a:cubicBezTo>
                  <a:cubicBezTo>
                    <a:pt x="539" y="153"/>
                    <a:pt x="539" y="154"/>
                    <a:pt x="540" y="155"/>
                  </a:cubicBezTo>
                  <a:cubicBezTo>
                    <a:pt x="540" y="161"/>
                    <a:pt x="540" y="161"/>
                    <a:pt x="534" y="164"/>
                  </a:cubicBezTo>
                  <a:cubicBezTo>
                    <a:pt x="533" y="165"/>
                    <a:pt x="532" y="165"/>
                    <a:pt x="531" y="166"/>
                  </a:cubicBezTo>
                  <a:cubicBezTo>
                    <a:pt x="529" y="166"/>
                    <a:pt x="528" y="167"/>
                    <a:pt x="527" y="168"/>
                  </a:cubicBezTo>
                  <a:cubicBezTo>
                    <a:pt x="525" y="170"/>
                    <a:pt x="524" y="171"/>
                    <a:pt x="522" y="171"/>
                  </a:cubicBezTo>
                  <a:cubicBezTo>
                    <a:pt x="521" y="171"/>
                    <a:pt x="520" y="171"/>
                    <a:pt x="520" y="171"/>
                  </a:cubicBezTo>
                  <a:cubicBezTo>
                    <a:pt x="520" y="170"/>
                    <a:pt x="520" y="170"/>
                    <a:pt x="521" y="169"/>
                  </a:cubicBezTo>
                  <a:cubicBezTo>
                    <a:pt x="521" y="168"/>
                    <a:pt x="522" y="167"/>
                    <a:pt x="522" y="165"/>
                  </a:cubicBezTo>
                  <a:cubicBezTo>
                    <a:pt x="521" y="164"/>
                    <a:pt x="520" y="163"/>
                    <a:pt x="518" y="162"/>
                  </a:cubicBezTo>
                  <a:cubicBezTo>
                    <a:pt x="517" y="162"/>
                    <a:pt x="517" y="161"/>
                    <a:pt x="516" y="160"/>
                  </a:cubicBezTo>
                  <a:cubicBezTo>
                    <a:pt x="516" y="159"/>
                    <a:pt x="516" y="158"/>
                    <a:pt x="517" y="157"/>
                  </a:cubicBezTo>
                  <a:cubicBezTo>
                    <a:pt x="518" y="155"/>
                    <a:pt x="518" y="154"/>
                    <a:pt x="518" y="152"/>
                  </a:cubicBezTo>
                  <a:cubicBezTo>
                    <a:pt x="517" y="150"/>
                    <a:pt x="516" y="149"/>
                    <a:pt x="515" y="148"/>
                  </a:cubicBezTo>
                  <a:cubicBezTo>
                    <a:pt x="514" y="146"/>
                    <a:pt x="513" y="145"/>
                    <a:pt x="513" y="144"/>
                  </a:cubicBezTo>
                  <a:cubicBezTo>
                    <a:pt x="513" y="141"/>
                    <a:pt x="510" y="136"/>
                    <a:pt x="503" y="128"/>
                  </a:cubicBezTo>
                  <a:cubicBezTo>
                    <a:pt x="503" y="127"/>
                    <a:pt x="502" y="126"/>
                    <a:pt x="502" y="125"/>
                  </a:cubicBezTo>
                  <a:cubicBezTo>
                    <a:pt x="502" y="125"/>
                    <a:pt x="501" y="125"/>
                    <a:pt x="500" y="125"/>
                  </a:cubicBezTo>
                  <a:cubicBezTo>
                    <a:pt x="498" y="125"/>
                    <a:pt x="497" y="125"/>
                    <a:pt x="496" y="125"/>
                  </a:cubicBezTo>
                  <a:cubicBezTo>
                    <a:pt x="495" y="131"/>
                    <a:pt x="493" y="136"/>
                    <a:pt x="489" y="140"/>
                  </a:cubicBezTo>
                  <a:cubicBezTo>
                    <a:pt x="489" y="140"/>
                    <a:pt x="489" y="140"/>
                    <a:pt x="489" y="140"/>
                  </a:cubicBezTo>
                  <a:cubicBezTo>
                    <a:pt x="487" y="142"/>
                    <a:pt x="486" y="143"/>
                    <a:pt x="485" y="144"/>
                  </a:cubicBezTo>
                  <a:cubicBezTo>
                    <a:pt x="482" y="147"/>
                    <a:pt x="480" y="149"/>
                    <a:pt x="479" y="152"/>
                  </a:cubicBezTo>
                  <a:cubicBezTo>
                    <a:pt x="478" y="154"/>
                    <a:pt x="480" y="157"/>
                    <a:pt x="482" y="160"/>
                  </a:cubicBezTo>
                  <a:cubicBezTo>
                    <a:pt x="485" y="164"/>
                    <a:pt x="488" y="169"/>
                    <a:pt x="487" y="176"/>
                  </a:cubicBezTo>
                  <a:cubicBezTo>
                    <a:pt x="487" y="177"/>
                    <a:pt x="487" y="177"/>
                    <a:pt x="487" y="178"/>
                  </a:cubicBezTo>
                  <a:cubicBezTo>
                    <a:pt x="485" y="180"/>
                    <a:pt x="482" y="181"/>
                    <a:pt x="479" y="180"/>
                  </a:cubicBezTo>
                  <a:cubicBezTo>
                    <a:pt x="479" y="182"/>
                    <a:pt x="479" y="184"/>
                    <a:pt x="476" y="186"/>
                  </a:cubicBezTo>
                  <a:cubicBezTo>
                    <a:pt x="474" y="188"/>
                    <a:pt x="470" y="188"/>
                    <a:pt x="466" y="188"/>
                  </a:cubicBezTo>
                  <a:cubicBezTo>
                    <a:pt x="463" y="188"/>
                    <a:pt x="459" y="188"/>
                    <a:pt x="455" y="190"/>
                  </a:cubicBezTo>
                  <a:cubicBezTo>
                    <a:pt x="454" y="190"/>
                    <a:pt x="453" y="191"/>
                    <a:pt x="451" y="193"/>
                  </a:cubicBezTo>
                  <a:cubicBezTo>
                    <a:pt x="448" y="196"/>
                    <a:pt x="445" y="199"/>
                    <a:pt x="439" y="200"/>
                  </a:cubicBezTo>
                  <a:cubicBezTo>
                    <a:pt x="439" y="200"/>
                    <a:pt x="439" y="200"/>
                    <a:pt x="439" y="200"/>
                  </a:cubicBezTo>
                  <a:cubicBezTo>
                    <a:pt x="436" y="200"/>
                    <a:pt x="433" y="199"/>
                    <a:pt x="430" y="198"/>
                  </a:cubicBezTo>
                  <a:cubicBezTo>
                    <a:pt x="424" y="196"/>
                    <a:pt x="418" y="195"/>
                    <a:pt x="414" y="196"/>
                  </a:cubicBezTo>
                  <a:cubicBezTo>
                    <a:pt x="406" y="197"/>
                    <a:pt x="403" y="201"/>
                    <a:pt x="400" y="205"/>
                  </a:cubicBezTo>
                  <a:cubicBezTo>
                    <a:pt x="398" y="208"/>
                    <a:pt x="395" y="211"/>
                    <a:pt x="391" y="213"/>
                  </a:cubicBezTo>
                  <a:cubicBezTo>
                    <a:pt x="389" y="214"/>
                    <a:pt x="387" y="214"/>
                    <a:pt x="385" y="214"/>
                  </a:cubicBezTo>
                  <a:cubicBezTo>
                    <a:pt x="383" y="214"/>
                    <a:pt x="380" y="214"/>
                    <a:pt x="378" y="213"/>
                  </a:cubicBezTo>
                  <a:cubicBezTo>
                    <a:pt x="377" y="213"/>
                    <a:pt x="376" y="213"/>
                    <a:pt x="375" y="213"/>
                  </a:cubicBezTo>
                  <a:cubicBezTo>
                    <a:pt x="374" y="213"/>
                    <a:pt x="371" y="213"/>
                    <a:pt x="370" y="214"/>
                  </a:cubicBezTo>
                  <a:cubicBezTo>
                    <a:pt x="363" y="216"/>
                    <a:pt x="358" y="219"/>
                    <a:pt x="354" y="223"/>
                  </a:cubicBezTo>
                  <a:cubicBezTo>
                    <a:pt x="348" y="227"/>
                    <a:pt x="343" y="232"/>
                    <a:pt x="334" y="233"/>
                  </a:cubicBezTo>
                  <a:cubicBezTo>
                    <a:pt x="333" y="234"/>
                    <a:pt x="332" y="233"/>
                    <a:pt x="331" y="233"/>
                  </a:cubicBezTo>
                  <a:cubicBezTo>
                    <a:pt x="328" y="230"/>
                    <a:pt x="328" y="225"/>
                    <a:pt x="328" y="221"/>
                  </a:cubicBezTo>
                  <a:cubicBezTo>
                    <a:pt x="327" y="220"/>
                    <a:pt x="327" y="217"/>
                    <a:pt x="327" y="216"/>
                  </a:cubicBezTo>
                  <a:cubicBezTo>
                    <a:pt x="327" y="216"/>
                    <a:pt x="327" y="216"/>
                    <a:pt x="327" y="216"/>
                  </a:cubicBezTo>
                  <a:cubicBezTo>
                    <a:pt x="325" y="216"/>
                    <a:pt x="322" y="219"/>
                    <a:pt x="319" y="223"/>
                  </a:cubicBezTo>
                  <a:cubicBezTo>
                    <a:pt x="319" y="228"/>
                    <a:pt x="316" y="231"/>
                    <a:pt x="306" y="233"/>
                  </a:cubicBezTo>
                  <a:cubicBezTo>
                    <a:pt x="306" y="234"/>
                    <a:pt x="306" y="235"/>
                    <a:pt x="306" y="236"/>
                  </a:cubicBezTo>
                  <a:cubicBezTo>
                    <a:pt x="305" y="242"/>
                    <a:pt x="305" y="249"/>
                    <a:pt x="301" y="254"/>
                  </a:cubicBezTo>
                  <a:cubicBezTo>
                    <a:pt x="297" y="260"/>
                    <a:pt x="291" y="265"/>
                    <a:pt x="284" y="270"/>
                  </a:cubicBezTo>
                  <a:cubicBezTo>
                    <a:pt x="282" y="272"/>
                    <a:pt x="279" y="275"/>
                    <a:pt x="277" y="277"/>
                  </a:cubicBezTo>
                  <a:cubicBezTo>
                    <a:pt x="273" y="283"/>
                    <a:pt x="270" y="288"/>
                    <a:pt x="267" y="291"/>
                  </a:cubicBezTo>
                  <a:cubicBezTo>
                    <a:pt x="263" y="297"/>
                    <a:pt x="262" y="299"/>
                    <a:pt x="263" y="302"/>
                  </a:cubicBezTo>
                  <a:cubicBezTo>
                    <a:pt x="263" y="303"/>
                    <a:pt x="263" y="303"/>
                    <a:pt x="263" y="304"/>
                  </a:cubicBezTo>
                  <a:cubicBezTo>
                    <a:pt x="262" y="312"/>
                    <a:pt x="254" y="320"/>
                    <a:pt x="244" y="323"/>
                  </a:cubicBezTo>
                  <a:cubicBezTo>
                    <a:pt x="244" y="323"/>
                    <a:pt x="244" y="323"/>
                    <a:pt x="244" y="323"/>
                  </a:cubicBezTo>
                  <a:cubicBezTo>
                    <a:pt x="243" y="323"/>
                    <a:pt x="242" y="323"/>
                    <a:pt x="241" y="324"/>
                  </a:cubicBezTo>
                  <a:cubicBezTo>
                    <a:pt x="241" y="324"/>
                    <a:pt x="241" y="324"/>
                    <a:pt x="240" y="324"/>
                  </a:cubicBezTo>
                  <a:cubicBezTo>
                    <a:pt x="233" y="337"/>
                    <a:pt x="231" y="339"/>
                    <a:pt x="228" y="341"/>
                  </a:cubicBezTo>
                  <a:cubicBezTo>
                    <a:pt x="227" y="342"/>
                    <a:pt x="227" y="343"/>
                    <a:pt x="225" y="345"/>
                  </a:cubicBezTo>
                  <a:cubicBezTo>
                    <a:pt x="222" y="348"/>
                    <a:pt x="221" y="351"/>
                    <a:pt x="220" y="354"/>
                  </a:cubicBezTo>
                  <a:cubicBezTo>
                    <a:pt x="220" y="356"/>
                    <a:pt x="219" y="359"/>
                    <a:pt x="218" y="361"/>
                  </a:cubicBezTo>
                  <a:cubicBezTo>
                    <a:pt x="217" y="361"/>
                    <a:pt x="217" y="362"/>
                    <a:pt x="217" y="362"/>
                  </a:cubicBezTo>
                  <a:cubicBezTo>
                    <a:pt x="214" y="364"/>
                    <a:pt x="210" y="367"/>
                    <a:pt x="206" y="370"/>
                  </a:cubicBezTo>
                  <a:cubicBezTo>
                    <a:pt x="199" y="376"/>
                    <a:pt x="191" y="382"/>
                    <a:pt x="189" y="385"/>
                  </a:cubicBezTo>
                  <a:cubicBezTo>
                    <a:pt x="189" y="385"/>
                    <a:pt x="189" y="386"/>
                    <a:pt x="189" y="386"/>
                  </a:cubicBezTo>
                  <a:cubicBezTo>
                    <a:pt x="186" y="389"/>
                    <a:pt x="183" y="389"/>
                    <a:pt x="180" y="390"/>
                  </a:cubicBezTo>
                  <a:cubicBezTo>
                    <a:pt x="177" y="390"/>
                    <a:pt x="174" y="391"/>
                    <a:pt x="169" y="397"/>
                  </a:cubicBezTo>
                  <a:cubicBezTo>
                    <a:pt x="164" y="402"/>
                    <a:pt x="166" y="404"/>
                    <a:pt x="168" y="406"/>
                  </a:cubicBezTo>
                  <a:cubicBezTo>
                    <a:pt x="169" y="408"/>
                    <a:pt x="172" y="411"/>
                    <a:pt x="171" y="415"/>
                  </a:cubicBezTo>
                  <a:cubicBezTo>
                    <a:pt x="171" y="415"/>
                    <a:pt x="170" y="416"/>
                    <a:pt x="170" y="416"/>
                  </a:cubicBezTo>
                  <a:cubicBezTo>
                    <a:pt x="169" y="417"/>
                    <a:pt x="169" y="418"/>
                    <a:pt x="168" y="419"/>
                  </a:cubicBezTo>
                  <a:cubicBezTo>
                    <a:pt x="166" y="421"/>
                    <a:pt x="165" y="423"/>
                    <a:pt x="164" y="425"/>
                  </a:cubicBezTo>
                  <a:cubicBezTo>
                    <a:pt x="164" y="425"/>
                    <a:pt x="164" y="425"/>
                    <a:pt x="164" y="425"/>
                  </a:cubicBezTo>
                  <a:cubicBezTo>
                    <a:pt x="164" y="426"/>
                    <a:pt x="164" y="427"/>
                    <a:pt x="164" y="428"/>
                  </a:cubicBezTo>
                  <a:cubicBezTo>
                    <a:pt x="165" y="431"/>
                    <a:pt x="166" y="436"/>
                    <a:pt x="163" y="440"/>
                  </a:cubicBezTo>
                  <a:cubicBezTo>
                    <a:pt x="162" y="440"/>
                    <a:pt x="162" y="440"/>
                    <a:pt x="162" y="440"/>
                  </a:cubicBezTo>
                  <a:cubicBezTo>
                    <a:pt x="157" y="445"/>
                    <a:pt x="152" y="445"/>
                    <a:pt x="148" y="445"/>
                  </a:cubicBezTo>
                  <a:cubicBezTo>
                    <a:pt x="147" y="445"/>
                    <a:pt x="146" y="445"/>
                    <a:pt x="144" y="445"/>
                  </a:cubicBezTo>
                  <a:cubicBezTo>
                    <a:pt x="143" y="445"/>
                    <a:pt x="143" y="445"/>
                    <a:pt x="142" y="445"/>
                  </a:cubicBezTo>
                  <a:cubicBezTo>
                    <a:pt x="140" y="445"/>
                    <a:pt x="139" y="445"/>
                    <a:pt x="139" y="445"/>
                  </a:cubicBezTo>
                  <a:cubicBezTo>
                    <a:pt x="139" y="445"/>
                    <a:pt x="139" y="446"/>
                    <a:pt x="139" y="446"/>
                  </a:cubicBezTo>
                  <a:cubicBezTo>
                    <a:pt x="137" y="447"/>
                    <a:pt x="137" y="448"/>
                    <a:pt x="137" y="451"/>
                  </a:cubicBezTo>
                  <a:cubicBezTo>
                    <a:pt x="138" y="454"/>
                    <a:pt x="138" y="458"/>
                    <a:pt x="133" y="462"/>
                  </a:cubicBezTo>
                  <a:cubicBezTo>
                    <a:pt x="133" y="462"/>
                    <a:pt x="133" y="462"/>
                    <a:pt x="133" y="462"/>
                  </a:cubicBezTo>
                  <a:cubicBezTo>
                    <a:pt x="129" y="464"/>
                    <a:pt x="127" y="465"/>
                    <a:pt x="124" y="465"/>
                  </a:cubicBezTo>
                  <a:cubicBezTo>
                    <a:pt x="119" y="465"/>
                    <a:pt x="116" y="461"/>
                    <a:pt x="114" y="458"/>
                  </a:cubicBezTo>
                  <a:cubicBezTo>
                    <a:pt x="113" y="456"/>
                    <a:pt x="112" y="454"/>
                    <a:pt x="110" y="454"/>
                  </a:cubicBezTo>
                  <a:cubicBezTo>
                    <a:pt x="105" y="455"/>
                    <a:pt x="104" y="459"/>
                    <a:pt x="103" y="466"/>
                  </a:cubicBezTo>
                  <a:cubicBezTo>
                    <a:pt x="103" y="471"/>
                    <a:pt x="102" y="478"/>
                    <a:pt x="95" y="480"/>
                  </a:cubicBezTo>
                  <a:cubicBezTo>
                    <a:pt x="94" y="480"/>
                    <a:pt x="93" y="480"/>
                    <a:pt x="92" y="480"/>
                  </a:cubicBezTo>
                  <a:cubicBezTo>
                    <a:pt x="85" y="480"/>
                    <a:pt x="82" y="476"/>
                    <a:pt x="80" y="474"/>
                  </a:cubicBezTo>
                  <a:cubicBezTo>
                    <a:pt x="79" y="472"/>
                    <a:pt x="78" y="471"/>
                    <a:pt x="77" y="471"/>
                  </a:cubicBezTo>
                  <a:cubicBezTo>
                    <a:pt x="75" y="473"/>
                    <a:pt x="74" y="476"/>
                    <a:pt x="72" y="479"/>
                  </a:cubicBezTo>
                  <a:cubicBezTo>
                    <a:pt x="71" y="483"/>
                    <a:pt x="69" y="487"/>
                    <a:pt x="65" y="490"/>
                  </a:cubicBezTo>
                  <a:cubicBezTo>
                    <a:pt x="67" y="500"/>
                    <a:pt x="70" y="501"/>
                    <a:pt x="73" y="502"/>
                  </a:cubicBezTo>
                  <a:cubicBezTo>
                    <a:pt x="74" y="502"/>
                    <a:pt x="76" y="503"/>
                    <a:pt x="78" y="504"/>
                  </a:cubicBezTo>
                  <a:cubicBezTo>
                    <a:pt x="79" y="506"/>
                    <a:pt x="82" y="508"/>
                    <a:pt x="84" y="511"/>
                  </a:cubicBezTo>
                  <a:cubicBezTo>
                    <a:pt x="87" y="514"/>
                    <a:pt x="91" y="518"/>
                    <a:pt x="95" y="521"/>
                  </a:cubicBezTo>
                  <a:cubicBezTo>
                    <a:pt x="95" y="522"/>
                    <a:pt x="96" y="523"/>
                    <a:pt x="95" y="524"/>
                  </a:cubicBezTo>
                  <a:cubicBezTo>
                    <a:pt x="95" y="525"/>
                    <a:pt x="96" y="526"/>
                    <a:pt x="96" y="526"/>
                  </a:cubicBezTo>
                  <a:cubicBezTo>
                    <a:pt x="96" y="528"/>
                    <a:pt x="96" y="530"/>
                    <a:pt x="95" y="532"/>
                  </a:cubicBezTo>
                  <a:cubicBezTo>
                    <a:pt x="94" y="535"/>
                    <a:pt x="91" y="535"/>
                    <a:pt x="89" y="536"/>
                  </a:cubicBezTo>
                  <a:cubicBezTo>
                    <a:pt x="88" y="536"/>
                    <a:pt x="87" y="536"/>
                    <a:pt x="87" y="536"/>
                  </a:cubicBezTo>
                  <a:cubicBezTo>
                    <a:pt x="87" y="536"/>
                    <a:pt x="87" y="536"/>
                    <a:pt x="87" y="537"/>
                  </a:cubicBezTo>
                  <a:cubicBezTo>
                    <a:pt x="87" y="537"/>
                    <a:pt x="87" y="537"/>
                    <a:pt x="87" y="537"/>
                  </a:cubicBezTo>
                  <a:cubicBezTo>
                    <a:pt x="87" y="538"/>
                    <a:pt x="87" y="538"/>
                    <a:pt x="87" y="538"/>
                  </a:cubicBezTo>
                  <a:cubicBezTo>
                    <a:pt x="87" y="538"/>
                    <a:pt x="88" y="539"/>
                    <a:pt x="88" y="539"/>
                  </a:cubicBezTo>
                  <a:cubicBezTo>
                    <a:pt x="90" y="541"/>
                    <a:pt x="94" y="543"/>
                    <a:pt x="92" y="549"/>
                  </a:cubicBezTo>
                  <a:cubicBezTo>
                    <a:pt x="92" y="549"/>
                    <a:pt x="92" y="549"/>
                    <a:pt x="92" y="549"/>
                  </a:cubicBezTo>
                  <a:cubicBezTo>
                    <a:pt x="89" y="552"/>
                    <a:pt x="87" y="554"/>
                    <a:pt x="84" y="554"/>
                  </a:cubicBezTo>
                  <a:cubicBezTo>
                    <a:pt x="82" y="554"/>
                    <a:pt x="80" y="553"/>
                    <a:pt x="79" y="552"/>
                  </a:cubicBezTo>
                  <a:cubicBezTo>
                    <a:pt x="78" y="551"/>
                    <a:pt x="77" y="551"/>
                    <a:pt x="76" y="551"/>
                  </a:cubicBezTo>
                  <a:cubicBezTo>
                    <a:pt x="76" y="551"/>
                    <a:pt x="76" y="551"/>
                    <a:pt x="76" y="551"/>
                  </a:cubicBezTo>
                  <a:cubicBezTo>
                    <a:pt x="75" y="552"/>
                    <a:pt x="75" y="552"/>
                    <a:pt x="75" y="552"/>
                  </a:cubicBezTo>
                  <a:cubicBezTo>
                    <a:pt x="74" y="554"/>
                    <a:pt x="72" y="556"/>
                    <a:pt x="69" y="556"/>
                  </a:cubicBezTo>
                  <a:cubicBezTo>
                    <a:pt x="69" y="556"/>
                    <a:pt x="69" y="556"/>
                    <a:pt x="69" y="556"/>
                  </a:cubicBezTo>
                  <a:cubicBezTo>
                    <a:pt x="64" y="556"/>
                    <a:pt x="63" y="553"/>
                    <a:pt x="63" y="551"/>
                  </a:cubicBezTo>
                  <a:cubicBezTo>
                    <a:pt x="62" y="550"/>
                    <a:pt x="61" y="548"/>
                    <a:pt x="53" y="548"/>
                  </a:cubicBezTo>
                  <a:cubicBezTo>
                    <a:pt x="51" y="548"/>
                    <a:pt x="51" y="548"/>
                    <a:pt x="51" y="548"/>
                  </a:cubicBezTo>
                  <a:cubicBezTo>
                    <a:pt x="49" y="548"/>
                    <a:pt x="47" y="548"/>
                    <a:pt x="46" y="549"/>
                  </a:cubicBezTo>
                  <a:cubicBezTo>
                    <a:pt x="43" y="549"/>
                    <a:pt x="41" y="549"/>
                    <a:pt x="39" y="548"/>
                  </a:cubicBezTo>
                  <a:cubicBezTo>
                    <a:pt x="39" y="548"/>
                    <a:pt x="39" y="547"/>
                    <a:pt x="38" y="547"/>
                  </a:cubicBezTo>
                  <a:cubicBezTo>
                    <a:pt x="36" y="543"/>
                    <a:pt x="40" y="540"/>
                    <a:pt x="42" y="538"/>
                  </a:cubicBezTo>
                  <a:cubicBezTo>
                    <a:pt x="45" y="536"/>
                    <a:pt x="46" y="535"/>
                    <a:pt x="45" y="533"/>
                  </a:cubicBezTo>
                  <a:cubicBezTo>
                    <a:pt x="42" y="528"/>
                    <a:pt x="37" y="525"/>
                    <a:pt x="33" y="526"/>
                  </a:cubicBezTo>
                  <a:cubicBezTo>
                    <a:pt x="29" y="528"/>
                    <a:pt x="24" y="539"/>
                    <a:pt x="23" y="544"/>
                  </a:cubicBezTo>
                  <a:cubicBezTo>
                    <a:pt x="20" y="551"/>
                    <a:pt x="22" y="557"/>
                    <a:pt x="26" y="561"/>
                  </a:cubicBezTo>
                  <a:cubicBezTo>
                    <a:pt x="27" y="562"/>
                    <a:pt x="28" y="561"/>
                    <a:pt x="29" y="561"/>
                  </a:cubicBezTo>
                  <a:cubicBezTo>
                    <a:pt x="31" y="559"/>
                    <a:pt x="33" y="558"/>
                    <a:pt x="36" y="559"/>
                  </a:cubicBezTo>
                  <a:cubicBezTo>
                    <a:pt x="40" y="560"/>
                    <a:pt x="41" y="564"/>
                    <a:pt x="41" y="566"/>
                  </a:cubicBezTo>
                  <a:cubicBezTo>
                    <a:pt x="41" y="568"/>
                    <a:pt x="42" y="569"/>
                    <a:pt x="42" y="569"/>
                  </a:cubicBezTo>
                  <a:cubicBezTo>
                    <a:pt x="43" y="570"/>
                    <a:pt x="43" y="570"/>
                    <a:pt x="43" y="570"/>
                  </a:cubicBezTo>
                  <a:cubicBezTo>
                    <a:pt x="43" y="570"/>
                    <a:pt x="44" y="569"/>
                    <a:pt x="44" y="569"/>
                  </a:cubicBezTo>
                  <a:cubicBezTo>
                    <a:pt x="45" y="569"/>
                    <a:pt x="46" y="568"/>
                    <a:pt x="49" y="568"/>
                  </a:cubicBezTo>
                  <a:cubicBezTo>
                    <a:pt x="49" y="568"/>
                    <a:pt x="49" y="568"/>
                    <a:pt x="49" y="568"/>
                  </a:cubicBezTo>
                  <a:cubicBezTo>
                    <a:pt x="49" y="568"/>
                    <a:pt x="49" y="568"/>
                    <a:pt x="49" y="568"/>
                  </a:cubicBezTo>
                  <a:cubicBezTo>
                    <a:pt x="51" y="568"/>
                    <a:pt x="53" y="570"/>
                    <a:pt x="55" y="571"/>
                  </a:cubicBezTo>
                  <a:cubicBezTo>
                    <a:pt x="56" y="572"/>
                    <a:pt x="58" y="573"/>
                    <a:pt x="59" y="573"/>
                  </a:cubicBezTo>
                  <a:cubicBezTo>
                    <a:pt x="60" y="573"/>
                    <a:pt x="62" y="572"/>
                    <a:pt x="63" y="572"/>
                  </a:cubicBezTo>
                  <a:cubicBezTo>
                    <a:pt x="65" y="571"/>
                    <a:pt x="67" y="570"/>
                    <a:pt x="69" y="570"/>
                  </a:cubicBezTo>
                  <a:cubicBezTo>
                    <a:pt x="71" y="570"/>
                    <a:pt x="73" y="570"/>
                    <a:pt x="75" y="571"/>
                  </a:cubicBezTo>
                  <a:cubicBezTo>
                    <a:pt x="76" y="572"/>
                    <a:pt x="76" y="572"/>
                    <a:pt x="76" y="572"/>
                  </a:cubicBezTo>
                  <a:cubicBezTo>
                    <a:pt x="79" y="576"/>
                    <a:pt x="79" y="579"/>
                    <a:pt x="78" y="581"/>
                  </a:cubicBezTo>
                  <a:cubicBezTo>
                    <a:pt x="77" y="585"/>
                    <a:pt x="73" y="586"/>
                    <a:pt x="70" y="587"/>
                  </a:cubicBezTo>
                  <a:cubicBezTo>
                    <a:pt x="69" y="587"/>
                    <a:pt x="67" y="587"/>
                    <a:pt x="67" y="588"/>
                  </a:cubicBezTo>
                  <a:cubicBezTo>
                    <a:pt x="66" y="588"/>
                    <a:pt x="66" y="590"/>
                    <a:pt x="66" y="591"/>
                  </a:cubicBezTo>
                  <a:cubicBezTo>
                    <a:pt x="66" y="594"/>
                    <a:pt x="66" y="598"/>
                    <a:pt x="62" y="599"/>
                  </a:cubicBezTo>
                  <a:cubicBezTo>
                    <a:pt x="58" y="599"/>
                    <a:pt x="56" y="598"/>
                    <a:pt x="54" y="596"/>
                  </a:cubicBezTo>
                  <a:cubicBezTo>
                    <a:pt x="52" y="596"/>
                    <a:pt x="51" y="595"/>
                    <a:pt x="50" y="594"/>
                  </a:cubicBezTo>
                  <a:cubicBezTo>
                    <a:pt x="48" y="594"/>
                    <a:pt x="47" y="594"/>
                    <a:pt x="45" y="593"/>
                  </a:cubicBezTo>
                  <a:cubicBezTo>
                    <a:pt x="42" y="592"/>
                    <a:pt x="39" y="592"/>
                    <a:pt x="37" y="592"/>
                  </a:cubicBezTo>
                  <a:cubicBezTo>
                    <a:pt x="37" y="593"/>
                    <a:pt x="36" y="593"/>
                    <a:pt x="36" y="594"/>
                  </a:cubicBezTo>
                  <a:cubicBezTo>
                    <a:pt x="36" y="596"/>
                    <a:pt x="35" y="599"/>
                    <a:pt x="33" y="604"/>
                  </a:cubicBezTo>
                  <a:cubicBezTo>
                    <a:pt x="33" y="604"/>
                    <a:pt x="33" y="604"/>
                    <a:pt x="32" y="604"/>
                  </a:cubicBezTo>
                  <a:cubicBezTo>
                    <a:pt x="30" y="607"/>
                    <a:pt x="26" y="612"/>
                    <a:pt x="23" y="617"/>
                  </a:cubicBezTo>
                  <a:cubicBezTo>
                    <a:pt x="20" y="622"/>
                    <a:pt x="17" y="626"/>
                    <a:pt x="14" y="630"/>
                  </a:cubicBezTo>
                  <a:cubicBezTo>
                    <a:pt x="12" y="633"/>
                    <a:pt x="10" y="634"/>
                    <a:pt x="8" y="635"/>
                  </a:cubicBezTo>
                  <a:cubicBezTo>
                    <a:pt x="5" y="638"/>
                    <a:pt x="2" y="640"/>
                    <a:pt x="0" y="652"/>
                  </a:cubicBezTo>
                  <a:cubicBezTo>
                    <a:pt x="0" y="653"/>
                    <a:pt x="0" y="654"/>
                    <a:pt x="0" y="655"/>
                  </a:cubicBezTo>
                  <a:cubicBezTo>
                    <a:pt x="0" y="655"/>
                    <a:pt x="0" y="656"/>
                    <a:pt x="0" y="656"/>
                  </a:cubicBezTo>
                  <a:cubicBezTo>
                    <a:pt x="0" y="656"/>
                    <a:pt x="1" y="656"/>
                    <a:pt x="2" y="655"/>
                  </a:cubicBezTo>
                  <a:cubicBezTo>
                    <a:pt x="3" y="655"/>
                    <a:pt x="6" y="654"/>
                    <a:pt x="8" y="654"/>
                  </a:cubicBezTo>
                  <a:cubicBezTo>
                    <a:pt x="12" y="654"/>
                    <a:pt x="15" y="656"/>
                    <a:pt x="17" y="660"/>
                  </a:cubicBezTo>
                  <a:cubicBezTo>
                    <a:pt x="17" y="661"/>
                    <a:pt x="18" y="662"/>
                    <a:pt x="19" y="662"/>
                  </a:cubicBezTo>
                  <a:cubicBezTo>
                    <a:pt x="22" y="665"/>
                    <a:pt x="26" y="669"/>
                    <a:pt x="25" y="674"/>
                  </a:cubicBezTo>
                  <a:cubicBezTo>
                    <a:pt x="24" y="678"/>
                    <a:pt x="20" y="680"/>
                    <a:pt x="17" y="681"/>
                  </a:cubicBezTo>
                  <a:cubicBezTo>
                    <a:pt x="16" y="681"/>
                    <a:pt x="16" y="682"/>
                    <a:pt x="15" y="682"/>
                  </a:cubicBezTo>
                  <a:cubicBezTo>
                    <a:pt x="16" y="683"/>
                    <a:pt x="15" y="684"/>
                    <a:pt x="14" y="685"/>
                  </a:cubicBezTo>
                  <a:cubicBezTo>
                    <a:pt x="21" y="689"/>
                    <a:pt x="28" y="691"/>
                    <a:pt x="33" y="691"/>
                  </a:cubicBezTo>
                  <a:cubicBezTo>
                    <a:pt x="37" y="691"/>
                    <a:pt x="41" y="690"/>
                    <a:pt x="45" y="688"/>
                  </a:cubicBezTo>
                  <a:cubicBezTo>
                    <a:pt x="48" y="686"/>
                    <a:pt x="46" y="681"/>
                    <a:pt x="44" y="677"/>
                  </a:cubicBezTo>
                  <a:cubicBezTo>
                    <a:pt x="44" y="674"/>
                    <a:pt x="43" y="671"/>
                    <a:pt x="43" y="669"/>
                  </a:cubicBezTo>
                  <a:cubicBezTo>
                    <a:pt x="44" y="667"/>
                    <a:pt x="48" y="666"/>
                    <a:pt x="54" y="666"/>
                  </a:cubicBezTo>
                  <a:cubicBezTo>
                    <a:pt x="56" y="666"/>
                    <a:pt x="59" y="666"/>
                    <a:pt x="60" y="666"/>
                  </a:cubicBezTo>
                  <a:cubicBezTo>
                    <a:pt x="61" y="666"/>
                    <a:pt x="61" y="666"/>
                    <a:pt x="61" y="666"/>
                  </a:cubicBezTo>
                  <a:cubicBezTo>
                    <a:pt x="67" y="667"/>
                    <a:pt x="70" y="670"/>
                    <a:pt x="75" y="679"/>
                  </a:cubicBezTo>
                  <a:cubicBezTo>
                    <a:pt x="75" y="679"/>
                    <a:pt x="76" y="680"/>
                    <a:pt x="77" y="680"/>
                  </a:cubicBezTo>
                  <a:cubicBezTo>
                    <a:pt x="79" y="680"/>
                    <a:pt x="81" y="679"/>
                    <a:pt x="82" y="677"/>
                  </a:cubicBezTo>
                  <a:cubicBezTo>
                    <a:pt x="83" y="677"/>
                    <a:pt x="83" y="676"/>
                    <a:pt x="83" y="675"/>
                  </a:cubicBezTo>
                  <a:cubicBezTo>
                    <a:pt x="83" y="672"/>
                    <a:pt x="80" y="668"/>
                    <a:pt x="77" y="664"/>
                  </a:cubicBezTo>
                  <a:cubicBezTo>
                    <a:pt x="74" y="660"/>
                    <a:pt x="71" y="656"/>
                    <a:pt x="71" y="654"/>
                  </a:cubicBezTo>
                  <a:cubicBezTo>
                    <a:pt x="71" y="653"/>
                    <a:pt x="72" y="653"/>
                    <a:pt x="72" y="653"/>
                  </a:cubicBezTo>
                  <a:cubicBezTo>
                    <a:pt x="72" y="652"/>
                    <a:pt x="74" y="652"/>
                    <a:pt x="75" y="652"/>
                  </a:cubicBezTo>
                  <a:cubicBezTo>
                    <a:pt x="78" y="652"/>
                    <a:pt x="80" y="652"/>
                    <a:pt x="81" y="650"/>
                  </a:cubicBezTo>
                  <a:cubicBezTo>
                    <a:pt x="81" y="648"/>
                    <a:pt x="80" y="645"/>
                    <a:pt x="78" y="643"/>
                  </a:cubicBezTo>
                  <a:cubicBezTo>
                    <a:pt x="77" y="641"/>
                    <a:pt x="75" y="639"/>
                    <a:pt x="75" y="638"/>
                  </a:cubicBezTo>
                  <a:cubicBezTo>
                    <a:pt x="75" y="637"/>
                    <a:pt x="76" y="636"/>
                    <a:pt x="78" y="633"/>
                  </a:cubicBezTo>
                  <a:cubicBezTo>
                    <a:pt x="81" y="630"/>
                    <a:pt x="84" y="628"/>
                    <a:pt x="86" y="628"/>
                  </a:cubicBezTo>
                  <a:cubicBezTo>
                    <a:pt x="100" y="645"/>
                    <a:pt x="109" y="647"/>
                    <a:pt x="115" y="647"/>
                  </a:cubicBezTo>
                  <a:cubicBezTo>
                    <a:pt x="116" y="647"/>
                    <a:pt x="117" y="647"/>
                    <a:pt x="119" y="647"/>
                  </a:cubicBezTo>
                  <a:cubicBezTo>
                    <a:pt x="119" y="647"/>
                    <a:pt x="120" y="647"/>
                    <a:pt x="121" y="647"/>
                  </a:cubicBezTo>
                  <a:cubicBezTo>
                    <a:pt x="122" y="647"/>
                    <a:pt x="122" y="647"/>
                    <a:pt x="123" y="648"/>
                  </a:cubicBezTo>
                  <a:cubicBezTo>
                    <a:pt x="127" y="649"/>
                    <a:pt x="132" y="651"/>
                    <a:pt x="136" y="652"/>
                  </a:cubicBezTo>
                  <a:cubicBezTo>
                    <a:pt x="136" y="652"/>
                    <a:pt x="136" y="652"/>
                    <a:pt x="136" y="652"/>
                  </a:cubicBezTo>
                  <a:cubicBezTo>
                    <a:pt x="151" y="658"/>
                    <a:pt x="165" y="664"/>
                    <a:pt x="178" y="668"/>
                  </a:cubicBezTo>
                  <a:cubicBezTo>
                    <a:pt x="179" y="669"/>
                    <a:pt x="180" y="669"/>
                    <a:pt x="180" y="669"/>
                  </a:cubicBezTo>
                  <a:cubicBezTo>
                    <a:pt x="182" y="669"/>
                    <a:pt x="184" y="668"/>
                    <a:pt x="186" y="667"/>
                  </a:cubicBezTo>
                  <a:cubicBezTo>
                    <a:pt x="188" y="666"/>
                    <a:pt x="191" y="665"/>
                    <a:pt x="194" y="665"/>
                  </a:cubicBezTo>
                  <a:cubicBezTo>
                    <a:pt x="198" y="665"/>
                    <a:pt x="201" y="666"/>
                    <a:pt x="205" y="668"/>
                  </a:cubicBezTo>
                  <a:cubicBezTo>
                    <a:pt x="208" y="669"/>
                    <a:pt x="235" y="680"/>
                    <a:pt x="250" y="680"/>
                  </a:cubicBezTo>
                  <a:cubicBezTo>
                    <a:pt x="255" y="680"/>
                    <a:pt x="259" y="679"/>
                    <a:pt x="261" y="677"/>
                  </a:cubicBezTo>
                  <a:cubicBezTo>
                    <a:pt x="264" y="677"/>
                    <a:pt x="266" y="677"/>
                    <a:pt x="268" y="677"/>
                  </a:cubicBezTo>
                  <a:cubicBezTo>
                    <a:pt x="271" y="677"/>
                    <a:pt x="274" y="677"/>
                    <a:pt x="277" y="676"/>
                  </a:cubicBezTo>
                  <a:cubicBezTo>
                    <a:pt x="277" y="676"/>
                    <a:pt x="277" y="676"/>
                    <a:pt x="277" y="676"/>
                  </a:cubicBezTo>
                  <a:cubicBezTo>
                    <a:pt x="282" y="676"/>
                    <a:pt x="291" y="679"/>
                    <a:pt x="292" y="682"/>
                  </a:cubicBezTo>
                  <a:cubicBezTo>
                    <a:pt x="298" y="692"/>
                    <a:pt x="305" y="695"/>
                    <a:pt x="313" y="695"/>
                  </a:cubicBezTo>
                  <a:cubicBezTo>
                    <a:pt x="315" y="695"/>
                    <a:pt x="316" y="694"/>
                    <a:pt x="318" y="694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3" name="Freeform 62"/>
            <p:cNvSpPr>
              <a:spLocks noEditPoints="1"/>
            </p:cNvSpPr>
            <p:nvPr userDrawn="1"/>
          </p:nvSpPr>
          <p:spPr bwMode="auto">
            <a:xfrm>
              <a:off x="3978275" y="10624824"/>
              <a:ext cx="4335463" cy="4678363"/>
            </a:xfrm>
            <a:custGeom>
              <a:avLst/>
              <a:gdLst>
                <a:gd name="T0" fmla="*/ 927 w 1121"/>
                <a:gd name="T1" fmla="*/ 1131 h 1209"/>
                <a:gd name="T2" fmla="*/ 1010 w 1121"/>
                <a:gd name="T3" fmla="*/ 1072 h 1209"/>
                <a:gd name="T4" fmla="*/ 1059 w 1121"/>
                <a:gd name="T5" fmla="*/ 1018 h 1209"/>
                <a:gd name="T6" fmla="*/ 1087 w 1121"/>
                <a:gd name="T7" fmla="*/ 924 h 1209"/>
                <a:gd name="T8" fmla="*/ 1090 w 1121"/>
                <a:gd name="T9" fmla="*/ 821 h 1209"/>
                <a:gd name="T10" fmla="*/ 1101 w 1121"/>
                <a:gd name="T11" fmla="*/ 749 h 1209"/>
                <a:gd name="T12" fmla="*/ 1012 w 1121"/>
                <a:gd name="T13" fmla="*/ 746 h 1209"/>
                <a:gd name="T14" fmla="*/ 941 w 1121"/>
                <a:gd name="T15" fmla="*/ 783 h 1209"/>
                <a:gd name="T16" fmla="*/ 896 w 1121"/>
                <a:gd name="T17" fmla="*/ 658 h 1209"/>
                <a:gd name="T18" fmla="*/ 865 w 1121"/>
                <a:gd name="T19" fmla="*/ 585 h 1209"/>
                <a:gd name="T20" fmla="*/ 818 w 1121"/>
                <a:gd name="T21" fmla="*/ 570 h 1209"/>
                <a:gd name="T22" fmla="*/ 812 w 1121"/>
                <a:gd name="T23" fmla="*/ 501 h 1209"/>
                <a:gd name="T24" fmla="*/ 792 w 1121"/>
                <a:gd name="T25" fmla="*/ 348 h 1209"/>
                <a:gd name="T26" fmla="*/ 841 w 1121"/>
                <a:gd name="T27" fmla="*/ 312 h 1209"/>
                <a:gd name="T28" fmla="*/ 841 w 1121"/>
                <a:gd name="T29" fmla="*/ 189 h 1209"/>
                <a:gd name="T30" fmla="*/ 813 w 1121"/>
                <a:gd name="T31" fmla="*/ 186 h 1209"/>
                <a:gd name="T32" fmla="*/ 781 w 1121"/>
                <a:gd name="T33" fmla="*/ 196 h 1209"/>
                <a:gd name="T34" fmla="*/ 823 w 1121"/>
                <a:gd name="T35" fmla="*/ 142 h 1209"/>
                <a:gd name="T36" fmla="*/ 847 w 1121"/>
                <a:gd name="T37" fmla="*/ 74 h 1209"/>
                <a:gd name="T38" fmla="*/ 843 w 1121"/>
                <a:gd name="T39" fmla="*/ 54 h 1209"/>
                <a:gd name="T40" fmla="*/ 806 w 1121"/>
                <a:gd name="T41" fmla="*/ 40 h 1209"/>
                <a:gd name="T42" fmla="*/ 772 w 1121"/>
                <a:gd name="T43" fmla="*/ 30 h 1209"/>
                <a:gd name="T44" fmla="*/ 757 w 1121"/>
                <a:gd name="T45" fmla="*/ 8 h 1209"/>
                <a:gd name="T46" fmla="*/ 717 w 1121"/>
                <a:gd name="T47" fmla="*/ 34 h 1209"/>
                <a:gd name="T48" fmla="*/ 695 w 1121"/>
                <a:gd name="T49" fmla="*/ 65 h 1209"/>
                <a:gd name="T50" fmla="*/ 637 w 1121"/>
                <a:gd name="T51" fmla="*/ 68 h 1209"/>
                <a:gd name="T52" fmla="*/ 606 w 1121"/>
                <a:gd name="T53" fmla="*/ 87 h 1209"/>
                <a:gd name="T54" fmla="*/ 555 w 1121"/>
                <a:gd name="T55" fmla="*/ 117 h 1209"/>
                <a:gd name="T56" fmla="*/ 539 w 1121"/>
                <a:gd name="T57" fmla="*/ 164 h 1209"/>
                <a:gd name="T58" fmla="*/ 457 w 1121"/>
                <a:gd name="T59" fmla="*/ 198 h 1209"/>
                <a:gd name="T60" fmla="*/ 464 w 1121"/>
                <a:gd name="T61" fmla="*/ 304 h 1209"/>
                <a:gd name="T62" fmla="*/ 463 w 1121"/>
                <a:gd name="T63" fmla="*/ 276 h 1209"/>
                <a:gd name="T64" fmla="*/ 466 w 1121"/>
                <a:gd name="T65" fmla="*/ 247 h 1209"/>
                <a:gd name="T66" fmla="*/ 440 w 1121"/>
                <a:gd name="T67" fmla="*/ 199 h 1209"/>
                <a:gd name="T68" fmla="*/ 406 w 1121"/>
                <a:gd name="T69" fmla="*/ 324 h 1209"/>
                <a:gd name="T70" fmla="*/ 425 w 1121"/>
                <a:gd name="T71" fmla="*/ 388 h 1209"/>
                <a:gd name="T72" fmla="*/ 417 w 1121"/>
                <a:gd name="T73" fmla="*/ 447 h 1209"/>
                <a:gd name="T74" fmla="*/ 447 w 1121"/>
                <a:gd name="T75" fmla="*/ 566 h 1209"/>
                <a:gd name="T76" fmla="*/ 400 w 1121"/>
                <a:gd name="T77" fmla="*/ 653 h 1209"/>
                <a:gd name="T78" fmla="*/ 316 w 1121"/>
                <a:gd name="T79" fmla="*/ 686 h 1209"/>
                <a:gd name="T80" fmla="*/ 243 w 1121"/>
                <a:gd name="T81" fmla="*/ 654 h 1209"/>
                <a:gd name="T82" fmla="*/ 182 w 1121"/>
                <a:gd name="T83" fmla="*/ 717 h 1209"/>
                <a:gd name="T84" fmla="*/ 68 w 1121"/>
                <a:gd name="T85" fmla="*/ 714 h 1209"/>
                <a:gd name="T86" fmla="*/ 37 w 1121"/>
                <a:gd name="T87" fmla="*/ 787 h 1209"/>
                <a:gd name="T88" fmla="*/ 13 w 1121"/>
                <a:gd name="T89" fmla="*/ 871 h 1209"/>
                <a:gd name="T90" fmla="*/ 55 w 1121"/>
                <a:gd name="T91" fmla="*/ 896 h 1209"/>
                <a:gd name="T92" fmla="*/ 71 w 1121"/>
                <a:gd name="T93" fmla="*/ 917 h 1209"/>
                <a:gd name="T94" fmla="*/ 129 w 1121"/>
                <a:gd name="T95" fmla="*/ 916 h 1209"/>
                <a:gd name="T96" fmla="*/ 180 w 1121"/>
                <a:gd name="T97" fmla="*/ 1083 h 1209"/>
                <a:gd name="T98" fmla="*/ 243 w 1121"/>
                <a:gd name="T99" fmla="*/ 1102 h 1209"/>
                <a:gd name="T100" fmla="*/ 310 w 1121"/>
                <a:gd name="T101" fmla="*/ 1180 h 1209"/>
                <a:gd name="T102" fmla="*/ 371 w 1121"/>
                <a:gd name="T103" fmla="*/ 1201 h 1209"/>
                <a:gd name="T104" fmla="*/ 469 w 1121"/>
                <a:gd name="T105" fmla="*/ 1165 h 1209"/>
                <a:gd name="T106" fmla="*/ 574 w 1121"/>
                <a:gd name="T107" fmla="*/ 1197 h 1209"/>
                <a:gd name="T108" fmla="*/ 661 w 1121"/>
                <a:gd name="T109" fmla="*/ 1121 h 1209"/>
                <a:gd name="T110" fmla="*/ 797 w 1121"/>
                <a:gd name="T111" fmla="*/ 1190 h 1209"/>
                <a:gd name="T112" fmla="*/ 910 w 1121"/>
                <a:gd name="T113" fmla="*/ 1190 h 1209"/>
                <a:gd name="T114" fmla="*/ 802 w 1121"/>
                <a:gd name="T115" fmla="*/ 1121 h 1209"/>
                <a:gd name="T116" fmla="*/ 880 w 1121"/>
                <a:gd name="T117" fmla="*/ 1050 h 1209"/>
                <a:gd name="T118" fmla="*/ 941 w 1121"/>
                <a:gd name="T119" fmla="*/ 958 h 1209"/>
                <a:gd name="T120" fmla="*/ 912 w 1121"/>
                <a:gd name="T121" fmla="*/ 1051 h 1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21" h="1209">
                  <a:moveTo>
                    <a:pt x="912" y="1183"/>
                  </a:moveTo>
                  <a:cubicBezTo>
                    <a:pt x="911" y="1177"/>
                    <a:pt x="911" y="1175"/>
                    <a:pt x="912" y="1172"/>
                  </a:cubicBezTo>
                  <a:cubicBezTo>
                    <a:pt x="914" y="1168"/>
                    <a:pt x="918" y="1167"/>
                    <a:pt x="923" y="1166"/>
                  </a:cubicBezTo>
                  <a:cubicBezTo>
                    <a:pt x="929" y="1164"/>
                    <a:pt x="933" y="1162"/>
                    <a:pt x="934" y="1160"/>
                  </a:cubicBezTo>
                  <a:cubicBezTo>
                    <a:pt x="933" y="1160"/>
                    <a:pt x="932" y="1160"/>
                    <a:pt x="931" y="1160"/>
                  </a:cubicBezTo>
                  <a:cubicBezTo>
                    <a:pt x="929" y="1160"/>
                    <a:pt x="927" y="1161"/>
                    <a:pt x="925" y="1161"/>
                  </a:cubicBezTo>
                  <a:cubicBezTo>
                    <a:pt x="922" y="1161"/>
                    <a:pt x="920" y="1160"/>
                    <a:pt x="919" y="1157"/>
                  </a:cubicBezTo>
                  <a:cubicBezTo>
                    <a:pt x="917" y="1154"/>
                    <a:pt x="919" y="1150"/>
                    <a:pt x="921" y="1147"/>
                  </a:cubicBezTo>
                  <a:cubicBezTo>
                    <a:pt x="922" y="1146"/>
                    <a:pt x="922" y="1145"/>
                    <a:pt x="923" y="1144"/>
                  </a:cubicBezTo>
                  <a:cubicBezTo>
                    <a:pt x="923" y="1143"/>
                    <a:pt x="922" y="1143"/>
                    <a:pt x="922" y="1143"/>
                  </a:cubicBezTo>
                  <a:cubicBezTo>
                    <a:pt x="922" y="1138"/>
                    <a:pt x="924" y="1136"/>
                    <a:pt x="926" y="1134"/>
                  </a:cubicBezTo>
                  <a:cubicBezTo>
                    <a:pt x="927" y="1133"/>
                    <a:pt x="927" y="1133"/>
                    <a:pt x="928" y="1131"/>
                  </a:cubicBezTo>
                  <a:cubicBezTo>
                    <a:pt x="928" y="1131"/>
                    <a:pt x="928" y="1131"/>
                    <a:pt x="928" y="1131"/>
                  </a:cubicBezTo>
                  <a:cubicBezTo>
                    <a:pt x="928" y="1131"/>
                    <a:pt x="927" y="1131"/>
                    <a:pt x="927" y="1131"/>
                  </a:cubicBezTo>
                  <a:cubicBezTo>
                    <a:pt x="923" y="1128"/>
                    <a:pt x="923" y="1124"/>
                    <a:pt x="925" y="1119"/>
                  </a:cubicBezTo>
                  <a:cubicBezTo>
                    <a:pt x="927" y="1113"/>
                    <a:pt x="933" y="1113"/>
                    <a:pt x="938" y="1113"/>
                  </a:cubicBezTo>
                  <a:cubicBezTo>
                    <a:pt x="941" y="1113"/>
                    <a:pt x="941" y="1113"/>
                    <a:pt x="941" y="1113"/>
                  </a:cubicBezTo>
                  <a:cubicBezTo>
                    <a:pt x="942" y="1113"/>
                    <a:pt x="945" y="1112"/>
                    <a:pt x="951" y="1111"/>
                  </a:cubicBezTo>
                  <a:cubicBezTo>
                    <a:pt x="953" y="1110"/>
                    <a:pt x="956" y="1107"/>
                    <a:pt x="958" y="1105"/>
                  </a:cubicBezTo>
                  <a:cubicBezTo>
                    <a:pt x="960" y="1102"/>
                    <a:pt x="963" y="1099"/>
                    <a:pt x="967" y="1098"/>
                  </a:cubicBezTo>
                  <a:cubicBezTo>
                    <a:pt x="972" y="1097"/>
                    <a:pt x="976" y="1098"/>
                    <a:pt x="979" y="1099"/>
                  </a:cubicBezTo>
                  <a:cubicBezTo>
                    <a:pt x="981" y="1099"/>
                    <a:pt x="982" y="1100"/>
                    <a:pt x="983" y="1100"/>
                  </a:cubicBezTo>
                  <a:cubicBezTo>
                    <a:pt x="984" y="1099"/>
                    <a:pt x="985" y="1097"/>
                    <a:pt x="986" y="1095"/>
                  </a:cubicBezTo>
                  <a:cubicBezTo>
                    <a:pt x="987" y="1093"/>
                    <a:pt x="988" y="1091"/>
                    <a:pt x="990" y="1089"/>
                  </a:cubicBezTo>
                  <a:cubicBezTo>
                    <a:pt x="993" y="1088"/>
                    <a:pt x="995" y="1087"/>
                    <a:pt x="996" y="1087"/>
                  </a:cubicBezTo>
                  <a:cubicBezTo>
                    <a:pt x="998" y="1086"/>
                    <a:pt x="999" y="1085"/>
                    <a:pt x="999" y="1085"/>
                  </a:cubicBezTo>
                  <a:cubicBezTo>
                    <a:pt x="1001" y="1083"/>
                    <a:pt x="1002" y="1082"/>
                    <a:pt x="1003" y="1080"/>
                  </a:cubicBezTo>
                  <a:cubicBezTo>
                    <a:pt x="1004" y="1078"/>
                    <a:pt x="1006" y="1075"/>
                    <a:pt x="1010" y="1072"/>
                  </a:cubicBezTo>
                  <a:cubicBezTo>
                    <a:pt x="1012" y="1070"/>
                    <a:pt x="1015" y="1070"/>
                    <a:pt x="1018" y="1070"/>
                  </a:cubicBezTo>
                  <a:cubicBezTo>
                    <a:pt x="1019" y="1070"/>
                    <a:pt x="1021" y="1070"/>
                    <a:pt x="1021" y="1070"/>
                  </a:cubicBezTo>
                  <a:cubicBezTo>
                    <a:pt x="1022" y="1069"/>
                    <a:pt x="1023" y="1068"/>
                    <a:pt x="1023" y="1067"/>
                  </a:cubicBezTo>
                  <a:cubicBezTo>
                    <a:pt x="1024" y="1065"/>
                    <a:pt x="1025" y="1062"/>
                    <a:pt x="1028" y="1060"/>
                  </a:cubicBezTo>
                  <a:cubicBezTo>
                    <a:pt x="1031" y="1058"/>
                    <a:pt x="1034" y="1059"/>
                    <a:pt x="1035" y="1059"/>
                  </a:cubicBezTo>
                  <a:cubicBezTo>
                    <a:pt x="1037" y="1059"/>
                    <a:pt x="1037" y="1059"/>
                    <a:pt x="1037" y="1059"/>
                  </a:cubicBezTo>
                  <a:cubicBezTo>
                    <a:pt x="1037" y="1059"/>
                    <a:pt x="1038" y="1060"/>
                    <a:pt x="1038" y="1060"/>
                  </a:cubicBezTo>
                  <a:cubicBezTo>
                    <a:pt x="1038" y="1060"/>
                    <a:pt x="1039" y="1060"/>
                    <a:pt x="1040" y="1060"/>
                  </a:cubicBezTo>
                  <a:cubicBezTo>
                    <a:pt x="1041" y="1059"/>
                    <a:pt x="1041" y="1059"/>
                    <a:pt x="1042" y="1058"/>
                  </a:cubicBezTo>
                  <a:cubicBezTo>
                    <a:pt x="1043" y="1057"/>
                    <a:pt x="1044" y="1055"/>
                    <a:pt x="1046" y="1054"/>
                  </a:cubicBezTo>
                  <a:cubicBezTo>
                    <a:pt x="1048" y="1053"/>
                    <a:pt x="1050" y="1053"/>
                    <a:pt x="1051" y="1053"/>
                  </a:cubicBezTo>
                  <a:cubicBezTo>
                    <a:pt x="1054" y="1053"/>
                    <a:pt x="1056" y="1052"/>
                    <a:pt x="1058" y="1051"/>
                  </a:cubicBezTo>
                  <a:cubicBezTo>
                    <a:pt x="1062" y="1044"/>
                    <a:pt x="1069" y="1030"/>
                    <a:pt x="1069" y="1027"/>
                  </a:cubicBezTo>
                  <a:cubicBezTo>
                    <a:pt x="1068" y="1024"/>
                    <a:pt x="1063" y="1021"/>
                    <a:pt x="1059" y="1018"/>
                  </a:cubicBezTo>
                  <a:cubicBezTo>
                    <a:pt x="1055" y="1016"/>
                    <a:pt x="1051" y="1014"/>
                    <a:pt x="1049" y="1011"/>
                  </a:cubicBezTo>
                  <a:cubicBezTo>
                    <a:pt x="1049" y="1010"/>
                    <a:pt x="1049" y="1010"/>
                    <a:pt x="1049" y="1010"/>
                  </a:cubicBezTo>
                  <a:cubicBezTo>
                    <a:pt x="1048" y="1009"/>
                    <a:pt x="1048" y="1008"/>
                    <a:pt x="1048" y="1007"/>
                  </a:cubicBezTo>
                  <a:cubicBezTo>
                    <a:pt x="1048" y="1007"/>
                    <a:pt x="1048" y="1007"/>
                    <a:pt x="1048" y="1007"/>
                  </a:cubicBezTo>
                  <a:cubicBezTo>
                    <a:pt x="1050" y="1000"/>
                    <a:pt x="1056" y="997"/>
                    <a:pt x="1062" y="993"/>
                  </a:cubicBezTo>
                  <a:cubicBezTo>
                    <a:pt x="1065" y="992"/>
                    <a:pt x="1068" y="990"/>
                    <a:pt x="1070" y="987"/>
                  </a:cubicBezTo>
                  <a:cubicBezTo>
                    <a:pt x="1075" y="983"/>
                    <a:pt x="1077" y="979"/>
                    <a:pt x="1079" y="974"/>
                  </a:cubicBezTo>
                  <a:cubicBezTo>
                    <a:pt x="1081" y="971"/>
                    <a:pt x="1082" y="967"/>
                    <a:pt x="1085" y="964"/>
                  </a:cubicBezTo>
                  <a:cubicBezTo>
                    <a:pt x="1089" y="961"/>
                    <a:pt x="1094" y="959"/>
                    <a:pt x="1099" y="957"/>
                  </a:cubicBezTo>
                  <a:cubicBezTo>
                    <a:pt x="1103" y="955"/>
                    <a:pt x="1107" y="954"/>
                    <a:pt x="1111" y="952"/>
                  </a:cubicBezTo>
                  <a:cubicBezTo>
                    <a:pt x="1112" y="945"/>
                    <a:pt x="1112" y="936"/>
                    <a:pt x="1110" y="933"/>
                  </a:cubicBezTo>
                  <a:cubicBezTo>
                    <a:pt x="1107" y="929"/>
                    <a:pt x="1101" y="927"/>
                    <a:pt x="1095" y="926"/>
                  </a:cubicBezTo>
                  <a:cubicBezTo>
                    <a:pt x="1093" y="926"/>
                    <a:pt x="1090" y="925"/>
                    <a:pt x="1088" y="925"/>
                  </a:cubicBezTo>
                  <a:cubicBezTo>
                    <a:pt x="1088" y="925"/>
                    <a:pt x="1088" y="924"/>
                    <a:pt x="1087" y="924"/>
                  </a:cubicBezTo>
                  <a:cubicBezTo>
                    <a:pt x="1084" y="922"/>
                    <a:pt x="1081" y="916"/>
                    <a:pt x="1077" y="906"/>
                  </a:cubicBezTo>
                  <a:cubicBezTo>
                    <a:pt x="1075" y="903"/>
                    <a:pt x="1074" y="899"/>
                    <a:pt x="1073" y="896"/>
                  </a:cubicBezTo>
                  <a:cubicBezTo>
                    <a:pt x="1072" y="896"/>
                    <a:pt x="1072" y="896"/>
                    <a:pt x="1072" y="896"/>
                  </a:cubicBezTo>
                  <a:cubicBezTo>
                    <a:pt x="1071" y="892"/>
                    <a:pt x="1069" y="888"/>
                    <a:pt x="1067" y="884"/>
                  </a:cubicBezTo>
                  <a:cubicBezTo>
                    <a:pt x="1063" y="876"/>
                    <a:pt x="1058" y="867"/>
                    <a:pt x="1063" y="856"/>
                  </a:cubicBezTo>
                  <a:cubicBezTo>
                    <a:pt x="1063" y="856"/>
                    <a:pt x="1063" y="856"/>
                    <a:pt x="1063" y="856"/>
                  </a:cubicBezTo>
                  <a:cubicBezTo>
                    <a:pt x="1064" y="855"/>
                    <a:pt x="1064" y="854"/>
                    <a:pt x="1066" y="854"/>
                  </a:cubicBezTo>
                  <a:cubicBezTo>
                    <a:pt x="1066" y="854"/>
                    <a:pt x="1066" y="854"/>
                    <a:pt x="1066" y="854"/>
                  </a:cubicBezTo>
                  <a:cubicBezTo>
                    <a:pt x="1075" y="853"/>
                    <a:pt x="1097" y="845"/>
                    <a:pt x="1102" y="842"/>
                  </a:cubicBezTo>
                  <a:cubicBezTo>
                    <a:pt x="1101" y="835"/>
                    <a:pt x="1100" y="834"/>
                    <a:pt x="1100" y="834"/>
                  </a:cubicBezTo>
                  <a:cubicBezTo>
                    <a:pt x="1099" y="834"/>
                    <a:pt x="1099" y="834"/>
                    <a:pt x="1099" y="834"/>
                  </a:cubicBezTo>
                  <a:cubicBezTo>
                    <a:pt x="1099" y="834"/>
                    <a:pt x="1098" y="834"/>
                    <a:pt x="1098" y="834"/>
                  </a:cubicBezTo>
                  <a:cubicBezTo>
                    <a:pt x="1097" y="834"/>
                    <a:pt x="1094" y="834"/>
                    <a:pt x="1092" y="831"/>
                  </a:cubicBezTo>
                  <a:cubicBezTo>
                    <a:pt x="1090" y="828"/>
                    <a:pt x="1090" y="823"/>
                    <a:pt x="1090" y="821"/>
                  </a:cubicBezTo>
                  <a:cubicBezTo>
                    <a:pt x="1090" y="820"/>
                    <a:pt x="1089" y="820"/>
                    <a:pt x="1089" y="819"/>
                  </a:cubicBezTo>
                  <a:cubicBezTo>
                    <a:pt x="1087" y="817"/>
                    <a:pt x="1086" y="815"/>
                    <a:pt x="1085" y="812"/>
                  </a:cubicBezTo>
                  <a:cubicBezTo>
                    <a:pt x="1084" y="808"/>
                    <a:pt x="1087" y="805"/>
                    <a:pt x="1089" y="804"/>
                  </a:cubicBezTo>
                  <a:cubicBezTo>
                    <a:pt x="1089" y="803"/>
                    <a:pt x="1091" y="802"/>
                    <a:pt x="1091" y="801"/>
                  </a:cubicBezTo>
                  <a:cubicBezTo>
                    <a:pt x="1088" y="792"/>
                    <a:pt x="1086" y="785"/>
                    <a:pt x="1092" y="780"/>
                  </a:cubicBezTo>
                  <a:cubicBezTo>
                    <a:pt x="1096" y="777"/>
                    <a:pt x="1099" y="776"/>
                    <a:pt x="1102" y="776"/>
                  </a:cubicBezTo>
                  <a:cubicBezTo>
                    <a:pt x="1106" y="776"/>
                    <a:pt x="1109" y="779"/>
                    <a:pt x="1112" y="781"/>
                  </a:cubicBezTo>
                  <a:cubicBezTo>
                    <a:pt x="1113" y="782"/>
                    <a:pt x="1114" y="783"/>
                    <a:pt x="1115" y="784"/>
                  </a:cubicBezTo>
                  <a:cubicBezTo>
                    <a:pt x="1115" y="783"/>
                    <a:pt x="1116" y="782"/>
                    <a:pt x="1117" y="781"/>
                  </a:cubicBezTo>
                  <a:cubicBezTo>
                    <a:pt x="1117" y="781"/>
                    <a:pt x="1118" y="780"/>
                    <a:pt x="1118" y="780"/>
                  </a:cubicBezTo>
                  <a:cubicBezTo>
                    <a:pt x="1121" y="774"/>
                    <a:pt x="1120" y="773"/>
                    <a:pt x="1117" y="771"/>
                  </a:cubicBezTo>
                  <a:cubicBezTo>
                    <a:pt x="1115" y="770"/>
                    <a:pt x="1112" y="768"/>
                    <a:pt x="1111" y="764"/>
                  </a:cubicBezTo>
                  <a:cubicBezTo>
                    <a:pt x="1110" y="754"/>
                    <a:pt x="1108" y="754"/>
                    <a:pt x="1107" y="754"/>
                  </a:cubicBezTo>
                  <a:cubicBezTo>
                    <a:pt x="1105" y="754"/>
                    <a:pt x="1102" y="753"/>
                    <a:pt x="1101" y="749"/>
                  </a:cubicBezTo>
                  <a:cubicBezTo>
                    <a:pt x="1100" y="749"/>
                    <a:pt x="1100" y="748"/>
                    <a:pt x="1100" y="747"/>
                  </a:cubicBezTo>
                  <a:cubicBezTo>
                    <a:pt x="1101" y="742"/>
                    <a:pt x="1101" y="738"/>
                    <a:pt x="1099" y="736"/>
                  </a:cubicBezTo>
                  <a:cubicBezTo>
                    <a:pt x="1098" y="734"/>
                    <a:pt x="1097" y="734"/>
                    <a:pt x="1094" y="733"/>
                  </a:cubicBezTo>
                  <a:cubicBezTo>
                    <a:pt x="1093" y="736"/>
                    <a:pt x="1092" y="741"/>
                    <a:pt x="1087" y="741"/>
                  </a:cubicBezTo>
                  <a:cubicBezTo>
                    <a:pt x="1086" y="741"/>
                    <a:pt x="1084" y="740"/>
                    <a:pt x="1083" y="739"/>
                  </a:cubicBezTo>
                  <a:cubicBezTo>
                    <a:pt x="1078" y="743"/>
                    <a:pt x="1072" y="744"/>
                    <a:pt x="1066" y="742"/>
                  </a:cubicBezTo>
                  <a:cubicBezTo>
                    <a:pt x="1066" y="742"/>
                    <a:pt x="1066" y="742"/>
                    <a:pt x="1066" y="742"/>
                  </a:cubicBezTo>
                  <a:cubicBezTo>
                    <a:pt x="1064" y="741"/>
                    <a:pt x="1064" y="740"/>
                    <a:pt x="1064" y="739"/>
                  </a:cubicBezTo>
                  <a:cubicBezTo>
                    <a:pt x="1064" y="738"/>
                    <a:pt x="1064" y="738"/>
                    <a:pt x="1064" y="738"/>
                  </a:cubicBezTo>
                  <a:cubicBezTo>
                    <a:pt x="1064" y="730"/>
                    <a:pt x="1062" y="724"/>
                    <a:pt x="1057" y="719"/>
                  </a:cubicBezTo>
                  <a:cubicBezTo>
                    <a:pt x="1051" y="712"/>
                    <a:pt x="1041" y="709"/>
                    <a:pt x="1030" y="709"/>
                  </a:cubicBezTo>
                  <a:cubicBezTo>
                    <a:pt x="1027" y="709"/>
                    <a:pt x="1024" y="709"/>
                    <a:pt x="1021" y="709"/>
                  </a:cubicBezTo>
                  <a:cubicBezTo>
                    <a:pt x="1011" y="729"/>
                    <a:pt x="1013" y="732"/>
                    <a:pt x="1014" y="735"/>
                  </a:cubicBezTo>
                  <a:cubicBezTo>
                    <a:pt x="1015" y="739"/>
                    <a:pt x="1015" y="741"/>
                    <a:pt x="1012" y="746"/>
                  </a:cubicBezTo>
                  <a:cubicBezTo>
                    <a:pt x="1011" y="748"/>
                    <a:pt x="1009" y="749"/>
                    <a:pt x="1005" y="751"/>
                  </a:cubicBezTo>
                  <a:cubicBezTo>
                    <a:pt x="1002" y="752"/>
                    <a:pt x="998" y="754"/>
                    <a:pt x="997" y="757"/>
                  </a:cubicBezTo>
                  <a:cubicBezTo>
                    <a:pt x="995" y="767"/>
                    <a:pt x="992" y="780"/>
                    <a:pt x="985" y="783"/>
                  </a:cubicBezTo>
                  <a:cubicBezTo>
                    <a:pt x="985" y="786"/>
                    <a:pt x="984" y="788"/>
                    <a:pt x="982" y="791"/>
                  </a:cubicBezTo>
                  <a:cubicBezTo>
                    <a:pt x="982" y="791"/>
                    <a:pt x="982" y="791"/>
                    <a:pt x="982" y="791"/>
                  </a:cubicBezTo>
                  <a:cubicBezTo>
                    <a:pt x="981" y="792"/>
                    <a:pt x="980" y="792"/>
                    <a:pt x="979" y="792"/>
                  </a:cubicBezTo>
                  <a:cubicBezTo>
                    <a:pt x="978" y="792"/>
                    <a:pt x="978" y="792"/>
                    <a:pt x="978" y="792"/>
                  </a:cubicBezTo>
                  <a:cubicBezTo>
                    <a:pt x="974" y="791"/>
                    <a:pt x="974" y="786"/>
                    <a:pt x="974" y="782"/>
                  </a:cubicBezTo>
                  <a:cubicBezTo>
                    <a:pt x="973" y="781"/>
                    <a:pt x="973" y="779"/>
                    <a:pt x="973" y="778"/>
                  </a:cubicBezTo>
                  <a:cubicBezTo>
                    <a:pt x="970" y="777"/>
                    <a:pt x="968" y="773"/>
                    <a:pt x="967" y="771"/>
                  </a:cubicBezTo>
                  <a:cubicBezTo>
                    <a:pt x="967" y="771"/>
                    <a:pt x="967" y="770"/>
                    <a:pt x="966" y="770"/>
                  </a:cubicBezTo>
                  <a:cubicBezTo>
                    <a:pt x="962" y="776"/>
                    <a:pt x="960" y="778"/>
                    <a:pt x="956" y="778"/>
                  </a:cubicBezTo>
                  <a:cubicBezTo>
                    <a:pt x="955" y="778"/>
                    <a:pt x="955" y="778"/>
                    <a:pt x="955" y="778"/>
                  </a:cubicBezTo>
                  <a:cubicBezTo>
                    <a:pt x="948" y="782"/>
                    <a:pt x="944" y="783"/>
                    <a:pt x="941" y="783"/>
                  </a:cubicBezTo>
                  <a:cubicBezTo>
                    <a:pt x="938" y="783"/>
                    <a:pt x="938" y="783"/>
                    <a:pt x="938" y="783"/>
                  </a:cubicBezTo>
                  <a:cubicBezTo>
                    <a:pt x="938" y="783"/>
                    <a:pt x="937" y="783"/>
                    <a:pt x="935" y="783"/>
                  </a:cubicBezTo>
                  <a:cubicBezTo>
                    <a:pt x="934" y="784"/>
                    <a:pt x="932" y="786"/>
                    <a:pt x="931" y="788"/>
                  </a:cubicBezTo>
                  <a:cubicBezTo>
                    <a:pt x="929" y="791"/>
                    <a:pt x="927" y="794"/>
                    <a:pt x="923" y="795"/>
                  </a:cubicBezTo>
                  <a:cubicBezTo>
                    <a:pt x="923" y="795"/>
                    <a:pt x="922" y="795"/>
                    <a:pt x="921" y="795"/>
                  </a:cubicBezTo>
                  <a:cubicBezTo>
                    <a:pt x="912" y="791"/>
                    <a:pt x="909" y="785"/>
                    <a:pt x="907" y="780"/>
                  </a:cubicBezTo>
                  <a:cubicBezTo>
                    <a:pt x="905" y="773"/>
                    <a:pt x="906" y="767"/>
                    <a:pt x="907" y="764"/>
                  </a:cubicBezTo>
                  <a:cubicBezTo>
                    <a:pt x="900" y="744"/>
                    <a:pt x="911" y="725"/>
                    <a:pt x="916" y="718"/>
                  </a:cubicBezTo>
                  <a:cubicBezTo>
                    <a:pt x="916" y="716"/>
                    <a:pt x="916" y="714"/>
                    <a:pt x="916" y="713"/>
                  </a:cubicBezTo>
                  <a:cubicBezTo>
                    <a:pt x="917" y="710"/>
                    <a:pt x="917" y="707"/>
                    <a:pt x="917" y="704"/>
                  </a:cubicBezTo>
                  <a:cubicBezTo>
                    <a:pt x="907" y="699"/>
                    <a:pt x="899" y="690"/>
                    <a:pt x="892" y="682"/>
                  </a:cubicBezTo>
                  <a:cubicBezTo>
                    <a:pt x="892" y="682"/>
                    <a:pt x="892" y="681"/>
                    <a:pt x="892" y="681"/>
                  </a:cubicBezTo>
                  <a:cubicBezTo>
                    <a:pt x="890" y="676"/>
                    <a:pt x="892" y="672"/>
                    <a:pt x="894" y="668"/>
                  </a:cubicBezTo>
                  <a:cubicBezTo>
                    <a:pt x="895" y="665"/>
                    <a:pt x="896" y="662"/>
                    <a:pt x="896" y="658"/>
                  </a:cubicBezTo>
                  <a:cubicBezTo>
                    <a:pt x="895" y="657"/>
                    <a:pt x="894" y="656"/>
                    <a:pt x="892" y="654"/>
                  </a:cubicBezTo>
                  <a:cubicBezTo>
                    <a:pt x="888" y="650"/>
                    <a:pt x="881" y="644"/>
                    <a:pt x="885" y="626"/>
                  </a:cubicBezTo>
                  <a:cubicBezTo>
                    <a:pt x="886" y="623"/>
                    <a:pt x="881" y="612"/>
                    <a:pt x="875" y="605"/>
                  </a:cubicBezTo>
                  <a:cubicBezTo>
                    <a:pt x="874" y="603"/>
                    <a:pt x="873" y="602"/>
                    <a:pt x="872" y="602"/>
                  </a:cubicBezTo>
                  <a:cubicBezTo>
                    <a:pt x="872" y="602"/>
                    <a:pt x="872" y="602"/>
                    <a:pt x="872" y="602"/>
                  </a:cubicBezTo>
                  <a:cubicBezTo>
                    <a:pt x="871" y="602"/>
                    <a:pt x="869" y="603"/>
                    <a:pt x="868" y="603"/>
                  </a:cubicBezTo>
                  <a:cubicBezTo>
                    <a:pt x="865" y="604"/>
                    <a:pt x="863" y="605"/>
                    <a:pt x="861" y="605"/>
                  </a:cubicBezTo>
                  <a:cubicBezTo>
                    <a:pt x="858" y="605"/>
                    <a:pt x="856" y="603"/>
                    <a:pt x="856" y="600"/>
                  </a:cubicBezTo>
                  <a:cubicBezTo>
                    <a:pt x="855" y="598"/>
                    <a:pt x="854" y="590"/>
                    <a:pt x="856" y="587"/>
                  </a:cubicBezTo>
                  <a:cubicBezTo>
                    <a:pt x="857" y="586"/>
                    <a:pt x="857" y="586"/>
                    <a:pt x="857" y="586"/>
                  </a:cubicBezTo>
                  <a:cubicBezTo>
                    <a:pt x="857" y="585"/>
                    <a:pt x="858" y="585"/>
                    <a:pt x="859" y="585"/>
                  </a:cubicBezTo>
                  <a:cubicBezTo>
                    <a:pt x="860" y="585"/>
                    <a:pt x="860" y="585"/>
                    <a:pt x="860" y="585"/>
                  </a:cubicBezTo>
                  <a:cubicBezTo>
                    <a:pt x="861" y="585"/>
                    <a:pt x="861" y="585"/>
                    <a:pt x="862" y="585"/>
                  </a:cubicBezTo>
                  <a:cubicBezTo>
                    <a:pt x="864" y="585"/>
                    <a:pt x="865" y="585"/>
                    <a:pt x="865" y="585"/>
                  </a:cubicBezTo>
                  <a:cubicBezTo>
                    <a:pt x="865" y="585"/>
                    <a:pt x="866" y="585"/>
                    <a:pt x="865" y="583"/>
                  </a:cubicBezTo>
                  <a:cubicBezTo>
                    <a:pt x="859" y="573"/>
                    <a:pt x="859" y="573"/>
                    <a:pt x="859" y="573"/>
                  </a:cubicBezTo>
                  <a:cubicBezTo>
                    <a:pt x="854" y="575"/>
                    <a:pt x="854" y="575"/>
                    <a:pt x="854" y="575"/>
                  </a:cubicBezTo>
                  <a:cubicBezTo>
                    <a:pt x="853" y="575"/>
                    <a:pt x="853" y="576"/>
                    <a:pt x="852" y="575"/>
                  </a:cubicBezTo>
                  <a:cubicBezTo>
                    <a:pt x="850" y="575"/>
                    <a:pt x="849" y="575"/>
                    <a:pt x="848" y="574"/>
                  </a:cubicBezTo>
                  <a:cubicBezTo>
                    <a:pt x="846" y="574"/>
                    <a:pt x="845" y="573"/>
                    <a:pt x="843" y="573"/>
                  </a:cubicBezTo>
                  <a:cubicBezTo>
                    <a:pt x="843" y="573"/>
                    <a:pt x="843" y="573"/>
                    <a:pt x="843" y="573"/>
                  </a:cubicBezTo>
                  <a:cubicBezTo>
                    <a:pt x="841" y="573"/>
                    <a:pt x="840" y="573"/>
                    <a:pt x="839" y="573"/>
                  </a:cubicBezTo>
                  <a:cubicBezTo>
                    <a:pt x="837" y="574"/>
                    <a:pt x="834" y="574"/>
                    <a:pt x="832" y="574"/>
                  </a:cubicBezTo>
                  <a:cubicBezTo>
                    <a:pt x="830" y="573"/>
                    <a:pt x="828" y="571"/>
                    <a:pt x="827" y="570"/>
                  </a:cubicBezTo>
                  <a:cubicBezTo>
                    <a:pt x="827" y="569"/>
                    <a:pt x="826" y="568"/>
                    <a:pt x="826" y="568"/>
                  </a:cubicBezTo>
                  <a:cubicBezTo>
                    <a:pt x="825" y="568"/>
                    <a:pt x="825" y="568"/>
                    <a:pt x="825" y="568"/>
                  </a:cubicBezTo>
                  <a:cubicBezTo>
                    <a:pt x="825" y="568"/>
                    <a:pt x="824" y="569"/>
                    <a:pt x="823" y="569"/>
                  </a:cubicBezTo>
                  <a:cubicBezTo>
                    <a:pt x="822" y="569"/>
                    <a:pt x="820" y="570"/>
                    <a:pt x="818" y="570"/>
                  </a:cubicBezTo>
                  <a:cubicBezTo>
                    <a:pt x="815" y="570"/>
                    <a:pt x="812" y="569"/>
                    <a:pt x="809" y="566"/>
                  </a:cubicBezTo>
                  <a:cubicBezTo>
                    <a:pt x="809" y="566"/>
                    <a:pt x="808" y="566"/>
                    <a:pt x="808" y="566"/>
                  </a:cubicBezTo>
                  <a:cubicBezTo>
                    <a:pt x="806" y="563"/>
                    <a:pt x="806" y="560"/>
                    <a:pt x="806" y="558"/>
                  </a:cubicBezTo>
                  <a:cubicBezTo>
                    <a:pt x="807" y="554"/>
                    <a:pt x="810" y="551"/>
                    <a:pt x="813" y="549"/>
                  </a:cubicBezTo>
                  <a:cubicBezTo>
                    <a:pt x="812" y="549"/>
                    <a:pt x="811" y="548"/>
                    <a:pt x="810" y="546"/>
                  </a:cubicBezTo>
                  <a:cubicBezTo>
                    <a:pt x="810" y="546"/>
                    <a:pt x="810" y="546"/>
                    <a:pt x="810" y="546"/>
                  </a:cubicBezTo>
                  <a:cubicBezTo>
                    <a:pt x="810" y="545"/>
                    <a:pt x="810" y="545"/>
                    <a:pt x="810" y="545"/>
                  </a:cubicBezTo>
                  <a:cubicBezTo>
                    <a:pt x="810" y="545"/>
                    <a:pt x="810" y="544"/>
                    <a:pt x="810" y="544"/>
                  </a:cubicBezTo>
                  <a:cubicBezTo>
                    <a:pt x="810" y="544"/>
                    <a:pt x="810" y="544"/>
                    <a:pt x="810" y="543"/>
                  </a:cubicBezTo>
                  <a:cubicBezTo>
                    <a:pt x="810" y="543"/>
                    <a:pt x="811" y="542"/>
                    <a:pt x="811" y="542"/>
                  </a:cubicBezTo>
                  <a:cubicBezTo>
                    <a:pt x="815" y="538"/>
                    <a:pt x="820" y="530"/>
                    <a:pt x="825" y="522"/>
                  </a:cubicBezTo>
                  <a:cubicBezTo>
                    <a:pt x="821" y="518"/>
                    <a:pt x="820" y="515"/>
                    <a:pt x="819" y="512"/>
                  </a:cubicBezTo>
                  <a:cubicBezTo>
                    <a:pt x="818" y="510"/>
                    <a:pt x="818" y="509"/>
                    <a:pt x="817" y="508"/>
                  </a:cubicBezTo>
                  <a:cubicBezTo>
                    <a:pt x="815" y="505"/>
                    <a:pt x="814" y="503"/>
                    <a:pt x="812" y="501"/>
                  </a:cubicBezTo>
                  <a:cubicBezTo>
                    <a:pt x="809" y="499"/>
                    <a:pt x="807" y="497"/>
                    <a:pt x="804" y="493"/>
                  </a:cubicBezTo>
                  <a:cubicBezTo>
                    <a:pt x="802" y="489"/>
                    <a:pt x="804" y="484"/>
                    <a:pt x="806" y="479"/>
                  </a:cubicBezTo>
                  <a:cubicBezTo>
                    <a:pt x="807" y="477"/>
                    <a:pt x="808" y="474"/>
                    <a:pt x="808" y="474"/>
                  </a:cubicBezTo>
                  <a:cubicBezTo>
                    <a:pt x="808" y="473"/>
                    <a:pt x="808" y="473"/>
                    <a:pt x="808" y="473"/>
                  </a:cubicBezTo>
                  <a:cubicBezTo>
                    <a:pt x="808" y="469"/>
                    <a:pt x="806" y="468"/>
                    <a:pt x="802" y="466"/>
                  </a:cubicBezTo>
                  <a:cubicBezTo>
                    <a:pt x="799" y="464"/>
                    <a:pt x="795" y="462"/>
                    <a:pt x="795" y="458"/>
                  </a:cubicBezTo>
                  <a:cubicBezTo>
                    <a:pt x="795" y="457"/>
                    <a:pt x="795" y="456"/>
                    <a:pt x="795" y="456"/>
                  </a:cubicBezTo>
                  <a:cubicBezTo>
                    <a:pt x="799" y="451"/>
                    <a:pt x="804" y="450"/>
                    <a:pt x="808" y="450"/>
                  </a:cubicBezTo>
                  <a:cubicBezTo>
                    <a:pt x="811" y="450"/>
                    <a:pt x="813" y="450"/>
                    <a:pt x="815" y="448"/>
                  </a:cubicBezTo>
                  <a:cubicBezTo>
                    <a:pt x="815" y="444"/>
                    <a:pt x="814" y="437"/>
                    <a:pt x="813" y="430"/>
                  </a:cubicBezTo>
                  <a:cubicBezTo>
                    <a:pt x="812" y="425"/>
                    <a:pt x="812" y="420"/>
                    <a:pt x="811" y="415"/>
                  </a:cubicBezTo>
                  <a:cubicBezTo>
                    <a:pt x="810" y="394"/>
                    <a:pt x="809" y="381"/>
                    <a:pt x="804" y="370"/>
                  </a:cubicBezTo>
                  <a:cubicBezTo>
                    <a:pt x="804" y="368"/>
                    <a:pt x="802" y="366"/>
                    <a:pt x="800" y="365"/>
                  </a:cubicBezTo>
                  <a:cubicBezTo>
                    <a:pt x="796" y="361"/>
                    <a:pt x="789" y="357"/>
                    <a:pt x="792" y="348"/>
                  </a:cubicBezTo>
                  <a:cubicBezTo>
                    <a:pt x="792" y="347"/>
                    <a:pt x="792" y="347"/>
                    <a:pt x="792" y="347"/>
                  </a:cubicBezTo>
                  <a:cubicBezTo>
                    <a:pt x="792" y="346"/>
                    <a:pt x="792" y="346"/>
                    <a:pt x="792" y="346"/>
                  </a:cubicBezTo>
                  <a:cubicBezTo>
                    <a:pt x="793" y="346"/>
                    <a:pt x="794" y="345"/>
                    <a:pt x="794" y="345"/>
                  </a:cubicBezTo>
                  <a:cubicBezTo>
                    <a:pt x="795" y="345"/>
                    <a:pt x="795" y="345"/>
                    <a:pt x="795" y="345"/>
                  </a:cubicBezTo>
                  <a:cubicBezTo>
                    <a:pt x="795" y="345"/>
                    <a:pt x="796" y="344"/>
                    <a:pt x="797" y="344"/>
                  </a:cubicBezTo>
                  <a:cubicBezTo>
                    <a:pt x="798" y="344"/>
                    <a:pt x="799" y="345"/>
                    <a:pt x="800" y="345"/>
                  </a:cubicBezTo>
                  <a:cubicBezTo>
                    <a:pt x="803" y="346"/>
                    <a:pt x="805" y="346"/>
                    <a:pt x="807" y="345"/>
                  </a:cubicBezTo>
                  <a:cubicBezTo>
                    <a:pt x="810" y="344"/>
                    <a:pt x="813" y="340"/>
                    <a:pt x="816" y="337"/>
                  </a:cubicBezTo>
                  <a:cubicBezTo>
                    <a:pt x="820" y="334"/>
                    <a:pt x="823" y="331"/>
                    <a:pt x="826" y="329"/>
                  </a:cubicBezTo>
                  <a:cubicBezTo>
                    <a:pt x="827" y="329"/>
                    <a:pt x="828" y="329"/>
                    <a:pt x="829" y="329"/>
                  </a:cubicBezTo>
                  <a:cubicBezTo>
                    <a:pt x="832" y="329"/>
                    <a:pt x="834" y="330"/>
                    <a:pt x="835" y="331"/>
                  </a:cubicBezTo>
                  <a:cubicBezTo>
                    <a:pt x="837" y="332"/>
                    <a:pt x="838" y="332"/>
                    <a:pt x="840" y="332"/>
                  </a:cubicBezTo>
                  <a:cubicBezTo>
                    <a:pt x="842" y="329"/>
                    <a:pt x="841" y="327"/>
                    <a:pt x="841" y="323"/>
                  </a:cubicBezTo>
                  <a:cubicBezTo>
                    <a:pt x="840" y="320"/>
                    <a:pt x="839" y="316"/>
                    <a:pt x="841" y="312"/>
                  </a:cubicBezTo>
                  <a:cubicBezTo>
                    <a:pt x="844" y="307"/>
                    <a:pt x="846" y="304"/>
                    <a:pt x="856" y="300"/>
                  </a:cubicBezTo>
                  <a:cubicBezTo>
                    <a:pt x="856" y="300"/>
                    <a:pt x="857" y="298"/>
                    <a:pt x="857" y="297"/>
                  </a:cubicBezTo>
                  <a:cubicBezTo>
                    <a:pt x="857" y="295"/>
                    <a:pt x="858" y="293"/>
                    <a:pt x="859" y="291"/>
                  </a:cubicBezTo>
                  <a:cubicBezTo>
                    <a:pt x="861" y="287"/>
                    <a:pt x="866" y="283"/>
                    <a:pt x="870" y="280"/>
                  </a:cubicBezTo>
                  <a:cubicBezTo>
                    <a:pt x="874" y="276"/>
                    <a:pt x="879" y="273"/>
                    <a:pt x="881" y="269"/>
                  </a:cubicBezTo>
                  <a:cubicBezTo>
                    <a:pt x="880" y="267"/>
                    <a:pt x="878" y="265"/>
                    <a:pt x="875" y="262"/>
                  </a:cubicBezTo>
                  <a:cubicBezTo>
                    <a:pt x="873" y="260"/>
                    <a:pt x="871" y="259"/>
                    <a:pt x="870" y="256"/>
                  </a:cubicBezTo>
                  <a:cubicBezTo>
                    <a:pt x="868" y="253"/>
                    <a:pt x="868" y="250"/>
                    <a:pt x="868" y="246"/>
                  </a:cubicBezTo>
                  <a:cubicBezTo>
                    <a:pt x="868" y="243"/>
                    <a:pt x="868" y="241"/>
                    <a:pt x="868" y="238"/>
                  </a:cubicBezTo>
                  <a:cubicBezTo>
                    <a:pt x="866" y="232"/>
                    <a:pt x="861" y="229"/>
                    <a:pt x="856" y="226"/>
                  </a:cubicBezTo>
                  <a:cubicBezTo>
                    <a:pt x="854" y="225"/>
                    <a:pt x="851" y="223"/>
                    <a:pt x="849" y="221"/>
                  </a:cubicBezTo>
                  <a:cubicBezTo>
                    <a:pt x="846" y="218"/>
                    <a:pt x="846" y="214"/>
                    <a:pt x="846" y="211"/>
                  </a:cubicBezTo>
                  <a:cubicBezTo>
                    <a:pt x="845" y="209"/>
                    <a:pt x="845" y="207"/>
                    <a:pt x="844" y="206"/>
                  </a:cubicBezTo>
                  <a:cubicBezTo>
                    <a:pt x="837" y="200"/>
                    <a:pt x="840" y="193"/>
                    <a:pt x="841" y="189"/>
                  </a:cubicBezTo>
                  <a:cubicBezTo>
                    <a:pt x="842" y="188"/>
                    <a:pt x="842" y="186"/>
                    <a:pt x="842" y="186"/>
                  </a:cubicBezTo>
                  <a:cubicBezTo>
                    <a:pt x="839" y="183"/>
                    <a:pt x="836" y="180"/>
                    <a:pt x="836" y="176"/>
                  </a:cubicBezTo>
                  <a:cubicBezTo>
                    <a:pt x="836" y="175"/>
                    <a:pt x="836" y="173"/>
                    <a:pt x="836" y="172"/>
                  </a:cubicBezTo>
                  <a:cubicBezTo>
                    <a:pt x="834" y="174"/>
                    <a:pt x="832" y="176"/>
                    <a:pt x="831" y="179"/>
                  </a:cubicBezTo>
                  <a:cubicBezTo>
                    <a:pt x="831" y="179"/>
                    <a:pt x="831" y="179"/>
                    <a:pt x="831" y="179"/>
                  </a:cubicBezTo>
                  <a:cubicBezTo>
                    <a:pt x="829" y="179"/>
                    <a:pt x="827" y="177"/>
                    <a:pt x="825" y="176"/>
                  </a:cubicBezTo>
                  <a:cubicBezTo>
                    <a:pt x="823" y="175"/>
                    <a:pt x="822" y="173"/>
                    <a:pt x="820" y="173"/>
                  </a:cubicBezTo>
                  <a:cubicBezTo>
                    <a:pt x="820" y="173"/>
                    <a:pt x="819" y="173"/>
                    <a:pt x="819" y="174"/>
                  </a:cubicBezTo>
                  <a:cubicBezTo>
                    <a:pt x="819" y="174"/>
                    <a:pt x="819" y="174"/>
                    <a:pt x="818" y="174"/>
                  </a:cubicBezTo>
                  <a:cubicBezTo>
                    <a:pt x="817" y="176"/>
                    <a:pt x="817" y="178"/>
                    <a:pt x="818" y="180"/>
                  </a:cubicBezTo>
                  <a:cubicBezTo>
                    <a:pt x="818" y="182"/>
                    <a:pt x="819" y="184"/>
                    <a:pt x="818" y="185"/>
                  </a:cubicBezTo>
                  <a:cubicBezTo>
                    <a:pt x="818" y="186"/>
                    <a:pt x="817" y="186"/>
                    <a:pt x="816" y="186"/>
                  </a:cubicBezTo>
                  <a:cubicBezTo>
                    <a:pt x="815" y="186"/>
                    <a:pt x="815" y="186"/>
                    <a:pt x="814" y="186"/>
                  </a:cubicBezTo>
                  <a:cubicBezTo>
                    <a:pt x="814" y="186"/>
                    <a:pt x="813" y="186"/>
                    <a:pt x="813" y="186"/>
                  </a:cubicBezTo>
                  <a:cubicBezTo>
                    <a:pt x="812" y="186"/>
                    <a:pt x="812" y="186"/>
                    <a:pt x="811" y="186"/>
                  </a:cubicBezTo>
                  <a:cubicBezTo>
                    <a:pt x="811" y="186"/>
                    <a:pt x="811" y="186"/>
                    <a:pt x="811" y="187"/>
                  </a:cubicBezTo>
                  <a:cubicBezTo>
                    <a:pt x="810" y="188"/>
                    <a:pt x="810" y="189"/>
                    <a:pt x="809" y="190"/>
                  </a:cubicBezTo>
                  <a:cubicBezTo>
                    <a:pt x="809" y="192"/>
                    <a:pt x="809" y="194"/>
                    <a:pt x="807" y="195"/>
                  </a:cubicBezTo>
                  <a:cubicBezTo>
                    <a:pt x="806" y="196"/>
                    <a:pt x="805" y="196"/>
                    <a:pt x="803" y="196"/>
                  </a:cubicBezTo>
                  <a:cubicBezTo>
                    <a:pt x="801" y="196"/>
                    <a:pt x="799" y="195"/>
                    <a:pt x="798" y="195"/>
                  </a:cubicBezTo>
                  <a:cubicBezTo>
                    <a:pt x="796" y="195"/>
                    <a:pt x="795" y="194"/>
                    <a:pt x="793" y="194"/>
                  </a:cubicBezTo>
                  <a:cubicBezTo>
                    <a:pt x="792" y="194"/>
                    <a:pt x="791" y="194"/>
                    <a:pt x="790" y="195"/>
                  </a:cubicBezTo>
                  <a:cubicBezTo>
                    <a:pt x="790" y="195"/>
                    <a:pt x="790" y="195"/>
                    <a:pt x="789" y="195"/>
                  </a:cubicBezTo>
                  <a:cubicBezTo>
                    <a:pt x="788" y="197"/>
                    <a:pt x="787" y="200"/>
                    <a:pt x="785" y="202"/>
                  </a:cubicBezTo>
                  <a:cubicBezTo>
                    <a:pt x="783" y="208"/>
                    <a:pt x="781" y="213"/>
                    <a:pt x="774" y="213"/>
                  </a:cubicBezTo>
                  <a:cubicBezTo>
                    <a:pt x="774" y="213"/>
                    <a:pt x="773" y="213"/>
                    <a:pt x="773" y="213"/>
                  </a:cubicBezTo>
                  <a:cubicBezTo>
                    <a:pt x="773" y="211"/>
                    <a:pt x="779" y="204"/>
                    <a:pt x="782" y="202"/>
                  </a:cubicBezTo>
                  <a:cubicBezTo>
                    <a:pt x="783" y="200"/>
                    <a:pt x="782" y="198"/>
                    <a:pt x="781" y="196"/>
                  </a:cubicBezTo>
                  <a:cubicBezTo>
                    <a:pt x="783" y="194"/>
                    <a:pt x="786" y="192"/>
                    <a:pt x="789" y="190"/>
                  </a:cubicBezTo>
                  <a:cubicBezTo>
                    <a:pt x="791" y="189"/>
                    <a:pt x="793" y="188"/>
                    <a:pt x="795" y="186"/>
                  </a:cubicBezTo>
                  <a:cubicBezTo>
                    <a:pt x="795" y="186"/>
                    <a:pt x="795" y="186"/>
                    <a:pt x="795" y="186"/>
                  </a:cubicBezTo>
                  <a:cubicBezTo>
                    <a:pt x="796" y="184"/>
                    <a:pt x="796" y="182"/>
                    <a:pt x="796" y="181"/>
                  </a:cubicBezTo>
                  <a:cubicBezTo>
                    <a:pt x="796" y="179"/>
                    <a:pt x="795" y="178"/>
                    <a:pt x="796" y="177"/>
                  </a:cubicBezTo>
                  <a:cubicBezTo>
                    <a:pt x="797" y="176"/>
                    <a:pt x="797" y="176"/>
                    <a:pt x="797" y="176"/>
                  </a:cubicBezTo>
                  <a:cubicBezTo>
                    <a:pt x="801" y="176"/>
                    <a:pt x="805" y="175"/>
                    <a:pt x="809" y="173"/>
                  </a:cubicBezTo>
                  <a:cubicBezTo>
                    <a:pt x="809" y="173"/>
                    <a:pt x="810" y="173"/>
                    <a:pt x="810" y="173"/>
                  </a:cubicBezTo>
                  <a:cubicBezTo>
                    <a:pt x="811" y="171"/>
                    <a:pt x="811" y="169"/>
                    <a:pt x="812" y="167"/>
                  </a:cubicBezTo>
                  <a:cubicBezTo>
                    <a:pt x="813" y="165"/>
                    <a:pt x="813" y="163"/>
                    <a:pt x="814" y="162"/>
                  </a:cubicBezTo>
                  <a:cubicBezTo>
                    <a:pt x="815" y="161"/>
                    <a:pt x="817" y="160"/>
                    <a:pt x="818" y="159"/>
                  </a:cubicBezTo>
                  <a:cubicBezTo>
                    <a:pt x="821" y="157"/>
                    <a:pt x="823" y="156"/>
                    <a:pt x="825" y="153"/>
                  </a:cubicBezTo>
                  <a:cubicBezTo>
                    <a:pt x="826" y="152"/>
                    <a:pt x="825" y="150"/>
                    <a:pt x="824" y="148"/>
                  </a:cubicBezTo>
                  <a:cubicBezTo>
                    <a:pt x="823" y="146"/>
                    <a:pt x="822" y="144"/>
                    <a:pt x="823" y="142"/>
                  </a:cubicBezTo>
                  <a:cubicBezTo>
                    <a:pt x="823" y="141"/>
                    <a:pt x="824" y="141"/>
                    <a:pt x="825" y="141"/>
                  </a:cubicBezTo>
                  <a:cubicBezTo>
                    <a:pt x="827" y="140"/>
                    <a:pt x="830" y="139"/>
                    <a:pt x="833" y="134"/>
                  </a:cubicBezTo>
                  <a:cubicBezTo>
                    <a:pt x="833" y="133"/>
                    <a:pt x="834" y="133"/>
                    <a:pt x="835" y="133"/>
                  </a:cubicBezTo>
                  <a:cubicBezTo>
                    <a:pt x="838" y="133"/>
                    <a:pt x="841" y="132"/>
                    <a:pt x="842" y="123"/>
                  </a:cubicBezTo>
                  <a:cubicBezTo>
                    <a:pt x="842" y="122"/>
                    <a:pt x="843" y="122"/>
                    <a:pt x="845" y="122"/>
                  </a:cubicBezTo>
                  <a:cubicBezTo>
                    <a:pt x="847" y="122"/>
                    <a:pt x="849" y="121"/>
                    <a:pt x="850" y="120"/>
                  </a:cubicBezTo>
                  <a:cubicBezTo>
                    <a:pt x="851" y="118"/>
                    <a:pt x="852" y="116"/>
                    <a:pt x="851" y="113"/>
                  </a:cubicBezTo>
                  <a:cubicBezTo>
                    <a:pt x="852" y="111"/>
                    <a:pt x="853" y="111"/>
                    <a:pt x="855" y="110"/>
                  </a:cubicBezTo>
                  <a:cubicBezTo>
                    <a:pt x="859" y="109"/>
                    <a:pt x="862" y="108"/>
                    <a:pt x="863" y="95"/>
                  </a:cubicBezTo>
                  <a:cubicBezTo>
                    <a:pt x="864" y="93"/>
                    <a:pt x="864" y="90"/>
                    <a:pt x="862" y="88"/>
                  </a:cubicBezTo>
                  <a:cubicBezTo>
                    <a:pt x="860" y="86"/>
                    <a:pt x="857" y="84"/>
                    <a:pt x="853" y="84"/>
                  </a:cubicBezTo>
                  <a:cubicBezTo>
                    <a:pt x="852" y="84"/>
                    <a:pt x="852" y="84"/>
                    <a:pt x="852" y="84"/>
                  </a:cubicBezTo>
                  <a:cubicBezTo>
                    <a:pt x="846" y="79"/>
                    <a:pt x="844" y="75"/>
                    <a:pt x="846" y="73"/>
                  </a:cubicBezTo>
                  <a:cubicBezTo>
                    <a:pt x="846" y="73"/>
                    <a:pt x="847" y="74"/>
                    <a:pt x="847" y="74"/>
                  </a:cubicBezTo>
                  <a:cubicBezTo>
                    <a:pt x="848" y="75"/>
                    <a:pt x="849" y="76"/>
                    <a:pt x="851" y="76"/>
                  </a:cubicBezTo>
                  <a:cubicBezTo>
                    <a:pt x="851" y="76"/>
                    <a:pt x="852" y="76"/>
                    <a:pt x="852" y="76"/>
                  </a:cubicBezTo>
                  <a:cubicBezTo>
                    <a:pt x="853" y="79"/>
                    <a:pt x="854" y="80"/>
                    <a:pt x="856" y="80"/>
                  </a:cubicBezTo>
                  <a:cubicBezTo>
                    <a:pt x="856" y="80"/>
                    <a:pt x="857" y="80"/>
                    <a:pt x="858" y="80"/>
                  </a:cubicBezTo>
                  <a:cubicBezTo>
                    <a:pt x="858" y="79"/>
                    <a:pt x="858" y="79"/>
                    <a:pt x="858" y="79"/>
                  </a:cubicBezTo>
                  <a:cubicBezTo>
                    <a:pt x="860" y="71"/>
                    <a:pt x="858" y="69"/>
                    <a:pt x="854" y="65"/>
                  </a:cubicBezTo>
                  <a:cubicBezTo>
                    <a:pt x="854" y="59"/>
                    <a:pt x="853" y="53"/>
                    <a:pt x="849" y="52"/>
                  </a:cubicBezTo>
                  <a:cubicBezTo>
                    <a:pt x="849" y="52"/>
                    <a:pt x="849" y="52"/>
                    <a:pt x="849" y="52"/>
                  </a:cubicBezTo>
                  <a:cubicBezTo>
                    <a:pt x="848" y="52"/>
                    <a:pt x="848" y="52"/>
                    <a:pt x="848" y="52"/>
                  </a:cubicBezTo>
                  <a:cubicBezTo>
                    <a:pt x="846" y="53"/>
                    <a:pt x="846" y="55"/>
                    <a:pt x="846" y="57"/>
                  </a:cubicBezTo>
                  <a:cubicBezTo>
                    <a:pt x="846" y="58"/>
                    <a:pt x="846" y="59"/>
                    <a:pt x="845" y="59"/>
                  </a:cubicBezTo>
                  <a:cubicBezTo>
                    <a:pt x="844" y="58"/>
                    <a:pt x="842" y="57"/>
                    <a:pt x="842" y="56"/>
                  </a:cubicBezTo>
                  <a:cubicBezTo>
                    <a:pt x="842" y="56"/>
                    <a:pt x="842" y="55"/>
                    <a:pt x="842" y="55"/>
                  </a:cubicBezTo>
                  <a:cubicBezTo>
                    <a:pt x="843" y="55"/>
                    <a:pt x="843" y="54"/>
                    <a:pt x="843" y="54"/>
                  </a:cubicBezTo>
                  <a:cubicBezTo>
                    <a:pt x="843" y="52"/>
                    <a:pt x="843" y="50"/>
                    <a:pt x="843" y="49"/>
                  </a:cubicBezTo>
                  <a:cubicBezTo>
                    <a:pt x="842" y="49"/>
                    <a:pt x="841" y="48"/>
                    <a:pt x="840" y="48"/>
                  </a:cubicBezTo>
                  <a:cubicBezTo>
                    <a:pt x="839" y="48"/>
                    <a:pt x="838" y="49"/>
                    <a:pt x="836" y="49"/>
                  </a:cubicBezTo>
                  <a:cubicBezTo>
                    <a:pt x="835" y="50"/>
                    <a:pt x="834" y="50"/>
                    <a:pt x="833" y="50"/>
                  </a:cubicBezTo>
                  <a:cubicBezTo>
                    <a:pt x="832" y="50"/>
                    <a:pt x="832" y="50"/>
                    <a:pt x="832" y="50"/>
                  </a:cubicBezTo>
                  <a:cubicBezTo>
                    <a:pt x="831" y="50"/>
                    <a:pt x="831" y="49"/>
                    <a:pt x="832" y="47"/>
                  </a:cubicBezTo>
                  <a:cubicBezTo>
                    <a:pt x="832" y="46"/>
                    <a:pt x="832" y="46"/>
                    <a:pt x="832" y="45"/>
                  </a:cubicBezTo>
                  <a:cubicBezTo>
                    <a:pt x="832" y="45"/>
                    <a:pt x="832" y="44"/>
                    <a:pt x="832" y="44"/>
                  </a:cubicBezTo>
                  <a:cubicBezTo>
                    <a:pt x="831" y="43"/>
                    <a:pt x="830" y="42"/>
                    <a:pt x="829" y="42"/>
                  </a:cubicBezTo>
                  <a:cubicBezTo>
                    <a:pt x="829" y="41"/>
                    <a:pt x="828" y="40"/>
                    <a:pt x="827" y="39"/>
                  </a:cubicBezTo>
                  <a:cubicBezTo>
                    <a:pt x="827" y="37"/>
                    <a:pt x="825" y="34"/>
                    <a:pt x="822" y="34"/>
                  </a:cubicBezTo>
                  <a:cubicBezTo>
                    <a:pt x="821" y="34"/>
                    <a:pt x="820" y="34"/>
                    <a:pt x="819" y="35"/>
                  </a:cubicBezTo>
                  <a:cubicBezTo>
                    <a:pt x="819" y="35"/>
                    <a:pt x="819" y="35"/>
                    <a:pt x="819" y="35"/>
                  </a:cubicBezTo>
                  <a:cubicBezTo>
                    <a:pt x="814" y="37"/>
                    <a:pt x="811" y="39"/>
                    <a:pt x="806" y="40"/>
                  </a:cubicBezTo>
                  <a:cubicBezTo>
                    <a:pt x="805" y="40"/>
                    <a:pt x="805" y="40"/>
                    <a:pt x="804" y="40"/>
                  </a:cubicBezTo>
                  <a:cubicBezTo>
                    <a:pt x="802" y="40"/>
                    <a:pt x="799" y="39"/>
                    <a:pt x="797" y="38"/>
                  </a:cubicBezTo>
                  <a:cubicBezTo>
                    <a:pt x="794" y="38"/>
                    <a:pt x="792" y="37"/>
                    <a:pt x="790" y="37"/>
                  </a:cubicBezTo>
                  <a:cubicBezTo>
                    <a:pt x="789" y="37"/>
                    <a:pt x="788" y="37"/>
                    <a:pt x="787" y="38"/>
                  </a:cubicBezTo>
                  <a:cubicBezTo>
                    <a:pt x="785" y="40"/>
                    <a:pt x="786" y="42"/>
                    <a:pt x="788" y="44"/>
                  </a:cubicBezTo>
                  <a:cubicBezTo>
                    <a:pt x="789" y="45"/>
                    <a:pt x="790" y="46"/>
                    <a:pt x="790" y="47"/>
                  </a:cubicBezTo>
                  <a:cubicBezTo>
                    <a:pt x="790" y="50"/>
                    <a:pt x="786" y="51"/>
                    <a:pt x="782" y="51"/>
                  </a:cubicBezTo>
                  <a:cubicBezTo>
                    <a:pt x="780" y="51"/>
                    <a:pt x="778" y="50"/>
                    <a:pt x="777" y="49"/>
                  </a:cubicBezTo>
                  <a:cubicBezTo>
                    <a:pt x="776" y="49"/>
                    <a:pt x="776" y="48"/>
                    <a:pt x="776" y="48"/>
                  </a:cubicBezTo>
                  <a:cubicBezTo>
                    <a:pt x="776" y="45"/>
                    <a:pt x="778" y="43"/>
                    <a:pt x="779" y="41"/>
                  </a:cubicBezTo>
                  <a:cubicBezTo>
                    <a:pt x="782" y="38"/>
                    <a:pt x="784" y="35"/>
                    <a:pt x="783" y="31"/>
                  </a:cubicBezTo>
                  <a:cubicBezTo>
                    <a:pt x="783" y="31"/>
                    <a:pt x="783" y="31"/>
                    <a:pt x="783" y="31"/>
                  </a:cubicBezTo>
                  <a:cubicBezTo>
                    <a:pt x="782" y="29"/>
                    <a:pt x="780" y="29"/>
                    <a:pt x="778" y="29"/>
                  </a:cubicBezTo>
                  <a:cubicBezTo>
                    <a:pt x="776" y="29"/>
                    <a:pt x="774" y="29"/>
                    <a:pt x="772" y="30"/>
                  </a:cubicBezTo>
                  <a:cubicBezTo>
                    <a:pt x="770" y="30"/>
                    <a:pt x="768" y="31"/>
                    <a:pt x="765" y="31"/>
                  </a:cubicBezTo>
                  <a:cubicBezTo>
                    <a:pt x="765" y="31"/>
                    <a:pt x="764" y="31"/>
                    <a:pt x="764" y="31"/>
                  </a:cubicBezTo>
                  <a:cubicBezTo>
                    <a:pt x="763" y="31"/>
                    <a:pt x="763" y="30"/>
                    <a:pt x="763" y="30"/>
                  </a:cubicBezTo>
                  <a:cubicBezTo>
                    <a:pt x="763" y="29"/>
                    <a:pt x="763" y="28"/>
                    <a:pt x="761" y="27"/>
                  </a:cubicBezTo>
                  <a:cubicBezTo>
                    <a:pt x="760" y="27"/>
                    <a:pt x="759" y="27"/>
                    <a:pt x="759" y="28"/>
                  </a:cubicBezTo>
                  <a:cubicBezTo>
                    <a:pt x="758" y="28"/>
                    <a:pt x="757" y="28"/>
                    <a:pt x="756" y="28"/>
                  </a:cubicBezTo>
                  <a:cubicBezTo>
                    <a:pt x="755" y="28"/>
                    <a:pt x="754" y="28"/>
                    <a:pt x="753" y="26"/>
                  </a:cubicBezTo>
                  <a:cubicBezTo>
                    <a:pt x="753" y="23"/>
                    <a:pt x="759" y="21"/>
                    <a:pt x="763" y="19"/>
                  </a:cubicBezTo>
                  <a:cubicBezTo>
                    <a:pt x="764" y="18"/>
                    <a:pt x="766" y="18"/>
                    <a:pt x="766" y="17"/>
                  </a:cubicBezTo>
                  <a:cubicBezTo>
                    <a:pt x="767" y="17"/>
                    <a:pt x="767" y="17"/>
                    <a:pt x="767" y="17"/>
                  </a:cubicBezTo>
                  <a:cubicBezTo>
                    <a:pt x="767" y="14"/>
                    <a:pt x="765" y="12"/>
                    <a:pt x="762" y="10"/>
                  </a:cubicBezTo>
                  <a:cubicBezTo>
                    <a:pt x="762" y="9"/>
                    <a:pt x="761" y="9"/>
                    <a:pt x="761" y="8"/>
                  </a:cubicBezTo>
                  <a:cubicBezTo>
                    <a:pt x="760" y="8"/>
                    <a:pt x="760" y="8"/>
                    <a:pt x="759" y="8"/>
                  </a:cubicBezTo>
                  <a:cubicBezTo>
                    <a:pt x="759" y="8"/>
                    <a:pt x="758" y="8"/>
                    <a:pt x="757" y="8"/>
                  </a:cubicBezTo>
                  <a:cubicBezTo>
                    <a:pt x="757" y="8"/>
                    <a:pt x="756" y="9"/>
                    <a:pt x="756" y="9"/>
                  </a:cubicBezTo>
                  <a:cubicBezTo>
                    <a:pt x="756" y="9"/>
                    <a:pt x="756" y="9"/>
                    <a:pt x="756" y="9"/>
                  </a:cubicBezTo>
                  <a:cubicBezTo>
                    <a:pt x="756" y="9"/>
                    <a:pt x="755" y="9"/>
                    <a:pt x="755" y="7"/>
                  </a:cubicBezTo>
                  <a:cubicBezTo>
                    <a:pt x="753" y="2"/>
                    <a:pt x="750" y="0"/>
                    <a:pt x="746" y="0"/>
                  </a:cubicBezTo>
                  <a:cubicBezTo>
                    <a:pt x="746" y="0"/>
                    <a:pt x="746" y="0"/>
                    <a:pt x="746" y="0"/>
                  </a:cubicBezTo>
                  <a:cubicBezTo>
                    <a:pt x="746" y="0"/>
                    <a:pt x="745" y="0"/>
                    <a:pt x="745" y="0"/>
                  </a:cubicBezTo>
                  <a:cubicBezTo>
                    <a:pt x="742" y="0"/>
                    <a:pt x="741" y="2"/>
                    <a:pt x="740" y="4"/>
                  </a:cubicBezTo>
                  <a:cubicBezTo>
                    <a:pt x="739" y="5"/>
                    <a:pt x="738" y="7"/>
                    <a:pt x="738" y="8"/>
                  </a:cubicBezTo>
                  <a:cubicBezTo>
                    <a:pt x="732" y="9"/>
                    <a:pt x="732" y="11"/>
                    <a:pt x="732" y="14"/>
                  </a:cubicBezTo>
                  <a:cubicBezTo>
                    <a:pt x="732" y="15"/>
                    <a:pt x="731" y="16"/>
                    <a:pt x="731" y="17"/>
                  </a:cubicBezTo>
                  <a:cubicBezTo>
                    <a:pt x="730" y="17"/>
                    <a:pt x="729" y="17"/>
                    <a:pt x="728" y="17"/>
                  </a:cubicBezTo>
                  <a:cubicBezTo>
                    <a:pt x="727" y="17"/>
                    <a:pt x="727" y="17"/>
                    <a:pt x="727" y="17"/>
                  </a:cubicBezTo>
                  <a:cubicBezTo>
                    <a:pt x="723" y="17"/>
                    <a:pt x="720" y="19"/>
                    <a:pt x="719" y="27"/>
                  </a:cubicBezTo>
                  <a:cubicBezTo>
                    <a:pt x="716" y="29"/>
                    <a:pt x="716" y="32"/>
                    <a:pt x="717" y="34"/>
                  </a:cubicBezTo>
                  <a:cubicBezTo>
                    <a:pt x="717" y="36"/>
                    <a:pt x="717" y="37"/>
                    <a:pt x="716" y="38"/>
                  </a:cubicBezTo>
                  <a:cubicBezTo>
                    <a:pt x="716" y="38"/>
                    <a:pt x="715" y="39"/>
                    <a:pt x="715" y="39"/>
                  </a:cubicBezTo>
                  <a:cubicBezTo>
                    <a:pt x="714" y="40"/>
                    <a:pt x="713" y="40"/>
                    <a:pt x="713" y="43"/>
                  </a:cubicBezTo>
                  <a:cubicBezTo>
                    <a:pt x="713" y="43"/>
                    <a:pt x="713" y="43"/>
                    <a:pt x="713" y="44"/>
                  </a:cubicBezTo>
                  <a:cubicBezTo>
                    <a:pt x="717" y="46"/>
                    <a:pt x="716" y="48"/>
                    <a:pt x="715" y="50"/>
                  </a:cubicBezTo>
                  <a:cubicBezTo>
                    <a:pt x="715" y="51"/>
                    <a:pt x="715" y="52"/>
                    <a:pt x="715" y="53"/>
                  </a:cubicBezTo>
                  <a:cubicBezTo>
                    <a:pt x="715" y="53"/>
                    <a:pt x="715" y="54"/>
                    <a:pt x="715" y="54"/>
                  </a:cubicBezTo>
                  <a:cubicBezTo>
                    <a:pt x="720" y="56"/>
                    <a:pt x="725" y="59"/>
                    <a:pt x="725" y="61"/>
                  </a:cubicBezTo>
                  <a:cubicBezTo>
                    <a:pt x="725" y="62"/>
                    <a:pt x="726" y="62"/>
                    <a:pt x="725" y="63"/>
                  </a:cubicBezTo>
                  <a:cubicBezTo>
                    <a:pt x="724" y="63"/>
                    <a:pt x="723" y="62"/>
                    <a:pt x="722" y="61"/>
                  </a:cubicBezTo>
                  <a:cubicBezTo>
                    <a:pt x="718" y="59"/>
                    <a:pt x="712" y="55"/>
                    <a:pt x="700" y="55"/>
                  </a:cubicBezTo>
                  <a:cubicBezTo>
                    <a:pt x="697" y="55"/>
                    <a:pt x="694" y="55"/>
                    <a:pt x="691" y="56"/>
                  </a:cubicBezTo>
                  <a:cubicBezTo>
                    <a:pt x="691" y="56"/>
                    <a:pt x="690" y="56"/>
                    <a:pt x="690" y="56"/>
                  </a:cubicBezTo>
                  <a:cubicBezTo>
                    <a:pt x="690" y="59"/>
                    <a:pt x="692" y="62"/>
                    <a:pt x="695" y="65"/>
                  </a:cubicBezTo>
                  <a:cubicBezTo>
                    <a:pt x="698" y="67"/>
                    <a:pt x="700" y="70"/>
                    <a:pt x="700" y="73"/>
                  </a:cubicBezTo>
                  <a:cubicBezTo>
                    <a:pt x="697" y="70"/>
                    <a:pt x="692" y="67"/>
                    <a:pt x="687" y="67"/>
                  </a:cubicBezTo>
                  <a:cubicBezTo>
                    <a:pt x="684" y="67"/>
                    <a:pt x="680" y="68"/>
                    <a:pt x="677" y="76"/>
                  </a:cubicBezTo>
                  <a:cubicBezTo>
                    <a:pt x="676" y="77"/>
                    <a:pt x="674" y="77"/>
                    <a:pt x="672" y="78"/>
                  </a:cubicBezTo>
                  <a:cubicBezTo>
                    <a:pt x="671" y="78"/>
                    <a:pt x="669" y="79"/>
                    <a:pt x="667" y="80"/>
                  </a:cubicBezTo>
                  <a:cubicBezTo>
                    <a:pt x="664" y="79"/>
                    <a:pt x="662" y="79"/>
                    <a:pt x="660" y="79"/>
                  </a:cubicBezTo>
                  <a:cubicBezTo>
                    <a:pt x="659" y="79"/>
                    <a:pt x="659" y="79"/>
                    <a:pt x="658" y="79"/>
                  </a:cubicBezTo>
                  <a:cubicBezTo>
                    <a:pt x="658" y="79"/>
                    <a:pt x="657" y="79"/>
                    <a:pt x="657" y="79"/>
                  </a:cubicBezTo>
                  <a:cubicBezTo>
                    <a:pt x="657" y="79"/>
                    <a:pt x="656" y="79"/>
                    <a:pt x="656" y="79"/>
                  </a:cubicBezTo>
                  <a:cubicBezTo>
                    <a:pt x="656" y="78"/>
                    <a:pt x="656" y="77"/>
                    <a:pt x="657" y="77"/>
                  </a:cubicBezTo>
                  <a:cubicBezTo>
                    <a:pt x="658" y="76"/>
                    <a:pt x="658" y="74"/>
                    <a:pt x="658" y="72"/>
                  </a:cubicBezTo>
                  <a:cubicBezTo>
                    <a:pt x="658" y="72"/>
                    <a:pt x="658" y="72"/>
                    <a:pt x="657" y="72"/>
                  </a:cubicBezTo>
                  <a:cubicBezTo>
                    <a:pt x="655" y="71"/>
                    <a:pt x="652" y="71"/>
                    <a:pt x="649" y="70"/>
                  </a:cubicBezTo>
                  <a:cubicBezTo>
                    <a:pt x="645" y="69"/>
                    <a:pt x="641" y="68"/>
                    <a:pt x="637" y="68"/>
                  </a:cubicBezTo>
                  <a:cubicBezTo>
                    <a:pt x="637" y="68"/>
                    <a:pt x="637" y="68"/>
                    <a:pt x="637" y="68"/>
                  </a:cubicBezTo>
                  <a:cubicBezTo>
                    <a:pt x="635" y="69"/>
                    <a:pt x="634" y="70"/>
                    <a:pt x="633" y="72"/>
                  </a:cubicBezTo>
                  <a:cubicBezTo>
                    <a:pt x="633" y="72"/>
                    <a:pt x="632" y="72"/>
                    <a:pt x="632" y="72"/>
                  </a:cubicBezTo>
                  <a:cubicBezTo>
                    <a:pt x="632" y="72"/>
                    <a:pt x="632" y="72"/>
                    <a:pt x="631" y="72"/>
                  </a:cubicBezTo>
                  <a:cubicBezTo>
                    <a:pt x="630" y="71"/>
                    <a:pt x="629" y="70"/>
                    <a:pt x="628" y="70"/>
                  </a:cubicBezTo>
                  <a:cubicBezTo>
                    <a:pt x="627" y="70"/>
                    <a:pt x="626" y="71"/>
                    <a:pt x="625" y="72"/>
                  </a:cubicBezTo>
                  <a:cubicBezTo>
                    <a:pt x="625" y="73"/>
                    <a:pt x="625" y="74"/>
                    <a:pt x="625" y="75"/>
                  </a:cubicBezTo>
                  <a:cubicBezTo>
                    <a:pt x="626" y="77"/>
                    <a:pt x="628" y="77"/>
                    <a:pt x="629" y="78"/>
                  </a:cubicBezTo>
                  <a:cubicBezTo>
                    <a:pt x="630" y="78"/>
                    <a:pt x="632" y="78"/>
                    <a:pt x="632" y="79"/>
                  </a:cubicBezTo>
                  <a:cubicBezTo>
                    <a:pt x="632" y="80"/>
                    <a:pt x="630" y="80"/>
                    <a:pt x="627" y="81"/>
                  </a:cubicBezTo>
                  <a:cubicBezTo>
                    <a:pt x="624" y="82"/>
                    <a:pt x="620" y="83"/>
                    <a:pt x="617" y="85"/>
                  </a:cubicBezTo>
                  <a:cubicBezTo>
                    <a:pt x="615" y="84"/>
                    <a:pt x="614" y="84"/>
                    <a:pt x="613" y="84"/>
                  </a:cubicBezTo>
                  <a:cubicBezTo>
                    <a:pt x="611" y="84"/>
                    <a:pt x="609" y="85"/>
                    <a:pt x="606" y="87"/>
                  </a:cubicBezTo>
                  <a:cubicBezTo>
                    <a:pt x="606" y="87"/>
                    <a:pt x="606" y="87"/>
                    <a:pt x="606" y="87"/>
                  </a:cubicBezTo>
                  <a:cubicBezTo>
                    <a:pt x="605" y="87"/>
                    <a:pt x="604" y="87"/>
                    <a:pt x="602" y="86"/>
                  </a:cubicBezTo>
                  <a:cubicBezTo>
                    <a:pt x="601" y="85"/>
                    <a:pt x="600" y="85"/>
                    <a:pt x="598" y="85"/>
                  </a:cubicBezTo>
                  <a:cubicBezTo>
                    <a:pt x="595" y="85"/>
                    <a:pt x="593" y="86"/>
                    <a:pt x="590" y="90"/>
                  </a:cubicBezTo>
                  <a:cubicBezTo>
                    <a:pt x="589" y="91"/>
                    <a:pt x="588" y="91"/>
                    <a:pt x="587" y="91"/>
                  </a:cubicBezTo>
                  <a:cubicBezTo>
                    <a:pt x="586" y="91"/>
                    <a:pt x="585" y="90"/>
                    <a:pt x="584" y="90"/>
                  </a:cubicBezTo>
                  <a:cubicBezTo>
                    <a:pt x="583" y="90"/>
                    <a:pt x="582" y="89"/>
                    <a:pt x="580" y="89"/>
                  </a:cubicBezTo>
                  <a:cubicBezTo>
                    <a:pt x="576" y="89"/>
                    <a:pt x="572" y="92"/>
                    <a:pt x="567" y="100"/>
                  </a:cubicBezTo>
                  <a:cubicBezTo>
                    <a:pt x="566" y="101"/>
                    <a:pt x="565" y="101"/>
                    <a:pt x="564" y="101"/>
                  </a:cubicBezTo>
                  <a:cubicBezTo>
                    <a:pt x="563" y="101"/>
                    <a:pt x="563" y="101"/>
                    <a:pt x="563" y="101"/>
                  </a:cubicBezTo>
                  <a:cubicBezTo>
                    <a:pt x="561" y="101"/>
                    <a:pt x="560" y="101"/>
                    <a:pt x="559" y="102"/>
                  </a:cubicBezTo>
                  <a:cubicBezTo>
                    <a:pt x="558" y="105"/>
                    <a:pt x="560" y="107"/>
                    <a:pt x="561" y="108"/>
                  </a:cubicBezTo>
                  <a:cubicBezTo>
                    <a:pt x="562" y="110"/>
                    <a:pt x="563" y="111"/>
                    <a:pt x="562" y="112"/>
                  </a:cubicBezTo>
                  <a:cubicBezTo>
                    <a:pt x="561" y="114"/>
                    <a:pt x="557" y="117"/>
                    <a:pt x="555" y="117"/>
                  </a:cubicBezTo>
                  <a:cubicBezTo>
                    <a:pt x="555" y="117"/>
                    <a:pt x="555" y="117"/>
                    <a:pt x="555" y="117"/>
                  </a:cubicBezTo>
                  <a:cubicBezTo>
                    <a:pt x="554" y="116"/>
                    <a:pt x="553" y="115"/>
                    <a:pt x="553" y="113"/>
                  </a:cubicBezTo>
                  <a:cubicBezTo>
                    <a:pt x="552" y="112"/>
                    <a:pt x="551" y="111"/>
                    <a:pt x="550" y="110"/>
                  </a:cubicBezTo>
                  <a:cubicBezTo>
                    <a:pt x="550" y="110"/>
                    <a:pt x="549" y="110"/>
                    <a:pt x="549" y="110"/>
                  </a:cubicBezTo>
                  <a:cubicBezTo>
                    <a:pt x="549" y="110"/>
                    <a:pt x="549" y="110"/>
                    <a:pt x="548" y="110"/>
                  </a:cubicBezTo>
                  <a:cubicBezTo>
                    <a:pt x="545" y="113"/>
                    <a:pt x="548" y="118"/>
                    <a:pt x="550" y="122"/>
                  </a:cubicBezTo>
                  <a:cubicBezTo>
                    <a:pt x="552" y="125"/>
                    <a:pt x="553" y="128"/>
                    <a:pt x="554" y="131"/>
                  </a:cubicBezTo>
                  <a:cubicBezTo>
                    <a:pt x="553" y="132"/>
                    <a:pt x="553" y="133"/>
                    <a:pt x="552" y="134"/>
                  </a:cubicBezTo>
                  <a:cubicBezTo>
                    <a:pt x="551" y="135"/>
                    <a:pt x="550" y="136"/>
                    <a:pt x="551" y="138"/>
                  </a:cubicBezTo>
                  <a:cubicBezTo>
                    <a:pt x="551" y="139"/>
                    <a:pt x="551" y="140"/>
                    <a:pt x="551" y="141"/>
                  </a:cubicBezTo>
                  <a:cubicBezTo>
                    <a:pt x="552" y="143"/>
                    <a:pt x="552" y="145"/>
                    <a:pt x="551" y="148"/>
                  </a:cubicBezTo>
                  <a:cubicBezTo>
                    <a:pt x="550" y="150"/>
                    <a:pt x="551" y="152"/>
                    <a:pt x="553" y="154"/>
                  </a:cubicBezTo>
                  <a:cubicBezTo>
                    <a:pt x="553" y="155"/>
                    <a:pt x="554" y="156"/>
                    <a:pt x="554" y="157"/>
                  </a:cubicBezTo>
                  <a:cubicBezTo>
                    <a:pt x="550" y="163"/>
                    <a:pt x="545" y="165"/>
                    <a:pt x="542" y="165"/>
                  </a:cubicBezTo>
                  <a:cubicBezTo>
                    <a:pt x="540" y="165"/>
                    <a:pt x="539" y="165"/>
                    <a:pt x="539" y="164"/>
                  </a:cubicBezTo>
                  <a:cubicBezTo>
                    <a:pt x="538" y="163"/>
                    <a:pt x="538" y="163"/>
                    <a:pt x="538" y="162"/>
                  </a:cubicBezTo>
                  <a:cubicBezTo>
                    <a:pt x="541" y="160"/>
                    <a:pt x="542" y="158"/>
                    <a:pt x="542" y="157"/>
                  </a:cubicBezTo>
                  <a:cubicBezTo>
                    <a:pt x="542" y="155"/>
                    <a:pt x="541" y="154"/>
                    <a:pt x="539" y="153"/>
                  </a:cubicBezTo>
                  <a:cubicBezTo>
                    <a:pt x="538" y="153"/>
                    <a:pt x="538" y="153"/>
                    <a:pt x="537" y="153"/>
                  </a:cubicBezTo>
                  <a:cubicBezTo>
                    <a:pt x="535" y="153"/>
                    <a:pt x="533" y="154"/>
                    <a:pt x="531" y="154"/>
                  </a:cubicBezTo>
                  <a:cubicBezTo>
                    <a:pt x="530" y="155"/>
                    <a:pt x="528" y="155"/>
                    <a:pt x="527" y="156"/>
                  </a:cubicBezTo>
                  <a:cubicBezTo>
                    <a:pt x="518" y="154"/>
                    <a:pt x="511" y="153"/>
                    <a:pt x="502" y="153"/>
                  </a:cubicBezTo>
                  <a:cubicBezTo>
                    <a:pt x="500" y="153"/>
                    <a:pt x="497" y="153"/>
                    <a:pt x="494" y="153"/>
                  </a:cubicBezTo>
                  <a:cubicBezTo>
                    <a:pt x="493" y="153"/>
                    <a:pt x="491" y="153"/>
                    <a:pt x="488" y="152"/>
                  </a:cubicBezTo>
                  <a:cubicBezTo>
                    <a:pt x="484" y="150"/>
                    <a:pt x="479" y="149"/>
                    <a:pt x="474" y="149"/>
                  </a:cubicBezTo>
                  <a:cubicBezTo>
                    <a:pt x="471" y="149"/>
                    <a:pt x="469" y="149"/>
                    <a:pt x="467" y="150"/>
                  </a:cubicBezTo>
                  <a:cubicBezTo>
                    <a:pt x="458" y="156"/>
                    <a:pt x="458" y="164"/>
                    <a:pt x="459" y="171"/>
                  </a:cubicBezTo>
                  <a:cubicBezTo>
                    <a:pt x="459" y="173"/>
                    <a:pt x="459" y="174"/>
                    <a:pt x="459" y="176"/>
                  </a:cubicBezTo>
                  <a:cubicBezTo>
                    <a:pt x="458" y="179"/>
                    <a:pt x="452" y="195"/>
                    <a:pt x="457" y="198"/>
                  </a:cubicBezTo>
                  <a:cubicBezTo>
                    <a:pt x="459" y="200"/>
                    <a:pt x="462" y="201"/>
                    <a:pt x="464" y="202"/>
                  </a:cubicBezTo>
                  <a:cubicBezTo>
                    <a:pt x="467" y="204"/>
                    <a:pt x="470" y="205"/>
                    <a:pt x="472" y="208"/>
                  </a:cubicBezTo>
                  <a:cubicBezTo>
                    <a:pt x="473" y="210"/>
                    <a:pt x="472" y="212"/>
                    <a:pt x="471" y="214"/>
                  </a:cubicBezTo>
                  <a:cubicBezTo>
                    <a:pt x="471" y="216"/>
                    <a:pt x="470" y="219"/>
                    <a:pt x="471" y="221"/>
                  </a:cubicBezTo>
                  <a:cubicBezTo>
                    <a:pt x="472" y="222"/>
                    <a:pt x="473" y="223"/>
                    <a:pt x="474" y="224"/>
                  </a:cubicBezTo>
                  <a:cubicBezTo>
                    <a:pt x="478" y="227"/>
                    <a:pt x="482" y="229"/>
                    <a:pt x="479" y="238"/>
                  </a:cubicBezTo>
                  <a:cubicBezTo>
                    <a:pt x="478" y="241"/>
                    <a:pt x="477" y="243"/>
                    <a:pt x="476" y="245"/>
                  </a:cubicBezTo>
                  <a:cubicBezTo>
                    <a:pt x="474" y="247"/>
                    <a:pt x="473" y="249"/>
                    <a:pt x="472" y="252"/>
                  </a:cubicBezTo>
                  <a:cubicBezTo>
                    <a:pt x="472" y="255"/>
                    <a:pt x="473" y="259"/>
                    <a:pt x="473" y="262"/>
                  </a:cubicBezTo>
                  <a:cubicBezTo>
                    <a:pt x="474" y="269"/>
                    <a:pt x="475" y="275"/>
                    <a:pt x="473" y="281"/>
                  </a:cubicBezTo>
                  <a:cubicBezTo>
                    <a:pt x="473" y="285"/>
                    <a:pt x="471" y="287"/>
                    <a:pt x="469" y="290"/>
                  </a:cubicBezTo>
                  <a:cubicBezTo>
                    <a:pt x="467" y="291"/>
                    <a:pt x="466" y="293"/>
                    <a:pt x="465" y="295"/>
                  </a:cubicBezTo>
                  <a:cubicBezTo>
                    <a:pt x="465" y="295"/>
                    <a:pt x="465" y="295"/>
                    <a:pt x="465" y="296"/>
                  </a:cubicBezTo>
                  <a:cubicBezTo>
                    <a:pt x="466" y="299"/>
                    <a:pt x="465" y="302"/>
                    <a:pt x="464" y="304"/>
                  </a:cubicBezTo>
                  <a:cubicBezTo>
                    <a:pt x="464" y="306"/>
                    <a:pt x="463" y="308"/>
                    <a:pt x="464" y="310"/>
                  </a:cubicBezTo>
                  <a:cubicBezTo>
                    <a:pt x="464" y="312"/>
                    <a:pt x="466" y="314"/>
                    <a:pt x="468" y="316"/>
                  </a:cubicBezTo>
                  <a:cubicBezTo>
                    <a:pt x="471" y="319"/>
                    <a:pt x="475" y="322"/>
                    <a:pt x="474" y="325"/>
                  </a:cubicBezTo>
                  <a:cubicBezTo>
                    <a:pt x="474" y="325"/>
                    <a:pt x="474" y="326"/>
                    <a:pt x="472" y="326"/>
                  </a:cubicBezTo>
                  <a:cubicBezTo>
                    <a:pt x="471" y="327"/>
                    <a:pt x="469" y="327"/>
                    <a:pt x="468" y="327"/>
                  </a:cubicBezTo>
                  <a:cubicBezTo>
                    <a:pt x="466" y="327"/>
                    <a:pt x="464" y="325"/>
                    <a:pt x="460" y="318"/>
                  </a:cubicBezTo>
                  <a:cubicBezTo>
                    <a:pt x="458" y="315"/>
                    <a:pt x="458" y="315"/>
                    <a:pt x="458" y="315"/>
                  </a:cubicBezTo>
                  <a:cubicBezTo>
                    <a:pt x="458" y="311"/>
                    <a:pt x="459" y="309"/>
                    <a:pt x="459" y="307"/>
                  </a:cubicBezTo>
                  <a:cubicBezTo>
                    <a:pt x="459" y="302"/>
                    <a:pt x="459" y="301"/>
                    <a:pt x="452" y="295"/>
                  </a:cubicBezTo>
                  <a:cubicBezTo>
                    <a:pt x="451" y="293"/>
                    <a:pt x="451" y="293"/>
                    <a:pt x="451" y="293"/>
                  </a:cubicBezTo>
                  <a:cubicBezTo>
                    <a:pt x="452" y="291"/>
                    <a:pt x="456" y="290"/>
                    <a:pt x="458" y="289"/>
                  </a:cubicBezTo>
                  <a:cubicBezTo>
                    <a:pt x="458" y="289"/>
                    <a:pt x="458" y="289"/>
                    <a:pt x="458" y="289"/>
                  </a:cubicBezTo>
                  <a:cubicBezTo>
                    <a:pt x="459" y="288"/>
                    <a:pt x="459" y="286"/>
                    <a:pt x="460" y="285"/>
                  </a:cubicBezTo>
                  <a:cubicBezTo>
                    <a:pt x="460" y="282"/>
                    <a:pt x="461" y="279"/>
                    <a:pt x="463" y="276"/>
                  </a:cubicBezTo>
                  <a:cubicBezTo>
                    <a:pt x="467" y="272"/>
                    <a:pt x="469" y="269"/>
                    <a:pt x="469" y="266"/>
                  </a:cubicBezTo>
                  <a:cubicBezTo>
                    <a:pt x="468" y="265"/>
                    <a:pt x="468" y="263"/>
                    <a:pt x="466" y="262"/>
                  </a:cubicBezTo>
                  <a:cubicBezTo>
                    <a:pt x="466" y="262"/>
                    <a:pt x="466" y="262"/>
                    <a:pt x="466" y="262"/>
                  </a:cubicBezTo>
                  <a:cubicBezTo>
                    <a:pt x="465" y="262"/>
                    <a:pt x="465" y="262"/>
                    <a:pt x="465" y="262"/>
                  </a:cubicBezTo>
                  <a:cubicBezTo>
                    <a:pt x="463" y="262"/>
                    <a:pt x="462" y="264"/>
                    <a:pt x="461" y="266"/>
                  </a:cubicBezTo>
                  <a:cubicBezTo>
                    <a:pt x="459" y="269"/>
                    <a:pt x="457" y="272"/>
                    <a:pt x="454" y="272"/>
                  </a:cubicBezTo>
                  <a:cubicBezTo>
                    <a:pt x="454" y="272"/>
                    <a:pt x="453" y="272"/>
                    <a:pt x="453" y="272"/>
                  </a:cubicBezTo>
                  <a:cubicBezTo>
                    <a:pt x="452" y="267"/>
                    <a:pt x="454" y="260"/>
                    <a:pt x="458" y="257"/>
                  </a:cubicBezTo>
                  <a:cubicBezTo>
                    <a:pt x="458" y="257"/>
                    <a:pt x="458" y="257"/>
                    <a:pt x="458" y="256"/>
                  </a:cubicBezTo>
                  <a:cubicBezTo>
                    <a:pt x="458" y="255"/>
                    <a:pt x="458" y="253"/>
                    <a:pt x="458" y="252"/>
                  </a:cubicBezTo>
                  <a:cubicBezTo>
                    <a:pt x="458" y="250"/>
                    <a:pt x="458" y="249"/>
                    <a:pt x="459" y="248"/>
                  </a:cubicBezTo>
                  <a:cubicBezTo>
                    <a:pt x="460" y="247"/>
                    <a:pt x="461" y="247"/>
                    <a:pt x="463" y="247"/>
                  </a:cubicBezTo>
                  <a:cubicBezTo>
                    <a:pt x="463" y="247"/>
                    <a:pt x="464" y="247"/>
                    <a:pt x="464" y="247"/>
                  </a:cubicBezTo>
                  <a:cubicBezTo>
                    <a:pt x="465" y="247"/>
                    <a:pt x="466" y="247"/>
                    <a:pt x="466" y="247"/>
                  </a:cubicBezTo>
                  <a:cubicBezTo>
                    <a:pt x="468" y="247"/>
                    <a:pt x="471" y="246"/>
                    <a:pt x="474" y="243"/>
                  </a:cubicBezTo>
                  <a:cubicBezTo>
                    <a:pt x="474" y="243"/>
                    <a:pt x="474" y="243"/>
                    <a:pt x="474" y="243"/>
                  </a:cubicBezTo>
                  <a:cubicBezTo>
                    <a:pt x="474" y="240"/>
                    <a:pt x="475" y="240"/>
                    <a:pt x="476" y="239"/>
                  </a:cubicBezTo>
                  <a:cubicBezTo>
                    <a:pt x="476" y="238"/>
                    <a:pt x="477" y="237"/>
                    <a:pt x="478" y="235"/>
                  </a:cubicBezTo>
                  <a:cubicBezTo>
                    <a:pt x="477" y="230"/>
                    <a:pt x="471" y="230"/>
                    <a:pt x="465" y="229"/>
                  </a:cubicBezTo>
                  <a:cubicBezTo>
                    <a:pt x="461" y="229"/>
                    <a:pt x="457" y="228"/>
                    <a:pt x="455" y="227"/>
                  </a:cubicBezTo>
                  <a:cubicBezTo>
                    <a:pt x="450" y="208"/>
                    <a:pt x="445" y="201"/>
                    <a:pt x="432" y="188"/>
                  </a:cubicBezTo>
                  <a:cubicBezTo>
                    <a:pt x="432" y="187"/>
                    <a:pt x="432" y="187"/>
                    <a:pt x="431" y="187"/>
                  </a:cubicBezTo>
                  <a:cubicBezTo>
                    <a:pt x="430" y="187"/>
                    <a:pt x="428" y="187"/>
                    <a:pt x="427" y="187"/>
                  </a:cubicBezTo>
                  <a:cubicBezTo>
                    <a:pt x="427" y="188"/>
                    <a:pt x="427" y="189"/>
                    <a:pt x="427" y="190"/>
                  </a:cubicBezTo>
                  <a:cubicBezTo>
                    <a:pt x="426" y="191"/>
                    <a:pt x="426" y="192"/>
                    <a:pt x="427" y="193"/>
                  </a:cubicBezTo>
                  <a:cubicBezTo>
                    <a:pt x="428" y="195"/>
                    <a:pt x="431" y="196"/>
                    <a:pt x="436" y="196"/>
                  </a:cubicBezTo>
                  <a:cubicBezTo>
                    <a:pt x="437" y="197"/>
                    <a:pt x="437" y="197"/>
                    <a:pt x="437" y="197"/>
                  </a:cubicBezTo>
                  <a:cubicBezTo>
                    <a:pt x="438" y="197"/>
                    <a:pt x="439" y="198"/>
                    <a:pt x="440" y="199"/>
                  </a:cubicBezTo>
                  <a:cubicBezTo>
                    <a:pt x="440" y="200"/>
                    <a:pt x="440" y="200"/>
                    <a:pt x="440" y="200"/>
                  </a:cubicBezTo>
                  <a:cubicBezTo>
                    <a:pt x="440" y="219"/>
                    <a:pt x="431" y="221"/>
                    <a:pt x="425" y="223"/>
                  </a:cubicBezTo>
                  <a:cubicBezTo>
                    <a:pt x="423" y="223"/>
                    <a:pt x="422" y="224"/>
                    <a:pt x="422" y="224"/>
                  </a:cubicBezTo>
                  <a:cubicBezTo>
                    <a:pt x="423" y="227"/>
                    <a:pt x="425" y="230"/>
                    <a:pt x="427" y="233"/>
                  </a:cubicBezTo>
                  <a:cubicBezTo>
                    <a:pt x="431" y="239"/>
                    <a:pt x="436" y="245"/>
                    <a:pt x="435" y="258"/>
                  </a:cubicBezTo>
                  <a:cubicBezTo>
                    <a:pt x="434" y="261"/>
                    <a:pt x="434" y="263"/>
                    <a:pt x="434" y="264"/>
                  </a:cubicBezTo>
                  <a:cubicBezTo>
                    <a:pt x="434" y="268"/>
                    <a:pt x="434" y="273"/>
                    <a:pt x="430" y="276"/>
                  </a:cubicBezTo>
                  <a:cubicBezTo>
                    <a:pt x="430" y="277"/>
                    <a:pt x="430" y="277"/>
                    <a:pt x="430" y="277"/>
                  </a:cubicBezTo>
                  <a:cubicBezTo>
                    <a:pt x="427" y="278"/>
                    <a:pt x="425" y="277"/>
                    <a:pt x="423" y="277"/>
                  </a:cubicBezTo>
                  <a:cubicBezTo>
                    <a:pt x="422" y="276"/>
                    <a:pt x="422" y="276"/>
                    <a:pt x="420" y="277"/>
                  </a:cubicBezTo>
                  <a:cubicBezTo>
                    <a:pt x="414" y="287"/>
                    <a:pt x="408" y="289"/>
                    <a:pt x="403" y="290"/>
                  </a:cubicBezTo>
                  <a:cubicBezTo>
                    <a:pt x="399" y="291"/>
                    <a:pt x="398" y="292"/>
                    <a:pt x="397" y="295"/>
                  </a:cubicBezTo>
                  <a:cubicBezTo>
                    <a:pt x="396" y="299"/>
                    <a:pt x="397" y="301"/>
                    <a:pt x="399" y="305"/>
                  </a:cubicBezTo>
                  <a:cubicBezTo>
                    <a:pt x="401" y="309"/>
                    <a:pt x="404" y="314"/>
                    <a:pt x="406" y="324"/>
                  </a:cubicBezTo>
                  <a:cubicBezTo>
                    <a:pt x="409" y="326"/>
                    <a:pt x="416" y="324"/>
                    <a:pt x="421" y="323"/>
                  </a:cubicBezTo>
                  <a:cubicBezTo>
                    <a:pt x="427" y="322"/>
                    <a:pt x="432" y="321"/>
                    <a:pt x="435" y="324"/>
                  </a:cubicBezTo>
                  <a:cubicBezTo>
                    <a:pt x="435" y="324"/>
                    <a:pt x="435" y="324"/>
                    <a:pt x="435" y="324"/>
                  </a:cubicBezTo>
                  <a:cubicBezTo>
                    <a:pt x="439" y="331"/>
                    <a:pt x="439" y="336"/>
                    <a:pt x="439" y="341"/>
                  </a:cubicBezTo>
                  <a:cubicBezTo>
                    <a:pt x="439" y="343"/>
                    <a:pt x="439" y="346"/>
                    <a:pt x="439" y="348"/>
                  </a:cubicBezTo>
                  <a:cubicBezTo>
                    <a:pt x="441" y="355"/>
                    <a:pt x="442" y="361"/>
                    <a:pt x="439" y="369"/>
                  </a:cubicBezTo>
                  <a:cubicBezTo>
                    <a:pt x="439" y="369"/>
                    <a:pt x="439" y="369"/>
                    <a:pt x="439" y="369"/>
                  </a:cubicBezTo>
                  <a:cubicBezTo>
                    <a:pt x="437" y="371"/>
                    <a:pt x="436" y="372"/>
                    <a:pt x="435" y="373"/>
                  </a:cubicBezTo>
                  <a:cubicBezTo>
                    <a:pt x="433" y="375"/>
                    <a:pt x="431" y="376"/>
                    <a:pt x="430" y="376"/>
                  </a:cubicBezTo>
                  <a:cubicBezTo>
                    <a:pt x="429" y="376"/>
                    <a:pt x="428" y="377"/>
                    <a:pt x="428" y="377"/>
                  </a:cubicBezTo>
                  <a:cubicBezTo>
                    <a:pt x="428" y="377"/>
                    <a:pt x="428" y="378"/>
                    <a:pt x="428" y="379"/>
                  </a:cubicBezTo>
                  <a:cubicBezTo>
                    <a:pt x="429" y="381"/>
                    <a:pt x="429" y="384"/>
                    <a:pt x="428" y="386"/>
                  </a:cubicBezTo>
                  <a:cubicBezTo>
                    <a:pt x="427" y="386"/>
                    <a:pt x="427" y="386"/>
                    <a:pt x="427" y="386"/>
                  </a:cubicBezTo>
                  <a:cubicBezTo>
                    <a:pt x="427" y="387"/>
                    <a:pt x="426" y="388"/>
                    <a:pt x="425" y="388"/>
                  </a:cubicBezTo>
                  <a:cubicBezTo>
                    <a:pt x="425" y="388"/>
                    <a:pt x="425" y="388"/>
                    <a:pt x="425" y="388"/>
                  </a:cubicBezTo>
                  <a:cubicBezTo>
                    <a:pt x="424" y="388"/>
                    <a:pt x="424" y="388"/>
                    <a:pt x="423" y="388"/>
                  </a:cubicBezTo>
                  <a:cubicBezTo>
                    <a:pt x="423" y="388"/>
                    <a:pt x="423" y="388"/>
                    <a:pt x="423" y="388"/>
                  </a:cubicBezTo>
                  <a:cubicBezTo>
                    <a:pt x="419" y="388"/>
                    <a:pt x="416" y="386"/>
                    <a:pt x="414" y="385"/>
                  </a:cubicBezTo>
                  <a:cubicBezTo>
                    <a:pt x="415" y="387"/>
                    <a:pt x="416" y="389"/>
                    <a:pt x="416" y="391"/>
                  </a:cubicBezTo>
                  <a:cubicBezTo>
                    <a:pt x="418" y="393"/>
                    <a:pt x="419" y="396"/>
                    <a:pt x="420" y="400"/>
                  </a:cubicBezTo>
                  <a:cubicBezTo>
                    <a:pt x="420" y="404"/>
                    <a:pt x="418" y="406"/>
                    <a:pt x="416" y="408"/>
                  </a:cubicBezTo>
                  <a:cubicBezTo>
                    <a:pt x="415" y="410"/>
                    <a:pt x="414" y="412"/>
                    <a:pt x="414" y="414"/>
                  </a:cubicBezTo>
                  <a:cubicBezTo>
                    <a:pt x="414" y="417"/>
                    <a:pt x="416" y="419"/>
                    <a:pt x="419" y="421"/>
                  </a:cubicBezTo>
                  <a:cubicBezTo>
                    <a:pt x="421" y="424"/>
                    <a:pt x="424" y="427"/>
                    <a:pt x="425" y="431"/>
                  </a:cubicBezTo>
                  <a:cubicBezTo>
                    <a:pt x="425" y="431"/>
                    <a:pt x="425" y="431"/>
                    <a:pt x="425" y="431"/>
                  </a:cubicBezTo>
                  <a:cubicBezTo>
                    <a:pt x="426" y="438"/>
                    <a:pt x="422" y="442"/>
                    <a:pt x="420" y="444"/>
                  </a:cubicBezTo>
                  <a:cubicBezTo>
                    <a:pt x="419" y="445"/>
                    <a:pt x="417" y="446"/>
                    <a:pt x="417" y="446"/>
                  </a:cubicBezTo>
                  <a:cubicBezTo>
                    <a:pt x="417" y="447"/>
                    <a:pt x="417" y="447"/>
                    <a:pt x="417" y="447"/>
                  </a:cubicBezTo>
                  <a:cubicBezTo>
                    <a:pt x="417" y="448"/>
                    <a:pt x="418" y="449"/>
                    <a:pt x="419" y="450"/>
                  </a:cubicBezTo>
                  <a:cubicBezTo>
                    <a:pt x="420" y="452"/>
                    <a:pt x="422" y="455"/>
                    <a:pt x="422" y="459"/>
                  </a:cubicBezTo>
                  <a:cubicBezTo>
                    <a:pt x="421" y="462"/>
                    <a:pt x="420" y="464"/>
                    <a:pt x="419" y="465"/>
                  </a:cubicBezTo>
                  <a:cubicBezTo>
                    <a:pt x="417" y="466"/>
                    <a:pt x="416" y="467"/>
                    <a:pt x="418" y="473"/>
                  </a:cubicBezTo>
                  <a:cubicBezTo>
                    <a:pt x="419" y="476"/>
                    <a:pt x="421" y="478"/>
                    <a:pt x="424" y="479"/>
                  </a:cubicBezTo>
                  <a:cubicBezTo>
                    <a:pt x="426" y="481"/>
                    <a:pt x="430" y="483"/>
                    <a:pt x="431" y="489"/>
                  </a:cubicBezTo>
                  <a:cubicBezTo>
                    <a:pt x="433" y="499"/>
                    <a:pt x="431" y="505"/>
                    <a:pt x="429" y="510"/>
                  </a:cubicBezTo>
                  <a:cubicBezTo>
                    <a:pt x="427" y="515"/>
                    <a:pt x="426" y="517"/>
                    <a:pt x="428" y="522"/>
                  </a:cubicBezTo>
                  <a:cubicBezTo>
                    <a:pt x="429" y="526"/>
                    <a:pt x="433" y="526"/>
                    <a:pt x="439" y="527"/>
                  </a:cubicBezTo>
                  <a:cubicBezTo>
                    <a:pt x="444" y="527"/>
                    <a:pt x="451" y="527"/>
                    <a:pt x="453" y="534"/>
                  </a:cubicBezTo>
                  <a:cubicBezTo>
                    <a:pt x="454" y="538"/>
                    <a:pt x="452" y="541"/>
                    <a:pt x="450" y="544"/>
                  </a:cubicBezTo>
                  <a:cubicBezTo>
                    <a:pt x="449" y="546"/>
                    <a:pt x="447" y="548"/>
                    <a:pt x="447" y="551"/>
                  </a:cubicBezTo>
                  <a:cubicBezTo>
                    <a:pt x="447" y="552"/>
                    <a:pt x="447" y="554"/>
                    <a:pt x="448" y="556"/>
                  </a:cubicBezTo>
                  <a:cubicBezTo>
                    <a:pt x="448" y="559"/>
                    <a:pt x="449" y="563"/>
                    <a:pt x="447" y="566"/>
                  </a:cubicBezTo>
                  <a:cubicBezTo>
                    <a:pt x="444" y="570"/>
                    <a:pt x="439" y="570"/>
                    <a:pt x="435" y="571"/>
                  </a:cubicBezTo>
                  <a:cubicBezTo>
                    <a:pt x="433" y="571"/>
                    <a:pt x="431" y="571"/>
                    <a:pt x="430" y="571"/>
                  </a:cubicBezTo>
                  <a:cubicBezTo>
                    <a:pt x="428" y="577"/>
                    <a:pt x="428" y="579"/>
                    <a:pt x="427" y="579"/>
                  </a:cubicBezTo>
                  <a:cubicBezTo>
                    <a:pt x="427" y="580"/>
                    <a:pt x="427" y="580"/>
                    <a:pt x="427" y="580"/>
                  </a:cubicBezTo>
                  <a:cubicBezTo>
                    <a:pt x="426" y="581"/>
                    <a:pt x="425" y="582"/>
                    <a:pt x="424" y="581"/>
                  </a:cubicBezTo>
                  <a:cubicBezTo>
                    <a:pt x="425" y="582"/>
                    <a:pt x="426" y="583"/>
                    <a:pt x="427" y="584"/>
                  </a:cubicBezTo>
                  <a:cubicBezTo>
                    <a:pt x="429" y="586"/>
                    <a:pt x="433" y="589"/>
                    <a:pt x="433" y="594"/>
                  </a:cubicBezTo>
                  <a:cubicBezTo>
                    <a:pt x="433" y="598"/>
                    <a:pt x="429" y="604"/>
                    <a:pt x="423" y="608"/>
                  </a:cubicBezTo>
                  <a:cubicBezTo>
                    <a:pt x="423" y="611"/>
                    <a:pt x="422" y="614"/>
                    <a:pt x="420" y="616"/>
                  </a:cubicBezTo>
                  <a:cubicBezTo>
                    <a:pt x="419" y="618"/>
                    <a:pt x="418" y="620"/>
                    <a:pt x="418" y="621"/>
                  </a:cubicBezTo>
                  <a:cubicBezTo>
                    <a:pt x="417" y="621"/>
                    <a:pt x="417" y="622"/>
                    <a:pt x="417" y="622"/>
                  </a:cubicBezTo>
                  <a:cubicBezTo>
                    <a:pt x="414" y="629"/>
                    <a:pt x="409" y="631"/>
                    <a:pt x="406" y="633"/>
                  </a:cubicBezTo>
                  <a:cubicBezTo>
                    <a:pt x="404" y="634"/>
                    <a:pt x="403" y="634"/>
                    <a:pt x="403" y="635"/>
                  </a:cubicBezTo>
                  <a:cubicBezTo>
                    <a:pt x="399" y="642"/>
                    <a:pt x="398" y="647"/>
                    <a:pt x="400" y="653"/>
                  </a:cubicBezTo>
                  <a:cubicBezTo>
                    <a:pt x="401" y="654"/>
                    <a:pt x="404" y="655"/>
                    <a:pt x="406" y="656"/>
                  </a:cubicBezTo>
                  <a:cubicBezTo>
                    <a:pt x="412" y="659"/>
                    <a:pt x="423" y="663"/>
                    <a:pt x="417" y="678"/>
                  </a:cubicBezTo>
                  <a:cubicBezTo>
                    <a:pt x="414" y="684"/>
                    <a:pt x="405" y="685"/>
                    <a:pt x="396" y="687"/>
                  </a:cubicBezTo>
                  <a:cubicBezTo>
                    <a:pt x="391" y="688"/>
                    <a:pt x="385" y="688"/>
                    <a:pt x="382" y="690"/>
                  </a:cubicBezTo>
                  <a:cubicBezTo>
                    <a:pt x="381" y="690"/>
                    <a:pt x="381" y="691"/>
                    <a:pt x="381" y="691"/>
                  </a:cubicBezTo>
                  <a:cubicBezTo>
                    <a:pt x="375" y="692"/>
                    <a:pt x="371" y="689"/>
                    <a:pt x="368" y="686"/>
                  </a:cubicBezTo>
                  <a:cubicBezTo>
                    <a:pt x="365" y="684"/>
                    <a:pt x="363" y="683"/>
                    <a:pt x="361" y="683"/>
                  </a:cubicBezTo>
                  <a:cubicBezTo>
                    <a:pt x="359" y="683"/>
                    <a:pt x="354" y="686"/>
                    <a:pt x="350" y="688"/>
                  </a:cubicBezTo>
                  <a:cubicBezTo>
                    <a:pt x="346" y="691"/>
                    <a:pt x="341" y="694"/>
                    <a:pt x="338" y="694"/>
                  </a:cubicBezTo>
                  <a:cubicBezTo>
                    <a:pt x="338" y="694"/>
                    <a:pt x="337" y="694"/>
                    <a:pt x="337" y="694"/>
                  </a:cubicBezTo>
                  <a:cubicBezTo>
                    <a:pt x="333" y="694"/>
                    <a:pt x="332" y="690"/>
                    <a:pt x="331" y="688"/>
                  </a:cubicBezTo>
                  <a:cubicBezTo>
                    <a:pt x="330" y="688"/>
                    <a:pt x="330" y="687"/>
                    <a:pt x="330" y="686"/>
                  </a:cubicBezTo>
                  <a:cubicBezTo>
                    <a:pt x="329" y="686"/>
                    <a:pt x="327" y="686"/>
                    <a:pt x="325" y="686"/>
                  </a:cubicBezTo>
                  <a:cubicBezTo>
                    <a:pt x="322" y="687"/>
                    <a:pt x="318" y="687"/>
                    <a:pt x="316" y="686"/>
                  </a:cubicBezTo>
                  <a:cubicBezTo>
                    <a:pt x="316" y="686"/>
                    <a:pt x="316" y="686"/>
                    <a:pt x="315" y="686"/>
                  </a:cubicBezTo>
                  <a:cubicBezTo>
                    <a:pt x="311" y="683"/>
                    <a:pt x="311" y="679"/>
                    <a:pt x="311" y="677"/>
                  </a:cubicBezTo>
                  <a:cubicBezTo>
                    <a:pt x="311" y="677"/>
                    <a:pt x="311" y="676"/>
                    <a:pt x="311" y="676"/>
                  </a:cubicBezTo>
                  <a:cubicBezTo>
                    <a:pt x="310" y="676"/>
                    <a:pt x="309" y="676"/>
                    <a:pt x="307" y="676"/>
                  </a:cubicBezTo>
                  <a:cubicBezTo>
                    <a:pt x="305" y="677"/>
                    <a:pt x="303" y="677"/>
                    <a:pt x="299" y="677"/>
                  </a:cubicBezTo>
                  <a:cubicBezTo>
                    <a:pt x="295" y="677"/>
                    <a:pt x="290" y="676"/>
                    <a:pt x="285" y="674"/>
                  </a:cubicBezTo>
                  <a:cubicBezTo>
                    <a:pt x="279" y="671"/>
                    <a:pt x="278" y="668"/>
                    <a:pt x="278" y="666"/>
                  </a:cubicBezTo>
                  <a:cubicBezTo>
                    <a:pt x="277" y="665"/>
                    <a:pt x="277" y="665"/>
                    <a:pt x="277" y="665"/>
                  </a:cubicBezTo>
                  <a:cubicBezTo>
                    <a:pt x="276" y="665"/>
                    <a:pt x="276" y="665"/>
                    <a:pt x="275" y="665"/>
                  </a:cubicBezTo>
                  <a:cubicBezTo>
                    <a:pt x="273" y="665"/>
                    <a:pt x="273" y="665"/>
                    <a:pt x="272" y="665"/>
                  </a:cubicBezTo>
                  <a:cubicBezTo>
                    <a:pt x="269" y="665"/>
                    <a:pt x="264" y="664"/>
                    <a:pt x="260" y="661"/>
                  </a:cubicBezTo>
                  <a:cubicBezTo>
                    <a:pt x="257" y="660"/>
                    <a:pt x="255" y="658"/>
                    <a:pt x="253" y="656"/>
                  </a:cubicBezTo>
                  <a:cubicBezTo>
                    <a:pt x="250" y="653"/>
                    <a:pt x="249" y="651"/>
                    <a:pt x="247" y="651"/>
                  </a:cubicBezTo>
                  <a:cubicBezTo>
                    <a:pt x="246" y="651"/>
                    <a:pt x="244" y="653"/>
                    <a:pt x="243" y="654"/>
                  </a:cubicBezTo>
                  <a:cubicBezTo>
                    <a:pt x="242" y="655"/>
                    <a:pt x="241" y="656"/>
                    <a:pt x="240" y="657"/>
                  </a:cubicBezTo>
                  <a:cubicBezTo>
                    <a:pt x="238" y="659"/>
                    <a:pt x="236" y="660"/>
                    <a:pt x="234" y="661"/>
                  </a:cubicBezTo>
                  <a:cubicBezTo>
                    <a:pt x="232" y="662"/>
                    <a:pt x="231" y="663"/>
                    <a:pt x="230" y="664"/>
                  </a:cubicBezTo>
                  <a:cubicBezTo>
                    <a:pt x="229" y="664"/>
                    <a:pt x="229" y="666"/>
                    <a:pt x="229" y="667"/>
                  </a:cubicBezTo>
                  <a:cubicBezTo>
                    <a:pt x="229" y="669"/>
                    <a:pt x="228" y="671"/>
                    <a:pt x="227" y="673"/>
                  </a:cubicBezTo>
                  <a:cubicBezTo>
                    <a:pt x="226" y="675"/>
                    <a:pt x="224" y="676"/>
                    <a:pt x="223" y="677"/>
                  </a:cubicBezTo>
                  <a:cubicBezTo>
                    <a:pt x="221" y="679"/>
                    <a:pt x="219" y="680"/>
                    <a:pt x="217" y="683"/>
                  </a:cubicBezTo>
                  <a:cubicBezTo>
                    <a:pt x="217" y="684"/>
                    <a:pt x="216" y="685"/>
                    <a:pt x="216" y="687"/>
                  </a:cubicBezTo>
                  <a:cubicBezTo>
                    <a:pt x="215" y="689"/>
                    <a:pt x="214" y="692"/>
                    <a:pt x="211" y="695"/>
                  </a:cubicBezTo>
                  <a:cubicBezTo>
                    <a:pt x="209" y="698"/>
                    <a:pt x="207" y="699"/>
                    <a:pt x="203" y="699"/>
                  </a:cubicBezTo>
                  <a:cubicBezTo>
                    <a:pt x="202" y="699"/>
                    <a:pt x="200" y="698"/>
                    <a:pt x="198" y="698"/>
                  </a:cubicBezTo>
                  <a:cubicBezTo>
                    <a:pt x="195" y="698"/>
                    <a:pt x="192" y="697"/>
                    <a:pt x="190" y="698"/>
                  </a:cubicBezTo>
                  <a:cubicBezTo>
                    <a:pt x="189" y="700"/>
                    <a:pt x="188" y="703"/>
                    <a:pt x="187" y="706"/>
                  </a:cubicBezTo>
                  <a:cubicBezTo>
                    <a:pt x="186" y="710"/>
                    <a:pt x="185" y="714"/>
                    <a:pt x="182" y="717"/>
                  </a:cubicBezTo>
                  <a:cubicBezTo>
                    <a:pt x="178" y="720"/>
                    <a:pt x="174" y="721"/>
                    <a:pt x="170" y="723"/>
                  </a:cubicBezTo>
                  <a:cubicBezTo>
                    <a:pt x="170" y="723"/>
                    <a:pt x="170" y="723"/>
                    <a:pt x="170" y="723"/>
                  </a:cubicBezTo>
                  <a:cubicBezTo>
                    <a:pt x="158" y="729"/>
                    <a:pt x="149" y="734"/>
                    <a:pt x="137" y="734"/>
                  </a:cubicBezTo>
                  <a:cubicBezTo>
                    <a:pt x="132" y="734"/>
                    <a:pt x="128" y="731"/>
                    <a:pt x="126" y="728"/>
                  </a:cubicBezTo>
                  <a:cubicBezTo>
                    <a:pt x="124" y="727"/>
                    <a:pt x="122" y="725"/>
                    <a:pt x="120" y="725"/>
                  </a:cubicBezTo>
                  <a:cubicBezTo>
                    <a:pt x="120" y="725"/>
                    <a:pt x="120" y="725"/>
                    <a:pt x="120" y="725"/>
                  </a:cubicBezTo>
                  <a:cubicBezTo>
                    <a:pt x="119" y="725"/>
                    <a:pt x="117" y="726"/>
                    <a:pt x="115" y="727"/>
                  </a:cubicBezTo>
                  <a:cubicBezTo>
                    <a:pt x="112" y="729"/>
                    <a:pt x="109" y="730"/>
                    <a:pt x="105" y="730"/>
                  </a:cubicBezTo>
                  <a:cubicBezTo>
                    <a:pt x="100" y="729"/>
                    <a:pt x="97" y="726"/>
                    <a:pt x="93" y="723"/>
                  </a:cubicBezTo>
                  <a:cubicBezTo>
                    <a:pt x="90" y="720"/>
                    <a:pt x="88" y="718"/>
                    <a:pt x="85" y="717"/>
                  </a:cubicBezTo>
                  <a:cubicBezTo>
                    <a:pt x="83" y="716"/>
                    <a:pt x="81" y="717"/>
                    <a:pt x="79" y="717"/>
                  </a:cubicBezTo>
                  <a:cubicBezTo>
                    <a:pt x="76" y="717"/>
                    <a:pt x="72" y="717"/>
                    <a:pt x="70" y="716"/>
                  </a:cubicBezTo>
                  <a:cubicBezTo>
                    <a:pt x="69" y="716"/>
                    <a:pt x="69" y="716"/>
                    <a:pt x="69" y="716"/>
                  </a:cubicBezTo>
                  <a:cubicBezTo>
                    <a:pt x="69" y="716"/>
                    <a:pt x="68" y="715"/>
                    <a:pt x="68" y="714"/>
                  </a:cubicBezTo>
                  <a:cubicBezTo>
                    <a:pt x="67" y="714"/>
                    <a:pt x="67" y="714"/>
                    <a:pt x="67" y="714"/>
                  </a:cubicBezTo>
                  <a:cubicBezTo>
                    <a:pt x="65" y="709"/>
                    <a:pt x="69" y="704"/>
                    <a:pt x="72" y="700"/>
                  </a:cubicBezTo>
                  <a:cubicBezTo>
                    <a:pt x="74" y="697"/>
                    <a:pt x="75" y="695"/>
                    <a:pt x="75" y="694"/>
                  </a:cubicBezTo>
                  <a:cubicBezTo>
                    <a:pt x="74" y="694"/>
                    <a:pt x="74" y="694"/>
                    <a:pt x="74" y="694"/>
                  </a:cubicBezTo>
                  <a:cubicBezTo>
                    <a:pt x="70" y="694"/>
                    <a:pt x="63" y="699"/>
                    <a:pt x="56" y="711"/>
                  </a:cubicBezTo>
                  <a:cubicBezTo>
                    <a:pt x="54" y="714"/>
                    <a:pt x="55" y="716"/>
                    <a:pt x="55" y="720"/>
                  </a:cubicBezTo>
                  <a:cubicBezTo>
                    <a:pt x="56" y="723"/>
                    <a:pt x="57" y="727"/>
                    <a:pt x="56" y="731"/>
                  </a:cubicBezTo>
                  <a:cubicBezTo>
                    <a:pt x="67" y="761"/>
                    <a:pt x="62" y="768"/>
                    <a:pt x="56" y="772"/>
                  </a:cubicBezTo>
                  <a:cubicBezTo>
                    <a:pt x="52" y="773"/>
                    <a:pt x="49" y="773"/>
                    <a:pt x="45" y="771"/>
                  </a:cubicBezTo>
                  <a:cubicBezTo>
                    <a:pt x="45" y="772"/>
                    <a:pt x="44" y="773"/>
                    <a:pt x="43" y="774"/>
                  </a:cubicBezTo>
                  <a:cubicBezTo>
                    <a:pt x="42" y="776"/>
                    <a:pt x="40" y="776"/>
                    <a:pt x="39" y="776"/>
                  </a:cubicBezTo>
                  <a:cubicBezTo>
                    <a:pt x="39" y="776"/>
                    <a:pt x="39" y="776"/>
                    <a:pt x="38" y="776"/>
                  </a:cubicBezTo>
                  <a:cubicBezTo>
                    <a:pt x="38" y="777"/>
                    <a:pt x="38" y="778"/>
                    <a:pt x="39" y="779"/>
                  </a:cubicBezTo>
                  <a:cubicBezTo>
                    <a:pt x="39" y="781"/>
                    <a:pt x="39" y="784"/>
                    <a:pt x="37" y="787"/>
                  </a:cubicBezTo>
                  <a:cubicBezTo>
                    <a:pt x="36" y="788"/>
                    <a:pt x="33" y="789"/>
                    <a:pt x="31" y="788"/>
                  </a:cubicBezTo>
                  <a:cubicBezTo>
                    <a:pt x="30" y="790"/>
                    <a:pt x="27" y="791"/>
                    <a:pt x="25" y="792"/>
                  </a:cubicBezTo>
                  <a:cubicBezTo>
                    <a:pt x="25" y="792"/>
                    <a:pt x="23" y="792"/>
                    <a:pt x="23" y="793"/>
                  </a:cubicBezTo>
                  <a:cubicBezTo>
                    <a:pt x="22" y="795"/>
                    <a:pt x="21" y="798"/>
                    <a:pt x="21" y="801"/>
                  </a:cubicBezTo>
                  <a:cubicBezTo>
                    <a:pt x="21" y="803"/>
                    <a:pt x="20" y="804"/>
                    <a:pt x="20" y="806"/>
                  </a:cubicBezTo>
                  <a:cubicBezTo>
                    <a:pt x="19" y="809"/>
                    <a:pt x="17" y="813"/>
                    <a:pt x="16" y="816"/>
                  </a:cubicBezTo>
                  <a:cubicBezTo>
                    <a:pt x="16" y="817"/>
                    <a:pt x="15" y="818"/>
                    <a:pt x="13" y="818"/>
                  </a:cubicBezTo>
                  <a:cubicBezTo>
                    <a:pt x="13" y="818"/>
                    <a:pt x="13" y="818"/>
                    <a:pt x="13" y="818"/>
                  </a:cubicBezTo>
                  <a:cubicBezTo>
                    <a:pt x="13" y="822"/>
                    <a:pt x="12" y="824"/>
                    <a:pt x="11" y="826"/>
                  </a:cubicBezTo>
                  <a:cubicBezTo>
                    <a:pt x="10" y="830"/>
                    <a:pt x="9" y="833"/>
                    <a:pt x="12" y="843"/>
                  </a:cubicBezTo>
                  <a:cubicBezTo>
                    <a:pt x="12" y="844"/>
                    <a:pt x="10" y="847"/>
                    <a:pt x="7" y="850"/>
                  </a:cubicBezTo>
                  <a:cubicBezTo>
                    <a:pt x="5" y="853"/>
                    <a:pt x="2" y="857"/>
                    <a:pt x="1" y="860"/>
                  </a:cubicBezTo>
                  <a:cubicBezTo>
                    <a:pt x="0" y="863"/>
                    <a:pt x="1" y="866"/>
                    <a:pt x="2" y="867"/>
                  </a:cubicBezTo>
                  <a:cubicBezTo>
                    <a:pt x="4" y="870"/>
                    <a:pt x="8" y="871"/>
                    <a:pt x="13" y="871"/>
                  </a:cubicBezTo>
                  <a:cubicBezTo>
                    <a:pt x="14" y="871"/>
                    <a:pt x="16" y="871"/>
                    <a:pt x="17" y="872"/>
                  </a:cubicBezTo>
                  <a:cubicBezTo>
                    <a:pt x="18" y="872"/>
                    <a:pt x="19" y="872"/>
                    <a:pt x="20" y="873"/>
                  </a:cubicBezTo>
                  <a:cubicBezTo>
                    <a:pt x="21" y="874"/>
                    <a:pt x="22" y="874"/>
                    <a:pt x="23" y="874"/>
                  </a:cubicBezTo>
                  <a:cubicBezTo>
                    <a:pt x="24" y="874"/>
                    <a:pt x="25" y="873"/>
                    <a:pt x="26" y="868"/>
                  </a:cubicBezTo>
                  <a:cubicBezTo>
                    <a:pt x="28" y="868"/>
                    <a:pt x="29" y="869"/>
                    <a:pt x="29" y="870"/>
                  </a:cubicBezTo>
                  <a:cubicBezTo>
                    <a:pt x="30" y="873"/>
                    <a:pt x="29" y="877"/>
                    <a:pt x="28" y="880"/>
                  </a:cubicBezTo>
                  <a:cubicBezTo>
                    <a:pt x="26" y="884"/>
                    <a:pt x="25" y="887"/>
                    <a:pt x="28" y="889"/>
                  </a:cubicBezTo>
                  <a:cubicBezTo>
                    <a:pt x="28" y="889"/>
                    <a:pt x="29" y="889"/>
                    <a:pt x="29" y="889"/>
                  </a:cubicBezTo>
                  <a:cubicBezTo>
                    <a:pt x="32" y="889"/>
                    <a:pt x="34" y="887"/>
                    <a:pt x="36" y="885"/>
                  </a:cubicBezTo>
                  <a:cubicBezTo>
                    <a:pt x="37" y="885"/>
                    <a:pt x="37" y="885"/>
                    <a:pt x="38" y="884"/>
                  </a:cubicBezTo>
                  <a:cubicBezTo>
                    <a:pt x="40" y="890"/>
                    <a:pt x="43" y="893"/>
                    <a:pt x="46" y="895"/>
                  </a:cubicBezTo>
                  <a:cubicBezTo>
                    <a:pt x="47" y="896"/>
                    <a:pt x="49" y="897"/>
                    <a:pt x="50" y="897"/>
                  </a:cubicBezTo>
                  <a:cubicBezTo>
                    <a:pt x="52" y="897"/>
                    <a:pt x="53" y="897"/>
                    <a:pt x="54" y="896"/>
                  </a:cubicBezTo>
                  <a:cubicBezTo>
                    <a:pt x="54" y="896"/>
                    <a:pt x="55" y="896"/>
                    <a:pt x="55" y="896"/>
                  </a:cubicBezTo>
                  <a:cubicBezTo>
                    <a:pt x="56" y="896"/>
                    <a:pt x="56" y="896"/>
                    <a:pt x="57" y="898"/>
                  </a:cubicBezTo>
                  <a:cubicBezTo>
                    <a:pt x="57" y="899"/>
                    <a:pt x="54" y="900"/>
                    <a:pt x="51" y="902"/>
                  </a:cubicBezTo>
                  <a:cubicBezTo>
                    <a:pt x="46" y="903"/>
                    <a:pt x="39" y="906"/>
                    <a:pt x="42" y="914"/>
                  </a:cubicBezTo>
                  <a:cubicBezTo>
                    <a:pt x="42" y="914"/>
                    <a:pt x="42" y="914"/>
                    <a:pt x="42" y="914"/>
                  </a:cubicBezTo>
                  <a:cubicBezTo>
                    <a:pt x="44" y="916"/>
                    <a:pt x="45" y="916"/>
                    <a:pt x="47" y="916"/>
                  </a:cubicBezTo>
                  <a:cubicBezTo>
                    <a:pt x="49" y="916"/>
                    <a:pt x="51" y="915"/>
                    <a:pt x="53" y="914"/>
                  </a:cubicBezTo>
                  <a:cubicBezTo>
                    <a:pt x="54" y="913"/>
                    <a:pt x="55" y="913"/>
                    <a:pt x="56" y="913"/>
                  </a:cubicBezTo>
                  <a:cubicBezTo>
                    <a:pt x="56" y="913"/>
                    <a:pt x="56" y="913"/>
                    <a:pt x="56" y="913"/>
                  </a:cubicBezTo>
                  <a:cubicBezTo>
                    <a:pt x="57" y="913"/>
                    <a:pt x="58" y="915"/>
                    <a:pt x="58" y="916"/>
                  </a:cubicBezTo>
                  <a:cubicBezTo>
                    <a:pt x="59" y="919"/>
                    <a:pt x="60" y="923"/>
                    <a:pt x="65" y="924"/>
                  </a:cubicBezTo>
                  <a:cubicBezTo>
                    <a:pt x="65" y="924"/>
                    <a:pt x="66" y="924"/>
                    <a:pt x="66" y="924"/>
                  </a:cubicBezTo>
                  <a:cubicBezTo>
                    <a:pt x="68" y="924"/>
                    <a:pt x="69" y="922"/>
                    <a:pt x="69" y="920"/>
                  </a:cubicBezTo>
                  <a:cubicBezTo>
                    <a:pt x="69" y="918"/>
                    <a:pt x="70" y="917"/>
                    <a:pt x="71" y="917"/>
                  </a:cubicBezTo>
                  <a:cubicBezTo>
                    <a:pt x="71" y="917"/>
                    <a:pt x="71" y="917"/>
                    <a:pt x="71" y="917"/>
                  </a:cubicBezTo>
                  <a:cubicBezTo>
                    <a:pt x="72" y="917"/>
                    <a:pt x="73" y="917"/>
                    <a:pt x="74" y="918"/>
                  </a:cubicBezTo>
                  <a:cubicBezTo>
                    <a:pt x="76" y="920"/>
                    <a:pt x="79" y="922"/>
                    <a:pt x="86" y="922"/>
                  </a:cubicBezTo>
                  <a:cubicBezTo>
                    <a:pt x="90" y="922"/>
                    <a:pt x="94" y="921"/>
                    <a:pt x="100" y="920"/>
                  </a:cubicBezTo>
                  <a:cubicBezTo>
                    <a:pt x="105" y="917"/>
                    <a:pt x="107" y="915"/>
                    <a:pt x="110" y="912"/>
                  </a:cubicBezTo>
                  <a:cubicBezTo>
                    <a:pt x="112" y="913"/>
                    <a:pt x="114" y="913"/>
                    <a:pt x="116" y="913"/>
                  </a:cubicBezTo>
                  <a:cubicBezTo>
                    <a:pt x="116" y="913"/>
                    <a:pt x="116" y="913"/>
                    <a:pt x="116" y="913"/>
                  </a:cubicBezTo>
                  <a:cubicBezTo>
                    <a:pt x="118" y="913"/>
                    <a:pt x="121" y="912"/>
                    <a:pt x="123" y="912"/>
                  </a:cubicBezTo>
                  <a:cubicBezTo>
                    <a:pt x="125" y="911"/>
                    <a:pt x="127" y="911"/>
                    <a:pt x="128" y="911"/>
                  </a:cubicBezTo>
                  <a:cubicBezTo>
                    <a:pt x="131" y="912"/>
                    <a:pt x="134" y="912"/>
                    <a:pt x="136" y="912"/>
                  </a:cubicBezTo>
                  <a:cubicBezTo>
                    <a:pt x="140" y="912"/>
                    <a:pt x="142" y="911"/>
                    <a:pt x="143" y="909"/>
                  </a:cubicBezTo>
                  <a:cubicBezTo>
                    <a:pt x="143" y="913"/>
                    <a:pt x="142" y="918"/>
                    <a:pt x="140" y="919"/>
                  </a:cubicBezTo>
                  <a:cubicBezTo>
                    <a:pt x="139" y="919"/>
                    <a:pt x="139" y="919"/>
                    <a:pt x="139" y="919"/>
                  </a:cubicBezTo>
                  <a:cubicBezTo>
                    <a:pt x="137" y="919"/>
                    <a:pt x="136" y="918"/>
                    <a:pt x="134" y="917"/>
                  </a:cubicBezTo>
                  <a:cubicBezTo>
                    <a:pt x="132" y="917"/>
                    <a:pt x="131" y="916"/>
                    <a:pt x="129" y="916"/>
                  </a:cubicBezTo>
                  <a:cubicBezTo>
                    <a:pt x="129" y="916"/>
                    <a:pt x="129" y="916"/>
                    <a:pt x="129" y="916"/>
                  </a:cubicBezTo>
                  <a:cubicBezTo>
                    <a:pt x="127" y="916"/>
                    <a:pt x="126" y="916"/>
                    <a:pt x="125" y="917"/>
                  </a:cubicBezTo>
                  <a:cubicBezTo>
                    <a:pt x="124" y="919"/>
                    <a:pt x="123" y="922"/>
                    <a:pt x="124" y="925"/>
                  </a:cubicBezTo>
                  <a:cubicBezTo>
                    <a:pt x="124" y="932"/>
                    <a:pt x="125" y="933"/>
                    <a:pt x="130" y="938"/>
                  </a:cubicBezTo>
                  <a:cubicBezTo>
                    <a:pt x="131" y="939"/>
                    <a:pt x="132" y="941"/>
                    <a:pt x="134" y="943"/>
                  </a:cubicBezTo>
                  <a:cubicBezTo>
                    <a:pt x="135" y="944"/>
                    <a:pt x="138" y="950"/>
                    <a:pt x="143" y="963"/>
                  </a:cubicBezTo>
                  <a:cubicBezTo>
                    <a:pt x="143" y="963"/>
                    <a:pt x="143" y="963"/>
                    <a:pt x="143" y="963"/>
                  </a:cubicBezTo>
                  <a:cubicBezTo>
                    <a:pt x="146" y="972"/>
                    <a:pt x="152" y="989"/>
                    <a:pt x="154" y="999"/>
                  </a:cubicBezTo>
                  <a:cubicBezTo>
                    <a:pt x="159" y="1022"/>
                    <a:pt x="160" y="1047"/>
                    <a:pt x="161" y="1071"/>
                  </a:cubicBezTo>
                  <a:cubicBezTo>
                    <a:pt x="162" y="1075"/>
                    <a:pt x="162" y="1079"/>
                    <a:pt x="162" y="1082"/>
                  </a:cubicBezTo>
                  <a:cubicBezTo>
                    <a:pt x="162" y="1086"/>
                    <a:pt x="161" y="1088"/>
                    <a:pt x="162" y="1089"/>
                  </a:cubicBezTo>
                  <a:cubicBezTo>
                    <a:pt x="163" y="1089"/>
                    <a:pt x="163" y="1089"/>
                    <a:pt x="164" y="1089"/>
                  </a:cubicBezTo>
                  <a:cubicBezTo>
                    <a:pt x="165" y="1089"/>
                    <a:pt x="167" y="1089"/>
                    <a:pt x="170" y="1087"/>
                  </a:cubicBezTo>
                  <a:cubicBezTo>
                    <a:pt x="180" y="1083"/>
                    <a:pt x="180" y="1083"/>
                    <a:pt x="180" y="1083"/>
                  </a:cubicBezTo>
                  <a:cubicBezTo>
                    <a:pt x="180" y="1083"/>
                    <a:pt x="181" y="1083"/>
                    <a:pt x="181" y="1083"/>
                  </a:cubicBezTo>
                  <a:cubicBezTo>
                    <a:pt x="182" y="1081"/>
                    <a:pt x="182" y="1079"/>
                    <a:pt x="182" y="1076"/>
                  </a:cubicBezTo>
                  <a:cubicBezTo>
                    <a:pt x="182" y="1073"/>
                    <a:pt x="182" y="1070"/>
                    <a:pt x="184" y="1069"/>
                  </a:cubicBezTo>
                  <a:cubicBezTo>
                    <a:pt x="185" y="1068"/>
                    <a:pt x="186" y="1067"/>
                    <a:pt x="188" y="1067"/>
                  </a:cubicBezTo>
                  <a:cubicBezTo>
                    <a:pt x="191" y="1067"/>
                    <a:pt x="194" y="1069"/>
                    <a:pt x="195" y="1072"/>
                  </a:cubicBezTo>
                  <a:cubicBezTo>
                    <a:pt x="196" y="1075"/>
                    <a:pt x="196" y="1078"/>
                    <a:pt x="197" y="1079"/>
                  </a:cubicBezTo>
                  <a:cubicBezTo>
                    <a:pt x="197" y="1082"/>
                    <a:pt x="197" y="1085"/>
                    <a:pt x="201" y="1086"/>
                  </a:cubicBezTo>
                  <a:cubicBezTo>
                    <a:pt x="203" y="1093"/>
                    <a:pt x="206" y="1102"/>
                    <a:pt x="211" y="1102"/>
                  </a:cubicBezTo>
                  <a:cubicBezTo>
                    <a:pt x="214" y="1102"/>
                    <a:pt x="216" y="1102"/>
                    <a:pt x="218" y="1102"/>
                  </a:cubicBezTo>
                  <a:cubicBezTo>
                    <a:pt x="223" y="1103"/>
                    <a:pt x="227" y="1103"/>
                    <a:pt x="233" y="1103"/>
                  </a:cubicBezTo>
                  <a:cubicBezTo>
                    <a:pt x="237" y="1103"/>
                    <a:pt x="237" y="1100"/>
                    <a:pt x="237" y="1098"/>
                  </a:cubicBezTo>
                  <a:cubicBezTo>
                    <a:pt x="237" y="1097"/>
                    <a:pt x="238" y="1096"/>
                    <a:pt x="238" y="1096"/>
                  </a:cubicBezTo>
                  <a:cubicBezTo>
                    <a:pt x="238" y="1096"/>
                    <a:pt x="239" y="1097"/>
                    <a:pt x="239" y="1098"/>
                  </a:cubicBezTo>
                  <a:cubicBezTo>
                    <a:pt x="240" y="1099"/>
                    <a:pt x="241" y="1101"/>
                    <a:pt x="243" y="1102"/>
                  </a:cubicBezTo>
                  <a:cubicBezTo>
                    <a:pt x="243" y="1102"/>
                    <a:pt x="243" y="1102"/>
                    <a:pt x="243" y="1102"/>
                  </a:cubicBezTo>
                  <a:cubicBezTo>
                    <a:pt x="243" y="1102"/>
                    <a:pt x="244" y="1102"/>
                    <a:pt x="244" y="1101"/>
                  </a:cubicBezTo>
                  <a:cubicBezTo>
                    <a:pt x="245" y="1099"/>
                    <a:pt x="247" y="1098"/>
                    <a:pt x="250" y="1098"/>
                  </a:cubicBezTo>
                  <a:cubicBezTo>
                    <a:pt x="258" y="1098"/>
                    <a:pt x="270" y="1107"/>
                    <a:pt x="273" y="1113"/>
                  </a:cubicBezTo>
                  <a:cubicBezTo>
                    <a:pt x="273" y="1113"/>
                    <a:pt x="273" y="1114"/>
                    <a:pt x="273" y="1114"/>
                  </a:cubicBezTo>
                  <a:cubicBezTo>
                    <a:pt x="273" y="1114"/>
                    <a:pt x="273" y="1114"/>
                    <a:pt x="273" y="1114"/>
                  </a:cubicBezTo>
                  <a:cubicBezTo>
                    <a:pt x="273" y="1114"/>
                    <a:pt x="273" y="1114"/>
                    <a:pt x="273" y="1114"/>
                  </a:cubicBezTo>
                  <a:cubicBezTo>
                    <a:pt x="274" y="1118"/>
                    <a:pt x="274" y="1122"/>
                    <a:pt x="273" y="1125"/>
                  </a:cubicBezTo>
                  <a:cubicBezTo>
                    <a:pt x="273" y="1129"/>
                    <a:pt x="272" y="1133"/>
                    <a:pt x="275" y="1137"/>
                  </a:cubicBezTo>
                  <a:cubicBezTo>
                    <a:pt x="277" y="1140"/>
                    <a:pt x="280" y="1141"/>
                    <a:pt x="283" y="1141"/>
                  </a:cubicBezTo>
                  <a:cubicBezTo>
                    <a:pt x="287" y="1142"/>
                    <a:pt x="291" y="1142"/>
                    <a:pt x="291" y="1148"/>
                  </a:cubicBezTo>
                  <a:cubicBezTo>
                    <a:pt x="291" y="1149"/>
                    <a:pt x="291" y="1149"/>
                    <a:pt x="291" y="1149"/>
                  </a:cubicBezTo>
                  <a:cubicBezTo>
                    <a:pt x="292" y="1161"/>
                    <a:pt x="293" y="1171"/>
                    <a:pt x="304" y="1178"/>
                  </a:cubicBezTo>
                  <a:cubicBezTo>
                    <a:pt x="306" y="1179"/>
                    <a:pt x="308" y="1180"/>
                    <a:pt x="310" y="1180"/>
                  </a:cubicBezTo>
                  <a:cubicBezTo>
                    <a:pt x="310" y="1180"/>
                    <a:pt x="310" y="1180"/>
                    <a:pt x="310" y="1180"/>
                  </a:cubicBezTo>
                  <a:cubicBezTo>
                    <a:pt x="313" y="1180"/>
                    <a:pt x="315" y="1179"/>
                    <a:pt x="317" y="1179"/>
                  </a:cubicBezTo>
                  <a:cubicBezTo>
                    <a:pt x="320" y="1178"/>
                    <a:pt x="322" y="1178"/>
                    <a:pt x="325" y="1178"/>
                  </a:cubicBezTo>
                  <a:cubicBezTo>
                    <a:pt x="326" y="1178"/>
                    <a:pt x="326" y="1178"/>
                    <a:pt x="326" y="1178"/>
                  </a:cubicBezTo>
                  <a:cubicBezTo>
                    <a:pt x="328" y="1178"/>
                    <a:pt x="330" y="1178"/>
                    <a:pt x="331" y="1178"/>
                  </a:cubicBezTo>
                  <a:cubicBezTo>
                    <a:pt x="332" y="1178"/>
                    <a:pt x="333" y="1178"/>
                    <a:pt x="334" y="1178"/>
                  </a:cubicBezTo>
                  <a:cubicBezTo>
                    <a:pt x="335" y="1178"/>
                    <a:pt x="335" y="1178"/>
                    <a:pt x="336" y="1178"/>
                  </a:cubicBezTo>
                  <a:cubicBezTo>
                    <a:pt x="337" y="1178"/>
                    <a:pt x="338" y="1178"/>
                    <a:pt x="338" y="1179"/>
                  </a:cubicBezTo>
                  <a:cubicBezTo>
                    <a:pt x="342" y="1190"/>
                    <a:pt x="346" y="1197"/>
                    <a:pt x="354" y="1197"/>
                  </a:cubicBezTo>
                  <a:cubicBezTo>
                    <a:pt x="354" y="1197"/>
                    <a:pt x="355" y="1197"/>
                    <a:pt x="355" y="1197"/>
                  </a:cubicBezTo>
                  <a:cubicBezTo>
                    <a:pt x="355" y="1198"/>
                    <a:pt x="355" y="1198"/>
                    <a:pt x="355" y="1199"/>
                  </a:cubicBezTo>
                  <a:cubicBezTo>
                    <a:pt x="355" y="1201"/>
                    <a:pt x="355" y="1203"/>
                    <a:pt x="358" y="1204"/>
                  </a:cubicBezTo>
                  <a:cubicBezTo>
                    <a:pt x="359" y="1204"/>
                    <a:pt x="360" y="1204"/>
                    <a:pt x="361" y="1204"/>
                  </a:cubicBezTo>
                  <a:cubicBezTo>
                    <a:pt x="364" y="1204"/>
                    <a:pt x="368" y="1202"/>
                    <a:pt x="371" y="1201"/>
                  </a:cubicBezTo>
                  <a:cubicBezTo>
                    <a:pt x="376" y="1199"/>
                    <a:pt x="380" y="1197"/>
                    <a:pt x="388" y="1196"/>
                  </a:cubicBezTo>
                  <a:cubicBezTo>
                    <a:pt x="390" y="1196"/>
                    <a:pt x="390" y="1196"/>
                    <a:pt x="390" y="1196"/>
                  </a:cubicBezTo>
                  <a:cubicBezTo>
                    <a:pt x="402" y="1195"/>
                    <a:pt x="412" y="1194"/>
                    <a:pt x="415" y="1192"/>
                  </a:cubicBezTo>
                  <a:cubicBezTo>
                    <a:pt x="423" y="1190"/>
                    <a:pt x="423" y="1183"/>
                    <a:pt x="423" y="1179"/>
                  </a:cubicBezTo>
                  <a:cubicBezTo>
                    <a:pt x="423" y="1177"/>
                    <a:pt x="423" y="1176"/>
                    <a:pt x="423" y="1175"/>
                  </a:cubicBezTo>
                  <a:cubicBezTo>
                    <a:pt x="423" y="1175"/>
                    <a:pt x="424" y="1175"/>
                    <a:pt x="424" y="1174"/>
                  </a:cubicBezTo>
                  <a:cubicBezTo>
                    <a:pt x="424" y="1174"/>
                    <a:pt x="424" y="1174"/>
                    <a:pt x="425" y="1174"/>
                  </a:cubicBezTo>
                  <a:cubicBezTo>
                    <a:pt x="426" y="1174"/>
                    <a:pt x="427" y="1175"/>
                    <a:pt x="428" y="1176"/>
                  </a:cubicBezTo>
                  <a:cubicBezTo>
                    <a:pt x="430" y="1177"/>
                    <a:pt x="432" y="1179"/>
                    <a:pt x="436" y="1179"/>
                  </a:cubicBezTo>
                  <a:cubicBezTo>
                    <a:pt x="437" y="1179"/>
                    <a:pt x="439" y="1178"/>
                    <a:pt x="441" y="1178"/>
                  </a:cubicBezTo>
                  <a:cubicBezTo>
                    <a:pt x="444" y="1176"/>
                    <a:pt x="447" y="1174"/>
                    <a:pt x="450" y="1172"/>
                  </a:cubicBezTo>
                  <a:cubicBezTo>
                    <a:pt x="456" y="1169"/>
                    <a:pt x="462" y="1165"/>
                    <a:pt x="467" y="1165"/>
                  </a:cubicBezTo>
                  <a:cubicBezTo>
                    <a:pt x="468" y="1165"/>
                    <a:pt x="468" y="1165"/>
                    <a:pt x="469" y="1165"/>
                  </a:cubicBezTo>
                  <a:cubicBezTo>
                    <a:pt x="469" y="1165"/>
                    <a:pt x="469" y="1165"/>
                    <a:pt x="469" y="1165"/>
                  </a:cubicBezTo>
                  <a:cubicBezTo>
                    <a:pt x="469" y="1165"/>
                    <a:pt x="469" y="1165"/>
                    <a:pt x="469" y="1165"/>
                  </a:cubicBezTo>
                  <a:cubicBezTo>
                    <a:pt x="481" y="1160"/>
                    <a:pt x="486" y="1158"/>
                    <a:pt x="497" y="1155"/>
                  </a:cubicBezTo>
                  <a:cubicBezTo>
                    <a:pt x="500" y="1155"/>
                    <a:pt x="502" y="1154"/>
                    <a:pt x="504" y="1154"/>
                  </a:cubicBezTo>
                  <a:cubicBezTo>
                    <a:pt x="506" y="1154"/>
                    <a:pt x="508" y="1155"/>
                    <a:pt x="510" y="1155"/>
                  </a:cubicBezTo>
                  <a:cubicBezTo>
                    <a:pt x="509" y="1157"/>
                    <a:pt x="509" y="1159"/>
                    <a:pt x="508" y="1160"/>
                  </a:cubicBezTo>
                  <a:cubicBezTo>
                    <a:pt x="507" y="1164"/>
                    <a:pt x="505" y="1168"/>
                    <a:pt x="508" y="1170"/>
                  </a:cubicBezTo>
                  <a:cubicBezTo>
                    <a:pt x="508" y="1170"/>
                    <a:pt x="508" y="1170"/>
                    <a:pt x="508" y="1170"/>
                  </a:cubicBezTo>
                  <a:cubicBezTo>
                    <a:pt x="508" y="1170"/>
                    <a:pt x="508" y="1170"/>
                    <a:pt x="509" y="1170"/>
                  </a:cubicBezTo>
                  <a:cubicBezTo>
                    <a:pt x="517" y="1166"/>
                    <a:pt x="527" y="1163"/>
                    <a:pt x="537" y="1163"/>
                  </a:cubicBezTo>
                  <a:cubicBezTo>
                    <a:pt x="550" y="1165"/>
                    <a:pt x="551" y="1170"/>
                    <a:pt x="551" y="1177"/>
                  </a:cubicBezTo>
                  <a:cubicBezTo>
                    <a:pt x="552" y="1180"/>
                    <a:pt x="552" y="1183"/>
                    <a:pt x="554" y="1187"/>
                  </a:cubicBezTo>
                  <a:cubicBezTo>
                    <a:pt x="558" y="1191"/>
                    <a:pt x="564" y="1195"/>
                    <a:pt x="569" y="1197"/>
                  </a:cubicBezTo>
                  <a:cubicBezTo>
                    <a:pt x="569" y="1198"/>
                    <a:pt x="569" y="1198"/>
                    <a:pt x="569" y="1198"/>
                  </a:cubicBezTo>
                  <a:cubicBezTo>
                    <a:pt x="571" y="1198"/>
                    <a:pt x="572" y="1197"/>
                    <a:pt x="574" y="1197"/>
                  </a:cubicBezTo>
                  <a:cubicBezTo>
                    <a:pt x="576" y="1196"/>
                    <a:pt x="578" y="1196"/>
                    <a:pt x="580" y="1196"/>
                  </a:cubicBezTo>
                  <a:cubicBezTo>
                    <a:pt x="582" y="1196"/>
                    <a:pt x="583" y="1196"/>
                    <a:pt x="584" y="1197"/>
                  </a:cubicBezTo>
                  <a:cubicBezTo>
                    <a:pt x="591" y="1203"/>
                    <a:pt x="596" y="1206"/>
                    <a:pt x="602" y="1206"/>
                  </a:cubicBezTo>
                  <a:cubicBezTo>
                    <a:pt x="605" y="1206"/>
                    <a:pt x="607" y="1205"/>
                    <a:pt x="611" y="1204"/>
                  </a:cubicBezTo>
                  <a:cubicBezTo>
                    <a:pt x="611" y="1204"/>
                    <a:pt x="612" y="1205"/>
                    <a:pt x="612" y="1205"/>
                  </a:cubicBezTo>
                  <a:cubicBezTo>
                    <a:pt x="614" y="1207"/>
                    <a:pt x="616" y="1209"/>
                    <a:pt x="621" y="1209"/>
                  </a:cubicBezTo>
                  <a:cubicBezTo>
                    <a:pt x="622" y="1209"/>
                    <a:pt x="624" y="1209"/>
                    <a:pt x="627" y="1208"/>
                  </a:cubicBezTo>
                  <a:cubicBezTo>
                    <a:pt x="632" y="1204"/>
                    <a:pt x="636" y="1200"/>
                    <a:pt x="641" y="1196"/>
                  </a:cubicBezTo>
                  <a:cubicBezTo>
                    <a:pt x="642" y="1195"/>
                    <a:pt x="642" y="1194"/>
                    <a:pt x="643" y="1194"/>
                  </a:cubicBezTo>
                  <a:cubicBezTo>
                    <a:pt x="647" y="1191"/>
                    <a:pt x="653" y="1187"/>
                    <a:pt x="653" y="1179"/>
                  </a:cubicBezTo>
                  <a:cubicBezTo>
                    <a:pt x="652" y="1176"/>
                    <a:pt x="651" y="1174"/>
                    <a:pt x="649" y="1170"/>
                  </a:cubicBezTo>
                  <a:cubicBezTo>
                    <a:pt x="646" y="1166"/>
                    <a:pt x="644" y="1161"/>
                    <a:pt x="643" y="1155"/>
                  </a:cubicBezTo>
                  <a:cubicBezTo>
                    <a:pt x="643" y="1145"/>
                    <a:pt x="647" y="1132"/>
                    <a:pt x="654" y="1126"/>
                  </a:cubicBezTo>
                  <a:cubicBezTo>
                    <a:pt x="657" y="1124"/>
                    <a:pt x="660" y="1122"/>
                    <a:pt x="661" y="1121"/>
                  </a:cubicBezTo>
                  <a:cubicBezTo>
                    <a:pt x="666" y="1118"/>
                    <a:pt x="666" y="1117"/>
                    <a:pt x="670" y="1104"/>
                  </a:cubicBezTo>
                  <a:cubicBezTo>
                    <a:pt x="676" y="1110"/>
                    <a:pt x="688" y="1113"/>
                    <a:pt x="692" y="1114"/>
                  </a:cubicBezTo>
                  <a:cubicBezTo>
                    <a:pt x="693" y="1115"/>
                    <a:pt x="694" y="1116"/>
                    <a:pt x="695" y="1117"/>
                  </a:cubicBezTo>
                  <a:cubicBezTo>
                    <a:pt x="700" y="1121"/>
                    <a:pt x="705" y="1124"/>
                    <a:pt x="709" y="1124"/>
                  </a:cubicBezTo>
                  <a:cubicBezTo>
                    <a:pt x="710" y="1124"/>
                    <a:pt x="712" y="1124"/>
                    <a:pt x="713" y="1123"/>
                  </a:cubicBezTo>
                  <a:cubicBezTo>
                    <a:pt x="716" y="1124"/>
                    <a:pt x="725" y="1127"/>
                    <a:pt x="733" y="1130"/>
                  </a:cubicBezTo>
                  <a:cubicBezTo>
                    <a:pt x="740" y="1133"/>
                    <a:pt x="748" y="1136"/>
                    <a:pt x="752" y="1138"/>
                  </a:cubicBezTo>
                  <a:cubicBezTo>
                    <a:pt x="760" y="1140"/>
                    <a:pt x="759" y="1142"/>
                    <a:pt x="759" y="1147"/>
                  </a:cubicBezTo>
                  <a:cubicBezTo>
                    <a:pt x="759" y="1149"/>
                    <a:pt x="759" y="1151"/>
                    <a:pt x="759" y="1153"/>
                  </a:cubicBezTo>
                  <a:cubicBezTo>
                    <a:pt x="759" y="1157"/>
                    <a:pt x="766" y="1166"/>
                    <a:pt x="774" y="1178"/>
                  </a:cubicBezTo>
                  <a:cubicBezTo>
                    <a:pt x="776" y="1181"/>
                    <a:pt x="779" y="1182"/>
                    <a:pt x="783" y="1183"/>
                  </a:cubicBezTo>
                  <a:cubicBezTo>
                    <a:pt x="787" y="1185"/>
                    <a:pt x="791" y="1186"/>
                    <a:pt x="793" y="1189"/>
                  </a:cubicBezTo>
                  <a:cubicBezTo>
                    <a:pt x="793" y="1190"/>
                    <a:pt x="794" y="1190"/>
                    <a:pt x="794" y="1190"/>
                  </a:cubicBezTo>
                  <a:cubicBezTo>
                    <a:pt x="795" y="1190"/>
                    <a:pt x="796" y="1190"/>
                    <a:pt x="797" y="1190"/>
                  </a:cubicBezTo>
                  <a:cubicBezTo>
                    <a:pt x="799" y="1190"/>
                    <a:pt x="800" y="1190"/>
                    <a:pt x="801" y="1190"/>
                  </a:cubicBezTo>
                  <a:cubicBezTo>
                    <a:pt x="806" y="1190"/>
                    <a:pt x="811" y="1189"/>
                    <a:pt x="814" y="1186"/>
                  </a:cubicBezTo>
                  <a:cubicBezTo>
                    <a:pt x="823" y="1183"/>
                    <a:pt x="835" y="1178"/>
                    <a:pt x="844" y="1174"/>
                  </a:cubicBezTo>
                  <a:cubicBezTo>
                    <a:pt x="844" y="1174"/>
                    <a:pt x="844" y="1174"/>
                    <a:pt x="844" y="1174"/>
                  </a:cubicBezTo>
                  <a:cubicBezTo>
                    <a:pt x="845" y="1174"/>
                    <a:pt x="847" y="1174"/>
                    <a:pt x="848" y="1174"/>
                  </a:cubicBezTo>
                  <a:cubicBezTo>
                    <a:pt x="852" y="1175"/>
                    <a:pt x="856" y="1175"/>
                    <a:pt x="860" y="1175"/>
                  </a:cubicBezTo>
                  <a:cubicBezTo>
                    <a:pt x="864" y="1175"/>
                    <a:pt x="867" y="1175"/>
                    <a:pt x="870" y="1174"/>
                  </a:cubicBezTo>
                  <a:cubicBezTo>
                    <a:pt x="870" y="1174"/>
                    <a:pt x="870" y="1174"/>
                    <a:pt x="870" y="1174"/>
                  </a:cubicBezTo>
                  <a:cubicBezTo>
                    <a:pt x="882" y="1174"/>
                    <a:pt x="886" y="1180"/>
                    <a:pt x="889" y="1185"/>
                  </a:cubicBezTo>
                  <a:cubicBezTo>
                    <a:pt x="891" y="1188"/>
                    <a:pt x="893" y="1191"/>
                    <a:pt x="896" y="1192"/>
                  </a:cubicBezTo>
                  <a:cubicBezTo>
                    <a:pt x="896" y="1192"/>
                    <a:pt x="896" y="1192"/>
                    <a:pt x="896" y="1192"/>
                  </a:cubicBezTo>
                  <a:cubicBezTo>
                    <a:pt x="896" y="1192"/>
                    <a:pt x="897" y="1192"/>
                    <a:pt x="897" y="1192"/>
                  </a:cubicBezTo>
                  <a:cubicBezTo>
                    <a:pt x="898" y="1192"/>
                    <a:pt x="900" y="1192"/>
                    <a:pt x="902" y="1191"/>
                  </a:cubicBezTo>
                  <a:cubicBezTo>
                    <a:pt x="904" y="1191"/>
                    <a:pt x="907" y="1190"/>
                    <a:pt x="910" y="1190"/>
                  </a:cubicBezTo>
                  <a:cubicBezTo>
                    <a:pt x="911" y="1190"/>
                    <a:pt x="912" y="1190"/>
                    <a:pt x="913" y="1190"/>
                  </a:cubicBezTo>
                  <a:cubicBezTo>
                    <a:pt x="913" y="1188"/>
                    <a:pt x="913" y="1185"/>
                    <a:pt x="912" y="1183"/>
                  </a:cubicBezTo>
                  <a:close/>
                  <a:moveTo>
                    <a:pt x="908" y="1067"/>
                  </a:moveTo>
                  <a:cubicBezTo>
                    <a:pt x="892" y="1072"/>
                    <a:pt x="884" y="1077"/>
                    <a:pt x="878" y="1087"/>
                  </a:cubicBezTo>
                  <a:cubicBezTo>
                    <a:pt x="876" y="1087"/>
                    <a:pt x="874" y="1087"/>
                    <a:pt x="872" y="1088"/>
                  </a:cubicBezTo>
                  <a:cubicBezTo>
                    <a:pt x="870" y="1088"/>
                    <a:pt x="868" y="1088"/>
                    <a:pt x="866" y="1089"/>
                  </a:cubicBezTo>
                  <a:cubicBezTo>
                    <a:pt x="862" y="1092"/>
                    <a:pt x="861" y="1097"/>
                    <a:pt x="861" y="1102"/>
                  </a:cubicBezTo>
                  <a:cubicBezTo>
                    <a:pt x="861" y="1107"/>
                    <a:pt x="860" y="1113"/>
                    <a:pt x="857" y="1117"/>
                  </a:cubicBezTo>
                  <a:cubicBezTo>
                    <a:pt x="854" y="1118"/>
                    <a:pt x="854" y="1118"/>
                    <a:pt x="854" y="1118"/>
                  </a:cubicBezTo>
                  <a:cubicBezTo>
                    <a:pt x="844" y="1122"/>
                    <a:pt x="835" y="1126"/>
                    <a:pt x="826" y="1129"/>
                  </a:cubicBezTo>
                  <a:cubicBezTo>
                    <a:pt x="824" y="1129"/>
                    <a:pt x="824" y="1129"/>
                    <a:pt x="824" y="1129"/>
                  </a:cubicBezTo>
                  <a:cubicBezTo>
                    <a:pt x="821" y="1129"/>
                    <a:pt x="821" y="1129"/>
                    <a:pt x="821" y="1129"/>
                  </a:cubicBezTo>
                  <a:cubicBezTo>
                    <a:pt x="813" y="1128"/>
                    <a:pt x="802" y="1128"/>
                    <a:pt x="802" y="1123"/>
                  </a:cubicBezTo>
                  <a:cubicBezTo>
                    <a:pt x="801" y="1122"/>
                    <a:pt x="801" y="1122"/>
                    <a:pt x="802" y="1121"/>
                  </a:cubicBezTo>
                  <a:cubicBezTo>
                    <a:pt x="803" y="1119"/>
                    <a:pt x="808" y="1119"/>
                    <a:pt x="813" y="1118"/>
                  </a:cubicBezTo>
                  <a:cubicBezTo>
                    <a:pt x="818" y="1118"/>
                    <a:pt x="822" y="1117"/>
                    <a:pt x="824" y="1115"/>
                  </a:cubicBezTo>
                  <a:cubicBezTo>
                    <a:pt x="825" y="1114"/>
                    <a:pt x="825" y="1113"/>
                    <a:pt x="825" y="1112"/>
                  </a:cubicBezTo>
                  <a:cubicBezTo>
                    <a:pt x="825" y="1112"/>
                    <a:pt x="825" y="1112"/>
                    <a:pt x="825" y="1111"/>
                  </a:cubicBezTo>
                  <a:cubicBezTo>
                    <a:pt x="821" y="1108"/>
                    <a:pt x="819" y="1105"/>
                    <a:pt x="819" y="1103"/>
                  </a:cubicBezTo>
                  <a:cubicBezTo>
                    <a:pt x="820" y="1103"/>
                    <a:pt x="822" y="1104"/>
                    <a:pt x="824" y="1106"/>
                  </a:cubicBezTo>
                  <a:cubicBezTo>
                    <a:pt x="827" y="1107"/>
                    <a:pt x="830" y="1109"/>
                    <a:pt x="833" y="1109"/>
                  </a:cubicBezTo>
                  <a:cubicBezTo>
                    <a:pt x="835" y="1109"/>
                    <a:pt x="836" y="1109"/>
                    <a:pt x="837" y="1108"/>
                  </a:cubicBezTo>
                  <a:cubicBezTo>
                    <a:pt x="840" y="1107"/>
                    <a:pt x="843" y="1103"/>
                    <a:pt x="846" y="1098"/>
                  </a:cubicBezTo>
                  <a:cubicBezTo>
                    <a:pt x="848" y="1095"/>
                    <a:pt x="850" y="1092"/>
                    <a:pt x="852" y="1089"/>
                  </a:cubicBezTo>
                  <a:cubicBezTo>
                    <a:pt x="854" y="1087"/>
                    <a:pt x="857" y="1085"/>
                    <a:pt x="860" y="1083"/>
                  </a:cubicBezTo>
                  <a:cubicBezTo>
                    <a:pt x="864" y="1080"/>
                    <a:pt x="868" y="1078"/>
                    <a:pt x="872" y="1074"/>
                  </a:cubicBezTo>
                  <a:cubicBezTo>
                    <a:pt x="875" y="1070"/>
                    <a:pt x="876" y="1065"/>
                    <a:pt x="877" y="1061"/>
                  </a:cubicBezTo>
                  <a:cubicBezTo>
                    <a:pt x="878" y="1057"/>
                    <a:pt x="878" y="1053"/>
                    <a:pt x="880" y="1050"/>
                  </a:cubicBezTo>
                  <a:cubicBezTo>
                    <a:pt x="888" y="1041"/>
                    <a:pt x="896" y="1031"/>
                    <a:pt x="904" y="1022"/>
                  </a:cubicBezTo>
                  <a:cubicBezTo>
                    <a:pt x="905" y="1018"/>
                    <a:pt x="907" y="1013"/>
                    <a:pt x="910" y="1009"/>
                  </a:cubicBezTo>
                  <a:cubicBezTo>
                    <a:pt x="913" y="1002"/>
                    <a:pt x="917" y="995"/>
                    <a:pt x="919" y="986"/>
                  </a:cubicBezTo>
                  <a:cubicBezTo>
                    <a:pt x="919" y="982"/>
                    <a:pt x="920" y="980"/>
                    <a:pt x="920" y="977"/>
                  </a:cubicBezTo>
                  <a:cubicBezTo>
                    <a:pt x="921" y="974"/>
                    <a:pt x="922" y="971"/>
                    <a:pt x="924" y="966"/>
                  </a:cubicBezTo>
                  <a:cubicBezTo>
                    <a:pt x="926" y="959"/>
                    <a:pt x="927" y="953"/>
                    <a:pt x="926" y="945"/>
                  </a:cubicBezTo>
                  <a:cubicBezTo>
                    <a:pt x="927" y="944"/>
                    <a:pt x="928" y="942"/>
                    <a:pt x="929" y="940"/>
                  </a:cubicBezTo>
                  <a:cubicBezTo>
                    <a:pt x="930" y="938"/>
                    <a:pt x="931" y="936"/>
                    <a:pt x="933" y="934"/>
                  </a:cubicBezTo>
                  <a:cubicBezTo>
                    <a:pt x="933" y="934"/>
                    <a:pt x="934" y="933"/>
                    <a:pt x="935" y="933"/>
                  </a:cubicBezTo>
                  <a:cubicBezTo>
                    <a:pt x="937" y="933"/>
                    <a:pt x="941" y="934"/>
                    <a:pt x="942" y="935"/>
                  </a:cubicBezTo>
                  <a:cubicBezTo>
                    <a:pt x="942" y="937"/>
                    <a:pt x="941" y="938"/>
                    <a:pt x="940" y="939"/>
                  </a:cubicBezTo>
                  <a:cubicBezTo>
                    <a:pt x="939" y="941"/>
                    <a:pt x="937" y="942"/>
                    <a:pt x="937" y="944"/>
                  </a:cubicBezTo>
                  <a:cubicBezTo>
                    <a:pt x="938" y="945"/>
                    <a:pt x="938" y="946"/>
                    <a:pt x="939" y="948"/>
                  </a:cubicBezTo>
                  <a:cubicBezTo>
                    <a:pt x="941" y="950"/>
                    <a:pt x="942" y="952"/>
                    <a:pt x="941" y="958"/>
                  </a:cubicBezTo>
                  <a:cubicBezTo>
                    <a:pt x="940" y="970"/>
                    <a:pt x="939" y="982"/>
                    <a:pt x="937" y="991"/>
                  </a:cubicBezTo>
                  <a:cubicBezTo>
                    <a:pt x="937" y="995"/>
                    <a:pt x="938" y="998"/>
                    <a:pt x="939" y="1001"/>
                  </a:cubicBezTo>
                  <a:cubicBezTo>
                    <a:pt x="940" y="1002"/>
                    <a:pt x="940" y="1003"/>
                    <a:pt x="940" y="1003"/>
                  </a:cubicBezTo>
                  <a:cubicBezTo>
                    <a:pt x="938" y="1007"/>
                    <a:pt x="937" y="1012"/>
                    <a:pt x="936" y="1016"/>
                  </a:cubicBezTo>
                  <a:cubicBezTo>
                    <a:pt x="935" y="1021"/>
                    <a:pt x="933" y="1026"/>
                    <a:pt x="931" y="1028"/>
                  </a:cubicBezTo>
                  <a:cubicBezTo>
                    <a:pt x="930" y="1028"/>
                    <a:pt x="930" y="1027"/>
                    <a:pt x="930" y="1024"/>
                  </a:cubicBezTo>
                  <a:cubicBezTo>
                    <a:pt x="930" y="1023"/>
                    <a:pt x="930" y="1021"/>
                    <a:pt x="930" y="1020"/>
                  </a:cubicBezTo>
                  <a:cubicBezTo>
                    <a:pt x="929" y="1019"/>
                    <a:pt x="929" y="1019"/>
                    <a:pt x="929" y="1019"/>
                  </a:cubicBezTo>
                  <a:cubicBezTo>
                    <a:pt x="929" y="1019"/>
                    <a:pt x="929" y="1019"/>
                    <a:pt x="928" y="1019"/>
                  </a:cubicBezTo>
                  <a:cubicBezTo>
                    <a:pt x="922" y="1020"/>
                    <a:pt x="918" y="1024"/>
                    <a:pt x="917" y="1028"/>
                  </a:cubicBezTo>
                  <a:cubicBezTo>
                    <a:pt x="917" y="1031"/>
                    <a:pt x="919" y="1033"/>
                    <a:pt x="922" y="1035"/>
                  </a:cubicBezTo>
                  <a:cubicBezTo>
                    <a:pt x="924" y="1037"/>
                    <a:pt x="926" y="1039"/>
                    <a:pt x="926" y="1040"/>
                  </a:cubicBezTo>
                  <a:cubicBezTo>
                    <a:pt x="926" y="1042"/>
                    <a:pt x="922" y="1044"/>
                    <a:pt x="919" y="1045"/>
                  </a:cubicBezTo>
                  <a:cubicBezTo>
                    <a:pt x="916" y="1047"/>
                    <a:pt x="913" y="1049"/>
                    <a:pt x="912" y="1051"/>
                  </a:cubicBezTo>
                  <a:cubicBezTo>
                    <a:pt x="911" y="1053"/>
                    <a:pt x="911" y="1056"/>
                    <a:pt x="910" y="1059"/>
                  </a:cubicBezTo>
                  <a:cubicBezTo>
                    <a:pt x="909" y="1062"/>
                    <a:pt x="909" y="1065"/>
                    <a:pt x="908" y="1067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4" name="Freeform 63"/>
            <p:cNvSpPr>
              <a:spLocks/>
            </p:cNvSpPr>
            <p:nvPr userDrawn="1"/>
          </p:nvSpPr>
          <p:spPr bwMode="auto">
            <a:xfrm>
              <a:off x="3175" y="12207561"/>
              <a:ext cx="322263" cy="509588"/>
            </a:xfrm>
            <a:custGeom>
              <a:avLst/>
              <a:gdLst>
                <a:gd name="T0" fmla="*/ 47 w 83"/>
                <a:gd name="T1" fmla="*/ 129 h 132"/>
                <a:gd name="T2" fmla="*/ 51 w 83"/>
                <a:gd name="T3" fmla="*/ 131 h 132"/>
                <a:gd name="T4" fmla="*/ 51 w 83"/>
                <a:gd name="T5" fmla="*/ 115 h 132"/>
                <a:gd name="T6" fmla="*/ 50 w 83"/>
                <a:gd name="T7" fmla="*/ 107 h 132"/>
                <a:gd name="T8" fmla="*/ 50 w 83"/>
                <a:gd name="T9" fmla="*/ 105 h 132"/>
                <a:gd name="T10" fmla="*/ 45 w 83"/>
                <a:gd name="T11" fmla="*/ 102 h 132"/>
                <a:gd name="T12" fmla="*/ 44 w 83"/>
                <a:gd name="T13" fmla="*/ 87 h 132"/>
                <a:gd name="T14" fmla="*/ 50 w 83"/>
                <a:gd name="T15" fmla="*/ 82 h 132"/>
                <a:gd name="T16" fmla="*/ 59 w 83"/>
                <a:gd name="T17" fmla="*/ 76 h 132"/>
                <a:gd name="T18" fmla="*/ 62 w 83"/>
                <a:gd name="T19" fmla="*/ 70 h 132"/>
                <a:gd name="T20" fmla="*/ 67 w 83"/>
                <a:gd name="T21" fmla="*/ 69 h 132"/>
                <a:gd name="T22" fmla="*/ 64 w 83"/>
                <a:gd name="T23" fmla="*/ 64 h 132"/>
                <a:gd name="T24" fmla="*/ 68 w 83"/>
                <a:gd name="T25" fmla="*/ 65 h 132"/>
                <a:gd name="T26" fmla="*/ 70 w 83"/>
                <a:gd name="T27" fmla="*/ 65 h 132"/>
                <a:gd name="T28" fmla="*/ 69 w 83"/>
                <a:gd name="T29" fmla="*/ 62 h 132"/>
                <a:gd name="T30" fmla="*/ 69 w 83"/>
                <a:gd name="T31" fmla="*/ 60 h 132"/>
                <a:gd name="T32" fmla="*/ 68 w 83"/>
                <a:gd name="T33" fmla="*/ 59 h 132"/>
                <a:gd name="T34" fmla="*/ 75 w 83"/>
                <a:gd name="T35" fmla="*/ 58 h 132"/>
                <a:gd name="T36" fmla="*/ 75 w 83"/>
                <a:gd name="T37" fmla="*/ 55 h 132"/>
                <a:gd name="T38" fmla="*/ 75 w 83"/>
                <a:gd name="T39" fmla="*/ 51 h 132"/>
                <a:gd name="T40" fmla="*/ 71 w 83"/>
                <a:gd name="T41" fmla="*/ 52 h 132"/>
                <a:gd name="T42" fmla="*/ 78 w 83"/>
                <a:gd name="T43" fmla="*/ 46 h 132"/>
                <a:gd name="T44" fmla="*/ 74 w 83"/>
                <a:gd name="T45" fmla="*/ 47 h 132"/>
                <a:gd name="T46" fmla="*/ 75 w 83"/>
                <a:gd name="T47" fmla="*/ 43 h 132"/>
                <a:gd name="T48" fmla="*/ 80 w 83"/>
                <a:gd name="T49" fmla="*/ 42 h 132"/>
                <a:gd name="T50" fmla="*/ 80 w 83"/>
                <a:gd name="T51" fmla="*/ 35 h 132"/>
                <a:gd name="T52" fmla="*/ 74 w 83"/>
                <a:gd name="T53" fmla="*/ 36 h 132"/>
                <a:gd name="T54" fmla="*/ 71 w 83"/>
                <a:gd name="T55" fmla="*/ 36 h 132"/>
                <a:gd name="T56" fmla="*/ 69 w 83"/>
                <a:gd name="T57" fmla="*/ 38 h 132"/>
                <a:gd name="T58" fmla="*/ 67 w 83"/>
                <a:gd name="T59" fmla="*/ 36 h 132"/>
                <a:gd name="T60" fmla="*/ 66 w 83"/>
                <a:gd name="T61" fmla="*/ 31 h 132"/>
                <a:gd name="T62" fmla="*/ 61 w 83"/>
                <a:gd name="T63" fmla="*/ 23 h 132"/>
                <a:gd name="T64" fmla="*/ 61 w 83"/>
                <a:gd name="T65" fmla="*/ 22 h 132"/>
                <a:gd name="T66" fmla="*/ 53 w 83"/>
                <a:gd name="T67" fmla="*/ 11 h 132"/>
                <a:gd name="T68" fmla="*/ 50 w 83"/>
                <a:gd name="T69" fmla="*/ 5 h 132"/>
                <a:gd name="T70" fmla="*/ 42 w 83"/>
                <a:gd name="T71" fmla="*/ 1 h 132"/>
                <a:gd name="T72" fmla="*/ 42 w 83"/>
                <a:gd name="T73" fmla="*/ 6 h 132"/>
                <a:gd name="T74" fmla="*/ 42 w 83"/>
                <a:gd name="T75" fmla="*/ 15 h 132"/>
                <a:gd name="T76" fmla="*/ 34 w 83"/>
                <a:gd name="T77" fmla="*/ 25 h 132"/>
                <a:gd name="T78" fmla="*/ 34 w 83"/>
                <a:gd name="T79" fmla="*/ 32 h 132"/>
                <a:gd name="T80" fmla="*/ 27 w 83"/>
                <a:gd name="T81" fmla="*/ 36 h 132"/>
                <a:gd name="T82" fmla="*/ 19 w 83"/>
                <a:gd name="T83" fmla="*/ 34 h 132"/>
                <a:gd name="T84" fmla="*/ 11 w 83"/>
                <a:gd name="T85" fmla="*/ 34 h 132"/>
                <a:gd name="T86" fmla="*/ 9 w 83"/>
                <a:gd name="T87" fmla="*/ 31 h 132"/>
                <a:gd name="T88" fmla="*/ 5 w 83"/>
                <a:gd name="T89" fmla="*/ 32 h 132"/>
                <a:gd name="T90" fmla="*/ 2 w 83"/>
                <a:gd name="T91" fmla="*/ 37 h 132"/>
                <a:gd name="T92" fmla="*/ 0 w 83"/>
                <a:gd name="T93" fmla="*/ 45 h 132"/>
                <a:gd name="T94" fmla="*/ 5 w 83"/>
                <a:gd name="T95" fmla="*/ 55 h 132"/>
                <a:gd name="T96" fmla="*/ 8 w 83"/>
                <a:gd name="T97" fmla="*/ 60 h 132"/>
                <a:gd name="T98" fmla="*/ 17 w 83"/>
                <a:gd name="T99" fmla="*/ 66 h 132"/>
                <a:gd name="T100" fmla="*/ 20 w 83"/>
                <a:gd name="T101" fmla="*/ 76 h 132"/>
                <a:gd name="T102" fmla="*/ 22 w 83"/>
                <a:gd name="T103" fmla="*/ 80 h 132"/>
                <a:gd name="T104" fmla="*/ 23 w 83"/>
                <a:gd name="T105" fmla="*/ 85 h 132"/>
                <a:gd name="T106" fmla="*/ 28 w 83"/>
                <a:gd name="T107" fmla="*/ 91 h 132"/>
                <a:gd name="T108" fmla="*/ 30 w 83"/>
                <a:gd name="T109" fmla="*/ 93 h 132"/>
                <a:gd name="T110" fmla="*/ 33 w 83"/>
                <a:gd name="T111" fmla="*/ 94 h 132"/>
                <a:gd name="T112" fmla="*/ 33 w 83"/>
                <a:gd name="T113" fmla="*/ 106 h 132"/>
                <a:gd name="T114" fmla="*/ 31 w 83"/>
                <a:gd name="T115" fmla="*/ 113 h 132"/>
                <a:gd name="T116" fmla="*/ 32 w 83"/>
                <a:gd name="T117" fmla="*/ 120 h 132"/>
                <a:gd name="T118" fmla="*/ 35 w 83"/>
                <a:gd name="T119" fmla="*/ 127 h 132"/>
                <a:gd name="T120" fmla="*/ 44 w 83"/>
                <a:gd name="T121" fmla="*/ 126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83" h="132">
                  <a:moveTo>
                    <a:pt x="44" y="126"/>
                  </a:moveTo>
                  <a:cubicBezTo>
                    <a:pt x="44" y="126"/>
                    <a:pt x="44" y="126"/>
                    <a:pt x="44" y="126"/>
                  </a:cubicBezTo>
                  <a:cubicBezTo>
                    <a:pt x="45" y="127"/>
                    <a:pt x="45" y="127"/>
                    <a:pt x="45" y="127"/>
                  </a:cubicBezTo>
                  <a:cubicBezTo>
                    <a:pt x="45" y="128"/>
                    <a:pt x="45" y="128"/>
                    <a:pt x="45" y="128"/>
                  </a:cubicBezTo>
                  <a:cubicBezTo>
                    <a:pt x="45" y="128"/>
                    <a:pt x="45" y="128"/>
                    <a:pt x="45" y="128"/>
                  </a:cubicBezTo>
                  <a:cubicBezTo>
                    <a:pt x="45" y="128"/>
                    <a:pt x="45" y="128"/>
                    <a:pt x="45" y="128"/>
                  </a:cubicBezTo>
                  <a:cubicBezTo>
                    <a:pt x="46" y="127"/>
                    <a:pt x="46" y="127"/>
                    <a:pt x="46" y="127"/>
                  </a:cubicBezTo>
                  <a:cubicBezTo>
                    <a:pt x="47" y="127"/>
                    <a:pt x="47" y="127"/>
                    <a:pt x="47" y="127"/>
                  </a:cubicBezTo>
                  <a:cubicBezTo>
                    <a:pt x="47" y="127"/>
                    <a:pt x="47" y="127"/>
                    <a:pt x="47" y="127"/>
                  </a:cubicBezTo>
                  <a:cubicBezTo>
                    <a:pt x="47" y="128"/>
                    <a:pt x="47" y="128"/>
                    <a:pt x="47" y="128"/>
                  </a:cubicBezTo>
                  <a:cubicBezTo>
                    <a:pt x="47" y="128"/>
                    <a:pt x="47" y="128"/>
                    <a:pt x="47" y="128"/>
                  </a:cubicBezTo>
                  <a:cubicBezTo>
                    <a:pt x="47" y="128"/>
                    <a:pt x="47" y="128"/>
                    <a:pt x="47" y="128"/>
                  </a:cubicBezTo>
                  <a:cubicBezTo>
                    <a:pt x="47" y="129"/>
                    <a:pt x="47" y="129"/>
                    <a:pt x="47" y="129"/>
                  </a:cubicBezTo>
                  <a:cubicBezTo>
                    <a:pt x="47" y="129"/>
                    <a:pt x="47" y="129"/>
                    <a:pt x="47" y="129"/>
                  </a:cubicBezTo>
                  <a:cubicBezTo>
                    <a:pt x="47" y="129"/>
                    <a:pt x="47" y="129"/>
                    <a:pt x="47" y="129"/>
                  </a:cubicBezTo>
                  <a:cubicBezTo>
                    <a:pt x="47" y="130"/>
                    <a:pt x="47" y="130"/>
                    <a:pt x="47" y="130"/>
                  </a:cubicBezTo>
                  <a:cubicBezTo>
                    <a:pt x="47" y="130"/>
                    <a:pt x="47" y="130"/>
                    <a:pt x="47" y="130"/>
                  </a:cubicBezTo>
                  <a:cubicBezTo>
                    <a:pt x="47" y="131"/>
                    <a:pt x="47" y="131"/>
                    <a:pt x="47" y="131"/>
                  </a:cubicBezTo>
                  <a:cubicBezTo>
                    <a:pt x="47" y="132"/>
                    <a:pt x="47" y="132"/>
                    <a:pt x="47" y="132"/>
                  </a:cubicBezTo>
                  <a:cubicBezTo>
                    <a:pt x="47" y="132"/>
                    <a:pt x="47" y="132"/>
                    <a:pt x="47" y="132"/>
                  </a:cubicBezTo>
                  <a:cubicBezTo>
                    <a:pt x="48" y="132"/>
                    <a:pt x="48" y="132"/>
                    <a:pt x="48" y="132"/>
                  </a:cubicBezTo>
                  <a:cubicBezTo>
                    <a:pt x="49" y="132"/>
                    <a:pt x="49" y="132"/>
                    <a:pt x="49" y="132"/>
                  </a:cubicBezTo>
                  <a:cubicBezTo>
                    <a:pt x="50" y="131"/>
                    <a:pt x="50" y="131"/>
                    <a:pt x="50" y="131"/>
                  </a:cubicBezTo>
                  <a:cubicBezTo>
                    <a:pt x="51" y="131"/>
                    <a:pt x="51" y="131"/>
                    <a:pt x="51" y="131"/>
                  </a:cubicBezTo>
                  <a:cubicBezTo>
                    <a:pt x="51" y="131"/>
                    <a:pt x="51" y="131"/>
                    <a:pt x="51" y="131"/>
                  </a:cubicBezTo>
                  <a:cubicBezTo>
                    <a:pt x="51" y="131"/>
                    <a:pt x="51" y="131"/>
                    <a:pt x="51" y="131"/>
                  </a:cubicBezTo>
                  <a:cubicBezTo>
                    <a:pt x="51" y="130"/>
                    <a:pt x="51" y="130"/>
                    <a:pt x="51" y="130"/>
                  </a:cubicBezTo>
                  <a:cubicBezTo>
                    <a:pt x="50" y="129"/>
                    <a:pt x="50" y="129"/>
                    <a:pt x="50" y="129"/>
                  </a:cubicBezTo>
                  <a:cubicBezTo>
                    <a:pt x="50" y="129"/>
                    <a:pt x="50" y="129"/>
                    <a:pt x="50" y="129"/>
                  </a:cubicBezTo>
                  <a:cubicBezTo>
                    <a:pt x="50" y="129"/>
                    <a:pt x="50" y="129"/>
                    <a:pt x="50" y="129"/>
                  </a:cubicBezTo>
                  <a:cubicBezTo>
                    <a:pt x="51" y="128"/>
                    <a:pt x="51" y="128"/>
                    <a:pt x="51" y="128"/>
                  </a:cubicBezTo>
                  <a:cubicBezTo>
                    <a:pt x="51" y="128"/>
                    <a:pt x="51" y="128"/>
                    <a:pt x="51" y="128"/>
                  </a:cubicBezTo>
                  <a:cubicBezTo>
                    <a:pt x="52" y="127"/>
                    <a:pt x="52" y="127"/>
                    <a:pt x="51" y="126"/>
                  </a:cubicBezTo>
                  <a:cubicBezTo>
                    <a:pt x="51" y="125"/>
                    <a:pt x="51" y="125"/>
                    <a:pt x="52" y="124"/>
                  </a:cubicBezTo>
                  <a:cubicBezTo>
                    <a:pt x="52" y="123"/>
                    <a:pt x="52" y="123"/>
                    <a:pt x="51" y="122"/>
                  </a:cubicBezTo>
                  <a:cubicBezTo>
                    <a:pt x="51" y="121"/>
                    <a:pt x="52" y="122"/>
                    <a:pt x="52" y="122"/>
                  </a:cubicBezTo>
                  <a:cubicBezTo>
                    <a:pt x="53" y="122"/>
                    <a:pt x="53" y="121"/>
                    <a:pt x="52" y="120"/>
                  </a:cubicBezTo>
                  <a:cubicBezTo>
                    <a:pt x="52" y="120"/>
                    <a:pt x="52" y="118"/>
                    <a:pt x="52" y="117"/>
                  </a:cubicBezTo>
                  <a:cubicBezTo>
                    <a:pt x="52" y="115"/>
                    <a:pt x="51" y="115"/>
                    <a:pt x="51" y="115"/>
                  </a:cubicBezTo>
                  <a:cubicBezTo>
                    <a:pt x="50" y="114"/>
                    <a:pt x="50" y="114"/>
                    <a:pt x="50" y="114"/>
                  </a:cubicBezTo>
                  <a:cubicBezTo>
                    <a:pt x="48" y="113"/>
                    <a:pt x="48" y="113"/>
                    <a:pt x="48" y="113"/>
                  </a:cubicBezTo>
                  <a:cubicBezTo>
                    <a:pt x="48" y="113"/>
                    <a:pt x="48" y="113"/>
                    <a:pt x="48" y="113"/>
                  </a:cubicBezTo>
                  <a:cubicBezTo>
                    <a:pt x="47" y="113"/>
                    <a:pt x="47" y="113"/>
                    <a:pt x="47" y="113"/>
                  </a:cubicBezTo>
                  <a:cubicBezTo>
                    <a:pt x="47" y="112"/>
                    <a:pt x="47" y="112"/>
                    <a:pt x="47" y="112"/>
                  </a:cubicBezTo>
                  <a:cubicBezTo>
                    <a:pt x="47" y="112"/>
                    <a:pt x="47" y="112"/>
                    <a:pt x="47" y="112"/>
                  </a:cubicBezTo>
                  <a:cubicBezTo>
                    <a:pt x="47" y="111"/>
                    <a:pt x="47" y="111"/>
                    <a:pt x="47" y="111"/>
                  </a:cubicBezTo>
                  <a:cubicBezTo>
                    <a:pt x="47" y="110"/>
                    <a:pt x="47" y="110"/>
                    <a:pt x="47" y="110"/>
                  </a:cubicBezTo>
                  <a:cubicBezTo>
                    <a:pt x="48" y="109"/>
                    <a:pt x="48" y="109"/>
                    <a:pt x="48" y="109"/>
                  </a:cubicBezTo>
                  <a:cubicBezTo>
                    <a:pt x="48" y="108"/>
                    <a:pt x="48" y="108"/>
                    <a:pt x="48" y="108"/>
                  </a:cubicBezTo>
                  <a:cubicBezTo>
                    <a:pt x="49" y="107"/>
                    <a:pt x="49" y="107"/>
                    <a:pt x="49" y="107"/>
                  </a:cubicBezTo>
                  <a:cubicBezTo>
                    <a:pt x="49" y="107"/>
                    <a:pt x="49" y="107"/>
                    <a:pt x="49" y="107"/>
                  </a:cubicBezTo>
                  <a:cubicBezTo>
                    <a:pt x="50" y="107"/>
                    <a:pt x="50" y="107"/>
                    <a:pt x="50" y="107"/>
                  </a:cubicBezTo>
                  <a:cubicBezTo>
                    <a:pt x="50" y="107"/>
                    <a:pt x="50" y="107"/>
                    <a:pt x="50" y="107"/>
                  </a:cubicBezTo>
                  <a:cubicBezTo>
                    <a:pt x="50" y="107"/>
                    <a:pt x="50" y="107"/>
                    <a:pt x="50" y="107"/>
                  </a:cubicBezTo>
                  <a:cubicBezTo>
                    <a:pt x="51" y="107"/>
                    <a:pt x="51" y="107"/>
                    <a:pt x="51" y="107"/>
                  </a:cubicBezTo>
                  <a:cubicBezTo>
                    <a:pt x="51" y="107"/>
                    <a:pt x="51" y="107"/>
                    <a:pt x="51" y="107"/>
                  </a:cubicBezTo>
                  <a:cubicBezTo>
                    <a:pt x="51" y="107"/>
                    <a:pt x="51" y="107"/>
                    <a:pt x="51" y="107"/>
                  </a:cubicBezTo>
                  <a:cubicBezTo>
                    <a:pt x="51" y="107"/>
                    <a:pt x="51" y="107"/>
                    <a:pt x="51" y="107"/>
                  </a:cubicBezTo>
                  <a:cubicBezTo>
                    <a:pt x="51" y="107"/>
                    <a:pt x="51" y="107"/>
                    <a:pt x="51" y="107"/>
                  </a:cubicBezTo>
                  <a:cubicBezTo>
                    <a:pt x="52" y="107"/>
                    <a:pt x="52" y="107"/>
                    <a:pt x="52" y="107"/>
                  </a:cubicBezTo>
                  <a:cubicBezTo>
                    <a:pt x="52" y="106"/>
                    <a:pt x="52" y="106"/>
                    <a:pt x="52" y="106"/>
                  </a:cubicBezTo>
                  <a:cubicBezTo>
                    <a:pt x="52" y="106"/>
                    <a:pt x="52" y="106"/>
                    <a:pt x="52" y="106"/>
                  </a:cubicBezTo>
                  <a:cubicBezTo>
                    <a:pt x="52" y="106"/>
                    <a:pt x="52" y="106"/>
                    <a:pt x="52" y="106"/>
                  </a:cubicBezTo>
                  <a:cubicBezTo>
                    <a:pt x="51" y="106"/>
                    <a:pt x="51" y="106"/>
                    <a:pt x="51" y="106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9" y="105"/>
                    <a:pt x="49" y="105"/>
                    <a:pt x="49" y="105"/>
                  </a:cubicBezTo>
                  <a:cubicBezTo>
                    <a:pt x="48" y="105"/>
                    <a:pt x="48" y="105"/>
                    <a:pt x="48" y="105"/>
                  </a:cubicBezTo>
                  <a:cubicBezTo>
                    <a:pt x="48" y="104"/>
                    <a:pt x="48" y="104"/>
                    <a:pt x="48" y="104"/>
                  </a:cubicBezTo>
                  <a:cubicBezTo>
                    <a:pt x="48" y="104"/>
                    <a:pt x="48" y="104"/>
                    <a:pt x="48" y="104"/>
                  </a:cubicBezTo>
                  <a:cubicBezTo>
                    <a:pt x="47" y="104"/>
                    <a:pt x="47" y="104"/>
                    <a:pt x="47" y="104"/>
                  </a:cubicBezTo>
                  <a:cubicBezTo>
                    <a:pt x="47" y="104"/>
                    <a:pt x="47" y="104"/>
                    <a:pt x="47" y="104"/>
                  </a:cubicBezTo>
                  <a:cubicBezTo>
                    <a:pt x="47" y="104"/>
                    <a:pt x="47" y="104"/>
                    <a:pt x="47" y="104"/>
                  </a:cubicBezTo>
                  <a:cubicBezTo>
                    <a:pt x="47" y="104"/>
                    <a:pt x="47" y="104"/>
                    <a:pt x="47" y="104"/>
                  </a:cubicBezTo>
                  <a:cubicBezTo>
                    <a:pt x="46" y="103"/>
                    <a:pt x="46" y="103"/>
                    <a:pt x="46" y="103"/>
                  </a:cubicBezTo>
                  <a:cubicBezTo>
                    <a:pt x="46" y="103"/>
                    <a:pt x="46" y="103"/>
                    <a:pt x="46" y="103"/>
                  </a:cubicBezTo>
                  <a:cubicBezTo>
                    <a:pt x="46" y="103"/>
                    <a:pt x="46" y="103"/>
                    <a:pt x="46" y="103"/>
                  </a:cubicBezTo>
                  <a:cubicBezTo>
                    <a:pt x="45" y="103"/>
                    <a:pt x="45" y="103"/>
                    <a:pt x="45" y="103"/>
                  </a:cubicBezTo>
                  <a:cubicBezTo>
                    <a:pt x="45" y="102"/>
                    <a:pt x="45" y="102"/>
                    <a:pt x="45" y="102"/>
                  </a:cubicBezTo>
                  <a:cubicBezTo>
                    <a:pt x="44" y="100"/>
                    <a:pt x="44" y="100"/>
                    <a:pt x="44" y="100"/>
                  </a:cubicBezTo>
                  <a:cubicBezTo>
                    <a:pt x="43" y="98"/>
                    <a:pt x="43" y="98"/>
                    <a:pt x="43" y="98"/>
                  </a:cubicBezTo>
                  <a:cubicBezTo>
                    <a:pt x="43" y="97"/>
                    <a:pt x="43" y="97"/>
                    <a:pt x="43" y="97"/>
                  </a:cubicBezTo>
                  <a:cubicBezTo>
                    <a:pt x="43" y="96"/>
                    <a:pt x="43" y="96"/>
                    <a:pt x="43" y="96"/>
                  </a:cubicBezTo>
                  <a:cubicBezTo>
                    <a:pt x="42" y="95"/>
                    <a:pt x="42" y="95"/>
                    <a:pt x="42" y="95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2" y="92"/>
                    <a:pt x="42" y="92"/>
                    <a:pt x="42" y="92"/>
                  </a:cubicBezTo>
                  <a:cubicBezTo>
                    <a:pt x="42" y="91"/>
                    <a:pt x="42" y="91"/>
                    <a:pt x="42" y="91"/>
                  </a:cubicBezTo>
                  <a:cubicBezTo>
                    <a:pt x="43" y="90"/>
                    <a:pt x="43" y="90"/>
                    <a:pt x="43" y="90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4" y="88"/>
                    <a:pt x="44" y="88"/>
                    <a:pt x="44" y="88"/>
                  </a:cubicBezTo>
                  <a:cubicBezTo>
                    <a:pt x="44" y="87"/>
                    <a:pt x="44" y="87"/>
                    <a:pt x="44" y="87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4" y="84"/>
                    <a:pt x="44" y="84"/>
                    <a:pt x="44" y="84"/>
                  </a:cubicBezTo>
                  <a:cubicBezTo>
                    <a:pt x="44" y="84"/>
                    <a:pt x="44" y="84"/>
                    <a:pt x="44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7" y="82"/>
                    <a:pt x="47" y="82"/>
                    <a:pt x="47" y="82"/>
                  </a:cubicBezTo>
                  <a:cubicBezTo>
                    <a:pt x="47" y="81"/>
                    <a:pt x="47" y="81"/>
                    <a:pt x="47" y="81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49" y="81"/>
                    <a:pt x="49" y="81"/>
                    <a:pt x="49" y="81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3"/>
                    <a:pt x="50" y="83"/>
                    <a:pt x="50" y="83"/>
                  </a:cubicBezTo>
                  <a:cubicBezTo>
                    <a:pt x="51" y="83"/>
                    <a:pt x="51" y="83"/>
                    <a:pt x="51" y="83"/>
                  </a:cubicBezTo>
                  <a:cubicBezTo>
                    <a:pt x="54" y="82"/>
                    <a:pt x="54" y="82"/>
                    <a:pt x="54" y="82"/>
                  </a:cubicBezTo>
                  <a:cubicBezTo>
                    <a:pt x="56" y="81"/>
                    <a:pt x="56" y="81"/>
                    <a:pt x="56" y="81"/>
                  </a:cubicBezTo>
                  <a:cubicBezTo>
                    <a:pt x="56" y="81"/>
                    <a:pt x="56" y="81"/>
                    <a:pt x="56" y="81"/>
                  </a:cubicBezTo>
                  <a:cubicBezTo>
                    <a:pt x="57" y="80"/>
                    <a:pt x="57" y="80"/>
                    <a:pt x="57" y="80"/>
                  </a:cubicBezTo>
                  <a:cubicBezTo>
                    <a:pt x="57" y="79"/>
                    <a:pt x="57" y="79"/>
                    <a:pt x="57" y="79"/>
                  </a:cubicBezTo>
                  <a:cubicBezTo>
                    <a:pt x="58" y="79"/>
                    <a:pt x="58" y="79"/>
                    <a:pt x="58" y="79"/>
                  </a:cubicBezTo>
                  <a:cubicBezTo>
                    <a:pt x="59" y="78"/>
                    <a:pt x="59" y="78"/>
                    <a:pt x="59" y="78"/>
                  </a:cubicBezTo>
                  <a:cubicBezTo>
                    <a:pt x="59" y="78"/>
                    <a:pt x="59" y="78"/>
                    <a:pt x="59" y="78"/>
                  </a:cubicBezTo>
                  <a:cubicBezTo>
                    <a:pt x="59" y="78"/>
                    <a:pt x="59" y="78"/>
                    <a:pt x="59" y="78"/>
                  </a:cubicBezTo>
                  <a:cubicBezTo>
                    <a:pt x="59" y="76"/>
                    <a:pt x="59" y="76"/>
                    <a:pt x="59" y="76"/>
                  </a:cubicBezTo>
                  <a:cubicBezTo>
                    <a:pt x="59" y="76"/>
                    <a:pt x="59" y="76"/>
                    <a:pt x="59" y="76"/>
                  </a:cubicBezTo>
                  <a:cubicBezTo>
                    <a:pt x="61" y="75"/>
                    <a:pt x="61" y="75"/>
                    <a:pt x="61" y="75"/>
                  </a:cubicBezTo>
                  <a:cubicBezTo>
                    <a:pt x="61" y="74"/>
                    <a:pt x="61" y="74"/>
                    <a:pt x="61" y="74"/>
                  </a:cubicBezTo>
                  <a:cubicBezTo>
                    <a:pt x="61" y="74"/>
                    <a:pt x="61" y="74"/>
                    <a:pt x="61" y="74"/>
                  </a:cubicBezTo>
                  <a:cubicBezTo>
                    <a:pt x="61" y="74"/>
                    <a:pt x="61" y="74"/>
                    <a:pt x="61" y="74"/>
                  </a:cubicBezTo>
                  <a:cubicBezTo>
                    <a:pt x="62" y="75"/>
                    <a:pt x="62" y="75"/>
                    <a:pt x="62" y="75"/>
                  </a:cubicBezTo>
                  <a:cubicBezTo>
                    <a:pt x="62" y="75"/>
                    <a:pt x="62" y="75"/>
                    <a:pt x="62" y="75"/>
                  </a:cubicBezTo>
                  <a:cubicBezTo>
                    <a:pt x="62" y="75"/>
                    <a:pt x="62" y="75"/>
                    <a:pt x="62" y="75"/>
                  </a:cubicBezTo>
                  <a:cubicBezTo>
                    <a:pt x="61" y="73"/>
                    <a:pt x="61" y="73"/>
                    <a:pt x="61" y="73"/>
                  </a:cubicBezTo>
                  <a:cubicBezTo>
                    <a:pt x="62" y="72"/>
                    <a:pt x="62" y="72"/>
                    <a:pt x="62" y="72"/>
                  </a:cubicBezTo>
                  <a:cubicBezTo>
                    <a:pt x="62" y="71"/>
                    <a:pt x="62" y="71"/>
                    <a:pt x="62" y="71"/>
                  </a:cubicBezTo>
                  <a:cubicBezTo>
                    <a:pt x="61" y="70"/>
                    <a:pt x="61" y="70"/>
                    <a:pt x="61" y="70"/>
                  </a:cubicBezTo>
                  <a:cubicBezTo>
                    <a:pt x="61" y="70"/>
                    <a:pt x="61" y="70"/>
                    <a:pt x="61" y="70"/>
                  </a:cubicBezTo>
                  <a:cubicBezTo>
                    <a:pt x="62" y="70"/>
                    <a:pt x="62" y="70"/>
                    <a:pt x="62" y="70"/>
                  </a:cubicBezTo>
                  <a:cubicBezTo>
                    <a:pt x="62" y="70"/>
                    <a:pt x="62" y="70"/>
                    <a:pt x="62" y="70"/>
                  </a:cubicBezTo>
                  <a:cubicBezTo>
                    <a:pt x="63" y="71"/>
                    <a:pt x="63" y="71"/>
                    <a:pt x="63" y="71"/>
                  </a:cubicBezTo>
                  <a:cubicBezTo>
                    <a:pt x="65" y="71"/>
                    <a:pt x="65" y="71"/>
                    <a:pt x="65" y="71"/>
                  </a:cubicBezTo>
                  <a:cubicBezTo>
                    <a:pt x="65" y="71"/>
                    <a:pt x="65" y="71"/>
                    <a:pt x="65" y="71"/>
                  </a:cubicBezTo>
                  <a:cubicBezTo>
                    <a:pt x="65" y="70"/>
                    <a:pt x="65" y="70"/>
                    <a:pt x="65" y="70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65" y="68"/>
                    <a:pt x="65" y="68"/>
                    <a:pt x="65" y="68"/>
                  </a:cubicBezTo>
                  <a:cubicBezTo>
                    <a:pt x="65" y="69"/>
                    <a:pt x="65" y="69"/>
                    <a:pt x="65" y="69"/>
                  </a:cubicBezTo>
                  <a:cubicBezTo>
                    <a:pt x="66" y="69"/>
                    <a:pt x="66" y="69"/>
                    <a:pt x="66" y="69"/>
                  </a:cubicBezTo>
                  <a:cubicBezTo>
                    <a:pt x="67" y="69"/>
                    <a:pt x="67" y="69"/>
                    <a:pt x="67" y="69"/>
                  </a:cubicBezTo>
                  <a:cubicBezTo>
                    <a:pt x="67" y="69"/>
                    <a:pt x="67" y="69"/>
                    <a:pt x="67" y="69"/>
                  </a:cubicBezTo>
                  <a:cubicBezTo>
                    <a:pt x="67" y="71"/>
                    <a:pt x="67" y="71"/>
                    <a:pt x="67" y="71"/>
                  </a:cubicBezTo>
                  <a:cubicBezTo>
                    <a:pt x="67" y="71"/>
                    <a:pt x="67" y="71"/>
                    <a:pt x="67" y="71"/>
                  </a:cubicBezTo>
                  <a:cubicBezTo>
                    <a:pt x="67" y="71"/>
                    <a:pt x="67" y="71"/>
                    <a:pt x="67" y="71"/>
                  </a:cubicBezTo>
                  <a:cubicBezTo>
                    <a:pt x="68" y="71"/>
                    <a:pt x="68" y="71"/>
                    <a:pt x="68" y="71"/>
                  </a:cubicBezTo>
                  <a:cubicBezTo>
                    <a:pt x="69" y="71"/>
                    <a:pt x="69" y="71"/>
                    <a:pt x="69" y="71"/>
                  </a:cubicBezTo>
                  <a:cubicBezTo>
                    <a:pt x="69" y="71"/>
                    <a:pt x="69" y="71"/>
                    <a:pt x="69" y="71"/>
                  </a:cubicBezTo>
                  <a:cubicBezTo>
                    <a:pt x="69" y="70"/>
                    <a:pt x="69" y="70"/>
                    <a:pt x="69" y="70"/>
                  </a:cubicBezTo>
                  <a:cubicBezTo>
                    <a:pt x="68" y="70"/>
                    <a:pt x="68" y="70"/>
                    <a:pt x="68" y="70"/>
                  </a:cubicBezTo>
                  <a:cubicBezTo>
                    <a:pt x="67" y="67"/>
                    <a:pt x="67" y="67"/>
                    <a:pt x="67" y="67"/>
                  </a:cubicBezTo>
                  <a:cubicBezTo>
                    <a:pt x="67" y="67"/>
                    <a:pt x="67" y="67"/>
                    <a:pt x="67" y="67"/>
                  </a:cubicBezTo>
                  <a:cubicBezTo>
                    <a:pt x="66" y="66"/>
                    <a:pt x="66" y="66"/>
                    <a:pt x="66" y="66"/>
                  </a:cubicBezTo>
                  <a:cubicBezTo>
                    <a:pt x="64" y="65"/>
                    <a:pt x="64" y="65"/>
                    <a:pt x="64" y="65"/>
                  </a:cubicBezTo>
                  <a:cubicBezTo>
                    <a:pt x="64" y="64"/>
                    <a:pt x="64" y="64"/>
                    <a:pt x="64" y="64"/>
                  </a:cubicBezTo>
                  <a:cubicBezTo>
                    <a:pt x="64" y="64"/>
                    <a:pt x="64" y="64"/>
                    <a:pt x="64" y="64"/>
                  </a:cubicBezTo>
                  <a:cubicBezTo>
                    <a:pt x="63" y="63"/>
                    <a:pt x="63" y="63"/>
                    <a:pt x="63" y="63"/>
                  </a:cubicBezTo>
                  <a:cubicBezTo>
                    <a:pt x="63" y="62"/>
                    <a:pt x="63" y="62"/>
                    <a:pt x="63" y="62"/>
                  </a:cubicBezTo>
                  <a:cubicBezTo>
                    <a:pt x="63" y="62"/>
                    <a:pt x="63" y="62"/>
                    <a:pt x="63" y="62"/>
                  </a:cubicBezTo>
                  <a:cubicBezTo>
                    <a:pt x="63" y="62"/>
                    <a:pt x="63" y="62"/>
                    <a:pt x="63" y="62"/>
                  </a:cubicBezTo>
                  <a:cubicBezTo>
                    <a:pt x="64" y="62"/>
                    <a:pt x="64" y="62"/>
                    <a:pt x="64" y="62"/>
                  </a:cubicBezTo>
                  <a:cubicBezTo>
                    <a:pt x="64" y="63"/>
                    <a:pt x="64" y="63"/>
                    <a:pt x="64" y="63"/>
                  </a:cubicBezTo>
                  <a:cubicBezTo>
                    <a:pt x="65" y="63"/>
                    <a:pt x="65" y="63"/>
                    <a:pt x="65" y="63"/>
                  </a:cubicBezTo>
                  <a:cubicBezTo>
                    <a:pt x="65" y="64"/>
                    <a:pt x="65" y="64"/>
                    <a:pt x="65" y="64"/>
                  </a:cubicBezTo>
                  <a:cubicBezTo>
                    <a:pt x="66" y="64"/>
                    <a:pt x="66" y="64"/>
                    <a:pt x="66" y="64"/>
                  </a:cubicBezTo>
                  <a:cubicBezTo>
                    <a:pt x="67" y="65"/>
                    <a:pt x="67" y="65"/>
                    <a:pt x="67" y="65"/>
                  </a:cubicBezTo>
                  <a:cubicBezTo>
                    <a:pt x="67" y="65"/>
                    <a:pt x="67" y="65"/>
                    <a:pt x="67" y="65"/>
                  </a:cubicBezTo>
                  <a:cubicBezTo>
                    <a:pt x="68" y="65"/>
                    <a:pt x="68" y="65"/>
                    <a:pt x="68" y="65"/>
                  </a:cubicBezTo>
                  <a:cubicBezTo>
                    <a:pt x="68" y="65"/>
                    <a:pt x="68" y="65"/>
                    <a:pt x="68" y="65"/>
                  </a:cubicBezTo>
                  <a:cubicBezTo>
                    <a:pt x="68" y="66"/>
                    <a:pt x="68" y="66"/>
                    <a:pt x="68" y="66"/>
                  </a:cubicBezTo>
                  <a:cubicBezTo>
                    <a:pt x="68" y="66"/>
                    <a:pt x="68" y="66"/>
                    <a:pt x="68" y="66"/>
                  </a:cubicBezTo>
                  <a:cubicBezTo>
                    <a:pt x="71" y="67"/>
                    <a:pt x="71" y="67"/>
                    <a:pt x="71" y="67"/>
                  </a:cubicBezTo>
                  <a:cubicBezTo>
                    <a:pt x="71" y="67"/>
                    <a:pt x="71" y="67"/>
                    <a:pt x="71" y="67"/>
                  </a:cubicBezTo>
                  <a:cubicBezTo>
                    <a:pt x="71" y="67"/>
                    <a:pt x="71" y="67"/>
                    <a:pt x="71" y="67"/>
                  </a:cubicBezTo>
                  <a:cubicBezTo>
                    <a:pt x="72" y="66"/>
                    <a:pt x="72" y="66"/>
                    <a:pt x="72" y="66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4"/>
                    <a:pt x="72" y="64"/>
                    <a:pt x="72" y="64"/>
                  </a:cubicBezTo>
                  <a:cubicBezTo>
                    <a:pt x="72" y="64"/>
                    <a:pt x="72" y="64"/>
                    <a:pt x="72" y="64"/>
                  </a:cubicBezTo>
                  <a:cubicBezTo>
                    <a:pt x="72" y="64"/>
                    <a:pt x="72" y="64"/>
                    <a:pt x="72" y="64"/>
                  </a:cubicBezTo>
                  <a:cubicBezTo>
                    <a:pt x="71" y="65"/>
                    <a:pt x="71" y="65"/>
                    <a:pt x="71" y="65"/>
                  </a:cubicBezTo>
                  <a:cubicBezTo>
                    <a:pt x="70" y="65"/>
                    <a:pt x="70" y="65"/>
                    <a:pt x="70" y="65"/>
                  </a:cubicBezTo>
                  <a:cubicBezTo>
                    <a:pt x="70" y="65"/>
                    <a:pt x="70" y="65"/>
                    <a:pt x="70" y="65"/>
                  </a:cubicBezTo>
                  <a:cubicBezTo>
                    <a:pt x="70" y="65"/>
                    <a:pt x="70" y="65"/>
                    <a:pt x="70" y="65"/>
                  </a:cubicBezTo>
                  <a:cubicBezTo>
                    <a:pt x="70" y="65"/>
                    <a:pt x="70" y="65"/>
                    <a:pt x="70" y="65"/>
                  </a:cubicBezTo>
                  <a:cubicBezTo>
                    <a:pt x="70" y="65"/>
                    <a:pt x="70" y="65"/>
                    <a:pt x="70" y="65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68" y="63"/>
                    <a:pt x="68" y="63"/>
                    <a:pt x="68" y="63"/>
                  </a:cubicBezTo>
                  <a:cubicBezTo>
                    <a:pt x="68" y="63"/>
                    <a:pt x="68" y="63"/>
                    <a:pt x="68" y="63"/>
                  </a:cubicBezTo>
                  <a:cubicBezTo>
                    <a:pt x="68" y="63"/>
                    <a:pt x="68" y="63"/>
                    <a:pt x="68" y="63"/>
                  </a:cubicBezTo>
                  <a:cubicBezTo>
                    <a:pt x="68" y="63"/>
                    <a:pt x="68" y="63"/>
                    <a:pt x="68" y="63"/>
                  </a:cubicBezTo>
                  <a:cubicBezTo>
                    <a:pt x="69" y="62"/>
                    <a:pt x="69" y="62"/>
                    <a:pt x="69" y="62"/>
                  </a:cubicBezTo>
                  <a:cubicBezTo>
                    <a:pt x="69" y="62"/>
                    <a:pt x="69" y="62"/>
                    <a:pt x="69" y="62"/>
                  </a:cubicBezTo>
                  <a:cubicBezTo>
                    <a:pt x="70" y="62"/>
                    <a:pt x="70" y="62"/>
                    <a:pt x="70" y="62"/>
                  </a:cubicBezTo>
                  <a:cubicBezTo>
                    <a:pt x="71" y="62"/>
                    <a:pt x="71" y="62"/>
                    <a:pt x="71" y="62"/>
                  </a:cubicBezTo>
                  <a:cubicBezTo>
                    <a:pt x="71" y="62"/>
                    <a:pt x="71" y="62"/>
                    <a:pt x="71" y="62"/>
                  </a:cubicBezTo>
                  <a:cubicBezTo>
                    <a:pt x="70" y="61"/>
                    <a:pt x="70" y="61"/>
                    <a:pt x="70" y="61"/>
                  </a:cubicBezTo>
                  <a:cubicBezTo>
                    <a:pt x="70" y="61"/>
                    <a:pt x="70" y="61"/>
                    <a:pt x="70" y="61"/>
                  </a:cubicBezTo>
                  <a:cubicBezTo>
                    <a:pt x="70" y="61"/>
                    <a:pt x="70" y="61"/>
                    <a:pt x="70" y="61"/>
                  </a:cubicBezTo>
                  <a:cubicBezTo>
                    <a:pt x="69" y="61"/>
                    <a:pt x="69" y="61"/>
                    <a:pt x="69" y="61"/>
                  </a:cubicBezTo>
                  <a:cubicBezTo>
                    <a:pt x="69" y="61"/>
                    <a:pt x="69" y="61"/>
                    <a:pt x="69" y="61"/>
                  </a:cubicBezTo>
                  <a:cubicBezTo>
                    <a:pt x="68" y="61"/>
                    <a:pt x="68" y="61"/>
                    <a:pt x="68" y="61"/>
                  </a:cubicBezTo>
                  <a:cubicBezTo>
                    <a:pt x="67" y="61"/>
                    <a:pt x="67" y="61"/>
                    <a:pt x="67" y="61"/>
                  </a:cubicBezTo>
                  <a:cubicBezTo>
                    <a:pt x="67" y="60"/>
                    <a:pt x="67" y="60"/>
                    <a:pt x="67" y="60"/>
                  </a:cubicBezTo>
                  <a:cubicBezTo>
                    <a:pt x="68" y="60"/>
                    <a:pt x="68" y="60"/>
                    <a:pt x="68" y="60"/>
                  </a:cubicBezTo>
                  <a:cubicBezTo>
                    <a:pt x="69" y="60"/>
                    <a:pt x="69" y="60"/>
                    <a:pt x="69" y="60"/>
                  </a:cubicBezTo>
                  <a:cubicBezTo>
                    <a:pt x="69" y="60"/>
                    <a:pt x="69" y="60"/>
                    <a:pt x="69" y="60"/>
                  </a:cubicBezTo>
                  <a:cubicBezTo>
                    <a:pt x="69" y="60"/>
                    <a:pt x="69" y="60"/>
                    <a:pt x="69" y="60"/>
                  </a:cubicBezTo>
                  <a:cubicBezTo>
                    <a:pt x="69" y="60"/>
                    <a:pt x="69" y="60"/>
                    <a:pt x="69" y="60"/>
                  </a:cubicBezTo>
                  <a:cubicBezTo>
                    <a:pt x="68" y="60"/>
                    <a:pt x="68" y="60"/>
                    <a:pt x="68" y="60"/>
                  </a:cubicBezTo>
                  <a:cubicBezTo>
                    <a:pt x="68" y="60"/>
                    <a:pt x="68" y="60"/>
                    <a:pt x="68" y="60"/>
                  </a:cubicBezTo>
                  <a:cubicBezTo>
                    <a:pt x="68" y="59"/>
                    <a:pt x="68" y="59"/>
                    <a:pt x="68" y="59"/>
                  </a:cubicBezTo>
                  <a:cubicBezTo>
                    <a:pt x="69" y="60"/>
                    <a:pt x="69" y="60"/>
                    <a:pt x="69" y="60"/>
                  </a:cubicBezTo>
                  <a:cubicBezTo>
                    <a:pt x="69" y="60"/>
                    <a:pt x="69" y="60"/>
                    <a:pt x="69" y="60"/>
                  </a:cubicBezTo>
                  <a:cubicBezTo>
                    <a:pt x="69" y="59"/>
                    <a:pt x="69" y="59"/>
                    <a:pt x="69" y="59"/>
                  </a:cubicBezTo>
                  <a:cubicBezTo>
                    <a:pt x="68" y="59"/>
                    <a:pt x="68" y="59"/>
                    <a:pt x="68" y="59"/>
                  </a:cubicBezTo>
                  <a:cubicBezTo>
                    <a:pt x="68" y="59"/>
                    <a:pt x="68" y="59"/>
                    <a:pt x="68" y="59"/>
                  </a:cubicBezTo>
                  <a:cubicBezTo>
                    <a:pt x="68" y="59"/>
                    <a:pt x="68" y="59"/>
                    <a:pt x="68" y="59"/>
                  </a:cubicBezTo>
                  <a:cubicBezTo>
                    <a:pt x="68" y="59"/>
                    <a:pt x="68" y="59"/>
                    <a:pt x="68" y="59"/>
                  </a:cubicBezTo>
                  <a:cubicBezTo>
                    <a:pt x="70" y="59"/>
                    <a:pt x="70" y="59"/>
                    <a:pt x="70" y="59"/>
                  </a:cubicBezTo>
                  <a:cubicBezTo>
                    <a:pt x="70" y="60"/>
                    <a:pt x="70" y="60"/>
                    <a:pt x="70" y="60"/>
                  </a:cubicBezTo>
                  <a:cubicBezTo>
                    <a:pt x="71" y="60"/>
                    <a:pt x="71" y="60"/>
                    <a:pt x="71" y="60"/>
                  </a:cubicBezTo>
                  <a:cubicBezTo>
                    <a:pt x="71" y="60"/>
                    <a:pt x="71" y="60"/>
                    <a:pt x="71" y="60"/>
                  </a:cubicBezTo>
                  <a:cubicBezTo>
                    <a:pt x="72" y="60"/>
                    <a:pt x="72" y="60"/>
                    <a:pt x="72" y="60"/>
                  </a:cubicBezTo>
                  <a:cubicBezTo>
                    <a:pt x="72" y="59"/>
                    <a:pt x="72" y="59"/>
                    <a:pt x="72" y="59"/>
                  </a:cubicBezTo>
                  <a:cubicBezTo>
                    <a:pt x="73" y="59"/>
                    <a:pt x="73" y="59"/>
                    <a:pt x="73" y="59"/>
                  </a:cubicBezTo>
                  <a:cubicBezTo>
                    <a:pt x="73" y="59"/>
                    <a:pt x="73" y="59"/>
                    <a:pt x="73" y="59"/>
                  </a:cubicBezTo>
                  <a:cubicBezTo>
                    <a:pt x="73" y="59"/>
                    <a:pt x="73" y="59"/>
                    <a:pt x="73" y="59"/>
                  </a:cubicBezTo>
                  <a:cubicBezTo>
                    <a:pt x="73" y="59"/>
                    <a:pt x="73" y="59"/>
                    <a:pt x="73" y="59"/>
                  </a:cubicBezTo>
                  <a:cubicBezTo>
                    <a:pt x="73" y="59"/>
                    <a:pt x="73" y="59"/>
                    <a:pt x="73" y="59"/>
                  </a:cubicBezTo>
                  <a:cubicBezTo>
                    <a:pt x="74" y="59"/>
                    <a:pt x="74" y="59"/>
                    <a:pt x="74" y="59"/>
                  </a:cubicBezTo>
                  <a:cubicBezTo>
                    <a:pt x="75" y="58"/>
                    <a:pt x="75" y="58"/>
                    <a:pt x="75" y="58"/>
                  </a:cubicBezTo>
                  <a:cubicBezTo>
                    <a:pt x="75" y="58"/>
                    <a:pt x="75" y="58"/>
                    <a:pt x="75" y="58"/>
                  </a:cubicBezTo>
                  <a:cubicBezTo>
                    <a:pt x="75" y="58"/>
                    <a:pt x="75" y="58"/>
                    <a:pt x="75" y="58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73" y="57"/>
                    <a:pt x="73" y="57"/>
                    <a:pt x="73" y="57"/>
                  </a:cubicBezTo>
                  <a:cubicBezTo>
                    <a:pt x="73" y="57"/>
                    <a:pt x="73" y="57"/>
                    <a:pt x="73" y="57"/>
                  </a:cubicBezTo>
                  <a:cubicBezTo>
                    <a:pt x="73" y="57"/>
                    <a:pt x="73" y="57"/>
                    <a:pt x="73" y="57"/>
                  </a:cubicBezTo>
                  <a:cubicBezTo>
                    <a:pt x="74" y="56"/>
                    <a:pt x="74" y="56"/>
                    <a:pt x="74" y="56"/>
                  </a:cubicBezTo>
                  <a:cubicBezTo>
                    <a:pt x="75" y="56"/>
                    <a:pt x="75" y="56"/>
                    <a:pt x="75" y="56"/>
                  </a:cubicBezTo>
                  <a:cubicBezTo>
                    <a:pt x="75" y="56"/>
                    <a:pt x="75" y="56"/>
                    <a:pt x="75" y="56"/>
                  </a:cubicBezTo>
                  <a:cubicBezTo>
                    <a:pt x="76" y="56"/>
                    <a:pt x="76" y="56"/>
                    <a:pt x="76" y="56"/>
                  </a:cubicBezTo>
                  <a:cubicBezTo>
                    <a:pt x="75" y="56"/>
                    <a:pt x="75" y="56"/>
                    <a:pt x="75" y="56"/>
                  </a:cubicBezTo>
                  <a:cubicBezTo>
                    <a:pt x="75" y="55"/>
                    <a:pt x="75" y="55"/>
                    <a:pt x="75" y="55"/>
                  </a:cubicBezTo>
                  <a:cubicBezTo>
                    <a:pt x="74" y="55"/>
                    <a:pt x="74" y="55"/>
                    <a:pt x="74" y="55"/>
                  </a:cubicBezTo>
                  <a:cubicBezTo>
                    <a:pt x="74" y="54"/>
                    <a:pt x="74" y="54"/>
                    <a:pt x="74" y="54"/>
                  </a:cubicBezTo>
                  <a:cubicBezTo>
                    <a:pt x="74" y="54"/>
                    <a:pt x="74" y="54"/>
                    <a:pt x="74" y="54"/>
                  </a:cubicBezTo>
                  <a:cubicBezTo>
                    <a:pt x="74" y="54"/>
                    <a:pt x="74" y="54"/>
                    <a:pt x="74" y="54"/>
                  </a:cubicBezTo>
                  <a:cubicBezTo>
                    <a:pt x="74" y="54"/>
                    <a:pt x="74" y="54"/>
                    <a:pt x="74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1"/>
                    <a:pt x="76" y="51"/>
                    <a:pt x="76" y="51"/>
                  </a:cubicBezTo>
                  <a:cubicBezTo>
                    <a:pt x="75" y="51"/>
                    <a:pt x="75" y="51"/>
                    <a:pt x="75" y="51"/>
                  </a:cubicBezTo>
                  <a:cubicBezTo>
                    <a:pt x="75" y="51"/>
                    <a:pt x="75" y="51"/>
                    <a:pt x="75" y="51"/>
                  </a:cubicBezTo>
                  <a:cubicBezTo>
                    <a:pt x="75" y="51"/>
                    <a:pt x="75" y="51"/>
                    <a:pt x="75" y="51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3" y="53"/>
                    <a:pt x="73" y="53"/>
                    <a:pt x="73" y="53"/>
                  </a:cubicBezTo>
                  <a:cubicBezTo>
                    <a:pt x="72" y="54"/>
                    <a:pt x="72" y="54"/>
                    <a:pt x="72" y="54"/>
                  </a:cubicBezTo>
                  <a:cubicBezTo>
                    <a:pt x="71" y="54"/>
                    <a:pt x="71" y="54"/>
                    <a:pt x="71" y="54"/>
                  </a:cubicBezTo>
                  <a:cubicBezTo>
                    <a:pt x="71" y="54"/>
                    <a:pt x="71" y="54"/>
                    <a:pt x="71" y="54"/>
                  </a:cubicBezTo>
                  <a:cubicBezTo>
                    <a:pt x="71" y="53"/>
                    <a:pt x="71" y="53"/>
                    <a:pt x="71" y="53"/>
                  </a:cubicBezTo>
                  <a:cubicBezTo>
                    <a:pt x="70" y="52"/>
                    <a:pt x="70" y="52"/>
                    <a:pt x="70" y="52"/>
                  </a:cubicBezTo>
                  <a:cubicBezTo>
                    <a:pt x="71" y="52"/>
                    <a:pt x="71" y="52"/>
                    <a:pt x="71" y="52"/>
                  </a:cubicBezTo>
                  <a:cubicBezTo>
                    <a:pt x="71" y="52"/>
                    <a:pt x="71" y="52"/>
                    <a:pt x="71" y="52"/>
                  </a:cubicBezTo>
                  <a:cubicBezTo>
                    <a:pt x="72" y="51"/>
                    <a:pt x="72" y="51"/>
                    <a:pt x="72" y="51"/>
                  </a:cubicBezTo>
                  <a:cubicBezTo>
                    <a:pt x="72" y="51"/>
                    <a:pt x="72" y="51"/>
                    <a:pt x="72" y="51"/>
                  </a:cubicBezTo>
                  <a:cubicBezTo>
                    <a:pt x="72" y="51"/>
                    <a:pt x="72" y="51"/>
                    <a:pt x="72" y="51"/>
                  </a:cubicBezTo>
                  <a:cubicBezTo>
                    <a:pt x="72" y="52"/>
                    <a:pt x="72" y="52"/>
                    <a:pt x="72" y="52"/>
                  </a:cubicBezTo>
                  <a:cubicBezTo>
                    <a:pt x="72" y="52"/>
                    <a:pt x="72" y="52"/>
                    <a:pt x="72" y="52"/>
                  </a:cubicBezTo>
                  <a:cubicBezTo>
                    <a:pt x="73" y="52"/>
                    <a:pt x="73" y="52"/>
                    <a:pt x="73" y="52"/>
                  </a:cubicBezTo>
                  <a:cubicBezTo>
                    <a:pt x="73" y="52"/>
                    <a:pt x="73" y="52"/>
                    <a:pt x="73" y="52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0"/>
                    <a:pt x="75" y="50"/>
                    <a:pt x="75" y="50"/>
                  </a:cubicBezTo>
                  <a:cubicBezTo>
                    <a:pt x="76" y="49"/>
                    <a:pt x="76" y="49"/>
                    <a:pt x="76" y="49"/>
                  </a:cubicBezTo>
                  <a:cubicBezTo>
                    <a:pt x="77" y="48"/>
                    <a:pt x="77" y="48"/>
                    <a:pt x="77" y="48"/>
                  </a:cubicBezTo>
                  <a:cubicBezTo>
                    <a:pt x="77" y="48"/>
                    <a:pt x="77" y="48"/>
                    <a:pt x="77" y="48"/>
                  </a:cubicBezTo>
                  <a:cubicBezTo>
                    <a:pt x="78" y="46"/>
                    <a:pt x="78" y="46"/>
                    <a:pt x="78" y="46"/>
                  </a:cubicBezTo>
                  <a:cubicBezTo>
                    <a:pt x="77" y="45"/>
                    <a:pt x="77" y="45"/>
                    <a:pt x="77" y="45"/>
                  </a:cubicBezTo>
                  <a:cubicBezTo>
                    <a:pt x="77" y="45"/>
                    <a:pt x="77" y="45"/>
                    <a:pt x="77" y="45"/>
                  </a:cubicBezTo>
                  <a:cubicBezTo>
                    <a:pt x="77" y="45"/>
                    <a:pt x="77" y="45"/>
                    <a:pt x="77" y="45"/>
                  </a:cubicBezTo>
                  <a:cubicBezTo>
                    <a:pt x="77" y="45"/>
                    <a:pt x="77" y="45"/>
                    <a:pt x="77" y="45"/>
                  </a:cubicBezTo>
                  <a:cubicBezTo>
                    <a:pt x="77" y="46"/>
                    <a:pt x="77" y="46"/>
                    <a:pt x="77" y="46"/>
                  </a:cubicBezTo>
                  <a:cubicBezTo>
                    <a:pt x="77" y="46"/>
                    <a:pt x="77" y="46"/>
                    <a:pt x="77" y="46"/>
                  </a:cubicBezTo>
                  <a:cubicBezTo>
                    <a:pt x="76" y="47"/>
                    <a:pt x="76" y="47"/>
                    <a:pt x="76" y="47"/>
                  </a:cubicBezTo>
                  <a:cubicBezTo>
                    <a:pt x="76" y="47"/>
                    <a:pt x="76" y="47"/>
                    <a:pt x="76" y="47"/>
                  </a:cubicBezTo>
                  <a:cubicBezTo>
                    <a:pt x="76" y="47"/>
                    <a:pt x="76" y="47"/>
                    <a:pt x="76" y="47"/>
                  </a:cubicBezTo>
                  <a:cubicBezTo>
                    <a:pt x="75" y="46"/>
                    <a:pt x="75" y="46"/>
                    <a:pt x="75" y="46"/>
                  </a:cubicBezTo>
                  <a:cubicBezTo>
                    <a:pt x="75" y="47"/>
                    <a:pt x="75" y="47"/>
                    <a:pt x="75" y="47"/>
                  </a:cubicBezTo>
                  <a:cubicBezTo>
                    <a:pt x="74" y="47"/>
                    <a:pt x="74" y="47"/>
                    <a:pt x="74" y="47"/>
                  </a:cubicBezTo>
                  <a:cubicBezTo>
                    <a:pt x="74" y="47"/>
                    <a:pt x="74" y="47"/>
                    <a:pt x="74" y="47"/>
                  </a:cubicBezTo>
                  <a:cubicBezTo>
                    <a:pt x="74" y="46"/>
                    <a:pt x="74" y="46"/>
                    <a:pt x="74" y="46"/>
                  </a:cubicBezTo>
                  <a:cubicBezTo>
                    <a:pt x="74" y="46"/>
                    <a:pt x="74" y="46"/>
                    <a:pt x="74" y="46"/>
                  </a:cubicBezTo>
                  <a:cubicBezTo>
                    <a:pt x="74" y="46"/>
                    <a:pt x="74" y="46"/>
                    <a:pt x="74" y="46"/>
                  </a:cubicBezTo>
                  <a:cubicBezTo>
                    <a:pt x="74" y="46"/>
                    <a:pt x="74" y="46"/>
                    <a:pt x="74" y="46"/>
                  </a:cubicBezTo>
                  <a:cubicBezTo>
                    <a:pt x="74" y="45"/>
                    <a:pt x="74" y="45"/>
                    <a:pt x="74" y="45"/>
                  </a:cubicBezTo>
                  <a:cubicBezTo>
                    <a:pt x="75" y="45"/>
                    <a:pt x="75" y="45"/>
                    <a:pt x="75" y="45"/>
                  </a:cubicBezTo>
                  <a:cubicBezTo>
                    <a:pt x="75" y="45"/>
                    <a:pt x="75" y="45"/>
                    <a:pt x="75" y="45"/>
                  </a:cubicBezTo>
                  <a:cubicBezTo>
                    <a:pt x="75" y="44"/>
                    <a:pt x="75" y="44"/>
                    <a:pt x="75" y="44"/>
                  </a:cubicBezTo>
                  <a:cubicBezTo>
                    <a:pt x="75" y="44"/>
                    <a:pt x="75" y="44"/>
                    <a:pt x="75" y="44"/>
                  </a:cubicBezTo>
                  <a:cubicBezTo>
                    <a:pt x="75" y="43"/>
                    <a:pt x="75" y="43"/>
                    <a:pt x="75" y="4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5" y="43"/>
                    <a:pt x="75" y="43"/>
                    <a:pt x="75" y="43"/>
                  </a:cubicBezTo>
                  <a:cubicBezTo>
                    <a:pt x="75" y="43"/>
                    <a:pt x="75" y="43"/>
                    <a:pt x="75" y="43"/>
                  </a:cubicBezTo>
                  <a:cubicBezTo>
                    <a:pt x="75" y="43"/>
                    <a:pt x="75" y="43"/>
                    <a:pt x="75" y="43"/>
                  </a:cubicBezTo>
                  <a:cubicBezTo>
                    <a:pt x="75" y="43"/>
                    <a:pt x="75" y="43"/>
                    <a:pt x="75" y="43"/>
                  </a:cubicBezTo>
                  <a:cubicBezTo>
                    <a:pt x="76" y="43"/>
                    <a:pt x="76" y="43"/>
                    <a:pt x="76" y="43"/>
                  </a:cubicBezTo>
                  <a:cubicBezTo>
                    <a:pt x="76" y="43"/>
                    <a:pt x="76" y="43"/>
                    <a:pt x="76" y="43"/>
                  </a:cubicBezTo>
                  <a:cubicBezTo>
                    <a:pt x="76" y="43"/>
                    <a:pt x="76" y="43"/>
                    <a:pt x="76" y="43"/>
                  </a:cubicBezTo>
                  <a:cubicBezTo>
                    <a:pt x="77" y="43"/>
                    <a:pt x="77" y="43"/>
                    <a:pt x="77" y="43"/>
                  </a:cubicBezTo>
                  <a:cubicBezTo>
                    <a:pt x="78" y="42"/>
                    <a:pt x="78" y="42"/>
                    <a:pt x="78" y="42"/>
                  </a:cubicBezTo>
                  <a:cubicBezTo>
                    <a:pt x="78" y="42"/>
                    <a:pt x="78" y="42"/>
                    <a:pt x="78" y="42"/>
                  </a:cubicBezTo>
                  <a:cubicBezTo>
                    <a:pt x="78" y="42"/>
                    <a:pt x="78" y="42"/>
                    <a:pt x="78" y="42"/>
                  </a:cubicBezTo>
                  <a:cubicBezTo>
                    <a:pt x="79" y="42"/>
                    <a:pt x="79" y="42"/>
                    <a:pt x="79" y="42"/>
                  </a:cubicBezTo>
                  <a:cubicBezTo>
                    <a:pt x="80" y="42"/>
                    <a:pt x="80" y="42"/>
                    <a:pt x="80" y="42"/>
                  </a:cubicBezTo>
                  <a:cubicBezTo>
                    <a:pt x="80" y="42"/>
                    <a:pt x="80" y="42"/>
                    <a:pt x="80" y="42"/>
                  </a:cubicBezTo>
                  <a:cubicBezTo>
                    <a:pt x="81" y="41"/>
                    <a:pt x="81" y="41"/>
                    <a:pt x="81" y="41"/>
                  </a:cubicBezTo>
                  <a:cubicBezTo>
                    <a:pt x="81" y="41"/>
                    <a:pt x="81" y="41"/>
                    <a:pt x="81" y="41"/>
                  </a:cubicBezTo>
                  <a:cubicBezTo>
                    <a:pt x="81" y="41"/>
                    <a:pt x="81" y="41"/>
                    <a:pt x="81" y="41"/>
                  </a:cubicBezTo>
                  <a:cubicBezTo>
                    <a:pt x="79" y="41"/>
                    <a:pt x="79" y="41"/>
                    <a:pt x="79" y="41"/>
                  </a:cubicBezTo>
                  <a:cubicBezTo>
                    <a:pt x="78" y="40"/>
                    <a:pt x="78" y="40"/>
                    <a:pt x="78" y="40"/>
                  </a:cubicBezTo>
                  <a:cubicBezTo>
                    <a:pt x="78" y="40"/>
                    <a:pt x="78" y="40"/>
                    <a:pt x="78" y="40"/>
                  </a:cubicBezTo>
                  <a:cubicBezTo>
                    <a:pt x="79" y="40"/>
                    <a:pt x="79" y="40"/>
                    <a:pt x="79" y="40"/>
                  </a:cubicBezTo>
                  <a:cubicBezTo>
                    <a:pt x="80" y="38"/>
                    <a:pt x="80" y="38"/>
                    <a:pt x="80" y="38"/>
                  </a:cubicBezTo>
                  <a:cubicBezTo>
                    <a:pt x="82" y="38"/>
                    <a:pt x="82" y="38"/>
                    <a:pt x="82" y="38"/>
                  </a:cubicBezTo>
                  <a:cubicBezTo>
                    <a:pt x="82" y="38"/>
                    <a:pt x="82" y="38"/>
                    <a:pt x="82" y="38"/>
                  </a:cubicBezTo>
                  <a:cubicBezTo>
                    <a:pt x="83" y="37"/>
                    <a:pt x="83" y="37"/>
                    <a:pt x="83" y="37"/>
                  </a:cubicBezTo>
                  <a:cubicBezTo>
                    <a:pt x="80" y="34"/>
                    <a:pt x="80" y="34"/>
                    <a:pt x="80" y="34"/>
                  </a:cubicBezTo>
                  <a:cubicBezTo>
                    <a:pt x="80" y="35"/>
                    <a:pt x="80" y="35"/>
                    <a:pt x="80" y="35"/>
                  </a:cubicBezTo>
                  <a:cubicBezTo>
                    <a:pt x="79" y="35"/>
                    <a:pt x="79" y="35"/>
                    <a:pt x="79" y="35"/>
                  </a:cubicBezTo>
                  <a:cubicBezTo>
                    <a:pt x="78" y="35"/>
                    <a:pt x="78" y="35"/>
                    <a:pt x="78" y="35"/>
                  </a:cubicBezTo>
                  <a:cubicBezTo>
                    <a:pt x="78" y="36"/>
                    <a:pt x="78" y="36"/>
                    <a:pt x="78" y="36"/>
                  </a:cubicBezTo>
                  <a:cubicBezTo>
                    <a:pt x="77" y="36"/>
                    <a:pt x="77" y="36"/>
                    <a:pt x="77" y="36"/>
                  </a:cubicBezTo>
                  <a:cubicBezTo>
                    <a:pt x="77" y="36"/>
                    <a:pt x="77" y="36"/>
                    <a:pt x="77" y="36"/>
                  </a:cubicBezTo>
                  <a:cubicBezTo>
                    <a:pt x="76" y="36"/>
                    <a:pt x="76" y="36"/>
                    <a:pt x="76" y="36"/>
                  </a:cubicBezTo>
                  <a:cubicBezTo>
                    <a:pt x="76" y="36"/>
                    <a:pt x="76" y="36"/>
                    <a:pt x="76" y="36"/>
                  </a:cubicBezTo>
                  <a:cubicBezTo>
                    <a:pt x="76" y="35"/>
                    <a:pt x="76" y="35"/>
                    <a:pt x="76" y="35"/>
                  </a:cubicBezTo>
                  <a:cubicBezTo>
                    <a:pt x="76" y="35"/>
                    <a:pt x="76" y="35"/>
                    <a:pt x="76" y="35"/>
                  </a:cubicBezTo>
                  <a:cubicBezTo>
                    <a:pt x="75" y="35"/>
                    <a:pt x="75" y="35"/>
                    <a:pt x="75" y="35"/>
                  </a:cubicBezTo>
                  <a:cubicBezTo>
                    <a:pt x="74" y="36"/>
                    <a:pt x="74" y="36"/>
                    <a:pt x="74" y="36"/>
                  </a:cubicBezTo>
                  <a:cubicBezTo>
                    <a:pt x="74" y="36"/>
                    <a:pt x="74" y="36"/>
                    <a:pt x="74" y="36"/>
                  </a:cubicBezTo>
                  <a:cubicBezTo>
                    <a:pt x="74" y="36"/>
                    <a:pt x="74" y="36"/>
                    <a:pt x="74" y="36"/>
                  </a:cubicBezTo>
                  <a:cubicBezTo>
                    <a:pt x="74" y="36"/>
                    <a:pt x="74" y="36"/>
                    <a:pt x="74" y="36"/>
                  </a:cubicBezTo>
                  <a:cubicBezTo>
                    <a:pt x="73" y="36"/>
                    <a:pt x="73" y="36"/>
                    <a:pt x="73" y="36"/>
                  </a:cubicBezTo>
                  <a:cubicBezTo>
                    <a:pt x="73" y="36"/>
                    <a:pt x="73" y="36"/>
                    <a:pt x="73" y="36"/>
                  </a:cubicBezTo>
                  <a:cubicBezTo>
                    <a:pt x="73" y="35"/>
                    <a:pt x="73" y="35"/>
                    <a:pt x="73" y="35"/>
                  </a:cubicBezTo>
                  <a:cubicBezTo>
                    <a:pt x="72" y="36"/>
                    <a:pt x="72" y="36"/>
                    <a:pt x="72" y="36"/>
                  </a:cubicBezTo>
                  <a:cubicBezTo>
                    <a:pt x="72" y="36"/>
                    <a:pt x="72" y="36"/>
                    <a:pt x="72" y="36"/>
                  </a:cubicBezTo>
                  <a:cubicBezTo>
                    <a:pt x="71" y="36"/>
                    <a:pt x="71" y="36"/>
                    <a:pt x="71" y="36"/>
                  </a:cubicBezTo>
                  <a:cubicBezTo>
                    <a:pt x="71" y="35"/>
                    <a:pt x="71" y="35"/>
                    <a:pt x="71" y="35"/>
                  </a:cubicBezTo>
                  <a:cubicBezTo>
                    <a:pt x="70" y="35"/>
                    <a:pt x="70" y="35"/>
                    <a:pt x="70" y="35"/>
                  </a:cubicBezTo>
                  <a:cubicBezTo>
                    <a:pt x="70" y="35"/>
                    <a:pt x="70" y="35"/>
                    <a:pt x="70" y="35"/>
                  </a:cubicBezTo>
                  <a:cubicBezTo>
                    <a:pt x="70" y="35"/>
                    <a:pt x="70" y="35"/>
                    <a:pt x="70" y="35"/>
                  </a:cubicBezTo>
                  <a:cubicBezTo>
                    <a:pt x="70" y="36"/>
                    <a:pt x="70" y="36"/>
                    <a:pt x="70" y="36"/>
                  </a:cubicBezTo>
                  <a:cubicBezTo>
                    <a:pt x="71" y="36"/>
                    <a:pt x="71" y="36"/>
                    <a:pt x="71" y="36"/>
                  </a:cubicBezTo>
                  <a:cubicBezTo>
                    <a:pt x="71" y="37"/>
                    <a:pt x="71" y="37"/>
                    <a:pt x="71" y="37"/>
                  </a:cubicBezTo>
                  <a:cubicBezTo>
                    <a:pt x="71" y="37"/>
                    <a:pt x="71" y="37"/>
                    <a:pt x="71" y="37"/>
                  </a:cubicBezTo>
                  <a:cubicBezTo>
                    <a:pt x="71" y="38"/>
                    <a:pt x="71" y="38"/>
                    <a:pt x="71" y="38"/>
                  </a:cubicBezTo>
                  <a:cubicBezTo>
                    <a:pt x="70" y="39"/>
                    <a:pt x="70" y="39"/>
                    <a:pt x="70" y="39"/>
                  </a:cubicBezTo>
                  <a:cubicBezTo>
                    <a:pt x="70" y="40"/>
                    <a:pt x="70" y="40"/>
                    <a:pt x="70" y="40"/>
                  </a:cubicBezTo>
                  <a:cubicBezTo>
                    <a:pt x="70" y="40"/>
                    <a:pt x="70" y="40"/>
                    <a:pt x="70" y="40"/>
                  </a:cubicBezTo>
                  <a:cubicBezTo>
                    <a:pt x="70" y="40"/>
                    <a:pt x="70" y="40"/>
                    <a:pt x="70" y="40"/>
                  </a:cubicBezTo>
                  <a:cubicBezTo>
                    <a:pt x="69" y="40"/>
                    <a:pt x="69" y="40"/>
                    <a:pt x="69" y="40"/>
                  </a:cubicBezTo>
                  <a:cubicBezTo>
                    <a:pt x="69" y="40"/>
                    <a:pt x="69" y="40"/>
                    <a:pt x="69" y="40"/>
                  </a:cubicBezTo>
                  <a:cubicBezTo>
                    <a:pt x="69" y="40"/>
                    <a:pt x="69" y="40"/>
                    <a:pt x="69" y="40"/>
                  </a:cubicBezTo>
                  <a:cubicBezTo>
                    <a:pt x="69" y="39"/>
                    <a:pt x="69" y="39"/>
                    <a:pt x="69" y="39"/>
                  </a:cubicBezTo>
                  <a:cubicBezTo>
                    <a:pt x="69" y="38"/>
                    <a:pt x="69" y="38"/>
                    <a:pt x="69" y="38"/>
                  </a:cubicBezTo>
                  <a:cubicBezTo>
                    <a:pt x="69" y="38"/>
                    <a:pt x="69" y="38"/>
                    <a:pt x="69" y="38"/>
                  </a:cubicBezTo>
                  <a:cubicBezTo>
                    <a:pt x="69" y="38"/>
                    <a:pt x="69" y="38"/>
                    <a:pt x="69" y="38"/>
                  </a:cubicBezTo>
                  <a:cubicBezTo>
                    <a:pt x="69" y="38"/>
                    <a:pt x="69" y="38"/>
                    <a:pt x="69" y="38"/>
                  </a:cubicBezTo>
                  <a:cubicBezTo>
                    <a:pt x="69" y="37"/>
                    <a:pt x="69" y="37"/>
                    <a:pt x="69" y="37"/>
                  </a:cubicBezTo>
                  <a:cubicBezTo>
                    <a:pt x="68" y="37"/>
                    <a:pt x="68" y="37"/>
                    <a:pt x="68" y="37"/>
                  </a:cubicBezTo>
                  <a:cubicBezTo>
                    <a:pt x="68" y="38"/>
                    <a:pt x="68" y="38"/>
                    <a:pt x="68" y="38"/>
                  </a:cubicBezTo>
                  <a:cubicBezTo>
                    <a:pt x="67" y="38"/>
                    <a:pt x="67" y="38"/>
                    <a:pt x="67" y="38"/>
                  </a:cubicBezTo>
                  <a:cubicBezTo>
                    <a:pt x="67" y="38"/>
                    <a:pt x="67" y="38"/>
                    <a:pt x="67" y="38"/>
                  </a:cubicBezTo>
                  <a:cubicBezTo>
                    <a:pt x="66" y="37"/>
                    <a:pt x="66" y="37"/>
                    <a:pt x="66" y="37"/>
                  </a:cubicBezTo>
                  <a:cubicBezTo>
                    <a:pt x="66" y="37"/>
                    <a:pt x="66" y="37"/>
                    <a:pt x="66" y="37"/>
                  </a:cubicBezTo>
                  <a:cubicBezTo>
                    <a:pt x="66" y="37"/>
                    <a:pt x="66" y="37"/>
                    <a:pt x="66" y="37"/>
                  </a:cubicBezTo>
                  <a:cubicBezTo>
                    <a:pt x="67" y="36"/>
                    <a:pt x="67" y="36"/>
                    <a:pt x="67" y="36"/>
                  </a:cubicBezTo>
                  <a:cubicBezTo>
                    <a:pt x="67" y="36"/>
                    <a:pt x="67" y="36"/>
                    <a:pt x="67" y="36"/>
                  </a:cubicBezTo>
                  <a:cubicBezTo>
                    <a:pt x="67" y="36"/>
                    <a:pt x="67" y="36"/>
                    <a:pt x="67" y="36"/>
                  </a:cubicBezTo>
                  <a:cubicBezTo>
                    <a:pt x="67" y="35"/>
                    <a:pt x="67" y="35"/>
                    <a:pt x="67" y="35"/>
                  </a:cubicBezTo>
                  <a:cubicBezTo>
                    <a:pt x="67" y="35"/>
                    <a:pt x="67" y="35"/>
                    <a:pt x="67" y="35"/>
                  </a:cubicBezTo>
                  <a:cubicBezTo>
                    <a:pt x="67" y="34"/>
                    <a:pt x="67" y="34"/>
                    <a:pt x="67" y="34"/>
                  </a:cubicBezTo>
                  <a:cubicBezTo>
                    <a:pt x="66" y="34"/>
                    <a:pt x="66" y="34"/>
                    <a:pt x="66" y="34"/>
                  </a:cubicBezTo>
                  <a:cubicBezTo>
                    <a:pt x="66" y="33"/>
                    <a:pt x="66" y="33"/>
                    <a:pt x="66" y="33"/>
                  </a:cubicBezTo>
                  <a:cubicBezTo>
                    <a:pt x="66" y="33"/>
                    <a:pt x="66" y="33"/>
                    <a:pt x="66" y="33"/>
                  </a:cubicBezTo>
                  <a:cubicBezTo>
                    <a:pt x="65" y="33"/>
                    <a:pt x="65" y="33"/>
                    <a:pt x="65" y="33"/>
                  </a:cubicBezTo>
                  <a:cubicBezTo>
                    <a:pt x="65" y="33"/>
                    <a:pt x="65" y="33"/>
                    <a:pt x="65" y="33"/>
                  </a:cubicBezTo>
                  <a:cubicBezTo>
                    <a:pt x="65" y="32"/>
                    <a:pt x="65" y="32"/>
                    <a:pt x="65" y="32"/>
                  </a:cubicBezTo>
                  <a:cubicBezTo>
                    <a:pt x="65" y="32"/>
                    <a:pt x="65" y="32"/>
                    <a:pt x="65" y="32"/>
                  </a:cubicBezTo>
                  <a:cubicBezTo>
                    <a:pt x="66" y="31"/>
                    <a:pt x="66" y="31"/>
                    <a:pt x="66" y="31"/>
                  </a:cubicBezTo>
                  <a:cubicBezTo>
                    <a:pt x="66" y="31"/>
                    <a:pt x="66" y="31"/>
                    <a:pt x="66" y="31"/>
                  </a:cubicBezTo>
                  <a:cubicBezTo>
                    <a:pt x="66" y="31"/>
                    <a:pt x="66" y="31"/>
                    <a:pt x="66" y="31"/>
                  </a:cubicBezTo>
                  <a:cubicBezTo>
                    <a:pt x="65" y="31"/>
                    <a:pt x="65" y="31"/>
                    <a:pt x="65" y="31"/>
                  </a:cubicBezTo>
                  <a:cubicBezTo>
                    <a:pt x="65" y="31"/>
                    <a:pt x="65" y="31"/>
                    <a:pt x="65" y="31"/>
                  </a:cubicBezTo>
                  <a:cubicBezTo>
                    <a:pt x="65" y="30"/>
                    <a:pt x="65" y="30"/>
                    <a:pt x="65" y="30"/>
                  </a:cubicBezTo>
                  <a:cubicBezTo>
                    <a:pt x="65" y="29"/>
                    <a:pt x="65" y="29"/>
                    <a:pt x="65" y="29"/>
                  </a:cubicBezTo>
                  <a:cubicBezTo>
                    <a:pt x="64" y="28"/>
                    <a:pt x="64" y="28"/>
                    <a:pt x="64" y="28"/>
                  </a:cubicBezTo>
                  <a:cubicBezTo>
                    <a:pt x="63" y="28"/>
                    <a:pt x="63" y="28"/>
                    <a:pt x="63" y="28"/>
                  </a:cubicBezTo>
                  <a:cubicBezTo>
                    <a:pt x="63" y="27"/>
                    <a:pt x="63" y="27"/>
                    <a:pt x="63" y="27"/>
                  </a:cubicBezTo>
                  <a:cubicBezTo>
                    <a:pt x="62" y="26"/>
                    <a:pt x="62" y="26"/>
                    <a:pt x="62" y="26"/>
                  </a:cubicBezTo>
                  <a:cubicBezTo>
                    <a:pt x="61" y="24"/>
                    <a:pt x="61" y="24"/>
                    <a:pt x="61" y="24"/>
                  </a:cubicBezTo>
                  <a:cubicBezTo>
                    <a:pt x="61" y="23"/>
                    <a:pt x="61" y="23"/>
                    <a:pt x="61" y="23"/>
                  </a:cubicBezTo>
                  <a:cubicBezTo>
                    <a:pt x="61" y="23"/>
                    <a:pt x="61" y="23"/>
                    <a:pt x="61" y="23"/>
                  </a:cubicBezTo>
                  <a:cubicBezTo>
                    <a:pt x="61" y="23"/>
                    <a:pt x="61" y="23"/>
                    <a:pt x="61" y="23"/>
                  </a:cubicBezTo>
                  <a:cubicBezTo>
                    <a:pt x="61" y="23"/>
                    <a:pt x="61" y="23"/>
                    <a:pt x="61" y="23"/>
                  </a:cubicBezTo>
                  <a:cubicBezTo>
                    <a:pt x="62" y="22"/>
                    <a:pt x="62" y="22"/>
                    <a:pt x="62" y="22"/>
                  </a:cubicBezTo>
                  <a:cubicBezTo>
                    <a:pt x="62" y="22"/>
                    <a:pt x="62" y="22"/>
                    <a:pt x="62" y="22"/>
                  </a:cubicBezTo>
                  <a:cubicBezTo>
                    <a:pt x="62" y="22"/>
                    <a:pt x="62" y="22"/>
                    <a:pt x="62" y="22"/>
                  </a:cubicBezTo>
                  <a:cubicBezTo>
                    <a:pt x="62" y="22"/>
                    <a:pt x="62" y="22"/>
                    <a:pt x="62" y="22"/>
                  </a:cubicBezTo>
                  <a:cubicBezTo>
                    <a:pt x="62" y="21"/>
                    <a:pt x="62" y="21"/>
                    <a:pt x="62" y="21"/>
                  </a:cubicBezTo>
                  <a:cubicBezTo>
                    <a:pt x="63" y="21"/>
                    <a:pt x="63" y="21"/>
                    <a:pt x="63" y="21"/>
                  </a:cubicBezTo>
                  <a:cubicBezTo>
                    <a:pt x="62" y="21"/>
                    <a:pt x="62" y="21"/>
                    <a:pt x="62" y="21"/>
                  </a:cubicBezTo>
                  <a:cubicBezTo>
                    <a:pt x="62" y="21"/>
                    <a:pt x="62" y="21"/>
                    <a:pt x="62" y="21"/>
                  </a:cubicBezTo>
                  <a:cubicBezTo>
                    <a:pt x="62" y="21"/>
                    <a:pt x="62" y="21"/>
                    <a:pt x="62" y="21"/>
                  </a:cubicBezTo>
                  <a:cubicBezTo>
                    <a:pt x="62" y="21"/>
                    <a:pt x="62" y="21"/>
                    <a:pt x="62" y="21"/>
                  </a:cubicBezTo>
                  <a:cubicBezTo>
                    <a:pt x="61" y="22"/>
                    <a:pt x="61" y="22"/>
                    <a:pt x="61" y="22"/>
                  </a:cubicBezTo>
                  <a:cubicBezTo>
                    <a:pt x="61" y="22"/>
                    <a:pt x="61" y="22"/>
                    <a:pt x="61" y="22"/>
                  </a:cubicBezTo>
                  <a:cubicBezTo>
                    <a:pt x="61" y="22"/>
                    <a:pt x="61" y="22"/>
                    <a:pt x="61" y="22"/>
                  </a:cubicBezTo>
                  <a:cubicBezTo>
                    <a:pt x="61" y="22"/>
                    <a:pt x="61" y="22"/>
                    <a:pt x="61" y="22"/>
                  </a:cubicBezTo>
                  <a:cubicBezTo>
                    <a:pt x="60" y="21"/>
                    <a:pt x="60" y="21"/>
                    <a:pt x="60" y="21"/>
                  </a:cubicBezTo>
                  <a:cubicBezTo>
                    <a:pt x="59" y="19"/>
                    <a:pt x="59" y="19"/>
                    <a:pt x="59" y="19"/>
                  </a:cubicBezTo>
                  <a:cubicBezTo>
                    <a:pt x="58" y="17"/>
                    <a:pt x="58" y="17"/>
                    <a:pt x="58" y="17"/>
                  </a:cubicBezTo>
                  <a:cubicBezTo>
                    <a:pt x="57" y="14"/>
                    <a:pt x="57" y="14"/>
                    <a:pt x="57" y="14"/>
                  </a:cubicBezTo>
                  <a:cubicBezTo>
                    <a:pt x="57" y="14"/>
                    <a:pt x="57" y="14"/>
                    <a:pt x="57" y="14"/>
                  </a:cubicBezTo>
                  <a:cubicBezTo>
                    <a:pt x="56" y="13"/>
                    <a:pt x="56" y="13"/>
                    <a:pt x="56" y="13"/>
                  </a:cubicBezTo>
                  <a:cubicBezTo>
                    <a:pt x="55" y="12"/>
                    <a:pt x="55" y="12"/>
                    <a:pt x="55" y="12"/>
                  </a:cubicBezTo>
                  <a:cubicBezTo>
                    <a:pt x="54" y="11"/>
                    <a:pt x="54" y="11"/>
                    <a:pt x="54" y="11"/>
                  </a:cubicBezTo>
                  <a:cubicBezTo>
                    <a:pt x="54" y="10"/>
                    <a:pt x="54" y="10"/>
                    <a:pt x="54" y="10"/>
                  </a:cubicBezTo>
                  <a:cubicBezTo>
                    <a:pt x="53" y="10"/>
                    <a:pt x="53" y="10"/>
                    <a:pt x="53" y="10"/>
                  </a:cubicBezTo>
                  <a:cubicBezTo>
                    <a:pt x="53" y="11"/>
                    <a:pt x="53" y="11"/>
                    <a:pt x="53" y="11"/>
                  </a:cubicBezTo>
                  <a:cubicBezTo>
                    <a:pt x="53" y="11"/>
                    <a:pt x="53" y="11"/>
                    <a:pt x="53" y="11"/>
                  </a:cubicBezTo>
                  <a:cubicBezTo>
                    <a:pt x="53" y="11"/>
                    <a:pt x="53" y="11"/>
                    <a:pt x="53" y="11"/>
                  </a:cubicBezTo>
                  <a:cubicBezTo>
                    <a:pt x="52" y="11"/>
                    <a:pt x="52" y="11"/>
                    <a:pt x="52" y="11"/>
                  </a:cubicBezTo>
                  <a:cubicBezTo>
                    <a:pt x="52" y="10"/>
                    <a:pt x="52" y="10"/>
                    <a:pt x="52" y="10"/>
                  </a:cubicBezTo>
                  <a:cubicBezTo>
                    <a:pt x="52" y="10"/>
                    <a:pt x="52" y="10"/>
                    <a:pt x="52" y="10"/>
                  </a:cubicBezTo>
                  <a:cubicBezTo>
                    <a:pt x="52" y="9"/>
                    <a:pt x="52" y="9"/>
                    <a:pt x="52" y="9"/>
                  </a:cubicBezTo>
                  <a:cubicBezTo>
                    <a:pt x="52" y="9"/>
                    <a:pt x="52" y="9"/>
                    <a:pt x="52" y="9"/>
                  </a:cubicBezTo>
                  <a:cubicBezTo>
                    <a:pt x="52" y="8"/>
                    <a:pt x="52" y="8"/>
                    <a:pt x="52" y="8"/>
                  </a:cubicBezTo>
                  <a:cubicBezTo>
                    <a:pt x="52" y="8"/>
                    <a:pt x="52" y="8"/>
                    <a:pt x="52" y="8"/>
                  </a:cubicBezTo>
                  <a:cubicBezTo>
                    <a:pt x="51" y="7"/>
                    <a:pt x="51" y="7"/>
                    <a:pt x="51" y="7"/>
                  </a:cubicBezTo>
                  <a:cubicBezTo>
                    <a:pt x="51" y="7"/>
                    <a:pt x="51" y="7"/>
                    <a:pt x="51" y="7"/>
                  </a:cubicBezTo>
                  <a:cubicBezTo>
                    <a:pt x="50" y="6"/>
                    <a:pt x="50" y="6"/>
                    <a:pt x="50" y="6"/>
                  </a:cubicBezTo>
                  <a:cubicBezTo>
                    <a:pt x="50" y="5"/>
                    <a:pt x="50" y="5"/>
                    <a:pt x="50" y="5"/>
                  </a:cubicBezTo>
                  <a:cubicBezTo>
                    <a:pt x="50" y="5"/>
                    <a:pt x="50" y="5"/>
                    <a:pt x="50" y="5"/>
                  </a:cubicBezTo>
                  <a:cubicBezTo>
                    <a:pt x="49" y="4"/>
                    <a:pt x="49" y="4"/>
                    <a:pt x="49" y="4"/>
                  </a:cubicBezTo>
                  <a:cubicBezTo>
                    <a:pt x="48" y="2"/>
                    <a:pt x="48" y="2"/>
                    <a:pt x="48" y="2"/>
                  </a:cubicBezTo>
                  <a:cubicBezTo>
                    <a:pt x="48" y="2"/>
                    <a:pt x="48" y="2"/>
                    <a:pt x="48" y="2"/>
                  </a:cubicBezTo>
                  <a:cubicBezTo>
                    <a:pt x="48" y="1"/>
                    <a:pt x="48" y="1"/>
                    <a:pt x="48" y="1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2" y="1"/>
                    <a:pt x="42" y="2"/>
                    <a:pt x="42" y="2"/>
                  </a:cubicBezTo>
                  <a:cubicBezTo>
                    <a:pt x="42" y="2"/>
                    <a:pt x="42" y="2"/>
                    <a:pt x="42" y="2"/>
                  </a:cubicBezTo>
                  <a:cubicBezTo>
                    <a:pt x="41" y="2"/>
                    <a:pt x="41" y="2"/>
                    <a:pt x="41" y="2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6"/>
                    <a:pt x="41" y="6"/>
                    <a:pt x="41" y="6"/>
                  </a:cubicBezTo>
                  <a:cubicBezTo>
                    <a:pt x="42" y="6"/>
                    <a:pt x="42" y="6"/>
                    <a:pt x="42" y="6"/>
                  </a:cubicBezTo>
                  <a:cubicBezTo>
                    <a:pt x="42" y="6"/>
                    <a:pt x="42" y="6"/>
                    <a:pt x="42" y="6"/>
                  </a:cubicBezTo>
                  <a:cubicBezTo>
                    <a:pt x="42" y="7"/>
                    <a:pt x="42" y="7"/>
                    <a:pt x="42" y="7"/>
                  </a:cubicBezTo>
                  <a:cubicBezTo>
                    <a:pt x="42" y="7"/>
                    <a:pt x="42" y="7"/>
                    <a:pt x="42" y="7"/>
                  </a:cubicBezTo>
                  <a:cubicBezTo>
                    <a:pt x="43" y="7"/>
                    <a:pt x="43" y="7"/>
                    <a:pt x="43" y="7"/>
                  </a:cubicBezTo>
                  <a:cubicBezTo>
                    <a:pt x="43" y="8"/>
                    <a:pt x="43" y="8"/>
                    <a:pt x="43" y="8"/>
                  </a:cubicBezTo>
                  <a:cubicBezTo>
                    <a:pt x="43" y="8"/>
                    <a:pt x="43" y="8"/>
                    <a:pt x="43" y="8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2" y="15"/>
                    <a:pt x="42" y="15"/>
                    <a:pt x="42" y="15"/>
                  </a:cubicBezTo>
                  <a:cubicBezTo>
                    <a:pt x="42" y="15"/>
                    <a:pt x="42" y="15"/>
                    <a:pt x="42" y="15"/>
                  </a:cubicBezTo>
                  <a:cubicBezTo>
                    <a:pt x="42" y="15"/>
                    <a:pt x="42" y="15"/>
                    <a:pt x="42" y="15"/>
                  </a:cubicBezTo>
                  <a:cubicBezTo>
                    <a:pt x="42" y="15"/>
                    <a:pt x="42" y="15"/>
                    <a:pt x="42" y="15"/>
                  </a:cubicBezTo>
                  <a:cubicBezTo>
                    <a:pt x="41" y="17"/>
                    <a:pt x="41" y="17"/>
                    <a:pt x="41" y="17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8" y="20"/>
                    <a:pt x="38" y="20"/>
                    <a:pt x="38" y="20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36" y="23"/>
                    <a:pt x="36" y="23"/>
                    <a:pt x="36" y="23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7"/>
                    <a:pt x="35" y="27"/>
                    <a:pt x="35" y="27"/>
                  </a:cubicBezTo>
                  <a:cubicBezTo>
                    <a:pt x="35" y="27"/>
                    <a:pt x="35" y="27"/>
                    <a:pt x="35" y="27"/>
                  </a:cubicBezTo>
                  <a:cubicBezTo>
                    <a:pt x="35" y="28"/>
                    <a:pt x="35" y="28"/>
                    <a:pt x="35" y="28"/>
                  </a:cubicBezTo>
                  <a:cubicBezTo>
                    <a:pt x="36" y="28"/>
                    <a:pt x="36" y="28"/>
                    <a:pt x="36" y="28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4" y="32"/>
                    <a:pt x="34" y="32"/>
                    <a:pt x="34" y="32"/>
                  </a:cubicBezTo>
                  <a:cubicBezTo>
                    <a:pt x="34" y="32"/>
                    <a:pt x="34" y="32"/>
                    <a:pt x="34" y="32"/>
                  </a:cubicBezTo>
                  <a:cubicBezTo>
                    <a:pt x="33" y="33"/>
                    <a:pt x="33" y="33"/>
                    <a:pt x="33" y="33"/>
                  </a:cubicBezTo>
                  <a:cubicBezTo>
                    <a:pt x="33" y="34"/>
                    <a:pt x="33" y="34"/>
                    <a:pt x="33" y="34"/>
                  </a:cubicBezTo>
                  <a:cubicBezTo>
                    <a:pt x="32" y="34"/>
                    <a:pt x="32" y="34"/>
                    <a:pt x="32" y="34"/>
                  </a:cubicBezTo>
                  <a:cubicBezTo>
                    <a:pt x="32" y="34"/>
                    <a:pt x="32" y="34"/>
                    <a:pt x="32" y="34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28" y="36"/>
                    <a:pt x="28" y="36"/>
                    <a:pt x="28" y="36"/>
                  </a:cubicBezTo>
                  <a:cubicBezTo>
                    <a:pt x="27" y="36"/>
                    <a:pt x="27" y="36"/>
                    <a:pt x="27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22" y="36"/>
                    <a:pt x="22" y="36"/>
                    <a:pt x="22" y="36"/>
                  </a:cubicBezTo>
                  <a:cubicBezTo>
                    <a:pt x="22" y="36"/>
                    <a:pt x="22" y="36"/>
                    <a:pt x="22" y="36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19" y="34"/>
                    <a:pt x="19" y="34"/>
                    <a:pt x="19" y="34"/>
                  </a:cubicBezTo>
                  <a:cubicBezTo>
                    <a:pt x="18" y="34"/>
                    <a:pt x="18" y="34"/>
                    <a:pt x="18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4" y="35"/>
                    <a:pt x="14" y="35"/>
                    <a:pt x="14" y="35"/>
                  </a:cubicBezTo>
                  <a:cubicBezTo>
                    <a:pt x="14" y="35"/>
                    <a:pt x="14" y="35"/>
                    <a:pt x="14" y="35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12" y="34"/>
                    <a:pt x="12" y="34"/>
                    <a:pt x="12" y="34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10" y="34"/>
                    <a:pt x="10" y="34"/>
                    <a:pt x="10" y="34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3"/>
                    <a:pt x="5" y="33"/>
                    <a:pt x="5" y="33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5" y="36"/>
                    <a:pt x="5" y="36"/>
                    <a:pt x="5" y="36"/>
                  </a:cubicBezTo>
                  <a:cubicBezTo>
                    <a:pt x="5" y="36"/>
                    <a:pt x="5" y="36"/>
                    <a:pt x="5" y="36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2" y="37"/>
                    <a:pt x="2" y="37"/>
                    <a:pt x="2" y="37"/>
                  </a:cubicBezTo>
                  <a:cubicBezTo>
                    <a:pt x="2" y="37"/>
                    <a:pt x="2" y="37"/>
                    <a:pt x="2" y="37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1" y="38"/>
                    <a:pt x="1" y="38"/>
                    <a:pt x="1" y="38"/>
                  </a:cubicBezTo>
                  <a:cubicBezTo>
                    <a:pt x="1" y="39"/>
                    <a:pt x="1" y="39"/>
                    <a:pt x="1" y="39"/>
                  </a:cubicBezTo>
                  <a:cubicBezTo>
                    <a:pt x="1" y="40"/>
                    <a:pt x="1" y="40"/>
                    <a:pt x="1" y="4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1" y="44"/>
                    <a:pt x="1" y="44"/>
                    <a:pt x="1" y="44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1" y="50"/>
                    <a:pt x="1" y="50"/>
                    <a:pt x="1" y="50"/>
                  </a:cubicBezTo>
                  <a:cubicBezTo>
                    <a:pt x="1" y="50"/>
                    <a:pt x="1" y="50"/>
                    <a:pt x="1" y="50"/>
                  </a:cubicBezTo>
                  <a:cubicBezTo>
                    <a:pt x="1" y="51"/>
                    <a:pt x="1" y="51"/>
                    <a:pt x="1" y="51"/>
                  </a:cubicBezTo>
                  <a:cubicBezTo>
                    <a:pt x="2" y="52"/>
                    <a:pt x="2" y="52"/>
                    <a:pt x="2" y="52"/>
                  </a:cubicBezTo>
                  <a:cubicBezTo>
                    <a:pt x="2" y="52"/>
                    <a:pt x="2" y="52"/>
                    <a:pt x="2" y="52"/>
                  </a:cubicBezTo>
                  <a:cubicBezTo>
                    <a:pt x="2" y="54"/>
                    <a:pt x="2" y="54"/>
                    <a:pt x="2" y="54"/>
                  </a:cubicBezTo>
                  <a:cubicBezTo>
                    <a:pt x="3" y="54"/>
                    <a:pt x="3" y="54"/>
                    <a:pt x="3" y="54"/>
                  </a:cubicBezTo>
                  <a:cubicBezTo>
                    <a:pt x="3" y="54"/>
                    <a:pt x="3" y="54"/>
                    <a:pt x="3" y="54"/>
                  </a:cubicBezTo>
                  <a:cubicBezTo>
                    <a:pt x="5" y="55"/>
                    <a:pt x="5" y="55"/>
                    <a:pt x="5" y="55"/>
                  </a:cubicBezTo>
                  <a:cubicBezTo>
                    <a:pt x="5" y="55"/>
                    <a:pt x="5" y="55"/>
                    <a:pt x="5" y="55"/>
                  </a:cubicBezTo>
                  <a:cubicBezTo>
                    <a:pt x="5" y="56"/>
                    <a:pt x="5" y="56"/>
                    <a:pt x="5" y="56"/>
                  </a:cubicBezTo>
                  <a:cubicBezTo>
                    <a:pt x="5" y="57"/>
                    <a:pt x="5" y="57"/>
                    <a:pt x="5" y="57"/>
                  </a:cubicBezTo>
                  <a:cubicBezTo>
                    <a:pt x="5" y="57"/>
                    <a:pt x="5" y="57"/>
                    <a:pt x="5" y="57"/>
                  </a:cubicBezTo>
                  <a:cubicBezTo>
                    <a:pt x="6" y="58"/>
                    <a:pt x="6" y="58"/>
                    <a:pt x="6" y="58"/>
                  </a:cubicBezTo>
                  <a:cubicBezTo>
                    <a:pt x="7" y="58"/>
                    <a:pt x="7" y="58"/>
                    <a:pt x="7" y="58"/>
                  </a:cubicBezTo>
                  <a:cubicBezTo>
                    <a:pt x="8" y="58"/>
                    <a:pt x="8" y="58"/>
                    <a:pt x="8" y="58"/>
                  </a:cubicBezTo>
                  <a:cubicBezTo>
                    <a:pt x="8" y="59"/>
                    <a:pt x="8" y="59"/>
                    <a:pt x="8" y="59"/>
                  </a:cubicBezTo>
                  <a:cubicBezTo>
                    <a:pt x="7" y="60"/>
                    <a:pt x="7" y="60"/>
                    <a:pt x="7" y="60"/>
                  </a:cubicBezTo>
                  <a:cubicBezTo>
                    <a:pt x="7" y="60"/>
                    <a:pt x="7" y="60"/>
                    <a:pt x="7" y="60"/>
                  </a:cubicBezTo>
                  <a:cubicBezTo>
                    <a:pt x="8" y="60"/>
                    <a:pt x="8" y="60"/>
                    <a:pt x="8" y="60"/>
                  </a:cubicBezTo>
                  <a:cubicBezTo>
                    <a:pt x="8" y="60"/>
                    <a:pt x="8" y="60"/>
                    <a:pt x="8" y="60"/>
                  </a:cubicBezTo>
                  <a:cubicBezTo>
                    <a:pt x="8" y="60"/>
                    <a:pt x="8" y="60"/>
                    <a:pt x="8" y="60"/>
                  </a:cubicBezTo>
                  <a:cubicBezTo>
                    <a:pt x="9" y="60"/>
                    <a:pt x="9" y="60"/>
                    <a:pt x="9" y="60"/>
                  </a:cubicBezTo>
                  <a:cubicBezTo>
                    <a:pt x="9" y="61"/>
                    <a:pt x="9" y="61"/>
                    <a:pt x="9" y="61"/>
                  </a:cubicBezTo>
                  <a:cubicBezTo>
                    <a:pt x="10" y="61"/>
                    <a:pt x="10" y="61"/>
                    <a:pt x="10" y="61"/>
                  </a:cubicBezTo>
                  <a:cubicBezTo>
                    <a:pt x="12" y="62"/>
                    <a:pt x="12" y="62"/>
                    <a:pt x="12" y="62"/>
                  </a:cubicBezTo>
                  <a:cubicBezTo>
                    <a:pt x="13" y="63"/>
                    <a:pt x="13" y="63"/>
                    <a:pt x="13" y="63"/>
                  </a:cubicBezTo>
                  <a:cubicBezTo>
                    <a:pt x="15" y="63"/>
                    <a:pt x="15" y="63"/>
                    <a:pt x="15" y="63"/>
                  </a:cubicBezTo>
                  <a:cubicBezTo>
                    <a:pt x="15" y="64"/>
                    <a:pt x="15" y="64"/>
                    <a:pt x="15" y="64"/>
                  </a:cubicBezTo>
                  <a:cubicBezTo>
                    <a:pt x="16" y="64"/>
                    <a:pt x="16" y="64"/>
                    <a:pt x="16" y="64"/>
                  </a:cubicBezTo>
                  <a:cubicBezTo>
                    <a:pt x="16" y="64"/>
                    <a:pt x="16" y="64"/>
                    <a:pt x="16" y="64"/>
                  </a:cubicBezTo>
                  <a:cubicBezTo>
                    <a:pt x="16" y="65"/>
                    <a:pt x="16" y="65"/>
                    <a:pt x="16" y="65"/>
                  </a:cubicBezTo>
                  <a:cubicBezTo>
                    <a:pt x="16" y="65"/>
                    <a:pt x="16" y="65"/>
                    <a:pt x="16" y="65"/>
                  </a:cubicBezTo>
                  <a:cubicBezTo>
                    <a:pt x="16" y="65"/>
                    <a:pt x="17" y="65"/>
                    <a:pt x="17" y="65"/>
                  </a:cubicBezTo>
                  <a:cubicBezTo>
                    <a:pt x="17" y="66"/>
                    <a:pt x="17" y="66"/>
                    <a:pt x="17" y="66"/>
                  </a:cubicBezTo>
                  <a:cubicBezTo>
                    <a:pt x="17" y="66"/>
                    <a:pt x="17" y="66"/>
                    <a:pt x="17" y="66"/>
                  </a:cubicBezTo>
                  <a:cubicBezTo>
                    <a:pt x="17" y="67"/>
                    <a:pt x="17" y="67"/>
                    <a:pt x="17" y="67"/>
                  </a:cubicBezTo>
                  <a:cubicBezTo>
                    <a:pt x="18" y="68"/>
                    <a:pt x="18" y="68"/>
                    <a:pt x="18" y="68"/>
                  </a:cubicBezTo>
                  <a:cubicBezTo>
                    <a:pt x="18" y="69"/>
                    <a:pt x="18" y="69"/>
                    <a:pt x="18" y="69"/>
                  </a:cubicBezTo>
                  <a:cubicBezTo>
                    <a:pt x="18" y="70"/>
                    <a:pt x="18" y="70"/>
                    <a:pt x="18" y="70"/>
                  </a:cubicBezTo>
                  <a:cubicBezTo>
                    <a:pt x="19" y="71"/>
                    <a:pt x="19" y="71"/>
                    <a:pt x="19" y="71"/>
                  </a:cubicBezTo>
                  <a:cubicBezTo>
                    <a:pt x="19" y="71"/>
                    <a:pt x="19" y="71"/>
                    <a:pt x="19" y="71"/>
                  </a:cubicBezTo>
                  <a:cubicBezTo>
                    <a:pt x="20" y="72"/>
                    <a:pt x="20" y="72"/>
                    <a:pt x="20" y="72"/>
                  </a:cubicBezTo>
                  <a:cubicBezTo>
                    <a:pt x="20" y="73"/>
                    <a:pt x="20" y="73"/>
                    <a:pt x="20" y="73"/>
                  </a:cubicBezTo>
                  <a:cubicBezTo>
                    <a:pt x="20" y="73"/>
                    <a:pt x="20" y="73"/>
                    <a:pt x="20" y="73"/>
                  </a:cubicBezTo>
                  <a:cubicBezTo>
                    <a:pt x="21" y="74"/>
                    <a:pt x="21" y="74"/>
                    <a:pt x="21" y="74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21" y="76"/>
                    <a:pt x="21" y="76"/>
                    <a:pt x="21" y="76"/>
                  </a:cubicBezTo>
                  <a:cubicBezTo>
                    <a:pt x="21" y="77"/>
                    <a:pt x="21" y="77"/>
                    <a:pt x="21" y="77"/>
                  </a:cubicBezTo>
                  <a:cubicBezTo>
                    <a:pt x="21" y="77"/>
                    <a:pt x="21" y="77"/>
                    <a:pt x="21" y="77"/>
                  </a:cubicBezTo>
                  <a:cubicBezTo>
                    <a:pt x="21" y="77"/>
                    <a:pt x="21" y="77"/>
                    <a:pt x="21" y="77"/>
                  </a:cubicBezTo>
                  <a:cubicBezTo>
                    <a:pt x="20" y="77"/>
                    <a:pt x="20" y="77"/>
                    <a:pt x="20" y="77"/>
                  </a:cubicBezTo>
                  <a:cubicBezTo>
                    <a:pt x="20" y="78"/>
                    <a:pt x="20" y="78"/>
                    <a:pt x="20" y="78"/>
                  </a:cubicBezTo>
                  <a:cubicBezTo>
                    <a:pt x="21" y="78"/>
                    <a:pt x="21" y="78"/>
                    <a:pt x="21" y="78"/>
                  </a:cubicBezTo>
                  <a:cubicBezTo>
                    <a:pt x="21" y="78"/>
                    <a:pt x="21" y="78"/>
                    <a:pt x="21" y="78"/>
                  </a:cubicBezTo>
                  <a:cubicBezTo>
                    <a:pt x="21" y="79"/>
                    <a:pt x="21" y="79"/>
                    <a:pt x="21" y="79"/>
                  </a:cubicBezTo>
                  <a:cubicBezTo>
                    <a:pt x="22" y="79"/>
                    <a:pt x="22" y="79"/>
                    <a:pt x="22" y="79"/>
                  </a:cubicBezTo>
                  <a:cubicBezTo>
                    <a:pt x="22" y="80"/>
                    <a:pt x="22" y="80"/>
                    <a:pt x="22" y="80"/>
                  </a:cubicBezTo>
                  <a:cubicBezTo>
                    <a:pt x="22" y="81"/>
                    <a:pt x="22" y="81"/>
                    <a:pt x="22" y="81"/>
                  </a:cubicBezTo>
                  <a:cubicBezTo>
                    <a:pt x="22" y="81"/>
                    <a:pt x="22" y="81"/>
                    <a:pt x="22" y="81"/>
                  </a:cubicBezTo>
                  <a:cubicBezTo>
                    <a:pt x="20" y="82"/>
                    <a:pt x="20" y="82"/>
                    <a:pt x="20" y="82"/>
                  </a:cubicBezTo>
                  <a:cubicBezTo>
                    <a:pt x="20" y="83"/>
                    <a:pt x="20" y="83"/>
                    <a:pt x="20" y="83"/>
                  </a:cubicBezTo>
                  <a:cubicBezTo>
                    <a:pt x="20" y="83"/>
                    <a:pt x="20" y="83"/>
                    <a:pt x="20" y="83"/>
                  </a:cubicBezTo>
                  <a:cubicBezTo>
                    <a:pt x="20" y="83"/>
                    <a:pt x="20" y="83"/>
                    <a:pt x="20" y="83"/>
                  </a:cubicBezTo>
                  <a:cubicBezTo>
                    <a:pt x="20" y="84"/>
                    <a:pt x="20" y="84"/>
                    <a:pt x="20" y="84"/>
                  </a:cubicBezTo>
                  <a:cubicBezTo>
                    <a:pt x="20" y="84"/>
                    <a:pt x="20" y="84"/>
                    <a:pt x="20" y="84"/>
                  </a:cubicBezTo>
                  <a:cubicBezTo>
                    <a:pt x="20" y="84"/>
                    <a:pt x="20" y="84"/>
                    <a:pt x="20" y="84"/>
                  </a:cubicBezTo>
                  <a:cubicBezTo>
                    <a:pt x="21" y="85"/>
                    <a:pt x="21" y="85"/>
                    <a:pt x="21" y="85"/>
                  </a:cubicBezTo>
                  <a:cubicBezTo>
                    <a:pt x="21" y="85"/>
                    <a:pt x="21" y="85"/>
                    <a:pt x="21" y="85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24" y="86"/>
                    <a:pt x="24" y="86"/>
                    <a:pt x="24" y="86"/>
                  </a:cubicBezTo>
                  <a:cubicBezTo>
                    <a:pt x="25" y="86"/>
                    <a:pt x="25" y="86"/>
                    <a:pt x="25" y="86"/>
                  </a:cubicBezTo>
                  <a:cubicBezTo>
                    <a:pt x="25" y="87"/>
                    <a:pt x="25" y="87"/>
                    <a:pt x="25" y="87"/>
                  </a:cubicBezTo>
                  <a:cubicBezTo>
                    <a:pt x="25" y="87"/>
                    <a:pt x="25" y="87"/>
                    <a:pt x="25" y="87"/>
                  </a:cubicBezTo>
                  <a:cubicBezTo>
                    <a:pt x="26" y="88"/>
                    <a:pt x="26" y="88"/>
                    <a:pt x="26" y="88"/>
                  </a:cubicBezTo>
                  <a:cubicBezTo>
                    <a:pt x="26" y="88"/>
                    <a:pt x="26" y="88"/>
                    <a:pt x="26" y="88"/>
                  </a:cubicBezTo>
                  <a:cubicBezTo>
                    <a:pt x="26" y="88"/>
                    <a:pt x="26" y="88"/>
                    <a:pt x="26" y="88"/>
                  </a:cubicBezTo>
                  <a:cubicBezTo>
                    <a:pt x="27" y="89"/>
                    <a:pt x="27" y="89"/>
                    <a:pt x="27" y="89"/>
                  </a:cubicBezTo>
                  <a:cubicBezTo>
                    <a:pt x="28" y="89"/>
                    <a:pt x="28" y="89"/>
                    <a:pt x="28" y="89"/>
                  </a:cubicBezTo>
                  <a:cubicBezTo>
                    <a:pt x="28" y="89"/>
                    <a:pt x="28" y="89"/>
                    <a:pt x="28" y="89"/>
                  </a:cubicBezTo>
                  <a:cubicBezTo>
                    <a:pt x="28" y="90"/>
                    <a:pt x="28" y="90"/>
                    <a:pt x="28" y="90"/>
                  </a:cubicBezTo>
                  <a:cubicBezTo>
                    <a:pt x="28" y="90"/>
                    <a:pt x="28" y="90"/>
                    <a:pt x="28" y="90"/>
                  </a:cubicBezTo>
                  <a:cubicBezTo>
                    <a:pt x="28" y="91"/>
                    <a:pt x="28" y="91"/>
                    <a:pt x="28" y="91"/>
                  </a:cubicBezTo>
                  <a:cubicBezTo>
                    <a:pt x="28" y="91"/>
                    <a:pt x="28" y="91"/>
                    <a:pt x="28" y="91"/>
                  </a:cubicBezTo>
                  <a:cubicBezTo>
                    <a:pt x="28" y="91"/>
                    <a:pt x="28" y="91"/>
                    <a:pt x="28" y="91"/>
                  </a:cubicBezTo>
                  <a:cubicBezTo>
                    <a:pt x="27" y="92"/>
                    <a:pt x="27" y="92"/>
                    <a:pt x="27" y="92"/>
                  </a:cubicBezTo>
                  <a:cubicBezTo>
                    <a:pt x="27" y="93"/>
                    <a:pt x="27" y="93"/>
                    <a:pt x="27" y="93"/>
                  </a:cubicBezTo>
                  <a:cubicBezTo>
                    <a:pt x="27" y="93"/>
                    <a:pt x="27" y="93"/>
                    <a:pt x="27" y="93"/>
                  </a:cubicBezTo>
                  <a:cubicBezTo>
                    <a:pt x="27" y="93"/>
                    <a:pt x="27" y="93"/>
                    <a:pt x="27" y="93"/>
                  </a:cubicBezTo>
                  <a:cubicBezTo>
                    <a:pt x="28" y="93"/>
                    <a:pt x="28" y="93"/>
                    <a:pt x="28" y="93"/>
                  </a:cubicBezTo>
                  <a:cubicBezTo>
                    <a:pt x="28" y="92"/>
                    <a:pt x="28" y="92"/>
                    <a:pt x="28" y="92"/>
                  </a:cubicBezTo>
                  <a:cubicBezTo>
                    <a:pt x="28" y="92"/>
                    <a:pt x="28" y="92"/>
                    <a:pt x="28" y="92"/>
                  </a:cubicBezTo>
                  <a:cubicBezTo>
                    <a:pt x="29" y="92"/>
                    <a:pt x="29" y="92"/>
                    <a:pt x="29" y="92"/>
                  </a:cubicBezTo>
                  <a:cubicBezTo>
                    <a:pt x="29" y="92"/>
                    <a:pt x="29" y="92"/>
                    <a:pt x="29" y="92"/>
                  </a:cubicBezTo>
                  <a:cubicBezTo>
                    <a:pt x="29" y="93"/>
                    <a:pt x="29" y="93"/>
                    <a:pt x="29" y="93"/>
                  </a:cubicBezTo>
                  <a:cubicBezTo>
                    <a:pt x="30" y="93"/>
                    <a:pt x="30" y="93"/>
                    <a:pt x="30" y="93"/>
                  </a:cubicBezTo>
                  <a:cubicBezTo>
                    <a:pt x="30" y="94"/>
                    <a:pt x="30" y="94"/>
                    <a:pt x="30" y="94"/>
                  </a:cubicBezTo>
                  <a:cubicBezTo>
                    <a:pt x="30" y="95"/>
                    <a:pt x="30" y="95"/>
                    <a:pt x="30" y="95"/>
                  </a:cubicBezTo>
                  <a:cubicBezTo>
                    <a:pt x="30" y="95"/>
                    <a:pt x="30" y="95"/>
                    <a:pt x="30" y="95"/>
                  </a:cubicBezTo>
                  <a:cubicBezTo>
                    <a:pt x="30" y="95"/>
                    <a:pt x="30" y="95"/>
                    <a:pt x="30" y="95"/>
                  </a:cubicBezTo>
                  <a:cubicBezTo>
                    <a:pt x="30" y="94"/>
                    <a:pt x="30" y="94"/>
                    <a:pt x="30" y="94"/>
                  </a:cubicBezTo>
                  <a:cubicBezTo>
                    <a:pt x="31" y="94"/>
                    <a:pt x="31" y="94"/>
                    <a:pt x="31" y="94"/>
                  </a:cubicBezTo>
                  <a:cubicBezTo>
                    <a:pt x="31" y="93"/>
                    <a:pt x="31" y="93"/>
                    <a:pt x="31" y="93"/>
                  </a:cubicBezTo>
                  <a:cubicBezTo>
                    <a:pt x="31" y="93"/>
                    <a:pt x="31" y="93"/>
                    <a:pt x="31" y="93"/>
                  </a:cubicBezTo>
                  <a:cubicBezTo>
                    <a:pt x="32" y="93"/>
                    <a:pt x="32" y="93"/>
                    <a:pt x="32" y="93"/>
                  </a:cubicBezTo>
                  <a:cubicBezTo>
                    <a:pt x="32" y="93"/>
                    <a:pt x="32" y="93"/>
                    <a:pt x="32" y="93"/>
                  </a:cubicBezTo>
                  <a:cubicBezTo>
                    <a:pt x="32" y="94"/>
                    <a:pt x="32" y="94"/>
                    <a:pt x="32" y="94"/>
                  </a:cubicBezTo>
                  <a:cubicBezTo>
                    <a:pt x="33" y="94"/>
                    <a:pt x="33" y="94"/>
                    <a:pt x="33" y="94"/>
                  </a:cubicBezTo>
                  <a:cubicBezTo>
                    <a:pt x="33" y="94"/>
                    <a:pt x="33" y="94"/>
                    <a:pt x="33" y="94"/>
                  </a:cubicBezTo>
                  <a:cubicBezTo>
                    <a:pt x="34" y="96"/>
                    <a:pt x="34" y="96"/>
                    <a:pt x="34" y="96"/>
                  </a:cubicBezTo>
                  <a:cubicBezTo>
                    <a:pt x="35" y="97"/>
                    <a:pt x="35" y="97"/>
                    <a:pt x="35" y="97"/>
                  </a:cubicBezTo>
                  <a:cubicBezTo>
                    <a:pt x="35" y="97"/>
                    <a:pt x="35" y="97"/>
                    <a:pt x="35" y="97"/>
                  </a:cubicBezTo>
                  <a:cubicBezTo>
                    <a:pt x="35" y="98"/>
                    <a:pt x="35" y="98"/>
                    <a:pt x="35" y="98"/>
                  </a:cubicBezTo>
                  <a:cubicBezTo>
                    <a:pt x="36" y="98"/>
                    <a:pt x="36" y="98"/>
                    <a:pt x="36" y="98"/>
                  </a:cubicBezTo>
                  <a:cubicBezTo>
                    <a:pt x="36" y="99"/>
                    <a:pt x="36" y="99"/>
                    <a:pt x="36" y="99"/>
                  </a:cubicBezTo>
                  <a:cubicBezTo>
                    <a:pt x="35" y="101"/>
                    <a:pt x="35" y="101"/>
                    <a:pt x="35" y="101"/>
                  </a:cubicBezTo>
                  <a:cubicBezTo>
                    <a:pt x="35" y="102"/>
                    <a:pt x="35" y="102"/>
                    <a:pt x="35" y="102"/>
                  </a:cubicBezTo>
                  <a:cubicBezTo>
                    <a:pt x="34" y="103"/>
                    <a:pt x="34" y="103"/>
                    <a:pt x="34" y="103"/>
                  </a:cubicBezTo>
                  <a:cubicBezTo>
                    <a:pt x="34" y="104"/>
                    <a:pt x="34" y="104"/>
                    <a:pt x="34" y="104"/>
                  </a:cubicBezTo>
                  <a:cubicBezTo>
                    <a:pt x="34" y="104"/>
                    <a:pt x="34" y="104"/>
                    <a:pt x="34" y="104"/>
                  </a:cubicBezTo>
                  <a:cubicBezTo>
                    <a:pt x="33" y="105"/>
                    <a:pt x="33" y="105"/>
                    <a:pt x="33" y="105"/>
                  </a:cubicBezTo>
                  <a:cubicBezTo>
                    <a:pt x="33" y="106"/>
                    <a:pt x="33" y="106"/>
                    <a:pt x="33" y="106"/>
                  </a:cubicBezTo>
                  <a:cubicBezTo>
                    <a:pt x="31" y="107"/>
                    <a:pt x="31" y="107"/>
                    <a:pt x="31" y="107"/>
                  </a:cubicBezTo>
                  <a:cubicBezTo>
                    <a:pt x="30" y="107"/>
                    <a:pt x="30" y="107"/>
                    <a:pt x="30" y="107"/>
                  </a:cubicBezTo>
                  <a:cubicBezTo>
                    <a:pt x="30" y="108"/>
                    <a:pt x="30" y="108"/>
                    <a:pt x="30" y="108"/>
                  </a:cubicBezTo>
                  <a:cubicBezTo>
                    <a:pt x="30" y="108"/>
                    <a:pt x="30" y="108"/>
                    <a:pt x="30" y="108"/>
                  </a:cubicBezTo>
                  <a:cubicBezTo>
                    <a:pt x="30" y="110"/>
                    <a:pt x="30" y="110"/>
                    <a:pt x="30" y="110"/>
                  </a:cubicBezTo>
                  <a:cubicBezTo>
                    <a:pt x="31" y="111"/>
                    <a:pt x="31" y="111"/>
                    <a:pt x="31" y="111"/>
                  </a:cubicBezTo>
                  <a:cubicBezTo>
                    <a:pt x="31" y="111"/>
                    <a:pt x="31" y="111"/>
                    <a:pt x="31" y="111"/>
                  </a:cubicBezTo>
                  <a:cubicBezTo>
                    <a:pt x="31" y="112"/>
                    <a:pt x="31" y="112"/>
                    <a:pt x="31" y="112"/>
                  </a:cubicBezTo>
                  <a:cubicBezTo>
                    <a:pt x="31" y="112"/>
                    <a:pt x="31" y="112"/>
                    <a:pt x="31" y="112"/>
                  </a:cubicBezTo>
                  <a:cubicBezTo>
                    <a:pt x="31" y="113"/>
                    <a:pt x="31" y="113"/>
                    <a:pt x="31" y="113"/>
                  </a:cubicBezTo>
                  <a:cubicBezTo>
                    <a:pt x="31" y="113"/>
                    <a:pt x="31" y="113"/>
                    <a:pt x="31" y="113"/>
                  </a:cubicBezTo>
                  <a:cubicBezTo>
                    <a:pt x="31" y="113"/>
                    <a:pt x="31" y="113"/>
                    <a:pt x="31" y="113"/>
                  </a:cubicBezTo>
                  <a:cubicBezTo>
                    <a:pt x="31" y="113"/>
                    <a:pt x="31" y="113"/>
                    <a:pt x="31" y="113"/>
                  </a:cubicBezTo>
                  <a:cubicBezTo>
                    <a:pt x="32" y="113"/>
                    <a:pt x="32" y="113"/>
                    <a:pt x="32" y="113"/>
                  </a:cubicBezTo>
                  <a:cubicBezTo>
                    <a:pt x="32" y="113"/>
                    <a:pt x="32" y="113"/>
                    <a:pt x="32" y="113"/>
                  </a:cubicBezTo>
                  <a:cubicBezTo>
                    <a:pt x="33" y="114"/>
                    <a:pt x="33" y="114"/>
                    <a:pt x="33" y="114"/>
                  </a:cubicBezTo>
                  <a:cubicBezTo>
                    <a:pt x="33" y="114"/>
                    <a:pt x="33" y="114"/>
                    <a:pt x="33" y="114"/>
                  </a:cubicBezTo>
                  <a:cubicBezTo>
                    <a:pt x="33" y="116"/>
                    <a:pt x="33" y="116"/>
                    <a:pt x="33" y="116"/>
                  </a:cubicBezTo>
                  <a:cubicBezTo>
                    <a:pt x="33" y="116"/>
                    <a:pt x="33" y="116"/>
                    <a:pt x="33" y="116"/>
                  </a:cubicBezTo>
                  <a:cubicBezTo>
                    <a:pt x="32" y="117"/>
                    <a:pt x="32" y="117"/>
                    <a:pt x="32" y="117"/>
                  </a:cubicBezTo>
                  <a:cubicBezTo>
                    <a:pt x="32" y="117"/>
                    <a:pt x="32" y="117"/>
                    <a:pt x="32" y="117"/>
                  </a:cubicBezTo>
                  <a:cubicBezTo>
                    <a:pt x="32" y="118"/>
                    <a:pt x="32" y="118"/>
                    <a:pt x="32" y="118"/>
                  </a:cubicBezTo>
                  <a:cubicBezTo>
                    <a:pt x="32" y="119"/>
                    <a:pt x="32" y="119"/>
                    <a:pt x="32" y="119"/>
                  </a:cubicBezTo>
                  <a:cubicBezTo>
                    <a:pt x="32" y="120"/>
                    <a:pt x="32" y="120"/>
                    <a:pt x="32" y="120"/>
                  </a:cubicBezTo>
                  <a:cubicBezTo>
                    <a:pt x="32" y="120"/>
                    <a:pt x="32" y="120"/>
                    <a:pt x="32" y="120"/>
                  </a:cubicBezTo>
                  <a:cubicBezTo>
                    <a:pt x="32" y="120"/>
                    <a:pt x="32" y="120"/>
                    <a:pt x="32" y="120"/>
                  </a:cubicBezTo>
                  <a:cubicBezTo>
                    <a:pt x="32" y="121"/>
                    <a:pt x="32" y="121"/>
                    <a:pt x="32" y="121"/>
                  </a:cubicBezTo>
                  <a:cubicBezTo>
                    <a:pt x="32" y="121"/>
                    <a:pt x="32" y="121"/>
                    <a:pt x="32" y="121"/>
                  </a:cubicBezTo>
                  <a:cubicBezTo>
                    <a:pt x="33" y="121"/>
                    <a:pt x="33" y="121"/>
                    <a:pt x="33" y="121"/>
                  </a:cubicBezTo>
                  <a:cubicBezTo>
                    <a:pt x="33" y="121"/>
                    <a:pt x="33" y="121"/>
                    <a:pt x="33" y="121"/>
                  </a:cubicBezTo>
                  <a:cubicBezTo>
                    <a:pt x="33" y="121"/>
                    <a:pt x="33" y="121"/>
                    <a:pt x="33" y="121"/>
                  </a:cubicBezTo>
                  <a:cubicBezTo>
                    <a:pt x="33" y="122"/>
                    <a:pt x="33" y="122"/>
                    <a:pt x="33" y="122"/>
                  </a:cubicBezTo>
                  <a:cubicBezTo>
                    <a:pt x="33" y="123"/>
                    <a:pt x="33" y="123"/>
                    <a:pt x="33" y="123"/>
                  </a:cubicBezTo>
                  <a:cubicBezTo>
                    <a:pt x="33" y="123"/>
                    <a:pt x="33" y="123"/>
                    <a:pt x="33" y="123"/>
                  </a:cubicBezTo>
                  <a:cubicBezTo>
                    <a:pt x="33" y="125"/>
                    <a:pt x="33" y="125"/>
                    <a:pt x="33" y="125"/>
                  </a:cubicBezTo>
                  <a:cubicBezTo>
                    <a:pt x="34" y="126"/>
                    <a:pt x="34" y="126"/>
                    <a:pt x="34" y="126"/>
                  </a:cubicBezTo>
                  <a:cubicBezTo>
                    <a:pt x="35" y="127"/>
                    <a:pt x="35" y="127"/>
                    <a:pt x="35" y="127"/>
                  </a:cubicBezTo>
                  <a:cubicBezTo>
                    <a:pt x="35" y="127"/>
                    <a:pt x="35" y="127"/>
                    <a:pt x="35" y="127"/>
                  </a:cubicBezTo>
                  <a:cubicBezTo>
                    <a:pt x="35" y="127"/>
                    <a:pt x="35" y="127"/>
                    <a:pt x="35" y="127"/>
                  </a:cubicBezTo>
                  <a:cubicBezTo>
                    <a:pt x="36" y="127"/>
                    <a:pt x="36" y="127"/>
                    <a:pt x="36" y="127"/>
                  </a:cubicBezTo>
                  <a:cubicBezTo>
                    <a:pt x="36" y="127"/>
                    <a:pt x="36" y="127"/>
                    <a:pt x="36" y="127"/>
                  </a:cubicBezTo>
                  <a:cubicBezTo>
                    <a:pt x="37" y="126"/>
                    <a:pt x="37" y="126"/>
                    <a:pt x="37" y="126"/>
                  </a:cubicBezTo>
                  <a:cubicBezTo>
                    <a:pt x="38" y="125"/>
                    <a:pt x="38" y="125"/>
                    <a:pt x="38" y="125"/>
                  </a:cubicBezTo>
                  <a:cubicBezTo>
                    <a:pt x="39" y="125"/>
                    <a:pt x="39" y="125"/>
                    <a:pt x="39" y="125"/>
                  </a:cubicBezTo>
                  <a:cubicBezTo>
                    <a:pt x="41" y="125"/>
                    <a:pt x="41" y="125"/>
                    <a:pt x="41" y="125"/>
                  </a:cubicBezTo>
                  <a:cubicBezTo>
                    <a:pt x="41" y="125"/>
                    <a:pt x="41" y="125"/>
                    <a:pt x="41" y="126"/>
                  </a:cubicBezTo>
                  <a:cubicBezTo>
                    <a:pt x="41" y="126"/>
                    <a:pt x="42" y="126"/>
                    <a:pt x="42" y="126"/>
                  </a:cubicBezTo>
                  <a:cubicBezTo>
                    <a:pt x="42" y="126"/>
                    <a:pt x="42" y="126"/>
                    <a:pt x="42" y="126"/>
                  </a:cubicBezTo>
                  <a:cubicBezTo>
                    <a:pt x="43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3" y="126"/>
                  </a:cubicBezTo>
                  <a:cubicBezTo>
                    <a:pt x="44" y="126"/>
                    <a:pt x="44" y="126"/>
                    <a:pt x="44" y="126"/>
                  </a:cubicBezTo>
                  <a:cubicBezTo>
                    <a:pt x="44" y="126"/>
                    <a:pt x="44" y="126"/>
                    <a:pt x="44" y="126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5" name="Freeform 64"/>
            <p:cNvSpPr>
              <a:spLocks/>
            </p:cNvSpPr>
            <p:nvPr userDrawn="1"/>
          </p:nvSpPr>
          <p:spPr bwMode="auto">
            <a:xfrm>
              <a:off x="1492250" y="11556686"/>
              <a:ext cx="336550" cy="441325"/>
            </a:xfrm>
            <a:custGeom>
              <a:avLst/>
              <a:gdLst>
                <a:gd name="T0" fmla="*/ 6 w 87"/>
                <a:gd name="T1" fmla="*/ 24 h 114"/>
                <a:gd name="T2" fmla="*/ 6 w 87"/>
                <a:gd name="T3" fmla="*/ 25 h 114"/>
                <a:gd name="T4" fmla="*/ 6 w 87"/>
                <a:gd name="T5" fmla="*/ 30 h 114"/>
                <a:gd name="T6" fmla="*/ 6 w 87"/>
                <a:gd name="T7" fmla="*/ 35 h 114"/>
                <a:gd name="T8" fmla="*/ 11 w 87"/>
                <a:gd name="T9" fmla="*/ 37 h 114"/>
                <a:gd name="T10" fmla="*/ 19 w 87"/>
                <a:gd name="T11" fmla="*/ 42 h 114"/>
                <a:gd name="T12" fmla="*/ 23 w 87"/>
                <a:gd name="T13" fmla="*/ 54 h 114"/>
                <a:gd name="T14" fmla="*/ 22 w 87"/>
                <a:gd name="T15" fmla="*/ 55 h 114"/>
                <a:gd name="T16" fmla="*/ 9 w 87"/>
                <a:gd name="T17" fmla="*/ 77 h 114"/>
                <a:gd name="T18" fmla="*/ 22 w 87"/>
                <a:gd name="T19" fmla="*/ 95 h 114"/>
                <a:gd name="T20" fmla="*/ 22 w 87"/>
                <a:gd name="T21" fmla="*/ 96 h 114"/>
                <a:gd name="T22" fmla="*/ 17 w 87"/>
                <a:gd name="T23" fmla="*/ 108 h 114"/>
                <a:gd name="T24" fmla="*/ 16 w 87"/>
                <a:gd name="T25" fmla="*/ 111 h 114"/>
                <a:gd name="T26" fmla="*/ 21 w 87"/>
                <a:gd name="T27" fmla="*/ 114 h 114"/>
                <a:gd name="T28" fmla="*/ 22 w 87"/>
                <a:gd name="T29" fmla="*/ 110 h 114"/>
                <a:gd name="T30" fmla="*/ 28 w 87"/>
                <a:gd name="T31" fmla="*/ 103 h 114"/>
                <a:gd name="T32" fmla="*/ 28 w 87"/>
                <a:gd name="T33" fmla="*/ 103 h 114"/>
                <a:gd name="T34" fmla="*/ 38 w 87"/>
                <a:gd name="T35" fmla="*/ 108 h 114"/>
                <a:gd name="T36" fmla="*/ 55 w 87"/>
                <a:gd name="T37" fmla="*/ 114 h 114"/>
                <a:gd name="T38" fmla="*/ 59 w 87"/>
                <a:gd name="T39" fmla="*/ 112 h 114"/>
                <a:gd name="T40" fmla="*/ 66 w 87"/>
                <a:gd name="T41" fmla="*/ 109 h 114"/>
                <a:gd name="T42" fmla="*/ 74 w 87"/>
                <a:gd name="T43" fmla="*/ 113 h 114"/>
                <a:gd name="T44" fmla="*/ 75 w 87"/>
                <a:gd name="T45" fmla="*/ 106 h 114"/>
                <a:gd name="T46" fmla="*/ 75 w 87"/>
                <a:gd name="T47" fmla="*/ 97 h 114"/>
                <a:gd name="T48" fmla="*/ 75 w 87"/>
                <a:gd name="T49" fmla="*/ 97 h 114"/>
                <a:gd name="T50" fmla="*/ 69 w 87"/>
                <a:gd name="T51" fmla="*/ 99 h 114"/>
                <a:gd name="T52" fmla="*/ 64 w 87"/>
                <a:gd name="T53" fmla="*/ 97 h 114"/>
                <a:gd name="T54" fmla="*/ 64 w 87"/>
                <a:gd name="T55" fmla="*/ 96 h 114"/>
                <a:gd name="T56" fmla="*/ 61 w 87"/>
                <a:gd name="T57" fmla="*/ 77 h 114"/>
                <a:gd name="T58" fmla="*/ 65 w 87"/>
                <a:gd name="T59" fmla="*/ 72 h 114"/>
                <a:gd name="T60" fmla="*/ 67 w 87"/>
                <a:gd name="T61" fmla="*/ 69 h 114"/>
                <a:gd name="T62" fmla="*/ 67 w 87"/>
                <a:gd name="T63" fmla="*/ 65 h 114"/>
                <a:gd name="T64" fmla="*/ 70 w 87"/>
                <a:gd name="T65" fmla="*/ 56 h 114"/>
                <a:gd name="T66" fmla="*/ 80 w 87"/>
                <a:gd name="T67" fmla="*/ 50 h 114"/>
                <a:gd name="T68" fmla="*/ 85 w 87"/>
                <a:gd name="T69" fmla="*/ 47 h 114"/>
                <a:gd name="T70" fmla="*/ 86 w 87"/>
                <a:gd name="T71" fmla="*/ 44 h 114"/>
                <a:gd name="T72" fmla="*/ 86 w 87"/>
                <a:gd name="T73" fmla="*/ 39 h 114"/>
                <a:gd name="T74" fmla="*/ 87 w 87"/>
                <a:gd name="T75" fmla="*/ 33 h 114"/>
                <a:gd name="T76" fmla="*/ 86 w 87"/>
                <a:gd name="T77" fmla="*/ 33 h 114"/>
                <a:gd name="T78" fmla="*/ 84 w 87"/>
                <a:gd name="T79" fmla="*/ 34 h 114"/>
                <a:gd name="T80" fmla="*/ 80 w 87"/>
                <a:gd name="T81" fmla="*/ 35 h 114"/>
                <a:gd name="T82" fmla="*/ 76 w 87"/>
                <a:gd name="T83" fmla="*/ 34 h 114"/>
                <a:gd name="T84" fmla="*/ 74 w 87"/>
                <a:gd name="T85" fmla="*/ 32 h 114"/>
                <a:gd name="T86" fmla="*/ 70 w 87"/>
                <a:gd name="T87" fmla="*/ 29 h 114"/>
                <a:gd name="T88" fmla="*/ 56 w 87"/>
                <a:gd name="T89" fmla="*/ 23 h 114"/>
                <a:gd name="T90" fmla="*/ 55 w 87"/>
                <a:gd name="T91" fmla="*/ 22 h 114"/>
                <a:gd name="T92" fmla="*/ 54 w 87"/>
                <a:gd name="T93" fmla="*/ 22 h 114"/>
                <a:gd name="T94" fmla="*/ 52 w 87"/>
                <a:gd name="T95" fmla="*/ 22 h 114"/>
                <a:gd name="T96" fmla="*/ 40 w 87"/>
                <a:gd name="T97" fmla="*/ 18 h 114"/>
                <a:gd name="T98" fmla="*/ 39 w 87"/>
                <a:gd name="T99" fmla="*/ 5 h 114"/>
                <a:gd name="T100" fmla="*/ 41 w 87"/>
                <a:gd name="T101" fmla="*/ 1 h 114"/>
                <a:gd name="T102" fmla="*/ 40 w 87"/>
                <a:gd name="T103" fmla="*/ 0 h 114"/>
                <a:gd name="T104" fmla="*/ 39 w 87"/>
                <a:gd name="T105" fmla="*/ 1 h 114"/>
                <a:gd name="T106" fmla="*/ 27 w 87"/>
                <a:gd name="T107" fmla="*/ 6 h 114"/>
                <a:gd name="T108" fmla="*/ 27 w 87"/>
                <a:gd name="T109" fmla="*/ 6 h 114"/>
                <a:gd name="T110" fmla="*/ 20 w 87"/>
                <a:gd name="T111" fmla="*/ 3 h 114"/>
                <a:gd name="T112" fmla="*/ 8 w 87"/>
                <a:gd name="T113" fmla="*/ 15 h 114"/>
                <a:gd name="T114" fmla="*/ 0 w 87"/>
                <a:gd name="T115" fmla="*/ 20 h 114"/>
                <a:gd name="T116" fmla="*/ 6 w 87"/>
                <a:gd name="T117" fmla="*/ 2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87" h="114">
                  <a:moveTo>
                    <a:pt x="6" y="24"/>
                  </a:moveTo>
                  <a:cubicBezTo>
                    <a:pt x="6" y="25"/>
                    <a:pt x="6" y="25"/>
                    <a:pt x="6" y="25"/>
                  </a:cubicBezTo>
                  <a:cubicBezTo>
                    <a:pt x="6" y="27"/>
                    <a:pt x="6" y="29"/>
                    <a:pt x="6" y="30"/>
                  </a:cubicBezTo>
                  <a:cubicBezTo>
                    <a:pt x="6" y="32"/>
                    <a:pt x="6" y="34"/>
                    <a:pt x="6" y="35"/>
                  </a:cubicBezTo>
                  <a:cubicBezTo>
                    <a:pt x="7" y="36"/>
                    <a:pt x="9" y="37"/>
                    <a:pt x="11" y="37"/>
                  </a:cubicBezTo>
                  <a:cubicBezTo>
                    <a:pt x="14" y="38"/>
                    <a:pt x="17" y="39"/>
                    <a:pt x="19" y="42"/>
                  </a:cubicBezTo>
                  <a:cubicBezTo>
                    <a:pt x="22" y="45"/>
                    <a:pt x="24" y="50"/>
                    <a:pt x="23" y="54"/>
                  </a:cubicBezTo>
                  <a:cubicBezTo>
                    <a:pt x="23" y="54"/>
                    <a:pt x="23" y="55"/>
                    <a:pt x="22" y="55"/>
                  </a:cubicBezTo>
                  <a:cubicBezTo>
                    <a:pt x="18" y="62"/>
                    <a:pt x="12" y="70"/>
                    <a:pt x="9" y="77"/>
                  </a:cubicBezTo>
                  <a:cubicBezTo>
                    <a:pt x="15" y="82"/>
                    <a:pt x="19" y="89"/>
                    <a:pt x="22" y="95"/>
                  </a:cubicBezTo>
                  <a:cubicBezTo>
                    <a:pt x="22" y="95"/>
                    <a:pt x="22" y="96"/>
                    <a:pt x="22" y="96"/>
                  </a:cubicBezTo>
                  <a:cubicBezTo>
                    <a:pt x="23" y="101"/>
                    <a:pt x="20" y="104"/>
                    <a:pt x="17" y="108"/>
                  </a:cubicBezTo>
                  <a:cubicBezTo>
                    <a:pt x="17" y="109"/>
                    <a:pt x="16" y="110"/>
                    <a:pt x="16" y="111"/>
                  </a:cubicBezTo>
                  <a:cubicBezTo>
                    <a:pt x="17" y="112"/>
                    <a:pt x="19" y="113"/>
                    <a:pt x="21" y="114"/>
                  </a:cubicBezTo>
                  <a:cubicBezTo>
                    <a:pt x="21" y="113"/>
                    <a:pt x="22" y="111"/>
                    <a:pt x="22" y="110"/>
                  </a:cubicBezTo>
                  <a:cubicBezTo>
                    <a:pt x="23" y="107"/>
                    <a:pt x="24" y="104"/>
                    <a:pt x="28" y="103"/>
                  </a:cubicBezTo>
                  <a:cubicBezTo>
                    <a:pt x="28" y="103"/>
                    <a:pt x="28" y="103"/>
                    <a:pt x="28" y="103"/>
                  </a:cubicBezTo>
                  <a:cubicBezTo>
                    <a:pt x="33" y="104"/>
                    <a:pt x="36" y="106"/>
                    <a:pt x="38" y="108"/>
                  </a:cubicBezTo>
                  <a:cubicBezTo>
                    <a:pt x="41" y="110"/>
                    <a:pt x="45" y="113"/>
                    <a:pt x="55" y="114"/>
                  </a:cubicBezTo>
                  <a:cubicBezTo>
                    <a:pt x="57" y="114"/>
                    <a:pt x="58" y="113"/>
                    <a:pt x="59" y="112"/>
                  </a:cubicBezTo>
                  <a:cubicBezTo>
                    <a:pt x="60" y="110"/>
                    <a:pt x="62" y="109"/>
                    <a:pt x="66" y="109"/>
                  </a:cubicBezTo>
                  <a:cubicBezTo>
                    <a:pt x="68" y="110"/>
                    <a:pt x="71" y="111"/>
                    <a:pt x="74" y="113"/>
                  </a:cubicBezTo>
                  <a:cubicBezTo>
                    <a:pt x="75" y="110"/>
                    <a:pt x="76" y="108"/>
                    <a:pt x="75" y="106"/>
                  </a:cubicBezTo>
                  <a:cubicBezTo>
                    <a:pt x="74" y="102"/>
                    <a:pt x="75" y="99"/>
                    <a:pt x="75" y="97"/>
                  </a:cubicBezTo>
                  <a:cubicBezTo>
                    <a:pt x="75" y="97"/>
                    <a:pt x="75" y="97"/>
                    <a:pt x="75" y="97"/>
                  </a:cubicBezTo>
                  <a:cubicBezTo>
                    <a:pt x="73" y="98"/>
                    <a:pt x="72" y="99"/>
                    <a:pt x="69" y="99"/>
                  </a:cubicBezTo>
                  <a:cubicBezTo>
                    <a:pt x="68" y="99"/>
                    <a:pt x="66" y="98"/>
                    <a:pt x="64" y="97"/>
                  </a:cubicBezTo>
                  <a:cubicBezTo>
                    <a:pt x="64" y="97"/>
                    <a:pt x="64" y="97"/>
                    <a:pt x="64" y="96"/>
                  </a:cubicBezTo>
                  <a:cubicBezTo>
                    <a:pt x="60" y="91"/>
                    <a:pt x="61" y="83"/>
                    <a:pt x="61" y="77"/>
                  </a:cubicBezTo>
                  <a:cubicBezTo>
                    <a:pt x="62" y="75"/>
                    <a:pt x="63" y="73"/>
                    <a:pt x="65" y="72"/>
                  </a:cubicBezTo>
                  <a:cubicBezTo>
                    <a:pt x="66" y="71"/>
                    <a:pt x="66" y="70"/>
                    <a:pt x="67" y="69"/>
                  </a:cubicBezTo>
                  <a:cubicBezTo>
                    <a:pt x="67" y="68"/>
                    <a:pt x="67" y="66"/>
                    <a:pt x="67" y="65"/>
                  </a:cubicBezTo>
                  <a:cubicBezTo>
                    <a:pt x="67" y="62"/>
                    <a:pt x="68" y="59"/>
                    <a:pt x="70" y="56"/>
                  </a:cubicBezTo>
                  <a:cubicBezTo>
                    <a:pt x="73" y="53"/>
                    <a:pt x="76" y="51"/>
                    <a:pt x="80" y="50"/>
                  </a:cubicBezTo>
                  <a:cubicBezTo>
                    <a:pt x="82" y="49"/>
                    <a:pt x="84" y="48"/>
                    <a:pt x="85" y="47"/>
                  </a:cubicBezTo>
                  <a:cubicBezTo>
                    <a:pt x="86" y="46"/>
                    <a:pt x="86" y="45"/>
                    <a:pt x="86" y="44"/>
                  </a:cubicBezTo>
                  <a:cubicBezTo>
                    <a:pt x="86" y="43"/>
                    <a:pt x="86" y="42"/>
                    <a:pt x="86" y="39"/>
                  </a:cubicBezTo>
                  <a:cubicBezTo>
                    <a:pt x="87" y="38"/>
                    <a:pt x="87" y="34"/>
                    <a:pt x="87" y="33"/>
                  </a:cubicBezTo>
                  <a:cubicBezTo>
                    <a:pt x="86" y="33"/>
                    <a:pt x="86" y="33"/>
                    <a:pt x="86" y="33"/>
                  </a:cubicBezTo>
                  <a:cubicBezTo>
                    <a:pt x="86" y="33"/>
                    <a:pt x="85" y="33"/>
                    <a:pt x="84" y="34"/>
                  </a:cubicBezTo>
                  <a:cubicBezTo>
                    <a:pt x="83" y="34"/>
                    <a:pt x="81" y="35"/>
                    <a:pt x="80" y="35"/>
                  </a:cubicBezTo>
                  <a:cubicBezTo>
                    <a:pt x="78" y="35"/>
                    <a:pt x="77" y="35"/>
                    <a:pt x="76" y="34"/>
                  </a:cubicBezTo>
                  <a:cubicBezTo>
                    <a:pt x="75" y="34"/>
                    <a:pt x="75" y="33"/>
                    <a:pt x="74" y="32"/>
                  </a:cubicBezTo>
                  <a:cubicBezTo>
                    <a:pt x="73" y="30"/>
                    <a:pt x="71" y="29"/>
                    <a:pt x="70" y="29"/>
                  </a:cubicBezTo>
                  <a:cubicBezTo>
                    <a:pt x="62" y="28"/>
                    <a:pt x="58" y="25"/>
                    <a:pt x="56" y="23"/>
                  </a:cubicBezTo>
                  <a:cubicBezTo>
                    <a:pt x="56" y="23"/>
                    <a:pt x="55" y="22"/>
                    <a:pt x="55" y="22"/>
                  </a:cubicBezTo>
                  <a:cubicBezTo>
                    <a:pt x="54" y="22"/>
                    <a:pt x="54" y="22"/>
                    <a:pt x="54" y="22"/>
                  </a:cubicBezTo>
                  <a:cubicBezTo>
                    <a:pt x="52" y="22"/>
                    <a:pt x="52" y="22"/>
                    <a:pt x="52" y="22"/>
                  </a:cubicBezTo>
                  <a:cubicBezTo>
                    <a:pt x="49" y="22"/>
                    <a:pt x="44" y="22"/>
                    <a:pt x="40" y="18"/>
                  </a:cubicBezTo>
                  <a:cubicBezTo>
                    <a:pt x="36" y="13"/>
                    <a:pt x="38" y="8"/>
                    <a:pt x="39" y="5"/>
                  </a:cubicBezTo>
                  <a:cubicBezTo>
                    <a:pt x="40" y="4"/>
                    <a:pt x="41" y="1"/>
                    <a:pt x="41" y="1"/>
                  </a:cubicBezTo>
                  <a:cubicBezTo>
                    <a:pt x="41" y="1"/>
                    <a:pt x="40" y="1"/>
                    <a:pt x="40" y="0"/>
                  </a:cubicBezTo>
                  <a:cubicBezTo>
                    <a:pt x="40" y="0"/>
                    <a:pt x="39" y="1"/>
                    <a:pt x="39" y="1"/>
                  </a:cubicBezTo>
                  <a:cubicBezTo>
                    <a:pt x="37" y="3"/>
                    <a:pt x="34" y="5"/>
                    <a:pt x="27" y="6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5" y="6"/>
                    <a:pt x="22" y="5"/>
                    <a:pt x="20" y="3"/>
                  </a:cubicBezTo>
                  <a:cubicBezTo>
                    <a:pt x="19" y="8"/>
                    <a:pt x="17" y="13"/>
                    <a:pt x="8" y="15"/>
                  </a:cubicBezTo>
                  <a:cubicBezTo>
                    <a:pt x="2" y="15"/>
                    <a:pt x="0" y="18"/>
                    <a:pt x="0" y="20"/>
                  </a:cubicBezTo>
                  <a:cubicBezTo>
                    <a:pt x="2" y="21"/>
                    <a:pt x="5" y="22"/>
                    <a:pt x="6" y="24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6" name="Freeform 65"/>
            <p:cNvSpPr>
              <a:spLocks/>
            </p:cNvSpPr>
            <p:nvPr userDrawn="1"/>
          </p:nvSpPr>
          <p:spPr bwMode="auto">
            <a:xfrm>
              <a:off x="5568950" y="9658036"/>
              <a:ext cx="30163" cy="46038"/>
            </a:xfrm>
            <a:custGeom>
              <a:avLst/>
              <a:gdLst>
                <a:gd name="T0" fmla="*/ 1 w 8"/>
                <a:gd name="T1" fmla="*/ 7 h 12"/>
                <a:gd name="T2" fmla="*/ 2 w 8"/>
                <a:gd name="T3" fmla="*/ 8 h 12"/>
                <a:gd name="T4" fmla="*/ 2 w 8"/>
                <a:gd name="T5" fmla="*/ 9 h 12"/>
                <a:gd name="T6" fmla="*/ 3 w 8"/>
                <a:gd name="T7" fmla="*/ 10 h 12"/>
                <a:gd name="T8" fmla="*/ 4 w 8"/>
                <a:gd name="T9" fmla="*/ 10 h 12"/>
                <a:gd name="T10" fmla="*/ 5 w 8"/>
                <a:gd name="T11" fmla="*/ 11 h 12"/>
                <a:gd name="T12" fmla="*/ 6 w 8"/>
                <a:gd name="T13" fmla="*/ 12 h 12"/>
                <a:gd name="T14" fmla="*/ 6 w 8"/>
                <a:gd name="T15" fmla="*/ 12 h 12"/>
                <a:gd name="T16" fmla="*/ 7 w 8"/>
                <a:gd name="T17" fmla="*/ 11 h 12"/>
                <a:gd name="T18" fmla="*/ 8 w 8"/>
                <a:gd name="T19" fmla="*/ 8 h 12"/>
                <a:gd name="T20" fmla="*/ 8 w 8"/>
                <a:gd name="T21" fmla="*/ 3 h 12"/>
                <a:gd name="T22" fmla="*/ 7 w 8"/>
                <a:gd name="T23" fmla="*/ 3 h 12"/>
                <a:gd name="T24" fmla="*/ 5 w 8"/>
                <a:gd name="T25" fmla="*/ 1 h 12"/>
                <a:gd name="T26" fmla="*/ 3 w 8"/>
                <a:gd name="T27" fmla="*/ 0 h 12"/>
                <a:gd name="T28" fmla="*/ 2 w 8"/>
                <a:gd name="T29" fmla="*/ 0 h 12"/>
                <a:gd name="T30" fmla="*/ 2 w 8"/>
                <a:gd name="T31" fmla="*/ 0 h 12"/>
                <a:gd name="T32" fmla="*/ 1 w 8"/>
                <a:gd name="T33" fmla="*/ 1 h 12"/>
                <a:gd name="T34" fmla="*/ 0 w 8"/>
                <a:gd name="T35" fmla="*/ 1 h 12"/>
                <a:gd name="T36" fmla="*/ 0 w 8"/>
                <a:gd name="T37" fmla="*/ 2 h 12"/>
                <a:gd name="T38" fmla="*/ 0 w 8"/>
                <a:gd name="T39" fmla="*/ 3 h 12"/>
                <a:gd name="T40" fmla="*/ 0 w 8"/>
                <a:gd name="T41" fmla="*/ 5 h 12"/>
                <a:gd name="T42" fmla="*/ 0 w 8"/>
                <a:gd name="T43" fmla="*/ 5 h 12"/>
                <a:gd name="T44" fmla="*/ 0 w 8"/>
                <a:gd name="T45" fmla="*/ 6 h 12"/>
                <a:gd name="T46" fmla="*/ 1 w 8"/>
                <a:gd name="T47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8" h="12">
                  <a:moveTo>
                    <a:pt x="1" y="7"/>
                  </a:moveTo>
                  <a:cubicBezTo>
                    <a:pt x="1" y="8"/>
                    <a:pt x="1" y="8"/>
                    <a:pt x="2" y="8"/>
                  </a:cubicBezTo>
                  <a:cubicBezTo>
                    <a:pt x="2" y="8"/>
                    <a:pt x="2" y="9"/>
                    <a:pt x="2" y="9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4" y="10"/>
                  </a:cubicBezTo>
                  <a:cubicBezTo>
                    <a:pt x="4" y="10"/>
                    <a:pt x="5" y="11"/>
                    <a:pt x="5" y="11"/>
                  </a:cubicBezTo>
                  <a:cubicBezTo>
                    <a:pt x="5" y="11"/>
                    <a:pt x="6" y="12"/>
                    <a:pt x="6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1"/>
                    <a:pt x="7" y="11"/>
                    <a:pt x="7" y="11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8" y="6"/>
                    <a:pt x="8" y="5"/>
                    <a:pt x="8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2"/>
                    <a:pt x="6" y="1"/>
                    <a:pt x="5" y="1"/>
                  </a:cubicBezTo>
                  <a:cubicBezTo>
                    <a:pt x="4" y="0"/>
                    <a:pt x="4" y="0"/>
                    <a:pt x="3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0" y="2"/>
                    <a:pt x="0" y="2"/>
                    <a:pt x="0" y="3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1" y="7"/>
                    <a:pt x="1" y="7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7" name="Freeform 66"/>
            <p:cNvSpPr>
              <a:spLocks/>
            </p:cNvSpPr>
            <p:nvPr userDrawn="1"/>
          </p:nvSpPr>
          <p:spPr bwMode="auto">
            <a:xfrm>
              <a:off x="1082675" y="11951974"/>
              <a:ext cx="7938" cy="0"/>
            </a:xfrm>
            <a:custGeom>
              <a:avLst/>
              <a:gdLst>
                <a:gd name="T0" fmla="*/ 0 w 5"/>
                <a:gd name="T1" fmla="*/ 5 w 5"/>
                <a:gd name="T2" fmla="*/ 2 w 5"/>
                <a:gd name="T3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5" y="0"/>
                  </a:ln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8" name="Freeform 67"/>
            <p:cNvSpPr>
              <a:spLocks noEditPoints="1"/>
            </p:cNvSpPr>
            <p:nvPr userDrawn="1"/>
          </p:nvSpPr>
          <p:spPr bwMode="auto">
            <a:xfrm>
              <a:off x="835025" y="11189974"/>
              <a:ext cx="1863725" cy="1133475"/>
            </a:xfrm>
            <a:custGeom>
              <a:avLst/>
              <a:gdLst>
                <a:gd name="T0" fmla="*/ 34 w 482"/>
                <a:gd name="T1" fmla="*/ 173 h 293"/>
                <a:gd name="T2" fmla="*/ 37 w 482"/>
                <a:gd name="T3" fmla="*/ 178 h 293"/>
                <a:gd name="T4" fmla="*/ 51 w 482"/>
                <a:gd name="T5" fmla="*/ 181 h 293"/>
                <a:gd name="T6" fmla="*/ 69 w 482"/>
                <a:gd name="T7" fmla="*/ 197 h 293"/>
                <a:gd name="T8" fmla="*/ 81 w 482"/>
                <a:gd name="T9" fmla="*/ 244 h 293"/>
                <a:gd name="T10" fmla="*/ 128 w 482"/>
                <a:gd name="T11" fmla="*/ 224 h 293"/>
                <a:gd name="T12" fmla="*/ 169 w 482"/>
                <a:gd name="T13" fmla="*/ 232 h 293"/>
                <a:gd name="T14" fmla="*/ 179 w 482"/>
                <a:gd name="T15" fmla="*/ 251 h 293"/>
                <a:gd name="T16" fmla="*/ 186 w 482"/>
                <a:gd name="T17" fmla="*/ 264 h 293"/>
                <a:gd name="T18" fmla="*/ 200 w 482"/>
                <a:gd name="T19" fmla="*/ 279 h 293"/>
                <a:gd name="T20" fmla="*/ 231 w 482"/>
                <a:gd name="T21" fmla="*/ 287 h 293"/>
                <a:gd name="T22" fmla="*/ 241 w 482"/>
                <a:gd name="T23" fmla="*/ 286 h 293"/>
                <a:gd name="T24" fmla="*/ 253 w 482"/>
                <a:gd name="T25" fmla="*/ 276 h 293"/>
                <a:gd name="T26" fmla="*/ 261 w 482"/>
                <a:gd name="T27" fmla="*/ 258 h 293"/>
                <a:gd name="T28" fmla="*/ 274 w 482"/>
                <a:gd name="T29" fmla="*/ 244 h 293"/>
                <a:gd name="T30" fmla="*/ 312 w 482"/>
                <a:gd name="T31" fmla="*/ 238 h 293"/>
                <a:gd name="T32" fmla="*/ 340 w 482"/>
                <a:gd name="T33" fmla="*/ 219 h 293"/>
                <a:gd name="T34" fmla="*/ 370 w 482"/>
                <a:gd name="T35" fmla="*/ 210 h 293"/>
                <a:gd name="T36" fmla="*/ 403 w 482"/>
                <a:gd name="T37" fmla="*/ 217 h 293"/>
                <a:gd name="T38" fmla="*/ 431 w 482"/>
                <a:gd name="T39" fmla="*/ 236 h 293"/>
                <a:gd name="T40" fmla="*/ 465 w 482"/>
                <a:gd name="T41" fmla="*/ 228 h 293"/>
                <a:gd name="T42" fmla="*/ 475 w 482"/>
                <a:gd name="T43" fmla="*/ 219 h 293"/>
                <a:gd name="T44" fmla="*/ 464 w 482"/>
                <a:gd name="T45" fmla="*/ 206 h 293"/>
                <a:gd name="T46" fmla="*/ 403 w 482"/>
                <a:gd name="T47" fmla="*/ 139 h 293"/>
                <a:gd name="T48" fmla="*/ 376 w 482"/>
                <a:gd name="T49" fmla="*/ 129 h 293"/>
                <a:gd name="T50" fmla="*/ 351 w 482"/>
                <a:gd name="T51" fmla="*/ 110 h 293"/>
                <a:gd name="T52" fmla="*/ 327 w 482"/>
                <a:gd name="T53" fmla="*/ 87 h 293"/>
                <a:gd name="T54" fmla="*/ 301 w 482"/>
                <a:gd name="T55" fmla="*/ 62 h 293"/>
                <a:gd name="T56" fmla="*/ 284 w 482"/>
                <a:gd name="T57" fmla="*/ 53 h 293"/>
                <a:gd name="T58" fmla="*/ 264 w 482"/>
                <a:gd name="T59" fmla="*/ 41 h 293"/>
                <a:gd name="T60" fmla="*/ 255 w 482"/>
                <a:gd name="T61" fmla="*/ 25 h 293"/>
                <a:gd name="T62" fmla="*/ 239 w 482"/>
                <a:gd name="T63" fmla="*/ 23 h 293"/>
                <a:gd name="T64" fmla="*/ 208 w 482"/>
                <a:gd name="T65" fmla="*/ 19 h 293"/>
                <a:gd name="T66" fmla="*/ 170 w 482"/>
                <a:gd name="T67" fmla="*/ 8 h 293"/>
                <a:gd name="T68" fmla="*/ 151 w 482"/>
                <a:gd name="T69" fmla="*/ 28 h 293"/>
                <a:gd name="T70" fmla="*/ 118 w 482"/>
                <a:gd name="T71" fmla="*/ 26 h 293"/>
                <a:gd name="T72" fmla="*/ 86 w 482"/>
                <a:gd name="T73" fmla="*/ 50 h 293"/>
                <a:gd name="T74" fmla="*/ 68 w 482"/>
                <a:gd name="T75" fmla="*/ 91 h 293"/>
                <a:gd name="T76" fmla="*/ 67 w 482"/>
                <a:gd name="T77" fmla="*/ 107 h 293"/>
                <a:gd name="T78" fmla="*/ 48 w 482"/>
                <a:gd name="T79" fmla="*/ 110 h 293"/>
                <a:gd name="T80" fmla="*/ 18 w 482"/>
                <a:gd name="T81" fmla="*/ 102 h 293"/>
                <a:gd name="T82" fmla="*/ 185 w 482"/>
                <a:gd name="T83" fmla="*/ 90 h 293"/>
                <a:gd name="T84" fmla="*/ 213 w 482"/>
                <a:gd name="T85" fmla="*/ 90 h 293"/>
                <a:gd name="T86" fmla="*/ 226 w 482"/>
                <a:gd name="T87" fmla="*/ 111 h 293"/>
                <a:gd name="T88" fmla="*/ 250 w 482"/>
                <a:gd name="T89" fmla="*/ 124 h 293"/>
                <a:gd name="T90" fmla="*/ 262 w 482"/>
                <a:gd name="T91" fmla="*/ 137 h 293"/>
                <a:gd name="T92" fmla="*/ 245 w 482"/>
                <a:gd name="T93" fmla="*/ 155 h 293"/>
                <a:gd name="T94" fmla="*/ 237 w 482"/>
                <a:gd name="T95" fmla="*/ 173 h 293"/>
                <a:gd name="T96" fmla="*/ 251 w 482"/>
                <a:gd name="T97" fmla="*/ 194 h 293"/>
                <a:gd name="T98" fmla="*/ 243 w 482"/>
                <a:gd name="T99" fmla="*/ 215 h 293"/>
                <a:gd name="T100" fmla="*/ 199 w 482"/>
                <a:gd name="T101" fmla="*/ 204 h 293"/>
                <a:gd name="T102" fmla="*/ 180 w 482"/>
                <a:gd name="T103" fmla="*/ 209 h 293"/>
                <a:gd name="T104" fmla="*/ 174 w 482"/>
                <a:gd name="T105" fmla="*/ 176 h 293"/>
                <a:gd name="T106" fmla="*/ 172 w 482"/>
                <a:gd name="T107" fmla="*/ 133 h 293"/>
                <a:gd name="T108" fmla="*/ 164 w 482"/>
                <a:gd name="T109" fmla="*/ 118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82" h="293">
                  <a:moveTo>
                    <a:pt x="2" y="127"/>
                  </a:moveTo>
                  <a:cubicBezTo>
                    <a:pt x="3" y="131"/>
                    <a:pt x="8" y="133"/>
                    <a:pt x="12" y="134"/>
                  </a:cubicBezTo>
                  <a:cubicBezTo>
                    <a:pt x="14" y="135"/>
                    <a:pt x="17" y="136"/>
                    <a:pt x="18" y="137"/>
                  </a:cubicBezTo>
                  <a:cubicBezTo>
                    <a:pt x="27" y="145"/>
                    <a:pt x="35" y="154"/>
                    <a:pt x="40" y="167"/>
                  </a:cubicBezTo>
                  <a:cubicBezTo>
                    <a:pt x="40" y="169"/>
                    <a:pt x="38" y="171"/>
                    <a:pt x="34" y="173"/>
                  </a:cubicBezTo>
                  <a:cubicBezTo>
                    <a:pt x="31" y="175"/>
                    <a:pt x="28" y="177"/>
                    <a:pt x="28" y="180"/>
                  </a:cubicBezTo>
                  <a:cubicBezTo>
                    <a:pt x="28" y="181"/>
                    <a:pt x="28" y="182"/>
                    <a:pt x="28" y="183"/>
                  </a:cubicBezTo>
                  <a:cubicBezTo>
                    <a:pt x="28" y="183"/>
                    <a:pt x="28" y="183"/>
                    <a:pt x="29" y="182"/>
                  </a:cubicBezTo>
                  <a:cubicBezTo>
                    <a:pt x="30" y="182"/>
                    <a:pt x="31" y="181"/>
                    <a:pt x="32" y="180"/>
                  </a:cubicBezTo>
                  <a:cubicBezTo>
                    <a:pt x="33" y="179"/>
                    <a:pt x="35" y="178"/>
                    <a:pt x="37" y="178"/>
                  </a:cubicBezTo>
                  <a:cubicBezTo>
                    <a:pt x="38" y="178"/>
                    <a:pt x="39" y="179"/>
                    <a:pt x="39" y="179"/>
                  </a:cubicBezTo>
                  <a:cubicBezTo>
                    <a:pt x="40" y="180"/>
                    <a:pt x="41" y="180"/>
                    <a:pt x="41" y="181"/>
                  </a:cubicBezTo>
                  <a:cubicBezTo>
                    <a:pt x="43" y="183"/>
                    <a:pt x="45" y="184"/>
                    <a:pt x="46" y="184"/>
                  </a:cubicBezTo>
                  <a:cubicBezTo>
                    <a:pt x="46" y="184"/>
                    <a:pt x="46" y="184"/>
                    <a:pt x="46" y="184"/>
                  </a:cubicBezTo>
                  <a:cubicBezTo>
                    <a:pt x="50" y="183"/>
                    <a:pt x="50" y="182"/>
                    <a:pt x="51" y="181"/>
                  </a:cubicBezTo>
                  <a:cubicBezTo>
                    <a:pt x="51" y="180"/>
                    <a:pt x="52" y="180"/>
                    <a:pt x="53" y="180"/>
                  </a:cubicBezTo>
                  <a:cubicBezTo>
                    <a:pt x="54" y="179"/>
                    <a:pt x="55" y="180"/>
                    <a:pt x="55" y="180"/>
                  </a:cubicBezTo>
                  <a:cubicBezTo>
                    <a:pt x="57" y="182"/>
                    <a:pt x="59" y="183"/>
                    <a:pt x="61" y="185"/>
                  </a:cubicBezTo>
                  <a:cubicBezTo>
                    <a:pt x="65" y="188"/>
                    <a:pt x="70" y="192"/>
                    <a:pt x="69" y="197"/>
                  </a:cubicBezTo>
                  <a:cubicBezTo>
                    <a:pt x="69" y="197"/>
                    <a:pt x="69" y="197"/>
                    <a:pt x="69" y="197"/>
                  </a:cubicBezTo>
                  <a:cubicBezTo>
                    <a:pt x="69" y="199"/>
                    <a:pt x="69" y="200"/>
                    <a:pt x="74" y="203"/>
                  </a:cubicBezTo>
                  <a:cubicBezTo>
                    <a:pt x="80" y="205"/>
                    <a:pt x="83" y="210"/>
                    <a:pt x="83" y="216"/>
                  </a:cubicBezTo>
                  <a:cubicBezTo>
                    <a:pt x="83" y="216"/>
                    <a:pt x="83" y="216"/>
                    <a:pt x="83" y="216"/>
                  </a:cubicBezTo>
                  <a:cubicBezTo>
                    <a:pt x="83" y="218"/>
                    <a:pt x="83" y="221"/>
                    <a:pt x="82" y="223"/>
                  </a:cubicBezTo>
                  <a:cubicBezTo>
                    <a:pt x="81" y="230"/>
                    <a:pt x="80" y="237"/>
                    <a:pt x="81" y="244"/>
                  </a:cubicBezTo>
                  <a:cubicBezTo>
                    <a:pt x="83" y="247"/>
                    <a:pt x="86" y="249"/>
                    <a:pt x="89" y="249"/>
                  </a:cubicBezTo>
                  <a:cubicBezTo>
                    <a:pt x="101" y="247"/>
                    <a:pt x="105" y="240"/>
                    <a:pt x="105" y="235"/>
                  </a:cubicBezTo>
                  <a:cubicBezTo>
                    <a:pt x="105" y="234"/>
                    <a:pt x="106" y="232"/>
                    <a:pt x="108" y="232"/>
                  </a:cubicBezTo>
                  <a:cubicBezTo>
                    <a:pt x="113" y="232"/>
                    <a:pt x="117" y="229"/>
                    <a:pt x="121" y="227"/>
                  </a:cubicBezTo>
                  <a:cubicBezTo>
                    <a:pt x="124" y="226"/>
                    <a:pt x="126" y="224"/>
                    <a:pt x="128" y="224"/>
                  </a:cubicBezTo>
                  <a:cubicBezTo>
                    <a:pt x="129" y="223"/>
                    <a:pt x="131" y="224"/>
                    <a:pt x="131" y="226"/>
                  </a:cubicBezTo>
                  <a:cubicBezTo>
                    <a:pt x="133" y="230"/>
                    <a:pt x="138" y="239"/>
                    <a:pt x="143" y="240"/>
                  </a:cubicBezTo>
                  <a:cubicBezTo>
                    <a:pt x="145" y="240"/>
                    <a:pt x="146" y="239"/>
                    <a:pt x="147" y="238"/>
                  </a:cubicBezTo>
                  <a:cubicBezTo>
                    <a:pt x="151" y="235"/>
                    <a:pt x="156" y="231"/>
                    <a:pt x="166" y="229"/>
                  </a:cubicBezTo>
                  <a:cubicBezTo>
                    <a:pt x="167" y="229"/>
                    <a:pt x="169" y="230"/>
                    <a:pt x="169" y="232"/>
                  </a:cubicBezTo>
                  <a:cubicBezTo>
                    <a:pt x="171" y="240"/>
                    <a:pt x="169" y="243"/>
                    <a:pt x="168" y="246"/>
                  </a:cubicBezTo>
                  <a:cubicBezTo>
                    <a:pt x="168" y="246"/>
                    <a:pt x="167" y="247"/>
                    <a:pt x="167" y="247"/>
                  </a:cubicBezTo>
                  <a:cubicBezTo>
                    <a:pt x="167" y="247"/>
                    <a:pt x="167" y="247"/>
                    <a:pt x="168" y="247"/>
                  </a:cubicBezTo>
                  <a:cubicBezTo>
                    <a:pt x="168" y="247"/>
                    <a:pt x="170" y="247"/>
                    <a:pt x="171" y="247"/>
                  </a:cubicBezTo>
                  <a:cubicBezTo>
                    <a:pt x="174" y="247"/>
                    <a:pt x="178" y="247"/>
                    <a:pt x="179" y="251"/>
                  </a:cubicBezTo>
                  <a:cubicBezTo>
                    <a:pt x="180" y="253"/>
                    <a:pt x="181" y="255"/>
                    <a:pt x="181" y="257"/>
                  </a:cubicBezTo>
                  <a:cubicBezTo>
                    <a:pt x="181" y="258"/>
                    <a:pt x="181" y="258"/>
                    <a:pt x="180" y="258"/>
                  </a:cubicBezTo>
                  <a:cubicBezTo>
                    <a:pt x="180" y="263"/>
                    <a:pt x="181" y="264"/>
                    <a:pt x="181" y="264"/>
                  </a:cubicBezTo>
                  <a:cubicBezTo>
                    <a:pt x="181" y="264"/>
                    <a:pt x="182" y="265"/>
                    <a:pt x="182" y="265"/>
                  </a:cubicBezTo>
                  <a:cubicBezTo>
                    <a:pt x="183" y="265"/>
                    <a:pt x="185" y="264"/>
                    <a:pt x="186" y="264"/>
                  </a:cubicBezTo>
                  <a:cubicBezTo>
                    <a:pt x="187" y="264"/>
                    <a:pt x="188" y="264"/>
                    <a:pt x="190" y="264"/>
                  </a:cubicBezTo>
                  <a:cubicBezTo>
                    <a:pt x="193" y="264"/>
                    <a:pt x="194" y="265"/>
                    <a:pt x="195" y="266"/>
                  </a:cubicBezTo>
                  <a:cubicBezTo>
                    <a:pt x="198" y="269"/>
                    <a:pt x="197" y="272"/>
                    <a:pt x="197" y="274"/>
                  </a:cubicBezTo>
                  <a:cubicBezTo>
                    <a:pt x="196" y="277"/>
                    <a:pt x="196" y="279"/>
                    <a:pt x="197" y="280"/>
                  </a:cubicBezTo>
                  <a:cubicBezTo>
                    <a:pt x="198" y="280"/>
                    <a:pt x="199" y="279"/>
                    <a:pt x="200" y="279"/>
                  </a:cubicBezTo>
                  <a:cubicBezTo>
                    <a:pt x="202" y="278"/>
                    <a:pt x="205" y="276"/>
                    <a:pt x="208" y="276"/>
                  </a:cubicBezTo>
                  <a:cubicBezTo>
                    <a:pt x="215" y="276"/>
                    <a:pt x="219" y="284"/>
                    <a:pt x="221" y="291"/>
                  </a:cubicBezTo>
                  <a:cubicBezTo>
                    <a:pt x="223" y="291"/>
                    <a:pt x="224" y="292"/>
                    <a:pt x="225" y="293"/>
                  </a:cubicBezTo>
                  <a:cubicBezTo>
                    <a:pt x="225" y="293"/>
                    <a:pt x="226" y="292"/>
                    <a:pt x="226" y="292"/>
                  </a:cubicBezTo>
                  <a:cubicBezTo>
                    <a:pt x="227" y="290"/>
                    <a:pt x="228" y="288"/>
                    <a:pt x="231" y="287"/>
                  </a:cubicBezTo>
                  <a:cubicBezTo>
                    <a:pt x="232" y="287"/>
                    <a:pt x="232" y="287"/>
                    <a:pt x="232" y="287"/>
                  </a:cubicBezTo>
                  <a:cubicBezTo>
                    <a:pt x="235" y="287"/>
                    <a:pt x="236" y="288"/>
                    <a:pt x="238" y="289"/>
                  </a:cubicBezTo>
                  <a:cubicBezTo>
                    <a:pt x="238" y="290"/>
                    <a:pt x="239" y="290"/>
                    <a:pt x="239" y="290"/>
                  </a:cubicBezTo>
                  <a:cubicBezTo>
                    <a:pt x="239" y="290"/>
                    <a:pt x="239" y="290"/>
                    <a:pt x="240" y="290"/>
                  </a:cubicBezTo>
                  <a:cubicBezTo>
                    <a:pt x="240" y="288"/>
                    <a:pt x="240" y="287"/>
                    <a:pt x="241" y="286"/>
                  </a:cubicBezTo>
                  <a:cubicBezTo>
                    <a:pt x="241" y="286"/>
                    <a:pt x="242" y="285"/>
                    <a:pt x="242" y="285"/>
                  </a:cubicBezTo>
                  <a:cubicBezTo>
                    <a:pt x="243" y="285"/>
                    <a:pt x="245" y="284"/>
                    <a:pt x="246" y="284"/>
                  </a:cubicBezTo>
                  <a:cubicBezTo>
                    <a:pt x="246" y="284"/>
                    <a:pt x="247" y="284"/>
                    <a:pt x="247" y="284"/>
                  </a:cubicBezTo>
                  <a:cubicBezTo>
                    <a:pt x="249" y="282"/>
                    <a:pt x="251" y="280"/>
                    <a:pt x="253" y="277"/>
                  </a:cubicBezTo>
                  <a:cubicBezTo>
                    <a:pt x="253" y="277"/>
                    <a:pt x="253" y="276"/>
                    <a:pt x="253" y="276"/>
                  </a:cubicBezTo>
                  <a:cubicBezTo>
                    <a:pt x="254" y="276"/>
                    <a:pt x="255" y="274"/>
                    <a:pt x="255" y="273"/>
                  </a:cubicBezTo>
                  <a:cubicBezTo>
                    <a:pt x="257" y="271"/>
                    <a:pt x="258" y="268"/>
                    <a:pt x="260" y="267"/>
                  </a:cubicBezTo>
                  <a:cubicBezTo>
                    <a:pt x="260" y="266"/>
                    <a:pt x="261" y="266"/>
                    <a:pt x="261" y="265"/>
                  </a:cubicBezTo>
                  <a:cubicBezTo>
                    <a:pt x="261" y="263"/>
                    <a:pt x="263" y="262"/>
                    <a:pt x="265" y="261"/>
                  </a:cubicBezTo>
                  <a:cubicBezTo>
                    <a:pt x="263" y="261"/>
                    <a:pt x="262" y="259"/>
                    <a:pt x="261" y="258"/>
                  </a:cubicBezTo>
                  <a:cubicBezTo>
                    <a:pt x="261" y="256"/>
                    <a:pt x="260" y="254"/>
                    <a:pt x="260" y="252"/>
                  </a:cubicBezTo>
                  <a:cubicBezTo>
                    <a:pt x="260" y="252"/>
                    <a:pt x="260" y="251"/>
                    <a:pt x="260" y="251"/>
                  </a:cubicBezTo>
                  <a:cubicBezTo>
                    <a:pt x="260" y="249"/>
                    <a:pt x="261" y="248"/>
                    <a:pt x="262" y="247"/>
                  </a:cubicBezTo>
                  <a:cubicBezTo>
                    <a:pt x="265" y="246"/>
                    <a:pt x="268" y="246"/>
                    <a:pt x="271" y="245"/>
                  </a:cubicBezTo>
                  <a:cubicBezTo>
                    <a:pt x="272" y="245"/>
                    <a:pt x="273" y="245"/>
                    <a:pt x="274" y="244"/>
                  </a:cubicBezTo>
                  <a:cubicBezTo>
                    <a:pt x="283" y="242"/>
                    <a:pt x="291" y="242"/>
                    <a:pt x="299" y="244"/>
                  </a:cubicBezTo>
                  <a:cubicBezTo>
                    <a:pt x="300" y="245"/>
                    <a:pt x="302" y="245"/>
                    <a:pt x="304" y="246"/>
                  </a:cubicBezTo>
                  <a:cubicBezTo>
                    <a:pt x="309" y="247"/>
                    <a:pt x="315" y="248"/>
                    <a:pt x="317" y="246"/>
                  </a:cubicBezTo>
                  <a:cubicBezTo>
                    <a:pt x="316" y="246"/>
                    <a:pt x="316" y="245"/>
                    <a:pt x="315" y="245"/>
                  </a:cubicBezTo>
                  <a:cubicBezTo>
                    <a:pt x="314" y="243"/>
                    <a:pt x="312" y="241"/>
                    <a:pt x="312" y="238"/>
                  </a:cubicBezTo>
                  <a:cubicBezTo>
                    <a:pt x="312" y="235"/>
                    <a:pt x="314" y="230"/>
                    <a:pt x="317" y="228"/>
                  </a:cubicBezTo>
                  <a:cubicBezTo>
                    <a:pt x="317" y="227"/>
                    <a:pt x="318" y="227"/>
                    <a:pt x="319" y="227"/>
                  </a:cubicBezTo>
                  <a:cubicBezTo>
                    <a:pt x="320" y="227"/>
                    <a:pt x="320" y="227"/>
                    <a:pt x="320" y="227"/>
                  </a:cubicBezTo>
                  <a:cubicBezTo>
                    <a:pt x="325" y="227"/>
                    <a:pt x="331" y="224"/>
                    <a:pt x="339" y="219"/>
                  </a:cubicBezTo>
                  <a:cubicBezTo>
                    <a:pt x="339" y="219"/>
                    <a:pt x="340" y="219"/>
                    <a:pt x="340" y="219"/>
                  </a:cubicBezTo>
                  <a:cubicBezTo>
                    <a:pt x="342" y="218"/>
                    <a:pt x="344" y="218"/>
                    <a:pt x="346" y="217"/>
                  </a:cubicBezTo>
                  <a:cubicBezTo>
                    <a:pt x="352" y="216"/>
                    <a:pt x="357" y="215"/>
                    <a:pt x="362" y="214"/>
                  </a:cubicBezTo>
                  <a:cubicBezTo>
                    <a:pt x="365" y="212"/>
                    <a:pt x="365" y="212"/>
                    <a:pt x="365" y="212"/>
                  </a:cubicBezTo>
                  <a:cubicBezTo>
                    <a:pt x="366" y="212"/>
                    <a:pt x="367" y="211"/>
                    <a:pt x="368" y="210"/>
                  </a:cubicBezTo>
                  <a:cubicBezTo>
                    <a:pt x="368" y="210"/>
                    <a:pt x="369" y="210"/>
                    <a:pt x="370" y="210"/>
                  </a:cubicBezTo>
                  <a:cubicBezTo>
                    <a:pt x="371" y="211"/>
                    <a:pt x="372" y="211"/>
                    <a:pt x="372" y="212"/>
                  </a:cubicBezTo>
                  <a:cubicBezTo>
                    <a:pt x="372" y="213"/>
                    <a:pt x="372" y="213"/>
                    <a:pt x="372" y="213"/>
                  </a:cubicBezTo>
                  <a:cubicBezTo>
                    <a:pt x="373" y="215"/>
                    <a:pt x="373" y="218"/>
                    <a:pt x="375" y="220"/>
                  </a:cubicBezTo>
                  <a:cubicBezTo>
                    <a:pt x="383" y="223"/>
                    <a:pt x="390" y="221"/>
                    <a:pt x="396" y="219"/>
                  </a:cubicBezTo>
                  <a:cubicBezTo>
                    <a:pt x="399" y="218"/>
                    <a:pt x="401" y="217"/>
                    <a:pt x="403" y="217"/>
                  </a:cubicBezTo>
                  <a:cubicBezTo>
                    <a:pt x="405" y="217"/>
                    <a:pt x="407" y="217"/>
                    <a:pt x="408" y="218"/>
                  </a:cubicBezTo>
                  <a:cubicBezTo>
                    <a:pt x="408" y="218"/>
                    <a:pt x="408" y="218"/>
                    <a:pt x="408" y="218"/>
                  </a:cubicBezTo>
                  <a:cubicBezTo>
                    <a:pt x="410" y="220"/>
                    <a:pt x="414" y="223"/>
                    <a:pt x="413" y="230"/>
                  </a:cubicBezTo>
                  <a:cubicBezTo>
                    <a:pt x="414" y="231"/>
                    <a:pt x="417" y="231"/>
                    <a:pt x="419" y="232"/>
                  </a:cubicBezTo>
                  <a:cubicBezTo>
                    <a:pt x="422" y="233"/>
                    <a:pt x="427" y="234"/>
                    <a:pt x="431" y="236"/>
                  </a:cubicBezTo>
                  <a:cubicBezTo>
                    <a:pt x="432" y="235"/>
                    <a:pt x="433" y="235"/>
                    <a:pt x="434" y="234"/>
                  </a:cubicBezTo>
                  <a:cubicBezTo>
                    <a:pt x="435" y="234"/>
                    <a:pt x="435" y="234"/>
                    <a:pt x="435" y="234"/>
                  </a:cubicBezTo>
                  <a:cubicBezTo>
                    <a:pt x="437" y="231"/>
                    <a:pt x="439" y="229"/>
                    <a:pt x="444" y="229"/>
                  </a:cubicBezTo>
                  <a:cubicBezTo>
                    <a:pt x="446" y="229"/>
                    <a:pt x="448" y="229"/>
                    <a:pt x="451" y="230"/>
                  </a:cubicBezTo>
                  <a:cubicBezTo>
                    <a:pt x="456" y="229"/>
                    <a:pt x="461" y="228"/>
                    <a:pt x="465" y="228"/>
                  </a:cubicBezTo>
                  <a:cubicBezTo>
                    <a:pt x="469" y="228"/>
                    <a:pt x="472" y="229"/>
                    <a:pt x="474" y="229"/>
                  </a:cubicBezTo>
                  <a:cubicBezTo>
                    <a:pt x="474" y="229"/>
                    <a:pt x="474" y="229"/>
                    <a:pt x="474" y="229"/>
                  </a:cubicBezTo>
                  <a:cubicBezTo>
                    <a:pt x="474" y="229"/>
                    <a:pt x="474" y="229"/>
                    <a:pt x="474" y="229"/>
                  </a:cubicBezTo>
                  <a:cubicBezTo>
                    <a:pt x="474" y="227"/>
                    <a:pt x="474" y="226"/>
                    <a:pt x="475" y="224"/>
                  </a:cubicBezTo>
                  <a:cubicBezTo>
                    <a:pt x="475" y="222"/>
                    <a:pt x="475" y="221"/>
                    <a:pt x="475" y="219"/>
                  </a:cubicBezTo>
                  <a:cubicBezTo>
                    <a:pt x="474" y="215"/>
                    <a:pt x="477" y="211"/>
                    <a:pt x="482" y="208"/>
                  </a:cubicBezTo>
                  <a:cubicBezTo>
                    <a:pt x="479" y="205"/>
                    <a:pt x="478" y="201"/>
                    <a:pt x="477" y="197"/>
                  </a:cubicBezTo>
                  <a:cubicBezTo>
                    <a:pt x="476" y="197"/>
                    <a:pt x="476" y="197"/>
                    <a:pt x="476" y="196"/>
                  </a:cubicBezTo>
                  <a:cubicBezTo>
                    <a:pt x="474" y="201"/>
                    <a:pt x="471" y="205"/>
                    <a:pt x="465" y="206"/>
                  </a:cubicBezTo>
                  <a:cubicBezTo>
                    <a:pt x="464" y="206"/>
                    <a:pt x="464" y="206"/>
                    <a:pt x="464" y="206"/>
                  </a:cubicBezTo>
                  <a:cubicBezTo>
                    <a:pt x="453" y="206"/>
                    <a:pt x="449" y="201"/>
                    <a:pt x="445" y="196"/>
                  </a:cubicBezTo>
                  <a:cubicBezTo>
                    <a:pt x="444" y="194"/>
                    <a:pt x="443" y="192"/>
                    <a:pt x="442" y="191"/>
                  </a:cubicBezTo>
                  <a:cubicBezTo>
                    <a:pt x="436" y="188"/>
                    <a:pt x="428" y="183"/>
                    <a:pt x="425" y="177"/>
                  </a:cubicBezTo>
                  <a:cubicBezTo>
                    <a:pt x="418" y="155"/>
                    <a:pt x="416" y="153"/>
                    <a:pt x="408" y="146"/>
                  </a:cubicBezTo>
                  <a:cubicBezTo>
                    <a:pt x="405" y="144"/>
                    <a:pt x="404" y="141"/>
                    <a:pt x="403" y="139"/>
                  </a:cubicBezTo>
                  <a:cubicBezTo>
                    <a:pt x="402" y="138"/>
                    <a:pt x="402" y="137"/>
                    <a:pt x="402" y="137"/>
                  </a:cubicBezTo>
                  <a:cubicBezTo>
                    <a:pt x="399" y="138"/>
                    <a:pt x="397" y="138"/>
                    <a:pt x="395" y="138"/>
                  </a:cubicBezTo>
                  <a:cubicBezTo>
                    <a:pt x="390" y="138"/>
                    <a:pt x="387" y="135"/>
                    <a:pt x="384" y="133"/>
                  </a:cubicBezTo>
                  <a:cubicBezTo>
                    <a:pt x="381" y="131"/>
                    <a:pt x="379" y="129"/>
                    <a:pt x="377" y="129"/>
                  </a:cubicBezTo>
                  <a:cubicBezTo>
                    <a:pt x="376" y="129"/>
                    <a:pt x="376" y="129"/>
                    <a:pt x="376" y="129"/>
                  </a:cubicBezTo>
                  <a:cubicBezTo>
                    <a:pt x="374" y="129"/>
                    <a:pt x="373" y="132"/>
                    <a:pt x="371" y="133"/>
                  </a:cubicBezTo>
                  <a:cubicBezTo>
                    <a:pt x="369" y="136"/>
                    <a:pt x="366" y="139"/>
                    <a:pt x="363" y="139"/>
                  </a:cubicBezTo>
                  <a:cubicBezTo>
                    <a:pt x="362" y="139"/>
                    <a:pt x="361" y="139"/>
                    <a:pt x="361" y="139"/>
                  </a:cubicBezTo>
                  <a:cubicBezTo>
                    <a:pt x="360" y="139"/>
                    <a:pt x="360" y="139"/>
                    <a:pt x="360" y="139"/>
                  </a:cubicBezTo>
                  <a:cubicBezTo>
                    <a:pt x="348" y="131"/>
                    <a:pt x="350" y="120"/>
                    <a:pt x="351" y="110"/>
                  </a:cubicBezTo>
                  <a:cubicBezTo>
                    <a:pt x="351" y="105"/>
                    <a:pt x="352" y="100"/>
                    <a:pt x="350" y="98"/>
                  </a:cubicBezTo>
                  <a:cubicBezTo>
                    <a:pt x="350" y="98"/>
                    <a:pt x="349" y="98"/>
                    <a:pt x="348" y="98"/>
                  </a:cubicBezTo>
                  <a:cubicBezTo>
                    <a:pt x="346" y="99"/>
                    <a:pt x="343" y="100"/>
                    <a:pt x="339" y="99"/>
                  </a:cubicBezTo>
                  <a:cubicBezTo>
                    <a:pt x="335" y="98"/>
                    <a:pt x="332" y="94"/>
                    <a:pt x="330" y="91"/>
                  </a:cubicBezTo>
                  <a:cubicBezTo>
                    <a:pt x="329" y="89"/>
                    <a:pt x="328" y="88"/>
                    <a:pt x="327" y="87"/>
                  </a:cubicBezTo>
                  <a:cubicBezTo>
                    <a:pt x="325" y="87"/>
                    <a:pt x="325" y="87"/>
                    <a:pt x="325" y="87"/>
                  </a:cubicBezTo>
                  <a:cubicBezTo>
                    <a:pt x="321" y="86"/>
                    <a:pt x="318" y="85"/>
                    <a:pt x="314" y="84"/>
                  </a:cubicBezTo>
                  <a:cubicBezTo>
                    <a:pt x="313" y="84"/>
                    <a:pt x="312" y="83"/>
                    <a:pt x="311" y="81"/>
                  </a:cubicBezTo>
                  <a:cubicBezTo>
                    <a:pt x="310" y="67"/>
                    <a:pt x="310" y="67"/>
                    <a:pt x="310" y="67"/>
                  </a:cubicBezTo>
                  <a:cubicBezTo>
                    <a:pt x="307" y="63"/>
                    <a:pt x="306" y="62"/>
                    <a:pt x="301" y="62"/>
                  </a:cubicBezTo>
                  <a:cubicBezTo>
                    <a:pt x="300" y="62"/>
                    <a:pt x="299" y="62"/>
                    <a:pt x="297" y="62"/>
                  </a:cubicBezTo>
                  <a:cubicBezTo>
                    <a:pt x="296" y="63"/>
                    <a:pt x="295" y="63"/>
                    <a:pt x="294" y="63"/>
                  </a:cubicBezTo>
                  <a:cubicBezTo>
                    <a:pt x="293" y="63"/>
                    <a:pt x="291" y="62"/>
                    <a:pt x="289" y="61"/>
                  </a:cubicBezTo>
                  <a:cubicBezTo>
                    <a:pt x="289" y="61"/>
                    <a:pt x="289" y="61"/>
                    <a:pt x="289" y="61"/>
                  </a:cubicBezTo>
                  <a:cubicBezTo>
                    <a:pt x="286" y="59"/>
                    <a:pt x="285" y="56"/>
                    <a:pt x="284" y="53"/>
                  </a:cubicBezTo>
                  <a:cubicBezTo>
                    <a:pt x="283" y="51"/>
                    <a:pt x="282" y="48"/>
                    <a:pt x="280" y="47"/>
                  </a:cubicBezTo>
                  <a:cubicBezTo>
                    <a:pt x="278" y="46"/>
                    <a:pt x="277" y="46"/>
                    <a:pt x="275" y="46"/>
                  </a:cubicBezTo>
                  <a:cubicBezTo>
                    <a:pt x="274" y="46"/>
                    <a:pt x="272" y="46"/>
                    <a:pt x="271" y="46"/>
                  </a:cubicBezTo>
                  <a:cubicBezTo>
                    <a:pt x="267" y="45"/>
                    <a:pt x="266" y="43"/>
                    <a:pt x="265" y="42"/>
                  </a:cubicBezTo>
                  <a:cubicBezTo>
                    <a:pt x="265" y="42"/>
                    <a:pt x="264" y="42"/>
                    <a:pt x="264" y="41"/>
                  </a:cubicBezTo>
                  <a:cubicBezTo>
                    <a:pt x="264" y="41"/>
                    <a:pt x="264" y="41"/>
                    <a:pt x="264" y="41"/>
                  </a:cubicBezTo>
                  <a:cubicBezTo>
                    <a:pt x="264" y="41"/>
                    <a:pt x="263" y="42"/>
                    <a:pt x="263" y="42"/>
                  </a:cubicBezTo>
                  <a:cubicBezTo>
                    <a:pt x="261" y="42"/>
                    <a:pt x="258" y="43"/>
                    <a:pt x="256" y="41"/>
                  </a:cubicBezTo>
                  <a:cubicBezTo>
                    <a:pt x="256" y="41"/>
                    <a:pt x="255" y="40"/>
                    <a:pt x="255" y="40"/>
                  </a:cubicBezTo>
                  <a:cubicBezTo>
                    <a:pt x="253" y="34"/>
                    <a:pt x="254" y="29"/>
                    <a:pt x="255" y="25"/>
                  </a:cubicBezTo>
                  <a:cubicBezTo>
                    <a:pt x="255" y="25"/>
                    <a:pt x="255" y="24"/>
                    <a:pt x="256" y="24"/>
                  </a:cubicBezTo>
                  <a:cubicBezTo>
                    <a:pt x="254" y="24"/>
                    <a:pt x="253" y="24"/>
                    <a:pt x="252" y="24"/>
                  </a:cubicBezTo>
                  <a:cubicBezTo>
                    <a:pt x="247" y="22"/>
                    <a:pt x="245" y="18"/>
                    <a:pt x="243" y="16"/>
                  </a:cubicBezTo>
                  <a:cubicBezTo>
                    <a:pt x="243" y="16"/>
                    <a:pt x="243" y="16"/>
                    <a:pt x="243" y="15"/>
                  </a:cubicBezTo>
                  <a:cubicBezTo>
                    <a:pt x="243" y="18"/>
                    <a:pt x="243" y="21"/>
                    <a:pt x="239" y="23"/>
                  </a:cubicBezTo>
                  <a:cubicBezTo>
                    <a:pt x="236" y="26"/>
                    <a:pt x="232" y="27"/>
                    <a:pt x="225" y="28"/>
                  </a:cubicBezTo>
                  <a:cubicBezTo>
                    <a:pt x="220" y="28"/>
                    <a:pt x="218" y="24"/>
                    <a:pt x="216" y="22"/>
                  </a:cubicBezTo>
                  <a:cubicBezTo>
                    <a:pt x="215" y="20"/>
                    <a:pt x="214" y="19"/>
                    <a:pt x="213" y="18"/>
                  </a:cubicBezTo>
                  <a:cubicBezTo>
                    <a:pt x="212" y="18"/>
                    <a:pt x="212" y="18"/>
                    <a:pt x="212" y="18"/>
                  </a:cubicBezTo>
                  <a:cubicBezTo>
                    <a:pt x="211" y="18"/>
                    <a:pt x="210" y="18"/>
                    <a:pt x="208" y="19"/>
                  </a:cubicBezTo>
                  <a:cubicBezTo>
                    <a:pt x="205" y="19"/>
                    <a:pt x="201" y="20"/>
                    <a:pt x="198" y="19"/>
                  </a:cubicBezTo>
                  <a:cubicBezTo>
                    <a:pt x="195" y="18"/>
                    <a:pt x="192" y="16"/>
                    <a:pt x="189" y="14"/>
                  </a:cubicBezTo>
                  <a:cubicBezTo>
                    <a:pt x="188" y="13"/>
                    <a:pt x="186" y="12"/>
                    <a:pt x="184" y="11"/>
                  </a:cubicBezTo>
                  <a:cubicBezTo>
                    <a:pt x="183" y="11"/>
                    <a:pt x="182" y="11"/>
                    <a:pt x="180" y="11"/>
                  </a:cubicBezTo>
                  <a:cubicBezTo>
                    <a:pt x="177" y="11"/>
                    <a:pt x="173" y="11"/>
                    <a:pt x="170" y="8"/>
                  </a:cubicBezTo>
                  <a:cubicBezTo>
                    <a:pt x="170" y="8"/>
                    <a:pt x="170" y="7"/>
                    <a:pt x="170" y="7"/>
                  </a:cubicBezTo>
                  <a:cubicBezTo>
                    <a:pt x="166" y="1"/>
                    <a:pt x="163" y="0"/>
                    <a:pt x="160" y="0"/>
                  </a:cubicBezTo>
                  <a:cubicBezTo>
                    <a:pt x="153" y="4"/>
                    <a:pt x="153" y="7"/>
                    <a:pt x="154" y="8"/>
                  </a:cubicBezTo>
                  <a:cubicBezTo>
                    <a:pt x="154" y="9"/>
                    <a:pt x="154" y="10"/>
                    <a:pt x="155" y="11"/>
                  </a:cubicBezTo>
                  <a:cubicBezTo>
                    <a:pt x="157" y="16"/>
                    <a:pt x="158" y="21"/>
                    <a:pt x="151" y="28"/>
                  </a:cubicBezTo>
                  <a:cubicBezTo>
                    <a:pt x="148" y="32"/>
                    <a:pt x="143" y="34"/>
                    <a:pt x="138" y="36"/>
                  </a:cubicBezTo>
                  <a:cubicBezTo>
                    <a:pt x="137" y="37"/>
                    <a:pt x="135" y="37"/>
                    <a:pt x="134" y="38"/>
                  </a:cubicBezTo>
                  <a:cubicBezTo>
                    <a:pt x="133" y="38"/>
                    <a:pt x="132" y="38"/>
                    <a:pt x="131" y="37"/>
                  </a:cubicBezTo>
                  <a:cubicBezTo>
                    <a:pt x="130" y="37"/>
                    <a:pt x="130" y="36"/>
                    <a:pt x="130" y="35"/>
                  </a:cubicBezTo>
                  <a:cubicBezTo>
                    <a:pt x="127" y="32"/>
                    <a:pt x="123" y="29"/>
                    <a:pt x="118" y="26"/>
                  </a:cubicBezTo>
                  <a:cubicBezTo>
                    <a:pt x="118" y="26"/>
                    <a:pt x="117" y="25"/>
                    <a:pt x="117" y="25"/>
                  </a:cubicBezTo>
                  <a:cubicBezTo>
                    <a:pt x="115" y="27"/>
                    <a:pt x="111" y="28"/>
                    <a:pt x="107" y="29"/>
                  </a:cubicBezTo>
                  <a:cubicBezTo>
                    <a:pt x="107" y="29"/>
                    <a:pt x="106" y="29"/>
                    <a:pt x="106" y="29"/>
                  </a:cubicBezTo>
                  <a:cubicBezTo>
                    <a:pt x="104" y="34"/>
                    <a:pt x="101" y="35"/>
                    <a:pt x="97" y="37"/>
                  </a:cubicBezTo>
                  <a:cubicBezTo>
                    <a:pt x="93" y="40"/>
                    <a:pt x="87" y="42"/>
                    <a:pt x="86" y="50"/>
                  </a:cubicBezTo>
                  <a:cubicBezTo>
                    <a:pt x="82" y="53"/>
                    <a:pt x="82" y="53"/>
                    <a:pt x="82" y="53"/>
                  </a:cubicBezTo>
                  <a:cubicBezTo>
                    <a:pt x="75" y="60"/>
                    <a:pt x="75" y="60"/>
                    <a:pt x="76" y="64"/>
                  </a:cubicBezTo>
                  <a:cubicBezTo>
                    <a:pt x="76" y="66"/>
                    <a:pt x="77" y="69"/>
                    <a:pt x="77" y="75"/>
                  </a:cubicBezTo>
                  <a:cubicBezTo>
                    <a:pt x="76" y="77"/>
                    <a:pt x="74" y="79"/>
                    <a:pt x="73" y="82"/>
                  </a:cubicBezTo>
                  <a:cubicBezTo>
                    <a:pt x="71" y="84"/>
                    <a:pt x="69" y="87"/>
                    <a:pt x="68" y="91"/>
                  </a:cubicBezTo>
                  <a:cubicBezTo>
                    <a:pt x="68" y="93"/>
                    <a:pt x="69" y="95"/>
                    <a:pt x="69" y="96"/>
                  </a:cubicBezTo>
                  <a:cubicBezTo>
                    <a:pt x="70" y="98"/>
                    <a:pt x="70" y="99"/>
                    <a:pt x="71" y="101"/>
                  </a:cubicBezTo>
                  <a:cubicBezTo>
                    <a:pt x="71" y="102"/>
                    <a:pt x="70" y="103"/>
                    <a:pt x="69" y="104"/>
                  </a:cubicBezTo>
                  <a:cubicBezTo>
                    <a:pt x="68" y="105"/>
                    <a:pt x="68" y="106"/>
                    <a:pt x="67" y="107"/>
                  </a:cubicBezTo>
                  <a:cubicBezTo>
                    <a:pt x="67" y="107"/>
                    <a:pt x="67" y="107"/>
                    <a:pt x="67" y="107"/>
                  </a:cubicBezTo>
                  <a:cubicBezTo>
                    <a:pt x="67" y="107"/>
                    <a:pt x="67" y="107"/>
                    <a:pt x="67" y="107"/>
                  </a:cubicBezTo>
                  <a:cubicBezTo>
                    <a:pt x="67" y="107"/>
                    <a:pt x="67" y="107"/>
                    <a:pt x="67" y="108"/>
                  </a:cubicBezTo>
                  <a:cubicBezTo>
                    <a:pt x="67" y="108"/>
                    <a:pt x="66" y="109"/>
                    <a:pt x="66" y="109"/>
                  </a:cubicBezTo>
                  <a:cubicBezTo>
                    <a:pt x="65" y="111"/>
                    <a:pt x="61" y="112"/>
                    <a:pt x="56" y="112"/>
                  </a:cubicBezTo>
                  <a:cubicBezTo>
                    <a:pt x="53" y="112"/>
                    <a:pt x="50" y="111"/>
                    <a:pt x="48" y="110"/>
                  </a:cubicBezTo>
                  <a:cubicBezTo>
                    <a:pt x="46" y="108"/>
                    <a:pt x="44" y="104"/>
                    <a:pt x="43" y="100"/>
                  </a:cubicBezTo>
                  <a:cubicBezTo>
                    <a:pt x="41" y="94"/>
                    <a:pt x="39" y="88"/>
                    <a:pt x="33" y="88"/>
                  </a:cubicBezTo>
                  <a:cubicBezTo>
                    <a:pt x="30" y="89"/>
                    <a:pt x="29" y="91"/>
                    <a:pt x="27" y="93"/>
                  </a:cubicBezTo>
                  <a:cubicBezTo>
                    <a:pt x="26" y="94"/>
                    <a:pt x="25" y="96"/>
                    <a:pt x="24" y="98"/>
                  </a:cubicBezTo>
                  <a:cubicBezTo>
                    <a:pt x="22" y="99"/>
                    <a:pt x="20" y="100"/>
                    <a:pt x="18" y="102"/>
                  </a:cubicBezTo>
                  <a:cubicBezTo>
                    <a:pt x="13" y="104"/>
                    <a:pt x="9" y="107"/>
                    <a:pt x="5" y="112"/>
                  </a:cubicBezTo>
                  <a:cubicBezTo>
                    <a:pt x="1" y="119"/>
                    <a:pt x="0" y="123"/>
                    <a:pt x="2" y="127"/>
                  </a:cubicBezTo>
                  <a:close/>
                  <a:moveTo>
                    <a:pt x="177" y="104"/>
                  </a:moveTo>
                  <a:cubicBezTo>
                    <a:pt x="183" y="103"/>
                    <a:pt x="184" y="100"/>
                    <a:pt x="184" y="93"/>
                  </a:cubicBezTo>
                  <a:cubicBezTo>
                    <a:pt x="183" y="92"/>
                    <a:pt x="184" y="91"/>
                    <a:pt x="185" y="90"/>
                  </a:cubicBezTo>
                  <a:cubicBezTo>
                    <a:pt x="186" y="90"/>
                    <a:pt x="188" y="90"/>
                    <a:pt x="189" y="91"/>
                  </a:cubicBezTo>
                  <a:cubicBezTo>
                    <a:pt x="191" y="93"/>
                    <a:pt x="196" y="95"/>
                    <a:pt x="197" y="95"/>
                  </a:cubicBezTo>
                  <a:cubicBezTo>
                    <a:pt x="201" y="94"/>
                    <a:pt x="203" y="93"/>
                    <a:pt x="205" y="92"/>
                  </a:cubicBezTo>
                  <a:cubicBezTo>
                    <a:pt x="207" y="91"/>
                    <a:pt x="208" y="89"/>
                    <a:pt x="210" y="89"/>
                  </a:cubicBezTo>
                  <a:cubicBezTo>
                    <a:pt x="211" y="89"/>
                    <a:pt x="212" y="90"/>
                    <a:pt x="213" y="90"/>
                  </a:cubicBezTo>
                  <a:cubicBezTo>
                    <a:pt x="218" y="93"/>
                    <a:pt x="216" y="98"/>
                    <a:pt x="215" y="102"/>
                  </a:cubicBezTo>
                  <a:cubicBezTo>
                    <a:pt x="214" y="105"/>
                    <a:pt x="213" y="107"/>
                    <a:pt x="214" y="109"/>
                  </a:cubicBezTo>
                  <a:cubicBezTo>
                    <a:pt x="216" y="111"/>
                    <a:pt x="219" y="111"/>
                    <a:pt x="222" y="111"/>
                  </a:cubicBezTo>
                  <a:cubicBezTo>
                    <a:pt x="224" y="111"/>
                    <a:pt x="224" y="111"/>
                    <a:pt x="224" y="111"/>
                  </a:cubicBezTo>
                  <a:cubicBezTo>
                    <a:pt x="224" y="111"/>
                    <a:pt x="225" y="111"/>
                    <a:pt x="226" y="111"/>
                  </a:cubicBezTo>
                  <a:cubicBezTo>
                    <a:pt x="226" y="111"/>
                    <a:pt x="226" y="111"/>
                    <a:pt x="226" y="111"/>
                  </a:cubicBezTo>
                  <a:cubicBezTo>
                    <a:pt x="227" y="111"/>
                    <a:pt x="229" y="112"/>
                    <a:pt x="230" y="113"/>
                  </a:cubicBezTo>
                  <a:cubicBezTo>
                    <a:pt x="232" y="115"/>
                    <a:pt x="235" y="117"/>
                    <a:pt x="241" y="118"/>
                  </a:cubicBezTo>
                  <a:cubicBezTo>
                    <a:pt x="245" y="119"/>
                    <a:pt x="247" y="121"/>
                    <a:pt x="248" y="123"/>
                  </a:cubicBezTo>
                  <a:cubicBezTo>
                    <a:pt x="249" y="123"/>
                    <a:pt x="249" y="124"/>
                    <a:pt x="250" y="124"/>
                  </a:cubicBezTo>
                  <a:cubicBezTo>
                    <a:pt x="250" y="124"/>
                    <a:pt x="251" y="124"/>
                    <a:pt x="251" y="123"/>
                  </a:cubicBezTo>
                  <a:cubicBezTo>
                    <a:pt x="253" y="123"/>
                    <a:pt x="254" y="122"/>
                    <a:pt x="256" y="122"/>
                  </a:cubicBezTo>
                  <a:cubicBezTo>
                    <a:pt x="257" y="122"/>
                    <a:pt x="259" y="122"/>
                    <a:pt x="260" y="123"/>
                  </a:cubicBezTo>
                  <a:cubicBezTo>
                    <a:pt x="264" y="126"/>
                    <a:pt x="263" y="131"/>
                    <a:pt x="262" y="135"/>
                  </a:cubicBezTo>
                  <a:cubicBezTo>
                    <a:pt x="262" y="136"/>
                    <a:pt x="262" y="137"/>
                    <a:pt x="262" y="137"/>
                  </a:cubicBezTo>
                  <a:cubicBezTo>
                    <a:pt x="262" y="138"/>
                    <a:pt x="263" y="139"/>
                    <a:pt x="262" y="140"/>
                  </a:cubicBezTo>
                  <a:cubicBezTo>
                    <a:pt x="262" y="141"/>
                    <a:pt x="261" y="143"/>
                    <a:pt x="261" y="144"/>
                  </a:cubicBezTo>
                  <a:cubicBezTo>
                    <a:pt x="261" y="145"/>
                    <a:pt x="260" y="145"/>
                    <a:pt x="260" y="145"/>
                  </a:cubicBezTo>
                  <a:cubicBezTo>
                    <a:pt x="258" y="148"/>
                    <a:pt x="255" y="149"/>
                    <a:pt x="252" y="150"/>
                  </a:cubicBezTo>
                  <a:cubicBezTo>
                    <a:pt x="249" y="152"/>
                    <a:pt x="247" y="153"/>
                    <a:pt x="245" y="155"/>
                  </a:cubicBezTo>
                  <a:cubicBezTo>
                    <a:pt x="245" y="155"/>
                    <a:pt x="245" y="156"/>
                    <a:pt x="245" y="156"/>
                  </a:cubicBezTo>
                  <a:cubicBezTo>
                    <a:pt x="244" y="157"/>
                    <a:pt x="243" y="158"/>
                    <a:pt x="243" y="160"/>
                  </a:cubicBezTo>
                  <a:cubicBezTo>
                    <a:pt x="243" y="162"/>
                    <a:pt x="243" y="164"/>
                    <a:pt x="242" y="166"/>
                  </a:cubicBezTo>
                  <a:cubicBezTo>
                    <a:pt x="242" y="168"/>
                    <a:pt x="240" y="170"/>
                    <a:pt x="239" y="171"/>
                  </a:cubicBezTo>
                  <a:cubicBezTo>
                    <a:pt x="238" y="172"/>
                    <a:pt x="237" y="173"/>
                    <a:pt x="237" y="173"/>
                  </a:cubicBezTo>
                  <a:cubicBezTo>
                    <a:pt x="237" y="178"/>
                    <a:pt x="236" y="184"/>
                    <a:pt x="239" y="188"/>
                  </a:cubicBezTo>
                  <a:cubicBezTo>
                    <a:pt x="240" y="188"/>
                    <a:pt x="241" y="188"/>
                    <a:pt x="242" y="187"/>
                  </a:cubicBezTo>
                  <a:cubicBezTo>
                    <a:pt x="243" y="186"/>
                    <a:pt x="244" y="186"/>
                    <a:pt x="246" y="186"/>
                  </a:cubicBezTo>
                  <a:cubicBezTo>
                    <a:pt x="247" y="186"/>
                    <a:pt x="249" y="186"/>
                    <a:pt x="250" y="187"/>
                  </a:cubicBezTo>
                  <a:cubicBezTo>
                    <a:pt x="252" y="189"/>
                    <a:pt x="253" y="191"/>
                    <a:pt x="251" y="194"/>
                  </a:cubicBezTo>
                  <a:cubicBezTo>
                    <a:pt x="251" y="195"/>
                    <a:pt x="250" y="196"/>
                    <a:pt x="251" y="199"/>
                  </a:cubicBezTo>
                  <a:cubicBezTo>
                    <a:pt x="253" y="204"/>
                    <a:pt x="250" y="210"/>
                    <a:pt x="248" y="214"/>
                  </a:cubicBezTo>
                  <a:cubicBezTo>
                    <a:pt x="247" y="215"/>
                    <a:pt x="247" y="215"/>
                    <a:pt x="246" y="215"/>
                  </a:cubicBezTo>
                  <a:cubicBezTo>
                    <a:pt x="246" y="215"/>
                    <a:pt x="245" y="215"/>
                    <a:pt x="245" y="215"/>
                  </a:cubicBezTo>
                  <a:cubicBezTo>
                    <a:pt x="244" y="215"/>
                    <a:pt x="244" y="215"/>
                    <a:pt x="243" y="215"/>
                  </a:cubicBezTo>
                  <a:cubicBezTo>
                    <a:pt x="241" y="212"/>
                    <a:pt x="237" y="211"/>
                    <a:pt x="234" y="210"/>
                  </a:cubicBezTo>
                  <a:cubicBezTo>
                    <a:pt x="234" y="210"/>
                    <a:pt x="233" y="211"/>
                    <a:pt x="233" y="211"/>
                  </a:cubicBezTo>
                  <a:cubicBezTo>
                    <a:pt x="232" y="212"/>
                    <a:pt x="229" y="215"/>
                    <a:pt x="224" y="215"/>
                  </a:cubicBezTo>
                  <a:cubicBezTo>
                    <a:pt x="212" y="214"/>
                    <a:pt x="208" y="210"/>
                    <a:pt x="204" y="207"/>
                  </a:cubicBezTo>
                  <a:cubicBezTo>
                    <a:pt x="203" y="206"/>
                    <a:pt x="201" y="205"/>
                    <a:pt x="199" y="204"/>
                  </a:cubicBezTo>
                  <a:cubicBezTo>
                    <a:pt x="199" y="205"/>
                    <a:pt x="198" y="206"/>
                    <a:pt x="198" y="207"/>
                  </a:cubicBezTo>
                  <a:cubicBezTo>
                    <a:pt x="197" y="210"/>
                    <a:pt x="196" y="214"/>
                    <a:pt x="192" y="215"/>
                  </a:cubicBezTo>
                  <a:cubicBezTo>
                    <a:pt x="192" y="215"/>
                    <a:pt x="191" y="215"/>
                    <a:pt x="191" y="215"/>
                  </a:cubicBezTo>
                  <a:cubicBezTo>
                    <a:pt x="187" y="215"/>
                    <a:pt x="184" y="212"/>
                    <a:pt x="181" y="210"/>
                  </a:cubicBezTo>
                  <a:cubicBezTo>
                    <a:pt x="180" y="209"/>
                    <a:pt x="180" y="209"/>
                    <a:pt x="180" y="209"/>
                  </a:cubicBezTo>
                  <a:cubicBezTo>
                    <a:pt x="179" y="209"/>
                    <a:pt x="179" y="208"/>
                    <a:pt x="179" y="207"/>
                  </a:cubicBezTo>
                  <a:cubicBezTo>
                    <a:pt x="179" y="205"/>
                    <a:pt x="179" y="205"/>
                    <a:pt x="180" y="204"/>
                  </a:cubicBezTo>
                  <a:cubicBezTo>
                    <a:pt x="181" y="202"/>
                    <a:pt x="182" y="201"/>
                    <a:pt x="182" y="200"/>
                  </a:cubicBezTo>
                  <a:cubicBezTo>
                    <a:pt x="184" y="197"/>
                    <a:pt x="186" y="194"/>
                    <a:pt x="186" y="192"/>
                  </a:cubicBezTo>
                  <a:cubicBezTo>
                    <a:pt x="183" y="186"/>
                    <a:pt x="179" y="180"/>
                    <a:pt x="174" y="176"/>
                  </a:cubicBezTo>
                  <a:cubicBezTo>
                    <a:pt x="173" y="175"/>
                    <a:pt x="172" y="173"/>
                    <a:pt x="173" y="172"/>
                  </a:cubicBezTo>
                  <a:cubicBezTo>
                    <a:pt x="176" y="164"/>
                    <a:pt x="182" y="155"/>
                    <a:pt x="187" y="147"/>
                  </a:cubicBezTo>
                  <a:cubicBezTo>
                    <a:pt x="187" y="145"/>
                    <a:pt x="186" y="143"/>
                    <a:pt x="184" y="141"/>
                  </a:cubicBezTo>
                  <a:cubicBezTo>
                    <a:pt x="183" y="139"/>
                    <a:pt x="181" y="139"/>
                    <a:pt x="179" y="138"/>
                  </a:cubicBezTo>
                  <a:cubicBezTo>
                    <a:pt x="177" y="137"/>
                    <a:pt x="174" y="136"/>
                    <a:pt x="172" y="133"/>
                  </a:cubicBezTo>
                  <a:cubicBezTo>
                    <a:pt x="170" y="131"/>
                    <a:pt x="170" y="127"/>
                    <a:pt x="170" y="125"/>
                  </a:cubicBezTo>
                  <a:cubicBezTo>
                    <a:pt x="170" y="124"/>
                    <a:pt x="170" y="123"/>
                    <a:pt x="170" y="122"/>
                  </a:cubicBezTo>
                  <a:cubicBezTo>
                    <a:pt x="170" y="121"/>
                    <a:pt x="168" y="121"/>
                    <a:pt x="167" y="121"/>
                  </a:cubicBezTo>
                  <a:cubicBezTo>
                    <a:pt x="167" y="121"/>
                    <a:pt x="166" y="121"/>
                    <a:pt x="166" y="121"/>
                  </a:cubicBezTo>
                  <a:cubicBezTo>
                    <a:pt x="165" y="120"/>
                    <a:pt x="164" y="119"/>
                    <a:pt x="164" y="118"/>
                  </a:cubicBezTo>
                  <a:cubicBezTo>
                    <a:pt x="164" y="110"/>
                    <a:pt x="169" y="104"/>
                    <a:pt x="177" y="104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9" name="Freeform 68"/>
            <p:cNvSpPr>
              <a:spLocks/>
            </p:cNvSpPr>
            <p:nvPr userDrawn="1"/>
          </p:nvSpPr>
          <p:spPr bwMode="auto">
            <a:xfrm>
              <a:off x="641350" y="10407336"/>
              <a:ext cx="201613" cy="282575"/>
            </a:xfrm>
            <a:custGeom>
              <a:avLst/>
              <a:gdLst>
                <a:gd name="T0" fmla="*/ 16 w 52"/>
                <a:gd name="T1" fmla="*/ 58 h 73"/>
                <a:gd name="T2" fmla="*/ 26 w 52"/>
                <a:gd name="T3" fmla="*/ 72 h 73"/>
                <a:gd name="T4" fmla="*/ 30 w 52"/>
                <a:gd name="T5" fmla="*/ 73 h 73"/>
                <a:gd name="T6" fmla="*/ 39 w 52"/>
                <a:gd name="T7" fmla="*/ 72 h 73"/>
                <a:gd name="T8" fmla="*/ 45 w 52"/>
                <a:gd name="T9" fmla="*/ 71 h 73"/>
                <a:gd name="T10" fmla="*/ 46 w 52"/>
                <a:gd name="T11" fmla="*/ 70 h 73"/>
                <a:gd name="T12" fmla="*/ 52 w 52"/>
                <a:gd name="T13" fmla="*/ 59 h 73"/>
                <a:gd name="T14" fmla="*/ 52 w 52"/>
                <a:gd name="T15" fmla="*/ 59 h 73"/>
                <a:gd name="T16" fmla="*/ 50 w 52"/>
                <a:gd name="T17" fmla="*/ 37 h 73"/>
                <a:gd name="T18" fmla="*/ 50 w 52"/>
                <a:gd name="T19" fmla="*/ 36 h 73"/>
                <a:gd name="T20" fmla="*/ 47 w 52"/>
                <a:gd name="T21" fmla="*/ 35 h 73"/>
                <a:gd name="T22" fmla="*/ 45 w 52"/>
                <a:gd name="T23" fmla="*/ 33 h 73"/>
                <a:gd name="T24" fmla="*/ 45 w 52"/>
                <a:gd name="T25" fmla="*/ 27 h 73"/>
                <a:gd name="T26" fmla="*/ 45 w 52"/>
                <a:gd name="T27" fmla="*/ 26 h 73"/>
                <a:gd name="T28" fmla="*/ 44 w 52"/>
                <a:gd name="T29" fmla="*/ 26 h 73"/>
                <a:gd name="T30" fmla="*/ 44 w 52"/>
                <a:gd name="T31" fmla="*/ 26 h 73"/>
                <a:gd name="T32" fmla="*/ 37 w 52"/>
                <a:gd name="T33" fmla="*/ 28 h 73"/>
                <a:gd name="T34" fmla="*/ 34 w 52"/>
                <a:gd name="T35" fmla="*/ 27 h 73"/>
                <a:gd name="T36" fmla="*/ 21 w 52"/>
                <a:gd name="T37" fmla="*/ 1 h 73"/>
                <a:gd name="T38" fmla="*/ 19 w 52"/>
                <a:gd name="T39" fmla="*/ 0 h 73"/>
                <a:gd name="T40" fmla="*/ 14 w 52"/>
                <a:gd name="T41" fmla="*/ 7 h 73"/>
                <a:gd name="T42" fmla="*/ 12 w 52"/>
                <a:gd name="T43" fmla="*/ 13 h 73"/>
                <a:gd name="T44" fmla="*/ 5 w 52"/>
                <a:gd name="T45" fmla="*/ 5 h 73"/>
                <a:gd name="T46" fmla="*/ 4 w 52"/>
                <a:gd name="T47" fmla="*/ 4 h 73"/>
                <a:gd name="T48" fmla="*/ 4 w 52"/>
                <a:gd name="T49" fmla="*/ 4 h 73"/>
                <a:gd name="T50" fmla="*/ 3 w 52"/>
                <a:gd name="T51" fmla="*/ 4 h 73"/>
                <a:gd name="T52" fmla="*/ 1 w 52"/>
                <a:gd name="T53" fmla="*/ 14 h 73"/>
                <a:gd name="T54" fmla="*/ 16 w 52"/>
                <a:gd name="T55" fmla="*/ 58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52" h="73">
                  <a:moveTo>
                    <a:pt x="16" y="58"/>
                  </a:moveTo>
                  <a:cubicBezTo>
                    <a:pt x="18" y="65"/>
                    <a:pt x="22" y="69"/>
                    <a:pt x="26" y="72"/>
                  </a:cubicBezTo>
                  <a:cubicBezTo>
                    <a:pt x="27" y="73"/>
                    <a:pt x="29" y="73"/>
                    <a:pt x="30" y="73"/>
                  </a:cubicBezTo>
                  <a:cubicBezTo>
                    <a:pt x="33" y="73"/>
                    <a:pt x="36" y="72"/>
                    <a:pt x="39" y="72"/>
                  </a:cubicBezTo>
                  <a:cubicBezTo>
                    <a:pt x="41" y="71"/>
                    <a:pt x="43" y="71"/>
                    <a:pt x="45" y="71"/>
                  </a:cubicBezTo>
                  <a:cubicBezTo>
                    <a:pt x="46" y="71"/>
                    <a:pt x="46" y="71"/>
                    <a:pt x="46" y="70"/>
                  </a:cubicBezTo>
                  <a:cubicBezTo>
                    <a:pt x="49" y="68"/>
                    <a:pt x="51" y="64"/>
                    <a:pt x="52" y="59"/>
                  </a:cubicBezTo>
                  <a:cubicBezTo>
                    <a:pt x="52" y="59"/>
                    <a:pt x="52" y="59"/>
                    <a:pt x="52" y="59"/>
                  </a:cubicBezTo>
                  <a:cubicBezTo>
                    <a:pt x="51" y="51"/>
                    <a:pt x="50" y="45"/>
                    <a:pt x="50" y="37"/>
                  </a:cubicBezTo>
                  <a:cubicBezTo>
                    <a:pt x="50" y="37"/>
                    <a:pt x="50" y="36"/>
                    <a:pt x="50" y="36"/>
                  </a:cubicBezTo>
                  <a:cubicBezTo>
                    <a:pt x="49" y="35"/>
                    <a:pt x="48" y="35"/>
                    <a:pt x="47" y="35"/>
                  </a:cubicBezTo>
                  <a:cubicBezTo>
                    <a:pt x="46" y="34"/>
                    <a:pt x="45" y="34"/>
                    <a:pt x="45" y="33"/>
                  </a:cubicBezTo>
                  <a:cubicBezTo>
                    <a:pt x="44" y="32"/>
                    <a:pt x="44" y="30"/>
                    <a:pt x="45" y="27"/>
                  </a:cubicBezTo>
                  <a:cubicBezTo>
                    <a:pt x="45" y="27"/>
                    <a:pt x="45" y="27"/>
                    <a:pt x="45" y="26"/>
                  </a:cubicBezTo>
                  <a:cubicBezTo>
                    <a:pt x="45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1" y="27"/>
                    <a:pt x="39" y="28"/>
                    <a:pt x="37" y="28"/>
                  </a:cubicBezTo>
                  <a:cubicBezTo>
                    <a:pt x="36" y="28"/>
                    <a:pt x="35" y="28"/>
                    <a:pt x="34" y="27"/>
                  </a:cubicBezTo>
                  <a:cubicBezTo>
                    <a:pt x="33" y="15"/>
                    <a:pt x="31" y="4"/>
                    <a:pt x="21" y="1"/>
                  </a:cubicBezTo>
                  <a:cubicBezTo>
                    <a:pt x="21" y="1"/>
                    <a:pt x="20" y="0"/>
                    <a:pt x="19" y="0"/>
                  </a:cubicBezTo>
                  <a:cubicBezTo>
                    <a:pt x="17" y="0"/>
                    <a:pt x="16" y="3"/>
                    <a:pt x="14" y="7"/>
                  </a:cubicBezTo>
                  <a:cubicBezTo>
                    <a:pt x="14" y="9"/>
                    <a:pt x="13" y="11"/>
                    <a:pt x="12" y="13"/>
                  </a:cubicBezTo>
                  <a:cubicBezTo>
                    <a:pt x="8" y="12"/>
                    <a:pt x="6" y="9"/>
                    <a:pt x="5" y="5"/>
                  </a:cubicBezTo>
                  <a:cubicBezTo>
                    <a:pt x="5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1" y="7"/>
                    <a:pt x="0" y="10"/>
                    <a:pt x="1" y="14"/>
                  </a:cubicBezTo>
                  <a:cubicBezTo>
                    <a:pt x="5" y="27"/>
                    <a:pt x="10" y="41"/>
                    <a:pt x="16" y="58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0" name="Freeform 69"/>
            <p:cNvSpPr>
              <a:spLocks/>
            </p:cNvSpPr>
            <p:nvPr userDrawn="1"/>
          </p:nvSpPr>
          <p:spPr bwMode="auto">
            <a:xfrm>
              <a:off x="10023475" y="13480736"/>
              <a:ext cx="46038" cy="57150"/>
            </a:xfrm>
            <a:custGeom>
              <a:avLst/>
              <a:gdLst>
                <a:gd name="T0" fmla="*/ 8 w 12"/>
                <a:gd name="T1" fmla="*/ 0 h 15"/>
                <a:gd name="T2" fmla="*/ 6 w 12"/>
                <a:gd name="T3" fmla="*/ 1 h 15"/>
                <a:gd name="T4" fmla="*/ 2 w 12"/>
                <a:gd name="T5" fmla="*/ 10 h 15"/>
                <a:gd name="T6" fmla="*/ 1 w 12"/>
                <a:gd name="T7" fmla="*/ 11 h 15"/>
                <a:gd name="T8" fmla="*/ 0 w 12"/>
                <a:gd name="T9" fmla="*/ 12 h 15"/>
                <a:gd name="T10" fmla="*/ 1 w 12"/>
                <a:gd name="T11" fmla="*/ 14 h 15"/>
                <a:gd name="T12" fmla="*/ 1 w 12"/>
                <a:gd name="T13" fmla="*/ 15 h 15"/>
                <a:gd name="T14" fmla="*/ 2 w 12"/>
                <a:gd name="T15" fmla="*/ 15 h 15"/>
                <a:gd name="T16" fmla="*/ 3 w 12"/>
                <a:gd name="T17" fmla="*/ 15 h 15"/>
                <a:gd name="T18" fmla="*/ 7 w 12"/>
                <a:gd name="T19" fmla="*/ 10 h 15"/>
                <a:gd name="T20" fmla="*/ 8 w 12"/>
                <a:gd name="T21" fmla="*/ 9 h 15"/>
                <a:gd name="T22" fmla="*/ 11 w 12"/>
                <a:gd name="T23" fmla="*/ 9 h 15"/>
                <a:gd name="T24" fmla="*/ 12 w 12"/>
                <a:gd name="T25" fmla="*/ 8 h 15"/>
                <a:gd name="T26" fmla="*/ 12 w 12"/>
                <a:gd name="T27" fmla="*/ 2 h 15"/>
                <a:gd name="T28" fmla="*/ 12 w 12"/>
                <a:gd name="T29" fmla="*/ 1 h 15"/>
                <a:gd name="T30" fmla="*/ 8 w 12"/>
                <a:gd name="T31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" h="15">
                  <a:moveTo>
                    <a:pt x="8" y="0"/>
                  </a:moveTo>
                  <a:cubicBezTo>
                    <a:pt x="7" y="0"/>
                    <a:pt x="7" y="0"/>
                    <a:pt x="6" y="1"/>
                  </a:cubicBezTo>
                  <a:cubicBezTo>
                    <a:pt x="4" y="1"/>
                    <a:pt x="2" y="3"/>
                    <a:pt x="2" y="10"/>
                  </a:cubicBezTo>
                  <a:cubicBezTo>
                    <a:pt x="1" y="10"/>
                    <a:pt x="1" y="11"/>
                    <a:pt x="1" y="11"/>
                  </a:cubicBezTo>
                  <a:cubicBezTo>
                    <a:pt x="0" y="11"/>
                    <a:pt x="0" y="11"/>
                    <a:pt x="0" y="12"/>
                  </a:cubicBezTo>
                  <a:cubicBezTo>
                    <a:pt x="1" y="13"/>
                    <a:pt x="1" y="13"/>
                    <a:pt x="1" y="14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5"/>
                    <a:pt x="2" y="15"/>
                    <a:pt x="3" y="15"/>
                  </a:cubicBezTo>
                  <a:cubicBezTo>
                    <a:pt x="4" y="13"/>
                    <a:pt x="6" y="12"/>
                    <a:pt x="7" y="10"/>
                  </a:cubicBezTo>
                  <a:cubicBezTo>
                    <a:pt x="7" y="10"/>
                    <a:pt x="7" y="9"/>
                    <a:pt x="8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2" y="9"/>
                    <a:pt x="12" y="8"/>
                    <a:pt x="12" y="8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0"/>
                    <a:pt x="9" y="0"/>
                    <a:pt x="8" y="0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1" name="Freeform 70"/>
            <p:cNvSpPr>
              <a:spLocks/>
            </p:cNvSpPr>
            <p:nvPr userDrawn="1"/>
          </p:nvSpPr>
          <p:spPr bwMode="auto">
            <a:xfrm>
              <a:off x="11901488" y="13995086"/>
              <a:ext cx="136525" cy="328613"/>
            </a:xfrm>
            <a:custGeom>
              <a:avLst/>
              <a:gdLst>
                <a:gd name="T0" fmla="*/ 35 w 35"/>
                <a:gd name="T1" fmla="*/ 5 h 85"/>
                <a:gd name="T2" fmla="*/ 33 w 35"/>
                <a:gd name="T3" fmla="*/ 3 h 85"/>
                <a:gd name="T4" fmla="*/ 33 w 35"/>
                <a:gd name="T5" fmla="*/ 2 h 85"/>
                <a:gd name="T6" fmla="*/ 31 w 35"/>
                <a:gd name="T7" fmla="*/ 1 h 85"/>
                <a:gd name="T8" fmla="*/ 29 w 35"/>
                <a:gd name="T9" fmla="*/ 0 h 85"/>
                <a:gd name="T10" fmla="*/ 26 w 35"/>
                <a:gd name="T11" fmla="*/ 0 h 85"/>
                <a:gd name="T12" fmla="*/ 24 w 35"/>
                <a:gd name="T13" fmla="*/ 0 h 85"/>
                <a:gd name="T14" fmla="*/ 23 w 35"/>
                <a:gd name="T15" fmla="*/ 1 h 85"/>
                <a:gd name="T16" fmla="*/ 21 w 35"/>
                <a:gd name="T17" fmla="*/ 2 h 85"/>
                <a:gd name="T18" fmla="*/ 20 w 35"/>
                <a:gd name="T19" fmla="*/ 4 h 85"/>
                <a:gd name="T20" fmla="*/ 18 w 35"/>
                <a:gd name="T21" fmla="*/ 7 h 85"/>
                <a:gd name="T22" fmla="*/ 16 w 35"/>
                <a:gd name="T23" fmla="*/ 17 h 85"/>
                <a:gd name="T24" fmla="*/ 13 w 35"/>
                <a:gd name="T25" fmla="*/ 18 h 85"/>
                <a:gd name="T26" fmla="*/ 11 w 35"/>
                <a:gd name="T27" fmla="*/ 19 h 85"/>
                <a:gd name="T28" fmla="*/ 5 w 35"/>
                <a:gd name="T29" fmla="*/ 22 h 85"/>
                <a:gd name="T30" fmla="*/ 1 w 35"/>
                <a:gd name="T31" fmla="*/ 26 h 85"/>
                <a:gd name="T32" fmla="*/ 0 w 35"/>
                <a:gd name="T33" fmla="*/ 27 h 85"/>
                <a:gd name="T34" fmla="*/ 1 w 35"/>
                <a:gd name="T35" fmla="*/ 28 h 85"/>
                <a:gd name="T36" fmla="*/ 6 w 35"/>
                <a:gd name="T37" fmla="*/ 34 h 85"/>
                <a:gd name="T38" fmla="*/ 7 w 35"/>
                <a:gd name="T39" fmla="*/ 35 h 85"/>
                <a:gd name="T40" fmla="*/ 4 w 35"/>
                <a:gd name="T41" fmla="*/ 39 h 85"/>
                <a:gd name="T42" fmla="*/ 3 w 35"/>
                <a:gd name="T43" fmla="*/ 42 h 85"/>
                <a:gd name="T44" fmla="*/ 2 w 35"/>
                <a:gd name="T45" fmla="*/ 44 h 85"/>
                <a:gd name="T46" fmla="*/ 2 w 35"/>
                <a:gd name="T47" fmla="*/ 48 h 85"/>
                <a:gd name="T48" fmla="*/ 3 w 35"/>
                <a:gd name="T49" fmla="*/ 52 h 85"/>
                <a:gd name="T50" fmla="*/ 4 w 35"/>
                <a:gd name="T51" fmla="*/ 56 h 85"/>
                <a:gd name="T52" fmla="*/ 5 w 35"/>
                <a:gd name="T53" fmla="*/ 75 h 85"/>
                <a:gd name="T54" fmla="*/ 7 w 35"/>
                <a:gd name="T55" fmla="*/ 79 h 85"/>
                <a:gd name="T56" fmla="*/ 10 w 35"/>
                <a:gd name="T57" fmla="*/ 84 h 85"/>
                <a:gd name="T58" fmla="*/ 11 w 35"/>
                <a:gd name="T59" fmla="*/ 85 h 85"/>
                <a:gd name="T60" fmla="*/ 11 w 35"/>
                <a:gd name="T61" fmla="*/ 85 h 85"/>
                <a:gd name="T62" fmla="*/ 12 w 35"/>
                <a:gd name="T63" fmla="*/ 85 h 85"/>
                <a:gd name="T64" fmla="*/ 17 w 35"/>
                <a:gd name="T65" fmla="*/ 80 h 85"/>
                <a:gd name="T66" fmla="*/ 19 w 35"/>
                <a:gd name="T67" fmla="*/ 77 h 85"/>
                <a:gd name="T68" fmla="*/ 20 w 35"/>
                <a:gd name="T69" fmla="*/ 75 h 85"/>
                <a:gd name="T70" fmla="*/ 21 w 35"/>
                <a:gd name="T71" fmla="*/ 73 h 85"/>
                <a:gd name="T72" fmla="*/ 22 w 35"/>
                <a:gd name="T73" fmla="*/ 68 h 85"/>
                <a:gd name="T74" fmla="*/ 21 w 35"/>
                <a:gd name="T75" fmla="*/ 61 h 85"/>
                <a:gd name="T76" fmla="*/ 21 w 35"/>
                <a:gd name="T77" fmla="*/ 56 h 85"/>
                <a:gd name="T78" fmla="*/ 20 w 35"/>
                <a:gd name="T79" fmla="*/ 48 h 85"/>
                <a:gd name="T80" fmla="*/ 25 w 35"/>
                <a:gd name="T81" fmla="*/ 40 h 85"/>
                <a:gd name="T82" fmla="*/ 26 w 35"/>
                <a:gd name="T83" fmla="*/ 34 h 85"/>
                <a:gd name="T84" fmla="*/ 28 w 35"/>
                <a:gd name="T85" fmla="*/ 25 h 85"/>
                <a:gd name="T86" fmla="*/ 34 w 35"/>
                <a:gd name="T87" fmla="*/ 17 h 85"/>
                <a:gd name="T88" fmla="*/ 35 w 35"/>
                <a:gd name="T89" fmla="*/ 14 h 85"/>
                <a:gd name="T90" fmla="*/ 35 w 35"/>
                <a:gd name="T91" fmla="*/ 13 h 85"/>
                <a:gd name="T92" fmla="*/ 35 w 35"/>
                <a:gd name="T93" fmla="*/ 10 h 85"/>
                <a:gd name="T94" fmla="*/ 35 w 35"/>
                <a:gd name="T95" fmla="*/ 7 h 85"/>
                <a:gd name="T96" fmla="*/ 35 w 35"/>
                <a:gd name="T97" fmla="*/ 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" h="85">
                  <a:moveTo>
                    <a:pt x="35" y="5"/>
                  </a:moveTo>
                  <a:cubicBezTo>
                    <a:pt x="33" y="3"/>
                    <a:pt x="33" y="3"/>
                    <a:pt x="33" y="3"/>
                  </a:cubicBezTo>
                  <a:cubicBezTo>
                    <a:pt x="33" y="3"/>
                    <a:pt x="33" y="3"/>
                    <a:pt x="33" y="2"/>
                  </a:cubicBezTo>
                  <a:cubicBezTo>
                    <a:pt x="31" y="1"/>
                    <a:pt x="31" y="1"/>
                    <a:pt x="31" y="1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5" y="17"/>
                    <a:pt x="14" y="18"/>
                    <a:pt x="13" y="18"/>
                  </a:cubicBezTo>
                  <a:cubicBezTo>
                    <a:pt x="12" y="18"/>
                    <a:pt x="12" y="19"/>
                    <a:pt x="11" y="19"/>
                  </a:cubicBezTo>
                  <a:cubicBezTo>
                    <a:pt x="9" y="20"/>
                    <a:pt x="7" y="21"/>
                    <a:pt x="5" y="22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6"/>
                    <a:pt x="0" y="27"/>
                    <a:pt x="0" y="27"/>
                  </a:cubicBezTo>
                  <a:cubicBezTo>
                    <a:pt x="0" y="27"/>
                    <a:pt x="1" y="27"/>
                    <a:pt x="1" y="28"/>
                  </a:cubicBezTo>
                  <a:cubicBezTo>
                    <a:pt x="3" y="30"/>
                    <a:pt x="5" y="32"/>
                    <a:pt x="6" y="34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6" y="36"/>
                    <a:pt x="5" y="37"/>
                    <a:pt x="4" y="39"/>
                  </a:cubicBezTo>
                  <a:cubicBezTo>
                    <a:pt x="3" y="42"/>
                    <a:pt x="3" y="42"/>
                    <a:pt x="3" y="42"/>
                  </a:cubicBezTo>
                  <a:cubicBezTo>
                    <a:pt x="2" y="44"/>
                    <a:pt x="2" y="44"/>
                    <a:pt x="2" y="44"/>
                  </a:cubicBezTo>
                  <a:cubicBezTo>
                    <a:pt x="2" y="48"/>
                    <a:pt x="2" y="48"/>
                    <a:pt x="2" y="48"/>
                  </a:cubicBezTo>
                  <a:cubicBezTo>
                    <a:pt x="2" y="49"/>
                    <a:pt x="3" y="51"/>
                    <a:pt x="3" y="52"/>
                  </a:cubicBezTo>
                  <a:cubicBezTo>
                    <a:pt x="3" y="53"/>
                    <a:pt x="4" y="55"/>
                    <a:pt x="4" y="56"/>
                  </a:cubicBezTo>
                  <a:cubicBezTo>
                    <a:pt x="4" y="62"/>
                    <a:pt x="4" y="68"/>
                    <a:pt x="5" y="75"/>
                  </a:cubicBezTo>
                  <a:cubicBezTo>
                    <a:pt x="6" y="77"/>
                    <a:pt x="6" y="78"/>
                    <a:pt x="7" y="79"/>
                  </a:cubicBezTo>
                  <a:cubicBezTo>
                    <a:pt x="10" y="84"/>
                    <a:pt x="10" y="84"/>
                    <a:pt x="10" y="84"/>
                  </a:cubicBezTo>
                  <a:cubicBezTo>
                    <a:pt x="11" y="85"/>
                    <a:pt x="11" y="85"/>
                    <a:pt x="11" y="85"/>
                  </a:cubicBezTo>
                  <a:cubicBezTo>
                    <a:pt x="11" y="85"/>
                    <a:pt x="11" y="85"/>
                    <a:pt x="11" y="85"/>
                  </a:cubicBezTo>
                  <a:cubicBezTo>
                    <a:pt x="11" y="85"/>
                    <a:pt x="12" y="85"/>
                    <a:pt x="12" y="85"/>
                  </a:cubicBezTo>
                  <a:cubicBezTo>
                    <a:pt x="17" y="80"/>
                    <a:pt x="17" y="80"/>
                    <a:pt x="17" y="80"/>
                  </a:cubicBezTo>
                  <a:cubicBezTo>
                    <a:pt x="18" y="79"/>
                    <a:pt x="18" y="78"/>
                    <a:pt x="19" y="77"/>
                  </a:cubicBezTo>
                  <a:cubicBezTo>
                    <a:pt x="20" y="76"/>
                    <a:pt x="20" y="75"/>
                    <a:pt x="20" y="75"/>
                  </a:cubicBezTo>
                  <a:cubicBezTo>
                    <a:pt x="20" y="74"/>
                    <a:pt x="21" y="74"/>
                    <a:pt x="21" y="73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2" y="66"/>
                    <a:pt x="22" y="63"/>
                    <a:pt x="21" y="61"/>
                  </a:cubicBezTo>
                  <a:cubicBezTo>
                    <a:pt x="21" y="59"/>
                    <a:pt x="21" y="58"/>
                    <a:pt x="21" y="56"/>
                  </a:cubicBezTo>
                  <a:cubicBezTo>
                    <a:pt x="20" y="53"/>
                    <a:pt x="20" y="51"/>
                    <a:pt x="20" y="48"/>
                  </a:cubicBezTo>
                  <a:cubicBezTo>
                    <a:pt x="22" y="46"/>
                    <a:pt x="23" y="42"/>
                    <a:pt x="25" y="40"/>
                  </a:cubicBezTo>
                  <a:cubicBezTo>
                    <a:pt x="25" y="38"/>
                    <a:pt x="26" y="36"/>
                    <a:pt x="26" y="34"/>
                  </a:cubicBezTo>
                  <a:cubicBezTo>
                    <a:pt x="27" y="31"/>
                    <a:pt x="27" y="28"/>
                    <a:pt x="28" y="25"/>
                  </a:cubicBezTo>
                  <a:cubicBezTo>
                    <a:pt x="30" y="23"/>
                    <a:pt x="32" y="20"/>
                    <a:pt x="34" y="17"/>
                  </a:cubicBezTo>
                  <a:cubicBezTo>
                    <a:pt x="35" y="14"/>
                    <a:pt x="35" y="14"/>
                    <a:pt x="35" y="14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35" y="12"/>
                    <a:pt x="35" y="11"/>
                    <a:pt x="35" y="10"/>
                  </a:cubicBezTo>
                  <a:cubicBezTo>
                    <a:pt x="35" y="7"/>
                    <a:pt x="35" y="7"/>
                    <a:pt x="35" y="7"/>
                  </a:cubicBezTo>
                  <a:lnTo>
                    <a:pt x="35" y="5"/>
                  </a:ln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2" name="Freeform 71"/>
            <p:cNvSpPr>
              <a:spLocks/>
            </p:cNvSpPr>
            <p:nvPr userDrawn="1"/>
          </p:nvSpPr>
          <p:spPr bwMode="auto">
            <a:xfrm>
              <a:off x="11960225" y="14334811"/>
              <a:ext cx="61913" cy="93663"/>
            </a:xfrm>
            <a:custGeom>
              <a:avLst/>
              <a:gdLst>
                <a:gd name="T0" fmla="*/ 15 w 16"/>
                <a:gd name="T1" fmla="*/ 9 h 24"/>
                <a:gd name="T2" fmla="*/ 11 w 16"/>
                <a:gd name="T3" fmla="*/ 0 h 24"/>
                <a:gd name="T4" fmla="*/ 10 w 16"/>
                <a:gd name="T5" fmla="*/ 0 h 24"/>
                <a:gd name="T6" fmla="*/ 10 w 16"/>
                <a:gd name="T7" fmla="*/ 0 h 24"/>
                <a:gd name="T8" fmla="*/ 9 w 16"/>
                <a:gd name="T9" fmla="*/ 0 h 24"/>
                <a:gd name="T10" fmla="*/ 5 w 16"/>
                <a:gd name="T11" fmla="*/ 11 h 24"/>
                <a:gd name="T12" fmla="*/ 0 w 16"/>
                <a:gd name="T13" fmla="*/ 21 h 24"/>
                <a:gd name="T14" fmla="*/ 0 w 16"/>
                <a:gd name="T15" fmla="*/ 22 h 24"/>
                <a:gd name="T16" fmla="*/ 1 w 16"/>
                <a:gd name="T17" fmla="*/ 23 h 24"/>
                <a:gd name="T18" fmla="*/ 7 w 16"/>
                <a:gd name="T19" fmla="*/ 24 h 24"/>
                <a:gd name="T20" fmla="*/ 7 w 16"/>
                <a:gd name="T21" fmla="*/ 24 h 24"/>
                <a:gd name="T22" fmla="*/ 7 w 16"/>
                <a:gd name="T23" fmla="*/ 24 h 24"/>
                <a:gd name="T24" fmla="*/ 10 w 16"/>
                <a:gd name="T25" fmla="*/ 23 h 24"/>
                <a:gd name="T26" fmla="*/ 11 w 16"/>
                <a:gd name="T27" fmla="*/ 23 h 24"/>
                <a:gd name="T28" fmla="*/ 12 w 16"/>
                <a:gd name="T29" fmla="*/ 22 h 24"/>
                <a:gd name="T30" fmla="*/ 14 w 16"/>
                <a:gd name="T31" fmla="*/ 20 h 24"/>
                <a:gd name="T32" fmla="*/ 16 w 16"/>
                <a:gd name="T33" fmla="*/ 17 h 24"/>
                <a:gd name="T34" fmla="*/ 16 w 16"/>
                <a:gd name="T35" fmla="*/ 15 h 24"/>
                <a:gd name="T36" fmla="*/ 16 w 16"/>
                <a:gd name="T37" fmla="*/ 12 h 24"/>
                <a:gd name="T38" fmla="*/ 15 w 16"/>
                <a:gd name="T39" fmla="*/ 9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6" h="24">
                  <a:moveTo>
                    <a:pt x="15" y="9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9" y="0"/>
                    <a:pt x="9" y="0"/>
                  </a:cubicBezTo>
                  <a:cubicBezTo>
                    <a:pt x="8" y="4"/>
                    <a:pt x="6" y="7"/>
                    <a:pt x="5" y="11"/>
                  </a:cubicBezTo>
                  <a:cubicBezTo>
                    <a:pt x="3" y="15"/>
                    <a:pt x="2" y="18"/>
                    <a:pt x="0" y="21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3"/>
                    <a:pt x="1" y="23"/>
                    <a:pt x="1" y="23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1" y="23"/>
                    <a:pt x="11" y="23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1"/>
                    <a:pt x="16" y="10"/>
                    <a:pt x="15" y="9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3" name="Freeform 72"/>
            <p:cNvSpPr>
              <a:spLocks/>
            </p:cNvSpPr>
            <p:nvPr userDrawn="1"/>
          </p:nvSpPr>
          <p:spPr bwMode="auto">
            <a:xfrm>
              <a:off x="11364913" y="11321736"/>
              <a:ext cx="57150" cy="153988"/>
            </a:xfrm>
            <a:custGeom>
              <a:avLst/>
              <a:gdLst>
                <a:gd name="T0" fmla="*/ 6 w 15"/>
                <a:gd name="T1" fmla="*/ 28 h 40"/>
                <a:gd name="T2" fmla="*/ 7 w 15"/>
                <a:gd name="T3" fmla="*/ 33 h 40"/>
                <a:gd name="T4" fmla="*/ 13 w 15"/>
                <a:gd name="T5" fmla="*/ 40 h 40"/>
                <a:gd name="T6" fmla="*/ 15 w 15"/>
                <a:gd name="T7" fmla="*/ 40 h 40"/>
                <a:gd name="T8" fmla="*/ 15 w 15"/>
                <a:gd name="T9" fmla="*/ 39 h 40"/>
                <a:gd name="T10" fmla="*/ 14 w 15"/>
                <a:gd name="T11" fmla="*/ 12 h 40"/>
                <a:gd name="T12" fmla="*/ 15 w 15"/>
                <a:gd name="T13" fmla="*/ 5 h 40"/>
                <a:gd name="T14" fmla="*/ 15 w 15"/>
                <a:gd name="T15" fmla="*/ 5 h 40"/>
                <a:gd name="T16" fmla="*/ 9 w 15"/>
                <a:gd name="T17" fmla="*/ 1 h 40"/>
                <a:gd name="T18" fmla="*/ 8 w 15"/>
                <a:gd name="T19" fmla="*/ 1 h 40"/>
                <a:gd name="T20" fmla="*/ 5 w 15"/>
                <a:gd name="T21" fmla="*/ 0 h 40"/>
                <a:gd name="T22" fmla="*/ 4 w 15"/>
                <a:gd name="T23" fmla="*/ 0 h 40"/>
                <a:gd name="T24" fmla="*/ 5 w 15"/>
                <a:gd name="T25" fmla="*/ 13 h 40"/>
                <a:gd name="T26" fmla="*/ 1 w 15"/>
                <a:gd name="T27" fmla="*/ 20 h 40"/>
                <a:gd name="T28" fmla="*/ 6 w 15"/>
                <a:gd name="T29" fmla="*/ 28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" h="40">
                  <a:moveTo>
                    <a:pt x="6" y="28"/>
                  </a:moveTo>
                  <a:cubicBezTo>
                    <a:pt x="7" y="30"/>
                    <a:pt x="7" y="31"/>
                    <a:pt x="7" y="33"/>
                  </a:cubicBezTo>
                  <a:cubicBezTo>
                    <a:pt x="8" y="36"/>
                    <a:pt x="9" y="40"/>
                    <a:pt x="13" y="40"/>
                  </a:cubicBezTo>
                  <a:cubicBezTo>
                    <a:pt x="13" y="40"/>
                    <a:pt x="14" y="40"/>
                    <a:pt x="15" y="40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3" y="29"/>
                    <a:pt x="13" y="21"/>
                    <a:pt x="14" y="12"/>
                  </a:cubicBezTo>
                  <a:cubicBezTo>
                    <a:pt x="15" y="10"/>
                    <a:pt x="15" y="8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3" y="4"/>
                    <a:pt x="11" y="2"/>
                    <a:pt x="9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7" y="1"/>
                    <a:pt x="6" y="0"/>
                    <a:pt x="5" y="0"/>
                  </a:cubicBezTo>
                  <a:cubicBezTo>
                    <a:pt x="5" y="0"/>
                    <a:pt x="5" y="0"/>
                    <a:pt x="4" y="0"/>
                  </a:cubicBezTo>
                  <a:cubicBezTo>
                    <a:pt x="0" y="2"/>
                    <a:pt x="3" y="8"/>
                    <a:pt x="5" y="13"/>
                  </a:cubicBezTo>
                  <a:cubicBezTo>
                    <a:pt x="3" y="15"/>
                    <a:pt x="1" y="17"/>
                    <a:pt x="1" y="20"/>
                  </a:cubicBezTo>
                  <a:cubicBezTo>
                    <a:pt x="1" y="23"/>
                    <a:pt x="3" y="25"/>
                    <a:pt x="6" y="28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4" name="Freeform 73"/>
            <p:cNvSpPr>
              <a:spLocks/>
            </p:cNvSpPr>
            <p:nvPr userDrawn="1"/>
          </p:nvSpPr>
          <p:spPr bwMode="auto">
            <a:xfrm>
              <a:off x="11847513" y="14323699"/>
              <a:ext cx="96838" cy="193675"/>
            </a:xfrm>
            <a:custGeom>
              <a:avLst/>
              <a:gdLst>
                <a:gd name="T0" fmla="*/ 24 w 25"/>
                <a:gd name="T1" fmla="*/ 0 h 50"/>
                <a:gd name="T2" fmla="*/ 16 w 25"/>
                <a:gd name="T3" fmla="*/ 0 h 50"/>
                <a:gd name="T4" fmla="*/ 7 w 25"/>
                <a:gd name="T5" fmla="*/ 1 h 50"/>
                <a:gd name="T6" fmla="*/ 3 w 25"/>
                <a:gd name="T7" fmla="*/ 3 h 50"/>
                <a:gd name="T8" fmla="*/ 0 w 25"/>
                <a:gd name="T9" fmla="*/ 5 h 50"/>
                <a:gd name="T10" fmla="*/ 0 w 25"/>
                <a:gd name="T11" fmla="*/ 6 h 50"/>
                <a:gd name="T12" fmla="*/ 0 w 25"/>
                <a:gd name="T13" fmla="*/ 9 h 50"/>
                <a:gd name="T14" fmla="*/ 0 w 25"/>
                <a:gd name="T15" fmla="*/ 11 h 50"/>
                <a:gd name="T16" fmla="*/ 2 w 25"/>
                <a:gd name="T17" fmla="*/ 16 h 50"/>
                <a:gd name="T18" fmla="*/ 2 w 25"/>
                <a:gd name="T19" fmla="*/ 17 h 50"/>
                <a:gd name="T20" fmla="*/ 3 w 25"/>
                <a:gd name="T21" fmla="*/ 21 h 50"/>
                <a:gd name="T22" fmla="*/ 3 w 25"/>
                <a:gd name="T23" fmla="*/ 24 h 50"/>
                <a:gd name="T24" fmla="*/ 0 w 25"/>
                <a:gd name="T25" fmla="*/ 41 h 50"/>
                <a:gd name="T26" fmla="*/ 0 w 25"/>
                <a:gd name="T27" fmla="*/ 43 h 50"/>
                <a:gd name="T28" fmla="*/ 1 w 25"/>
                <a:gd name="T29" fmla="*/ 45 h 50"/>
                <a:gd name="T30" fmla="*/ 2 w 25"/>
                <a:gd name="T31" fmla="*/ 47 h 50"/>
                <a:gd name="T32" fmla="*/ 2 w 25"/>
                <a:gd name="T33" fmla="*/ 47 h 50"/>
                <a:gd name="T34" fmla="*/ 4 w 25"/>
                <a:gd name="T35" fmla="*/ 49 h 50"/>
                <a:gd name="T36" fmla="*/ 7 w 25"/>
                <a:gd name="T37" fmla="*/ 50 h 50"/>
                <a:gd name="T38" fmla="*/ 7 w 25"/>
                <a:gd name="T39" fmla="*/ 50 h 50"/>
                <a:gd name="T40" fmla="*/ 11 w 25"/>
                <a:gd name="T41" fmla="*/ 50 h 50"/>
                <a:gd name="T42" fmla="*/ 12 w 25"/>
                <a:gd name="T43" fmla="*/ 49 h 50"/>
                <a:gd name="T44" fmla="*/ 13 w 25"/>
                <a:gd name="T45" fmla="*/ 46 h 50"/>
                <a:gd name="T46" fmla="*/ 16 w 25"/>
                <a:gd name="T47" fmla="*/ 35 h 50"/>
                <a:gd name="T48" fmla="*/ 17 w 25"/>
                <a:gd name="T49" fmla="*/ 32 h 50"/>
                <a:gd name="T50" fmla="*/ 19 w 25"/>
                <a:gd name="T51" fmla="*/ 21 h 50"/>
                <a:gd name="T52" fmla="*/ 19 w 25"/>
                <a:gd name="T53" fmla="*/ 19 h 50"/>
                <a:gd name="T54" fmla="*/ 22 w 25"/>
                <a:gd name="T55" fmla="*/ 12 h 50"/>
                <a:gd name="T56" fmla="*/ 24 w 25"/>
                <a:gd name="T57" fmla="*/ 7 h 50"/>
                <a:gd name="T58" fmla="*/ 24 w 25"/>
                <a:gd name="T59" fmla="*/ 1 h 50"/>
                <a:gd name="T60" fmla="*/ 24 w 25"/>
                <a:gd name="T61" fmla="*/ 0 h 50"/>
                <a:gd name="T62" fmla="*/ 24 w 25"/>
                <a:gd name="T6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5" h="50">
                  <a:moveTo>
                    <a:pt x="24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13" y="0"/>
                    <a:pt x="10" y="0"/>
                    <a:pt x="7" y="1"/>
                  </a:cubicBezTo>
                  <a:cubicBezTo>
                    <a:pt x="6" y="2"/>
                    <a:pt x="4" y="2"/>
                    <a:pt x="3" y="3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6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3"/>
                    <a:pt x="1" y="14"/>
                    <a:pt x="2" y="16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3" y="19"/>
                    <a:pt x="3" y="20"/>
                    <a:pt x="3" y="21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2" y="29"/>
                    <a:pt x="0" y="35"/>
                    <a:pt x="0" y="41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1" y="45"/>
                    <a:pt x="1" y="45"/>
                    <a:pt x="1" y="45"/>
                  </a:cubicBezTo>
                  <a:cubicBezTo>
                    <a:pt x="2" y="47"/>
                    <a:pt x="2" y="47"/>
                    <a:pt x="2" y="47"/>
                  </a:cubicBezTo>
                  <a:cubicBezTo>
                    <a:pt x="2" y="47"/>
                    <a:pt x="2" y="47"/>
                    <a:pt x="2" y="47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7" y="50"/>
                    <a:pt x="11" y="50"/>
                    <a:pt x="11" y="50"/>
                  </a:cubicBezTo>
                  <a:cubicBezTo>
                    <a:pt x="12" y="50"/>
                    <a:pt x="12" y="49"/>
                    <a:pt x="12" y="49"/>
                  </a:cubicBezTo>
                  <a:cubicBezTo>
                    <a:pt x="13" y="46"/>
                    <a:pt x="13" y="46"/>
                    <a:pt x="13" y="46"/>
                  </a:cubicBezTo>
                  <a:cubicBezTo>
                    <a:pt x="15" y="42"/>
                    <a:pt x="16" y="39"/>
                    <a:pt x="16" y="35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28"/>
                    <a:pt x="18" y="25"/>
                    <a:pt x="19" y="21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20" y="16"/>
                    <a:pt x="21" y="14"/>
                    <a:pt x="22" y="12"/>
                  </a:cubicBezTo>
                  <a:cubicBezTo>
                    <a:pt x="23" y="10"/>
                    <a:pt x="23" y="8"/>
                    <a:pt x="24" y="7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5" y="1"/>
                    <a:pt x="24" y="0"/>
                    <a:pt x="24" y="0"/>
                  </a:cubicBezTo>
                  <a:cubicBezTo>
                    <a:pt x="24" y="0"/>
                    <a:pt x="24" y="0"/>
                    <a:pt x="24" y="0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5" name="Freeform 74"/>
            <p:cNvSpPr>
              <a:spLocks/>
            </p:cNvSpPr>
            <p:nvPr userDrawn="1"/>
          </p:nvSpPr>
          <p:spPr bwMode="auto">
            <a:xfrm>
              <a:off x="12079288" y="13488674"/>
              <a:ext cx="66675" cy="161925"/>
            </a:xfrm>
            <a:custGeom>
              <a:avLst/>
              <a:gdLst>
                <a:gd name="T0" fmla="*/ 16 w 17"/>
                <a:gd name="T1" fmla="*/ 19 h 42"/>
                <a:gd name="T2" fmla="*/ 15 w 17"/>
                <a:gd name="T3" fmla="*/ 14 h 42"/>
                <a:gd name="T4" fmla="*/ 15 w 17"/>
                <a:gd name="T5" fmla="*/ 13 h 42"/>
                <a:gd name="T6" fmla="*/ 11 w 17"/>
                <a:gd name="T7" fmla="*/ 12 h 42"/>
                <a:gd name="T8" fmla="*/ 11 w 17"/>
                <a:gd name="T9" fmla="*/ 12 h 42"/>
                <a:gd name="T10" fmla="*/ 11 w 17"/>
                <a:gd name="T11" fmla="*/ 11 h 42"/>
                <a:gd name="T12" fmla="*/ 12 w 17"/>
                <a:gd name="T13" fmla="*/ 10 h 42"/>
                <a:gd name="T14" fmla="*/ 12 w 17"/>
                <a:gd name="T15" fmla="*/ 9 h 42"/>
                <a:gd name="T16" fmla="*/ 12 w 17"/>
                <a:gd name="T17" fmla="*/ 7 h 42"/>
                <a:gd name="T18" fmla="*/ 11 w 17"/>
                <a:gd name="T19" fmla="*/ 3 h 42"/>
                <a:gd name="T20" fmla="*/ 11 w 17"/>
                <a:gd name="T21" fmla="*/ 3 h 42"/>
                <a:gd name="T22" fmla="*/ 10 w 17"/>
                <a:gd name="T23" fmla="*/ 2 h 42"/>
                <a:gd name="T24" fmla="*/ 9 w 17"/>
                <a:gd name="T25" fmla="*/ 1 h 42"/>
                <a:gd name="T26" fmla="*/ 7 w 17"/>
                <a:gd name="T27" fmla="*/ 0 h 42"/>
                <a:gd name="T28" fmla="*/ 6 w 17"/>
                <a:gd name="T29" fmla="*/ 0 h 42"/>
                <a:gd name="T30" fmla="*/ 6 w 17"/>
                <a:gd name="T31" fmla="*/ 0 h 42"/>
                <a:gd name="T32" fmla="*/ 4 w 17"/>
                <a:gd name="T33" fmla="*/ 1 h 42"/>
                <a:gd name="T34" fmla="*/ 3 w 17"/>
                <a:gd name="T35" fmla="*/ 2 h 42"/>
                <a:gd name="T36" fmla="*/ 2 w 17"/>
                <a:gd name="T37" fmla="*/ 2 h 42"/>
                <a:gd name="T38" fmla="*/ 2 w 17"/>
                <a:gd name="T39" fmla="*/ 3 h 42"/>
                <a:gd name="T40" fmla="*/ 1 w 17"/>
                <a:gd name="T41" fmla="*/ 5 h 42"/>
                <a:gd name="T42" fmla="*/ 1 w 17"/>
                <a:gd name="T43" fmla="*/ 10 h 42"/>
                <a:gd name="T44" fmla="*/ 2 w 17"/>
                <a:gd name="T45" fmla="*/ 12 h 42"/>
                <a:gd name="T46" fmla="*/ 3 w 17"/>
                <a:gd name="T47" fmla="*/ 13 h 42"/>
                <a:gd name="T48" fmla="*/ 4 w 17"/>
                <a:gd name="T49" fmla="*/ 14 h 42"/>
                <a:gd name="T50" fmla="*/ 3 w 17"/>
                <a:gd name="T51" fmla="*/ 14 h 42"/>
                <a:gd name="T52" fmla="*/ 3 w 17"/>
                <a:gd name="T53" fmla="*/ 14 h 42"/>
                <a:gd name="T54" fmla="*/ 1 w 17"/>
                <a:gd name="T55" fmla="*/ 17 h 42"/>
                <a:gd name="T56" fmla="*/ 1 w 17"/>
                <a:gd name="T57" fmla="*/ 20 h 42"/>
                <a:gd name="T58" fmla="*/ 1 w 17"/>
                <a:gd name="T59" fmla="*/ 23 h 42"/>
                <a:gd name="T60" fmla="*/ 2 w 17"/>
                <a:gd name="T61" fmla="*/ 24 h 42"/>
                <a:gd name="T62" fmla="*/ 1 w 17"/>
                <a:gd name="T63" fmla="*/ 35 h 42"/>
                <a:gd name="T64" fmla="*/ 1 w 17"/>
                <a:gd name="T65" fmla="*/ 41 h 42"/>
                <a:gd name="T66" fmla="*/ 1 w 17"/>
                <a:gd name="T67" fmla="*/ 42 h 42"/>
                <a:gd name="T68" fmla="*/ 2 w 17"/>
                <a:gd name="T69" fmla="*/ 42 h 42"/>
                <a:gd name="T70" fmla="*/ 2 w 17"/>
                <a:gd name="T71" fmla="*/ 42 h 42"/>
                <a:gd name="T72" fmla="*/ 8 w 17"/>
                <a:gd name="T73" fmla="*/ 41 h 42"/>
                <a:gd name="T74" fmla="*/ 9 w 17"/>
                <a:gd name="T75" fmla="*/ 41 h 42"/>
                <a:gd name="T76" fmla="*/ 10 w 17"/>
                <a:gd name="T77" fmla="*/ 41 h 42"/>
                <a:gd name="T78" fmla="*/ 11 w 17"/>
                <a:gd name="T79" fmla="*/ 40 h 42"/>
                <a:gd name="T80" fmla="*/ 13 w 17"/>
                <a:gd name="T81" fmla="*/ 39 h 42"/>
                <a:gd name="T82" fmla="*/ 14 w 17"/>
                <a:gd name="T83" fmla="*/ 38 h 42"/>
                <a:gd name="T84" fmla="*/ 15 w 17"/>
                <a:gd name="T85" fmla="*/ 36 h 42"/>
                <a:gd name="T86" fmla="*/ 15 w 17"/>
                <a:gd name="T87" fmla="*/ 35 h 42"/>
                <a:gd name="T88" fmla="*/ 16 w 17"/>
                <a:gd name="T89" fmla="*/ 31 h 42"/>
                <a:gd name="T90" fmla="*/ 16 w 17"/>
                <a:gd name="T91" fmla="*/ 29 h 42"/>
                <a:gd name="T92" fmla="*/ 17 w 17"/>
                <a:gd name="T93" fmla="*/ 26 h 42"/>
                <a:gd name="T94" fmla="*/ 16 w 17"/>
                <a:gd name="T95" fmla="*/ 23 h 42"/>
                <a:gd name="T96" fmla="*/ 16 w 17"/>
                <a:gd name="T97" fmla="*/ 1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7" h="42">
                  <a:moveTo>
                    <a:pt x="16" y="19"/>
                  </a:moveTo>
                  <a:cubicBezTo>
                    <a:pt x="15" y="14"/>
                    <a:pt x="15" y="14"/>
                    <a:pt x="15" y="14"/>
                  </a:cubicBezTo>
                  <a:cubicBezTo>
                    <a:pt x="15" y="14"/>
                    <a:pt x="15" y="13"/>
                    <a:pt x="15" y="13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1"/>
                    <a:pt x="11" y="11"/>
                  </a:cubicBezTo>
                  <a:cubicBezTo>
                    <a:pt x="12" y="11"/>
                    <a:pt x="12" y="11"/>
                    <a:pt x="12" y="10"/>
                  </a:cubicBezTo>
                  <a:cubicBezTo>
                    <a:pt x="12" y="10"/>
                    <a:pt x="12" y="9"/>
                    <a:pt x="12" y="9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2" y="4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6"/>
                    <a:pt x="1" y="8"/>
                    <a:pt x="1" y="10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0" y="41"/>
                    <a:pt x="1" y="42"/>
                    <a:pt x="1" y="42"/>
                  </a:cubicBezTo>
                  <a:cubicBezTo>
                    <a:pt x="1" y="42"/>
                    <a:pt x="1" y="42"/>
                    <a:pt x="2" y="42"/>
                  </a:cubicBezTo>
                  <a:cubicBezTo>
                    <a:pt x="2" y="42"/>
                    <a:pt x="2" y="42"/>
                    <a:pt x="2" y="42"/>
                  </a:cubicBezTo>
                  <a:cubicBezTo>
                    <a:pt x="8" y="41"/>
                    <a:pt x="8" y="41"/>
                    <a:pt x="8" y="41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6" y="30"/>
                    <a:pt x="16" y="30"/>
                    <a:pt x="16" y="29"/>
                  </a:cubicBezTo>
                  <a:cubicBezTo>
                    <a:pt x="16" y="28"/>
                    <a:pt x="16" y="27"/>
                    <a:pt x="17" y="26"/>
                  </a:cubicBezTo>
                  <a:cubicBezTo>
                    <a:pt x="16" y="25"/>
                    <a:pt x="16" y="24"/>
                    <a:pt x="16" y="23"/>
                  </a:cubicBezTo>
                  <a:cubicBezTo>
                    <a:pt x="16" y="21"/>
                    <a:pt x="16" y="20"/>
                    <a:pt x="16" y="19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6" name="Freeform 75"/>
            <p:cNvSpPr>
              <a:spLocks/>
            </p:cNvSpPr>
            <p:nvPr userDrawn="1"/>
          </p:nvSpPr>
          <p:spPr bwMode="auto">
            <a:xfrm>
              <a:off x="12022138" y="13782361"/>
              <a:ext cx="73025" cy="188913"/>
            </a:xfrm>
            <a:custGeom>
              <a:avLst/>
              <a:gdLst>
                <a:gd name="T0" fmla="*/ 18 w 19"/>
                <a:gd name="T1" fmla="*/ 8 h 49"/>
                <a:gd name="T2" fmla="*/ 18 w 19"/>
                <a:gd name="T3" fmla="*/ 6 h 49"/>
                <a:gd name="T4" fmla="*/ 17 w 19"/>
                <a:gd name="T5" fmla="*/ 5 h 49"/>
                <a:gd name="T6" fmla="*/ 17 w 19"/>
                <a:gd name="T7" fmla="*/ 4 h 49"/>
                <a:gd name="T8" fmla="*/ 16 w 19"/>
                <a:gd name="T9" fmla="*/ 3 h 49"/>
                <a:gd name="T10" fmla="*/ 13 w 19"/>
                <a:gd name="T11" fmla="*/ 0 h 49"/>
                <a:gd name="T12" fmla="*/ 12 w 19"/>
                <a:gd name="T13" fmla="*/ 0 h 49"/>
                <a:gd name="T14" fmla="*/ 12 w 19"/>
                <a:gd name="T15" fmla="*/ 0 h 49"/>
                <a:gd name="T16" fmla="*/ 8 w 19"/>
                <a:gd name="T17" fmla="*/ 2 h 49"/>
                <a:gd name="T18" fmla="*/ 7 w 19"/>
                <a:gd name="T19" fmla="*/ 4 h 49"/>
                <a:gd name="T20" fmla="*/ 6 w 19"/>
                <a:gd name="T21" fmla="*/ 5 h 49"/>
                <a:gd name="T22" fmla="*/ 4 w 19"/>
                <a:gd name="T23" fmla="*/ 13 h 49"/>
                <a:gd name="T24" fmla="*/ 4 w 19"/>
                <a:gd name="T25" fmla="*/ 14 h 49"/>
                <a:gd name="T26" fmla="*/ 1 w 19"/>
                <a:gd name="T27" fmla="*/ 31 h 49"/>
                <a:gd name="T28" fmla="*/ 0 w 19"/>
                <a:gd name="T29" fmla="*/ 40 h 49"/>
                <a:gd name="T30" fmla="*/ 0 w 19"/>
                <a:gd name="T31" fmla="*/ 42 h 49"/>
                <a:gd name="T32" fmla="*/ 0 w 19"/>
                <a:gd name="T33" fmla="*/ 43 h 49"/>
                <a:gd name="T34" fmla="*/ 1 w 19"/>
                <a:gd name="T35" fmla="*/ 44 h 49"/>
                <a:gd name="T36" fmla="*/ 2 w 19"/>
                <a:gd name="T37" fmla="*/ 45 h 49"/>
                <a:gd name="T38" fmla="*/ 3 w 19"/>
                <a:gd name="T39" fmla="*/ 46 h 49"/>
                <a:gd name="T40" fmla="*/ 6 w 19"/>
                <a:gd name="T41" fmla="*/ 49 h 49"/>
                <a:gd name="T42" fmla="*/ 7 w 19"/>
                <a:gd name="T43" fmla="*/ 49 h 49"/>
                <a:gd name="T44" fmla="*/ 7 w 19"/>
                <a:gd name="T45" fmla="*/ 49 h 49"/>
                <a:gd name="T46" fmla="*/ 11 w 19"/>
                <a:gd name="T47" fmla="*/ 45 h 49"/>
                <a:gd name="T48" fmla="*/ 13 w 19"/>
                <a:gd name="T49" fmla="*/ 42 h 49"/>
                <a:gd name="T50" fmla="*/ 19 w 19"/>
                <a:gd name="T51" fmla="*/ 20 h 49"/>
                <a:gd name="T52" fmla="*/ 19 w 19"/>
                <a:gd name="T53" fmla="*/ 11 h 49"/>
                <a:gd name="T54" fmla="*/ 18 w 19"/>
                <a:gd name="T55" fmla="*/ 8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9" h="49">
                  <a:moveTo>
                    <a:pt x="18" y="8"/>
                  </a:moveTo>
                  <a:cubicBezTo>
                    <a:pt x="18" y="8"/>
                    <a:pt x="18" y="7"/>
                    <a:pt x="18" y="6"/>
                  </a:cubicBezTo>
                  <a:cubicBezTo>
                    <a:pt x="18" y="6"/>
                    <a:pt x="17" y="5"/>
                    <a:pt x="17" y="5"/>
                  </a:cubicBezTo>
                  <a:cubicBezTo>
                    <a:pt x="17" y="5"/>
                    <a:pt x="17" y="4"/>
                    <a:pt x="17" y="4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3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3"/>
                    <a:pt x="7" y="4"/>
                    <a:pt x="7" y="4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8"/>
                    <a:pt x="5" y="11"/>
                    <a:pt x="4" y="13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3" y="19"/>
                    <a:pt x="2" y="25"/>
                    <a:pt x="1" y="31"/>
                  </a:cubicBezTo>
                  <a:cubicBezTo>
                    <a:pt x="0" y="34"/>
                    <a:pt x="0" y="37"/>
                    <a:pt x="0" y="40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3"/>
                    <a:pt x="0" y="43"/>
                  </a:cubicBezTo>
                  <a:cubicBezTo>
                    <a:pt x="0" y="43"/>
                    <a:pt x="1" y="44"/>
                    <a:pt x="1" y="44"/>
                  </a:cubicBezTo>
                  <a:cubicBezTo>
                    <a:pt x="1" y="44"/>
                    <a:pt x="1" y="45"/>
                    <a:pt x="2" y="45"/>
                  </a:cubicBezTo>
                  <a:cubicBezTo>
                    <a:pt x="3" y="46"/>
                    <a:pt x="3" y="46"/>
                    <a:pt x="3" y="46"/>
                  </a:cubicBezTo>
                  <a:cubicBezTo>
                    <a:pt x="6" y="49"/>
                    <a:pt x="6" y="49"/>
                    <a:pt x="6" y="49"/>
                  </a:cubicBezTo>
                  <a:cubicBezTo>
                    <a:pt x="6" y="49"/>
                    <a:pt x="7" y="49"/>
                    <a:pt x="7" y="49"/>
                  </a:cubicBezTo>
                  <a:cubicBezTo>
                    <a:pt x="7" y="49"/>
                    <a:pt x="7" y="49"/>
                    <a:pt x="7" y="49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12" y="44"/>
                    <a:pt x="12" y="43"/>
                    <a:pt x="13" y="42"/>
                  </a:cubicBezTo>
                  <a:cubicBezTo>
                    <a:pt x="16" y="36"/>
                    <a:pt x="18" y="28"/>
                    <a:pt x="19" y="20"/>
                  </a:cubicBezTo>
                  <a:cubicBezTo>
                    <a:pt x="19" y="17"/>
                    <a:pt x="19" y="14"/>
                    <a:pt x="19" y="11"/>
                  </a:cubicBezTo>
                  <a:lnTo>
                    <a:pt x="18" y="8"/>
                  </a:ln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7" name="Freeform 76"/>
            <p:cNvSpPr>
              <a:spLocks/>
            </p:cNvSpPr>
            <p:nvPr userDrawn="1"/>
          </p:nvSpPr>
          <p:spPr bwMode="auto">
            <a:xfrm>
              <a:off x="12126913" y="11494774"/>
              <a:ext cx="69850" cy="26988"/>
            </a:xfrm>
            <a:custGeom>
              <a:avLst/>
              <a:gdLst>
                <a:gd name="T0" fmla="*/ 17 w 18"/>
                <a:gd name="T1" fmla="*/ 0 h 7"/>
                <a:gd name="T2" fmla="*/ 16 w 18"/>
                <a:gd name="T3" fmla="*/ 0 h 7"/>
                <a:gd name="T4" fmla="*/ 11 w 18"/>
                <a:gd name="T5" fmla="*/ 0 h 7"/>
                <a:gd name="T6" fmla="*/ 6 w 18"/>
                <a:gd name="T7" fmla="*/ 0 h 7"/>
                <a:gd name="T8" fmla="*/ 0 w 18"/>
                <a:gd name="T9" fmla="*/ 5 h 7"/>
                <a:gd name="T10" fmla="*/ 0 w 18"/>
                <a:gd name="T11" fmla="*/ 6 h 7"/>
                <a:gd name="T12" fmla="*/ 0 w 18"/>
                <a:gd name="T13" fmla="*/ 6 h 7"/>
                <a:gd name="T14" fmla="*/ 4 w 18"/>
                <a:gd name="T15" fmla="*/ 7 h 7"/>
                <a:gd name="T16" fmla="*/ 17 w 18"/>
                <a:gd name="T17" fmla="*/ 2 h 7"/>
                <a:gd name="T18" fmla="*/ 18 w 18"/>
                <a:gd name="T19" fmla="*/ 1 h 7"/>
                <a:gd name="T20" fmla="*/ 17 w 18"/>
                <a:gd name="T2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" h="7">
                  <a:moveTo>
                    <a:pt x="17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14" y="0"/>
                    <a:pt x="13" y="0"/>
                    <a:pt x="11" y="0"/>
                  </a:cubicBezTo>
                  <a:cubicBezTo>
                    <a:pt x="10" y="0"/>
                    <a:pt x="8" y="0"/>
                    <a:pt x="6" y="0"/>
                  </a:cubicBezTo>
                  <a:cubicBezTo>
                    <a:pt x="3" y="2"/>
                    <a:pt x="1" y="3"/>
                    <a:pt x="0" y="5"/>
                  </a:cubicBezTo>
                  <a:cubicBezTo>
                    <a:pt x="0" y="5"/>
                    <a:pt x="0" y="5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2" y="7"/>
                    <a:pt x="3" y="7"/>
                    <a:pt x="4" y="7"/>
                  </a:cubicBezTo>
                  <a:cubicBezTo>
                    <a:pt x="8" y="7"/>
                    <a:pt x="13" y="5"/>
                    <a:pt x="17" y="2"/>
                  </a:cubicBezTo>
                  <a:cubicBezTo>
                    <a:pt x="18" y="2"/>
                    <a:pt x="18" y="1"/>
                    <a:pt x="18" y="1"/>
                  </a:cubicBezTo>
                  <a:cubicBezTo>
                    <a:pt x="18" y="1"/>
                    <a:pt x="17" y="0"/>
                    <a:pt x="17" y="0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8" name="Freeform 77"/>
            <p:cNvSpPr>
              <a:spLocks/>
            </p:cNvSpPr>
            <p:nvPr userDrawn="1"/>
          </p:nvSpPr>
          <p:spPr bwMode="auto">
            <a:xfrm>
              <a:off x="1724025" y="11831324"/>
              <a:ext cx="1965325" cy="1149350"/>
            </a:xfrm>
            <a:custGeom>
              <a:avLst/>
              <a:gdLst>
                <a:gd name="T0" fmla="*/ 491 w 508"/>
                <a:gd name="T1" fmla="*/ 163 h 297"/>
                <a:gd name="T2" fmla="*/ 483 w 508"/>
                <a:gd name="T3" fmla="*/ 127 h 297"/>
                <a:gd name="T4" fmla="*/ 445 w 508"/>
                <a:gd name="T5" fmla="*/ 120 h 297"/>
                <a:gd name="T6" fmla="*/ 428 w 508"/>
                <a:gd name="T7" fmla="*/ 113 h 297"/>
                <a:gd name="T8" fmla="*/ 410 w 508"/>
                <a:gd name="T9" fmla="*/ 105 h 297"/>
                <a:gd name="T10" fmla="*/ 395 w 508"/>
                <a:gd name="T11" fmla="*/ 97 h 297"/>
                <a:gd name="T12" fmla="*/ 379 w 508"/>
                <a:gd name="T13" fmla="*/ 78 h 297"/>
                <a:gd name="T14" fmla="*/ 364 w 508"/>
                <a:gd name="T15" fmla="*/ 80 h 297"/>
                <a:gd name="T16" fmla="*/ 357 w 508"/>
                <a:gd name="T17" fmla="*/ 96 h 297"/>
                <a:gd name="T18" fmla="*/ 346 w 508"/>
                <a:gd name="T19" fmla="*/ 95 h 297"/>
                <a:gd name="T20" fmla="*/ 325 w 508"/>
                <a:gd name="T21" fmla="*/ 89 h 297"/>
                <a:gd name="T22" fmla="*/ 302 w 508"/>
                <a:gd name="T23" fmla="*/ 84 h 297"/>
                <a:gd name="T24" fmla="*/ 284 w 508"/>
                <a:gd name="T25" fmla="*/ 93 h 297"/>
                <a:gd name="T26" fmla="*/ 280 w 508"/>
                <a:gd name="T27" fmla="*/ 53 h 297"/>
                <a:gd name="T28" fmla="*/ 300 w 508"/>
                <a:gd name="T29" fmla="*/ 40 h 297"/>
                <a:gd name="T30" fmla="*/ 306 w 508"/>
                <a:gd name="T31" fmla="*/ 10 h 297"/>
                <a:gd name="T32" fmla="*/ 262 w 508"/>
                <a:gd name="T33" fmla="*/ 14 h 297"/>
                <a:gd name="T34" fmla="*/ 262 w 508"/>
                <a:gd name="T35" fmla="*/ 32 h 297"/>
                <a:gd name="T36" fmla="*/ 251 w 508"/>
                <a:gd name="T37" fmla="*/ 58 h 297"/>
                <a:gd name="T38" fmla="*/ 222 w 508"/>
                <a:gd name="T39" fmla="*/ 70 h 297"/>
                <a:gd name="T40" fmla="*/ 208 w 508"/>
                <a:gd name="T41" fmla="*/ 73 h 297"/>
                <a:gd name="T42" fmla="*/ 188 w 508"/>
                <a:gd name="T43" fmla="*/ 72 h 297"/>
                <a:gd name="T44" fmla="*/ 153 w 508"/>
                <a:gd name="T45" fmla="*/ 61 h 297"/>
                <a:gd name="T46" fmla="*/ 134 w 508"/>
                <a:gd name="T47" fmla="*/ 53 h 297"/>
                <a:gd name="T48" fmla="*/ 88 w 508"/>
                <a:gd name="T49" fmla="*/ 73 h 297"/>
                <a:gd name="T50" fmla="*/ 68 w 508"/>
                <a:gd name="T51" fmla="*/ 84 h 297"/>
                <a:gd name="T52" fmla="*/ 37 w 508"/>
                <a:gd name="T53" fmla="*/ 89 h 297"/>
                <a:gd name="T54" fmla="*/ 36 w 508"/>
                <a:gd name="T55" fmla="*/ 101 h 297"/>
                <a:gd name="T56" fmla="*/ 31 w 508"/>
                <a:gd name="T57" fmla="*/ 110 h 297"/>
                <a:gd name="T58" fmla="*/ 16 w 508"/>
                <a:gd name="T59" fmla="*/ 124 h 297"/>
                <a:gd name="T60" fmla="*/ 10 w 508"/>
                <a:gd name="T61" fmla="*/ 131 h 297"/>
                <a:gd name="T62" fmla="*/ 4 w 508"/>
                <a:gd name="T63" fmla="*/ 136 h 297"/>
                <a:gd name="T64" fmla="*/ 34 w 508"/>
                <a:gd name="T65" fmla="*/ 171 h 297"/>
                <a:gd name="T66" fmla="*/ 49 w 508"/>
                <a:gd name="T67" fmla="*/ 186 h 297"/>
                <a:gd name="T68" fmla="*/ 66 w 508"/>
                <a:gd name="T69" fmla="*/ 191 h 297"/>
                <a:gd name="T70" fmla="*/ 100 w 508"/>
                <a:gd name="T71" fmla="*/ 183 h 297"/>
                <a:gd name="T72" fmla="*/ 120 w 508"/>
                <a:gd name="T73" fmla="*/ 196 h 297"/>
                <a:gd name="T74" fmla="*/ 132 w 508"/>
                <a:gd name="T75" fmla="*/ 178 h 297"/>
                <a:gd name="T76" fmla="*/ 180 w 508"/>
                <a:gd name="T77" fmla="*/ 172 h 297"/>
                <a:gd name="T78" fmla="*/ 199 w 508"/>
                <a:gd name="T79" fmla="*/ 171 h 297"/>
                <a:gd name="T80" fmla="*/ 215 w 508"/>
                <a:gd name="T81" fmla="*/ 171 h 297"/>
                <a:gd name="T82" fmla="*/ 221 w 508"/>
                <a:gd name="T83" fmla="*/ 179 h 297"/>
                <a:gd name="T84" fmla="*/ 221 w 508"/>
                <a:gd name="T85" fmla="*/ 211 h 297"/>
                <a:gd name="T86" fmla="*/ 232 w 508"/>
                <a:gd name="T87" fmla="*/ 232 h 297"/>
                <a:gd name="T88" fmla="*/ 247 w 508"/>
                <a:gd name="T89" fmla="*/ 241 h 297"/>
                <a:gd name="T90" fmla="*/ 256 w 508"/>
                <a:gd name="T91" fmla="*/ 226 h 297"/>
                <a:gd name="T92" fmla="*/ 276 w 508"/>
                <a:gd name="T93" fmla="*/ 223 h 297"/>
                <a:gd name="T94" fmla="*/ 266 w 508"/>
                <a:gd name="T95" fmla="*/ 240 h 297"/>
                <a:gd name="T96" fmla="*/ 268 w 508"/>
                <a:gd name="T97" fmla="*/ 263 h 297"/>
                <a:gd name="T98" fmla="*/ 287 w 508"/>
                <a:gd name="T99" fmla="*/ 253 h 297"/>
                <a:gd name="T100" fmla="*/ 307 w 508"/>
                <a:gd name="T101" fmla="*/ 272 h 297"/>
                <a:gd name="T102" fmla="*/ 322 w 508"/>
                <a:gd name="T103" fmla="*/ 283 h 297"/>
                <a:gd name="T104" fmla="*/ 337 w 508"/>
                <a:gd name="T105" fmla="*/ 296 h 297"/>
                <a:gd name="T106" fmla="*/ 361 w 508"/>
                <a:gd name="T107" fmla="*/ 280 h 297"/>
                <a:gd name="T108" fmla="*/ 395 w 508"/>
                <a:gd name="T109" fmla="*/ 265 h 297"/>
                <a:gd name="T110" fmla="*/ 418 w 508"/>
                <a:gd name="T111" fmla="*/ 249 h 297"/>
                <a:gd name="T112" fmla="*/ 439 w 508"/>
                <a:gd name="T113" fmla="*/ 225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08" h="297">
                  <a:moveTo>
                    <a:pt x="455" y="194"/>
                  </a:moveTo>
                  <a:cubicBezTo>
                    <a:pt x="457" y="193"/>
                    <a:pt x="459" y="193"/>
                    <a:pt x="460" y="192"/>
                  </a:cubicBezTo>
                  <a:cubicBezTo>
                    <a:pt x="462" y="188"/>
                    <a:pt x="469" y="183"/>
                    <a:pt x="479" y="176"/>
                  </a:cubicBezTo>
                  <a:cubicBezTo>
                    <a:pt x="483" y="173"/>
                    <a:pt x="486" y="170"/>
                    <a:pt x="489" y="168"/>
                  </a:cubicBezTo>
                  <a:cubicBezTo>
                    <a:pt x="489" y="166"/>
                    <a:pt x="490" y="164"/>
                    <a:pt x="491" y="163"/>
                  </a:cubicBezTo>
                  <a:cubicBezTo>
                    <a:pt x="492" y="159"/>
                    <a:pt x="493" y="156"/>
                    <a:pt x="496" y="151"/>
                  </a:cubicBezTo>
                  <a:cubicBezTo>
                    <a:pt x="498" y="148"/>
                    <a:pt x="500" y="147"/>
                    <a:pt x="501" y="146"/>
                  </a:cubicBezTo>
                  <a:cubicBezTo>
                    <a:pt x="502" y="145"/>
                    <a:pt x="504" y="144"/>
                    <a:pt x="508" y="137"/>
                  </a:cubicBezTo>
                  <a:cubicBezTo>
                    <a:pt x="507" y="138"/>
                    <a:pt x="505" y="138"/>
                    <a:pt x="504" y="138"/>
                  </a:cubicBezTo>
                  <a:cubicBezTo>
                    <a:pt x="496" y="136"/>
                    <a:pt x="490" y="132"/>
                    <a:pt x="483" y="127"/>
                  </a:cubicBezTo>
                  <a:cubicBezTo>
                    <a:pt x="478" y="124"/>
                    <a:pt x="473" y="120"/>
                    <a:pt x="467" y="119"/>
                  </a:cubicBezTo>
                  <a:cubicBezTo>
                    <a:pt x="467" y="118"/>
                    <a:pt x="467" y="118"/>
                    <a:pt x="466" y="118"/>
                  </a:cubicBezTo>
                  <a:cubicBezTo>
                    <a:pt x="465" y="118"/>
                    <a:pt x="463" y="119"/>
                    <a:pt x="461" y="120"/>
                  </a:cubicBezTo>
                  <a:cubicBezTo>
                    <a:pt x="458" y="121"/>
                    <a:pt x="456" y="122"/>
                    <a:pt x="452" y="122"/>
                  </a:cubicBezTo>
                  <a:cubicBezTo>
                    <a:pt x="449" y="122"/>
                    <a:pt x="447" y="121"/>
                    <a:pt x="445" y="120"/>
                  </a:cubicBezTo>
                  <a:cubicBezTo>
                    <a:pt x="444" y="119"/>
                    <a:pt x="444" y="119"/>
                    <a:pt x="443" y="118"/>
                  </a:cubicBezTo>
                  <a:cubicBezTo>
                    <a:pt x="442" y="118"/>
                    <a:pt x="442" y="118"/>
                    <a:pt x="442" y="119"/>
                  </a:cubicBezTo>
                  <a:cubicBezTo>
                    <a:pt x="441" y="119"/>
                    <a:pt x="439" y="119"/>
                    <a:pt x="437" y="119"/>
                  </a:cubicBezTo>
                  <a:cubicBezTo>
                    <a:pt x="436" y="118"/>
                    <a:pt x="434" y="117"/>
                    <a:pt x="431" y="115"/>
                  </a:cubicBezTo>
                  <a:cubicBezTo>
                    <a:pt x="430" y="114"/>
                    <a:pt x="428" y="113"/>
                    <a:pt x="428" y="113"/>
                  </a:cubicBezTo>
                  <a:cubicBezTo>
                    <a:pt x="427" y="113"/>
                    <a:pt x="427" y="113"/>
                    <a:pt x="427" y="113"/>
                  </a:cubicBezTo>
                  <a:cubicBezTo>
                    <a:pt x="426" y="113"/>
                    <a:pt x="426" y="113"/>
                    <a:pt x="425" y="113"/>
                  </a:cubicBezTo>
                  <a:cubicBezTo>
                    <a:pt x="424" y="114"/>
                    <a:pt x="424" y="114"/>
                    <a:pt x="423" y="114"/>
                  </a:cubicBezTo>
                  <a:cubicBezTo>
                    <a:pt x="420" y="116"/>
                    <a:pt x="418" y="115"/>
                    <a:pt x="416" y="113"/>
                  </a:cubicBezTo>
                  <a:cubicBezTo>
                    <a:pt x="413" y="111"/>
                    <a:pt x="411" y="108"/>
                    <a:pt x="410" y="105"/>
                  </a:cubicBezTo>
                  <a:cubicBezTo>
                    <a:pt x="409" y="102"/>
                    <a:pt x="408" y="100"/>
                    <a:pt x="405" y="98"/>
                  </a:cubicBezTo>
                  <a:cubicBezTo>
                    <a:pt x="405" y="98"/>
                    <a:pt x="405" y="98"/>
                    <a:pt x="405" y="98"/>
                  </a:cubicBezTo>
                  <a:cubicBezTo>
                    <a:pt x="405" y="98"/>
                    <a:pt x="404" y="98"/>
                    <a:pt x="404" y="98"/>
                  </a:cubicBezTo>
                  <a:cubicBezTo>
                    <a:pt x="401" y="99"/>
                    <a:pt x="398" y="99"/>
                    <a:pt x="395" y="97"/>
                  </a:cubicBezTo>
                  <a:cubicBezTo>
                    <a:pt x="395" y="97"/>
                    <a:pt x="395" y="97"/>
                    <a:pt x="395" y="97"/>
                  </a:cubicBezTo>
                  <a:cubicBezTo>
                    <a:pt x="392" y="94"/>
                    <a:pt x="394" y="90"/>
                    <a:pt x="395" y="89"/>
                  </a:cubicBezTo>
                  <a:cubicBezTo>
                    <a:pt x="395" y="89"/>
                    <a:pt x="395" y="89"/>
                    <a:pt x="395" y="89"/>
                  </a:cubicBezTo>
                  <a:cubicBezTo>
                    <a:pt x="394" y="86"/>
                    <a:pt x="390" y="81"/>
                    <a:pt x="388" y="79"/>
                  </a:cubicBezTo>
                  <a:cubicBezTo>
                    <a:pt x="383" y="80"/>
                    <a:pt x="380" y="80"/>
                    <a:pt x="379" y="78"/>
                  </a:cubicBezTo>
                  <a:cubicBezTo>
                    <a:pt x="379" y="78"/>
                    <a:pt x="379" y="78"/>
                    <a:pt x="379" y="78"/>
                  </a:cubicBezTo>
                  <a:cubicBezTo>
                    <a:pt x="378" y="79"/>
                    <a:pt x="377" y="79"/>
                    <a:pt x="376" y="79"/>
                  </a:cubicBezTo>
                  <a:cubicBezTo>
                    <a:pt x="375" y="79"/>
                    <a:pt x="375" y="79"/>
                    <a:pt x="375" y="79"/>
                  </a:cubicBezTo>
                  <a:cubicBezTo>
                    <a:pt x="372" y="78"/>
                    <a:pt x="371" y="76"/>
                    <a:pt x="370" y="75"/>
                  </a:cubicBezTo>
                  <a:cubicBezTo>
                    <a:pt x="370" y="75"/>
                    <a:pt x="370" y="75"/>
                    <a:pt x="370" y="75"/>
                  </a:cubicBezTo>
                  <a:cubicBezTo>
                    <a:pt x="368" y="75"/>
                    <a:pt x="365" y="78"/>
                    <a:pt x="364" y="80"/>
                  </a:cubicBezTo>
                  <a:cubicBezTo>
                    <a:pt x="364" y="81"/>
                    <a:pt x="365" y="83"/>
                    <a:pt x="365" y="84"/>
                  </a:cubicBezTo>
                  <a:cubicBezTo>
                    <a:pt x="366" y="86"/>
                    <a:pt x="367" y="89"/>
                    <a:pt x="367" y="91"/>
                  </a:cubicBezTo>
                  <a:cubicBezTo>
                    <a:pt x="367" y="94"/>
                    <a:pt x="366" y="96"/>
                    <a:pt x="362" y="98"/>
                  </a:cubicBezTo>
                  <a:cubicBezTo>
                    <a:pt x="362" y="98"/>
                    <a:pt x="361" y="98"/>
                    <a:pt x="361" y="98"/>
                  </a:cubicBezTo>
                  <a:cubicBezTo>
                    <a:pt x="359" y="98"/>
                    <a:pt x="358" y="97"/>
                    <a:pt x="357" y="96"/>
                  </a:cubicBezTo>
                  <a:cubicBezTo>
                    <a:pt x="357" y="96"/>
                    <a:pt x="357" y="96"/>
                    <a:pt x="357" y="96"/>
                  </a:cubicBezTo>
                  <a:cubicBezTo>
                    <a:pt x="356" y="95"/>
                    <a:pt x="355" y="95"/>
                    <a:pt x="355" y="94"/>
                  </a:cubicBezTo>
                  <a:cubicBezTo>
                    <a:pt x="354" y="92"/>
                    <a:pt x="353" y="91"/>
                    <a:pt x="352" y="91"/>
                  </a:cubicBezTo>
                  <a:cubicBezTo>
                    <a:pt x="352" y="91"/>
                    <a:pt x="352" y="91"/>
                    <a:pt x="351" y="91"/>
                  </a:cubicBezTo>
                  <a:cubicBezTo>
                    <a:pt x="349" y="92"/>
                    <a:pt x="348" y="93"/>
                    <a:pt x="346" y="95"/>
                  </a:cubicBezTo>
                  <a:cubicBezTo>
                    <a:pt x="344" y="97"/>
                    <a:pt x="342" y="100"/>
                    <a:pt x="338" y="100"/>
                  </a:cubicBezTo>
                  <a:cubicBezTo>
                    <a:pt x="337" y="100"/>
                    <a:pt x="337" y="100"/>
                    <a:pt x="337" y="100"/>
                  </a:cubicBezTo>
                  <a:cubicBezTo>
                    <a:pt x="329" y="99"/>
                    <a:pt x="330" y="94"/>
                    <a:pt x="331" y="91"/>
                  </a:cubicBezTo>
                  <a:cubicBezTo>
                    <a:pt x="331" y="91"/>
                    <a:pt x="331" y="91"/>
                    <a:pt x="331" y="90"/>
                  </a:cubicBezTo>
                  <a:cubicBezTo>
                    <a:pt x="329" y="90"/>
                    <a:pt x="327" y="89"/>
                    <a:pt x="325" y="89"/>
                  </a:cubicBezTo>
                  <a:cubicBezTo>
                    <a:pt x="322" y="89"/>
                    <a:pt x="319" y="89"/>
                    <a:pt x="317" y="87"/>
                  </a:cubicBezTo>
                  <a:cubicBezTo>
                    <a:pt x="314" y="86"/>
                    <a:pt x="310" y="85"/>
                    <a:pt x="306" y="85"/>
                  </a:cubicBezTo>
                  <a:cubicBezTo>
                    <a:pt x="306" y="85"/>
                    <a:pt x="306" y="85"/>
                    <a:pt x="305" y="85"/>
                  </a:cubicBezTo>
                  <a:cubicBezTo>
                    <a:pt x="305" y="85"/>
                    <a:pt x="305" y="85"/>
                    <a:pt x="305" y="85"/>
                  </a:cubicBezTo>
                  <a:cubicBezTo>
                    <a:pt x="304" y="85"/>
                    <a:pt x="302" y="85"/>
                    <a:pt x="302" y="84"/>
                  </a:cubicBezTo>
                  <a:cubicBezTo>
                    <a:pt x="300" y="84"/>
                    <a:pt x="299" y="84"/>
                    <a:pt x="299" y="84"/>
                  </a:cubicBezTo>
                  <a:cubicBezTo>
                    <a:pt x="299" y="84"/>
                    <a:pt x="298" y="86"/>
                    <a:pt x="298" y="87"/>
                  </a:cubicBezTo>
                  <a:cubicBezTo>
                    <a:pt x="297" y="90"/>
                    <a:pt x="296" y="95"/>
                    <a:pt x="290" y="95"/>
                  </a:cubicBezTo>
                  <a:cubicBezTo>
                    <a:pt x="289" y="95"/>
                    <a:pt x="287" y="95"/>
                    <a:pt x="285" y="94"/>
                  </a:cubicBezTo>
                  <a:cubicBezTo>
                    <a:pt x="284" y="94"/>
                    <a:pt x="284" y="94"/>
                    <a:pt x="284" y="93"/>
                  </a:cubicBezTo>
                  <a:cubicBezTo>
                    <a:pt x="275" y="85"/>
                    <a:pt x="279" y="79"/>
                    <a:pt x="282" y="75"/>
                  </a:cubicBezTo>
                  <a:cubicBezTo>
                    <a:pt x="283" y="75"/>
                    <a:pt x="283" y="74"/>
                    <a:pt x="283" y="73"/>
                  </a:cubicBezTo>
                  <a:cubicBezTo>
                    <a:pt x="283" y="72"/>
                    <a:pt x="282" y="71"/>
                    <a:pt x="280" y="70"/>
                  </a:cubicBezTo>
                  <a:cubicBezTo>
                    <a:pt x="277" y="68"/>
                    <a:pt x="274" y="65"/>
                    <a:pt x="274" y="60"/>
                  </a:cubicBezTo>
                  <a:cubicBezTo>
                    <a:pt x="274" y="56"/>
                    <a:pt x="277" y="54"/>
                    <a:pt x="280" y="53"/>
                  </a:cubicBezTo>
                  <a:cubicBezTo>
                    <a:pt x="281" y="53"/>
                    <a:pt x="282" y="52"/>
                    <a:pt x="283" y="52"/>
                  </a:cubicBezTo>
                  <a:cubicBezTo>
                    <a:pt x="283" y="51"/>
                    <a:pt x="283" y="51"/>
                    <a:pt x="283" y="50"/>
                  </a:cubicBezTo>
                  <a:cubicBezTo>
                    <a:pt x="283" y="49"/>
                    <a:pt x="283" y="47"/>
                    <a:pt x="285" y="45"/>
                  </a:cubicBezTo>
                  <a:cubicBezTo>
                    <a:pt x="287" y="42"/>
                    <a:pt x="291" y="42"/>
                    <a:pt x="295" y="41"/>
                  </a:cubicBezTo>
                  <a:cubicBezTo>
                    <a:pt x="297" y="41"/>
                    <a:pt x="299" y="41"/>
                    <a:pt x="300" y="40"/>
                  </a:cubicBezTo>
                  <a:cubicBezTo>
                    <a:pt x="301" y="39"/>
                    <a:pt x="301" y="37"/>
                    <a:pt x="301" y="35"/>
                  </a:cubicBezTo>
                  <a:cubicBezTo>
                    <a:pt x="301" y="32"/>
                    <a:pt x="301" y="29"/>
                    <a:pt x="303" y="27"/>
                  </a:cubicBezTo>
                  <a:cubicBezTo>
                    <a:pt x="304" y="25"/>
                    <a:pt x="306" y="22"/>
                    <a:pt x="307" y="20"/>
                  </a:cubicBezTo>
                  <a:cubicBezTo>
                    <a:pt x="307" y="20"/>
                    <a:pt x="307" y="19"/>
                    <a:pt x="307" y="19"/>
                  </a:cubicBezTo>
                  <a:cubicBezTo>
                    <a:pt x="305" y="17"/>
                    <a:pt x="305" y="15"/>
                    <a:pt x="306" y="10"/>
                  </a:cubicBezTo>
                  <a:cubicBezTo>
                    <a:pt x="307" y="6"/>
                    <a:pt x="306" y="4"/>
                    <a:pt x="305" y="2"/>
                  </a:cubicBezTo>
                  <a:cubicBezTo>
                    <a:pt x="303" y="0"/>
                    <a:pt x="299" y="0"/>
                    <a:pt x="297" y="1"/>
                  </a:cubicBezTo>
                  <a:cubicBezTo>
                    <a:pt x="296" y="4"/>
                    <a:pt x="294" y="8"/>
                    <a:pt x="287" y="11"/>
                  </a:cubicBezTo>
                  <a:cubicBezTo>
                    <a:pt x="281" y="14"/>
                    <a:pt x="275" y="16"/>
                    <a:pt x="270" y="16"/>
                  </a:cubicBezTo>
                  <a:cubicBezTo>
                    <a:pt x="266" y="16"/>
                    <a:pt x="264" y="15"/>
                    <a:pt x="262" y="14"/>
                  </a:cubicBezTo>
                  <a:cubicBezTo>
                    <a:pt x="261" y="14"/>
                    <a:pt x="260" y="14"/>
                    <a:pt x="260" y="14"/>
                  </a:cubicBezTo>
                  <a:cubicBezTo>
                    <a:pt x="260" y="14"/>
                    <a:pt x="259" y="14"/>
                    <a:pt x="259" y="14"/>
                  </a:cubicBezTo>
                  <a:cubicBezTo>
                    <a:pt x="258" y="18"/>
                    <a:pt x="260" y="19"/>
                    <a:pt x="261" y="21"/>
                  </a:cubicBezTo>
                  <a:cubicBezTo>
                    <a:pt x="263" y="22"/>
                    <a:pt x="265" y="24"/>
                    <a:pt x="265" y="27"/>
                  </a:cubicBezTo>
                  <a:cubicBezTo>
                    <a:pt x="265" y="30"/>
                    <a:pt x="263" y="31"/>
                    <a:pt x="262" y="32"/>
                  </a:cubicBezTo>
                  <a:cubicBezTo>
                    <a:pt x="262" y="32"/>
                    <a:pt x="262" y="32"/>
                    <a:pt x="262" y="32"/>
                  </a:cubicBezTo>
                  <a:cubicBezTo>
                    <a:pt x="263" y="34"/>
                    <a:pt x="265" y="38"/>
                    <a:pt x="262" y="42"/>
                  </a:cubicBezTo>
                  <a:cubicBezTo>
                    <a:pt x="262" y="43"/>
                    <a:pt x="261" y="43"/>
                    <a:pt x="261" y="43"/>
                  </a:cubicBezTo>
                  <a:cubicBezTo>
                    <a:pt x="254" y="47"/>
                    <a:pt x="250" y="50"/>
                    <a:pt x="251" y="53"/>
                  </a:cubicBezTo>
                  <a:cubicBezTo>
                    <a:pt x="251" y="55"/>
                    <a:pt x="251" y="56"/>
                    <a:pt x="251" y="58"/>
                  </a:cubicBezTo>
                  <a:cubicBezTo>
                    <a:pt x="250" y="60"/>
                    <a:pt x="250" y="61"/>
                    <a:pt x="250" y="63"/>
                  </a:cubicBezTo>
                  <a:cubicBezTo>
                    <a:pt x="250" y="67"/>
                    <a:pt x="249" y="70"/>
                    <a:pt x="246" y="70"/>
                  </a:cubicBezTo>
                  <a:cubicBezTo>
                    <a:pt x="245" y="70"/>
                    <a:pt x="244" y="69"/>
                    <a:pt x="243" y="69"/>
                  </a:cubicBezTo>
                  <a:cubicBezTo>
                    <a:pt x="241" y="69"/>
                    <a:pt x="239" y="68"/>
                    <a:pt x="235" y="68"/>
                  </a:cubicBezTo>
                  <a:cubicBezTo>
                    <a:pt x="231" y="68"/>
                    <a:pt x="227" y="69"/>
                    <a:pt x="222" y="70"/>
                  </a:cubicBezTo>
                  <a:cubicBezTo>
                    <a:pt x="222" y="70"/>
                    <a:pt x="221" y="71"/>
                    <a:pt x="220" y="70"/>
                  </a:cubicBezTo>
                  <a:cubicBezTo>
                    <a:pt x="217" y="69"/>
                    <a:pt x="215" y="69"/>
                    <a:pt x="214" y="69"/>
                  </a:cubicBezTo>
                  <a:cubicBezTo>
                    <a:pt x="212" y="69"/>
                    <a:pt x="211" y="69"/>
                    <a:pt x="210" y="71"/>
                  </a:cubicBezTo>
                  <a:cubicBezTo>
                    <a:pt x="209" y="72"/>
                    <a:pt x="209" y="72"/>
                    <a:pt x="209" y="72"/>
                  </a:cubicBezTo>
                  <a:cubicBezTo>
                    <a:pt x="208" y="73"/>
                    <a:pt x="208" y="73"/>
                    <a:pt x="208" y="73"/>
                  </a:cubicBezTo>
                  <a:cubicBezTo>
                    <a:pt x="206" y="74"/>
                    <a:pt x="205" y="75"/>
                    <a:pt x="204" y="75"/>
                  </a:cubicBezTo>
                  <a:cubicBezTo>
                    <a:pt x="203" y="76"/>
                    <a:pt x="203" y="76"/>
                    <a:pt x="203" y="76"/>
                  </a:cubicBezTo>
                  <a:cubicBezTo>
                    <a:pt x="203" y="77"/>
                    <a:pt x="201" y="77"/>
                    <a:pt x="200" y="76"/>
                  </a:cubicBezTo>
                  <a:cubicBezTo>
                    <a:pt x="200" y="76"/>
                    <a:pt x="200" y="76"/>
                    <a:pt x="200" y="76"/>
                  </a:cubicBezTo>
                  <a:cubicBezTo>
                    <a:pt x="195" y="74"/>
                    <a:pt x="191" y="73"/>
                    <a:pt x="188" y="72"/>
                  </a:cubicBezTo>
                  <a:cubicBezTo>
                    <a:pt x="182" y="70"/>
                    <a:pt x="178" y="69"/>
                    <a:pt x="177" y="66"/>
                  </a:cubicBezTo>
                  <a:cubicBezTo>
                    <a:pt x="177" y="65"/>
                    <a:pt x="176" y="64"/>
                    <a:pt x="176" y="64"/>
                  </a:cubicBezTo>
                  <a:cubicBezTo>
                    <a:pt x="177" y="60"/>
                    <a:pt x="176" y="59"/>
                    <a:pt x="174" y="57"/>
                  </a:cubicBezTo>
                  <a:cubicBezTo>
                    <a:pt x="174" y="57"/>
                    <a:pt x="171" y="57"/>
                    <a:pt x="168" y="58"/>
                  </a:cubicBezTo>
                  <a:cubicBezTo>
                    <a:pt x="164" y="60"/>
                    <a:pt x="159" y="61"/>
                    <a:pt x="153" y="61"/>
                  </a:cubicBezTo>
                  <a:cubicBezTo>
                    <a:pt x="149" y="61"/>
                    <a:pt x="146" y="61"/>
                    <a:pt x="142" y="60"/>
                  </a:cubicBezTo>
                  <a:cubicBezTo>
                    <a:pt x="141" y="59"/>
                    <a:pt x="140" y="59"/>
                    <a:pt x="140" y="58"/>
                  </a:cubicBezTo>
                  <a:cubicBezTo>
                    <a:pt x="139" y="56"/>
                    <a:pt x="138" y="54"/>
                    <a:pt x="137" y="52"/>
                  </a:cubicBezTo>
                  <a:cubicBezTo>
                    <a:pt x="135" y="53"/>
                    <a:pt x="135" y="53"/>
                    <a:pt x="135" y="53"/>
                  </a:cubicBezTo>
                  <a:cubicBezTo>
                    <a:pt x="135" y="53"/>
                    <a:pt x="134" y="53"/>
                    <a:pt x="134" y="53"/>
                  </a:cubicBezTo>
                  <a:cubicBezTo>
                    <a:pt x="129" y="55"/>
                    <a:pt x="123" y="56"/>
                    <a:pt x="118" y="57"/>
                  </a:cubicBezTo>
                  <a:cubicBezTo>
                    <a:pt x="112" y="59"/>
                    <a:pt x="112" y="59"/>
                    <a:pt x="112" y="59"/>
                  </a:cubicBezTo>
                  <a:cubicBezTo>
                    <a:pt x="103" y="64"/>
                    <a:pt x="96" y="67"/>
                    <a:pt x="90" y="67"/>
                  </a:cubicBezTo>
                  <a:cubicBezTo>
                    <a:pt x="89" y="69"/>
                    <a:pt x="88" y="71"/>
                    <a:pt x="88" y="72"/>
                  </a:cubicBezTo>
                  <a:cubicBezTo>
                    <a:pt x="88" y="72"/>
                    <a:pt x="88" y="72"/>
                    <a:pt x="88" y="73"/>
                  </a:cubicBezTo>
                  <a:cubicBezTo>
                    <a:pt x="88" y="73"/>
                    <a:pt x="89" y="74"/>
                    <a:pt x="90" y="75"/>
                  </a:cubicBezTo>
                  <a:cubicBezTo>
                    <a:pt x="91" y="76"/>
                    <a:pt x="95" y="80"/>
                    <a:pt x="92" y="84"/>
                  </a:cubicBezTo>
                  <a:cubicBezTo>
                    <a:pt x="90" y="86"/>
                    <a:pt x="87" y="87"/>
                    <a:pt x="84" y="87"/>
                  </a:cubicBezTo>
                  <a:cubicBezTo>
                    <a:pt x="80" y="87"/>
                    <a:pt x="76" y="86"/>
                    <a:pt x="73" y="85"/>
                  </a:cubicBezTo>
                  <a:cubicBezTo>
                    <a:pt x="71" y="85"/>
                    <a:pt x="69" y="84"/>
                    <a:pt x="68" y="84"/>
                  </a:cubicBezTo>
                  <a:cubicBezTo>
                    <a:pt x="67" y="84"/>
                    <a:pt x="67" y="84"/>
                    <a:pt x="67" y="84"/>
                  </a:cubicBezTo>
                  <a:cubicBezTo>
                    <a:pt x="61" y="82"/>
                    <a:pt x="53" y="82"/>
                    <a:pt x="45" y="84"/>
                  </a:cubicBezTo>
                  <a:cubicBezTo>
                    <a:pt x="44" y="84"/>
                    <a:pt x="43" y="85"/>
                    <a:pt x="42" y="85"/>
                  </a:cubicBezTo>
                  <a:cubicBezTo>
                    <a:pt x="40" y="85"/>
                    <a:pt x="38" y="86"/>
                    <a:pt x="36" y="86"/>
                  </a:cubicBezTo>
                  <a:cubicBezTo>
                    <a:pt x="36" y="87"/>
                    <a:pt x="37" y="88"/>
                    <a:pt x="37" y="89"/>
                  </a:cubicBezTo>
                  <a:cubicBezTo>
                    <a:pt x="37" y="90"/>
                    <a:pt x="37" y="90"/>
                    <a:pt x="37" y="90"/>
                  </a:cubicBezTo>
                  <a:cubicBezTo>
                    <a:pt x="37" y="90"/>
                    <a:pt x="38" y="90"/>
                    <a:pt x="38" y="91"/>
                  </a:cubicBezTo>
                  <a:cubicBezTo>
                    <a:pt x="39" y="91"/>
                    <a:pt x="42" y="93"/>
                    <a:pt x="41" y="96"/>
                  </a:cubicBezTo>
                  <a:cubicBezTo>
                    <a:pt x="41" y="99"/>
                    <a:pt x="38" y="100"/>
                    <a:pt x="37" y="101"/>
                  </a:cubicBezTo>
                  <a:cubicBezTo>
                    <a:pt x="37" y="101"/>
                    <a:pt x="37" y="101"/>
                    <a:pt x="36" y="101"/>
                  </a:cubicBezTo>
                  <a:cubicBezTo>
                    <a:pt x="36" y="102"/>
                    <a:pt x="36" y="103"/>
                    <a:pt x="36" y="103"/>
                  </a:cubicBezTo>
                  <a:cubicBezTo>
                    <a:pt x="36" y="104"/>
                    <a:pt x="36" y="104"/>
                    <a:pt x="36" y="104"/>
                  </a:cubicBezTo>
                  <a:cubicBezTo>
                    <a:pt x="36" y="105"/>
                    <a:pt x="35" y="106"/>
                    <a:pt x="33" y="106"/>
                  </a:cubicBezTo>
                  <a:cubicBezTo>
                    <a:pt x="33" y="106"/>
                    <a:pt x="33" y="106"/>
                    <a:pt x="33" y="106"/>
                  </a:cubicBezTo>
                  <a:cubicBezTo>
                    <a:pt x="32" y="107"/>
                    <a:pt x="32" y="108"/>
                    <a:pt x="31" y="110"/>
                  </a:cubicBezTo>
                  <a:cubicBezTo>
                    <a:pt x="30" y="111"/>
                    <a:pt x="29" y="113"/>
                    <a:pt x="28" y="114"/>
                  </a:cubicBezTo>
                  <a:cubicBezTo>
                    <a:pt x="25" y="118"/>
                    <a:pt x="23" y="121"/>
                    <a:pt x="21" y="123"/>
                  </a:cubicBezTo>
                  <a:cubicBezTo>
                    <a:pt x="21" y="123"/>
                    <a:pt x="20" y="123"/>
                    <a:pt x="20" y="123"/>
                  </a:cubicBezTo>
                  <a:cubicBezTo>
                    <a:pt x="19" y="124"/>
                    <a:pt x="18" y="124"/>
                    <a:pt x="17" y="124"/>
                  </a:cubicBezTo>
                  <a:cubicBezTo>
                    <a:pt x="16" y="124"/>
                    <a:pt x="16" y="124"/>
                    <a:pt x="16" y="124"/>
                  </a:cubicBezTo>
                  <a:cubicBezTo>
                    <a:pt x="15" y="125"/>
                    <a:pt x="15" y="125"/>
                    <a:pt x="15" y="126"/>
                  </a:cubicBezTo>
                  <a:cubicBezTo>
                    <a:pt x="15" y="127"/>
                    <a:pt x="14" y="128"/>
                    <a:pt x="13" y="129"/>
                  </a:cubicBezTo>
                  <a:cubicBezTo>
                    <a:pt x="13" y="130"/>
                    <a:pt x="13" y="130"/>
                    <a:pt x="13" y="130"/>
                  </a:cubicBezTo>
                  <a:cubicBezTo>
                    <a:pt x="12" y="130"/>
                    <a:pt x="11" y="131"/>
                    <a:pt x="10" y="131"/>
                  </a:cubicBezTo>
                  <a:cubicBezTo>
                    <a:pt x="10" y="131"/>
                    <a:pt x="10" y="131"/>
                    <a:pt x="10" y="131"/>
                  </a:cubicBezTo>
                  <a:cubicBezTo>
                    <a:pt x="8" y="130"/>
                    <a:pt x="6" y="129"/>
                    <a:pt x="5" y="128"/>
                  </a:cubicBezTo>
                  <a:cubicBezTo>
                    <a:pt x="4" y="128"/>
                    <a:pt x="3" y="127"/>
                    <a:pt x="2" y="127"/>
                  </a:cubicBezTo>
                  <a:cubicBezTo>
                    <a:pt x="2" y="127"/>
                    <a:pt x="1" y="128"/>
                    <a:pt x="1" y="129"/>
                  </a:cubicBezTo>
                  <a:cubicBezTo>
                    <a:pt x="1" y="130"/>
                    <a:pt x="0" y="130"/>
                    <a:pt x="0" y="131"/>
                  </a:cubicBezTo>
                  <a:cubicBezTo>
                    <a:pt x="1" y="133"/>
                    <a:pt x="3" y="135"/>
                    <a:pt x="4" y="136"/>
                  </a:cubicBezTo>
                  <a:cubicBezTo>
                    <a:pt x="5" y="138"/>
                    <a:pt x="8" y="139"/>
                    <a:pt x="11" y="141"/>
                  </a:cubicBezTo>
                  <a:cubicBezTo>
                    <a:pt x="14" y="143"/>
                    <a:pt x="18" y="144"/>
                    <a:pt x="20" y="147"/>
                  </a:cubicBezTo>
                  <a:cubicBezTo>
                    <a:pt x="24" y="151"/>
                    <a:pt x="25" y="155"/>
                    <a:pt x="25" y="160"/>
                  </a:cubicBezTo>
                  <a:cubicBezTo>
                    <a:pt x="26" y="165"/>
                    <a:pt x="27" y="169"/>
                    <a:pt x="33" y="172"/>
                  </a:cubicBezTo>
                  <a:cubicBezTo>
                    <a:pt x="33" y="171"/>
                    <a:pt x="33" y="171"/>
                    <a:pt x="34" y="171"/>
                  </a:cubicBezTo>
                  <a:cubicBezTo>
                    <a:pt x="35" y="170"/>
                    <a:pt x="37" y="168"/>
                    <a:pt x="40" y="168"/>
                  </a:cubicBezTo>
                  <a:cubicBezTo>
                    <a:pt x="41" y="168"/>
                    <a:pt x="43" y="168"/>
                    <a:pt x="45" y="169"/>
                  </a:cubicBezTo>
                  <a:cubicBezTo>
                    <a:pt x="45" y="170"/>
                    <a:pt x="45" y="170"/>
                    <a:pt x="45" y="170"/>
                  </a:cubicBezTo>
                  <a:cubicBezTo>
                    <a:pt x="48" y="173"/>
                    <a:pt x="48" y="176"/>
                    <a:pt x="48" y="179"/>
                  </a:cubicBezTo>
                  <a:cubicBezTo>
                    <a:pt x="48" y="182"/>
                    <a:pt x="48" y="184"/>
                    <a:pt x="49" y="186"/>
                  </a:cubicBezTo>
                  <a:cubicBezTo>
                    <a:pt x="51" y="186"/>
                    <a:pt x="53" y="186"/>
                    <a:pt x="54" y="186"/>
                  </a:cubicBezTo>
                  <a:cubicBezTo>
                    <a:pt x="55" y="186"/>
                    <a:pt x="55" y="186"/>
                    <a:pt x="55" y="186"/>
                  </a:cubicBezTo>
                  <a:cubicBezTo>
                    <a:pt x="58" y="186"/>
                    <a:pt x="60" y="187"/>
                    <a:pt x="64" y="189"/>
                  </a:cubicBezTo>
                  <a:cubicBezTo>
                    <a:pt x="64" y="189"/>
                    <a:pt x="65" y="189"/>
                    <a:pt x="65" y="189"/>
                  </a:cubicBezTo>
                  <a:cubicBezTo>
                    <a:pt x="65" y="190"/>
                    <a:pt x="66" y="190"/>
                    <a:pt x="66" y="191"/>
                  </a:cubicBezTo>
                  <a:cubicBezTo>
                    <a:pt x="68" y="191"/>
                    <a:pt x="69" y="191"/>
                    <a:pt x="70" y="192"/>
                  </a:cubicBezTo>
                  <a:cubicBezTo>
                    <a:pt x="75" y="193"/>
                    <a:pt x="80" y="195"/>
                    <a:pt x="83" y="195"/>
                  </a:cubicBezTo>
                  <a:cubicBezTo>
                    <a:pt x="83" y="195"/>
                    <a:pt x="84" y="195"/>
                    <a:pt x="84" y="195"/>
                  </a:cubicBezTo>
                  <a:cubicBezTo>
                    <a:pt x="84" y="194"/>
                    <a:pt x="85" y="193"/>
                    <a:pt x="85" y="193"/>
                  </a:cubicBezTo>
                  <a:cubicBezTo>
                    <a:pt x="87" y="188"/>
                    <a:pt x="90" y="181"/>
                    <a:pt x="100" y="183"/>
                  </a:cubicBezTo>
                  <a:cubicBezTo>
                    <a:pt x="101" y="183"/>
                    <a:pt x="101" y="183"/>
                    <a:pt x="102" y="183"/>
                  </a:cubicBezTo>
                  <a:cubicBezTo>
                    <a:pt x="105" y="186"/>
                    <a:pt x="106" y="189"/>
                    <a:pt x="107" y="191"/>
                  </a:cubicBezTo>
                  <a:cubicBezTo>
                    <a:pt x="109" y="189"/>
                    <a:pt x="113" y="189"/>
                    <a:pt x="116" y="191"/>
                  </a:cubicBezTo>
                  <a:cubicBezTo>
                    <a:pt x="118" y="191"/>
                    <a:pt x="119" y="193"/>
                    <a:pt x="119" y="195"/>
                  </a:cubicBezTo>
                  <a:cubicBezTo>
                    <a:pt x="119" y="195"/>
                    <a:pt x="119" y="196"/>
                    <a:pt x="120" y="196"/>
                  </a:cubicBezTo>
                  <a:cubicBezTo>
                    <a:pt x="120" y="196"/>
                    <a:pt x="120" y="196"/>
                    <a:pt x="120" y="196"/>
                  </a:cubicBezTo>
                  <a:cubicBezTo>
                    <a:pt x="127" y="194"/>
                    <a:pt x="133" y="191"/>
                    <a:pt x="137" y="185"/>
                  </a:cubicBezTo>
                  <a:cubicBezTo>
                    <a:pt x="137" y="184"/>
                    <a:pt x="137" y="184"/>
                    <a:pt x="137" y="184"/>
                  </a:cubicBezTo>
                  <a:cubicBezTo>
                    <a:pt x="137" y="184"/>
                    <a:pt x="136" y="183"/>
                    <a:pt x="135" y="183"/>
                  </a:cubicBezTo>
                  <a:cubicBezTo>
                    <a:pt x="134" y="182"/>
                    <a:pt x="132" y="180"/>
                    <a:pt x="132" y="178"/>
                  </a:cubicBezTo>
                  <a:cubicBezTo>
                    <a:pt x="132" y="177"/>
                    <a:pt x="132" y="177"/>
                    <a:pt x="133" y="177"/>
                  </a:cubicBezTo>
                  <a:cubicBezTo>
                    <a:pt x="135" y="171"/>
                    <a:pt x="142" y="169"/>
                    <a:pt x="153" y="169"/>
                  </a:cubicBezTo>
                  <a:cubicBezTo>
                    <a:pt x="154" y="169"/>
                    <a:pt x="155" y="169"/>
                    <a:pt x="156" y="169"/>
                  </a:cubicBezTo>
                  <a:cubicBezTo>
                    <a:pt x="159" y="169"/>
                    <a:pt x="161" y="170"/>
                    <a:pt x="164" y="170"/>
                  </a:cubicBezTo>
                  <a:cubicBezTo>
                    <a:pt x="169" y="171"/>
                    <a:pt x="174" y="172"/>
                    <a:pt x="180" y="172"/>
                  </a:cubicBezTo>
                  <a:cubicBezTo>
                    <a:pt x="180" y="172"/>
                    <a:pt x="180" y="172"/>
                    <a:pt x="180" y="172"/>
                  </a:cubicBezTo>
                  <a:cubicBezTo>
                    <a:pt x="181" y="172"/>
                    <a:pt x="181" y="171"/>
                    <a:pt x="181" y="171"/>
                  </a:cubicBezTo>
                  <a:cubicBezTo>
                    <a:pt x="183" y="169"/>
                    <a:pt x="186" y="166"/>
                    <a:pt x="195" y="166"/>
                  </a:cubicBezTo>
                  <a:cubicBezTo>
                    <a:pt x="195" y="166"/>
                    <a:pt x="196" y="166"/>
                    <a:pt x="196" y="166"/>
                  </a:cubicBezTo>
                  <a:cubicBezTo>
                    <a:pt x="199" y="167"/>
                    <a:pt x="199" y="169"/>
                    <a:pt x="199" y="171"/>
                  </a:cubicBezTo>
                  <a:cubicBezTo>
                    <a:pt x="199" y="171"/>
                    <a:pt x="199" y="171"/>
                    <a:pt x="200" y="170"/>
                  </a:cubicBezTo>
                  <a:cubicBezTo>
                    <a:pt x="201" y="170"/>
                    <a:pt x="203" y="170"/>
                    <a:pt x="205" y="170"/>
                  </a:cubicBezTo>
                  <a:cubicBezTo>
                    <a:pt x="207" y="171"/>
                    <a:pt x="209" y="173"/>
                    <a:pt x="208" y="176"/>
                  </a:cubicBezTo>
                  <a:cubicBezTo>
                    <a:pt x="208" y="176"/>
                    <a:pt x="208" y="176"/>
                    <a:pt x="208" y="176"/>
                  </a:cubicBezTo>
                  <a:cubicBezTo>
                    <a:pt x="211" y="176"/>
                    <a:pt x="213" y="174"/>
                    <a:pt x="215" y="171"/>
                  </a:cubicBezTo>
                  <a:cubicBezTo>
                    <a:pt x="216" y="170"/>
                    <a:pt x="218" y="170"/>
                    <a:pt x="219" y="170"/>
                  </a:cubicBezTo>
                  <a:cubicBezTo>
                    <a:pt x="220" y="171"/>
                    <a:pt x="221" y="173"/>
                    <a:pt x="220" y="174"/>
                  </a:cubicBezTo>
                  <a:cubicBezTo>
                    <a:pt x="220" y="175"/>
                    <a:pt x="220" y="175"/>
                    <a:pt x="220" y="175"/>
                  </a:cubicBezTo>
                  <a:cubicBezTo>
                    <a:pt x="220" y="175"/>
                    <a:pt x="220" y="175"/>
                    <a:pt x="220" y="176"/>
                  </a:cubicBezTo>
                  <a:cubicBezTo>
                    <a:pt x="220" y="177"/>
                    <a:pt x="220" y="177"/>
                    <a:pt x="221" y="179"/>
                  </a:cubicBezTo>
                  <a:cubicBezTo>
                    <a:pt x="222" y="180"/>
                    <a:pt x="223" y="182"/>
                    <a:pt x="223" y="184"/>
                  </a:cubicBezTo>
                  <a:cubicBezTo>
                    <a:pt x="223" y="187"/>
                    <a:pt x="222" y="189"/>
                    <a:pt x="221" y="190"/>
                  </a:cubicBezTo>
                  <a:cubicBezTo>
                    <a:pt x="220" y="192"/>
                    <a:pt x="219" y="194"/>
                    <a:pt x="222" y="201"/>
                  </a:cubicBezTo>
                  <a:cubicBezTo>
                    <a:pt x="222" y="202"/>
                    <a:pt x="222" y="203"/>
                    <a:pt x="222" y="204"/>
                  </a:cubicBezTo>
                  <a:cubicBezTo>
                    <a:pt x="220" y="208"/>
                    <a:pt x="221" y="210"/>
                    <a:pt x="221" y="211"/>
                  </a:cubicBezTo>
                  <a:cubicBezTo>
                    <a:pt x="221" y="211"/>
                    <a:pt x="222" y="212"/>
                    <a:pt x="224" y="213"/>
                  </a:cubicBezTo>
                  <a:cubicBezTo>
                    <a:pt x="226" y="213"/>
                    <a:pt x="227" y="215"/>
                    <a:pt x="226" y="217"/>
                  </a:cubicBezTo>
                  <a:cubicBezTo>
                    <a:pt x="226" y="218"/>
                    <a:pt x="226" y="219"/>
                    <a:pt x="225" y="221"/>
                  </a:cubicBezTo>
                  <a:cubicBezTo>
                    <a:pt x="230" y="223"/>
                    <a:pt x="231" y="228"/>
                    <a:pt x="231" y="230"/>
                  </a:cubicBezTo>
                  <a:cubicBezTo>
                    <a:pt x="231" y="231"/>
                    <a:pt x="232" y="232"/>
                    <a:pt x="232" y="232"/>
                  </a:cubicBezTo>
                  <a:cubicBezTo>
                    <a:pt x="232" y="232"/>
                    <a:pt x="232" y="232"/>
                    <a:pt x="232" y="232"/>
                  </a:cubicBezTo>
                  <a:cubicBezTo>
                    <a:pt x="234" y="232"/>
                    <a:pt x="235" y="232"/>
                    <a:pt x="236" y="231"/>
                  </a:cubicBezTo>
                  <a:cubicBezTo>
                    <a:pt x="239" y="230"/>
                    <a:pt x="242" y="230"/>
                    <a:pt x="245" y="231"/>
                  </a:cubicBezTo>
                  <a:cubicBezTo>
                    <a:pt x="248" y="233"/>
                    <a:pt x="247" y="236"/>
                    <a:pt x="247" y="238"/>
                  </a:cubicBezTo>
                  <a:cubicBezTo>
                    <a:pt x="247" y="239"/>
                    <a:pt x="247" y="240"/>
                    <a:pt x="247" y="241"/>
                  </a:cubicBezTo>
                  <a:cubicBezTo>
                    <a:pt x="247" y="241"/>
                    <a:pt x="247" y="241"/>
                    <a:pt x="247" y="241"/>
                  </a:cubicBezTo>
                  <a:cubicBezTo>
                    <a:pt x="247" y="241"/>
                    <a:pt x="248" y="240"/>
                    <a:pt x="249" y="238"/>
                  </a:cubicBezTo>
                  <a:cubicBezTo>
                    <a:pt x="249" y="237"/>
                    <a:pt x="249" y="235"/>
                    <a:pt x="249" y="235"/>
                  </a:cubicBezTo>
                  <a:cubicBezTo>
                    <a:pt x="248" y="233"/>
                    <a:pt x="248" y="230"/>
                    <a:pt x="249" y="229"/>
                  </a:cubicBezTo>
                  <a:cubicBezTo>
                    <a:pt x="251" y="226"/>
                    <a:pt x="254" y="226"/>
                    <a:pt x="256" y="226"/>
                  </a:cubicBezTo>
                  <a:cubicBezTo>
                    <a:pt x="257" y="226"/>
                    <a:pt x="258" y="226"/>
                    <a:pt x="259" y="226"/>
                  </a:cubicBezTo>
                  <a:cubicBezTo>
                    <a:pt x="259" y="225"/>
                    <a:pt x="260" y="225"/>
                    <a:pt x="260" y="225"/>
                  </a:cubicBezTo>
                  <a:cubicBezTo>
                    <a:pt x="260" y="225"/>
                    <a:pt x="260" y="225"/>
                    <a:pt x="260" y="225"/>
                  </a:cubicBezTo>
                  <a:cubicBezTo>
                    <a:pt x="262" y="223"/>
                    <a:pt x="265" y="219"/>
                    <a:pt x="269" y="219"/>
                  </a:cubicBezTo>
                  <a:cubicBezTo>
                    <a:pt x="271" y="219"/>
                    <a:pt x="274" y="220"/>
                    <a:pt x="276" y="223"/>
                  </a:cubicBezTo>
                  <a:cubicBezTo>
                    <a:pt x="276" y="223"/>
                    <a:pt x="279" y="226"/>
                    <a:pt x="278" y="229"/>
                  </a:cubicBezTo>
                  <a:cubicBezTo>
                    <a:pt x="278" y="233"/>
                    <a:pt x="274" y="234"/>
                    <a:pt x="270" y="236"/>
                  </a:cubicBezTo>
                  <a:cubicBezTo>
                    <a:pt x="268" y="237"/>
                    <a:pt x="266" y="238"/>
                    <a:pt x="265" y="239"/>
                  </a:cubicBezTo>
                  <a:cubicBezTo>
                    <a:pt x="265" y="240"/>
                    <a:pt x="265" y="240"/>
                    <a:pt x="265" y="240"/>
                  </a:cubicBezTo>
                  <a:cubicBezTo>
                    <a:pt x="265" y="240"/>
                    <a:pt x="266" y="240"/>
                    <a:pt x="266" y="240"/>
                  </a:cubicBezTo>
                  <a:cubicBezTo>
                    <a:pt x="268" y="240"/>
                    <a:pt x="273" y="241"/>
                    <a:pt x="272" y="249"/>
                  </a:cubicBezTo>
                  <a:cubicBezTo>
                    <a:pt x="271" y="255"/>
                    <a:pt x="266" y="255"/>
                    <a:pt x="263" y="255"/>
                  </a:cubicBezTo>
                  <a:cubicBezTo>
                    <a:pt x="262" y="255"/>
                    <a:pt x="261" y="255"/>
                    <a:pt x="260" y="256"/>
                  </a:cubicBezTo>
                  <a:cubicBezTo>
                    <a:pt x="259" y="256"/>
                    <a:pt x="259" y="256"/>
                    <a:pt x="259" y="257"/>
                  </a:cubicBezTo>
                  <a:cubicBezTo>
                    <a:pt x="263" y="258"/>
                    <a:pt x="266" y="260"/>
                    <a:pt x="268" y="263"/>
                  </a:cubicBezTo>
                  <a:cubicBezTo>
                    <a:pt x="269" y="263"/>
                    <a:pt x="270" y="263"/>
                    <a:pt x="271" y="263"/>
                  </a:cubicBezTo>
                  <a:cubicBezTo>
                    <a:pt x="273" y="263"/>
                    <a:pt x="274" y="263"/>
                    <a:pt x="276" y="260"/>
                  </a:cubicBezTo>
                  <a:cubicBezTo>
                    <a:pt x="276" y="259"/>
                    <a:pt x="277" y="258"/>
                    <a:pt x="278" y="258"/>
                  </a:cubicBezTo>
                  <a:cubicBezTo>
                    <a:pt x="282" y="258"/>
                    <a:pt x="283" y="257"/>
                    <a:pt x="284" y="256"/>
                  </a:cubicBezTo>
                  <a:cubicBezTo>
                    <a:pt x="284" y="255"/>
                    <a:pt x="286" y="253"/>
                    <a:pt x="287" y="253"/>
                  </a:cubicBezTo>
                  <a:cubicBezTo>
                    <a:pt x="288" y="253"/>
                    <a:pt x="288" y="253"/>
                    <a:pt x="288" y="254"/>
                  </a:cubicBezTo>
                  <a:cubicBezTo>
                    <a:pt x="295" y="256"/>
                    <a:pt x="296" y="260"/>
                    <a:pt x="297" y="264"/>
                  </a:cubicBezTo>
                  <a:cubicBezTo>
                    <a:pt x="298" y="266"/>
                    <a:pt x="299" y="269"/>
                    <a:pt x="302" y="271"/>
                  </a:cubicBezTo>
                  <a:cubicBezTo>
                    <a:pt x="302" y="271"/>
                    <a:pt x="302" y="271"/>
                    <a:pt x="302" y="271"/>
                  </a:cubicBezTo>
                  <a:cubicBezTo>
                    <a:pt x="304" y="273"/>
                    <a:pt x="305" y="272"/>
                    <a:pt x="307" y="272"/>
                  </a:cubicBezTo>
                  <a:cubicBezTo>
                    <a:pt x="308" y="272"/>
                    <a:pt x="308" y="272"/>
                    <a:pt x="309" y="272"/>
                  </a:cubicBezTo>
                  <a:cubicBezTo>
                    <a:pt x="311" y="272"/>
                    <a:pt x="314" y="272"/>
                    <a:pt x="316" y="275"/>
                  </a:cubicBezTo>
                  <a:cubicBezTo>
                    <a:pt x="317" y="277"/>
                    <a:pt x="318" y="279"/>
                    <a:pt x="318" y="280"/>
                  </a:cubicBezTo>
                  <a:cubicBezTo>
                    <a:pt x="319" y="281"/>
                    <a:pt x="319" y="282"/>
                    <a:pt x="319" y="282"/>
                  </a:cubicBezTo>
                  <a:cubicBezTo>
                    <a:pt x="320" y="282"/>
                    <a:pt x="321" y="283"/>
                    <a:pt x="322" y="283"/>
                  </a:cubicBezTo>
                  <a:cubicBezTo>
                    <a:pt x="323" y="284"/>
                    <a:pt x="326" y="284"/>
                    <a:pt x="327" y="287"/>
                  </a:cubicBezTo>
                  <a:cubicBezTo>
                    <a:pt x="328" y="288"/>
                    <a:pt x="329" y="290"/>
                    <a:pt x="329" y="292"/>
                  </a:cubicBezTo>
                  <a:cubicBezTo>
                    <a:pt x="329" y="294"/>
                    <a:pt x="330" y="295"/>
                    <a:pt x="330" y="296"/>
                  </a:cubicBezTo>
                  <a:cubicBezTo>
                    <a:pt x="332" y="297"/>
                    <a:pt x="334" y="297"/>
                    <a:pt x="336" y="296"/>
                  </a:cubicBezTo>
                  <a:cubicBezTo>
                    <a:pt x="336" y="296"/>
                    <a:pt x="336" y="296"/>
                    <a:pt x="337" y="296"/>
                  </a:cubicBezTo>
                  <a:cubicBezTo>
                    <a:pt x="339" y="294"/>
                    <a:pt x="341" y="290"/>
                    <a:pt x="343" y="286"/>
                  </a:cubicBezTo>
                  <a:cubicBezTo>
                    <a:pt x="345" y="282"/>
                    <a:pt x="347" y="278"/>
                    <a:pt x="350" y="276"/>
                  </a:cubicBezTo>
                  <a:cubicBezTo>
                    <a:pt x="351" y="276"/>
                    <a:pt x="351" y="275"/>
                    <a:pt x="352" y="275"/>
                  </a:cubicBezTo>
                  <a:cubicBezTo>
                    <a:pt x="352" y="275"/>
                    <a:pt x="353" y="275"/>
                    <a:pt x="353" y="275"/>
                  </a:cubicBezTo>
                  <a:cubicBezTo>
                    <a:pt x="358" y="275"/>
                    <a:pt x="360" y="278"/>
                    <a:pt x="361" y="280"/>
                  </a:cubicBezTo>
                  <a:cubicBezTo>
                    <a:pt x="363" y="283"/>
                    <a:pt x="364" y="284"/>
                    <a:pt x="370" y="284"/>
                  </a:cubicBezTo>
                  <a:cubicBezTo>
                    <a:pt x="372" y="283"/>
                    <a:pt x="373" y="281"/>
                    <a:pt x="374" y="275"/>
                  </a:cubicBezTo>
                  <a:cubicBezTo>
                    <a:pt x="375" y="269"/>
                    <a:pt x="376" y="260"/>
                    <a:pt x="386" y="258"/>
                  </a:cubicBezTo>
                  <a:cubicBezTo>
                    <a:pt x="386" y="258"/>
                    <a:pt x="386" y="258"/>
                    <a:pt x="386" y="258"/>
                  </a:cubicBezTo>
                  <a:cubicBezTo>
                    <a:pt x="391" y="258"/>
                    <a:pt x="393" y="262"/>
                    <a:pt x="395" y="265"/>
                  </a:cubicBezTo>
                  <a:cubicBezTo>
                    <a:pt x="397" y="267"/>
                    <a:pt x="398" y="269"/>
                    <a:pt x="400" y="269"/>
                  </a:cubicBezTo>
                  <a:cubicBezTo>
                    <a:pt x="402" y="269"/>
                    <a:pt x="403" y="268"/>
                    <a:pt x="406" y="267"/>
                  </a:cubicBezTo>
                  <a:cubicBezTo>
                    <a:pt x="408" y="265"/>
                    <a:pt x="407" y="264"/>
                    <a:pt x="407" y="262"/>
                  </a:cubicBezTo>
                  <a:cubicBezTo>
                    <a:pt x="407" y="259"/>
                    <a:pt x="406" y="255"/>
                    <a:pt x="411" y="251"/>
                  </a:cubicBezTo>
                  <a:cubicBezTo>
                    <a:pt x="413" y="249"/>
                    <a:pt x="416" y="249"/>
                    <a:pt x="418" y="249"/>
                  </a:cubicBezTo>
                  <a:cubicBezTo>
                    <a:pt x="419" y="249"/>
                    <a:pt x="420" y="249"/>
                    <a:pt x="421" y="249"/>
                  </a:cubicBezTo>
                  <a:cubicBezTo>
                    <a:pt x="425" y="249"/>
                    <a:pt x="429" y="250"/>
                    <a:pt x="434" y="246"/>
                  </a:cubicBezTo>
                  <a:cubicBezTo>
                    <a:pt x="435" y="244"/>
                    <a:pt x="435" y="242"/>
                    <a:pt x="434" y="239"/>
                  </a:cubicBezTo>
                  <a:cubicBezTo>
                    <a:pt x="434" y="237"/>
                    <a:pt x="433" y="234"/>
                    <a:pt x="434" y="232"/>
                  </a:cubicBezTo>
                  <a:cubicBezTo>
                    <a:pt x="435" y="230"/>
                    <a:pt x="437" y="227"/>
                    <a:pt x="439" y="225"/>
                  </a:cubicBezTo>
                  <a:cubicBezTo>
                    <a:pt x="440" y="225"/>
                    <a:pt x="440" y="224"/>
                    <a:pt x="441" y="223"/>
                  </a:cubicBezTo>
                  <a:cubicBezTo>
                    <a:pt x="441" y="222"/>
                    <a:pt x="440" y="222"/>
                    <a:pt x="439" y="220"/>
                  </a:cubicBezTo>
                  <a:cubicBezTo>
                    <a:pt x="436" y="216"/>
                    <a:pt x="433" y="211"/>
                    <a:pt x="440" y="203"/>
                  </a:cubicBezTo>
                  <a:cubicBezTo>
                    <a:pt x="447" y="195"/>
                    <a:pt x="452" y="194"/>
                    <a:pt x="455" y="194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9" name="Freeform 78"/>
            <p:cNvSpPr>
              <a:spLocks/>
            </p:cNvSpPr>
            <p:nvPr userDrawn="1"/>
          </p:nvSpPr>
          <p:spPr bwMode="auto">
            <a:xfrm>
              <a:off x="10080625" y="13437874"/>
              <a:ext cx="77788" cy="84138"/>
            </a:xfrm>
            <a:custGeom>
              <a:avLst/>
              <a:gdLst>
                <a:gd name="T0" fmla="*/ 18 w 20"/>
                <a:gd name="T1" fmla="*/ 7 h 22"/>
                <a:gd name="T2" fmla="*/ 18 w 20"/>
                <a:gd name="T3" fmla="*/ 0 h 22"/>
                <a:gd name="T4" fmla="*/ 17 w 20"/>
                <a:gd name="T5" fmla="*/ 0 h 22"/>
                <a:gd name="T6" fmla="*/ 17 w 20"/>
                <a:gd name="T7" fmla="*/ 0 h 22"/>
                <a:gd name="T8" fmla="*/ 17 w 20"/>
                <a:gd name="T9" fmla="*/ 0 h 22"/>
                <a:gd name="T10" fmla="*/ 12 w 20"/>
                <a:gd name="T11" fmla="*/ 2 h 22"/>
                <a:gd name="T12" fmla="*/ 10 w 20"/>
                <a:gd name="T13" fmla="*/ 3 h 22"/>
                <a:gd name="T14" fmla="*/ 10 w 20"/>
                <a:gd name="T15" fmla="*/ 3 h 22"/>
                <a:gd name="T16" fmla="*/ 8 w 20"/>
                <a:gd name="T17" fmla="*/ 3 h 22"/>
                <a:gd name="T18" fmla="*/ 4 w 20"/>
                <a:gd name="T19" fmla="*/ 1 h 22"/>
                <a:gd name="T20" fmla="*/ 4 w 20"/>
                <a:gd name="T21" fmla="*/ 1 h 22"/>
                <a:gd name="T22" fmla="*/ 3 w 20"/>
                <a:gd name="T23" fmla="*/ 1 h 22"/>
                <a:gd name="T24" fmla="*/ 2 w 20"/>
                <a:gd name="T25" fmla="*/ 2 h 22"/>
                <a:gd name="T26" fmla="*/ 2 w 20"/>
                <a:gd name="T27" fmla="*/ 11 h 22"/>
                <a:gd name="T28" fmla="*/ 2 w 20"/>
                <a:gd name="T29" fmla="*/ 13 h 22"/>
                <a:gd name="T30" fmla="*/ 1 w 20"/>
                <a:gd name="T31" fmla="*/ 17 h 22"/>
                <a:gd name="T32" fmla="*/ 3 w 20"/>
                <a:gd name="T33" fmla="*/ 19 h 22"/>
                <a:gd name="T34" fmla="*/ 3 w 20"/>
                <a:gd name="T35" fmla="*/ 19 h 22"/>
                <a:gd name="T36" fmla="*/ 5 w 20"/>
                <a:gd name="T37" fmla="*/ 18 h 22"/>
                <a:gd name="T38" fmla="*/ 7 w 20"/>
                <a:gd name="T39" fmla="*/ 17 h 22"/>
                <a:gd name="T40" fmla="*/ 7 w 20"/>
                <a:gd name="T41" fmla="*/ 17 h 22"/>
                <a:gd name="T42" fmla="*/ 8 w 20"/>
                <a:gd name="T43" fmla="*/ 18 h 22"/>
                <a:gd name="T44" fmla="*/ 8 w 20"/>
                <a:gd name="T45" fmla="*/ 17 h 22"/>
                <a:gd name="T46" fmla="*/ 9 w 20"/>
                <a:gd name="T47" fmla="*/ 18 h 22"/>
                <a:gd name="T48" fmla="*/ 9 w 20"/>
                <a:gd name="T49" fmla="*/ 19 h 22"/>
                <a:gd name="T50" fmla="*/ 15 w 20"/>
                <a:gd name="T51" fmla="*/ 22 h 22"/>
                <a:gd name="T52" fmla="*/ 16 w 20"/>
                <a:gd name="T53" fmla="*/ 22 h 22"/>
                <a:gd name="T54" fmla="*/ 18 w 20"/>
                <a:gd name="T55" fmla="*/ 21 h 22"/>
                <a:gd name="T56" fmla="*/ 18 w 20"/>
                <a:gd name="T57" fmla="*/ 21 h 22"/>
                <a:gd name="T58" fmla="*/ 18 w 20"/>
                <a:gd name="T59" fmla="*/ 16 h 22"/>
                <a:gd name="T60" fmla="*/ 17 w 20"/>
                <a:gd name="T61" fmla="*/ 13 h 22"/>
                <a:gd name="T62" fmla="*/ 16 w 20"/>
                <a:gd name="T63" fmla="*/ 9 h 22"/>
                <a:gd name="T64" fmla="*/ 17 w 20"/>
                <a:gd name="T65" fmla="*/ 8 h 22"/>
                <a:gd name="T66" fmla="*/ 18 w 20"/>
                <a:gd name="T67" fmla="*/ 7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" h="22">
                  <a:moveTo>
                    <a:pt x="18" y="7"/>
                  </a:moveTo>
                  <a:cubicBezTo>
                    <a:pt x="19" y="4"/>
                    <a:pt x="20" y="2"/>
                    <a:pt x="18" y="0"/>
                  </a:cubicBezTo>
                  <a:cubicBezTo>
                    <a:pt x="18" y="0"/>
                    <a:pt x="18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0"/>
                    <a:pt x="14" y="1"/>
                    <a:pt x="12" y="2"/>
                  </a:cubicBezTo>
                  <a:cubicBezTo>
                    <a:pt x="12" y="3"/>
                    <a:pt x="11" y="3"/>
                    <a:pt x="10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9" y="3"/>
                    <a:pt x="8" y="3"/>
                    <a:pt x="8" y="3"/>
                  </a:cubicBezTo>
                  <a:cubicBezTo>
                    <a:pt x="7" y="2"/>
                    <a:pt x="6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3" y="1"/>
                    <a:pt x="3" y="1"/>
                  </a:cubicBezTo>
                  <a:cubicBezTo>
                    <a:pt x="3" y="1"/>
                    <a:pt x="2" y="2"/>
                    <a:pt x="2" y="2"/>
                  </a:cubicBezTo>
                  <a:cubicBezTo>
                    <a:pt x="1" y="3"/>
                    <a:pt x="1" y="6"/>
                    <a:pt x="2" y="11"/>
                  </a:cubicBezTo>
                  <a:cubicBezTo>
                    <a:pt x="2" y="12"/>
                    <a:pt x="2" y="13"/>
                    <a:pt x="2" y="13"/>
                  </a:cubicBezTo>
                  <a:cubicBezTo>
                    <a:pt x="1" y="15"/>
                    <a:pt x="0" y="16"/>
                    <a:pt x="1" y="17"/>
                  </a:cubicBezTo>
                  <a:cubicBezTo>
                    <a:pt x="1" y="18"/>
                    <a:pt x="2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4" y="18"/>
                    <a:pt x="5" y="18"/>
                    <a:pt x="5" y="18"/>
                  </a:cubicBezTo>
                  <a:cubicBezTo>
                    <a:pt x="6" y="18"/>
                    <a:pt x="6" y="17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8"/>
                    <a:pt x="8" y="18"/>
                    <a:pt x="8" y="18"/>
                  </a:cubicBezTo>
                  <a:cubicBezTo>
                    <a:pt x="8" y="18"/>
                    <a:pt x="8" y="17"/>
                    <a:pt x="8" y="17"/>
                  </a:cubicBezTo>
                  <a:cubicBezTo>
                    <a:pt x="8" y="17"/>
                    <a:pt x="9" y="18"/>
                    <a:pt x="9" y="18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10" y="20"/>
                    <a:pt x="12" y="22"/>
                    <a:pt x="15" y="22"/>
                  </a:cubicBezTo>
                  <a:cubicBezTo>
                    <a:pt x="15" y="22"/>
                    <a:pt x="15" y="22"/>
                    <a:pt x="16" y="22"/>
                  </a:cubicBezTo>
                  <a:cubicBezTo>
                    <a:pt x="17" y="22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19"/>
                    <a:pt x="18" y="17"/>
                    <a:pt x="18" y="16"/>
                  </a:cubicBezTo>
                  <a:cubicBezTo>
                    <a:pt x="18" y="15"/>
                    <a:pt x="17" y="14"/>
                    <a:pt x="17" y="13"/>
                  </a:cubicBezTo>
                  <a:cubicBezTo>
                    <a:pt x="17" y="12"/>
                    <a:pt x="16" y="10"/>
                    <a:pt x="16" y="9"/>
                  </a:cubicBezTo>
                  <a:cubicBezTo>
                    <a:pt x="16" y="9"/>
                    <a:pt x="16" y="9"/>
                    <a:pt x="17" y="8"/>
                  </a:cubicBezTo>
                  <a:cubicBezTo>
                    <a:pt x="17" y="8"/>
                    <a:pt x="17" y="7"/>
                    <a:pt x="18" y="7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0" name="Freeform 79"/>
            <p:cNvSpPr>
              <a:spLocks/>
            </p:cNvSpPr>
            <p:nvPr userDrawn="1"/>
          </p:nvSpPr>
          <p:spPr bwMode="auto">
            <a:xfrm>
              <a:off x="10139363" y="13537886"/>
              <a:ext cx="11113" cy="23813"/>
            </a:xfrm>
            <a:custGeom>
              <a:avLst/>
              <a:gdLst>
                <a:gd name="T0" fmla="*/ 2 w 3"/>
                <a:gd name="T1" fmla="*/ 0 h 6"/>
                <a:gd name="T2" fmla="*/ 0 w 3"/>
                <a:gd name="T3" fmla="*/ 3 h 6"/>
                <a:gd name="T4" fmla="*/ 2 w 3"/>
                <a:gd name="T5" fmla="*/ 6 h 6"/>
                <a:gd name="T6" fmla="*/ 3 w 3"/>
                <a:gd name="T7" fmla="*/ 3 h 6"/>
                <a:gd name="T8" fmla="*/ 2 w 3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6">
                  <a:moveTo>
                    <a:pt x="2" y="0"/>
                  </a:moveTo>
                  <a:cubicBezTo>
                    <a:pt x="1" y="0"/>
                    <a:pt x="0" y="1"/>
                    <a:pt x="0" y="3"/>
                  </a:cubicBezTo>
                  <a:cubicBezTo>
                    <a:pt x="0" y="5"/>
                    <a:pt x="1" y="6"/>
                    <a:pt x="2" y="6"/>
                  </a:cubicBezTo>
                  <a:cubicBezTo>
                    <a:pt x="3" y="6"/>
                    <a:pt x="3" y="5"/>
                    <a:pt x="3" y="3"/>
                  </a:cubicBezTo>
                  <a:cubicBezTo>
                    <a:pt x="3" y="2"/>
                    <a:pt x="3" y="0"/>
                    <a:pt x="2" y="0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1" name="Freeform 80"/>
            <p:cNvSpPr>
              <a:spLocks/>
            </p:cNvSpPr>
            <p:nvPr userDrawn="1"/>
          </p:nvSpPr>
          <p:spPr bwMode="auto">
            <a:xfrm>
              <a:off x="10158413" y="13534711"/>
              <a:ext cx="22225" cy="15875"/>
            </a:xfrm>
            <a:custGeom>
              <a:avLst/>
              <a:gdLst>
                <a:gd name="T0" fmla="*/ 3 w 6"/>
                <a:gd name="T1" fmla="*/ 4 h 4"/>
                <a:gd name="T2" fmla="*/ 6 w 6"/>
                <a:gd name="T3" fmla="*/ 2 h 4"/>
                <a:gd name="T4" fmla="*/ 3 w 6"/>
                <a:gd name="T5" fmla="*/ 0 h 4"/>
                <a:gd name="T6" fmla="*/ 0 w 6"/>
                <a:gd name="T7" fmla="*/ 2 h 4"/>
                <a:gd name="T8" fmla="*/ 3 w 6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4">
                  <a:moveTo>
                    <a:pt x="3" y="4"/>
                  </a:moveTo>
                  <a:cubicBezTo>
                    <a:pt x="5" y="4"/>
                    <a:pt x="6" y="3"/>
                    <a:pt x="6" y="2"/>
                  </a:cubicBezTo>
                  <a:cubicBezTo>
                    <a:pt x="6" y="2"/>
                    <a:pt x="6" y="0"/>
                    <a:pt x="3" y="0"/>
                  </a:cubicBezTo>
                  <a:cubicBezTo>
                    <a:pt x="2" y="0"/>
                    <a:pt x="0" y="1"/>
                    <a:pt x="0" y="2"/>
                  </a:cubicBezTo>
                  <a:cubicBezTo>
                    <a:pt x="0" y="3"/>
                    <a:pt x="2" y="4"/>
                    <a:pt x="3" y="4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2" name="Oval 81"/>
            <p:cNvSpPr>
              <a:spLocks noChangeArrowheads="1"/>
            </p:cNvSpPr>
            <p:nvPr userDrawn="1"/>
          </p:nvSpPr>
          <p:spPr bwMode="auto">
            <a:xfrm>
              <a:off x="10150475" y="13410886"/>
              <a:ext cx="15875" cy="15875"/>
            </a:xfrm>
            <a:prstGeom prst="ellipse">
              <a:avLst/>
            </a:pr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3" name="Freeform 82"/>
            <p:cNvSpPr>
              <a:spLocks/>
            </p:cNvSpPr>
            <p:nvPr userDrawn="1"/>
          </p:nvSpPr>
          <p:spPr bwMode="auto">
            <a:xfrm>
              <a:off x="7061200" y="9057961"/>
              <a:ext cx="4949825" cy="6584950"/>
            </a:xfrm>
            <a:custGeom>
              <a:avLst/>
              <a:gdLst>
                <a:gd name="T0" fmla="*/ 1238 w 1280"/>
                <a:gd name="T1" fmla="*/ 861 h 1702"/>
                <a:gd name="T2" fmla="*/ 1173 w 1280"/>
                <a:gd name="T3" fmla="*/ 669 h 1702"/>
                <a:gd name="T4" fmla="*/ 1088 w 1280"/>
                <a:gd name="T5" fmla="*/ 602 h 1702"/>
                <a:gd name="T6" fmla="*/ 1113 w 1280"/>
                <a:gd name="T7" fmla="*/ 532 h 1702"/>
                <a:gd name="T8" fmla="*/ 1130 w 1280"/>
                <a:gd name="T9" fmla="*/ 386 h 1702"/>
                <a:gd name="T10" fmla="*/ 1109 w 1280"/>
                <a:gd name="T11" fmla="*/ 284 h 1702"/>
                <a:gd name="T12" fmla="*/ 1108 w 1280"/>
                <a:gd name="T13" fmla="*/ 239 h 1702"/>
                <a:gd name="T14" fmla="*/ 1054 w 1280"/>
                <a:gd name="T15" fmla="*/ 244 h 1702"/>
                <a:gd name="T16" fmla="*/ 1024 w 1280"/>
                <a:gd name="T17" fmla="*/ 168 h 1702"/>
                <a:gd name="T18" fmla="*/ 1025 w 1280"/>
                <a:gd name="T19" fmla="*/ 158 h 1702"/>
                <a:gd name="T20" fmla="*/ 1110 w 1280"/>
                <a:gd name="T21" fmla="*/ 98 h 1702"/>
                <a:gd name="T22" fmla="*/ 1085 w 1280"/>
                <a:gd name="T23" fmla="*/ 55 h 1702"/>
                <a:gd name="T24" fmla="*/ 1061 w 1280"/>
                <a:gd name="T25" fmla="*/ 18 h 1702"/>
                <a:gd name="T26" fmla="*/ 999 w 1280"/>
                <a:gd name="T27" fmla="*/ 53 h 1702"/>
                <a:gd name="T28" fmla="*/ 1014 w 1280"/>
                <a:gd name="T29" fmla="*/ 82 h 1702"/>
                <a:gd name="T30" fmla="*/ 958 w 1280"/>
                <a:gd name="T31" fmla="*/ 88 h 1702"/>
                <a:gd name="T32" fmla="*/ 813 w 1280"/>
                <a:gd name="T33" fmla="*/ 192 h 1702"/>
                <a:gd name="T34" fmla="*/ 817 w 1280"/>
                <a:gd name="T35" fmla="*/ 253 h 1702"/>
                <a:gd name="T36" fmla="*/ 771 w 1280"/>
                <a:gd name="T37" fmla="*/ 280 h 1702"/>
                <a:gd name="T38" fmla="*/ 722 w 1280"/>
                <a:gd name="T39" fmla="*/ 359 h 1702"/>
                <a:gd name="T40" fmla="*/ 717 w 1280"/>
                <a:gd name="T41" fmla="*/ 359 h 1702"/>
                <a:gd name="T42" fmla="*/ 661 w 1280"/>
                <a:gd name="T43" fmla="*/ 355 h 1702"/>
                <a:gd name="T44" fmla="*/ 532 w 1280"/>
                <a:gd name="T45" fmla="*/ 430 h 1702"/>
                <a:gd name="T46" fmla="*/ 486 w 1280"/>
                <a:gd name="T47" fmla="*/ 449 h 1702"/>
                <a:gd name="T48" fmla="*/ 415 w 1280"/>
                <a:gd name="T49" fmla="*/ 456 h 1702"/>
                <a:gd name="T50" fmla="*/ 426 w 1280"/>
                <a:gd name="T51" fmla="*/ 520 h 1702"/>
                <a:gd name="T52" fmla="*/ 341 w 1280"/>
                <a:gd name="T53" fmla="*/ 573 h 1702"/>
                <a:gd name="T54" fmla="*/ 280 w 1280"/>
                <a:gd name="T55" fmla="*/ 552 h 1702"/>
                <a:gd name="T56" fmla="*/ 191 w 1280"/>
                <a:gd name="T57" fmla="*/ 566 h 1702"/>
                <a:gd name="T58" fmla="*/ 66 w 1280"/>
                <a:gd name="T59" fmla="*/ 562 h 1702"/>
                <a:gd name="T60" fmla="*/ 66 w 1280"/>
                <a:gd name="T61" fmla="*/ 703 h 1702"/>
                <a:gd name="T62" fmla="*/ 14 w 1280"/>
                <a:gd name="T63" fmla="*/ 886 h 1702"/>
                <a:gd name="T64" fmla="*/ 74 w 1280"/>
                <a:gd name="T65" fmla="*/ 985 h 1702"/>
                <a:gd name="T66" fmla="*/ 116 w 1280"/>
                <a:gd name="T67" fmla="*/ 1183 h 1702"/>
                <a:gd name="T68" fmla="*/ 265 w 1280"/>
                <a:gd name="T69" fmla="*/ 1120 h 1702"/>
                <a:gd name="T70" fmla="*/ 296 w 1280"/>
                <a:gd name="T71" fmla="*/ 1213 h 1702"/>
                <a:gd name="T72" fmla="*/ 268 w 1280"/>
                <a:gd name="T73" fmla="*/ 1404 h 1702"/>
                <a:gd name="T74" fmla="*/ 181 w 1280"/>
                <a:gd name="T75" fmla="*/ 1510 h 1702"/>
                <a:gd name="T76" fmla="*/ 160 w 1280"/>
                <a:gd name="T77" fmla="*/ 1615 h 1702"/>
                <a:gd name="T78" fmla="*/ 374 w 1280"/>
                <a:gd name="T79" fmla="*/ 1556 h 1702"/>
                <a:gd name="T80" fmla="*/ 470 w 1280"/>
                <a:gd name="T81" fmla="*/ 1363 h 1702"/>
                <a:gd name="T82" fmla="*/ 606 w 1280"/>
                <a:gd name="T83" fmla="*/ 1406 h 1702"/>
                <a:gd name="T84" fmla="*/ 730 w 1280"/>
                <a:gd name="T85" fmla="*/ 1461 h 1702"/>
                <a:gd name="T86" fmla="*/ 830 w 1280"/>
                <a:gd name="T87" fmla="*/ 1458 h 1702"/>
                <a:gd name="T88" fmla="*/ 883 w 1280"/>
                <a:gd name="T89" fmla="*/ 1532 h 1702"/>
                <a:gd name="T90" fmla="*/ 863 w 1280"/>
                <a:gd name="T91" fmla="*/ 1685 h 1702"/>
                <a:gd name="T92" fmla="*/ 938 w 1280"/>
                <a:gd name="T93" fmla="*/ 1661 h 1702"/>
                <a:gd name="T94" fmla="*/ 993 w 1280"/>
                <a:gd name="T95" fmla="*/ 1368 h 1702"/>
                <a:gd name="T96" fmla="*/ 919 w 1280"/>
                <a:gd name="T97" fmla="*/ 1172 h 1702"/>
                <a:gd name="T98" fmla="*/ 826 w 1280"/>
                <a:gd name="T99" fmla="*/ 1151 h 1702"/>
                <a:gd name="T100" fmla="*/ 803 w 1280"/>
                <a:gd name="T101" fmla="*/ 1178 h 1702"/>
                <a:gd name="T102" fmla="*/ 782 w 1280"/>
                <a:gd name="T103" fmla="*/ 1168 h 1702"/>
                <a:gd name="T104" fmla="*/ 761 w 1280"/>
                <a:gd name="T105" fmla="*/ 1070 h 1702"/>
                <a:gd name="T106" fmla="*/ 787 w 1280"/>
                <a:gd name="T107" fmla="*/ 914 h 1702"/>
                <a:gd name="T108" fmla="*/ 866 w 1280"/>
                <a:gd name="T109" fmla="*/ 849 h 1702"/>
                <a:gd name="T110" fmla="*/ 909 w 1280"/>
                <a:gd name="T111" fmla="*/ 804 h 1702"/>
                <a:gd name="T112" fmla="*/ 962 w 1280"/>
                <a:gd name="T113" fmla="*/ 781 h 1702"/>
                <a:gd name="T114" fmla="*/ 937 w 1280"/>
                <a:gd name="T115" fmla="*/ 655 h 1702"/>
                <a:gd name="T116" fmla="*/ 993 w 1280"/>
                <a:gd name="T117" fmla="*/ 618 h 1702"/>
                <a:gd name="T118" fmla="*/ 1018 w 1280"/>
                <a:gd name="T119" fmla="*/ 547 h 1702"/>
                <a:gd name="T120" fmla="*/ 1041 w 1280"/>
                <a:gd name="T121" fmla="*/ 557 h 1702"/>
                <a:gd name="T122" fmla="*/ 1070 w 1280"/>
                <a:gd name="T123" fmla="*/ 764 h 17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80" h="1702">
                  <a:moveTo>
                    <a:pt x="1243" y="939"/>
                  </a:moveTo>
                  <a:cubicBezTo>
                    <a:pt x="1247" y="945"/>
                    <a:pt x="1250" y="951"/>
                    <a:pt x="1268" y="954"/>
                  </a:cubicBezTo>
                  <a:cubicBezTo>
                    <a:pt x="1268" y="954"/>
                    <a:pt x="1269" y="954"/>
                    <a:pt x="1270" y="955"/>
                  </a:cubicBezTo>
                  <a:cubicBezTo>
                    <a:pt x="1271" y="956"/>
                    <a:pt x="1273" y="957"/>
                    <a:pt x="1275" y="957"/>
                  </a:cubicBezTo>
                  <a:cubicBezTo>
                    <a:pt x="1275" y="957"/>
                    <a:pt x="1275" y="957"/>
                    <a:pt x="1275" y="957"/>
                  </a:cubicBezTo>
                  <a:cubicBezTo>
                    <a:pt x="1276" y="957"/>
                    <a:pt x="1276" y="957"/>
                    <a:pt x="1277" y="957"/>
                  </a:cubicBezTo>
                  <a:cubicBezTo>
                    <a:pt x="1280" y="955"/>
                    <a:pt x="1278" y="950"/>
                    <a:pt x="1276" y="946"/>
                  </a:cubicBezTo>
                  <a:cubicBezTo>
                    <a:pt x="1275" y="944"/>
                    <a:pt x="1274" y="942"/>
                    <a:pt x="1274" y="941"/>
                  </a:cubicBezTo>
                  <a:cubicBezTo>
                    <a:pt x="1274" y="939"/>
                    <a:pt x="1274" y="937"/>
                    <a:pt x="1275" y="936"/>
                  </a:cubicBezTo>
                  <a:cubicBezTo>
                    <a:pt x="1276" y="933"/>
                    <a:pt x="1276" y="931"/>
                    <a:pt x="1271" y="925"/>
                  </a:cubicBezTo>
                  <a:cubicBezTo>
                    <a:pt x="1272" y="923"/>
                    <a:pt x="1272" y="923"/>
                    <a:pt x="1272" y="923"/>
                  </a:cubicBezTo>
                  <a:cubicBezTo>
                    <a:pt x="1275" y="916"/>
                    <a:pt x="1275" y="916"/>
                    <a:pt x="1272" y="911"/>
                  </a:cubicBezTo>
                  <a:cubicBezTo>
                    <a:pt x="1271" y="910"/>
                    <a:pt x="1271" y="908"/>
                    <a:pt x="1269" y="906"/>
                  </a:cubicBezTo>
                  <a:cubicBezTo>
                    <a:pt x="1272" y="899"/>
                    <a:pt x="1271" y="898"/>
                    <a:pt x="1267" y="894"/>
                  </a:cubicBezTo>
                  <a:cubicBezTo>
                    <a:pt x="1267" y="894"/>
                    <a:pt x="1265" y="893"/>
                    <a:pt x="1264" y="891"/>
                  </a:cubicBezTo>
                  <a:cubicBezTo>
                    <a:pt x="1263" y="883"/>
                    <a:pt x="1258" y="879"/>
                    <a:pt x="1255" y="876"/>
                  </a:cubicBezTo>
                  <a:cubicBezTo>
                    <a:pt x="1253" y="874"/>
                    <a:pt x="1251" y="873"/>
                    <a:pt x="1251" y="872"/>
                  </a:cubicBezTo>
                  <a:cubicBezTo>
                    <a:pt x="1252" y="869"/>
                    <a:pt x="1252" y="866"/>
                    <a:pt x="1252" y="865"/>
                  </a:cubicBezTo>
                  <a:cubicBezTo>
                    <a:pt x="1251" y="863"/>
                    <a:pt x="1250" y="863"/>
                    <a:pt x="1249" y="863"/>
                  </a:cubicBezTo>
                  <a:cubicBezTo>
                    <a:pt x="1249" y="863"/>
                    <a:pt x="1249" y="863"/>
                    <a:pt x="1249" y="863"/>
                  </a:cubicBezTo>
                  <a:cubicBezTo>
                    <a:pt x="1248" y="862"/>
                    <a:pt x="1247" y="862"/>
                    <a:pt x="1245" y="862"/>
                  </a:cubicBezTo>
                  <a:cubicBezTo>
                    <a:pt x="1243" y="862"/>
                    <a:pt x="1242" y="863"/>
                    <a:pt x="1240" y="863"/>
                  </a:cubicBezTo>
                  <a:cubicBezTo>
                    <a:pt x="1240" y="863"/>
                    <a:pt x="1239" y="863"/>
                    <a:pt x="1239" y="863"/>
                  </a:cubicBezTo>
                  <a:cubicBezTo>
                    <a:pt x="1238" y="862"/>
                    <a:pt x="1238" y="861"/>
                    <a:pt x="1238" y="861"/>
                  </a:cubicBezTo>
                  <a:cubicBezTo>
                    <a:pt x="1242" y="860"/>
                    <a:pt x="1245" y="859"/>
                    <a:pt x="1247" y="856"/>
                  </a:cubicBezTo>
                  <a:cubicBezTo>
                    <a:pt x="1248" y="853"/>
                    <a:pt x="1248" y="849"/>
                    <a:pt x="1249" y="846"/>
                  </a:cubicBezTo>
                  <a:cubicBezTo>
                    <a:pt x="1249" y="842"/>
                    <a:pt x="1250" y="837"/>
                    <a:pt x="1252" y="833"/>
                  </a:cubicBezTo>
                  <a:cubicBezTo>
                    <a:pt x="1256" y="833"/>
                    <a:pt x="1258" y="832"/>
                    <a:pt x="1260" y="829"/>
                  </a:cubicBezTo>
                  <a:cubicBezTo>
                    <a:pt x="1261" y="829"/>
                    <a:pt x="1261" y="828"/>
                    <a:pt x="1260" y="828"/>
                  </a:cubicBezTo>
                  <a:cubicBezTo>
                    <a:pt x="1259" y="826"/>
                    <a:pt x="1256" y="825"/>
                    <a:pt x="1254" y="825"/>
                  </a:cubicBezTo>
                  <a:cubicBezTo>
                    <a:pt x="1251" y="824"/>
                    <a:pt x="1249" y="824"/>
                    <a:pt x="1249" y="823"/>
                  </a:cubicBezTo>
                  <a:cubicBezTo>
                    <a:pt x="1247" y="815"/>
                    <a:pt x="1242" y="814"/>
                    <a:pt x="1238" y="813"/>
                  </a:cubicBezTo>
                  <a:cubicBezTo>
                    <a:pt x="1236" y="812"/>
                    <a:pt x="1234" y="812"/>
                    <a:pt x="1233" y="810"/>
                  </a:cubicBezTo>
                  <a:cubicBezTo>
                    <a:pt x="1229" y="806"/>
                    <a:pt x="1229" y="798"/>
                    <a:pt x="1229" y="792"/>
                  </a:cubicBezTo>
                  <a:cubicBezTo>
                    <a:pt x="1229" y="790"/>
                    <a:pt x="1229" y="788"/>
                    <a:pt x="1228" y="787"/>
                  </a:cubicBezTo>
                  <a:cubicBezTo>
                    <a:pt x="1223" y="773"/>
                    <a:pt x="1226" y="771"/>
                    <a:pt x="1231" y="768"/>
                  </a:cubicBezTo>
                  <a:cubicBezTo>
                    <a:pt x="1234" y="767"/>
                    <a:pt x="1237" y="766"/>
                    <a:pt x="1239" y="762"/>
                  </a:cubicBezTo>
                  <a:cubicBezTo>
                    <a:pt x="1242" y="757"/>
                    <a:pt x="1240" y="746"/>
                    <a:pt x="1236" y="744"/>
                  </a:cubicBezTo>
                  <a:cubicBezTo>
                    <a:pt x="1233" y="741"/>
                    <a:pt x="1229" y="740"/>
                    <a:pt x="1225" y="739"/>
                  </a:cubicBezTo>
                  <a:cubicBezTo>
                    <a:pt x="1218" y="737"/>
                    <a:pt x="1209" y="735"/>
                    <a:pt x="1201" y="723"/>
                  </a:cubicBezTo>
                  <a:cubicBezTo>
                    <a:pt x="1194" y="713"/>
                    <a:pt x="1191" y="704"/>
                    <a:pt x="1193" y="697"/>
                  </a:cubicBezTo>
                  <a:cubicBezTo>
                    <a:pt x="1203" y="697"/>
                    <a:pt x="1208" y="696"/>
                    <a:pt x="1210" y="687"/>
                  </a:cubicBezTo>
                  <a:cubicBezTo>
                    <a:pt x="1210" y="681"/>
                    <a:pt x="1202" y="677"/>
                    <a:pt x="1194" y="674"/>
                  </a:cubicBezTo>
                  <a:cubicBezTo>
                    <a:pt x="1191" y="671"/>
                    <a:pt x="1189" y="670"/>
                    <a:pt x="1187" y="670"/>
                  </a:cubicBezTo>
                  <a:cubicBezTo>
                    <a:pt x="1184" y="670"/>
                    <a:pt x="1183" y="672"/>
                    <a:pt x="1182" y="673"/>
                  </a:cubicBezTo>
                  <a:cubicBezTo>
                    <a:pt x="1180" y="674"/>
                    <a:pt x="1179" y="676"/>
                    <a:pt x="1178" y="676"/>
                  </a:cubicBezTo>
                  <a:cubicBezTo>
                    <a:pt x="1177" y="675"/>
                    <a:pt x="1177" y="674"/>
                    <a:pt x="1176" y="673"/>
                  </a:cubicBezTo>
                  <a:cubicBezTo>
                    <a:pt x="1176" y="672"/>
                    <a:pt x="1175" y="670"/>
                    <a:pt x="1173" y="669"/>
                  </a:cubicBezTo>
                  <a:cubicBezTo>
                    <a:pt x="1172" y="669"/>
                    <a:pt x="1170" y="669"/>
                    <a:pt x="1169" y="669"/>
                  </a:cubicBezTo>
                  <a:cubicBezTo>
                    <a:pt x="1164" y="668"/>
                    <a:pt x="1158" y="667"/>
                    <a:pt x="1157" y="661"/>
                  </a:cubicBezTo>
                  <a:cubicBezTo>
                    <a:pt x="1157" y="661"/>
                    <a:pt x="1157" y="661"/>
                    <a:pt x="1157" y="660"/>
                  </a:cubicBezTo>
                  <a:cubicBezTo>
                    <a:pt x="1157" y="660"/>
                    <a:pt x="1157" y="660"/>
                    <a:pt x="1157" y="660"/>
                  </a:cubicBezTo>
                  <a:cubicBezTo>
                    <a:pt x="1157" y="659"/>
                    <a:pt x="1157" y="657"/>
                    <a:pt x="1157" y="655"/>
                  </a:cubicBezTo>
                  <a:cubicBezTo>
                    <a:pt x="1157" y="648"/>
                    <a:pt x="1156" y="643"/>
                    <a:pt x="1151" y="642"/>
                  </a:cubicBezTo>
                  <a:cubicBezTo>
                    <a:pt x="1151" y="642"/>
                    <a:pt x="1150" y="642"/>
                    <a:pt x="1149" y="642"/>
                  </a:cubicBezTo>
                  <a:cubicBezTo>
                    <a:pt x="1145" y="642"/>
                    <a:pt x="1141" y="646"/>
                    <a:pt x="1137" y="649"/>
                  </a:cubicBezTo>
                  <a:cubicBezTo>
                    <a:pt x="1134" y="651"/>
                    <a:pt x="1133" y="652"/>
                    <a:pt x="1135" y="655"/>
                  </a:cubicBezTo>
                  <a:cubicBezTo>
                    <a:pt x="1136" y="657"/>
                    <a:pt x="1137" y="658"/>
                    <a:pt x="1137" y="659"/>
                  </a:cubicBezTo>
                  <a:cubicBezTo>
                    <a:pt x="1134" y="660"/>
                    <a:pt x="1132" y="661"/>
                    <a:pt x="1130" y="661"/>
                  </a:cubicBezTo>
                  <a:cubicBezTo>
                    <a:pt x="1127" y="661"/>
                    <a:pt x="1124" y="660"/>
                    <a:pt x="1122" y="657"/>
                  </a:cubicBezTo>
                  <a:cubicBezTo>
                    <a:pt x="1117" y="652"/>
                    <a:pt x="1113" y="642"/>
                    <a:pt x="1110" y="634"/>
                  </a:cubicBezTo>
                  <a:cubicBezTo>
                    <a:pt x="1109" y="631"/>
                    <a:pt x="1108" y="628"/>
                    <a:pt x="1107" y="625"/>
                  </a:cubicBezTo>
                  <a:cubicBezTo>
                    <a:pt x="1107" y="624"/>
                    <a:pt x="1107" y="624"/>
                    <a:pt x="1107" y="624"/>
                  </a:cubicBezTo>
                  <a:cubicBezTo>
                    <a:pt x="1107" y="621"/>
                    <a:pt x="1107" y="620"/>
                    <a:pt x="1104" y="618"/>
                  </a:cubicBezTo>
                  <a:cubicBezTo>
                    <a:pt x="1104" y="617"/>
                    <a:pt x="1103" y="616"/>
                    <a:pt x="1102" y="615"/>
                  </a:cubicBezTo>
                  <a:cubicBezTo>
                    <a:pt x="1101" y="615"/>
                    <a:pt x="1101" y="614"/>
                    <a:pt x="1102" y="613"/>
                  </a:cubicBezTo>
                  <a:cubicBezTo>
                    <a:pt x="1102" y="612"/>
                    <a:pt x="1103" y="611"/>
                    <a:pt x="1102" y="610"/>
                  </a:cubicBezTo>
                  <a:cubicBezTo>
                    <a:pt x="1101" y="609"/>
                    <a:pt x="1099" y="608"/>
                    <a:pt x="1096" y="607"/>
                  </a:cubicBezTo>
                  <a:cubicBezTo>
                    <a:pt x="1095" y="606"/>
                    <a:pt x="1095" y="606"/>
                    <a:pt x="1096" y="604"/>
                  </a:cubicBezTo>
                  <a:cubicBezTo>
                    <a:pt x="1096" y="604"/>
                    <a:pt x="1096" y="603"/>
                    <a:pt x="1095" y="602"/>
                  </a:cubicBezTo>
                  <a:cubicBezTo>
                    <a:pt x="1095" y="601"/>
                    <a:pt x="1093" y="601"/>
                    <a:pt x="1093" y="601"/>
                  </a:cubicBezTo>
                  <a:cubicBezTo>
                    <a:pt x="1091" y="601"/>
                    <a:pt x="1090" y="601"/>
                    <a:pt x="1088" y="602"/>
                  </a:cubicBezTo>
                  <a:cubicBezTo>
                    <a:pt x="1087" y="600"/>
                    <a:pt x="1086" y="598"/>
                    <a:pt x="1085" y="596"/>
                  </a:cubicBezTo>
                  <a:cubicBezTo>
                    <a:pt x="1082" y="590"/>
                    <a:pt x="1078" y="584"/>
                    <a:pt x="1078" y="580"/>
                  </a:cubicBezTo>
                  <a:cubicBezTo>
                    <a:pt x="1082" y="579"/>
                    <a:pt x="1084" y="577"/>
                    <a:pt x="1086" y="575"/>
                  </a:cubicBezTo>
                  <a:cubicBezTo>
                    <a:pt x="1087" y="572"/>
                    <a:pt x="1086" y="569"/>
                    <a:pt x="1086" y="566"/>
                  </a:cubicBezTo>
                  <a:cubicBezTo>
                    <a:pt x="1085" y="565"/>
                    <a:pt x="1085" y="564"/>
                    <a:pt x="1085" y="564"/>
                  </a:cubicBezTo>
                  <a:cubicBezTo>
                    <a:pt x="1087" y="564"/>
                    <a:pt x="1088" y="565"/>
                    <a:pt x="1089" y="565"/>
                  </a:cubicBezTo>
                  <a:cubicBezTo>
                    <a:pt x="1091" y="566"/>
                    <a:pt x="1093" y="567"/>
                    <a:pt x="1095" y="567"/>
                  </a:cubicBezTo>
                  <a:cubicBezTo>
                    <a:pt x="1097" y="567"/>
                    <a:pt x="1099" y="566"/>
                    <a:pt x="1100" y="563"/>
                  </a:cubicBezTo>
                  <a:cubicBezTo>
                    <a:pt x="1104" y="556"/>
                    <a:pt x="1099" y="553"/>
                    <a:pt x="1095" y="551"/>
                  </a:cubicBezTo>
                  <a:cubicBezTo>
                    <a:pt x="1095" y="551"/>
                    <a:pt x="1093" y="550"/>
                    <a:pt x="1093" y="550"/>
                  </a:cubicBezTo>
                  <a:cubicBezTo>
                    <a:pt x="1094" y="549"/>
                    <a:pt x="1094" y="548"/>
                    <a:pt x="1095" y="546"/>
                  </a:cubicBezTo>
                  <a:cubicBezTo>
                    <a:pt x="1096" y="543"/>
                    <a:pt x="1095" y="540"/>
                    <a:pt x="1094" y="535"/>
                  </a:cubicBezTo>
                  <a:cubicBezTo>
                    <a:pt x="1094" y="533"/>
                    <a:pt x="1093" y="530"/>
                    <a:pt x="1093" y="527"/>
                  </a:cubicBezTo>
                  <a:cubicBezTo>
                    <a:pt x="1093" y="527"/>
                    <a:pt x="1094" y="526"/>
                    <a:pt x="1094" y="526"/>
                  </a:cubicBezTo>
                  <a:cubicBezTo>
                    <a:pt x="1096" y="526"/>
                    <a:pt x="1097" y="529"/>
                    <a:pt x="1099" y="531"/>
                  </a:cubicBezTo>
                  <a:cubicBezTo>
                    <a:pt x="1099" y="532"/>
                    <a:pt x="1099" y="532"/>
                    <a:pt x="1099" y="532"/>
                  </a:cubicBezTo>
                  <a:cubicBezTo>
                    <a:pt x="1099" y="532"/>
                    <a:pt x="1100" y="532"/>
                    <a:pt x="1100" y="532"/>
                  </a:cubicBezTo>
                  <a:cubicBezTo>
                    <a:pt x="1100" y="532"/>
                    <a:pt x="1100" y="532"/>
                    <a:pt x="1100" y="532"/>
                  </a:cubicBezTo>
                  <a:cubicBezTo>
                    <a:pt x="1101" y="532"/>
                    <a:pt x="1101" y="532"/>
                    <a:pt x="1101" y="532"/>
                  </a:cubicBezTo>
                  <a:cubicBezTo>
                    <a:pt x="1102" y="532"/>
                    <a:pt x="1103" y="533"/>
                    <a:pt x="1104" y="535"/>
                  </a:cubicBezTo>
                  <a:cubicBezTo>
                    <a:pt x="1106" y="537"/>
                    <a:pt x="1108" y="541"/>
                    <a:pt x="1113" y="541"/>
                  </a:cubicBezTo>
                  <a:cubicBezTo>
                    <a:pt x="1113" y="541"/>
                    <a:pt x="1114" y="541"/>
                    <a:pt x="1115" y="540"/>
                  </a:cubicBezTo>
                  <a:cubicBezTo>
                    <a:pt x="1115" y="540"/>
                    <a:pt x="1115" y="540"/>
                    <a:pt x="1115" y="540"/>
                  </a:cubicBezTo>
                  <a:cubicBezTo>
                    <a:pt x="1117" y="538"/>
                    <a:pt x="1115" y="535"/>
                    <a:pt x="1113" y="532"/>
                  </a:cubicBezTo>
                  <a:cubicBezTo>
                    <a:pt x="1111" y="529"/>
                    <a:pt x="1108" y="524"/>
                    <a:pt x="1108" y="518"/>
                  </a:cubicBezTo>
                  <a:cubicBezTo>
                    <a:pt x="1107" y="516"/>
                    <a:pt x="1108" y="514"/>
                    <a:pt x="1109" y="512"/>
                  </a:cubicBezTo>
                  <a:cubicBezTo>
                    <a:pt x="1110" y="511"/>
                    <a:pt x="1111" y="510"/>
                    <a:pt x="1111" y="508"/>
                  </a:cubicBezTo>
                  <a:cubicBezTo>
                    <a:pt x="1111" y="504"/>
                    <a:pt x="1110" y="502"/>
                    <a:pt x="1110" y="500"/>
                  </a:cubicBezTo>
                  <a:cubicBezTo>
                    <a:pt x="1109" y="494"/>
                    <a:pt x="1108" y="491"/>
                    <a:pt x="1119" y="477"/>
                  </a:cubicBezTo>
                  <a:cubicBezTo>
                    <a:pt x="1119" y="476"/>
                    <a:pt x="1120" y="474"/>
                    <a:pt x="1120" y="473"/>
                  </a:cubicBezTo>
                  <a:cubicBezTo>
                    <a:pt x="1120" y="471"/>
                    <a:pt x="1121" y="469"/>
                    <a:pt x="1122" y="468"/>
                  </a:cubicBezTo>
                  <a:cubicBezTo>
                    <a:pt x="1122" y="468"/>
                    <a:pt x="1122" y="468"/>
                    <a:pt x="1122" y="468"/>
                  </a:cubicBezTo>
                  <a:cubicBezTo>
                    <a:pt x="1130" y="465"/>
                    <a:pt x="1137" y="465"/>
                    <a:pt x="1144" y="464"/>
                  </a:cubicBezTo>
                  <a:cubicBezTo>
                    <a:pt x="1148" y="464"/>
                    <a:pt x="1152" y="463"/>
                    <a:pt x="1156" y="463"/>
                  </a:cubicBezTo>
                  <a:cubicBezTo>
                    <a:pt x="1156" y="462"/>
                    <a:pt x="1157" y="462"/>
                    <a:pt x="1157" y="461"/>
                  </a:cubicBezTo>
                  <a:cubicBezTo>
                    <a:pt x="1157" y="460"/>
                    <a:pt x="1157" y="460"/>
                    <a:pt x="1157" y="460"/>
                  </a:cubicBezTo>
                  <a:cubicBezTo>
                    <a:pt x="1157" y="458"/>
                    <a:pt x="1155" y="456"/>
                    <a:pt x="1153" y="455"/>
                  </a:cubicBezTo>
                  <a:cubicBezTo>
                    <a:pt x="1151" y="453"/>
                    <a:pt x="1148" y="451"/>
                    <a:pt x="1147" y="449"/>
                  </a:cubicBezTo>
                  <a:cubicBezTo>
                    <a:pt x="1144" y="442"/>
                    <a:pt x="1143" y="435"/>
                    <a:pt x="1143" y="427"/>
                  </a:cubicBezTo>
                  <a:cubicBezTo>
                    <a:pt x="1142" y="424"/>
                    <a:pt x="1142" y="424"/>
                    <a:pt x="1142" y="424"/>
                  </a:cubicBezTo>
                  <a:cubicBezTo>
                    <a:pt x="1141" y="421"/>
                    <a:pt x="1139" y="417"/>
                    <a:pt x="1139" y="415"/>
                  </a:cubicBezTo>
                  <a:cubicBezTo>
                    <a:pt x="1142" y="411"/>
                    <a:pt x="1143" y="408"/>
                    <a:pt x="1142" y="405"/>
                  </a:cubicBezTo>
                  <a:cubicBezTo>
                    <a:pt x="1141" y="403"/>
                    <a:pt x="1137" y="402"/>
                    <a:pt x="1132" y="401"/>
                  </a:cubicBezTo>
                  <a:cubicBezTo>
                    <a:pt x="1132" y="399"/>
                    <a:pt x="1133" y="397"/>
                    <a:pt x="1133" y="395"/>
                  </a:cubicBezTo>
                  <a:cubicBezTo>
                    <a:pt x="1134" y="393"/>
                    <a:pt x="1135" y="390"/>
                    <a:pt x="1135" y="388"/>
                  </a:cubicBezTo>
                  <a:cubicBezTo>
                    <a:pt x="1135" y="388"/>
                    <a:pt x="1135" y="387"/>
                    <a:pt x="1135" y="387"/>
                  </a:cubicBezTo>
                  <a:cubicBezTo>
                    <a:pt x="1134" y="386"/>
                    <a:pt x="1132" y="386"/>
                    <a:pt x="1131" y="386"/>
                  </a:cubicBezTo>
                  <a:cubicBezTo>
                    <a:pt x="1131" y="386"/>
                    <a:pt x="1130" y="386"/>
                    <a:pt x="1130" y="386"/>
                  </a:cubicBezTo>
                  <a:cubicBezTo>
                    <a:pt x="1129" y="386"/>
                    <a:pt x="1129" y="386"/>
                    <a:pt x="1129" y="386"/>
                  </a:cubicBezTo>
                  <a:cubicBezTo>
                    <a:pt x="1128" y="386"/>
                    <a:pt x="1128" y="386"/>
                    <a:pt x="1128" y="386"/>
                  </a:cubicBezTo>
                  <a:cubicBezTo>
                    <a:pt x="1128" y="386"/>
                    <a:pt x="1128" y="386"/>
                    <a:pt x="1128" y="385"/>
                  </a:cubicBezTo>
                  <a:cubicBezTo>
                    <a:pt x="1133" y="378"/>
                    <a:pt x="1133" y="377"/>
                    <a:pt x="1126" y="370"/>
                  </a:cubicBezTo>
                  <a:cubicBezTo>
                    <a:pt x="1126" y="370"/>
                    <a:pt x="1125" y="369"/>
                    <a:pt x="1124" y="368"/>
                  </a:cubicBezTo>
                  <a:cubicBezTo>
                    <a:pt x="1124" y="367"/>
                    <a:pt x="1124" y="366"/>
                    <a:pt x="1125" y="365"/>
                  </a:cubicBezTo>
                  <a:cubicBezTo>
                    <a:pt x="1126" y="362"/>
                    <a:pt x="1128" y="358"/>
                    <a:pt x="1125" y="348"/>
                  </a:cubicBezTo>
                  <a:cubicBezTo>
                    <a:pt x="1125" y="348"/>
                    <a:pt x="1125" y="348"/>
                    <a:pt x="1125" y="347"/>
                  </a:cubicBezTo>
                  <a:cubicBezTo>
                    <a:pt x="1125" y="347"/>
                    <a:pt x="1125" y="347"/>
                    <a:pt x="1125" y="347"/>
                  </a:cubicBezTo>
                  <a:cubicBezTo>
                    <a:pt x="1125" y="346"/>
                    <a:pt x="1126" y="345"/>
                    <a:pt x="1126" y="344"/>
                  </a:cubicBezTo>
                  <a:cubicBezTo>
                    <a:pt x="1128" y="340"/>
                    <a:pt x="1130" y="336"/>
                    <a:pt x="1124" y="328"/>
                  </a:cubicBezTo>
                  <a:cubicBezTo>
                    <a:pt x="1127" y="324"/>
                    <a:pt x="1127" y="323"/>
                    <a:pt x="1125" y="320"/>
                  </a:cubicBezTo>
                  <a:cubicBezTo>
                    <a:pt x="1124" y="319"/>
                    <a:pt x="1123" y="317"/>
                    <a:pt x="1123" y="314"/>
                  </a:cubicBezTo>
                  <a:cubicBezTo>
                    <a:pt x="1122" y="313"/>
                    <a:pt x="1123" y="311"/>
                    <a:pt x="1124" y="310"/>
                  </a:cubicBezTo>
                  <a:cubicBezTo>
                    <a:pt x="1124" y="308"/>
                    <a:pt x="1125" y="306"/>
                    <a:pt x="1125" y="305"/>
                  </a:cubicBezTo>
                  <a:cubicBezTo>
                    <a:pt x="1124" y="302"/>
                    <a:pt x="1123" y="301"/>
                    <a:pt x="1122" y="299"/>
                  </a:cubicBezTo>
                  <a:cubicBezTo>
                    <a:pt x="1121" y="298"/>
                    <a:pt x="1120" y="297"/>
                    <a:pt x="1119" y="295"/>
                  </a:cubicBezTo>
                  <a:cubicBezTo>
                    <a:pt x="1119" y="295"/>
                    <a:pt x="1120" y="294"/>
                    <a:pt x="1120" y="293"/>
                  </a:cubicBezTo>
                  <a:cubicBezTo>
                    <a:pt x="1122" y="291"/>
                    <a:pt x="1123" y="288"/>
                    <a:pt x="1121" y="285"/>
                  </a:cubicBezTo>
                  <a:cubicBezTo>
                    <a:pt x="1120" y="284"/>
                    <a:pt x="1119" y="283"/>
                    <a:pt x="1117" y="283"/>
                  </a:cubicBezTo>
                  <a:cubicBezTo>
                    <a:pt x="1116" y="283"/>
                    <a:pt x="1115" y="283"/>
                    <a:pt x="1114" y="284"/>
                  </a:cubicBezTo>
                  <a:cubicBezTo>
                    <a:pt x="1113" y="284"/>
                    <a:pt x="1112" y="284"/>
                    <a:pt x="1111" y="284"/>
                  </a:cubicBezTo>
                  <a:cubicBezTo>
                    <a:pt x="1110" y="284"/>
                    <a:pt x="1110" y="284"/>
                    <a:pt x="1109" y="284"/>
                  </a:cubicBezTo>
                  <a:cubicBezTo>
                    <a:pt x="1109" y="284"/>
                    <a:pt x="1109" y="284"/>
                    <a:pt x="1109" y="284"/>
                  </a:cubicBezTo>
                  <a:cubicBezTo>
                    <a:pt x="1109" y="284"/>
                    <a:pt x="1109" y="284"/>
                    <a:pt x="1109" y="284"/>
                  </a:cubicBezTo>
                  <a:cubicBezTo>
                    <a:pt x="1109" y="284"/>
                    <a:pt x="1109" y="283"/>
                    <a:pt x="1110" y="282"/>
                  </a:cubicBezTo>
                  <a:cubicBezTo>
                    <a:pt x="1111" y="280"/>
                    <a:pt x="1112" y="279"/>
                    <a:pt x="1114" y="279"/>
                  </a:cubicBezTo>
                  <a:cubicBezTo>
                    <a:pt x="1114" y="279"/>
                    <a:pt x="1115" y="279"/>
                    <a:pt x="1116" y="281"/>
                  </a:cubicBezTo>
                  <a:cubicBezTo>
                    <a:pt x="1116" y="281"/>
                    <a:pt x="1116" y="281"/>
                    <a:pt x="1117" y="281"/>
                  </a:cubicBezTo>
                  <a:cubicBezTo>
                    <a:pt x="1117" y="282"/>
                    <a:pt x="1118" y="282"/>
                    <a:pt x="1119" y="282"/>
                  </a:cubicBezTo>
                  <a:cubicBezTo>
                    <a:pt x="1119" y="282"/>
                    <a:pt x="1119" y="282"/>
                    <a:pt x="1119" y="282"/>
                  </a:cubicBezTo>
                  <a:cubicBezTo>
                    <a:pt x="1124" y="282"/>
                    <a:pt x="1128" y="276"/>
                    <a:pt x="1133" y="269"/>
                  </a:cubicBezTo>
                  <a:cubicBezTo>
                    <a:pt x="1136" y="265"/>
                    <a:pt x="1139" y="262"/>
                    <a:pt x="1141" y="260"/>
                  </a:cubicBezTo>
                  <a:cubicBezTo>
                    <a:pt x="1142" y="260"/>
                    <a:pt x="1143" y="259"/>
                    <a:pt x="1144" y="259"/>
                  </a:cubicBezTo>
                  <a:cubicBezTo>
                    <a:pt x="1147" y="258"/>
                    <a:pt x="1150" y="256"/>
                    <a:pt x="1149" y="253"/>
                  </a:cubicBezTo>
                  <a:cubicBezTo>
                    <a:pt x="1148" y="251"/>
                    <a:pt x="1146" y="251"/>
                    <a:pt x="1145" y="251"/>
                  </a:cubicBezTo>
                  <a:cubicBezTo>
                    <a:pt x="1143" y="251"/>
                    <a:pt x="1142" y="251"/>
                    <a:pt x="1141" y="251"/>
                  </a:cubicBezTo>
                  <a:cubicBezTo>
                    <a:pt x="1141" y="250"/>
                    <a:pt x="1141" y="250"/>
                    <a:pt x="1141" y="249"/>
                  </a:cubicBezTo>
                  <a:cubicBezTo>
                    <a:pt x="1141" y="245"/>
                    <a:pt x="1141" y="241"/>
                    <a:pt x="1136" y="237"/>
                  </a:cubicBezTo>
                  <a:cubicBezTo>
                    <a:pt x="1135" y="237"/>
                    <a:pt x="1135" y="237"/>
                    <a:pt x="1134" y="237"/>
                  </a:cubicBezTo>
                  <a:cubicBezTo>
                    <a:pt x="1130" y="237"/>
                    <a:pt x="1127" y="239"/>
                    <a:pt x="1124" y="241"/>
                  </a:cubicBezTo>
                  <a:cubicBezTo>
                    <a:pt x="1122" y="242"/>
                    <a:pt x="1120" y="243"/>
                    <a:pt x="1119" y="243"/>
                  </a:cubicBezTo>
                  <a:cubicBezTo>
                    <a:pt x="1119" y="243"/>
                    <a:pt x="1118" y="243"/>
                    <a:pt x="1118" y="243"/>
                  </a:cubicBezTo>
                  <a:cubicBezTo>
                    <a:pt x="1118" y="243"/>
                    <a:pt x="1118" y="243"/>
                    <a:pt x="1118" y="243"/>
                  </a:cubicBezTo>
                  <a:cubicBezTo>
                    <a:pt x="1118" y="243"/>
                    <a:pt x="1118" y="242"/>
                    <a:pt x="1118" y="241"/>
                  </a:cubicBezTo>
                  <a:cubicBezTo>
                    <a:pt x="1118" y="239"/>
                    <a:pt x="1119" y="236"/>
                    <a:pt x="1116" y="235"/>
                  </a:cubicBezTo>
                  <a:cubicBezTo>
                    <a:pt x="1115" y="235"/>
                    <a:pt x="1114" y="235"/>
                    <a:pt x="1114" y="235"/>
                  </a:cubicBezTo>
                  <a:cubicBezTo>
                    <a:pt x="1112" y="235"/>
                    <a:pt x="1110" y="237"/>
                    <a:pt x="1108" y="239"/>
                  </a:cubicBezTo>
                  <a:cubicBezTo>
                    <a:pt x="1107" y="241"/>
                    <a:pt x="1106" y="242"/>
                    <a:pt x="1105" y="242"/>
                  </a:cubicBezTo>
                  <a:cubicBezTo>
                    <a:pt x="1105" y="242"/>
                    <a:pt x="1105" y="242"/>
                    <a:pt x="1104" y="242"/>
                  </a:cubicBezTo>
                  <a:cubicBezTo>
                    <a:pt x="1104" y="242"/>
                    <a:pt x="1103" y="241"/>
                    <a:pt x="1102" y="241"/>
                  </a:cubicBezTo>
                  <a:cubicBezTo>
                    <a:pt x="1102" y="239"/>
                    <a:pt x="1100" y="238"/>
                    <a:pt x="1099" y="238"/>
                  </a:cubicBezTo>
                  <a:cubicBezTo>
                    <a:pt x="1099" y="238"/>
                    <a:pt x="1098" y="238"/>
                    <a:pt x="1098" y="238"/>
                  </a:cubicBezTo>
                  <a:cubicBezTo>
                    <a:pt x="1096" y="239"/>
                    <a:pt x="1094" y="242"/>
                    <a:pt x="1093" y="244"/>
                  </a:cubicBezTo>
                  <a:cubicBezTo>
                    <a:pt x="1092" y="246"/>
                    <a:pt x="1092" y="248"/>
                    <a:pt x="1090" y="248"/>
                  </a:cubicBezTo>
                  <a:cubicBezTo>
                    <a:pt x="1090" y="248"/>
                    <a:pt x="1090" y="248"/>
                    <a:pt x="1090" y="248"/>
                  </a:cubicBezTo>
                  <a:cubicBezTo>
                    <a:pt x="1089" y="247"/>
                    <a:pt x="1089" y="247"/>
                    <a:pt x="1089" y="244"/>
                  </a:cubicBezTo>
                  <a:cubicBezTo>
                    <a:pt x="1089" y="241"/>
                    <a:pt x="1089" y="237"/>
                    <a:pt x="1084" y="236"/>
                  </a:cubicBezTo>
                  <a:cubicBezTo>
                    <a:pt x="1083" y="236"/>
                    <a:pt x="1083" y="236"/>
                    <a:pt x="1082" y="236"/>
                  </a:cubicBezTo>
                  <a:cubicBezTo>
                    <a:pt x="1080" y="236"/>
                    <a:pt x="1078" y="236"/>
                    <a:pt x="1076" y="237"/>
                  </a:cubicBezTo>
                  <a:cubicBezTo>
                    <a:pt x="1075" y="237"/>
                    <a:pt x="1073" y="237"/>
                    <a:pt x="1071" y="237"/>
                  </a:cubicBezTo>
                  <a:cubicBezTo>
                    <a:pt x="1071" y="237"/>
                    <a:pt x="1071" y="237"/>
                    <a:pt x="1071" y="237"/>
                  </a:cubicBezTo>
                  <a:cubicBezTo>
                    <a:pt x="1071" y="235"/>
                    <a:pt x="1070" y="232"/>
                    <a:pt x="1068" y="232"/>
                  </a:cubicBezTo>
                  <a:cubicBezTo>
                    <a:pt x="1068" y="232"/>
                    <a:pt x="1067" y="233"/>
                    <a:pt x="1067" y="233"/>
                  </a:cubicBezTo>
                  <a:cubicBezTo>
                    <a:pt x="1066" y="233"/>
                    <a:pt x="1066" y="233"/>
                    <a:pt x="1066" y="233"/>
                  </a:cubicBezTo>
                  <a:cubicBezTo>
                    <a:pt x="1063" y="233"/>
                    <a:pt x="1060" y="234"/>
                    <a:pt x="1056" y="234"/>
                  </a:cubicBezTo>
                  <a:cubicBezTo>
                    <a:pt x="1056" y="234"/>
                    <a:pt x="1056" y="234"/>
                    <a:pt x="1056" y="234"/>
                  </a:cubicBezTo>
                  <a:cubicBezTo>
                    <a:pt x="1055" y="236"/>
                    <a:pt x="1054" y="237"/>
                    <a:pt x="1054" y="238"/>
                  </a:cubicBezTo>
                  <a:cubicBezTo>
                    <a:pt x="1055" y="240"/>
                    <a:pt x="1057" y="242"/>
                    <a:pt x="1059" y="243"/>
                  </a:cubicBezTo>
                  <a:cubicBezTo>
                    <a:pt x="1059" y="244"/>
                    <a:pt x="1058" y="244"/>
                    <a:pt x="1057" y="244"/>
                  </a:cubicBezTo>
                  <a:cubicBezTo>
                    <a:pt x="1056" y="244"/>
                    <a:pt x="1056" y="244"/>
                    <a:pt x="1055" y="244"/>
                  </a:cubicBezTo>
                  <a:cubicBezTo>
                    <a:pt x="1055" y="244"/>
                    <a:pt x="1054" y="244"/>
                    <a:pt x="1054" y="244"/>
                  </a:cubicBezTo>
                  <a:cubicBezTo>
                    <a:pt x="1053" y="244"/>
                    <a:pt x="1052" y="244"/>
                    <a:pt x="1051" y="244"/>
                  </a:cubicBezTo>
                  <a:cubicBezTo>
                    <a:pt x="1048" y="246"/>
                    <a:pt x="1047" y="247"/>
                    <a:pt x="1046" y="247"/>
                  </a:cubicBezTo>
                  <a:cubicBezTo>
                    <a:pt x="1045" y="246"/>
                    <a:pt x="1044" y="246"/>
                    <a:pt x="1044" y="245"/>
                  </a:cubicBezTo>
                  <a:cubicBezTo>
                    <a:pt x="1042" y="244"/>
                    <a:pt x="1040" y="243"/>
                    <a:pt x="1039" y="243"/>
                  </a:cubicBezTo>
                  <a:cubicBezTo>
                    <a:pt x="1038" y="243"/>
                    <a:pt x="1037" y="243"/>
                    <a:pt x="1037" y="244"/>
                  </a:cubicBezTo>
                  <a:cubicBezTo>
                    <a:pt x="1036" y="245"/>
                    <a:pt x="1035" y="247"/>
                    <a:pt x="1032" y="256"/>
                  </a:cubicBezTo>
                  <a:cubicBezTo>
                    <a:pt x="1031" y="259"/>
                    <a:pt x="1031" y="259"/>
                    <a:pt x="1031" y="259"/>
                  </a:cubicBezTo>
                  <a:cubicBezTo>
                    <a:pt x="1029" y="259"/>
                    <a:pt x="1027" y="260"/>
                    <a:pt x="1026" y="260"/>
                  </a:cubicBezTo>
                  <a:cubicBezTo>
                    <a:pt x="1025" y="260"/>
                    <a:pt x="1023" y="261"/>
                    <a:pt x="1022" y="261"/>
                  </a:cubicBezTo>
                  <a:cubicBezTo>
                    <a:pt x="1023" y="259"/>
                    <a:pt x="1025" y="256"/>
                    <a:pt x="1027" y="254"/>
                  </a:cubicBezTo>
                  <a:cubicBezTo>
                    <a:pt x="1030" y="252"/>
                    <a:pt x="1033" y="250"/>
                    <a:pt x="1032" y="247"/>
                  </a:cubicBezTo>
                  <a:cubicBezTo>
                    <a:pt x="1032" y="246"/>
                    <a:pt x="1031" y="245"/>
                    <a:pt x="1030" y="245"/>
                  </a:cubicBezTo>
                  <a:cubicBezTo>
                    <a:pt x="1029" y="245"/>
                    <a:pt x="1027" y="247"/>
                    <a:pt x="1024" y="248"/>
                  </a:cubicBezTo>
                  <a:cubicBezTo>
                    <a:pt x="1022" y="249"/>
                    <a:pt x="1019" y="250"/>
                    <a:pt x="1018" y="250"/>
                  </a:cubicBezTo>
                  <a:cubicBezTo>
                    <a:pt x="1017" y="250"/>
                    <a:pt x="1016" y="250"/>
                    <a:pt x="1016" y="249"/>
                  </a:cubicBezTo>
                  <a:cubicBezTo>
                    <a:pt x="1019" y="246"/>
                    <a:pt x="1028" y="242"/>
                    <a:pt x="1039" y="241"/>
                  </a:cubicBezTo>
                  <a:cubicBezTo>
                    <a:pt x="1039" y="241"/>
                    <a:pt x="1039" y="241"/>
                    <a:pt x="1039" y="240"/>
                  </a:cubicBezTo>
                  <a:cubicBezTo>
                    <a:pt x="1047" y="235"/>
                    <a:pt x="1052" y="219"/>
                    <a:pt x="1051" y="211"/>
                  </a:cubicBezTo>
                  <a:cubicBezTo>
                    <a:pt x="1047" y="204"/>
                    <a:pt x="1044" y="196"/>
                    <a:pt x="1042" y="190"/>
                  </a:cubicBezTo>
                  <a:cubicBezTo>
                    <a:pt x="1042" y="188"/>
                    <a:pt x="1042" y="188"/>
                    <a:pt x="1042" y="188"/>
                  </a:cubicBezTo>
                  <a:cubicBezTo>
                    <a:pt x="1042" y="188"/>
                    <a:pt x="1042" y="188"/>
                    <a:pt x="1042" y="188"/>
                  </a:cubicBezTo>
                  <a:cubicBezTo>
                    <a:pt x="1038" y="184"/>
                    <a:pt x="1036" y="180"/>
                    <a:pt x="1035" y="177"/>
                  </a:cubicBezTo>
                  <a:cubicBezTo>
                    <a:pt x="1032" y="174"/>
                    <a:pt x="1031" y="170"/>
                    <a:pt x="1026" y="168"/>
                  </a:cubicBezTo>
                  <a:cubicBezTo>
                    <a:pt x="1025" y="168"/>
                    <a:pt x="1025" y="168"/>
                    <a:pt x="1024" y="168"/>
                  </a:cubicBezTo>
                  <a:cubicBezTo>
                    <a:pt x="1021" y="168"/>
                    <a:pt x="1019" y="170"/>
                    <a:pt x="1018" y="173"/>
                  </a:cubicBezTo>
                  <a:cubicBezTo>
                    <a:pt x="1017" y="174"/>
                    <a:pt x="1016" y="175"/>
                    <a:pt x="1015" y="176"/>
                  </a:cubicBezTo>
                  <a:cubicBezTo>
                    <a:pt x="1009" y="175"/>
                    <a:pt x="1009" y="172"/>
                    <a:pt x="1008" y="167"/>
                  </a:cubicBezTo>
                  <a:cubicBezTo>
                    <a:pt x="1008" y="167"/>
                    <a:pt x="1007" y="166"/>
                    <a:pt x="1007" y="165"/>
                  </a:cubicBezTo>
                  <a:cubicBezTo>
                    <a:pt x="1007" y="165"/>
                    <a:pt x="1007" y="164"/>
                    <a:pt x="1006" y="164"/>
                  </a:cubicBezTo>
                  <a:cubicBezTo>
                    <a:pt x="1006" y="164"/>
                    <a:pt x="1006" y="164"/>
                    <a:pt x="1006" y="164"/>
                  </a:cubicBezTo>
                  <a:cubicBezTo>
                    <a:pt x="1004" y="165"/>
                    <a:pt x="1001" y="165"/>
                    <a:pt x="1000" y="165"/>
                  </a:cubicBezTo>
                  <a:cubicBezTo>
                    <a:pt x="997" y="165"/>
                    <a:pt x="996" y="164"/>
                    <a:pt x="996" y="164"/>
                  </a:cubicBezTo>
                  <a:cubicBezTo>
                    <a:pt x="996" y="164"/>
                    <a:pt x="996" y="163"/>
                    <a:pt x="996" y="162"/>
                  </a:cubicBezTo>
                  <a:cubicBezTo>
                    <a:pt x="997" y="160"/>
                    <a:pt x="998" y="160"/>
                    <a:pt x="998" y="160"/>
                  </a:cubicBezTo>
                  <a:cubicBezTo>
                    <a:pt x="999" y="160"/>
                    <a:pt x="1000" y="160"/>
                    <a:pt x="1001" y="160"/>
                  </a:cubicBezTo>
                  <a:cubicBezTo>
                    <a:pt x="1002" y="161"/>
                    <a:pt x="1003" y="161"/>
                    <a:pt x="1004" y="161"/>
                  </a:cubicBezTo>
                  <a:cubicBezTo>
                    <a:pt x="1004" y="161"/>
                    <a:pt x="1004" y="161"/>
                    <a:pt x="1004" y="161"/>
                  </a:cubicBezTo>
                  <a:cubicBezTo>
                    <a:pt x="1005" y="161"/>
                    <a:pt x="1005" y="161"/>
                    <a:pt x="1005" y="161"/>
                  </a:cubicBezTo>
                  <a:cubicBezTo>
                    <a:pt x="1006" y="160"/>
                    <a:pt x="1005" y="158"/>
                    <a:pt x="1005" y="157"/>
                  </a:cubicBezTo>
                  <a:cubicBezTo>
                    <a:pt x="1004" y="156"/>
                    <a:pt x="1004" y="154"/>
                    <a:pt x="1003" y="153"/>
                  </a:cubicBezTo>
                  <a:cubicBezTo>
                    <a:pt x="1002" y="151"/>
                    <a:pt x="1000" y="149"/>
                    <a:pt x="1000" y="148"/>
                  </a:cubicBezTo>
                  <a:cubicBezTo>
                    <a:pt x="1001" y="148"/>
                    <a:pt x="1001" y="148"/>
                    <a:pt x="1002" y="148"/>
                  </a:cubicBezTo>
                  <a:cubicBezTo>
                    <a:pt x="1005" y="148"/>
                    <a:pt x="1008" y="152"/>
                    <a:pt x="1011" y="156"/>
                  </a:cubicBezTo>
                  <a:cubicBezTo>
                    <a:pt x="1013" y="159"/>
                    <a:pt x="1015" y="161"/>
                    <a:pt x="1017" y="161"/>
                  </a:cubicBezTo>
                  <a:cubicBezTo>
                    <a:pt x="1017" y="161"/>
                    <a:pt x="1017" y="161"/>
                    <a:pt x="1017" y="161"/>
                  </a:cubicBezTo>
                  <a:cubicBezTo>
                    <a:pt x="1020" y="161"/>
                    <a:pt x="1022" y="160"/>
                    <a:pt x="1023" y="159"/>
                  </a:cubicBezTo>
                  <a:cubicBezTo>
                    <a:pt x="1024" y="158"/>
                    <a:pt x="1025" y="158"/>
                    <a:pt x="1025" y="158"/>
                  </a:cubicBezTo>
                  <a:cubicBezTo>
                    <a:pt x="1025" y="158"/>
                    <a:pt x="1025" y="158"/>
                    <a:pt x="1025" y="158"/>
                  </a:cubicBezTo>
                  <a:cubicBezTo>
                    <a:pt x="1025" y="158"/>
                    <a:pt x="1025" y="158"/>
                    <a:pt x="1025" y="158"/>
                  </a:cubicBezTo>
                  <a:cubicBezTo>
                    <a:pt x="1026" y="158"/>
                    <a:pt x="1027" y="159"/>
                    <a:pt x="1028" y="159"/>
                  </a:cubicBezTo>
                  <a:cubicBezTo>
                    <a:pt x="1030" y="160"/>
                    <a:pt x="1031" y="161"/>
                    <a:pt x="1033" y="161"/>
                  </a:cubicBezTo>
                  <a:cubicBezTo>
                    <a:pt x="1033" y="161"/>
                    <a:pt x="1033" y="161"/>
                    <a:pt x="1033" y="161"/>
                  </a:cubicBezTo>
                  <a:cubicBezTo>
                    <a:pt x="1043" y="159"/>
                    <a:pt x="1043" y="150"/>
                    <a:pt x="1042" y="143"/>
                  </a:cubicBezTo>
                  <a:cubicBezTo>
                    <a:pt x="1042" y="140"/>
                    <a:pt x="1042" y="138"/>
                    <a:pt x="1042" y="137"/>
                  </a:cubicBezTo>
                  <a:cubicBezTo>
                    <a:pt x="1043" y="135"/>
                    <a:pt x="1045" y="134"/>
                    <a:pt x="1046" y="133"/>
                  </a:cubicBezTo>
                  <a:cubicBezTo>
                    <a:pt x="1049" y="131"/>
                    <a:pt x="1051" y="130"/>
                    <a:pt x="1052" y="119"/>
                  </a:cubicBezTo>
                  <a:cubicBezTo>
                    <a:pt x="1052" y="118"/>
                    <a:pt x="1053" y="118"/>
                    <a:pt x="1053" y="118"/>
                  </a:cubicBezTo>
                  <a:cubicBezTo>
                    <a:pt x="1054" y="118"/>
                    <a:pt x="1054" y="118"/>
                    <a:pt x="1055" y="119"/>
                  </a:cubicBezTo>
                  <a:cubicBezTo>
                    <a:pt x="1055" y="119"/>
                    <a:pt x="1056" y="120"/>
                    <a:pt x="1057" y="120"/>
                  </a:cubicBezTo>
                  <a:cubicBezTo>
                    <a:pt x="1058" y="120"/>
                    <a:pt x="1060" y="120"/>
                    <a:pt x="1061" y="119"/>
                  </a:cubicBezTo>
                  <a:cubicBezTo>
                    <a:pt x="1062" y="119"/>
                    <a:pt x="1063" y="119"/>
                    <a:pt x="1063" y="119"/>
                  </a:cubicBezTo>
                  <a:cubicBezTo>
                    <a:pt x="1065" y="119"/>
                    <a:pt x="1066" y="121"/>
                    <a:pt x="1067" y="123"/>
                  </a:cubicBezTo>
                  <a:cubicBezTo>
                    <a:pt x="1068" y="126"/>
                    <a:pt x="1070" y="129"/>
                    <a:pt x="1073" y="129"/>
                  </a:cubicBezTo>
                  <a:cubicBezTo>
                    <a:pt x="1074" y="129"/>
                    <a:pt x="1074" y="129"/>
                    <a:pt x="1074" y="128"/>
                  </a:cubicBezTo>
                  <a:cubicBezTo>
                    <a:pt x="1075" y="128"/>
                    <a:pt x="1076" y="126"/>
                    <a:pt x="1077" y="125"/>
                  </a:cubicBezTo>
                  <a:cubicBezTo>
                    <a:pt x="1078" y="123"/>
                    <a:pt x="1079" y="121"/>
                    <a:pt x="1082" y="121"/>
                  </a:cubicBezTo>
                  <a:cubicBezTo>
                    <a:pt x="1082" y="121"/>
                    <a:pt x="1083" y="122"/>
                    <a:pt x="1084" y="122"/>
                  </a:cubicBezTo>
                  <a:cubicBezTo>
                    <a:pt x="1084" y="122"/>
                    <a:pt x="1084" y="122"/>
                    <a:pt x="1084" y="122"/>
                  </a:cubicBezTo>
                  <a:cubicBezTo>
                    <a:pt x="1084" y="122"/>
                    <a:pt x="1084" y="122"/>
                    <a:pt x="1084" y="121"/>
                  </a:cubicBezTo>
                  <a:cubicBezTo>
                    <a:pt x="1085" y="121"/>
                    <a:pt x="1085" y="121"/>
                    <a:pt x="1085" y="121"/>
                  </a:cubicBezTo>
                  <a:cubicBezTo>
                    <a:pt x="1086" y="109"/>
                    <a:pt x="1098" y="103"/>
                    <a:pt x="1108" y="99"/>
                  </a:cubicBezTo>
                  <a:cubicBezTo>
                    <a:pt x="1110" y="98"/>
                    <a:pt x="1110" y="98"/>
                    <a:pt x="1110" y="98"/>
                  </a:cubicBezTo>
                  <a:cubicBezTo>
                    <a:pt x="1113" y="96"/>
                    <a:pt x="1110" y="93"/>
                    <a:pt x="1108" y="91"/>
                  </a:cubicBezTo>
                  <a:cubicBezTo>
                    <a:pt x="1107" y="89"/>
                    <a:pt x="1106" y="88"/>
                    <a:pt x="1106" y="87"/>
                  </a:cubicBezTo>
                  <a:cubicBezTo>
                    <a:pt x="1106" y="87"/>
                    <a:pt x="1106" y="87"/>
                    <a:pt x="1106" y="87"/>
                  </a:cubicBezTo>
                  <a:cubicBezTo>
                    <a:pt x="1107" y="87"/>
                    <a:pt x="1107" y="87"/>
                    <a:pt x="1108" y="88"/>
                  </a:cubicBezTo>
                  <a:cubicBezTo>
                    <a:pt x="1110" y="88"/>
                    <a:pt x="1111" y="89"/>
                    <a:pt x="1113" y="89"/>
                  </a:cubicBezTo>
                  <a:cubicBezTo>
                    <a:pt x="1114" y="89"/>
                    <a:pt x="1115" y="89"/>
                    <a:pt x="1116" y="88"/>
                  </a:cubicBezTo>
                  <a:cubicBezTo>
                    <a:pt x="1119" y="84"/>
                    <a:pt x="1116" y="82"/>
                    <a:pt x="1115" y="80"/>
                  </a:cubicBezTo>
                  <a:cubicBezTo>
                    <a:pt x="1113" y="79"/>
                    <a:pt x="1113" y="78"/>
                    <a:pt x="1113" y="77"/>
                  </a:cubicBezTo>
                  <a:cubicBezTo>
                    <a:pt x="1114" y="77"/>
                    <a:pt x="1115" y="77"/>
                    <a:pt x="1116" y="76"/>
                  </a:cubicBezTo>
                  <a:cubicBezTo>
                    <a:pt x="1118" y="76"/>
                    <a:pt x="1119" y="76"/>
                    <a:pt x="1120" y="75"/>
                  </a:cubicBezTo>
                  <a:cubicBezTo>
                    <a:pt x="1120" y="75"/>
                    <a:pt x="1120" y="74"/>
                    <a:pt x="1120" y="73"/>
                  </a:cubicBezTo>
                  <a:cubicBezTo>
                    <a:pt x="1120" y="71"/>
                    <a:pt x="1119" y="68"/>
                    <a:pt x="1113" y="67"/>
                  </a:cubicBezTo>
                  <a:cubicBezTo>
                    <a:pt x="1112" y="67"/>
                    <a:pt x="1112" y="67"/>
                    <a:pt x="1111" y="67"/>
                  </a:cubicBezTo>
                  <a:cubicBezTo>
                    <a:pt x="1109" y="67"/>
                    <a:pt x="1107" y="69"/>
                    <a:pt x="1104" y="71"/>
                  </a:cubicBezTo>
                  <a:cubicBezTo>
                    <a:pt x="1103" y="72"/>
                    <a:pt x="1102" y="73"/>
                    <a:pt x="1101" y="74"/>
                  </a:cubicBezTo>
                  <a:cubicBezTo>
                    <a:pt x="1098" y="73"/>
                    <a:pt x="1097" y="72"/>
                    <a:pt x="1096" y="72"/>
                  </a:cubicBezTo>
                  <a:cubicBezTo>
                    <a:pt x="1096" y="72"/>
                    <a:pt x="1096" y="72"/>
                    <a:pt x="1096" y="71"/>
                  </a:cubicBezTo>
                  <a:cubicBezTo>
                    <a:pt x="1096" y="71"/>
                    <a:pt x="1098" y="71"/>
                    <a:pt x="1099" y="70"/>
                  </a:cubicBezTo>
                  <a:cubicBezTo>
                    <a:pt x="1101" y="70"/>
                    <a:pt x="1103" y="69"/>
                    <a:pt x="1104" y="68"/>
                  </a:cubicBezTo>
                  <a:cubicBezTo>
                    <a:pt x="1104" y="67"/>
                    <a:pt x="1104" y="67"/>
                    <a:pt x="1104" y="67"/>
                  </a:cubicBezTo>
                  <a:cubicBezTo>
                    <a:pt x="1104" y="63"/>
                    <a:pt x="1100" y="63"/>
                    <a:pt x="1097" y="63"/>
                  </a:cubicBezTo>
                  <a:cubicBezTo>
                    <a:pt x="1095" y="63"/>
                    <a:pt x="1093" y="63"/>
                    <a:pt x="1092" y="62"/>
                  </a:cubicBezTo>
                  <a:cubicBezTo>
                    <a:pt x="1091" y="62"/>
                    <a:pt x="1090" y="61"/>
                    <a:pt x="1090" y="60"/>
                  </a:cubicBezTo>
                  <a:cubicBezTo>
                    <a:pt x="1089" y="58"/>
                    <a:pt x="1088" y="56"/>
                    <a:pt x="1085" y="55"/>
                  </a:cubicBezTo>
                  <a:cubicBezTo>
                    <a:pt x="1085" y="55"/>
                    <a:pt x="1084" y="55"/>
                    <a:pt x="1084" y="55"/>
                  </a:cubicBezTo>
                  <a:cubicBezTo>
                    <a:pt x="1083" y="55"/>
                    <a:pt x="1082" y="56"/>
                    <a:pt x="1082" y="57"/>
                  </a:cubicBezTo>
                  <a:cubicBezTo>
                    <a:pt x="1081" y="58"/>
                    <a:pt x="1081" y="59"/>
                    <a:pt x="1080" y="59"/>
                  </a:cubicBezTo>
                  <a:cubicBezTo>
                    <a:pt x="1080" y="59"/>
                    <a:pt x="1080" y="59"/>
                    <a:pt x="1080" y="58"/>
                  </a:cubicBezTo>
                  <a:cubicBezTo>
                    <a:pt x="1079" y="57"/>
                    <a:pt x="1079" y="55"/>
                    <a:pt x="1077" y="55"/>
                  </a:cubicBezTo>
                  <a:cubicBezTo>
                    <a:pt x="1077" y="55"/>
                    <a:pt x="1076" y="55"/>
                    <a:pt x="1076" y="55"/>
                  </a:cubicBezTo>
                  <a:cubicBezTo>
                    <a:pt x="1074" y="55"/>
                    <a:pt x="1072" y="55"/>
                    <a:pt x="1071" y="56"/>
                  </a:cubicBezTo>
                  <a:cubicBezTo>
                    <a:pt x="1069" y="57"/>
                    <a:pt x="1068" y="57"/>
                    <a:pt x="1066" y="57"/>
                  </a:cubicBezTo>
                  <a:cubicBezTo>
                    <a:pt x="1065" y="57"/>
                    <a:pt x="1063" y="57"/>
                    <a:pt x="1062" y="57"/>
                  </a:cubicBezTo>
                  <a:cubicBezTo>
                    <a:pt x="1062" y="56"/>
                    <a:pt x="1062" y="56"/>
                    <a:pt x="1062" y="55"/>
                  </a:cubicBezTo>
                  <a:cubicBezTo>
                    <a:pt x="1062" y="54"/>
                    <a:pt x="1065" y="52"/>
                    <a:pt x="1069" y="51"/>
                  </a:cubicBezTo>
                  <a:cubicBezTo>
                    <a:pt x="1070" y="50"/>
                    <a:pt x="1071" y="50"/>
                    <a:pt x="1072" y="49"/>
                  </a:cubicBezTo>
                  <a:cubicBezTo>
                    <a:pt x="1074" y="48"/>
                    <a:pt x="1073" y="46"/>
                    <a:pt x="1072" y="44"/>
                  </a:cubicBezTo>
                  <a:cubicBezTo>
                    <a:pt x="1072" y="43"/>
                    <a:pt x="1072" y="43"/>
                    <a:pt x="1072" y="42"/>
                  </a:cubicBezTo>
                  <a:cubicBezTo>
                    <a:pt x="1072" y="42"/>
                    <a:pt x="1072" y="41"/>
                    <a:pt x="1073" y="40"/>
                  </a:cubicBezTo>
                  <a:cubicBezTo>
                    <a:pt x="1074" y="39"/>
                    <a:pt x="1076" y="37"/>
                    <a:pt x="1074" y="34"/>
                  </a:cubicBezTo>
                  <a:cubicBezTo>
                    <a:pt x="1073" y="34"/>
                    <a:pt x="1072" y="33"/>
                    <a:pt x="1071" y="33"/>
                  </a:cubicBezTo>
                  <a:cubicBezTo>
                    <a:pt x="1069" y="33"/>
                    <a:pt x="1068" y="34"/>
                    <a:pt x="1066" y="34"/>
                  </a:cubicBezTo>
                  <a:cubicBezTo>
                    <a:pt x="1065" y="34"/>
                    <a:pt x="1064" y="35"/>
                    <a:pt x="1063" y="35"/>
                  </a:cubicBezTo>
                  <a:cubicBezTo>
                    <a:pt x="1062" y="35"/>
                    <a:pt x="1062" y="35"/>
                    <a:pt x="1062" y="35"/>
                  </a:cubicBezTo>
                  <a:cubicBezTo>
                    <a:pt x="1062" y="33"/>
                    <a:pt x="1064" y="32"/>
                    <a:pt x="1066" y="30"/>
                  </a:cubicBezTo>
                  <a:cubicBezTo>
                    <a:pt x="1069" y="28"/>
                    <a:pt x="1071" y="27"/>
                    <a:pt x="1071" y="24"/>
                  </a:cubicBezTo>
                  <a:cubicBezTo>
                    <a:pt x="1071" y="23"/>
                    <a:pt x="1068" y="22"/>
                    <a:pt x="1066" y="21"/>
                  </a:cubicBezTo>
                  <a:cubicBezTo>
                    <a:pt x="1064" y="21"/>
                    <a:pt x="1062" y="20"/>
                    <a:pt x="1061" y="18"/>
                  </a:cubicBezTo>
                  <a:cubicBezTo>
                    <a:pt x="1061" y="16"/>
                    <a:pt x="1062" y="14"/>
                    <a:pt x="1062" y="12"/>
                  </a:cubicBezTo>
                  <a:cubicBezTo>
                    <a:pt x="1063" y="7"/>
                    <a:pt x="1065" y="2"/>
                    <a:pt x="1060" y="1"/>
                  </a:cubicBezTo>
                  <a:cubicBezTo>
                    <a:pt x="1059" y="0"/>
                    <a:pt x="1059" y="0"/>
                    <a:pt x="1059" y="0"/>
                  </a:cubicBezTo>
                  <a:cubicBezTo>
                    <a:pt x="1057" y="0"/>
                    <a:pt x="1056" y="2"/>
                    <a:pt x="1054" y="5"/>
                  </a:cubicBezTo>
                  <a:cubicBezTo>
                    <a:pt x="1052" y="8"/>
                    <a:pt x="1050" y="12"/>
                    <a:pt x="1047" y="14"/>
                  </a:cubicBezTo>
                  <a:cubicBezTo>
                    <a:pt x="1045" y="15"/>
                    <a:pt x="1044" y="15"/>
                    <a:pt x="1042" y="16"/>
                  </a:cubicBezTo>
                  <a:cubicBezTo>
                    <a:pt x="1041" y="16"/>
                    <a:pt x="1040" y="17"/>
                    <a:pt x="1038" y="17"/>
                  </a:cubicBezTo>
                  <a:cubicBezTo>
                    <a:pt x="1037" y="18"/>
                    <a:pt x="1035" y="19"/>
                    <a:pt x="1033" y="20"/>
                  </a:cubicBezTo>
                  <a:cubicBezTo>
                    <a:pt x="1028" y="23"/>
                    <a:pt x="1022" y="27"/>
                    <a:pt x="1014" y="27"/>
                  </a:cubicBezTo>
                  <a:cubicBezTo>
                    <a:pt x="1013" y="27"/>
                    <a:pt x="1013" y="27"/>
                    <a:pt x="1013" y="27"/>
                  </a:cubicBezTo>
                  <a:cubicBezTo>
                    <a:pt x="1009" y="28"/>
                    <a:pt x="1008" y="31"/>
                    <a:pt x="1007" y="34"/>
                  </a:cubicBezTo>
                  <a:cubicBezTo>
                    <a:pt x="1007" y="35"/>
                    <a:pt x="1007" y="36"/>
                    <a:pt x="1006" y="38"/>
                  </a:cubicBezTo>
                  <a:cubicBezTo>
                    <a:pt x="1006" y="38"/>
                    <a:pt x="1005" y="39"/>
                    <a:pt x="1005" y="40"/>
                  </a:cubicBezTo>
                  <a:cubicBezTo>
                    <a:pt x="1003" y="41"/>
                    <a:pt x="1002" y="43"/>
                    <a:pt x="1003" y="45"/>
                  </a:cubicBezTo>
                  <a:cubicBezTo>
                    <a:pt x="1003" y="45"/>
                    <a:pt x="1003" y="45"/>
                    <a:pt x="1004" y="45"/>
                  </a:cubicBezTo>
                  <a:cubicBezTo>
                    <a:pt x="1004" y="45"/>
                    <a:pt x="1004" y="45"/>
                    <a:pt x="1004" y="45"/>
                  </a:cubicBezTo>
                  <a:cubicBezTo>
                    <a:pt x="1005" y="45"/>
                    <a:pt x="1008" y="43"/>
                    <a:pt x="1010" y="43"/>
                  </a:cubicBezTo>
                  <a:cubicBezTo>
                    <a:pt x="1010" y="43"/>
                    <a:pt x="1009" y="44"/>
                    <a:pt x="1009" y="44"/>
                  </a:cubicBezTo>
                  <a:cubicBezTo>
                    <a:pt x="1008" y="45"/>
                    <a:pt x="1007" y="47"/>
                    <a:pt x="1007" y="48"/>
                  </a:cubicBezTo>
                  <a:cubicBezTo>
                    <a:pt x="1007" y="50"/>
                    <a:pt x="1007" y="53"/>
                    <a:pt x="1007" y="55"/>
                  </a:cubicBezTo>
                  <a:cubicBezTo>
                    <a:pt x="1006" y="55"/>
                    <a:pt x="1006" y="55"/>
                    <a:pt x="1006" y="55"/>
                  </a:cubicBezTo>
                  <a:cubicBezTo>
                    <a:pt x="1004" y="54"/>
                    <a:pt x="1001" y="54"/>
                    <a:pt x="999" y="53"/>
                  </a:cubicBezTo>
                  <a:cubicBezTo>
                    <a:pt x="999" y="53"/>
                    <a:pt x="999" y="53"/>
                    <a:pt x="999" y="53"/>
                  </a:cubicBezTo>
                  <a:cubicBezTo>
                    <a:pt x="999" y="53"/>
                    <a:pt x="999" y="53"/>
                    <a:pt x="999" y="53"/>
                  </a:cubicBezTo>
                  <a:cubicBezTo>
                    <a:pt x="996" y="54"/>
                    <a:pt x="996" y="57"/>
                    <a:pt x="996" y="64"/>
                  </a:cubicBezTo>
                  <a:cubicBezTo>
                    <a:pt x="996" y="64"/>
                    <a:pt x="996" y="64"/>
                    <a:pt x="996" y="64"/>
                  </a:cubicBezTo>
                  <a:cubicBezTo>
                    <a:pt x="995" y="66"/>
                    <a:pt x="995" y="66"/>
                    <a:pt x="995" y="66"/>
                  </a:cubicBezTo>
                  <a:cubicBezTo>
                    <a:pt x="993" y="70"/>
                    <a:pt x="992" y="72"/>
                    <a:pt x="994" y="74"/>
                  </a:cubicBezTo>
                  <a:cubicBezTo>
                    <a:pt x="994" y="74"/>
                    <a:pt x="994" y="74"/>
                    <a:pt x="994" y="74"/>
                  </a:cubicBezTo>
                  <a:cubicBezTo>
                    <a:pt x="995" y="75"/>
                    <a:pt x="996" y="75"/>
                    <a:pt x="996" y="75"/>
                  </a:cubicBezTo>
                  <a:cubicBezTo>
                    <a:pt x="998" y="75"/>
                    <a:pt x="999" y="73"/>
                    <a:pt x="1001" y="72"/>
                  </a:cubicBezTo>
                  <a:cubicBezTo>
                    <a:pt x="1002" y="71"/>
                    <a:pt x="1003" y="70"/>
                    <a:pt x="1005" y="70"/>
                  </a:cubicBezTo>
                  <a:cubicBezTo>
                    <a:pt x="1006" y="70"/>
                    <a:pt x="1007" y="71"/>
                    <a:pt x="1008" y="72"/>
                  </a:cubicBezTo>
                  <a:cubicBezTo>
                    <a:pt x="1010" y="73"/>
                    <a:pt x="1012" y="75"/>
                    <a:pt x="1014" y="75"/>
                  </a:cubicBezTo>
                  <a:cubicBezTo>
                    <a:pt x="1014" y="75"/>
                    <a:pt x="1015" y="75"/>
                    <a:pt x="1016" y="74"/>
                  </a:cubicBezTo>
                  <a:cubicBezTo>
                    <a:pt x="1017" y="74"/>
                    <a:pt x="1017" y="73"/>
                    <a:pt x="1018" y="72"/>
                  </a:cubicBezTo>
                  <a:cubicBezTo>
                    <a:pt x="1019" y="71"/>
                    <a:pt x="1020" y="70"/>
                    <a:pt x="1021" y="70"/>
                  </a:cubicBezTo>
                  <a:cubicBezTo>
                    <a:pt x="1021" y="70"/>
                    <a:pt x="1021" y="70"/>
                    <a:pt x="1022" y="70"/>
                  </a:cubicBezTo>
                  <a:cubicBezTo>
                    <a:pt x="1024" y="70"/>
                    <a:pt x="1025" y="71"/>
                    <a:pt x="1026" y="72"/>
                  </a:cubicBezTo>
                  <a:cubicBezTo>
                    <a:pt x="1026" y="72"/>
                    <a:pt x="1026" y="72"/>
                    <a:pt x="1026" y="72"/>
                  </a:cubicBezTo>
                  <a:cubicBezTo>
                    <a:pt x="1026" y="72"/>
                    <a:pt x="1026" y="72"/>
                    <a:pt x="1026" y="72"/>
                  </a:cubicBezTo>
                  <a:cubicBezTo>
                    <a:pt x="1025" y="72"/>
                    <a:pt x="1023" y="72"/>
                    <a:pt x="1021" y="73"/>
                  </a:cubicBezTo>
                  <a:cubicBezTo>
                    <a:pt x="1020" y="74"/>
                    <a:pt x="1020" y="76"/>
                    <a:pt x="1020" y="77"/>
                  </a:cubicBezTo>
                  <a:cubicBezTo>
                    <a:pt x="1020" y="79"/>
                    <a:pt x="1020" y="81"/>
                    <a:pt x="1019" y="82"/>
                  </a:cubicBezTo>
                  <a:cubicBezTo>
                    <a:pt x="1019" y="82"/>
                    <a:pt x="1019" y="82"/>
                    <a:pt x="1019" y="82"/>
                  </a:cubicBezTo>
                  <a:cubicBezTo>
                    <a:pt x="1018" y="82"/>
                    <a:pt x="1018" y="82"/>
                    <a:pt x="1017" y="82"/>
                  </a:cubicBezTo>
                  <a:cubicBezTo>
                    <a:pt x="1017" y="82"/>
                    <a:pt x="1016" y="82"/>
                    <a:pt x="1015" y="82"/>
                  </a:cubicBezTo>
                  <a:cubicBezTo>
                    <a:pt x="1015" y="82"/>
                    <a:pt x="1014" y="82"/>
                    <a:pt x="1014" y="82"/>
                  </a:cubicBezTo>
                  <a:cubicBezTo>
                    <a:pt x="1013" y="82"/>
                    <a:pt x="1012" y="82"/>
                    <a:pt x="1011" y="83"/>
                  </a:cubicBezTo>
                  <a:cubicBezTo>
                    <a:pt x="1011" y="83"/>
                    <a:pt x="1010" y="83"/>
                    <a:pt x="1009" y="83"/>
                  </a:cubicBezTo>
                  <a:cubicBezTo>
                    <a:pt x="1009" y="83"/>
                    <a:pt x="1009" y="82"/>
                    <a:pt x="1008" y="82"/>
                  </a:cubicBezTo>
                  <a:cubicBezTo>
                    <a:pt x="1007" y="80"/>
                    <a:pt x="1006" y="78"/>
                    <a:pt x="1002" y="78"/>
                  </a:cubicBezTo>
                  <a:cubicBezTo>
                    <a:pt x="1002" y="78"/>
                    <a:pt x="1001" y="78"/>
                    <a:pt x="1000" y="79"/>
                  </a:cubicBezTo>
                  <a:cubicBezTo>
                    <a:pt x="997" y="79"/>
                    <a:pt x="994" y="80"/>
                    <a:pt x="992" y="80"/>
                  </a:cubicBezTo>
                  <a:cubicBezTo>
                    <a:pt x="989" y="80"/>
                    <a:pt x="987" y="78"/>
                    <a:pt x="982" y="73"/>
                  </a:cubicBezTo>
                  <a:cubicBezTo>
                    <a:pt x="981" y="73"/>
                    <a:pt x="981" y="73"/>
                    <a:pt x="981" y="73"/>
                  </a:cubicBezTo>
                  <a:cubicBezTo>
                    <a:pt x="981" y="73"/>
                    <a:pt x="981" y="72"/>
                    <a:pt x="981" y="72"/>
                  </a:cubicBezTo>
                  <a:cubicBezTo>
                    <a:pt x="980" y="72"/>
                    <a:pt x="980" y="72"/>
                    <a:pt x="980" y="72"/>
                  </a:cubicBezTo>
                  <a:cubicBezTo>
                    <a:pt x="979" y="72"/>
                    <a:pt x="978" y="73"/>
                    <a:pt x="977" y="73"/>
                  </a:cubicBezTo>
                  <a:cubicBezTo>
                    <a:pt x="976" y="74"/>
                    <a:pt x="976" y="76"/>
                    <a:pt x="977" y="78"/>
                  </a:cubicBezTo>
                  <a:cubicBezTo>
                    <a:pt x="977" y="79"/>
                    <a:pt x="977" y="79"/>
                    <a:pt x="977" y="80"/>
                  </a:cubicBezTo>
                  <a:cubicBezTo>
                    <a:pt x="976" y="80"/>
                    <a:pt x="975" y="79"/>
                    <a:pt x="975" y="79"/>
                  </a:cubicBezTo>
                  <a:cubicBezTo>
                    <a:pt x="972" y="78"/>
                    <a:pt x="969" y="76"/>
                    <a:pt x="965" y="76"/>
                  </a:cubicBezTo>
                  <a:cubicBezTo>
                    <a:pt x="963" y="76"/>
                    <a:pt x="962" y="76"/>
                    <a:pt x="960" y="77"/>
                  </a:cubicBezTo>
                  <a:cubicBezTo>
                    <a:pt x="960" y="77"/>
                    <a:pt x="960" y="77"/>
                    <a:pt x="960" y="77"/>
                  </a:cubicBezTo>
                  <a:cubicBezTo>
                    <a:pt x="958" y="79"/>
                    <a:pt x="957" y="81"/>
                    <a:pt x="958" y="84"/>
                  </a:cubicBezTo>
                  <a:cubicBezTo>
                    <a:pt x="959" y="86"/>
                    <a:pt x="961" y="87"/>
                    <a:pt x="963" y="87"/>
                  </a:cubicBezTo>
                  <a:cubicBezTo>
                    <a:pt x="963" y="87"/>
                    <a:pt x="964" y="87"/>
                    <a:pt x="964" y="86"/>
                  </a:cubicBezTo>
                  <a:cubicBezTo>
                    <a:pt x="964" y="88"/>
                    <a:pt x="964" y="89"/>
                    <a:pt x="963" y="90"/>
                  </a:cubicBezTo>
                  <a:cubicBezTo>
                    <a:pt x="963" y="90"/>
                    <a:pt x="963" y="91"/>
                    <a:pt x="962" y="91"/>
                  </a:cubicBezTo>
                  <a:cubicBezTo>
                    <a:pt x="962" y="91"/>
                    <a:pt x="962" y="91"/>
                    <a:pt x="962" y="91"/>
                  </a:cubicBezTo>
                  <a:cubicBezTo>
                    <a:pt x="961" y="90"/>
                    <a:pt x="959" y="89"/>
                    <a:pt x="958" y="88"/>
                  </a:cubicBezTo>
                  <a:cubicBezTo>
                    <a:pt x="956" y="87"/>
                    <a:pt x="955" y="86"/>
                    <a:pt x="953" y="86"/>
                  </a:cubicBezTo>
                  <a:cubicBezTo>
                    <a:pt x="952" y="86"/>
                    <a:pt x="952" y="86"/>
                    <a:pt x="951" y="86"/>
                  </a:cubicBezTo>
                  <a:cubicBezTo>
                    <a:pt x="949" y="87"/>
                    <a:pt x="948" y="91"/>
                    <a:pt x="947" y="94"/>
                  </a:cubicBezTo>
                  <a:cubicBezTo>
                    <a:pt x="946" y="97"/>
                    <a:pt x="945" y="101"/>
                    <a:pt x="943" y="101"/>
                  </a:cubicBezTo>
                  <a:cubicBezTo>
                    <a:pt x="943" y="101"/>
                    <a:pt x="943" y="100"/>
                    <a:pt x="943" y="98"/>
                  </a:cubicBezTo>
                  <a:cubicBezTo>
                    <a:pt x="943" y="96"/>
                    <a:pt x="944" y="94"/>
                    <a:pt x="943" y="93"/>
                  </a:cubicBezTo>
                  <a:cubicBezTo>
                    <a:pt x="942" y="93"/>
                    <a:pt x="942" y="93"/>
                    <a:pt x="942" y="93"/>
                  </a:cubicBezTo>
                  <a:cubicBezTo>
                    <a:pt x="939" y="93"/>
                    <a:pt x="937" y="94"/>
                    <a:pt x="936" y="96"/>
                  </a:cubicBezTo>
                  <a:cubicBezTo>
                    <a:pt x="934" y="98"/>
                    <a:pt x="932" y="101"/>
                    <a:pt x="928" y="102"/>
                  </a:cubicBezTo>
                  <a:cubicBezTo>
                    <a:pt x="926" y="104"/>
                    <a:pt x="923" y="107"/>
                    <a:pt x="920" y="110"/>
                  </a:cubicBezTo>
                  <a:cubicBezTo>
                    <a:pt x="918" y="112"/>
                    <a:pt x="915" y="115"/>
                    <a:pt x="914" y="116"/>
                  </a:cubicBezTo>
                  <a:cubicBezTo>
                    <a:pt x="913" y="117"/>
                    <a:pt x="911" y="117"/>
                    <a:pt x="910" y="117"/>
                  </a:cubicBezTo>
                  <a:cubicBezTo>
                    <a:pt x="905" y="117"/>
                    <a:pt x="898" y="117"/>
                    <a:pt x="886" y="128"/>
                  </a:cubicBezTo>
                  <a:cubicBezTo>
                    <a:pt x="880" y="131"/>
                    <a:pt x="875" y="134"/>
                    <a:pt x="872" y="136"/>
                  </a:cubicBezTo>
                  <a:cubicBezTo>
                    <a:pt x="870" y="137"/>
                    <a:pt x="868" y="138"/>
                    <a:pt x="867" y="139"/>
                  </a:cubicBezTo>
                  <a:cubicBezTo>
                    <a:pt x="868" y="136"/>
                    <a:pt x="868" y="135"/>
                    <a:pt x="868" y="135"/>
                  </a:cubicBezTo>
                  <a:cubicBezTo>
                    <a:pt x="868" y="134"/>
                    <a:pt x="867" y="134"/>
                    <a:pt x="867" y="134"/>
                  </a:cubicBezTo>
                  <a:cubicBezTo>
                    <a:pt x="866" y="134"/>
                    <a:pt x="866" y="134"/>
                    <a:pt x="865" y="134"/>
                  </a:cubicBezTo>
                  <a:cubicBezTo>
                    <a:pt x="856" y="139"/>
                    <a:pt x="853" y="145"/>
                    <a:pt x="851" y="151"/>
                  </a:cubicBezTo>
                  <a:cubicBezTo>
                    <a:pt x="851" y="151"/>
                    <a:pt x="851" y="151"/>
                    <a:pt x="851" y="151"/>
                  </a:cubicBezTo>
                  <a:cubicBezTo>
                    <a:pt x="842" y="151"/>
                    <a:pt x="837" y="159"/>
                    <a:pt x="836" y="162"/>
                  </a:cubicBezTo>
                  <a:cubicBezTo>
                    <a:pt x="822" y="168"/>
                    <a:pt x="821" y="171"/>
                    <a:pt x="821" y="179"/>
                  </a:cubicBezTo>
                  <a:cubicBezTo>
                    <a:pt x="822" y="179"/>
                    <a:pt x="822" y="180"/>
                    <a:pt x="822" y="182"/>
                  </a:cubicBezTo>
                  <a:cubicBezTo>
                    <a:pt x="813" y="184"/>
                    <a:pt x="813" y="189"/>
                    <a:pt x="813" y="192"/>
                  </a:cubicBezTo>
                  <a:cubicBezTo>
                    <a:pt x="813" y="194"/>
                    <a:pt x="813" y="196"/>
                    <a:pt x="812" y="198"/>
                  </a:cubicBezTo>
                  <a:cubicBezTo>
                    <a:pt x="812" y="198"/>
                    <a:pt x="812" y="198"/>
                    <a:pt x="811" y="198"/>
                  </a:cubicBezTo>
                  <a:cubicBezTo>
                    <a:pt x="810" y="198"/>
                    <a:pt x="807" y="199"/>
                    <a:pt x="807" y="201"/>
                  </a:cubicBezTo>
                  <a:cubicBezTo>
                    <a:pt x="807" y="203"/>
                    <a:pt x="809" y="204"/>
                    <a:pt x="810" y="205"/>
                  </a:cubicBezTo>
                  <a:cubicBezTo>
                    <a:pt x="812" y="206"/>
                    <a:pt x="813" y="207"/>
                    <a:pt x="812" y="208"/>
                  </a:cubicBezTo>
                  <a:cubicBezTo>
                    <a:pt x="811" y="209"/>
                    <a:pt x="809" y="210"/>
                    <a:pt x="807" y="210"/>
                  </a:cubicBezTo>
                  <a:cubicBezTo>
                    <a:pt x="803" y="212"/>
                    <a:pt x="798" y="213"/>
                    <a:pt x="796" y="217"/>
                  </a:cubicBezTo>
                  <a:cubicBezTo>
                    <a:pt x="796" y="217"/>
                    <a:pt x="796" y="217"/>
                    <a:pt x="796" y="217"/>
                  </a:cubicBezTo>
                  <a:cubicBezTo>
                    <a:pt x="796" y="217"/>
                    <a:pt x="795" y="217"/>
                    <a:pt x="795" y="218"/>
                  </a:cubicBezTo>
                  <a:cubicBezTo>
                    <a:pt x="795" y="218"/>
                    <a:pt x="795" y="219"/>
                    <a:pt x="795" y="220"/>
                  </a:cubicBezTo>
                  <a:cubicBezTo>
                    <a:pt x="794" y="222"/>
                    <a:pt x="792" y="226"/>
                    <a:pt x="790" y="228"/>
                  </a:cubicBezTo>
                  <a:cubicBezTo>
                    <a:pt x="787" y="230"/>
                    <a:pt x="785" y="231"/>
                    <a:pt x="783" y="231"/>
                  </a:cubicBezTo>
                  <a:cubicBezTo>
                    <a:pt x="780" y="232"/>
                    <a:pt x="777" y="232"/>
                    <a:pt x="776" y="237"/>
                  </a:cubicBezTo>
                  <a:cubicBezTo>
                    <a:pt x="776" y="242"/>
                    <a:pt x="780" y="243"/>
                    <a:pt x="784" y="243"/>
                  </a:cubicBezTo>
                  <a:cubicBezTo>
                    <a:pt x="786" y="244"/>
                    <a:pt x="787" y="244"/>
                    <a:pt x="788" y="244"/>
                  </a:cubicBezTo>
                  <a:cubicBezTo>
                    <a:pt x="789" y="246"/>
                    <a:pt x="789" y="247"/>
                    <a:pt x="789" y="249"/>
                  </a:cubicBezTo>
                  <a:cubicBezTo>
                    <a:pt x="789" y="252"/>
                    <a:pt x="789" y="254"/>
                    <a:pt x="791" y="255"/>
                  </a:cubicBezTo>
                  <a:cubicBezTo>
                    <a:pt x="792" y="255"/>
                    <a:pt x="792" y="255"/>
                    <a:pt x="793" y="255"/>
                  </a:cubicBezTo>
                  <a:cubicBezTo>
                    <a:pt x="794" y="255"/>
                    <a:pt x="795" y="255"/>
                    <a:pt x="797" y="254"/>
                  </a:cubicBezTo>
                  <a:cubicBezTo>
                    <a:pt x="800" y="254"/>
                    <a:pt x="803" y="253"/>
                    <a:pt x="805" y="252"/>
                  </a:cubicBezTo>
                  <a:cubicBezTo>
                    <a:pt x="806" y="252"/>
                    <a:pt x="807" y="251"/>
                    <a:pt x="807" y="251"/>
                  </a:cubicBezTo>
                  <a:cubicBezTo>
                    <a:pt x="808" y="252"/>
                    <a:pt x="809" y="252"/>
                    <a:pt x="809" y="252"/>
                  </a:cubicBezTo>
                  <a:cubicBezTo>
                    <a:pt x="810" y="253"/>
                    <a:pt x="811" y="253"/>
                    <a:pt x="813" y="253"/>
                  </a:cubicBezTo>
                  <a:cubicBezTo>
                    <a:pt x="814" y="253"/>
                    <a:pt x="815" y="253"/>
                    <a:pt x="817" y="253"/>
                  </a:cubicBezTo>
                  <a:cubicBezTo>
                    <a:pt x="819" y="253"/>
                    <a:pt x="820" y="255"/>
                    <a:pt x="822" y="257"/>
                  </a:cubicBezTo>
                  <a:cubicBezTo>
                    <a:pt x="824" y="260"/>
                    <a:pt x="827" y="264"/>
                    <a:pt x="832" y="264"/>
                  </a:cubicBezTo>
                  <a:cubicBezTo>
                    <a:pt x="832" y="264"/>
                    <a:pt x="832" y="265"/>
                    <a:pt x="832" y="265"/>
                  </a:cubicBezTo>
                  <a:cubicBezTo>
                    <a:pt x="832" y="266"/>
                    <a:pt x="830" y="267"/>
                    <a:pt x="828" y="268"/>
                  </a:cubicBezTo>
                  <a:cubicBezTo>
                    <a:pt x="827" y="268"/>
                    <a:pt x="826" y="269"/>
                    <a:pt x="825" y="270"/>
                  </a:cubicBezTo>
                  <a:cubicBezTo>
                    <a:pt x="823" y="271"/>
                    <a:pt x="823" y="272"/>
                    <a:pt x="822" y="274"/>
                  </a:cubicBezTo>
                  <a:cubicBezTo>
                    <a:pt x="821" y="276"/>
                    <a:pt x="820" y="278"/>
                    <a:pt x="818" y="279"/>
                  </a:cubicBezTo>
                  <a:cubicBezTo>
                    <a:pt x="817" y="279"/>
                    <a:pt x="817" y="278"/>
                    <a:pt x="816" y="277"/>
                  </a:cubicBezTo>
                  <a:cubicBezTo>
                    <a:pt x="815" y="275"/>
                    <a:pt x="813" y="273"/>
                    <a:pt x="811" y="273"/>
                  </a:cubicBezTo>
                  <a:cubicBezTo>
                    <a:pt x="811" y="273"/>
                    <a:pt x="810" y="273"/>
                    <a:pt x="809" y="274"/>
                  </a:cubicBezTo>
                  <a:cubicBezTo>
                    <a:pt x="809" y="274"/>
                    <a:pt x="809" y="274"/>
                    <a:pt x="809" y="274"/>
                  </a:cubicBezTo>
                  <a:cubicBezTo>
                    <a:pt x="807" y="276"/>
                    <a:pt x="804" y="277"/>
                    <a:pt x="801" y="278"/>
                  </a:cubicBezTo>
                  <a:cubicBezTo>
                    <a:pt x="799" y="278"/>
                    <a:pt x="798" y="279"/>
                    <a:pt x="797" y="279"/>
                  </a:cubicBezTo>
                  <a:cubicBezTo>
                    <a:pt x="797" y="279"/>
                    <a:pt x="796" y="280"/>
                    <a:pt x="796" y="280"/>
                  </a:cubicBezTo>
                  <a:cubicBezTo>
                    <a:pt x="795" y="281"/>
                    <a:pt x="794" y="282"/>
                    <a:pt x="794" y="283"/>
                  </a:cubicBezTo>
                  <a:cubicBezTo>
                    <a:pt x="793" y="284"/>
                    <a:pt x="793" y="285"/>
                    <a:pt x="791" y="285"/>
                  </a:cubicBezTo>
                  <a:cubicBezTo>
                    <a:pt x="790" y="285"/>
                    <a:pt x="790" y="285"/>
                    <a:pt x="789" y="283"/>
                  </a:cubicBezTo>
                  <a:cubicBezTo>
                    <a:pt x="789" y="282"/>
                    <a:pt x="788" y="280"/>
                    <a:pt x="786" y="279"/>
                  </a:cubicBezTo>
                  <a:cubicBezTo>
                    <a:pt x="786" y="279"/>
                    <a:pt x="785" y="279"/>
                    <a:pt x="785" y="279"/>
                  </a:cubicBezTo>
                  <a:cubicBezTo>
                    <a:pt x="783" y="279"/>
                    <a:pt x="782" y="280"/>
                    <a:pt x="780" y="280"/>
                  </a:cubicBezTo>
                  <a:cubicBezTo>
                    <a:pt x="780" y="281"/>
                    <a:pt x="779" y="281"/>
                    <a:pt x="778" y="281"/>
                  </a:cubicBezTo>
                  <a:cubicBezTo>
                    <a:pt x="777" y="280"/>
                    <a:pt x="775" y="280"/>
                    <a:pt x="774" y="279"/>
                  </a:cubicBezTo>
                  <a:cubicBezTo>
                    <a:pt x="773" y="279"/>
                    <a:pt x="773" y="279"/>
                    <a:pt x="773" y="279"/>
                  </a:cubicBezTo>
                  <a:cubicBezTo>
                    <a:pt x="772" y="279"/>
                    <a:pt x="771" y="279"/>
                    <a:pt x="771" y="280"/>
                  </a:cubicBezTo>
                  <a:cubicBezTo>
                    <a:pt x="770" y="282"/>
                    <a:pt x="770" y="285"/>
                    <a:pt x="770" y="287"/>
                  </a:cubicBezTo>
                  <a:cubicBezTo>
                    <a:pt x="770" y="289"/>
                    <a:pt x="770" y="291"/>
                    <a:pt x="770" y="293"/>
                  </a:cubicBezTo>
                  <a:cubicBezTo>
                    <a:pt x="767" y="302"/>
                    <a:pt x="761" y="309"/>
                    <a:pt x="754" y="317"/>
                  </a:cubicBezTo>
                  <a:cubicBezTo>
                    <a:pt x="752" y="319"/>
                    <a:pt x="749" y="320"/>
                    <a:pt x="746" y="320"/>
                  </a:cubicBezTo>
                  <a:cubicBezTo>
                    <a:pt x="744" y="320"/>
                    <a:pt x="743" y="320"/>
                    <a:pt x="742" y="320"/>
                  </a:cubicBezTo>
                  <a:cubicBezTo>
                    <a:pt x="742" y="320"/>
                    <a:pt x="742" y="320"/>
                    <a:pt x="742" y="320"/>
                  </a:cubicBezTo>
                  <a:cubicBezTo>
                    <a:pt x="742" y="320"/>
                    <a:pt x="741" y="320"/>
                    <a:pt x="741" y="320"/>
                  </a:cubicBezTo>
                  <a:cubicBezTo>
                    <a:pt x="737" y="321"/>
                    <a:pt x="737" y="326"/>
                    <a:pt x="736" y="330"/>
                  </a:cubicBezTo>
                  <a:cubicBezTo>
                    <a:pt x="735" y="332"/>
                    <a:pt x="735" y="333"/>
                    <a:pt x="735" y="335"/>
                  </a:cubicBezTo>
                  <a:cubicBezTo>
                    <a:pt x="733" y="338"/>
                    <a:pt x="731" y="340"/>
                    <a:pt x="730" y="342"/>
                  </a:cubicBezTo>
                  <a:cubicBezTo>
                    <a:pt x="727" y="346"/>
                    <a:pt x="725" y="348"/>
                    <a:pt x="725" y="352"/>
                  </a:cubicBezTo>
                  <a:cubicBezTo>
                    <a:pt x="725" y="355"/>
                    <a:pt x="727" y="359"/>
                    <a:pt x="730" y="366"/>
                  </a:cubicBezTo>
                  <a:cubicBezTo>
                    <a:pt x="727" y="365"/>
                    <a:pt x="725" y="364"/>
                    <a:pt x="722" y="364"/>
                  </a:cubicBezTo>
                  <a:cubicBezTo>
                    <a:pt x="722" y="364"/>
                    <a:pt x="722" y="364"/>
                    <a:pt x="722" y="364"/>
                  </a:cubicBezTo>
                  <a:cubicBezTo>
                    <a:pt x="721" y="364"/>
                    <a:pt x="721" y="364"/>
                    <a:pt x="721" y="364"/>
                  </a:cubicBezTo>
                  <a:cubicBezTo>
                    <a:pt x="722" y="363"/>
                    <a:pt x="722" y="363"/>
                    <a:pt x="722" y="363"/>
                  </a:cubicBezTo>
                  <a:cubicBezTo>
                    <a:pt x="722" y="363"/>
                    <a:pt x="722" y="363"/>
                    <a:pt x="722" y="363"/>
                  </a:cubicBezTo>
                  <a:cubicBezTo>
                    <a:pt x="722" y="362"/>
                    <a:pt x="722" y="362"/>
                    <a:pt x="722" y="362"/>
                  </a:cubicBezTo>
                  <a:cubicBezTo>
                    <a:pt x="723" y="362"/>
                    <a:pt x="723" y="362"/>
                    <a:pt x="723" y="362"/>
                  </a:cubicBezTo>
                  <a:cubicBezTo>
                    <a:pt x="723" y="362"/>
                    <a:pt x="723" y="362"/>
                    <a:pt x="723" y="361"/>
                  </a:cubicBezTo>
                  <a:cubicBezTo>
                    <a:pt x="723" y="360"/>
                    <a:pt x="723" y="360"/>
                    <a:pt x="723" y="360"/>
                  </a:cubicBezTo>
                  <a:cubicBezTo>
                    <a:pt x="723" y="360"/>
                    <a:pt x="723" y="360"/>
                    <a:pt x="723" y="360"/>
                  </a:cubicBezTo>
                  <a:cubicBezTo>
                    <a:pt x="722" y="360"/>
                    <a:pt x="722" y="360"/>
                    <a:pt x="722" y="360"/>
                  </a:cubicBezTo>
                  <a:cubicBezTo>
                    <a:pt x="722" y="359"/>
                    <a:pt x="722" y="359"/>
                    <a:pt x="722" y="359"/>
                  </a:cubicBezTo>
                  <a:cubicBezTo>
                    <a:pt x="722" y="359"/>
                    <a:pt x="722" y="359"/>
                    <a:pt x="722" y="359"/>
                  </a:cubicBezTo>
                  <a:cubicBezTo>
                    <a:pt x="723" y="359"/>
                    <a:pt x="723" y="359"/>
                    <a:pt x="723" y="359"/>
                  </a:cubicBezTo>
                  <a:cubicBezTo>
                    <a:pt x="724" y="359"/>
                    <a:pt x="724" y="358"/>
                    <a:pt x="724" y="358"/>
                  </a:cubicBezTo>
                  <a:cubicBezTo>
                    <a:pt x="725" y="357"/>
                    <a:pt x="726" y="354"/>
                    <a:pt x="725" y="353"/>
                  </a:cubicBezTo>
                  <a:cubicBezTo>
                    <a:pt x="725" y="352"/>
                    <a:pt x="725" y="352"/>
                    <a:pt x="725" y="352"/>
                  </a:cubicBezTo>
                  <a:cubicBezTo>
                    <a:pt x="725" y="352"/>
                    <a:pt x="724" y="352"/>
                    <a:pt x="724" y="352"/>
                  </a:cubicBezTo>
                  <a:cubicBezTo>
                    <a:pt x="724" y="351"/>
                    <a:pt x="724" y="351"/>
                    <a:pt x="724" y="351"/>
                  </a:cubicBezTo>
                  <a:cubicBezTo>
                    <a:pt x="723" y="351"/>
                    <a:pt x="723" y="351"/>
                    <a:pt x="723" y="351"/>
                  </a:cubicBezTo>
                  <a:cubicBezTo>
                    <a:pt x="723" y="351"/>
                    <a:pt x="723" y="351"/>
                    <a:pt x="723" y="351"/>
                  </a:cubicBezTo>
                  <a:cubicBezTo>
                    <a:pt x="723" y="351"/>
                    <a:pt x="723" y="351"/>
                    <a:pt x="723" y="351"/>
                  </a:cubicBezTo>
                  <a:cubicBezTo>
                    <a:pt x="723" y="350"/>
                    <a:pt x="722" y="350"/>
                    <a:pt x="722" y="350"/>
                  </a:cubicBezTo>
                  <a:cubicBezTo>
                    <a:pt x="721" y="350"/>
                    <a:pt x="721" y="350"/>
                    <a:pt x="721" y="350"/>
                  </a:cubicBezTo>
                  <a:cubicBezTo>
                    <a:pt x="721" y="350"/>
                    <a:pt x="721" y="350"/>
                    <a:pt x="721" y="350"/>
                  </a:cubicBezTo>
                  <a:cubicBezTo>
                    <a:pt x="720" y="351"/>
                    <a:pt x="720" y="351"/>
                    <a:pt x="720" y="351"/>
                  </a:cubicBezTo>
                  <a:cubicBezTo>
                    <a:pt x="720" y="351"/>
                    <a:pt x="720" y="351"/>
                    <a:pt x="720" y="351"/>
                  </a:cubicBezTo>
                  <a:cubicBezTo>
                    <a:pt x="719" y="351"/>
                    <a:pt x="719" y="351"/>
                    <a:pt x="719" y="352"/>
                  </a:cubicBezTo>
                  <a:cubicBezTo>
                    <a:pt x="718" y="353"/>
                    <a:pt x="718" y="355"/>
                    <a:pt x="719" y="357"/>
                  </a:cubicBezTo>
                  <a:cubicBezTo>
                    <a:pt x="719" y="357"/>
                    <a:pt x="719" y="357"/>
                    <a:pt x="719" y="358"/>
                  </a:cubicBezTo>
                  <a:cubicBezTo>
                    <a:pt x="719" y="358"/>
                    <a:pt x="719" y="358"/>
                    <a:pt x="719" y="358"/>
                  </a:cubicBezTo>
                  <a:cubicBezTo>
                    <a:pt x="719" y="358"/>
                    <a:pt x="719" y="358"/>
                    <a:pt x="719" y="358"/>
                  </a:cubicBezTo>
                  <a:cubicBezTo>
                    <a:pt x="718" y="358"/>
                    <a:pt x="718" y="358"/>
                    <a:pt x="718" y="358"/>
                  </a:cubicBezTo>
                  <a:cubicBezTo>
                    <a:pt x="717" y="358"/>
                    <a:pt x="717" y="358"/>
                    <a:pt x="717" y="358"/>
                  </a:cubicBezTo>
                  <a:cubicBezTo>
                    <a:pt x="717" y="358"/>
                    <a:pt x="717" y="358"/>
                    <a:pt x="717" y="358"/>
                  </a:cubicBezTo>
                  <a:cubicBezTo>
                    <a:pt x="717" y="359"/>
                    <a:pt x="717" y="359"/>
                    <a:pt x="717" y="359"/>
                  </a:cubicBezTo>
                  <a:cubicBezTo>
                    <a:pt x="716" y="359"/>
                    <a:pt x="716" y="359"/>
                    <a:pt x="716" y="359"/>
                  </a:cubicBezTo>
                  <a:cubicBezTo>
                    <a:pt x="716" y="360"/>
                    <a:pt x="716" y="360"/>
                    <a:pt x="716" y="360"/>
                  </a:cubicBezTo>
                  <a:cubicBezTo>
                    <a:pt x="716" y="360"/>
                    <a:pt x="716" y="360"/>
                    <a:pt x="716" y="360"/>
                  </a:cubicBezTo>
                  <a:cubicBezTo>
                    <a:pt x="716" y="361"/>
                    <a:pt x="716" y="361"/>
                    <a:pt x="716" y="361"/>
                  </a:cubicBezTo>
                  <a:cubicBezTo>
                    <a:pt x="716" y="362"/>
                    <a:pt x="716" y="362"/>
                    <a:pt x="716" y="362"/>
                  </a:cubicBezTo>
                  <a:cubicBezTo>
                    <a:pt x="716" y="362"/>
                    <a:pt x="716" y="362"/>
                    <a:pt x="716" y="362"/>
                  </a:cubicBezTo>
                  <a:cubicBezTo>
                    <a:pt x="717" y="363"/>
                    <a:pt x="717" y="363"/>
                    <a:pt x="717" y="363"/>
                  </a:cubicBezTo>
                  <a:cubicBezTo>
                    <a:pt x="717" y="363"/>
                    <a:pt x="717" y="363"/>
                    <a:pt x="717" y="363"/>
                  </a:cubicBezTo>
                  <a:cubicBezTo>
                    <a:pt x="718" y="364"/>
                    <a:pt x="718" y="364"/>
                    <a:pt x="718" y="364"/>
                  </a:cubicBezTo>
                  <a:cubicBezTo>
                    <a:pt x="718" y="364"/>
                    <a:pt x="718" y="364"/>
                    <a:pt x="718" y="364"/>
                  </a:cubicBezTo>
                  <a:cubicBezTo>
                    <a:pt x="718" y="364"/>
                    <a:pt x="719" y="364"/>
                    <a:pt x="719" y="364"/>
                  </a:cubicBezTo>
                  <a:cubicBezTo>
                    <a:pt x="720" y="364"/>
                    <a:pt x="720" y="364"/>
                    <a:pt x="720" y="364"/>
                  </a:cubicBezTo>
                  <a:cubicBezTo>
                    <a:pt x="721" y="364"/>
                    <a:pt x="721" y="364"/>
                    <a:pt x="721" y="364"/>
                  </a:cubicBezTo>
                  <a:cubicBezTo>
                    <a:pt x="721" y="364"/>
                    <a:pt x="721" y="364"/>
                    <a:pt x="721" y="364"/>
                  </a:cubicBezTo>
                  <a:cubicBezTo>
                    <a:pt x="720" y="367"/>
                    <a:pt x="720" y="369"/>
                    <a:pt x="721" y="372"/>
                  </a:cubicBezTo>
                  <a:cubicBezTo>
                    <a:pt x="721" y="372"/>
                    <a:pt x="721" y="372"/>
                    <a:pt x="721" y="372"/>
                  </a:cubicBezTo>
                  <a:cubicBezTo>
                    <a:pt x="717" y="371"/>
                    <a:pt x="715" y="370"/>
                    <a:pt x="713" y="370"/>
                  </a:cubicBezTo>
                  <a:cubicBezTo>
                    <a:pt x="710" y="370"/>
                    <a:pt x="708" y="372"/>
                    <a:pt x="703" y="376"/>
                  </a:cubicBezTo>
                  <a:cubicBezTo>
                    <a:pt x="702" y="376"/>
                    <a:pt x="702" y="376"/>
                    <a:pt x="701" y="376"/>
                  </a:cubicBezTo>
                  <a:cubicBezTo>
                    <a:pt x="699" y="376"/>
                    <a:pt x="692" y="375"/>
                    <a:pt x="689" y="369"/>
                  </a:cubicBezTo>
                  <a:cubicBezTo>
                    <a:pt x="686" y="356"/>
                    <a:pt x="677" y="354"/>
                    <a:pt x="670" y="354"/>
                  </a:cubicBezTo>
                  <a:cubicBezTo>
                    <a:pt x="668" y="354"/>
                    <a:pt x="666" y="354"/>
                    <a:pt x="665" y="355"/>
                  </a:cubicBezTo>
                  <a:cubicBezTo>
                    <a:pt x="664" y="355"/>
                    <a:pt x="663" y="355"/>
                    <a:pt x="662" y="355"/>
                  </a:cubicBezTo>
                  <a:cubicBezTo>
                    <a:pt x="662" y="355"/>
                    <a:pt x="661" y="355"/>
                    <a:pt x="661" y="355"/>
                  </a:cubicBezTo>
                  <a:cubicBezTo>
                    <a:pt x="661" y="355"/>
                    <a:pt x="661" y="355"/>
                    <a:pt x="661" y="355"/>
                  </a:cubicBezTo>
                  <a:cubicBezTo>
                    <a:pt x="658" y="356"/>
                    <a:pt x="654" y="357"/>
                    <a:pt x="650" y="358"/>
                  </a:cubicBezTo>
                  <a:cubicBezTo>
                    <a:pt x="640" y="360"/>
                    <a:pt x="630" y="361"/>
                    <a:pt x="631" y="370"/>
                  </a:cubicBezTo>
                  <a:cubicBezTo>
                    <a:pt x="630" y="372"/>
                    <a:pt x="629" y="372"/>
                    <a:pt x="627" y="374"/>
                  </a:cubicBezTo>
                  <a:cubicBezTo>
                    <a:pt x="622" y="377"/>
                    <a:pt x="613" y="382"/>
                    <a:pt x="606" y="408"/>
                  </a:cubicBezTo>
                  <a:cubicBezTo>
                    <a:pt x="601" y="410"/>
                    <a:pt x="598" y="415"/>
                    <a:pt x="596" y="418"/>
                  </a:cubicBezTo>
                  <a:cubicBezTo>
                    <a:pt x="593" y="423"/>
                    <a:pt x="591" y="427"/>
                    <a:pt x="586" y="427"/>
                  </a:cubicBezTo>
                  <a:cubicBezTo>
                    <a:pt x="585" y="427"/>
                    <a:pt x="585" y="427"/>
                    <a:pt x="585" y="427"/>
                  </a:cubicBezTo>
                  <a:cubicBezTo>
                    <a:pt x="585" y="426"/>
                    <a:pt x="585" y="426"/>
                    <a:pt x="585" y="426"/>
                  </a:cubicBezTo>
                  <a:cubicBezTo>
                    <a:pt x="585" y="425"/>
                    <a:pt x="585" y="424"/>
                    <a:pt x="585" y="424"/>
                  </a:cubicBezTo>
                  <a:cubicBezTo>
                    <a:pt x="585" y="423"/>
                    <a:pt x="585" y="423"/>
                    <a:pt x="584" y="423"/>
                  </a:cubicBezTo>
                  <a:cubicBezTo>
                    <a:pt x="581" y="423"/>
                    <a:pt x="578" y="421"/>
                    <a:pt x="576" y="420"/>
                  </a:cubicBezTo>
                  <a:cubicBezTo>
                    <a:pt x="575" y="420"/>
                    <a:pt x="575" y="419"/>
                    <a:pt x="574" y="419"/>
                  </a:cubicBezTo>
                  <a:cubicBezTo>
                    <a:pt x="574" y="419"/>
                    <a:pt x="574" y="419"/>
                    <a:pt x="574" y="419"/>
                  </a:cubicBezTo>
                  <a:cubicBezTo>
                    <a:pt x="572" y="419"/>
                    <a:pt x="572" y="420"/>
                    <a:pt x="571" y="420"/>
                  </a:cubicBezTo>
                  <a:cubicBezTo>
                    <a:pt x="571" y="420"/>
                    <a:pt x="570" y="421"/>
                    <a:pt x="570" y="421"/>
                  </a:cubicBezTo>
                  <a:cubicBezTo>
                    <a:pt x="568" y="419"/>
                    <a:pt x="566" y="419"/>
                    <a:pt x="564" y="419"/>
                  </a:cubicBezTo>
                  <a:cubicBezTo>
                    <a:pt x="561" y="419"/>
                    <a:pt x="558" y="422"/>
                    <a:pt x="555" y="425"/>
                  </a:cubicBezTo>
                  <a:cubicBezTo>
                    <a:pt x="553" y="424"/>
                    <a:pt x="553" y="423"/>
                    <a:pt x="552" y="423"/>
                  </a:cubicBezTo>
                  <a:cubicBezTo>
                    <a:pt x="551" y="423"/>
                    <a:pt x="550" y="424"/>
                    <a:pt x="549" y="424"/>
                  </a:cubicBezTo>
                  <a:cubicBezTo>
                    <a:pt x="549" y="424"/>
                    <a:pt x="548" y="425"/>
                    <a:pt x="547" y="425"/>
                  </a:cubicBezTo>
                  <a:cubicBezTo>
                    <a:pt x="546" y="425"/>
                    <a:pt x="545" y="425"/>
                    <a:pt x="544" y="425"/>
                  </a:cubicBezTo>
                  <a:cubicBezTo>
                    <a:pt x="540" y="425"/>
                    <a:pt x="538" y="427"/>
                    <a:pt x="536" y="428"/>
                  </a:cubicBezTo>
                  <a:cubicBezTo>
                    <a:pt x="535" y="429"/>
                    <a:pt x="533" y="430"/>
                    <a:pt x="532" y="430"/>
                  </a:cubicBezTo>
                  <a:cubicBezTo>
                    <a:pt x="532" y="430"/>
                    <a:pt x="531" y="430"/>
                    <a:pt x="531" y="430"/>
                  </a:cubicBezTo>
                  <a:cubicBezTo>
                    <a:pt x="531" y="430"/>
                    <a:pt x="530" y="430"/>
                    <a:pt x="530" y="430"/>
                  </a:cubicBezTo>
                  <a:cubicBezTo>
                    <a:pt x="530" y="430"/>
                    <a:pt x="530" y="430"/>
                    <a:pt x="530" y="430"/>
                  </a:cubicBezTo>
                  <a:cubicBezTo>
                    <a:pt x="529" y="430"/>
                    <a:pt x="529" y="429"/>
                    <a:pt x="529" y="429"/>
                  </a:cubicBezTo>
                  <a:cubicBezTo>
                    <a:pt x="528" y="428"/>
                    <a:pt x="529" y="426"/>
                    <a:pt x="531" y="425"/>
                  </a:cubicBezTo>
                  <a:cubicBezTo>
                    <a:pt x="532" y="423"/>
                    <a:pt x="533" y="423"/>
                    <a:pt x="534" y="423"/>
                  </a:cubicBezTo>
                  <a:cubicBezTo>
                    <a:pt x="537" y="422"/>
                    <a:pt x="539" y="421"/>
                    <a:pt x="540" y="416"/>
                  </a:cubicBezTo>
                  <a:cubicBezTo>
                    <a:pt x="540" y="416"/>
                    <a:pt x="540" y="416"/>
                    <a:pt x="539" y="415"/>
                  </a:cubicBezTo>
                  <a:cubicBezTo>
                    <a:pt x="537" y="412"/>
                    <a:pt x="534" y="410"/>
                    <a:pt x="529" y="410"/>
                  </a:cubicBezTo>
                  <a:cubicBezTo>
                    <a:pt x="523" y="410"/>
                    <a:pt x="516" y="413"/>
                    <a:pt x="510" y="415"/>
                  </a:cubicBezTo>
                  <a:cubicBezTo>
                    <a:pt x="508" y="416"/>
                    <a:pt x="505" y="417"/>
                    <a:pt x="503" y="418"/>
                  </a:cubicBezTo>
                  <a:cubicBezTo>
                    <a:pt x="492" y="422"/>
                    <a:pt x="494" y="428"/>
                    <a:pt x="496" y="437"/>
                  </a:cubicBezTo>
                  <a:cubicBezTo>
                    <a:pt x="497" y="440"/>
                    <a:pt x="497" y="444"/>
                    <a:pt x="498" y="449"/>
                  </a:cubicBezTo>
                  <a:cubicBezTo>
                    <a:pt x="498" y="458"/>
                    <a:pt x="497" y="460"/>
                    <a:pt x="496" y="461"/>
                  </a:cubicBezTo>
                  <a:cubicBezTo>
                    <a:pt x="495" y="461"/>
                    <a:pt x="494" y="462"/>
                    <a:pt x="494" y="463"/>
                  </a:cubicBezTo>
                  <a:cubicBezTo>
                    <a:pt x="493" y="464"/>
                    <a:pt x="493" y="464"/>
                    <a:pt x="493" y="464"/>
                  </a:cubicBezTo>
                  <a:cubicBezTo>
                    <a:pt x="492" y="468"/>
                    <a:pt x="491" y="469"/>
                    <a:pt x="489" y="469"/>
                  </a:cubicBezTo>
                  <a:cubicBezTo>
                    <a:pt x="489" y="469"/>
                    <a:pt x="489" y="469"/>
                    <a:pt x="489" y="469"/>
                  </a:cubicBezTo>
                  <a:cubicBezTo>
                    <a:pt x="488" y="465"/>
                    <a:pt x="487" y="464"/>
                    <a:pt x="485" y="463"/>
                  </a:cubicBezTo>
                  <a:cubicBezTo>
                    <a:pt x="485" y="463"/>
                    <a:pt x="484" y="462"/>
                    <a:pt x="484" y="462"/>
                  </a:cubicBezTo>
                  <a:cubicBezTo>
                    <a:pt x="484" y="461"/>
                    <a:pt x="484" y="461"/>
                    <a:pt x="484" y="461"/>
                  </a:cubicBezTo>
                  <a:cubicBezTo>
                    <a:pt x="488" y="457"/>
                    <a:pt x="490" y="455"/>
                    <a:pt x="489" y="453"/>
                  </a:cubicBezTo>
                  <a:cubicBezTo>
                    <a:pt x="489" y="452"/>
                    <a:pt x="488" y="451"/>
                    <a:pt x="486" y="449"/>
                  </a:cubicBezTo>
                  <a:cubicBezTo>
                    <a:pt x="486" y="449"/>
                    <a:pt x="486" y="449"/>
                    <a:pt x="486" y="449"/>
                  </a:cubicBezTo>
                  <a:cubicBezTo>
                    <a:pt x="487" y="447"/>
                    <a:pt x="487" y="447"/>
                    <a:pt x="487" y="447"/>
                  </a:cubicBezTo>
                  <a:cubicBezTo>
                    <a:pt x="488" y="447"/>
                    <a:pt x="489" y="448"/>
                    <a:pt x="489" y="449"/>
                  </a:cubicBezTo>
                  <a:cubicBezTo>
                    <a:pt x="489" y="450"/>
                    <a:pt x="490" y="451"/>
                    <a:pt x="491" y="451"/>
                  </a:cubicBezTo>
                  <a:cubicBezTo>
                    <a:pt x="491" y="451"/>
                    <a:pt x="492" y="451"/>
                    <a:pt x="492" y="451"/>
                  </a:cubicBezTo>
                  <a:cubicBezTo>
                    <a:pt x="492" y="451"/>
                    <a:pt x="492" y="451"/>
                    <a:pt x="492" y="451"/>
                  </a:cubicBezTo>
                  <a:cubicBezTo>
                    <a:pt x="494" y="448"/>
                    <a:pt x="494" y="444"/>
                    <a:pt x="493" y="441"/>
                  </a:cubicBezTo>
                  <a:cubicBezTo>
                    <a:pt x="493" y="440"/>
                    <a:pt x="493" y="439"/>
                    <a:pt x="493" y="437"/>
                  </a:cubicBezTo>
                  <a:cubicBezTo>
                    <a:pt x="493" y="437"/>
                    <a:pt x="493" y="437"/>
                    <a:pt x="493" y="437"/>
                  </a:cubicBezTo>
                  <a:cubicBezTo>
                    <a:pt x="493" y="436"/>
                    <a:pt x="492" y="436"/>
                    <a:pt x="491" y="436"/>
                  </a:cubicBezTo>
                  <a:cubicBezTo>
                    <a:pt x="487" y="436"/>
                    <a:pt x="479" y="445"/>
                    <a:pt x="477" y="447"/>
                  </a:cubicBezTo>
                  <a:cubicBezTo>
                    <a:pt x="476" y="452"/>
                    <a:pt x="473" y="455"/>
                    <a:pt x="470" y="455"/>
                  </a:cubicBezTo>
                  <a:cubicBezTo>
                    <a:pt x="469" y="455"/>
                    <a:pt x="468" y="455"/>
                    <a:pt x="467" y="455"/>
                  </a:cubicBezTo>
                  <a:cubicBezTo>
                    <a:pt x="468" y="454"/>
                    <a:pt x="468" y="453"/>
                    <a:pt x="469" y="452"/>
                  </a:cubicBezTo>
                  <a:cubicBezTo>
                    <a:pt x="470" y="451"/>
                    <a:pt x="471" y="449"/>
                    <a:pt x="470" y="446"/>
                  </a:cubicBezTo>
                  <a:cubicBezTo>
                    <a:pt x="471" y="444"/>
                    <a:pt x="475" y="442"/>
                    <a:pt x="478" y="440"/>
                  </a:cubicBezTo>
                  <a:cubicBezTo>
                    <a:pt x="484" y="437"/>
                    <a:pt x="489" y="435"/>
                    <a:pt x="488" y="431"/>
                  </a:cubicBezTo>
                  <a:cubicBezTo>
                    <a:pt x="487" y="431"/>
                    <a:pt x="487" y="430"/>
                    <a:pt x="485" y="430"/>
                  </a:cubicBezTo>
                  <a:cubicBezTo>
                    <a:pt x="483" y="430"/>
                    <a:pt x="480" y="431"/>
                    <a:pt x="476" y="433"/>
                  </a:cubicBezTo>
                  <a:cubicBezTo>
                    <a:pt x="471" y="435"/>
                    <a:pt x="465" y="438"/>
                    <a:pt x="457" y="440"/>
                  </a:cubicBezTo>
                  <a:cubicBezTo>
                    <a:pt x="454" y="441"/>
                    <a:pt x="450" y="444"/>
                    <a:pt x="446" y="447"/>
                  </a:cubicBezTo>
                  <a:cubicBezTo>
                    <a:pt x="441" y="450"/>
                    <a:pt x="436" y="454"/>
                    <a:pt x="431" y="456"/>
                  </a:cubicBezTo>
                  <a:cubicBezTo>
                    <a:pt x="429" y="456"/>
                    <a:pt x="427" y="457"/>
                    <a:pt x="424" y="457"/>
                  </a:cubicBezTo>
                  <a:cubicBezTo>
                    <a:pt x="422" y="457"/>
                    <a:pt x="420" y="456"/>
                    <a:pt x="419" y="456"/>
                  </a:cubicBezTo>
                  <a:cubicBezTo>
                    <a:pt x="417" y="456"/>
                    <a:pt x="416" y="456"/>
                    <a:pt x="415" y="456"/>
                  </a:cubicBezTo>
                  <a:cubicBezTo>
                    <a:pt x="414" y="456"/>
                    <a:pt x="412" y="456"/>
                    <a:pt x="411" y="457"/>
                  </a:cubicBezTo>
                  <a:cubicBezTo>
                    <a:pt x="411" y="457"/>
                    <a:pt x="411" y="458"/>
                    <a:pt x="411" y="459"/>
                  </a:cubicBezTo>
                  <a:cubicBezTo>
                    <a:pt x="412" y="462"/>
                    <a:pt x="414" y="463"/>
                    <a:pt x="416" y="465"/>
                  </a:cubicBezTo>
                  <a:cubicBezTo>
                    <a:pt x="418" y="466"/>
                    <a:pt x="420" y="468"/>
                    <a:pt x="421" y="470"/>
                  </a:cubicBezTo>
                  <a:cubicBezTo>
                    <a:pt x="420" y="474"/>
                    <a:pt x="417" y="475"/>
                    <a:pt x="415" y="477"/>
                  </a:cubicBezTo>
                  <a:cubicBezTo>
                    <a:pt x="413" y="478"/>
                    <a:pt x="411" y="479"/>
                    <a:pt x="409" y="481"/>
                  </a:cubicBezTo>
                  <a:cubicBezTo>
                    <a:pt x="409" y="481"/>
                    <a:pt x="409" y="481"/>
                    <a:pt x="409" y="481"/>
                  </a:cubicBezTo>
                  <a:cubicBezTo>
                    <a:pt x="409" y="483"/>
                    <a:pt x="409" y="484"/>
                    <a:pt x="410" y="485"/>
                  </a:cubicBezTo>
                  <a:cubicBezTo>
                    <a:pt x="410" y="487"/>
                    <a:pt x="411" y="488"/>
                    <a:pt x="411" y="489"/>
                  </a:cubicBezTo>
                  <a:cubicBezTo>
                    <a:pt x="409" y="490"/>
                    <a:pt x="407" y="493"/>
                    <a:pt x="407" y="496"/>
                  </a:cubicBezTo>
                  <a:cubicBezTo>
                    <a:pt x="407" y="497"/>
                    <a:pt x="408" y="498"/>
                    <a:pt x="410" y="499"/>
                  </a:cubicBezTo>
                  <a:cubicBezTo>
                    <a:pt x="410" y="499"/>
                    <a:pt x="411" y="499"/>
                    <a:pt x="411" y="499"/>
                  </a:cubicBezTo>
                  <a:cubicBezTo>
                    <a:pt x="414" y="499"/>
                    <a:pt x="415" y="497"/>
                    <a:pt x="417" y="495"/>
                  </a:cubicBezTo>
                  <a:cubicBezTo>
                    <a:pt x="418" y="493"/>
                    <a:pt x="420" y="491"/>
                    <a:pt x="421" y="491"/>
                  </a:cubicBezTo>
                  <a:cubicBezTo>
                    <a:pt x="421" y="491"/>
                    <a:pt x="422" y="491"/>
                    <a:pt x="422" y="491"/>
                  </a:cubicBezTo>
                  <a:cubicBezTo>
                    <a:pt x="422" y="491"/>
                    <a:pt x="422" y="491"/>
                    <a:pt x="422" y="491"/>
                  </a:cubicBezTo>
                  <a:cubicBezTo>
                    <a:pt x="424" y="493"/>
                    <a:pt x="423" y="495"/>
                    <a:pt x="421" y="498"/>
                  </a:cubicBezTo>
                  <a:cubicBezTo>
                    <a:pt x="420" y="501"/>
                    <a:pt x="419" y="504"/>
                    <a:pt x="421" y="506"/>
                  </a:cubicBezTo>
                  <a:cubicBezTo>
                    <a:pt x="421" y="506"/>
                    <a:pt x="421" y="507"/>
                    <a:pt x="421" y="507"/>
                  </a:cubicBezTo>
                  <a:cubicBezTo>
                    <a:pt x="426" y="509"/>
                    <a:pt x="432" y="514"/>
                    <a:pt x="433" y="519"/>
                  </a:cubicBezTo>
                  <a:cubicBezTo>
                    <a:pt x="434" y="521"/>
                    <a:pt x="433" y="523"/>
                    <a:pt x="433" y="524"/>
                  </a:cubicBezTo>
                  <a:cubicBezTo>
                    <a:pt x="432" y="524"/>
                    <a:pt x="431" y="525"/>
                    <a:pt x="431" y="525"/>
                  </a:cubicBezTo>
                  <a:cubicBezTo>
                    <a:pt x="430" y="525"/>
                    <a:pt x="430" y="524"/>
                    <a:pt x="430" y="523"/>
                  </a:cubicBezTo>
                  <a:cubicBezTo>
                    <a:pt x="429" y="522"/>
                    <a:pt x="428" y="520"/>
                    <a:pt x="426" y="520"/>
                  </a:cubicBezTo>
                  <a:cubicBezTo>
                    <a:pt x="426" y="520"/>
                    <a:pt x="426" y="520"/>
                    <a:pt x="426" y="520"/>
                  </a:cubicBezTo>
                  <a:cubicBezTo>
                    <a:pt x="422" y="522"/>
                    <a:pt x="419" y="522"/>
                    <a:pt x="417" y="523"/>
                  </a:cubicBezTo>
                  <a:cubicBezTo>
                    <a:pt x="415" y="523"/>
                    <a:pt x="414" y="523"/>
                    <a:pt x="413" y="524"/>
                  </a:cubicBezTo>
                  <a:cubicBezTo>
                    <a:pt x="413" y="525"/>
                    <a:pt x="413" y="527"/>
                    <a:pt x="414" y="531"/>
                  </a:cubicBezTo>
                  <a:cubicBezTo>
                    <a:pt x="414" y="532"/>
                    <a:pt x="414" y="533"/>
                    <a:pt x="414" y="535"/>
                  </a:cubicBezTo>
                  <a:cubicBezTo>
                    <a:pt x="415" y="538"/>
                    <a:pt x="416" y="541"/>
                    <a:pt x="419" y="541"/>
                  </a:cubicBezTo>
                  <a:cubicBezTo>
                    <a:pt x="420" y="541"/>
                    <a:pt x="421" y="540"/>
                    <a:pt x="423" y="539"/>
                  </a:cubicBezTo>
                  <a:cubicBezTo>
                    <a:pt x="423" y="539"/>
                    <a:pt x="424" y="538"/>
                    <a:pt x="424" y="538"/>
                  </a:cubicBezTo>
                  <a:cubicBezTo>
                    <a:pt x="424" y="540"/>
                    <a:pt x="421" y="545"/>
                    <a:pt x="418" y="546"/>
                  </a:cubicBezTo>
                  <a:cubicBezTo>
                    <a:pt x="416" y="546"/>
                    <a:pt x="414" y="545"/>
                    <a:pt x="412" y="544"/>
                  </a:cubicBezTo>
                  <a:cubicBezTo>
                    <a:pt x="409" y="543"/>
                    <a:pt x="405" y="542"/>
                    <a:pt x="402" y="542"/>
                  </a:cubicBezTo>
                  <a:cubicBezTo>
                    <a:pt x="401" y="542"/>
                    <a:pt x="400" y="542"/>
                    <a:pt x="399" y="542"/>
                  </a:cubicBezTo>
                  <a:cubicBezTo>
                    <a:pt x="396" y="539"/>
                    <a:pt x="393" y="538"/>
                    <a:pt x="390" y="538"/>
                  </a:cubicBezTo>
                  <a:cubicBezTo>
                    <a:pt x="386" y="538"/>
                    <a:pt x="381" y="541"/>
                    <a:pt x="377" y="546"/>
                  </a:cubicBezTo>
                  <a:cubicBezTo>
                    <a:pt x="375" y="551"/>
                    <a:pt x="375" y="554"/>
                    <a:pt x="375" y="558"/>
                  </a:cubicBezTo>
                  <a:cubicBezTo>
                    <a:pt x="375" y="559"/>
                    <a:pt x="375" y="560"/>
                    <a:pt x="374" y="561"/>
                  </a:cubicBezTo>
                  <a:cubicBezTo>
                    <a:pt x="374" y="561"/>
                    <a:pt x="373" y="561"/>
                    <a:pt x="372" y="561"/>
                  </a:cubicBezTo>
                  <a:cubicBezTo>
                    <a:pt x="369" y="562"/>
                    <a:pt x="365" y="563"/>
                    <a:pt x="361" y="563"/>
                  </a:cubicBezTo>
                  <a:cubicBezTo>
                    <a:pt x="359" y="563"/>
                    <a:pt x="358" y="563"/>
                    <a:pt x="356" y="562"/>
                  </a:cubicBezTo>
                  <a:cubicBezTo>
                    <a:pt x="356" y="562"/>
                    <a:pt x="355" y="562"/>
                    <a:pt x="355" y="562"/>
                  </a:cubicBezTo>
                  <a:cubicBezTo>
                    <a:pt x="352" y="562"/>
                    <a:pt x="349" y="559"/>
                    <a:pt x="347" y="556"/>
                  </a:cubicBezTo>
                  <a:cubicBezTo>
                    <a:pt x="345" y="553"/>
                    <a:pt x="343" y="552"/>
                    <a:pt x="342" y="552"/>
                  </a:cubicBezTo>
                  <a:cubicBezTo>
                    <a:pt x="341" y="552"/>
                    <a:pt x="341" y="552"/>
                    <a:pt x="341" y="552"/>
                  </a:cubicBezTo>
                  <a:cubicBezTo>
                    <a:pt x="335" y="555"/>
                    <a:pt x="338" y="565"/>
                    <a:pt x="341" y="573"/>
                  </a:cubicBezTo>
                  <a:cubicBezTo>
                    <a:pt x="343" y="577"/>
                    <a:pt x="344" y="581"/>
                    <a:pt x="344" y="582"/>
                  </a:cubicBezTo>
                  <a:cubicBezTo>
                    <a:pt x="341" y="586"/>
                    <a:pt x="343" y="591"/>
                    <a:pt x="345" y="596"/>
                  </a:cubicBezTo>
                  <a:cubicBezTo>
                    <a:pt x="347" y="601"/>
                    <a:pt x="349" y="606"/>
                    <a:pt x="347" y="609"/>
                  </a:cubicBezTo>
                  <a:cubicBezTo>
                    <a:pt x="346" y="609"/>
                    <a:pt x="344" y="607"/>
                    <a:pt x="342" y="605"/>
                  </a:cubicBezTo>
                  <a:cubicBezTo>
                    <a:pt x="340" y="603"/>
                    <a:pt x="338" y="602"/>
                    <a:pt x="337" y="602"/>
                  </a:cubicBezTo>
                  <a:cubicBezTo>
                    <a:pt x="336" y="602"/>
                    <a:pt x="336" y="602"/>
                    <a:pt x="335" y="603"/>
                  </a:cubicBezTo>
                  <a:cubicBezTo>
                    <a:pt x="334" y="604"/>
                    <a:pt x="335" y="604"/>
                    <a:pt x="335" y="605"/>
                  </a:cubicBezTo>
                  <a:cubicBezTo>
                    <a:pt x="335" y="606"/>
                    <a:pt x="335" y="606"/>
                    <a:pt x="334" y="607"/>
                  </a:cubicBezTo>
                  <a:cubicBezTo>
                    <a:pt x="332" y="606"/>
                    <a:pt x="331" y="605"/>
                    <a:pt x="329" y="605"/>
                  </a:cubicBezTo>
                  <a:cubicBezTo>
                    <a:pt x="319" y="600"/>
                    <a:pt x="303" y="593"/>
                    <a:pt x="303" y="589"/>
                  </a:cubicBezTo>
                  <a:cubicBezTo>
                    <a:pt x="303" y="585"/>
                    <a:pt x="303" y="581"/>
                    <a:pt x="304" y="577"/>
                  </a:cubicBezTo>
                  <a:cubicBezTo>
                    <a:pt x="304" y="577"/>
                    <a:pt x="304" y="577"/>
                    <a:pt x="304" y="576"/>
                  </a:cubicBezTo>
                  <a:cubicBezTo>
                    <a:pt x="301" y="573"/>
                    <a:pt x="296" y="571"/>
                    <a:pt x="293" y="571"/>
                  </a:cubicBezTo>
                  <a:cubicBezTo>
                    <a:pt x="291" y="571"/>
                    <a:pt x="289" y="571"/>
                    <a:pt x="288" y="573"/>
                  </a:cubicBezTo>
                  <a:cubicBezTo>
                    <a:pt x="288" y="574"/>
                    <a:pt x="289" y="575"/>
                    <a:pt x="290" y="576"/>
                  </a:cubicBezTo>
                  <a:cubicBezTo>
                    <a:pt x="291" y="576"/>
                    <a:pt x="292" y="577"/>
                    <a:pt x="292" y="578"/>
                  </a:cubicBezTo>
                  <a:cubicBezTo>
                    <a:pt x="293" y="578"/>
                    <a:pt x="292" y="579"/>
                    <a:pt x="292" y="580"/>
                  </a:cubicBezTo>
                  <a:cubicBezTo>
                    <a:pt x="286" y="579"/>
                    <a:pt x="284" y="576"/>
                    <a:pt x="283" y="574"/>
                  </a:cubicBezTo>
                  <a:cubicBezTo>
                    <a:pt x="283" y="572"/>
                    <a:pt x="282" y="570"/>
                    <a:pt x="283" y="569"/>
                  </a:cubicBezTo>
                  <a:cubicBezTo>
                    <a:pt x="284" y="569"/>
                    <a:pt x="284" y="569"/>
                    <a:pt x="284" y="569"/>
                  </a:cubicBezTo>
                  <a:cubicBezTo>
                    <a:pt x="288" y="569"/>
                    <a:pt x="292" y="569"/>
                    <a:pt x="294" y="566"/>
                  </a:cubicBezTo>
                  <a:cubicBezTo>
                    <a:pt x="295" y="565"/>
                    <a:pt x="295" y="563"/>
                    <a:pt x="295" y="559"/>
                  </a:cubicBezTo>
                  <a:cubicBezTo>
                    <a:pt x="292" y="554"/>
                    <a:pt x="289" y="552"/>
                    <a:pt x="285" y="552"/>
                  </a:cubicBezTo>
                  <a:cubicBezTo>
                    <a:pt x="283" y="552"/>
                    <a:pt x="282" y="552"/>
                    <a:pt x="280" y="552"/>
                  </a:cubicBezTo>
                  <a:cubicBezTo>
                    <a:pt x="279" y="551"/>
                    <a:pt x="279" y="551"/>
                    <a:pt x="280" y="550"/>
                  </a:cubicBezTo>
                  <a:cubicBezTo>
                    <a:pt x="280" y="550"/>
                    <a:pt x="280" y="549"/>
                    <a:pt x="281" y="549"/>
                  </a:cubicBezTo>
                  <a:cubicBezTo>
                    <a:pt x="283" y="548"/>
                    <a:pt x="284" y="548"/>
                    <a:pt x="284" y="545"/>
                  </a:cubicBezTo>
                  <a:cubicBezTo>
                    <a:pt x="280" y="533"/>
                    <a:pt x="275" y="528"/>
                    <a:pt x="265" y="524"/>
                  </a:cubicBezTo>
                  <a:cubicBezTo>
                    <a:pt x="261" y="520"/>
                    <a:pt x="255" y="515"/>
                    <a:pt x="249" y="515"/>
                  </a:cubicBezTo>
                  <a:cubicBezTo>
                    <a:pt x="248" y="515"/>
                    <a:pt x="247" y="515"/>
                    <a:pt x="246" y="516"/>
                  </a:cubicBezTo>
                  <a:cubicBezTo>
                    <a:pt x="246" y="516"/>
                    <a:pt x="245" y="516"/>
                    <a:pt x="245" y="516"/>
                  </a:cubicBezTo>
                  <a:cubicBezTo>
                    <a:pt x="244" y="518"/>
                    <a:pt x="244" y="520"/>
                    <a:pt x="243" y="522"/>
                  </a:cubicBezTo>
                  <a:cubicBezTo>
                    <a:pt x="242" y="524"/>
                    <a:pt x="241" y="526"/>
                    <a:pt x="241" y="527"/>
                  </a:cubicBezTo>
                  <a:cubicBezTo>
                    <a:pt x="239" y="527"/>
                    <a:pt x="238" y="527"/>
                    <a:pt x="237" y="527"/>
                  </a:cubicBezTo>
                  <a:cubicBezTo>
                    <a:pt x="235" y="527"/>
                    <a:pt x="233" y="528"/>
                    <a:pt x="232" y="529"/>
                  </a:cubicBezTo>
                  <a:cubicBezTo>
                    <a:pt x="230" y="528"/>
                    <a:pt x="229" y="528"/>
                    <a:pt x="228" y="528"/>
                  </a:cubicBezTo>
                  <a:cubicBezTo>
                    <a:pt x="226" y="528"/>
                    <a:pt x="225" y="528"/>
                    <a:pt x="224" y="529"/>
                  </a:cubicBezTo>
                  <a:cubicBezTo>
                    <a:pt x="223" y="529"/>
                    <a:pt x="223" y="529"/>
                    <a:pt x="222" y="529"/>
                  </a:cubicBezTo>
                  <a:cubicBezTo>
                    <a:pt x="218" y="525"/>
                    <a:pt x="215" y="523"/>
                    <a:pt x="211" y="523"/>
                  </a:cubicBezTo>
                  <a:cubicBezTo>
                    <a:pt x="208" y="523"/>
                    <a:pt x="206" y="525"/>
                    <a:pt x="204" y="529"/>
                  </a:cubicBezTo>
                  <a:cubicBezTo>
                    <a:pt x="200" y="531"/>
                    <a:pt x="197" y="533"/>
                    <a:pt x="197" y="535"/>
                  </a:cubicBezTo>
                  <a:cubicBezTo>
                    <a:pt x="196" y="537"/>
                    <a:pt x="198" y="540"/>
                    <a:pt x="202" y="543"/>
                  </a:cubicBezTo>
                  <a:cubicBezTo>
                    <a:pt x="202" y="544"/>
                    <a:pt x="202" y="544"/>
                    <a:pt x="201" y="544"/>
                  </a:cubicBezTo>
                  <a:cubicBezTo>
                    <a:pt x="201" y="545"/>
                    <a:pt x="201" y="547"/>
                    <a:pt x="202" y="549"/>
                  </a:cubicBezTo>
                  <a:cubicBezTo>
                    <a:pt x="203" y="550"/>
                    <a:pt x="203" y="550"/>
                    <a:pt x="204" y="551"/>
                  </a:cubicBezTo>
                  <a:cubicBezTo>
                    <a:pt x="206" y="553"/>
                    <a:pt x="208" y="555"/>
                    <a:pt x="207" y="559"/>
                  </a:cubicBezTo>
                  <a:cubicBezTo>
                    <a:pt x="207" y="560"/>
                    <a:pt x="203" y="562"/>
                    <a:pt x="200" y="563"/>
                  </a:cubicBezTo>
                  <a:cubicBezTo>
                    <a:pt x="197" y="564"/>
                    <a:pt x="194" y="565"/>
                    <a:pt x="191" y="566"/>
                  </a:cubicBezTo>
                  <a:cubicBezTo>
                    <a:pt x="189" y="568"/>
                    <a:pt x="186" y="569"/>
                    <a:pt x="184" y="571"/>
                  </a:cubicBezTo>
                  <a:cubicBezTo>
                    <a:pt x="181" y="573"/>
                    <a:pt x="177" y="575"/>
                    <a:pt x="176" y="575"/>
                  </a:cubicBezTo>
                  <a:cubicBezTo>
                    <a:pt x="175" y="575"/>
                    <a:pt x="175" y="574"/>
                    <a:pt x="174" y="574"/>
                  </a:cubicBezTo>
                  <a:cubicBezTo>
                    <a:pt x="170" y="573"/>
                    <a:pt x="164" y="571"/>
                    <a:pt x="157" y="571"/>
                  </a:cubicBezTo>
                  <a:cubicBezTo>
                    <a:pt x="156" y="571"/>
                    <a:pt x="154" y="572"/>
                    <a:pt x="152" y="572"/>
                  </a:cubicBezTo>
                  <a:cubicBezTo>
                    <a:pt x="145" y="570"/>
                    <a:pt x="143" y="568"/>
                    <a:pt x="143" y="567"/>
                  </a:cubicBezTo>
                  <a:cubicBezTo>
                    <a:pt x="142" y="565"/>
                    <a:pt x="145" y="563"/>
                    <a:pt x="146" y="562"/>
                  </a:cubicBezTo>
                  <a:cubicBezTo>
                    <a:pt x="147" y="561"/>
                    <a:pt x="147" y="561"/>
                    <a:pt x="147" y="561"/>
                  </a:cubicBezTo>
                  <a:cubicBezTo>
                    <a:pt x="146" y="558"/>
                    <a:pt x="144" y="554"/>
                    <a:pt x="137" y="554"/>
                  </a:cubicBezTo>
                  <a:cubicBezTo>
                    <a:pt x="131" y="554"/>
                    <a:pt x="123" y="557"/>
                    <a:pt x="121" y="558"/>
                  </a:cubicBezTo>
                  <a:cubicBezTo>
                    <a:pt x="117" y="557"/>
                    <a:pt x="113" y="557"/>
                    <a:pt x="110" y="557"/>
                  </a:cubicBezTo>
                  <a:cubicBezTo>
                    <a:pt x="102" y="557"/>
                    <a:pt x="99" y="560"/>
                    <a:pt x="96" y="564"/>
                  </a:cubicBezTo>
                  <a:cubicBezTo>
                    <a:pt x="94" y="566"/>
                    <a:pt x="92" y="568"/>
                    <a:pt x="88" y="569"/>
                  </a:cubicBezTo>
                  <a:cubicBezTo>
                    <a:pt x="86" y="570"/>
                    <a:pt x="84" y="570"/>
                    <a:pt x="83" y="570"/>
                  </a:cubicBezTo>
                  <a:cubicBezTo>
                    <a:pt x="81" y="570"/>
                    <a:pt x="80" y="571"/>
                    <a:pt x="79" y="573"/>
                  </a:cubicBezTo>
                  <a:cubicBezTo>
                    <a:pt x="79" y="573"/>
                    <a:pt x="79" y="573"/>
                    <a:pt x="79" y="573"/>
                  </a:cubicBezTo>
                  <a:cubicBezTo>
                    <a:pt x="79" y="577"/>
                    <a:pt x="81" y="578"/>
                    <a:pt x="82" y="579"/>
                  </a:cubicBezTo>
                  <a:cubicBezTo>
                    <a:pt x="84" y="580"/>
                    <a:pt x="85" y="581"/>
                    <a:pt x="86" y="583"/>
                  </a:cubicBezTo>
                  <a:cubicBezTo>
                    <a:pt x="83" y="582"/>
                    <a:pt x="76" y="582"/>
                    <a:pt x="74" y="576"/>
                  </a:cubicBezTo>
                  <a:cubicBezTo>
                    <a:pt x="74" y="574"/>
                    <a:pt x="75" y="573"/>
                    <a:pt x="75" y="572"/>
                  </a:cubicBezTo>
                  <a:cubicBezTo>
                    <a:pt x="77" y="569"/>
                    <a:pt x="77" y="568"/>
                    <a:pt x="72" y="562"/>
                  </a:cubicBezTo>
                  <a:cubicBezTo>
                    <a:pt x="72" y="558"/>
                    <a:pt x="71" y="554"/>
                    <a:pt x="69" y="554"/>
                  </a:cubicBezTo>
                  <a:cubicBezTo>
                    <a:pt x="68" y="554"/>
                    <a:pt x="67" y="554"/>
                    <a:pt x="66" y="555"/>
                  </a:cubicBezTo>
                  <a:cubicBezTo>
                    <a:pt x="64" y="558"/>
                    <a:pt x="65" y="560"/>
                    <a:pt x="66" y="562"/>
                  </a:cubicBezTo>
                  <a:cubicBezTo>
                    <a:pt x="67" y="563"/>
                    <a:pt x="68" y="564"/>
                    <a:pt x="67" y="565"/>
                  </a:cubicBezTo>
                  <a:cubicBezTo>
                    <a:pt x="67" y="567"/>
                    <a:pt x="65" y="569"/>
                    <a:pt x="63" y="569"/>
                  </a:cubicBezTo>
                  <a:cubicBezTo>
                    <a:pt x="62" y="569"/>
                    <a:pt x="62" y="569"/>
                    <a:pt x="62" y="569"/>
                  </a:cubicBezTo>
                  <a:cubicBezTo>
                    <a:pt x="60" y="568"/>
                    <a:pt x="60" y="568"/>
                    <a:pt x="60" y="568"/>
                  </a:cubicBezTo>
                  <a:cubicBezTo>
                    <a:pt x="57" y="567"/>
                    <a:pt x="55" y="566"/>
                    <a:pt x="53" y="565"/>
                  </a:cubicBezTo>
                  <a:cubicBezTo>
                    <a:pt x="52" y="565"/>
                    <a:pt x="52" y="566"/>
                    <a:pt x="52" y="566"/>
                  </a:cubicBezTo>
                  <a:cubicBezTo>
                    <a:pt x="48" y="571"/>
                    <a:pt x="44" y="576"/>
                    <a:pt x="45" y="580"/>
                  </a:cubicBezTo>
                  <a:cubicBezTo>
                    <a:pt x="45" y="582"/>
                    <a:pt x="47" y="584"/>
                    <a:pt x="50" y="587"/>
                  </a:cubicBezTo>
                  <a:cubicBezTo>
                    <a:pt x="50" y="587"/>
                    <a:pt x="51" y="587"/>
                    <a:pt x="51" y="588"/>
                  </a:cubicBezTo>
                  <a:cubicBezTo>
                    <a:pt x="52" y="590"/>
                    <a:pt x="51" y="593"/>
                    <a:pt x="50" y="596"/>
                  </a:cubicBezTo>
                  <a:cubicBezTo>
                    <a:pt x="48" y="600"/>
                    <a:pt x="48" y="603"/>
                    <a:pt x="51" y="607"/>
                  </a:cubicBezTo>
                  <a:cubicBezTo>
                    <a:pt x="51" y="607"/>
                    <a:pt x="51" y="607"/>
                    <a:pt x="52" y="607"/>
                  </a:cubicBezTo>
                  <a:cubicBezTo>
                    <a:pt x="54" y="610"/>
                    <a:pt x="54" y="613"/>
                    <a:pt x="55" y="616"/>
                  </a:cubicBezTo>
                  <a:cubicBezTo>
                    <a:pt x="55" y="618"/>
                    <a:pt x="55" y="620"/>
                    <a:pt x="56" y="622"/>
                  </a:cubicBezTo>
                  <a:cubicBezTo>
                    <a:pt x="58" y="623"/>
                    <a:pt x="60" y="625"/>
                    <a:pt x="63" y="626"/>
                  </a:cubicBezTo>
                  <a:cubicBezTo>
                    <a:pt x="68" y="629"/>
                    <a:pt x="74" y="633"/>
                    <a:pt x="76" y="641"/>
                  </a:cubicBezTo>
                  <a:cubicBezTo>
                    <a:pt x="77" y="645"/>
                    <a:pt x="77" y="648"/>
                    <a:pt x="77" y="651"/>
                  </a:cubicBezTo>
                  <a:cubicBezTo>
                    <a:pt x="77" y="654"/>
                    <a:pt x="77" y="657"/>
                    <a:pt x="78" y="659"/>
                  </a:cubicBezTo>
                  <a:cubicBezTo>
                    <a:pt x="79" y="660"/>
                    <a:pt x="80" y="661"/>
                    <a:pt x="82" y="663"/>
                  </a:cubicBezTo>
                  <a:cubicBezTo>
                    <a:pt x="85" y="665"/>
                    <a:pt x="90" y="669"/>
                    <a:pt x="90" y="675"/>
                  </a:cubicBezTo>
                  <a:cubicBezTo>
                    <a:pt x="90" y="676"/>
                    <a:pt x="90" y="676"/>
                    <a:pt x="89" y="676"/>
                  </a:cubicBezTo>
                  <a:cubicBezTo>
                    <a:pt x="87" y="681"/>
                    <a:pt x="82" y="685"/>
                    <a:pt x="77" y="689"/>
                  </a:cubicBezTo>
                  <a:cubicBezTo>
                    <a:pt x="73" y="693"/>
                    <a:pt x="69" y="696"/>
                    <a:pt x="67" y="699"/>
                  </a:cubicBezTo>
                  <a:cubicBezTo>
                    <a:pt x="66" y="700"/>
                    <a:pt x="66" y="702"/>
                    <a:pt x="66" y="703"/>
                  </a:cubicBezTo>
                  <a:cubicBezTo>
                    <a:pt x="65" y="706"/>
                    <a:pt x="65" y="709"/>
                    <a:pt x="62" y="711"/>
                  </a:cubicBezTo>
                  <a:cubicBezTo>
                    <a:pt x="62" y="711"/>
                    <a:pt x="62" y="711"/>
                    <a:pt x="61" y="711"/>
                  </a:cubicBezTo>
                  <a:cubicBezTo>
                    <a:pt x="53" y="714"/>
                    <a:pt x="52" y="716"/>
                    <a:pt x="49" y="720"/>
                  </a:cubicBezTo>
                  <a:cubicBezTo>
                    <a:pt x="48" y="722"/>
                    <a:pt x="49" y="724"/>
                    <a:pt x="49" y="727"/>
                  </a:cubicBezTo>
                  <a:cubicBezTo>
                    <a:pt x="50" y="731"/>
                    <a:pt x="51" y="736"/>
                    <a:pt x="47" y="742"/>
                  </a:cubicBezTo>
                  <a:cubicBezTo>
                    <a:pt x="47" y="742"/>
                    <a:pt x="46" y="742"/>
                    <a:pt x="46" y="742"/>
                  </a:cubicBezTo>
                  <a:cubicBezTo>
                    <a:pt x="44" y="743"/>
                    <a:pt x="43" y="743"/>
                    <a:pt x="42" y="743"/>
                  </a:cubicBezTo>
                  <a:cubicBezTo>
                    <a:pt x="39" y="743"/>
                    <a:pt x="37" y="742"/>
                    <a:pt x="35" y="741"/>
                  </a:cubicBezTo>
                  <a:cubicBezTo>
                    <a:pt x="34" y="740"/>
                    <a:pt x="33" y="739"/>
                    <a:pt x="31" y="740"/>
                  </a:cubicBezTo>
                  <a:cubicBezTo>
                    <a:pt x="29" y="741"/>
                    <a:pt x="26" y="744"/>
                    <a:pt x="24" y="746"/>
                  </a:cubicBezTo>
                  <a:cubicBezTo>
                    <a:pt x="20" y="750"/>
                    <a:pt x="17" y="754"/>
                    <a:pt x="13" y="756"/>
                  </a:cubicBezTo>
                  <a:cubicBezTo>
                    <a:pt x="9" y="757"/>
                    <a:pt x="5" y="757"/>
                    <a:pt x="2" y="756"/>
                  </a:cubicBezTo>
                  <a:cubicBezTo>
                    <a:pt x="1" y="756"/>
                    <a:pt x="1" y="756"/>
                    <a:pt x="0" y="756"/>
                  </a:cubicBezTo>
                  <a:cubicBezTo>
                    <a:pt x="0" y="760"/>
                    <a:pt x="2" y="762"/>
                    <a:pt x="6" y="765"/>
                  </a:cubicBezTo>
                  <a:cubicBezTo>
                    <a:pt x="9" y="767"/>
                    <a:pt x="12" y="769"/>
                    <a:pt x="13" y="773"/>
                  </a:cubicBezTo>
                  <a:cubicBezTo>
                    <a:pt x="18" y="785"/>
                    <a:pt x="19" y="798"/>
                    <a:pt x="20" y="820"/>
                  </a:cubicBezTo>
                  <a:cubicBezTo>
                    <a:pt x="21" y="825"/>
                    <a:pt x="21" y="830"/>
                    <a:pt x="22" y="834"/>
                  </a:cubicBezTo>
                  <a:cubicBezTo>
                    <a:pt x="23" y="843"/>
                    <a:pt x="24" y="849"/>
                    <a:pt x="24" y="854"/>
                  </a:cubicBezTo>
                  <a:cubicBezTo>
                    <a:pt x="24" y="855"/>
                    <a:pt x="24" y="856"/>
                    <a:pt x="23" y="856"/>
                  </a:cubicBezTo>
                  <a:cubicBezTo>
                    <a:pt x="19" y="861"/>
                    <a:pt x="15" y="861"/>
                    <a:pt x="11" y="861"/>
                  </a:cubicBezTo>
                  <a:cubicBezTo>
                    <a:pt x="8" y="861"/>
                    <a:pt x="6" y="862"/>
                    <a:pt x="4" y="863"/>
                  </a:cubicBezTo>
                  <a:cubicBezTo>
                    <a:pt x="4" y="864"/>
                    <a:pt x="5" y="865"/>
                    <a:pt x="7" y="865"/>
                  </a:cubicBezTo>
                  <a:cubicBezTo>
                    <a:pt x="11" y="867"/>
                    <a:pt x="17" y="870"/>
                    <a:pt x="17" y="878"/>
                  </a:cubicBezTo>
                  <a:cubicBezTo>
                    <a:pt x="17" y="880"/>
                    <a:pt x="16" y="882"/>
                    <a:pt x="14" y="886"/>
                  </a:cubicBezTo>
                  <a:cubicBezTo>
                    <a:pt x="14" y="888"/>
                    <a:pt x="12" y="893"/>
                    <a:pt x="12" y="894"/>
                  </a:cubicBezTo>
                  <a:cubicBezTo>
                    <a:pt x="14" y="898"/>
                    <a:pt x="17" y="900"/>
                    <a:pt x="19" y="902"/>
                  </a:cubicBezTo>
                  <a:cubicBezTo>
                    <a:pt x="21" y="904"/>
                    <a:pt x="23" y="906"/>
                    <a:pt x="25" y="909"/>
                  </a:cubicBezTo>
                  <a:cubicBezTo>
                    <a:pt x="26" y="911"/>
                    <a:pt x="27" y="913"/>
                    <a:pt x="27" y="915"/>
                  </a:cubicBezTo>
                  <a:cubicBezTo>
                    <a:pt x="29" y="918"/>
                    <a:pt x="30" y="921"/>
                    <a:pt x="34" y="925"/>
                  </a:cubicBezTo>
                  <a:cubicBezTo>
                    <a:pt x="35" y="925"/>
                    <a:pt x="35" y="927"/>
                    <a:pt x="35" y="928"/>
                  </a:cubicBezTo>
                  <a:cubicBezTo>
                    <a:pt x="30" y="936"/>
                    <a:pt x="24" y="944"/>
                    <a:pt x="20" y="949"/>
                  </a:cubicBezTo>
                  <a:cubicBezTo>
                    <a:pt x="20" y="949"/>
                    <a:pt x="21" y="950"/>
                    <a:pt x="21" y="950"/>
                  </a:cubicBezTo>
                  <a:cubicBezTo>
                    <a:pt x="22" y="951"/>
                    <a:pt x="24" y="953"/>
                    <a:pt x="24" y="956"/>
                  </a:cubicBezTo>
                  <a:cubicBezTo>
                    <a:pt x="23" y="957"/>
                    <a:pt x="23" y="958"/>
                    <a:pt x="22" y="958"/>
                  </a:cubicBezTo>
                  <a:cubicBezTo>
                    <a:pt x="18" y="960"/>
                    <a:pt x="15" y="963"/>
                    <a:pt x="15" y="965"/>
                  </a:cubicBezTo>
                  <a:cubicBezTo>
                    <a:pt x="15" y="965"/>
                    <a:pt x="15" y="966"/>
                    <a:pt x="16" y="967"/>
                  </a:cubicBezTo>
                  <a:cubicBezTo>
                    <a:pt x="18" y="968"/>
                    <a:pt x="20" y="969"/>
                    <a:pt x="21" y="969"/>
                  </a:cubicBezTo>
                  <a:cubicBezTo>
                    <a:pt x="22" y="969"/>
                    <a:pt x="23" y="969"/>
                    <a:pt x="24" y="968"/>
                  </a:cubicBezTo>
                  <a:cubicBezTo>
                    <a:pt x="25" y="968"/>
                    <a:pt x="27" y="967"/>
                    <a:pt x="30" y="967"/>
                  </a:cubicBezTo>
                  <a:cubicBezTo>
                    <a:pt x="33" y="968"/>
                    <a:pt x="34" y="970"/>
                    <a:pt x="35" y="971"/>
                  </a:cubicBezTo>
                  <a:cubicBezTo>
                    <a:pt x="36" y="972"/>
                    <a:pt x="36" y="973"/>
                    <a:pt x="37" y="973"/>
                  </a:cubicBezTo>
                  <a:cubicBezTo>
                    <a:pt x="38" y="973"/>
                    <a:pt x="39" y="973"/>
                    <a:pt x="41" y="973"/>
                  </a:cubicBezTo>
                  <a:cubicBezTo>
                    <a:pt x="43" y="972"/>
                    <a:pt x="45" y="972"/>
                    <a:pt x="47" y="972"/>
                  </a:cubicBezTo>
                  <a:cubicBezTo>
                    <a:pt x="49" y="972"/>
                    <a:pt x="51" y="973"/>
                    <a:pt x="53" y="973"/>
                  </a:cubicBezTo>
                  <a:cubicBezTo>
                    <a:pt x="54" y="974"/>
                    <a:pt x="55" y="974"/>
                    <a:pt x="55" y="974"/>
                  </a:cubicBezTo>
                  <a:cubicBezTo>
                    <a:pt x="62" y="971"/>
                    <a:pt x="62" y="971"/>
                    <a:pt x="62" y="971"/>
                  </a:cubicBezTo>
                  <a:cubicBezTo>
                    <a:pt x="63" y="971"/>
                    <a:pt x="65" y="971"/>
                    <a:pt x="65" y="972"/>
                  </a:cubicBezTo>
                  <a:cubicBezTo>
                    <a:pt x="74" y="985"/>
                    <a:pt x="74" y="985"/>
                    <a:pt x="74" y="985"/>
                  </a:cubicBezTo>
                  <a:cubicBezTo>
                    <a:pt x="74" y="986"/>
                    <a:pt x="74" y="986"/>
                    <a:pt x="74" y="986"/>
                  </a:cubicBezTo>
                  <a:cubicBezTo>
                    <a:pt x="75" y="989"/>
                    <a:pt x="75" y="992"/>
                    <a:pt x="73" y="994"/>
                  </a:cubicBezTo>
                  <a:cubicBezTo>
                    <a:pt x="71" y="996"/>
                    <a:pt x="68" y="997"/>
                    <a:pt x="65" y="996"/>
                  </a:cubicBezTo>
                  <a:cubicBezTo>
                    <a:pt x="64" y="996"/>
                    <a:pt x="64" y="996"/>
                    <a:pt x="64" y="996"/>
                  </a:cubicBezTo>
                  <a:cubicBezTo>
                    <a:pt x="64" y="998"/>
                    <a:pt x="64" y="1002"/>
                    <a:pt x="65" y="1004"/>
                  </a:cubicBezTo>
                  <a:cubicBezTo>
                    <a:pt x="65" y="1004"/>
                    <a:pt x="65" y="1004"/>
                    <a:pt x="65" y="1004"/>
                  </a:cubicBezTo>
                  <a:cubicBezTo>
                    <a:pt x="66" y="1004"/>
                    <a:pt x="67" y="1003"/>
                    <a:pt x="69" y="1003"/>
                  </a:cubicBezTo>
                  <a:cubicBezTo>
                    <a:pt x="71" y="1002"/>
                    <a:pt x="74" y="1001"/>
                    <a:pt x="77" y="1001"/>
                  </a:cubicBezTo>
                  <a:cubicBezTo>
                    <a:pt x="77" y="1001"/>
                    <a:pt x="78" y="1001"/>
                    <a:pt x="78" y="1002"/>
                  </a:cubicBezTo>
                  <a:cubicBezTo>
                    <a:pt x="78" y="1001"/>
                    <a:pt x="78" y="1001"/>
                    <a:pt x="78" y="1001"/>
                  </a:cubicBezTo>
                  <a:cubicBezTo>
                    <a:pt x="79" y="1002"/>
                    <a:pt x="80" y="1003"/>
                    <a:pt x="83" y="1006"/>
                  </a:cubicBezTo>
                  <a:cubicBezTo>
                    <a:pt x="86" y="1010"/>
                    <a:pt x="96" y="1025"/>
                    <a:pt x="94" y="1033"/>
                  </a:cubicBezTo>
                  <a:cubicBezTo>
                    <a:pt x="91" y="1047"/>
                    <a:pt x="95" y="1051"/>
                    <a:pt x="99" y="1055"/>
                  </a:cubicBezTo>
                  <a:cubicBezTo>
                    <a:pt x="101" y="1057"/>
                    <a:pt x="103" y="1059"/>
                    <a:pt x="104" y="1062"/>
                  </a:cubicBezTo>
                  <a:cubicBezTo>
                    <a:pt x="106" y="1068"/>
                    <a:pt x="104" y="1072"/>
                    <a:pt x="102" y="1076"/>
                  </a:cubicBezTo>
                  <a:cubicBezTo>
                    <a:pt x="101" y="1079"/>
                    <a:pt x="100" y="1081"/>
                    <a:pt x="100" y="1083"/>
                  </a:cubicBezTo>
                  <a:cubicBezTo>
                    <a:pt x="107" y="1092"/>
                    <a:pt x="115" y="1100"/>
                    <a:pt x="125" y="1105"/>
                  </a:cubicBezTo>
                  <a:cubicBezTo>
                    <a:pt x="126" y="1105"/>
                    <a:pt x="127" y="1107"/>
                    <a:pt x="127" y="1108"/>
                  </a:cubicBezTo>
                  <a:cubicBezTo>
                    <a:pt x="126" y="1112"/>
                    <a:pt x="126" y="1114"/>
                    <a:pt x="125" y="1118"/>
                  </a:cubicBezTo>
                  <a:cubicBezTo>
                    <a:pt x="125" y="1120"/>
                    <a:pt x="125" y="1122"/>
                    <a:pt x="125" y="1124"/>
                  </a:cubicBezTo>
                  <a:cubicBezTo>
                    <a:pt x="125" y="1125"/>
                    <a:pt x="125" y="1125"/>
                    <a:pt x="125" y="1126"/>
                  </a:cubicBezTo>
                  <a:cubicBezTo>
                    <a:pt x="120" y="1132"/>
                    <a:pt x="109" y="1149"/>
                    <a:pt x="116" y="1168"/>
                  </a:cubicBezTo>
                  <a:cubicBezTo>
                    <a:pt x="116" y="1169"/>
                    <a:pt x="116" y="1170"/>
                    <a:pt x="116" y="1170"/>
                  </a:cubicBezTo>
                  <a:cubicBezTo>
                    <a:pt x="115" y="1171"/>
                    <a:pt x="114" y="1177"/>
                    <a:pt x="116" y="1183"/>
                  </a:cubicBezTo>
                  <a:cubicBezTo>
                    <a:pt x="117" y="1187"/>
                    <a:pt x="119" y="1191"/>
                    <a:pt x="126" y="1194"/>
                  </a:cubicBezTo>
                  <a:cubicBezTo>
                    <a:pt x="127" y="1193"/>
                    <a:pt x="128" y="1192"/>
                    <a:pt x="129" y="1190"/>
                  </a:cubicBezTo>
                  <a:cubicBezTo>
                    <a:pt x="131" y="1187"/>
                    <a:pt x="133" y="1184"/>
                    <a:pt x="136" y="1183"/>
                  </a:cubicBezTo>
                  <a:cubicBezTo>
                    <a:pt x="139" y="1182"/>
                    <a:pt x="140" y="1182"/>
                    <a:pt x="141" y="1182"/>
                  </a:cubicBezTo>
                  <a:cubicBezTo>
                    <a:pt x="144" y="1182"/>
                    <a:pt x="144" y="1182"/>
                    <a:pt x="144" y="1182"/>
                  </a:cubicBezTo>
                  <a:cubicBezTo>
                    <a:pt x="145" y="1182"/>
                    <a:pt x="148" y="1182"/>
                    <a:pt x="155" y="1177"/>
                  </a:cubicBezTo>
                  <a:cubicBezTo>
                    <a:pt x="156" y="1177"/>
                    <a:pt x="156" y="1177"/>
                    <a:pt x="157" y="1177"/>
                  </a:cubicBezTo>
                  <a:cubicBezTo>
                    <a:pt x="159" y="1177"/>
                    <a:pt x="159" y="1177"/>
                    <a:pt x="159" y="1177"/>
                  </a:cubicBezTo>
                  <a:cubicBezTo>
                    <a:pt x="161" y="1177"/>
                    <a:pt x="161" y="1177"/>
                    <a:pt x="166" y="1169"/>
                  </a:cubicBezTo>
                  <a:cubicBezTo>
                    <a:pt x="166" y="1169"/>
                    <a:pt x="167" y="1168"/>
                    <a:pt x="168" y="1168"/>
                  </a:cubicBezTo>
                  <a:cubicBezTo>
                    <a:pt x="168" y="1168"/>
                    <a:pt x="169" y="1168"/>
                    <a:pt x="169" y="1168"/>
                  </a:cubicBezTo>
                  <a:cubicBezTo>
                    <a:pt x="172" y="1168"/>
                    <a:pt x="174" y="1171"/>
                    <a:pt x="175" y="1173"/>
                  </a:cubicBezTo>
                  <a:cubicBezTo>
                    <a:pt x="176" y="1176"/>
                    <a:pt x="177" y="1177"/>
                    <a:pt x="178" y="1177"/>
                  </a:cubicBezTo>
                  <a:cubicBezTo>
                    <a:pt x="179" y="1177"/>
                    <a:pt x="180" y="1178"/>
                    <a:pt x="181" y="1179"/>
                  </a:cubicBezTo>
                  <a:cubicBezTo>
                    <a:pt x="182" y="1180"/>
                    <a:pt x="182" y="1182"/>
                    <a:pt x="182" y="1184"/>
                  </a:cubicBezTo>
                  <a:cubicBezTo>
                    <a:pt x="183" y="1183"/>
                    <a:pt x="184" y="1183"/>
                    <a:pt x="185" y="1183"/>
                  </a:cubicBezTo>
                  <a:cubicBezTo>
                    <a:pt x="190" y="1182"/>
                    <a:pt x="193" y="1168"/>
                    <a:pt x="194" y="1160"/>
                  </a:cubicBezTo>
                  <a:cubicBezTo>
                    <a:pt x="196" y="1155"/>
                    <a:pt x="201" y="1153"/>
                    <a:pt x="206" y="1151"/>
                  </a:cubicBezTo>
                  <a:cubicBezTo>
                    <a:pt x="207" y="1150"/>
                    <a:pt x="209" y="1149"/>
                    <a:pt x="210" y="1148"/>
                  </a:cubicBezTo>
                  <a:cubicBezTo>
                    <a:pt x="212" y="1145"/>
                    <a:pt x="211" y="1144"/>
                    <a:pt x="211" y="1142"/>
                  </a:cubicBezTo>
                  <a:cubicBezTo>
                    <a:pt x="209" y="1137"/>
                    <a:pt x="209" y="1131"/>
                    <a:pt x="219" y="1110"/>
                  </a:cubicBezTo>
                  <a:cubicBezTo>
                    <a:pt x="220" y="1109"/>
                    <a:pt x="220" y="1109"/>
                    <a:pt x="221" y="1109"/>
                  </a:cubicBezTo>
                  <a:cubicBezTo>
                    <a:pt x="225" y="1108"/>
                    <a:pt x="229" y="1108"/>
                    <a:pt x="233" y="1108"/>
                  </a:cubicBezTo>
                  <a:cubicBezTo>
                    <a:pt x="246" y="1108"/>
                    <a:pt x="258" y="1112"/>
                    <a:pt x="265" y="1120"/>
                  </a:cubicBezTo>
                  <a:cubicBezTo>
                    <a:pt x="270" y="1126"/>
                    <a:pt x="273" y="1133"/>
                    <a:pt x="273" y="1142"/>
                  </a:cubicBezTo>
                  <a:cubicBezTo>
                    <a:pt x="276" y="1142"/>
                    <a:pt x="281" y="1141"/>
                    <a:pt x="284" y="1138"/>
                  </a:cubicBezTo>
                  <a:cubicBezTo>
                    <a:pt x="285" y="1137"/>
                    <a:pt x="287" y="1137"/>
                    <a:pt x="288" y="1138"/>
                  </a:cubicBezTo>
                  <a:cubicBezTo>
                    <a:pt x="290" y="1139"/>
                    <a:pt x="290" y="1140"/>
                    <a:pt x="290" y="1140"/>
                  </a:cubicBezTo>
                  <a:cubicBezTo>
                    <a:pt x="291" y="1139"/>
                    <a:pt x="291" y="1137"/>
                    <a:pt x="291" y="1137"/>
                  </a:cubicBezTo>
                  <a:cubicBezTo>
                    <a:pt x="292" y="1136"/>
                    <a:pt x="292" y="1135"/>
                    <a:pt x="292" y="1134"/>
                  </a:cubicBezTo>
                  <a:cubicBezTo>
                    <a:pt x="293" y="1133"/>
                    <a:pt x="294" y="1132"/>
                    <a:pt x="295" y="1132"/>
                  </a:cubicBezTo>
                  <a:cubicBezTo>
                    <a:pt x="296" y="1132"/>
                    <a:pt x="296" y="1132"/>
                    <a:pt x="296" y="1132"/>
                  </a:cubicBezTo>
                  <a:cubicBezTo>
                    <a:pt x="301" y="1132"/>
                    <a:pt x="305" y="1134"/>
                    <a:pt x="307" y="1137"/>
                  </a:cubicBezTo>
                  <a:cubicBezTo>
                    <a:pt x="310" y="1140"/>
                    <a:pt x="311" y="1146"/>
                    <a:pt x="309" y="1153"/>
                  </a:cubicBezTo>
                  <a:cubicBezTo>
                    <a:pt x="309" y="1153"/>
                    <a:pt x="309" y="1153"/>
                    <a:pt x="309" y="1153"/>
                  </a:cubicBezTo>
                  <a:cubicBezTo>
                    <a:pt x="310" y="1153"/>
                    <a:pt x="310" y="1153"/>
                    <a:pt x="310" y="1153"/>
                  </a:cubicBezTo>
                  <a:cubicBezTo>
                    <a:pt x="316" y="1153"/>
                    <a:pt x="319" y="1156"/>
                    <a:pt x="320" y="1168"/>
                  </a:cubicBezTo>
                  <a:cubicBezTo>
                    <a:pt x="320" y="1169"/>
                    <a:pt x="321" y="1170"/>
                    <a:pt x="323" y="1171"/>
                  </a:cubicBezTo>
                  <a:cubicBezTo>
                    <a:pt x="326" y="1173"/>
                    <a:pt x="332" y="1177"/>
                    <a:pt x="326" y="1187"/>
                  </a:cubicBezTo>
                  <a:cubicBezTo>
                    <a:pt x="326" y="1188"/>
                    <a:pt x="325" y="1189"/>
                    <a:pt x="324" y="1190"/>
                  </a:cubicBezTo>
                  <a:cubicBezTo>
                    <a:pt x="323" y="1191"/>
                    <a:pt x="322" y="1193"/>
                    <a:pt x="322" y="1193"/>
                  </a:cubicBezTo>
                  <a:cubicBezTo>
                    <a:pt x="321" y="1194"/>
                    <a:pt x="320" y="1195"/>
                    <a:pt x="319" y="1195"/>
                  </a:cubicBezTo>
                  <a:cubicBezTo>
                    <a:pt x="319" y="1195"/>
                    <a:pt x="319" y="1195"/>
                    <a:pt x="319" y="1195"/>
                  </a:cubicBezTo>
                  <a:cubicBezTo>
                    <a:pt x="315" y="1195"/>
                    <a:pt x="313" y="1193"/>
                    <a:pt x="311" y="1191"/>
                  </a:cubicBezTo>
                  <a:cubicBezTo>
                    <a:pt x="309" y="1189"/>
                    <a:pt x="307" y="1187"/>
                    <a:pt x="305" y="1187"/>
                  </a:cubicBezTo>
                  <a:cubicBezTo>
                    <a:pt x="303" y="1187"/>
                    <a:pt x="301" y="1188"/>
                    <a:pt x="299" y="1190"/>
                  </a:cubicBezTo>
                  <a:cubicBezTo>
                    <a:pt x="297" y="1191"/>
                    <a:pt x="296" y="1194"/>
                    <a:pt x="300" y="1204"/>
                  </a:cubicBezTo>
                  <a:cubicBezTo>
                    <a:pt x="301" y="1208"/>
                    <a:pt x="298" y="1211"/>
                    <a:pt x="296" y="1213"/>
                  </a:cubicBezTo>
                  <a:cubicBezTo>
                    <a:pt x="295" y="1214"/>
                    <a:pt x="294" y="1215"/>
                    <a:pt x="294" y="1216"/>
                  </a:cubicBezTo>
                  <a:cubicBezTo>
                    <a:pt x="294" y="1217"/>
                    <a:pt x="295" y="1219"/>
                    <a:pt x="297" y="1220"/>
                  </a:cubicBezTo>
                  <a:cubicBezTo>
                    <a:pt x="298" y="1222"/>
                    <a:pt x="298" y="1222"/>
                    <a:pt x="299" y="1223"/>
                  </a:cubicBezTo>
                  <a:cubicBezTo>
                    <a:pt x="299" y="1224"/>
                    <a:pt x="299" y="1225"/>
                    <a:pt x="299" y="1226"/>
                  </a:cubicBezTo>
                  <a:cubicBezTo>
                    <a:pt x="299" y="1228"/>
                    <a:pt x="299" y="1232"/>
                    <a:pt x="300" y="1233"/>
                  </a:cubicBezTo>
                  <a:cubicBezTo>
                    <a:pt x="300" y="1233"/>
                    <a:pt x="300" y="1233"/>
                    <a:pt x="300" y="1233"/>
                  </a:cubicBezTo>
                  <a:cubicBezTo>
                    <a:pt x="301" y="1233"/>
                    <a:pt x="301" y="1233"/>
                    <a:pt x="302" y="1233"/>
                  </a:cubicBezTo>
                  <a:cubicBezTo>
                    <a:pt x="302" y="1233"/>
                    <a:pt x="302" y="1233"/>
                    <a:pt x="303" y="1233"/>
                  </a:cubicBezTo>
                  <a:cubicBezTo>
                    <a:pt x="309" y="1233"/>
                    <a:pt x="310" y="1239"/>
                    <a:pt x="311" y="1248"/>
                  </a:cubicBezTo>
                  <a:cubicBezTo>
                    <a:pt x="311" y="1248"/>
                    <a:pt x="311" y="1249"/>
                    <a:pt x="311" y="1249"/>
                  </a:cubicBezTo>
                  <a:cubicBezTo>
                    <a:pt x="309" y="1255"/>
                    <a:pt x="280" y="1263"/>
                    <a:pt x="271" y="1265"/>
                  </a:cubicBezTo>
                  <a:cubicBezTo>
                    <a:pt x="268" y="1272"/>
                    <a:pt x="271" y="1279"/>
                    <a:pt x="276" y="1287"/>
                  </a:cubicBezTo>
                  <a:cubicBezTo>
                    <a:pt x="278" y="1290"/>
                    <a:pt x="280" y="1294"/>
                    <a:pt x="281" y="1299"/>
                  </a:cubicBezTo>
                  <a:cubicBezTo>
                    <a:pt x="283" y="1302"/>
                    <a:pt x="284" y="1305"/>
                    <a:pt x="285" y="1308"/>
                  </a:cubicBezTo>
                  <a:cubicBezTo>
                    <a:pt x="288" y="1314"/>
                    <a:pt x="291" y="1322"/>
                    <a:pt x="293" y="1324"/>
                  </a:cubicBezTo>
                  <a:cubicBezTo>
                    <a:pt x="295" y="1325"/>
                    <a:pt x="297" y="1325"/>
                    <a:pt x="299" y="1325"/>
                  </a:cubicBezTo>
                  <a:cubicBezTo>
                    <a:pt x="306" y="1327"/>
                    <a:pt x="313" y="1328"/>
                    <a:pt x="318" y="1334"/>
                  </a:cubicBezTo>
                  <a:cubicBezTo>
                    <a:pt x="322" y="1341"/>
                    <a:pt x="320" y="1355"/>
                    <a:pt x="319" y="1359"/>
                  </a:cubicBezTo>
                  <a:cubicBezTo>
                    <a:pt x="319" y="1360"/>
                    <a:pt x="319" y="1360"/>
                    <a:pt x="318" y="1361"/>
                  </a:cubicBezTo>
                  <a:cubicBezTo>
                    <a:pt x="314" y="1364"/>
                    <a:pt x="309" y="1366"/>
                    <a:pt x="304" y="1368"/>
                  </a:cubicBezTo>
                  <a:cubicBezTo>
                    <a:pt x="299" y="1369"/>
                    <a:pt x="295" y="1371"/>
                    <a:pt x="292" y="1374"/>
                  </a:cubicBezTo>
                  <a:cubicBezTo>
                    <a:pt x="290" y="1376"/>
                    <a:pt x="289" y="1379"/>
                    <a:pt x="287" y="1382"/>
                  </a:cubicBezTo>
                  <a:cubicBezTo>
                    <a:pt x="285" y="1387"/>
                    <a:pt x="282" y="1392"/>
                    <a:pt x="277" y="1397"/>
                  </a:cubicBezTo>
                  <a:cubicBezTo>
                    <a:pt x="275" y="1399"/>
                    <a:pt x="271" y="1402"/>
                    <a:pt x="268" y="1404"/>
                  </a:cubicBezTo>
                  <a:cubicBezTo>
                    <a:pt x="263" y="1406"/>
                    <a:pt x="259" y="1409"/>
                    <a:pt x="257" y="1413"/>
                  </a:cubicBezTo>
                  <a:cubicBezTo>
                    <a:pt x="259" y="1414"/>
                    <a:pt x="262" y="1416"/>
                    <a:pt x="265" y="1418"/>
                  </a:cubicBezTo>
                  <a:cubicBezTo>
                    <a:pt x="270" y="1421"/>
                    <a:pt x="277" y="1425"/>
                    <a:pt x="278" y="1431"/>
                  </a:cubicBezTo>
                  <a:cubicBezTo>
                    <a:pt x="279" y="1438"/>
                    <a:pt x="266" y="1459"/>
                    <a:pt x="266" y="1459"/>
                  </a:cubicBezTo>
                  <a:cubicBezTo>
                    <a:pt x="266" y="1459"/>
                    <a:pt x="266" y="1460"/>
                    <a:pt x="265" y="1460"/>
                  </a:cubicBezTo>
                  <a:cubicBezTo>
                    <a:pt x="262" y="1463"/>
                    <a:pt x="258" y="1464"/>
                    <a:pt x="255" y="1464"/>
                  </a:cubicBezTo>
                  <a:cubicBezTo>
                    <a:pt x="254" y="1464"/>
                    <a:pt x="253" y="1464"/>
                    <a:pt x="252" y="1465"/>
                  </a:cubicBezTo>
                  <a:cubicBezTo>
                    <a:pt x="251" y="1465"/>
                    <a:pt x="250" y="1466"/>
                    <a:pt x="249" y="1467"/>
                  </a:cubicBezTo>
                  <a:cubicBezTo>
                    <a:pt x="249" y="1468"/>
                    <a:pt x="247" y="1469"/>
                    <a:pt x="245" y="1470"/>
                  </a:cubicBezTo>
                  <a:cubicBezTo>
                    <a:pt x="244" y="1471"/>
                    <a:pt x="241" y="1471"/>
                    <a:pt x="239" y="1470"/>
                  </a:cubicBezTo>
                  <a:cubicBezTo>
                    <a:pt x="237" y="1470"/>
                    <a:pt x="237" y="1470"/>
                    <a:pt x="237" y="1470"/>
                  </a:cubicBezTo>
                  <a:cubicBezTo>
                    <a:pt x="236" y="1470"/>
                    <a:pt x="235" y="1470"/>
                    <a:pt x="234" y="1470"/>
                  </a:cubicBezTo>
                  <a:cubicBezTo>
                    <a:pt x="233" y="1471"/>
                    <a:pt x="232" y="1472"/>
                    <a:pt x="232" y="1473"/>
                  </a:cubicBezTo>
                  <a:cubicBezTo>
                    <a:pt x="231" y="1475"/>
                    <a:pt x="231" y="1478"/>
                    <a:pt x="228" y="1479"/>
                  </a:cubicBezTo>
                  <a:cubicBezTo>
                    <a:pt x="227" y="1481"/>
                    <a:pt x="223" y="1481"/>
                    <a:pt x="221" y="1481"/>
                  </a:cubicBezTo>
                  <a:cubicBezTo>
                    <a:pt x="219" y="1481"/>
                    <a:pt x="217" y="1481"/>
                    <a:pt x="216" y="1482"/>
                  </a:cubicBezTo>
                  <a:cubicBezTo>
                    <a:pt x="213" y="1484"/>
                    <a:pt x="212" y="1486"/>
                    <a:pt x="211" y="1488"/>
                  </a:cubicBezTo>
                  <a:cubicBezTo>
                    <a:pt x="210" y="1490"/>
                    <a:pt x="209" y="1492"/>
                    <a:pt x="206" y="1494"/>
                  </a:cubicBezTo>
                  <a:cubicBezTo>
                    <a:pt x="205" y="1496"/>
                    <a:pt x="204" y="1496"/>
                    <a:pt x="202" y="1497"/>
                  </a:cubicBezTo>
                  <a:cubicBezTo>
                    <a:pt x="200" y="1498"/>
                    <a:pt x="198" y="1498"/>
                    <a:pt x="197" y="1500"/>
                  </a:cubicBezTo>
                  <a:cubicBezTo>
                    <a:pt x="196" y="1500"/>
                    <a:pt x="195" y="1501"/>
                    <a:pt x="194" y="1503"/>
                  </a:cubicBezTo>
                  <a:cubicBezTo>
                    <a:pt x="193" y="1505"/>
                    <a:pt x="191" y="1508"/>
                    <a:pt x="189" y="1510"/>
                  </a:cubicBezTo>
                  <a:cubicBezTo>
                    <a:pt x="189" y="1510"/>
                    <a:pt x="188" y="1510"/>
                    <a:pt x="188" y="1510"/>
                  </a:cubicBezTo>
                  <a:cubicBezTo>
                    <a:pt x="186" y="1511"/>
                    <a:pt x="184" y="1510"/>
                    <a:pt x="181" y="1510"/>
                  </a:cubicBezTo>
                  <a:cubicBezTo>
                    <a:pt x="178" y="1509"/>
                    <a:pt x="175" y="1508"/>
                    <a:pt x="172" y="1509"/>
                  </a:cubicBezTo>
                  <a:cubicBezTo>
                    <a:pt x="170" y="1510"/>
                    <a:pt x="168" y="1512"/>
                    <a:pt x="165" y="1514"/>
                  </a:cubicBezTo>
                  <a:cubicBezTo>
                    <a:pt x="163" y="1517"/>
                    <a:pt x="160" y="1520"/>
                    <a:pt x="156" y="1521"/>
                  </a:cubicBezTo>
                  <a:cubicBezTo>
                    <a:pt x="150" y="1523"/>
                    <a:pt x="147" y="1524"/>
                    <a:pt x="144" y="1524"/>
                  </a:cubicBezTo>
                  <a:cubicBezTo>
                    <a:pt x="141" y="1524"/>
                    <a:pt x="141" y="1524"/>
                    <a:pt x="141" y="1524"/>
                  </a:cubicBezTo>
                  <a:cubicBezTo>
                    <a:pt x="136" y="1524"/>
                    <a:pt x="134" y="1525"/>
                    <a:pt x="134" y="1526"/>
                  </a:cubicBezTo>
                  <a:cubicBezTo>
                    <a:pt x="132" y="1529"/>
                    <a:pt x="132" y="1530"/>
                    <a:pt x="134" y="1531"/>
                  </a:cubicBezTo>
                  <a:cubicBezTo>
                    <a:pt x="135" y="1531"/>
                    <a:pt x="138" y="1533"/>
                    <a:pt x="137" y="1538"/>
                  </a:cubicBezTo>
                  <a:cubicBezTo>
                    <a:pt x="136" y="1541"/>
                    <a:pt x="134" y="1542"/>
                    <a:pt x="133" y="1543"/>
                  </a:cubicBezTo>
                  <a:cubicBezTo>
                    <a:pt x="132" y="1544"/>
                    <a:pt x="132" y="1545"/>
                    <a:pt x="131" y="1547"/>
                  </a:cubicBezTo>
                  <a:cubicBezTo>
                    <a:pt x="133" y="1549"/>
                    <a:pt x="131" y="1552"/>
                    <a:pt x="129" y="1555"/>
                  </a:cubicBezTo>
                  <a:cubicBezTo>
                    <a:pt x="129" y="1556"/>
                    <a:pt x="127" y="1558"/>
                    <a:pt x="127" y="1559"/>
                  </a:cubicBezTo>
                  <a:cubicBezTo>
                    <a:pt x="128" y="1560"/>
                    <a:pt x="131" y="1560"/>
                    <a:pt x="133" y="1559"/>
                  </a:cubicBezTo>
                  <a:cubicBezTo>
                    <a:pt x="137" y="1559"/>
                    <a:pt x="140" y="1558"/>
                    <a:pt x="142" y="1560"/>
                  </a:cubicBezTo>
                  <a:cubicBezTo>
                    <a:pt x="143" y="1560"/>
                    <a:pt x="143" y="1561"/>
                    <a:pt x="143" y="1562"/>
                  </a:cubicBezTo>
                  <a:cubicBezTo>
                    <a:pt x="144" y="1571"/>
                    <a:pt x="135" y="1574"/>
                    <a:pt x="128" y="1576"/>
                  </a:cubicBezTo>
                  <a:cubicBezTo>
                    <a:pt x="125" y="1577"/>
                    <a:pt x="121" y="1578"/>
                    <a:pt x="120" y="1580"/>
                  </a:cubicBezTo>
                  <a:cubicBezTo>
                    <a:pt x="120" y="1581"/>
                    <a:pt x="121" y="1584"/>
                    <a:pt x="121" y="1587"/>
                  </a:cubicBezTo>
                  <a:cubicBezTo>
                    <a:pt x="122" y="1589"/>
                    <a:pt x="122" y="1592"/>
                    <a:pt x="123" y="1596"/>
                  </a:cubicBezTo>
                  <a:cubicBezTo>
                    <a:pt x="123" y="1597"/>
                    <a:pt x="122" y="1598"/>
                    <a:pt x="121" y="1598"/>
                  </a:cubicBezTo>
                  <a:cubicBezTo>
                    <a:pt x="124" y="1600"/>
                    <a:pt x="126" y="1602"/>
                    <a:pt x="128" y="1604"/>
                  </a:cubicBezTo>
                  <a:cubicBezTo>
                    <a:pt x="133" y="1610"/>
                    <a:pt x="139" y="1616"/>
                    <a:pt x="151" y="1616"/>
                  </a:cubicBezTo>
                  <a:cubicBezTo>
                    <a:pt x="151" y="1616"/>
                    <a:pt x="151" y="1616"/>
                    <a:pt x="151" y="1616"/>
                  </a:cubicBezTo>
                  <a:cubicBezTo>
                    <a:pt x="153" y="1616"/>
                    <a:pt x="156" y="1616"/>
                    <a:pt x="160" y="1615"/>
                  </a:cubicBezTo>
                  <a:cubicBezTo>
                    <a:pt x="162" y="1615"/>
                    <a:pt x="163" y="1614"/>
                    <a:pt x="165" y="1614"/>
                  </a:cubicBezTo>
                  <a:cubicBezTo>
                    <a:pt x="169" y="1614"/>
                    <a:pt x="171" y="1615"/>
                    <a:pt x="174" y="1616"/>
                  </a:cubicBezTo>
                  <a:cubicBezTo>
                    <a:pt x="176" y="1617"/>
                    <a:pt x="178" y="1618"/>
                    <a:pt x="181" y="1618"/>
                  </a:cubicBezTo>
                  <a:cubicBezTo>
                    <a:pt x="182" y="1618"/>
                    <a:pt x="182" y="1618"/>
                    <a:pt x="182" y="1618"/>
                  </a:cubicBezTo>
                  <a:cubicBezTo>
                    <a:pt x="185" y="1618"/>
                    <a:pt x="187" y="1617"/>
                    <a:pt x="189" y="1615"/>
                  </a:cubicBezTo>
                  <a:cubicBezTo>
                    <a:pt x="190" y="1614"/>
                    <a:pt x="192" y="1613"/>
                    <a:pt x="194" y="1613"/>
                  </a:cubicBezTo>
                  <a:cubicBezTo>
                    <a:pt x="196" y="1613"/>
                    <a:pt x="198" y="1614"/>
                    <a:pt x="200" y="1615"/>
                  </a:cubicBezTo>
                  <a:cubicBezTo>
                    <a:pt x="203" y="1616"/>
                    <a:pt x="205" y="1617"/>
                    <a:pt x="208" y="1617"/>
                  </a:cubicBezTo>
                  <a:cubicBezTo>
                    <a:pt x="208" y="1617"/>
                    <a:pt x="209" y="1617"/>
                    <a:pt x="209" y="1617"/>
                  </a:cubicBezTo>
                  <a:cubicBezTo>
                    <a:pt x="215" y="1616"/>
                    <a:pt x="219" y="1612"/>
                    <a:pt x="222" y="1608"/>
                  </a:cubicBezTo>
                  <a:cubicBezTo>
                    <a:pt x="226" y="1605"/>
                    <a:pt x="229" y="1601"/>
                    <a:pt x="234" y="1600"/>
                  </a:cubicBezTo>
                  <a:cubicBezTo>
                    <a:pt x="238" y="1598"/>
                    <a:pt x="242" y="1598"/>
                    <a:pt x="246" y="1597"/>
                  </a:cubicBezTo>
                  <a:cubicBezTo>
                    <a:pt x="252" y="1597"/>
                    <a:pt x="258" y="1596"/>
                    <a:pt x="263" y="1593"/>
                  </a:cubicBezTo>
                  <a:cubicBezTo>
                    <a:pt x="268" y="1588"/>
                    <a:pt x="269" y="1583"/>
                    <a:pt x="271" y="1578"/>
                  </a:cubicBezTo>
                  <a:cubicBezTo>
                    <a:pt x="272" y="1574"/>
                    <a:pt x="273" y="1571"/>
                    <a:pt x="275" y="1569"/>
                  </a:cubicBezTo>
                  <a:cubicBezTo>
                    <a:pt x="278" y="1565"/>
                    <a:pt x="281" y="1564"/>
                    <a:pt x="284" y="1563"/>
                  </a:cubicBezTo>
                  <a:cubicBezTo>
                    <a:pt x="286" y="1562"/>
                    <a:pt x="288" y="1561"/>
                    <a:pt x="291" y="1559"/>
                  </a:cubicBezTo>
                  <a:cubicBezTo>
                    <a:pt x="293" y="1558"/>
                    <a:pt x="295" y="1556"/>
                    <a:pt x="296" y="1554"/>
                  </a:cubicBezTo>
                  <a:cubicBezTo>
                    <a:pt x="298" y="1552"/>
                    <a:pt x="300" y="1550"/>
                    <a:pt x="304" y="1549"/>
                  </a:cubicBezTo>
                  <a:cubicBezTo>
                    <a:pt x="309" y="1549"/>
                    <a:pt x="314" y="1552"/>
                    <a:pt x="319" y="1555"/>
                  </a:cubicBezTo>
                  <a:cubicBezTo>
                    <a:pt x="324" y="1557"/>
                    <a:pt x="328" y="1560"/>
                    <a:pt x="333" y="1561"/>
                  </a:cubicBezTo>
                  <a:cubicBezTo>
                    <a:pt x="339" y="1560"/>
                    <a:pt x="343" y="1557"/>
                    <a:pt x="346" y="1554"/>
                  </a:cubicBezTo>
                  <a:cubicBezTo>
                    <a:pt x="349" y="1552"/>
                    <a:pt x="351" y="1550"/>
                    <a:pt x="353" y="1550"/>
                  </a:cubicBezTo>
                  <a:cubicBezTo>
                    <a:pt x="361" y="1550"/>
                    <a:pt x="368" y="1553"/>
                    <a:pt x="374" y="1556"/>
                  </a:cubicBezTo>
                  <a:cubicBezTo>
                    <a:pt x="380" y="1559"/>
                    <a:pt x="387" y="1563"/>
                    <a:pt x="395" y="1563"/>
                  </a:cubicBezTo>
                  <a:cubicBezTo>
                    <a:pt x="398" y="1563"/>
                    <a:pt x="402" y="1562"/>
                    <a:pt x="405" y="1561"/>
                  </a:cubicBezTo>
                  <a:cubicBezTo>
                    <a:pt x="407" y="1560"/>
                    <a:pt x="408" y="1558"/>
                    <a:pt x="409" y="1554"/>
                  </a:cubicBezTo>
                  <a:cubicBezTo>
                    <a:pt x="411" y="1551"/>
                    <a:pt x="412" y="1547"/>
                    <a:pt x="414" y="1545"/>
                  </a:cubicBezTo>
                  <a:cubicBezTo>
                    <a:pt x="416" y="1543"/>
                    <a:pt x="420" y="1542"/>
                    <a:pt x="423" y="1540"/>
                  </a:cubicBezTo>
                  <a:cubicBezTo>
                    <a:pt x="430" y="1538"/>
                    <a:pt x="437" y="1535"/>
                    <a:pt x="438" y="1529"/>
                  </a:cubicBezTo>
                  <a:cubicBezTo>
                    <a:pt x="439" y="1522"/>
                    <a:pt x="436" y="1519"/>
                    <a:pt x="433" y="1516"/>
                  </a:cubicBezTo>
                  <a:cubicBezTo>
                    <a:pt x="432" y="1514"/>
                    <a:pt x="430" y="1513"/>
                    <a:pt x="430" y="1511"/>
                  </a:cubicBezTo>
                  <a:cubicBezTo>
                    <a:pt x="428" y="1505"/>
                    <a:pt x="431" y="1490"/>
                    <a:pt x="433" y="1480"/>
                  </a:cubicBezTo>
                  <a:cubicBezTo>
                    <a:pt x="433" y="1477"/>
                    <a:pt x="434" y="1475"/>
                    <a:pt x="434" y="1473"/>
                  </a:cubicBezTo>
                  <a:cubicBezTo>
                    <a:pt x="434" y="1466"/>
                    <a:pt x="437" y="1460"/>
                    <a:pt x="440" y="1454"/>
                  </a:cubicBezTo>
                  <a:cubicBezTo>
                    <a:pt x="441" y="1451"/>
                    <a:pt x="442" y="1449"/>
                    <a:pt x="443" y="1446"/>
                  </a:cubicBezTo>
                  <a:cubicBezTo>
                    <a:pt x="446" y="1427"/>
                    <a:pt x="442" y="1417"/>
                    <a:pt x="437" y="1411"/>
                  </a:cubicBezTo>
                  <a:cubicBezTo>
                    <a:pt x="437" y="1411"/>
                    <a:pt x="437" y="1411"/>
                    <a:pt x="436" y="1411"/>
                  </a:cubicBezTo>
                  <a:cubicBezTo>
                    <a:pt x="434" y="1410"/>
                    <a:pt x="434" y="1410"/>
                    <a:pt x="434" y="1410"/>
                  </a:cubicBezTo>
                  <a:cubicBezTo>
                    <a:pt x="429" y="1408"/>
                    <a:pt x="423" y="1406"/>
                    <a:pt x="422" y="1402"/>
                  </a:cubicBezTo>
                  <a:cubicBezTo>
                    <a:pt x="420" y="1397"/>
                    <a:pt x="435" y="1387"/>
                    <a:pt x="444" y="1381"/>
                  </a:cubicBezTo>
                  <a:cubicBezTo>
                    <a:pt x="448" y="1378"/>
                    <a:pt x="451" y="1376"/>
                    <a:pt x="452" y="1375"/>
                  </a:cubicBezTo>
                  <a:cubicBezTo>
                    <a:pt x="456" y="1373"/>
                    <a:pt x="457" y="1371"/>
                    <a:pt x="459" y="1369"/>
                  </a:cubicBezTo>
                  <a:cubicBezTo>
                    <a:pt x="460" y="1367"/>
                    <a:pt x="461" y="1366"/>
                    <a:pt x="463" y="1365"/>
                  </a:cubicBezTo>
                  <a:cubicBezTo>
                    <a:pt x="463" y="1365"/>
                    <a:pt x="463" y="1365"/>
                    <a:pt x="463" y="1365"/>
                  </a:cubicBezTo>
                  <a:cubicBezTo>
                    <a:pt x="463" y="1365"/>
                    <a:pt x="463" y="1365"/>
                    <a:pt x="463" y="1365"/>
                  </a:cubicBezTo>
                  <a:cubicBezTo>
                    <a:pt x="463" y="1365"/>
                    <a:pt x="463" y="1365"/>
                    <a:pt x="464" y="1365"/>
                  </a:cubicBezTo>
                  <a:cubicBezTo>
                    <a:pt x="466" y="1364"/>
                    <a:pt x="468" y="1363"/>
                    <a:pt x="470" y="1363"/>
                  </a:cubicBezTo>
                  <a:cubicBezTo>
                    <a:pt x="471" y="1363"/>
                    <a:pt x="472" y="1364"/>
                    <a:pt x="473" y="1364"/>
                  </a:cubicBezTo>
                  <a:cubicBezTo>
                    <a:pt x="474" y="1364"/>
                    <a:pt x="475" y="1364"/>
                    <a:pt x="476" y="1364"/>
                  </a:cubicBezTo>
                  <a:cubicBezTo>
                    <a:pt x="478" y="1364"/>
                    <a:pt x="480" y="1363"/>
                    <a:pt x="482" y="1363"/>
                  </a:cubicBezTo>
                  <a:cubicBezTo>
                    <a:pt x="482" y="1363"/>
                    <a:pt x="482" y="1363"/>
                    <a:pt x="482" y="1363"/>
                  </a:cubicBezTo>
                  <a:cubicBezTo>
                    <a:pt x="484" y="1362"/>
                    <a:pt x="486" y="1360"/>
                    <a:pt x="488" y="1358"/>
                  </a:cubicBezTo>
                  <a:cubicBezTo>
                    <a:pt x="491" y="1355"/>
                    <a:pt x="494" y="1352"/>
                    <a:pt x="497" y="1351"/>
                  </a:cubicBezTo>
                  <a:cubicBezTo>
                    <a:pt x="498" y="1351"/>
                    <a:pt x="499" y="1351"/>
                    <a:pt x="500" y="1351"/>
                  </a:cubicBezTo>
                  <a:cubicBezTo>
                    <a:pt x="503" y="1351"/>
                    <a:pt x="506" y="1352"/>
                    <a:pt x="510" y="1353"/>
                  </a:cubicBezTo>
                  <a:cubicBezTo>
                    <a:pt x="512" y="1354"/>
                    <a:pt x="515" y="1355"/>
                    <a:pt x="518" y="1355"/>
                  </a:cubicBezTo>
                  <a:cubicBezTo>
                    <a:pt x="519" y="1356"/>
                    <a:pt x="521" y="1356"/>
                    <a:pt x="522" y="1356"/>
                  </a:cubicBezTo>
                  <a:cubicBezTo>
                    <a:pt x="524" y="1356"/>
                    <a:pt x="526" y="1357"/>
                    <a:pt x="528" y="1357"/>
                  </a:cubicBezTo>
                  <a:cubicBezTo>
                    <a:pt x="532" y="1357"/>
                    <a:pt x="534" y="1355"/>
                    <a:pt x="535" y="1351"/>
                  </a:cubicBezTo>
                  <a:cubicBezTo>
                    <a:pt x="538" y="1352"/>
                    <a:pt x="541" y="1352"/>
                    <a:pt x="543" y="1353"/>
                  </a:cubicBezTo>
                  <a:cubicBezTo>
                    <a:pt x="547" y="1353"/>
                    <a:pt x="550" y="1354"/>
                    <a:pt x="554" y="1354"/>
                  </a:cubicBezTo>
                  <a:cubicBezTo>
                    <a:pt x="555" y="1354"/>
                    <a:pt x="556" y="1354"/>
                    <a:pt x="557" y="1354"/>
                  </a:cubicBezTo>
                  <a:cubicBezTo>
                    <a:pt x="563" y="1359"/>
                    <a:pt x="568" y="1363"/>
                    <a:pt x="577" y="1368"/>
                  </a:cubicBezTo>
                  <a:cubicBezTo>
                    <a:pt x="578" y="1369"/>
                    <a:pt x="579" y="1371"/>
                    <a:pt x="580" y="1373"/>
                  </a:cubicBezTo>
                  <a:cubicBezTo>
                    <a:pt x="580" y="1375"/>
                    <a:pt x="581" y="1377"/>
                    <a:pt x="583" y="1378"/>
                  </a:cubicBezTo>
                  <a:cubicBezTo>
                    <a:pt x="584" y="1379"/>
                    <a:pt x="585" y="1379"/>
                    <a:pt x="587" y="1379"/>
                  </a:cubicBezTo>
                  <a:cubicBezTo>
                    <a:pt x="588" y="1379"/>
                    <a:pt x="590" y="1379"/>
                    <a:pt x="591" y="1381"/>
                  </a:cubicBezTo>
                  <a:cubicBezTo>
                    <a:pt x="592" y="1383"/>
                    <a:pt x="593" y="1384"/>
                    <a:pt x="594" y="1386"/>
                  </a:cubicBezTo>
                  <a:cubicBezTo>
                    <a:pt x="595" y="1388"/>
                    <a:pt x="595" y="1389"/>
                    <a:pt x="597" y="1392"/>
                  </a:cubicBezTo>
                  <a:cubicBezTo>
                    <a:pt x="597" y="1392"/>
                    <a:pt x="598" y="1393"/>
                    <a:pt x="599" y="1394"/>
                  </a:cubicBezTo>
                  <a:cubicBezTo>
                    <a:pt x="602" y="1397"/>
                    <a:pt x="606" y="1400"/>
                    <a:pt x="606" y="1406"/>
                  </a:cubicBezTo>
                  <a:cubicBezTo>
                    <a:pt x="606" y="1406"/>
                    <a:pt x="606" y="1407"/>
                    <a:pt x="607" y="1407"/>
                  </a:cubicBezTo>
                  <a:cubicBezTo>
                    <a:pt x="610" y="1408"/>
                    <a:pt x="612" y="1408"/>
                    <a:pt x="613" y="1409"/>
                  </a:cubicBezTo>
                  <a:cubicBezTo>
                    <a:pt x="617" y="1410"/>
                    <a:pt x="617" y="1410"/>
                    <a:pt x="619" y="1414"/>
                  </a:cubicBezTo>
                  <a:cubicBezTo>
                    <a:pt x="619" y="1416"/>
                    <a:pt x="620" y="1418"/>
                    <a:pt x="622" y="1421"/>
                  </a:cubicBezTo>
                  <a:cubicBezTo>
                    <a:pt x="622" y="1421"/>
                    <a:pt x="622" y="1421"/>
                    <a:pt x="622" y="1422"/>
                  </a:cubicBezTo>
                  <a:cubicBezTo>
                    <a:pt x="624" y="1423"/>
                    <a:pt x="626" y="1424"/>
                    <a:pt x="628" y="1425"/>
                  </a:cubicBezTo>
                  <a:cubicBezTo>
                    <a:pt x="632" y="1428"/>
                    <a:pt x="632" y="1428"/>
                    <a:pt x="632" y="1434"/>
                  </a:cubicBezTo>
                  <a:cubicBezTo>
                    <a:pt x="632" y="1435"/>
                    <a:pt x="632" y="1437"/>
                    <a:pt x="632" y="1438"/>
                  </a:cubicBezTo>
                  <a:cubicBezTo>
                    <a:pt x="632" y="1438"/>
                    <a:pt x="632" y="1438"/>
                    <a:pt x="632" y="1439"/>
                  </a:cubicBezTo>
                  <a:cubicBezTo>
                    <a:pt x="635" y="1442"/>
                    <a:pt x="639" y="1445"/>
                    <a:pt x="643" y="1448"/>
                  </a:cubicBezTo>
                  <a:cubicBezTo>
                    <a:pt x="645" y="1449"/>
                    <a:pt x="647" y="1451"/>
                    <a:pt x="648" y="1452"/>
                  </a:cubicBezTo>
                  <a:cubicBezTo>
                    <a:pt x="656" y="1459"/>
                    <a:pt x="665" y="1462"/>
                    <a:pt x="674" y="1462"/>
                  </a:cubicBezTo>
                  <a:cubicBezTo>
                    <a:pt x="675" y="1462"/>
                    <a:pt x="677" y="1462"/>
                    <a:pt x="678" y="1462"/>
                  </a:cubicBezTo>
                  <a:cubicBezTo>
                    <a:pt x="680" y="1462"/>
                    <a:pt x="682" y="1460"/>
                    <a:pt x="684" y="1459"/>
                  </a:cubicBezTo>
                  <a:cubicBezTo>
                    <a:pt x="686" y="1458"/>
                    <a:pt x="687" y="1457"/>
                    <a:pt x="689" y="1456"/>
                  </a:cubicBezTo>
                  <a:cubicBezTo>
                    <a:pt x="690" y="1456"/>
                    <a:pt x="690" y="1456"/>
                    <a:pt x="690" y="1456"/>
                  </a:cubicBezTo>
                  <a:cubicBezTo>
                    <a:pt x="692" y="1456"/>
                    <a:pt x="693" y="1457"/>
                    <a:pt x="694" y="1457"/>
                  </a:cubicBezTo>
                  <a:cubicBezTo>
                    <a:pt x="695" y="1458"/>
                    <a:pt x="697" y="1458"/>
                    <a:pt x="699" y="1458"/>
                  </a:cubicBezTo>
                  <a:cubicBezTo>
                    <a:pt x="700" y="1458"/>
                    <a:pt x="701" y="1458"/>
                    <a:pt x="702" y="1458"/>
                  </a:cubicBezTo>
                  <a:cubicBezTo>
                    <a:pt x="705" y="1456"/>
                    <a:pt x="710" y="1454"/>
                    <a:pt x="713" y="1454"/>
                  </a:cubicBezTo>
                  <a:cubicBezTo>
                    <a:pt x="713" y="1454"/>
                    <a:pt x="714" y="1454"/>
                    <a:pt x="714" y="1454"/>
                  </a:cubicBezTo>
                  <a:cubicBezTo>
                    <a:pt x="717" y="1454"/>
                    <a:pt x="718" y="1456"/>
                    <a:pt x="719" y="1457"/>
                  </a:cubicBezTo>
                  <a:cubicBezTo>
                    <a:pt x="721" y="1459"/>
                    <a:pt x="723" y="1461"/>
                    <a:pt x="726" y="1461"/>
                  </a:cubicBezTo>
                  <a:cubicBezTo>
                    <a:pt x="727" y="1461"/>
                    <a:pt x="729" y="1461"/>
                    <a:pt x="730" y="1461"/>
                  </a:cubicBezTo>
                  <a:cubicBezTo>
                    <a:pt x="732" y="1461"/>
                    <a:pt x="734" y="1461"/>
                    <a:pt x="736" y="1461"/>
                  </a:cubicBezTo>
                  <a:cubicBezTo>
                    <a:pt x="738" y="1461"/>
                    <a:pt x="740" y="1461"/>
                    <a:pt x="742" y="1461"/>
                  </a:cubicBezTo>
                  <a:cubicBezTo>
                    <a:pt x="745" y="1461"/>
                    <a:pt x="747" y="1461"/>
                    <a:pt x="748" y="1462"/>
                  </a:cubicBezTo>
                  <a:cubicBezTo>
                    <a:pt x="748" y="1462"/>
                    <a:pt x="748" y="1462"/>
                    <a:pt x="748" y="1462"/>
                  </a:cubicBezTo>
                  <a:cubicBezTo>
                    <a:pt x="748" y="1462"/>
                    <a:pt x="748" y="1462"/>
                    <a:pt x="748" y="1462"/>
                  </a:cubicBezTo>
                  <a:cubicBezTo>
                    <a:pt x="749" y="1464"/>
                    <a:pt x="750" y="1465"/>
                    <a:pt x="751" y="1467"/>
                  </a:cubicBezTo>
                  <a:cubicBezTo>
                    <a:pt x="755" y="1473"/>
                    <a:pt x="757" y="1475"/>
                    <a:pt x="765" y="1482"/>
                  </a:cubicBezTo>
                  <a:cubicBezTo>
                    <a:pt x="766" y="1483"/>
                    <a:pt x="766" y="1484"/>
                    <a:pt x="766" y="1485"/>
                  </a:cubicBezTo>
                  <a:cubicBezTo>
                    <a:pt x="766" y="1488"/>
                    <a:pt x="767" y="1492"/>
                    <a:pt x="771" y="1495"/>
                  </a:cubicBezTo>
                  <a:cubicBezTo>
                    <a:pt x="771" y="1495"/>
                    <a:pt x="771" y="1495"/>
                    <a:pt x="771" y="1495"/>
                  </a:cubicBezTo>
                  <a:cubicBezTo>
                    <a:pt x="773" y="1496"/>
                    <a:pt x="774" y="1496"/>
                    <a:pt x="775" y="1496"/>
                  </a:cubicBezTo>
                  <a:cubicBezTo>
                    <a:pt x="776" y="1496"/>
                    <a:pt x="777" y="1496"/>
                    <a:pt x="778" y="1495"/>
                  </a:cubicBezTo>
                  <a:cubicBezTo>
                    <a:pt x="780" y="1496"/>
                    <a:pt x="780" y="1496"/>
                    <a:pt x="781" y="1497"/>
                  </a:cubicBezTo>
                  <a:cubicBezTo>
                    <a:pt x="783" y="1498"/>
                    <a:pt x="785" y="1500"/>
                    <a:pt x="790" y="1501"/>
                  </a:cubicBezTo>
                  <a:cubicBezTo>
                    <a:pt x="790" y="1501"/>
                    <a:pt x="790" y="1501"/>
                    <a:pt x="790" y="1501"/>
                  </a:cubicBezTo>
                  <a:cubicBezTo>
                    <a:pt x="790" y="1501"/>
                    <a:pt x="790" y="1501"/>
                    <a:pt x="790" y="1501"/>
                  </a:cubicBezTo>
                  <a:cubicBezTo>
                    <a:pt x="794" y="1500"/>
                    <a:pt x="795" y="1497"/>
                    <a:pt x="796" y="1495"/>
                  </a:cubicBezTo>
                  <a:cubicBezTo>
                    <a:pt x="796" y="1493"/>
                    <a:pt x="796" y="1493"/>
                    <a:pt x="797" y="1492"/>
                  </a:cubicBezTo>
                  <a:cubicBezTo>
                    <a:pt x="799" y="1490"/>
                    <a:pt x="803" y="1489"/>
                    <a:pt x="808" y="1486"/>
                  </a:cubicBezTo>
                  <a:cubicBezTo>
                    <a:pt x="811" y="1485"/>
                    <a:pt x="815" y="1483"/>
                    <a:pt x="818" y="1481"/>
                  </a:cubicBezTo>
                  <a:cubicBezTo>
                    <a:pt x="819" y="1481"/>
                    <a:pt x="819" y="1481"/>
                    <a:pt x="819" y="1480"/>
                  </a:cubicBezTo>
                  <a:cubicBezTo>
                    <a:pt x="819" y="1479"/>
                    <a:pt x="820" y="1477"/>
                    <a:pt x="820" y="1475"/>
                  </a:cubicBezTo>
                  <a:cubicBezTo>
                    <a:pt x="821" y="1470"/>
                    <a:pt x="822" y="1464"/>
                    <a:pt x="824" y="1462"/>
                  </a:cubicBezTo>
                  <a:cubicBezTo>
                    <a:pt x="826" y="1459"/>
                    <a:pt x="828" y="1458"/>
                    <a:pt x="830" y="1458"/>
                  </a:cubicBezTo>
                  <a:cubicBezTo>
                    <a:pt x="832" y="1457"/>
                    <a:pt x="834" y="1456"/>
                    <a:pt x="837" y="1454"/>
                  </a:cubicBezTo>
                  <a:cubicBezTo>
                    <a:pt x="837" y="1454"/>
                    <a:pt x="837" y="1454"/>
                    <a:pt x="837" y="1454"/>
                  </a:cubicBezTo>
                  <a:cubicBezTo>
                    <a:pt x="841" y="1443"/>
                    <a:pt x="847" y="1437"/>
                    <a:pt x="852" y="1431"/>
                  </a:cubicBezTo>
                  <a:cubicBezTo>
                    <a:pt x="856" y="1426"/>
                    <a:pt x="860" y="1422"/>
                    <a:pt x="863" y="1416"/>
                  </a:cubicBezTo>
                  <a:cubicBezTo>
                    <a:pt x="864" y="1416"/>
                    <a:pt x="864" y="1416"/>
                    <a:pt x="865" y="1416"/>
                  </a:cubicBezTo>
                  <a:cubicBezTo>
                    <a:pt x="865" y="1416"/>
                    <a:pt x="865" y="1416"/>
                    <a:pt x="865" y="1416"/>
                  </a:cubicBezTo>
                  <a:cubicBezTo>
                    <a:pt x="866" y="1416"/>
                    <a:pt x="866" y="1416"/>
                    <a:pt x="867" y="1416"/>
                  </a:cubicBezTo>
                  <a:cubicBezTo>
                    <a:pt x="864" y="1423"/>
                    <a:pt x="864" y="1431"/>
                    <a:pt x="866" y="1438"/>
                  </a:cubicBezTo>
                  <a:cubicBezTo>
                    <a:pt x="868" y="1444"/>
                    <a:pt x="872" y="1446"/>
                    <a:pt x="875" y="1448"/>
                  </a:cubicBezTo>
                  <a:cubicBezTo>
                    <a:pt x="877" y="1449"/>
                    <a:pt x="879" y="1450"/>
                    <a:pt x="879" y="1453"/>
                  </a:cubicBezTo>
                  <a:cubicBezTo>
                    <a:pt x="879" y="1455"/>
                    <a:pt x="877" y="1457"/>
                    <a:pt x="875" y="1460"/>
                  </a:cubicBezTo>
                  <a:cubicBezTo>
                    <a:pt x="872" y="1463"/>
                    <a:pt x="869" y="1466"/>
                    <a:pt x="868" y="1471"/>
                  </a:cubicBezTo>
                  <a:cubicBezTo>
                    <a:pt x="868" y="1477"/>
                    <a:pt x="872" y="1479"/>
                    <a:pt x="875" y="1480"/>
                  </a:cubicBezTo>
                  <a:cubicBezTo>
                    <a:pt x="877" y="1481"/>
                    <a:pt x="878" y="1482"/>
                    <a:pt x="879" y="1484"/>
                  </a:cubicBezTo>
                  <a:cubicBezTo>
                    <a:pt x="879" y="1486"/>
                    <a:pt x="879" y="1487"/>
                    <a:pt x="879" y="1489"/>
                  </a:cubicBezTo>
                  <a:cubicBezTo>
                    <a:pt x="879" y="1492"/>
                    <a:pt x="878" y="1495"/>
                    <a:pt x="880" y="1499"/>
                  </a:cubicBezTo>
                  <a:cubicBezTo>
                    <a:pt x="880" y="1499"/>
                    <a:pt x="880" y="1499"/>
                    <a:pt x="880" y="1499"/>
                  </a:cubicBezTo>
                  <a:cubicBezTo>
                    <a:pt x="880" y="1499"/>
                    <a:pt x="880" y="1500"/>
                    <a:pt x="880" y="1500"/>
                  </a:cubicBezTo>
                  <a:cubicBezTo>
                    <a:pt x="880" y="1500"/>
                    <a:pt x="880" y="1500"/>
                    <a:pt x="880" y="1500"/>
                  </a:cubicBezTo>
                  <a:cubicBezTo>
                    <a:pt x="880" y="1500"/>
                    <a:pt x="880" y="1500"/>
                    <a:pt x="880" y="1500"/>
                  </a:cubicBezTo>
                  <a:cubicBezTo>
                    <a:pt x="882" y="1502"/>
                    <a:pt x="883" y="1504"/>
                    <a:pt x="884" y="1506"/>
                  </a:cubicBezTo>
                  <a:cubicBezTo>
                    <a:pt x="888" y="1510"/>
                    <a:pt x="890" y="1514"/>
                    <a:pt x="889" y="1519"/>
                  </a:cubicBezTo>
                  <a:cubicBezTo>
                    <a:pt x="888" y="1520"/>
                    <a:pt x="888" y="1520"/>
                    <a:pt x="888" y="1520"/>
                  </a:cubicBezTo>
                  <a:cubicBezTo>
                    <a:pt x="886" y="1524"/>
                    <a:pt x="884" y="1528"/>
                    <a:pt x="883" y="1532"/>
                  </a:cubicBezTo>
                  <a:cubicBezTo>
                    <a:pt x="882" y="1539"/>
                    <a:pt x="885" y="1545"/>
                    <a:pt x="890" y="1553"/>
                  </a:cubicBezTo>
                  <a:cubicBezTo>
                    <a:pt x="887" y="1556"/>
                    <a:pt x="887" y="1560"/>
                    <a:pt x="886" y="1564"/>
                  </a:cubicBezTo>
                  <a:cubicBezTo>
                    <a:pt x="886" y="1567"/>
                    <a:pt x="886" y="1570"/>
                    <a:pt x="885" y="1573"/>
                  </a:cubicBezTo>
                  <a:cubicBezTo>
                    <a:pt x="885" y="1573"/>
                    <a:pt x="884" y="1573"/>
                    <a:pt x="884" y="1573"/>
                  </a:cubicBezTo>
                  <a:cubicBezTo>
                    <a:pt x="884" y="1573"/>
                    <a:pt x="883" y="1573"/>
                    <a:pt x="883" y="1573"/>
                  </a:cubicBezTo>
                  <a:cubicBezTo>
                    <a:pt x="883" y="1573"/>
                    <a:pt x="883" y="1573"/>
                    <a:pt x="883" y="1573"/>
                  </a:cubicBezTo>
                  <a:cubicBezTo>
                    <a:pt x="881" y="1573"/>
                    <a:pt x="880" y="1574"/>
                    <a:pt x="878" y="1574"/>
                  </a:cubicBezTo>
                  <a:cubicBezTo>
                    <a:pt x="875" y="1574"/>
                    <a:pt x="872" y="1575"/>
                    <a:pt x="869" y="1575"/>
                  </a:cubicBezTo>
                  <a:cubicBezTo>
                    <a:pt x="869" y="1575"/>
                    <a:pt x="869" y="1575"/>
                    <a:pt x="869" y="1576"/>
                  </a:cubicBezTo>
                  <a:cubicBezTo>
                    <a:pt x="869" y="1576"/>
                    <a:pt x="868" y="1575"/>
                    <a:pt x="868" y="1575"/>
                  </a:cubicBezTo>
                  <a:cubicBezTo>
                    <a:pt x="867" y="1575"/>
                    <a:pt x="865" y="1575"/>
                    <a:pt x="864" y="1575"/>
                  </a:cubicBezTo>
                  <a:cubicBezTo>
                    <a:pt x="862" y="1575"/>
                    <a:pt x="860" y="1574"/>
                    <a:pt x="859" y="1574"/>
                  </a:cubicBezTo>
                  <a:cubicBezTo>
                    <a:pt x="857" y="1574"/>
                    <a:pt x="855" y="1575"/>
                    <a:pt x="854" y="1575"/>
                  </a:cubicBezTo>
                  <a:cubicBezTo>
                    <a:pt x="854" y="1575"/>
                    <a:pt x="854" y="1576"/>
                    <a:pt x="854" y="1576"/>
                  </a:cubicBezTo>
                  <a:cubicBezTo>
                    <a:pt x="852" y="1579"/>
                    <a:pt x="852" y="1583"/>
                    <a:pt x="851" y="1587"/>
                  </a:cubicBezTo>
                  <a:cubicBezTo>
                    <a:pt x="851" y="1589"/>
                    <a:pt x="851" y="1591"/>
                    <a:pt x="850" y="1592"/>
                  </a:cubicBezTo>
                  <a:cubicBezTo>
                    <a:pt x="848" y="1597"/>
                    <a:pt x="845" y="1598"/>
                    <a:pt x="843" y="1600"/>
                  </a:cubicBezTo>
                  <a:cubicBezTo>
                    <a:pt x="841" y="1601"/>
                    <a:pt x="840" y="1602"/>
                    <a:pt x="839" y="1604"/>
                  </a:cubicBezTo>
                  <a:cubicBezTo>
                    <a:pt x="838" y="1607"/>
                    <a:pt x="841" y="1609"/>
                    <a:pt x="845" y="1612"/>
                  </a:cubicBezTo>
                  <a:cubicBezTo>
                    <a:pt x="847" y="1614"/>
                    <a:pt x="850" y="1616"/>
                    <a:pt x="851" y="1618"/>
                  </a:cubicBezTo>
                  <a:cubicBezTo>
                    <a:pt x="864" y="1637"/>
                    <a:pt x="877" y="1680"/>
                    <a:pt x="875" y="1684"/>
                  </a:cubicBezTo>
                  <a:cubicBezTo>
                    <a:pt x="874" y="1685"/>
                    <a:pt x="873" y="1686"/>
                    <a:pt x="870" y="1686"/>
                  </a:cubicBezTo>
                  <a:cubicBezTo>
                    <a:pt x="869" y="1686"/>
                    <a:pt x="868" y="1686"/>
                    <a:pt x="867" y="1686"/>
                  </a:cubicBezTo>
                  <a:cubicBezTo>
                    <a:pt x="865" y="1685"/>
                    <a:pt x="864" y="1685"/>
                    <a:pt x="863" y="1685"/>
                  </a:cubicBezTo>
                  <a:cubicBezTo>
                    <a:pt x="860" y="1685"/>
                    <a:pt x="858" y="1686"/>
                    <a:pt x="857" y="1687"/>
                  </a:cubicBezTo>
                  <a:cubicBezTo>
                    <a:pt x="856" y="1687"/>
                    <a:pt x="856" y="1688"/>
                    <a:pt x="856" y="1688"/>
                  </a:cubicBezTo>
                  <a:cubicBezTo>
                    <a:pt x="856" y="1691"/>
                    <a:pt x="861" y="1695"/>
                    <a:pt x="867" y="1699"/>
                  </a:cubicBezTo>
                  <a:cubicBezTo>
                    <a:pt x="868" y="1700"/>
                    <a:pt x="869" y="1701"/>
                    <a:pt x="870" y="1702"/>
                  </a:cubicBezTo>
                  <a:cubicBezTo>
                    <a:pt x="870" y="1702"/>
                    <a:pt x="870" y="1702"/>
                    <a:pt x="870" y="1702"/>
                  </a:cubicBezTo>
                  <a:cubicBezTo>
                    <a:pt x="870" y="1702"/>
                    <a:pt x="870" y="1702"/>
                    <a:pt x="871" y="1702"/>
                  </a:cubicBezTo>
                  <a:cubicBezTo>
                    <a:pt x="871" y="1702"/>
                    <a:pt x="871" y="1702"/>
                    <a:pt x="871" y="1701"/>
                  </a:cubicBezTo>
                  <a:cubicBezTo>
                    <a:pt x="873" y="1699"/>
                    <a:pt x="876" y="1698"/>
                    <a:pt x="880" y="1698"/>
                  </a:cubicBezTo>
                  <a:cubicBezTo>
                    <a:pt x="881" y="1698"/>
                    <a:pt x="881" y="1698"/>
                    <a:pt x="881" y="1698"/>
                  </a:cubicBezTo>
                  <a:cubicBezTo>
                    <a:pt x="884" y="1698"/>
                    <a:pt x="887" y="1698"/>
                    <a:pt x="888" y="1695"/>
                  </a:cubicBezTo>
                  <a:cubicBezTo>
                    <a:pt x="888" y="1692"/>
                    <a:pt x="888" y="1690"/>
                    <a:pt x="888" y="1687"/>
                  </a:cubicBezTo>
                  <a:cubicBezTo>
                    <a:pt x="887" y="1684"/>
                    <a:pt x="887" y="1681"/>
                    <a:pt x="887" y="1678"/>
                  </a:cubicBezTo>
                  <a:cubicBezTo>
                    <a:pt x="888" y="1677"/>
                    <a:pt x="888" y="1676"/>
                    <a:pt x="889" y="1674"/>
                  </a:cubicBezTo>
                  <a:cubicBezTo>
                    <a:pt x="891" y="1671"/>
                    <a:pt x="893" y="1667"/>
                    <a:pt x="892" y="1658"/>
                  </a:cubicBezTo>
                  <a:cubicBezTo>
                    <a:pt x="892" y="1658"/>
                    <a:pt x="892" y="1658"/>
                    <a:pt x="892" y="1658"/>
                  </a:cubicBezTo>
                  <a:cubicBezTo>
                    <a:pt x="893" y="1658"/>
                    <a:pt x="895" y="1658"/>
                    <a:pt x="896" y="1658"/>
                  </a:cubicBezTo>
                  <a:cubicBezTo>
                    <a:pt x="899" y="1658"/>
                    <a:pt x="903" y="1657"/>
                    <a:pt x="905" y="1653"/>
                  </a:cubicBezTo>
                  <a:cubicBezTo>
                    <a:pt x="905" y="1653"/>
                    <a:pt x="905" y="1653"/>
                    <a:pt x="906" y="1653"/>
                  </a:cubicBezTo>
                  <a:cubicBezTo>
                    <a:pt x="906" y="1653"/>
                    <a:pt x="907" y="1654"/>
                    <a:pt x="907" y="1654"/>
                  </a:cubicBezTo>
                  <a:cubicBezTo>
                    <a:pt x="906" y="1661"/>
                    <a:pt x="909" y="1665"/>
                    <a:pt x="913" y="1666"/>
                  </a:cubicBezTo>
                  <a:cubicBezTo>
                    <a:pt x="915" y="1666"/>
                    <a:pt x="917" y="1665"/>
                    <a:pt x="920" y="1664"/>
                  </a:cubicBezTo>
                  <a:cubicBezTo>
                    <a:pt x="922" y="1663"/>
                    <a:pt x="924" y="1662"/>
                    <a:pt x="926" y="1662"/>
                  </a:cubicBezTo>
                  <a:cubicBezTo>
                    <a:pt x="928" y="1661"/>
                    <a:pt x="930" y="1661"/>
                    <a:pt x="933" y="1661"/>
                  </a:cubicBezTo>
                  <a:cubicBezTo>
                    <a:pt x="935" y="1661"/>
                    <a:pt x="936" y="1661"/>
                    <a:pt x="938" y="1661"/>
                  </a:cubicBezTo>
                  <a:cubicBezTo>
                    <a:pt x="938" y="1661"/>
                    <a:pt x="938" y="1661"/>
                    <a:pt x="938" y="1661"/>
                  </a:cubicBezTo>
                  <a:cubicBezTo>
                    <a:pt x="938" y="1661"/>
                    <a:pt x="939" y="1661"/>
                    <a:pt x="939" y="1661"/>
                  </a:cubicBezTo>
                  <a:cubicBezTo>
                    <a:pt x="940" y="1660"/>
                    <a:pt x="940" y="1658"/>
                    <a:pt x="941" y="1656"/>
                  </a:cubicBezTo>
                  <a:cubicBezTo>
                    <a:pt x="941" y="1655"/>
                    <a:pt x="942" y="1653"/>
                    <a:pt x="943" y="1651"/>
                  </a:cubicBezTo>
                  <a:cubicBezTo>
                    <a:pt x="946" y="1649"/>
                    <a:pt x="949" y="1647"/>
                    <a:pt x="952" y="1645"/>
                  </a:cubicBezTo>
                  <a:cubicBezTo>
                    <a:pt x="957" y="1642"/>
                    <a:pt x="962" y="1640"/>
                    <a:pt x="965" y="1634"/>
                  </a:cubicBezTo>
                  <a:cubicBezTo>
                    <a:pt x="967" y="1631"/>
                    <a:pt x="968" y="1626"/>
                    <a:pt x="970" y="1621"/>
                  </a:cubicBezTo>
                  <a:cubicBezTo>
                    <a:pt x="972" y="1616"/>
                    <a:pt x="974" y="1611"/>
                    <a:pt x="976" y="1606"/>
                  </a:cubicBezTo>
                  <a:cubicBezTo>
                    <a:pt x="977" y="1603"/>
                    <a:pt x="978" y="1601"/>
                    <a:pt x="979" y="1599"/>
                  </a:cubicBezTo>
                  <a:cubicBezTo>
                    <a:pt x="981" y="1595"/>
                    <a:pt x="982" y="1591"/>
                    <a:pt x="983" y="1588"/>
                  </a:cubicBezTo>
                  <a:cubicBezTo>
                    <a:pt x="984" y="1580"/>
                    <a:pt x="982" y="1571"/>
                    <a:pt x="981" y="1563"/>
                  </a:cubicBezTo>
                  <a:cubicBezTo>
                    <a:pt x="980" y="1559"/>
                    <a:pt x="980" y="1559"/>
                    <a:pt x="980" y="1559"/>
                  </a:cubicBezTo>
                  <a:cubicBezTo>
                    <a:pt x="981" y="1557"/>
                    <a:pt x="983" y="1555"/>
                    <a:pt x="985" y="1553"/>
                  </a:cubicBezTo>
                  <a:cubicBezTo>
                    <a:pt x="987" y="1552"/>
                    <a:pt x="989" y="1550"/>
                    <a:pt x="989" y="1548"/>
                  </a:cubicBezTo>
                  <a:cubicBezTo>
                    <a:pt x="990" y="1546"/>
                    <a:pt x="989" y="1543"/>
                    <a:pt x="987" y="1540"/>
                  </a:cubicBezTo>
                  <a:cubicBezTo>
                    <a:pt x="986" y="1538"/>
                    <a:pt x="985" y="1535"/>
                    <a:pt x="985" y="1533"/>
                  </a:cubicBezTo>
                  <a:cubicBezTo>
                    <a:pt x="991" y="1522"/>
                    <a:pt x="993" y="1506"/>
                    <a:pt x="996" y="1485"/>
                  </a:cubicBezTo>
                  <a:cubicBezTo>
                    <a:pt x="997" y="1480"/>
                    <a:pt x="997" y="1480"/>
                    <a:pt x="997" y="1480"/>
                  </a:cubicBezTo>
                  <a:cubicBezTo>
                    <a:pt x="1000" y="1457"/>
                    <a:pt x="999" y="1435"/>
                    <a:pt x="993" y="1418"/>
                  </a:cubicBezTo>
                  <a:cubicBezTo>
                    <a:pt x="998" y="1403"/>
                    <a:pt x="998" y="1396"/>
                    <a:pt x="996" y="1389"/>
                  </a:cubicBezTo>
                  <a:cubicBezTo>
                    <a:pt x="996" y="1389"/>
                    <a:pt x="996" y="1389"/>
                    <a:pt x="996" y="1389"/>
                  </a:cubicBezTo>
                  <a:cubicBezTo>
                    <a:pt x="995" y="1385"/>
                    <a:pt x="994" y="1381"/>
                    <a:pt x="993" y="1377"/>
                  </a:cubicBezTo>
                  <a:cubicBezTo>
                    <a:pt x="992" y="1375"/>
                    <a:pt x="992" y="1375"/>
                    <a:pt x="992" y="1375"/>
                  </a:cubicBezTo>
                  <a:cubicBezTo>
                    <a:pt x="992" y="1373"/>
                    <a:pt x="993" y="1370"/>
                    <a:pt x="993" y="1368"/>
                  </a:cubicBezTo>
                  <a:cubicBezTo>
                    <a:pt x="995" y="1354"/>
                    <a:pt x="997" y="1338"/>
                    <a:pt x="994" y="1331"/>
                  </a:cubicBezTo>
                  <a:cubicBezTo>
                    <a:pt x="993" y="1330"/>
                    <a:pt x="993" y="1329"/>
                    <a:pt x="993" y="1328"/>
                  </a:cubicBezTo>
                  <a:cubicBezTo>
                    <a:pt x="992" y="1323"/>
                    <a:pt x="991" y="1314"/>
                    <a:pt x="981" y="1303"/>
                  </a:cubicBezTo>
                  <a:cubicBezTo>
                    <a:pt x="982" y="1297"/>
                    <a:pt x="978" y="1291"/>
                    <a:pt x="974" y="1288"/>
                  </a:cubicBezTo>
                  <a:cubicBezTo>
                    <a:pt x="969" y="1286"/>
                    <a:pt x="970" y="1283"/>
                    <a:pt x="970" y="1281"/>
                  </a:cubicBezTo>
                  <a:cubicBezTo>
                    <a:pt x="970" y="1279"/>
                    <a:pt x="970" y="1277"/>
                    <a:pt x="970" y="1275"/>
                  </a:cubicBezTo>
                  <a:cubicBezTo>
                    <a:pt x="969" y="1274"/>
                    <a:pt x="968" y="1273"/>
                    <a:pt x="966" y="1272"/>
                  </a:cubicBezTo>
                  <a:cubicBezTo>
                    <a:pt x="962" y="1270"/>
                    <a:pt x="957" y="1268"/>
                    <a:pt x="952" y="1257"/>
                  </a:cubicBezTo>
                  <a:cubicBezTo>
                    <a:pt x="950" y="1251"/>
                    <a:pt x="947" y="1247"/>
                    <a:pt x="946" y="1243"/>
                  </a:cubicBezTo>
                  <a:cubicBezTo>
                    <a:pt x="943" y="1237"/>
                    <a:pt x="941" y="1234"/>
                    <a:pt x="941" y="1230"/>
                  </a:cubicBezTo>
                  <a:cubicBezTo>
                    <a:pt x="941" y="1229"/>
                    <a:pt x="942" y="1229"/>
                    <a:pt x="943" y="1228"/>
                  </a:cubicBezTo>
                  <a:cubicBezTo>
                    <a:pt x="944" y="1227"/>
                    <a:pt x="944" y="1226"/>
                    <a:pt x="944" y="1225"/>
                  </a:cubicBezTo>
                  <a:cubicBezTo>
                    <a:pt x="944" y="1223"/>
                    <a:pt x="942" y="1222"/>
                    <a:pt x="941" y="1221"/>
                  </a:cubicBezTo>
                  <a:cubicBezTo>
                    <a:pt x="940" y="1220"/>
                    <a:pt x="939" y="1219"/>
                    <a:pt x="939" y="1219"/>
                  </a:cubicBezTo>
                  <a:cubicBezTo>
                    <a:pt x="938" y="1217"/>
                    <a:pt x="939" y="1216"/>
                    <a:pt x="940" y="1215"/>
                  </a:cubicBezTo>
                  <a:cubicBezTo>
                    <a:pt x="941" y="1214"/>
                    <a:pt x="942" y="1212"/>
                    <a:pt x="942" y="1210"/>
                  </a:cubicBezTo>
                  <a:cubicBezTo>
                    <a:pt x="942" y="1208"/>
                    <a:pt x="941" y="1206"/>
                    <a:pt x="941" y="1205"/>
                  </a:cubicBezTo>
                  <a:cubicBezTo>
                    <a:pt x="940" y="1202"/>
                    <a:pt x="940" y="1201"/>
                    <a:pt x="942" y="1196"/>
                  </a:cubicBezTo>
                  <a:cubicBezTo>
                    <a:pt x="942" y="1196"/>
                    <a:pt x="942" y="1196"/>
                    <a:pt x="942" y="1196"/>
                  </a:cubicBezTo>
                  <a:cubicBezTo>
                    <a:pt x="941" y="1194"/>
                    <a:pt x="940" y="1193"/>
                    <a:pt x="939" y="1192"/>
                  </a:cubicBezTo>
                  <a:cubicBezTo>
                    <a:pt x="937" y="1190"/>
                    <a:pt x="935" y="1188"/>
                    <a:pt x="934" y="1184"/>
                  </a:cubicBezTo>
                  <a:cubicBezTo>
                    <a:pt x="933" y="1183"/>
                    <a:pt x="933" y="1183"/>
                    <a:pt x="933" y="1183"/>
                  </a:cubicBezTo>
                  <a:cubicBezTo>
                    <a:pt x="931" y="1183"/>
                    <a:pt x="930" y="1183"/>
                    <a:pt x="929" y="1183"/>
                  </a:cubicBezTo>
                  <a:cubicBezTo>
                    <a:pt x="922" y="1182"/>
                    <a:pt x="922" y="1182"/>
                    <a:pt x="919" y="1172"/>
                  </a:cubicBezTo>
                  <a:cubicBezTo>
                    <a:pt x="917" y="1168"/>
                    <a:pt x="917" y="1168"/>
                    <a:pt x="917" y="1168"/>
                  </a:cubicBezTo>
                  <a:cubicBezTo>
                    <a:pt x="916" y="1166"/>
                    <a:pt x="915" y="1165"/>
                    <a:pt x="913" y="1165"/>
                  </a:cubicBezTo>
                  <a:cubicBezTo>
                    <a:pt x="912" y="1165"/>
                    <a:pt x="911" y="1166"/>
                    <a:pt x="910" y="1166"/>
                  </a:cubicBezTo>
                  <a:cubicBezTo>
                    <a:pt x="909" y="1166"/>
                    <a:pt x="908" y="1167"/>
                    <a:pt x="908" y="1167"/>
                  </a:cubicBezTo>
                  <a:cubicBezTo>
                    <a:pt x="908" y="1167"/>
                    <a:pt x="908" y="1167"/>
                    <a:pt x="908" y="1166"/>
                  </a:cubicBezTo>
                  <a:cubicBezTo>
                    <a:pt x="910" y="1163"/>
                    <a:pt x="911" y="1160"/>
                    <a:pt x="910" y="1156"/>
                  </a:cubicBezTo>
                  <a:cubicBezTo>
                    <a:pt x="909" y="1152"/>
                    <a:pt x="904" y="1149"/>
                    <a:pt x="899" y="1149"/>
                  </a:cubicBezTo>
                  <a:cubicBezTo>
                    <a:pt x="898" y="1149"/>
                    <a:pt x="897" y="1150"/>
                    <a:pt x="895" y="1150"/>
                  </a:cubicBezTo>
                  <a:cubicBezTo>
                    <a:pt x="893" y="1149"/>
                    <a:pt x="891" y="1148"/>
                    <a:pt x="889" y="1148"/>
                  </a:cubicBezTo>
                  <a:cubicBezTo>
                    <a:pt x="887" y="1148"/>
                    <a:pt x="885" y="1149"/>
                    <a:pt x="883" y="1149"/>
                  </a:cubicBezTo>
                  <a:cubicBezTo>
                    <a:pt x="881" y="1149"/>
                    <a:pt x="881" y="1149"/>
                    <a:pt x="881" y="1149"/>
                  </a:cubicBezTo>
                  <a:cubicBezTo>
                    <a:pt x="881" y="1149"/>
                    <a:pt x="880" y="1148"/>
                    <a:pt x="879" y="1147"/>
                  </a:cubicBezTo>
                  <a:cubicBezTo>
                    <a:pt x="878" y="1145"/>
                    <a:pt x="876" y="1142"/>
                    <a:pt x="870" y="1142"/>
                  </a:cubicBezTo>
                  <a:cubicBezTo>
                    <a:pt x="870" y="1142"/>
                    <a:pt x="870" y="1142"/>
                    <a:pt x="870" y="1142"/>
                  </a:cubicBezTo>
                  <a:cubicBezTo>
                    <a:pt x="867" y="1140"/>
                    <a:pt x="864" y="1138"/>
                    <a:pt x="862" y="1138"/>
                  </a:cubicBezTo>
                  <a:cubicBezTo>
                    <a:pt x="860" y="1138"/>
                    <a:pt x="859" y="1139"/>
                    <a:pt x="857" y="1140"/>
                  </a:cubicBezTo>
                  <a:cubicBezTo>
                    <a:pt x="857" y="1140"/>
                    <a:pt x="857" y="1140"/>
                    <a:pt x="857" y="1140"/>
                  </a:cubicBezTo>
                  <a:cubicBezTo>
                    <a:pt x="854" y="1139"/>
                    <a:pt x="852" y="1138"/>
                    <a:pt x="850" y="1138"/>
                  </a:cubicBezTo>
                  <a:cubicBezTo>
                    <a:pt x="846" y="1138"/>
                    <a:pt x="844" y="1141"/>
                    <a:pt x="841" y="1143"/>
                  </a:cubicBezTo>
                  <a:cubicBezTo>
                    <a:pt x="840" y="1145"/>
                    <a:pt x="838" y="1146"/>
                    <a:pt x="837" y="1148"/>
                  </a:cubicBezTo>
                  <a:cubicBezTo>
                    <a:pt x="836" y="1148"/>
                    <a:pt x="835" y="1148"/>
                    <a:pt x="834" y="1148"/>
                  </a:cubicBezTo>
                  <a:cubicBezTo>
                    <a:pt x="833" y="1148"/>
                    <a:pt x="833" y="1148"/>
                    <a:pt x="832" y="1148"/>
                  </a:cubicBezTo>
                  <a:cubicBezTo>
                    <a:pt x="831" y="1148"/>
                    <a:pt x="831" y="1148"/>
                    <a:pt x="830" y="1148"/>
                  </a:cubicBezTo>
                  <a:cubicBezTo>
                    <a:pt x="829" y="1148"/>
                    <a:pt x="826" y="1148"/>
                    <a:pt x="826" y="1151"/>
                  </a:cubicBezTo>
                  <a:cubicBezTo>
                    <a:pt x="825" y="1154"/>
                    <a:pt x="828" y="1156"/>
                    <a:pt x="831" y="1158"/>
                  </a:cubicBezTo>
                  <a:cubicBezTo>
                    <a:pt x="835" y="1161"/>
                    <a:pt x="839" y="1164"/>
                    <a:pt x="839" y="1170"/>
                  </a:cubicBezTo>
                  <a:cubicBezTo>
                    <a:pt x="839" y="1175"/>
                    <a:pt x="839" y="1177"/>
                    <a:pt x="837" y="1177"/>
                  </a:cubicBezTo>
                  <a:cubicBezTo>
                    <a:pt x="837" y="1178"/>
                    <a:pt x="836" y="1178"/>
                    <a:pt x="836" y="1178"/>
                  </a:cubicBezTo>
                  <a:cubicBezTo>
                    <a:pt x="835" y="1178"/>
                    <a:pt x="835" y="1174"/>
                    <a:pt x="835" y="1172"/>
                  </a:cubicBezTo>
                  <a:cubicBezTo>
                    <a:pt x="835" y="1169"/>
                    <a:pt x="835" y="1165"/>
                    <a:pt x="834" y="1163"/>
                  </a:cubicBezTo>
                  <a:cubicBezTo>
                    <a:pt x="834" y="1163"/>
                    <a:pt x="834" y="1162"/>
                    <a:pt x="833" y="1162"/>
                  </a:cubicBezTo>
                  <a:cubicBezTo>
                    <a:pt x="833" y="1162"/>
                    <a:pt x="832" y="1162"/>
                    <a:pt x="831" y="1162"/>
                  </a:cubicBezTo>
                  <a:cubicBezTo>
                    <a:pt x="831" y="1162"/>
                    <a:pt x="830" y="1162"/>
                    <a:pt x="830" y="1162"/>
                  </a:cubicBezTo>
                  <a:cubicBezTo>
                    <a:pt x="828" y="1164"/>
                    <a:pt x="828" y="1167"/>
                    <a:pt x="828" y="1172"/>
                  </a:cubicBezTo>
                  <a:cubicBezTo>
                    <a:pt x="828" y="1174"/>
                    <a:pt x="829" y="1175"/>
                    <a:pt x="829" y="1176"/>
                  </a:cubicBezTo>
                  <a:cubicBezTo>
                    <a:pt x="825" y="1180"/>
                    <a:pt x="825" y="1184"/>
                    <a:pt x="826" y="1188"/>
                  </a:cubicBezTo>
                  <a:cubicBezTo>
                    <a:pt x="822" y="1193"/>
                    <a:pt x="817" y="1195"/>
                    <a:pt x="814" y="1195"/>
                  </a:cubicBezTo>
                  <a:cubicBezTo>
                    <a:pt x="814" y="1195"/>
                    <a:pt x="813" y="1195"/>
                    <a:pt x="813" y="1195"/>
                  </a:cubicBezTo>
                  <a:cubicBezTo>
                    <a:pt x="813" y="1193"/>
                    <a:pt x="814" y="1191"/>
                    <a:pt x="816" y="1188"/>
                  </a:cubicBezTo>
                  <a:cubicBezTo>
                    <a:pt x="816" y="1188"/>
                    <a:pt x="816" y="1187"/>
                    <a:pt x="816" y="1187"/>
                  </a:cubicBezTo>
                  <a:cubicBezTo>
                    <a:pt x="814" y="1183"/>
                    <a:pt x="814" y="1182"/>
                    <a:pt x="816" y="1179"/>
                  </a:cubicBezTo>
                  <a:cubicBezTo>
                    <a:pt x="816" y="1179"/>
                    <a:pt x="816" y="1178"/>
                    <a:pt x="816" y="1177"/>
                  </a:cubicBezTo>
                  <a:cubicBezTo>
                    <a:pt x="816" y="1176"/>
                    <a:pt x="816" y="1176"/>
                    <a:pt x="816" y="1175"/>
                  </a:cubicBezTo>
                  <a:cubicBezTo>
                    <a:pt x="816" y="1175"/>
                    <a:pt x="815" y="1174"/>
                    <a:pt x="814" y="1174"/>
                  </a:cubicBezTo>
                  <a:cubicBezTo>
                    <a:pt x="813" y="1174"/>
                    <a:pt x="811" y="1175"/>
                    <a:pt x="809" y="1176"/>
                  </a:cubicBezTo>
                  <a:cubicBezTo>
                    <a:pt x="808" y="1177"/>
                    <a:pt x="806" y="1177"/>
                    <a:pt x="804" y="1178"/>
                  </a:cubicBezTo>
                  <a:cubicBezTo>
                    <a:pt x="804" y="1178"/>
                    <a:pt x="803" y="1178"/>
                    <a:pt x="803" y="1178"/>
                  </a:cubicBezTo>
                  <a:cubicBezTo>
                    <a:pt x="803" y="1178"/>
                    <a:pt x="803" y="1178"/>
                    <a:pt x="803" y="1178"/>
                  </a:cubicBezTo>
                  <a:cubicBezTo>
                    <a:pt x="802" y="1176"/>
                    <a:pt x="803" y="1175"/>
                    <a:pt x="804" y="1174"/>
                  </a:cubicBezTo>
                  <a:cubicBezTo>
                    <a:pt x="804" y="1173"/>
                    <a:pt x="805" y="1173"/>
                    <a:pt x="805" y="1172"/>
                  </a:cubicBezTo>
                  <a:cubicBezTo>
                    <a:pt x="806" y="1170"/>
                    <a:pt x="807" y="1168"/>
                    <a:pt x="808" y="1165"/>
                  </a:cubicBezTo>
                  <a:cubicBezTo>
                    <a:pt x="808" y="1165"/>
                    <a:pt x="808" y="1165"/>
                    <a:pt x="808" y="1165"/>
                  </a:cubicBezTo>
                  <a:cubicBezTo>
                    <a:pt x="807" y="1164"/>
                    <a:pt x="807" y="1164"/>
                    <a:pt x="806" y="1164"/>
                  </a:cubicBezTo>
                  <a:cubicBezTo>
                    <a:pt x="805" y="1164"/>
                    <a:pt x="805" y="1164"/>
                    <a:pt x="804" y="1164"/>
                  </a:cubicBezTo>
                  <a:cubicBezTo>
                    <a:pt x="803" y="1164"/>
                    <a:pt x="802" y="1164"/>
                    <a:pt x="802" y="1165"/>
                  </a:cubicBezTo>
                  <a:cubicBezTo>
                    <a:pt x="801" y="1165"/>
                    <a:pt x="801" y="1165"/>
                    <a:pt x="801" y="1165"/>
                  </a:cubicBezTo>
                  <a:cubicBezTo>
                    <a:pt x="799" y="1166"/>
                    <a:pt x="798" y="1167"/>
                    <a:pt x="797" y="1168"/>
                  </a:cubicBezTo>
                  <a:cubicBezTo>
                    <a:pt x="795" y="1170"/>
                    <a:pt x="793" y="1173"/>
                    <a:pt x="794" y="1175"/>
                  </a:cubicBezTo>
                  <a:cubicBezTo>
                    <a:pt x="795" y="1178"/>
                    <a:pt x="796" y="1179"/>
                    <a:pt x="797" y="1180"/>
                  </a:cubicBezTo>
                  <a:cubicBezTo>
                    <a:pt x="797" y="1181"/>
                    <a:pt x="798" y="1181"/>
                    <a:pt x="798" y="1181"/>
                  </a:cubicBezTo>
                  <a:cubicBezTo>
                    <a:pt x="799" y="1183"/>
                    <a:pt x="800" y="1184"/>
                    <a:pt x="800" y="1186"/>
                  </a:cubicBezTo>
                  <a:cubicBezTo>
                    <a:pt x="801" y="1187"/>
                    <a:pt x="801" y="1188"/>
                    <a:pt x="801" y="1189"/>
                  </a:cubicBezTo>
                  <a:cubicBezTo>
                    <a:pt x="801" y="1189"/>
                    <a:pt x="801" y="1190"/>
                    <a:pt x="801" y="1190"/>
                  </a:cubicBezTo>
                  <a:cubicBezTo>
                    <a:pt x="800" y="1191"/>
                    <a:pt x="799" y="1191"/>
                    <a:pt x="798" y="1191"/>
                  </a:cubicBezTo>
                  <a:cubicBezTo>
                    <a:pt x="797" y="1192"/>
                    <a:pt x="796" y="1192"/>
                    <a:pt x="795" y="1192"/>
                  </a:cubicBezTo>
                  <a:cubicBezTo>
                    <a:pt x="794" y="1192"/>
                    <a:pt x="793" y="1191"/>
                    <a:pt x="793" y="1191"/>
                  </a:cubicBezTo>
                  <a:cubicBezTo>
                    <a:pt x="793" y="1191"/>
                    <a:pt x="793" y="1191"/>
                    <a:pt x="793" y="1191"/>
                  </a:cubicBezTo>
                  <a:cubicBezTo>
                    <a:pt x="792" y="1190"/>
                    <a:pt x="792" y="1189"/>
                    <a:pt x="792" y="1187"/>
                  </a:cubicBezTo>
                  <a:cubicBezTo>
                    <a:pt x="793" y="1186"/>
                    <a:pt x="793" y="1184"/>
                    <a:pt x="792" y="1182"/>
                  </a:cubicBezTo>
                  <a:cubicBezTo>
                    <a:pt x="792" y="1182"/>
                    <a:pt x="792" y="1182"/>
                    <a:pt x="792" y="1182"/>
                  </a:cubicBezTo>
                  <a:cubicBezTo>
                    <a:pt x="791" y="1180"/>
                    <a:pt x="790" y="1180"/>
                    <a:pt x="788" y="1179"/>
                  </a:cubicBezTo>
                  <a:cubicBezTo>
                    <a:pt x="785" y="1177"/>
                    <a:pt x="782" y="1176"/>
                    <a:pt x="782" y="1168"/>
                  </a:cubicBezTo>
                  <a:cubicBezTo>
                    <a:pt x="782" y="1167"/>
                    <a:pt x="782" y="1167"/>
                    <a:pt x="782" y="1167"/>
                  </a:cubicBezTo>
                  <a:cubicBezTo>
                    <a:pt x="781" y="1166"/>
                    <a:pt x="780" y="1165"/>
                    <a:pt x="778" y="1165"/>
                  </a:cubicBezTo>
                  <a:cubicBezTo>
                    <a:pt x="776" y="1165"/>
                    <a:pt x="774" y="1167"/>
                    <a:pt x="773" y="1169"/>
                  </a:cubicBezTo>
                  <a:cubicBezTo>
                    <a:pt x="773" y="1169"/>
                    <a:pt x="772" y="1170"/>
                    <a:pt x="772" y="1170"/>
                  </a:cubicBezTo>
                  <a:cubicBezTo>
                    <a:pt x="767" y="1171"/>
                    <a:pt x="765" y="1173"/>
                    <a:pt x="762" y="1175"/>
                  </a:cubicBezTo>
                  <a:cubicBezTo>
                    <a:pt x="760" y="1176"/>
                    <a:pt x="759" y="1177"/>
                    <a:pt x="757" y="1177"/>
                  </a:cubicBezTo>
                  <a:cubicBezTo>
                    <a:pt x="755" y="1177"/>
                    <a:pt x="754" y="1177"/>
                    <a:pt x="752" y="1176"/>
                  </a:cubicBezTo>
                  <a:cubicBezTo>
                    <a:pt x="752" y="1176"/>
                    <a:pt x="751" y="1176"/>
                    <a:pt x="751" y="1176"/>
                  </a:cubicBezTo>
                  <a:cubicBezTo>
                    <a:pt x="751" y="1176"/>
                    <a:pt x="751" y="1176"/>
                    <a:pt x="751" y="1176"/>
                  </a:cubicBezTo>
                  <a:cubicBezTo>
                    <a:pt x="748" y="1176"/>
                    <a:pt x="747" y="1177"/>
                    <a:pt x="745" y="1178"/>
                  </a:cubicBezTo>
                  <a:cubicBezTo>
                    <a:pt x="744" y="1178"/>
                    <a:pt x="743" y="1179"/>
                    <a:pt x="742" y="1179"/>
                  </a:cubicBezTo>
                  <a:cubicBezTo>
                    <a:pt x="741" y="1179"/>
                    <a:pt x="741" y="1179"/>
                    <a:pt x="740" y="1179"/>
                  </a:cubicBezTo>
                  <a:cubicBezTo>
                    <a:pt x="737" y="1163"/>
                    <a:pt x="741" y="1160"/>
                    <a:pt x="747" y="1153"/>
                  </a:cubicBezTo>
                  <a:cubicBezTo>
                    <a:pt x="749" y="1152"/>
                    <a:pt x="750" y="1151"/>
                    <a:pt x="752" y="1149"/>
                  </a:cubicBezTo>
                  <a:cubicBezTo>
                    <a:pt x="753" y="1145"/>
                    <a:pt x="752" y="1141"/>
                    <a:pt x="751" y="1137"/>
                  </a:cubicBezTo>
                  <a:cubicBezTo>
                    <a:pt x="751" y="1135"/>
                    <a:pt x="750" y="1133"/>
                    <a:pt x="750" y="1132"/>
                  </a:cubicBezTo>
                  <a:cubicBezTo>
                    <a:pt x="750" y="1131"/>
                    <a:pt x="751" y="1130"/>
                    <a:pt x="752" y="1129"/>
                  </a:cubicBezTo>
                  <a:cubicBezTo>
                    <a:pt x="752" y="1128"/>
                    <a:pt x="754" y="1126"/>
                    <a:pt x="754" y="1124"/>
                  </a:cubicBezTo>
                  <a:cubicBezTo>
                    <a:pt x="755" y="1122"/>
                    <a:pt x="755" y="1120"/>
                    <a:pt x="756" y="1118"/>
                  </a:cubicBezTo>
                  <a:cubicBezTo>
                    <a:pt x="757" y="1114"/>
                    <a:pt x="758" y="1109"/>
                    <a:pt x="761" y="1106"/>
                  </a:cubicBezTo>
                  <a:cubicBezTo>
                    <a:pt x="763" y="1102"/>
                    <a:pt x="764" y="1095"/>
                    <a:pt x="764" y="1088"/>
                  </a:cubicBezTo>
                  <a:cubicBezTo>
                    <a:pt x="767" y="1086"/>
                    <a:pt x="768" y="1083"/>
                    <a:pt x="768" y="1081"/>
                  </a:cubicBezTo>
                  <a:cubicBezTo>
                    <a:pt x="767" y="1079"/>
                    <a:pt x="766" y="1078"/>
                    <a:pt x="763" y="1077"/>
                  </a:cubicBezTo>
                  <a:cubicBezTo>
                    <a:pt x="762" y="1076"/>
                    <a:pt x="761" y="1073"/>
                    <a:pt x="761" y="1070"/>
                  </a:cubicBezTo>
                  <a:cubicBezTo>
                    <a:pt x="762" y="1068"/>
                    <a:pt x="762" y="1064"/>
                    <a:pt x="765" y="1061"/>
                  </a:cubicBezTo>
                  <a:cubicBezTo>
                    <a:pt x="766" y="1061"/>
                    <a:pt x="766" y="1061"/>
                    <a:pt x="766" y="1061"/>
                  </a:cubicBezTo>
                  <a:cubicBezTo>
                    <a:pt x="766" y="1059"/>
                    <a:pt x="765" y="1058"/>
                    <a:pt x="764" y="1056"/>
                  </a:cubicBezTo>
                  <a:cubicBezTo>
                    <a:pt x="763" y="1054"/>
                    <a:pt x="762" y="1052"/>
                    <a:pt x="766" y="1047"/>
                  </a:cubicBezTo>
                  <a:cubicBezTo>
                    <a:pt x="766" y="1046"/>
                    <a:pt x="766" y="1044"/>
                    <a:pt x="765" y="1043"/>
                  </a:cubicBezTo>
                  <a:cubicBezTo>
                    <a:pt x="765" y="1040"/>
                    <a:pt x="764" y="1037"/>
                    <a:pt x="767" y="1034"/>
                  </a:cubicBezTo>
                  <a:cubicBezTo>
                    <a:pt x="767" y="1034"/>
                    <a:pt x="767" y="1034"/>
                    <a:pt x="767" y="1034"/>
                  </a:cubicBezTo>
                  <a:cubicBezTo>
                    <a:pt x="768" y="1032"/>
                    <a:pt x="768" y="1031"/>
                    <a:pt x="768" y="1030"/>
                  </a:cubicBezTo>
                  <a:cubicBezTo>
                    <a:pt x="768" y="1027"/>
                    <a:pt x="768" y="1026"/>
                    <a:pt x="773" y="1021"/>
                  </a:cubicBezTo>
                  <a:cubicBezTo>
                    <a:pt x="773" y="1021"/>
                    <a:pt x="773" y="1020"/>
                    <a:pt x="773" y="1020"/>
                  </a:cubicBezTo>
                  <a:cubicBezTo>
                    <a:pt x="773" y="1019"/>
                    <a:pt x="773" y="1019"/>
                    <a:pt x="773" y="1019"/>
                  </a:cubicBezTo>
                  <a:cubicBezTo>
                    <a:pt x="772" y="1017"/>
                    <a:pt x="772" y="1012"/>
                    <a:pt x="773" y="1008"/>
                  </a:cubicBezTo>
                  <a:cubicBezTo>
                    <a:pt x="774" y="1006"/>
                    <a:pt x="775" y="1005"/>
                    <a:pt x="776" y="1003"/>
                  </a:cubicBezTo>
                  <a:cubicBezTo>
                    <a:pt x="777" y="1000"/>
                    <a:pt x="776" y="994"/>
                    <a:pt x="775" y="988"/>
                  </a:cubicBezTo>
                  <a:cubicBezTo>
                    <a:pt x="774" y="985"/>
                    <a:pt x="774" y="982"/>
                    <a:pt x="773" y="980"/>
                  </a:cubicBezTo>
                  <a:cubicBezTo>
                    <a:pt x="773" y="978"/>
                    <a:pt x="773" y="978"/>
                    <a:pt x="773" y="978"/>
                  </a:cubicBezTo>
                  <a:cubicBezTo>
                    <a:pt x="773" y="977"/>
                    <a:pt x="773" y="976"/>
                    <a:pt x="773" y="975"/>
                  </a:cubicBezTo>
                  <a:cubicBezTo>
                    <a:pt x="774" y="974"/>
                    <a:pt x="775" y="972"/>
                    <a:pt x="777" y="971"/>
                  </a:cubicBezTo>
                  <a:cubicBezTo>
                    <a:pt x="778" y="969"/>
                    <a:pt x="781" y="966"/>
                    <a:pt x="782" y="963"/>
                  </a:cubicBezTo>
                  <a:cubicBezTo>
                    <a:pt x="782" y="958"/>
                    <a:pt x="781" y="954"/>
                    <a:pt x="780" y="949"/>
                  </a:cubicBezTo>
                  <a:cubicBezTo>
                    <a:pt x="778" y="945"/>
                    <a:pt x="777" y="941"/>
                    <a:pt x="778" y="937"/>
                  </a:cubicBezTo>
                  <a:cubicBezTo>
                    <a:pt x="778" y="929"/>
                    <a:pt x="781" y="924"/>
                    <a:pt x="785" y="916"/>
                  </a:cubicBezTo>
                  <a:cubicBezTo>
                    <a:pt x="786" y="914"/>
                    <a:pt x="786" y="914"/>
                    <a:pt x="786" y="914"/>
                  </a:cubicBezTo>
                  <a:cubicBezTo>
                    <a:pt x="787" y="914"/>
                    <a:pt x="787" y="914"/>
                    <a:pt x="787" y="914"/>
                  </a:cubicBezTo>
                  <a:cubicBezTo>
                    <a:pt x="788" y="913"/>
                    <a:pt x="790" y="912"/>
                    <a:pt x="792" y="910"/>
                  </a:cubicBezTo>
                  <a:cubicBezTo>
                    <a:pt x="794" y="908"/>
                    <a:pt x="796" y="905"/>
                    <a:pt x="796" y="902"/>
                  </a:cubicBezTo>
                  <a:cubicBezTo>
                    <a:pt x="797" y="901"/>
                    <a:pt x="797" y="900"/>
                    <a:pt x="799" y="899"/>
                  </a:cubicBezTo>
                  <a:cubicBezTo>
                    <a:pt x="800" y="898"/>
                    <a:pt x="801" y="897"/>
                    <a:pt x="802" y="896"/>
                  </a:cubicBezTo>
                  <a:cubicBezTo>
                    <a:pt x="803" y="894"/>
                    <a:pt x="803" y="894"/>
                    <a:pt x="803" y="894"/>
                  </a:cubicBezTo>
                  <a:cubicBezTo>
                    <a:pt x="804" y="894"/>
                    <a:pt x="805" y="894"/>
                    <a:pt x="805" y="894"/>
                  </a:cubicBezTo>
                  <a:cubicBezTo>
                    <a:pt x="815" y="887"/>
                    <a:pt x="821" y="880"/>
                    <a:pt x="825" y="876"/>
                  </a:cubicBezTo>
                  <a:cubicBezTo>
                    <a:pt x="827" y="873"/>
                    <a:pt x="829" y="871"/>
                    <a:pt x="830" y="871"/>
                  </a:cubicBezTo>
                  <a:cubicBezTo>
                    <a:pt x="831" y="871"/>
                    <a:pt x="833" y="874"/>
                    <a:pt x="834" y="876"/>
                  </a:cubicBezTo>
                  <a:cubicBezTo>
                    <a:pt x="836" y="879"/>
                    <a:pt x="837" y="882"/>
                    <a:pt x="841" y="882"/>
                  </a:cubicBezTo>
                  <a:cubicBezTo>
                    <a:pt x="842" y="882"/>
                    <a:pt x="843" y="882"/>
                    <a:pt x="844" y="881"/>
                  </a:cubicBezTo>
                  <a:cubicBezTo>
                    <a:pt x="845" y="881"/>
                    <a:pt x="846" y="880"/>
                    <a:pt x="846" y="878"/>
                  </a:cubicBezTo>
                  <a:cubicBezTo>
                    <a:pt x="847" y="876"/>
                    <a:pt x="845" y="874"/>
                    <a:pt x="844" y="871"/>
                  </a:cubicBezTo>
                  <a:cubicBezTo>
                    <a:pt x="843" y="869"/>
                    <a:pt x="842" y="867"/>
                    <a:pt x="842" y="866"/>
                  </a:cubicBezTo>
                  <a:cubicBezTo>
                    <a:pt x="842" y="865"/>
                    <a:pt x="845" y="861"/>
                    <a:pt x="851" y="858"/>
                  </a:cubicBezTo>
                  <a:cubicBezTo>
                    <a:pt x="851" y="858"/>
                    <a:pt x="851" y="858"/>
                    <a:pt x="851" y="858"/>
                  </a:cubicBezTo>
                  <a:cubicBezTo>
                    <a:pt x="851" y="858"/>
                    <a:pt x="851" y="858"/>
                    <a:pt x="851" y="858"/>
                  </a:cubicBezTo>
                  <a:cubicBezTo>
                    <a:pt x="852" y="857"/>
                    <a:pt x="853" y="857"/>
                    <a:pt x="855" y="856"/>
                  </a:cubicBezTo>
                  <a:cubicBezTo>
                    <a:pt x="855" y="856"/>
                    <a:pt x="856" y="856"/>
                    <a:pt x="857" y="855"/>
                  </a:cubicBezTo>
                  <a:cubicBezTo>
                    <a:pt x="857" y="856"/>
                    <a:pt x="858" y="856"/>
                    <a:pt x="858" y="856"/>
                  </a:cubicBezTo>
                  <a:cubicBezTo>
                    <a:pt x="859" y="857"/>
                    <a:pt x="860" y="858"/>
                    <a:pt x="860" y="858"/>
                  </a:cubicBezTo>
                  <a:cubicBezTo>
                    <a:pt x="861" y="858"/>
                    <a:pt x="861" y="857"/>
                    <a:pt x="862" y="857"/>
                  </a:cubicBezTo>
                  <a:cubicBezTo>
                    <a:pt x="863" y="856"/>
                    <a:pt x="863" y="854"/>
                    <a:pt x="863" y="851"/>
                  </a:cubicBezTo>
                  <a:cubicBezTo>
                    <a:pt x="863" y="850"/>
                    <a:pt x="864" y="850"/>
                    <a:pt x="866" y="849"/>
                  </a:cubicBezTo>
                  <a:cubicBezTo>
                    <a:pt x="867" y="848"/>
                    <a:pt x="868" y="848"/>
                    <a:pt x="869" y="847"/>
                  </a:cubicBezTo>
                  <a:cubicBezTo>
                    <a:pt x="870" y="846"/>
                    <a:pt x="871" y="845"/>
                    <a:pt x="871" y="844"/>
                  </a:cubicBezTo>
                  <a:cubicBezTo>
                    <a:pt x="872" y="843"/>
                    <a:pt x="872" y="841"/>
                    <a:pt x="873" y="841"/>
                  </a:cubicBezTo>
                  <a:cubicBezTo>
                    <a:pt x="873" y="841"/>
                    <a:pt x="874" y="841"/>
                    <a:pt x="874" y="841"/>
                  </a:cubicBezTo>
                  <a:cubicBezTo>
                    <a:pt x="875" y="841"/>
                    <a:pt x="875" y="841"/>
                    <a:pt x="876" y="842"/>
                  </a:cubicBezTo>
                  <a:cubicBezTo>
                    <a:pt x="877" y="842"/>
                    <a:pt x="878" y="843"/>
                    <a:pt x="879" y="843"/>
                  </a:cubicBezTo>
                  <a:cubicBezTo>
                    <a:pt x="879" y="843"/>
                    <a:pt x="879" y="843"/>
                    <a:pt x="879" y="843"/>
                  </a:cubicBezTo>
                  <a:cubicBezTo>
                    <a:pt x="879" y="843"/>
                    <a:pt x="879" y="843"/>
                    <a:pt x="879" y="843"/>
                  </a:cubicBezTo>
                  <a:cubicBezTo>
                    <a:pt x="883" y="843"/>
                    <a:pt x="887" y="840"/>
                    <a:pt x="890" y="835"/>
                  </a:cubicBezTo>
                  <a:cubicBezTo>
                    <a:pt x="890" y="835"/>
                    <a:pt x="890" y="834"/>
                    <a:pt x="889" y="834"/>
                  </a:cubicBezTo>
                  <a:cubicBezTo>
                    <a:pt x="888" y="833"/>
                    <a:pt x="885" y="832"/>
                    <a:pt x="883" y="832"/>
                  </a:cubicBezTo>
                  <a:cubicBezTo>
                    <a:pt x="882" y="832"/>
                    <a:pt x="880" y="832"/>
                    <a:pt x="879" y="831"/>
                  </a:cubicBezTo>
                  <a:cubicBezTo>
                    <a:pt x="883" y="828"/>
                    <a:pt x="885" y="826"/>
                    <a:pt x="884" y="824"/>
                  </a:cubicBezTo>
                  <a:cubicBezTo>
                    <a:pt x="884" y="823"/>
                    <a:pt x="882" y="822"/>
                    <a:pt x="879" y="822"/>
                  </a:cubicBezTo>
                  <a:cubicBezTo>
                    <a:pt x="879" y="820"/>
                    <a:pt x="880" y="819"/>
                    <a:pt x="882" y="817"/>
                  </a:cubicBezTo>
                  <a:cubicBezTo>
                    <a:pt x="882" y="816"/>
                    <a:pt x="883" y="814"/>
                    <a:pt x="884" y="813"/>
                  </a:cubicBezTo>
                  <a:cubicBezTo>
                    <a:pt x="884" y="810"/>
                    <a:pt x="885" y="809"/>
                    <a:pt x="888" y="809"/>
                  </a:cubicBezTo>
                  <a:cubicBezTo>
                    <a:pt x="889" y="809"/>
                    <a:pt x="890" y="809"/>
                    <a:pt x="892" y="809"/>
                  </a:cubicBezTo>
                  <a:cubicBezTo>
                    <a:pt x="892" y="809"/>
                    <a:pt x="892" y="809"/>
                    <a:pt x="892" y="809"/>
                  </a:cubicBezTo>
                  <a:cubicBezTo>
                    <a:pt x="892" y="809"/>
                    <a:pt x="892" y="809"/>
                    <a:pt x="892" y="809"/>
                  </a:cubicBezTo>
                  <a:cubicBezTo>
                    <a:pt x="894" y="807"/>
                    <a:pt x="895" y="806"/>
                    <a:pt x="896" y="805"/>
                  </a:cubicBezTo>
                  <a:cubicBezTo>
                    <a:pt x="898" y="804"/>
                    <a:pt x="899" y="803"/>
                    <a:pt x="902" y="801"/>
                  </a:cubicBezTo>
                  <a:cubicBezTo>
                    <a:pt x="902" y="801"/>
                    <a:pt x="903" y="802"/>
                    <a:pt x="903" y="802"/>
                  </a:cubicBezTo>
                  <a:cubicBezTo>
                    <a:pt x="905" y="803"/>
                    <a:pt x="907" y="804"/>
                    <a:pt x="909" y="804"/>
                  </a:cubicBezTo>
                  <a:cubicBezTo>
                    <a:pt x="910" y="804"/>
                    <a:pt x="911" y="804"/>
                    <a:pt x="912" y="803"/>
                  </a:cubicBezTo>
                  <a:cubicBezTo>
                    <a:pt x="912" y="803"/>
                    <a:pt x="912" y="803"/>
                    <a:pt x="912" y="802"/>
                  </a:cubicBezTo>
                  <a:cubicBezTo>
                    <a:pt x="912" y="801"/>
                    <a:pt x="912" y="800"/>
                    <a:pt x="912" y="799"/>
                  </a:cubicBezTo>
                  <a:cubicBezTo>
                    <a:pt x="911" y="798"/>
                    <a:pt x="910" y="797"/>
                    <a:pt x="913" y="793"/>
                  </a:cubicBezTo>
                  <a:cubicBezTo>
                    <a:pt x="915" y="792"/>
                    <a:pt x="916" y="791"/>
                    <a:pt x="918" y="791"/>
                  </a:cubicBezTo>
                  <a:cubicBezTo>
                    <a:pt x="920" y="791"/>
                    <a:pt x="922" y="793"/>
                    <a:pt x="923" y="794"/>
                  </a:cubicBezTo>
                  <a:cubicBezTo>
                    <a:pt x="925" y="795"/>
                    <a:pt x="926" y="796"/>
                    <a:pt x="927" y="796"/>
                  </a:cubicBezTo>
                  <a:cubicBezTo>
                    <a:pt x="928" y="796"/>
                    <a:pt x="928" y="796"/>
                    <a:pt x="928" y="796"/>
                  </a:cubicBezTo>
                  <a:cubicBezTo>
                    <a:pt x="931" y="796"/>
                    <a:pt x="933" y="793"/>
                    <a:pt x="934" y="790"/>
                  </a:cubicBezTo>
                  <a:cubicBezTo>
                    <a:pt x="935" y="788"/>
                    <a:pt x="935" y="787"/>
                    <a:pt x="937" y="786"/>
                  </a:cubicBezTo>
                  <a:cubicBezTo>
                    <a:pt x="937" y="786"/>
                    <a:pt x="938" y="786"/>
                    <a:pt x="938" y="786"/>
                  </a:cubicBezTo>
                  <a:cubicBezTo>
                    <a:pt x="940" y="786"/>
                    <a:pt x="942" y="786"/>
                    <a:pt x="942" y="788"/>
                  </a:cubicBezTo>
                  <a:cubicBezTo>
                    <a:pt x="937" y="796"/>
                    <a:pt x="932" y="800"/>
                    <a:pt x="926" y="803"/>
                  </a:cubicBezTo>
                  <a:cubicBezTo>
                    <a:pt x="926" y="803"/>
                    <a:pt x="926" y="803"/>
                    <a:pt x="926" y="803"/>
                  </a:cubicBezTo>
                  <a:cubicBezTo>
                    <a:pt x="926" y="803"/>
                    <a:pt x="926" y="804"/>
                    <a:pt x="926" y="804"/>
                  </a:cubicBezTo>
                  <a:cubicBezTo>
                    <a:pt x="928" y="808"/>
                    <a:pt x="932" y="810"/>
                    <a:pt x="937" y="810"/>
                  </a:cubicBezTo>
                  <a:cubicBezTo>
                    <a:pt x="941" y="810"/>
                    <a:pt x="946" y="808"/>
                    <a:pt x="949" y="806"/>
                  </a:cubicBezTo>
                  <a:cubicBezTo>
                    <a:pt x="949" y="806"/>
                    <a:pt x="949" y="806"/>
                    <a:pt x="949" y="806"/>
                  </a:cubicBezTo>
                  <a:cubicBezTo>
                    <a:pt x="950" y="804"/>
                    <a:pt x="950" y="802"/>
                    <a:pt x="950" y="799"/>
                  </a:cubicBezTo>
                  <a:cubicBezTo>
                    <a:pt x="950" y="795"/>
                    <a:pt x="950" y="790"/>
                    <a:pt x="952" y="788"/>
                  </a:cubicBezTo>
                  <a:cubicBezTo>
                    <a:pt x="952" y="788"/>
                    <a:pt x="953" y="789"/>
                    <a:pt x="954" y="789"/>
                  </a:cubicBezTo>
                  <a:cubicBezTo>
                    <a:pt x="955" y="791"/>
                    <a:pt x="956" y="792"/>
                    <a:pt x="958" y="792"/>
                  </a:cubicBezTo>
                  <a:cubicBezTo>
                    <a:pt x="958" y="792"/>
                    <a:pt x="959" y="792"/>
                    <a:pt x="960" y="792"/>
                  </a:cubicBezTo>
                  <a:cubicBezTo>
                    <a:pt x="962" y="789"/>
                    <a:pt x="962" y="785"/>
                    <a:pt x="962" y="781"/>
                  </a:cubicBezTo>
                  <a:cubicBezTo>
                    <a:pt x="961" y="776"/>
                    <a:pt x="961" y="772"/>
                    <a:pt x="964" y="769"/>
                  </a:cubicBezTo>
                  <a:cubicBezTo>
                    <a:pt x="967" y="767"/>
                    <a:pt x="968" y="767"/>
                    <a:pt x="970" y="767"/>
                  </a:cubicBezTo>
                  <a:cubicBezTo>
                    <a:pt x="973" y="766"/>
                    <a:pt x="975" y="766"/>
                    <a:pt x="978" y="764"/>
                  </a:cubicBezTo>
                  <a:cubicBezTo>
                    <a:pt x="978" y="764"/>
                    <a:pt x="978" y="764"/>
                    <a:pt x="978" y="763"/>
                  </a:cubicBezTo>
                  <a:cubicBezTo>
                    <a:pt x="977" y="760"/>
                    <a:pt x="977" y="756"/>
                    <a:pt x="977" y="756"/>
                  </a:cubicBezTo>
                  <a:cubicBezTo>
                    <a:pt x="978" y="754"/>
                    <a:pt x="980" y="754"/>
                    <a:pt x="982" y="754"/>
                  </a:cubicBezTo>
                  <a:cubicBezTo>
                    <a:pt x="984" y="753"/>
                    <a:pt x="987" y="753"/>
                    <a:pt x="989" y="749"/>
                  </a:cubicBezTo>
                  <a:cubicBezTo>
                    <a:pt x="989" y="749"/>
                    <a:pt x="989" y="748"/>
                    <a:pt x="989" y="748"/>
                  </a:cubicBezTo>
                  <a:cubicBezTo>
                    <a:pt x="989" y="744"/>
                    <a:pt x="985" y="743"/>
                    <a:pt x="980" y="742"/>
                  </a:cubicBezTo>
                  <a:cubicBezTo>
                    <a:pt x="980" y="742"/>
                    <a:pt x="979" y="741"/>
                    <a:pt x="978" y="741"/>
                  </a:cubicBezTo>
                  <a:cubicBezTo>
                    <a:pt x="977" y="741"/>
                    <a:pt x="976" y="741"/>
                    <a:pt x="975" y="741"/>
                  </a:cubicBezTo>
                  <a:cubicBezTo>
                    <a:pt x="971" y="741"/>
                    <a:pt x="969" y="744"/>
                    <a:pt x="968" y="746"/>
                  </a:cubicBezTo>
                  <a:cubicBezTo>
                    <a:pt x="966" y="749"/>
                    <a:pt x="963" y="752"/>
                    <a:pt x="960" y="752"/>
                  </a:cubicBezTo>
                  <a:cubicBezTo>
                    <a:pt x="960" y="752"/>
                    <a:pt x="960" y="752"/>
                    <a:pt x="960" y="752"/>
                  </a:cubicBezTo>
                  <a:cubicBezTo>
                    <a:pt x="960" y="752"/>
                    <a:pt x="960" y="752"/>
                    <a:pt x="960" y="752"/>
                  </a:cubicBezTo>
                  <a:cubicBezTo>
                    <a:pt x="958" y="751"/>
                    <a:pt x="957" y="747"/>
                    <a:pt x="956" y="743"/>
                  </a:cubicBezTo>
                  <a:cubicBezTo>
                    <a:pt x="955" y="739"/>
                    <a:pt x="954" y="733"/>
                    <a:pt x="951" y="729"/>
                  </a:cubicBezTo>
                  <a:cubicBezTo>
                    <a:pt x="946" y="719"/>
                    <a:pt x="947" y="711"/>
                    <a:pt x="948" y="702"/>
                  </a:cubicBezTo>
                  <a:cubicBezTo>
                    <a:pt x="948" y="698"/>
                    <a:pt x="948" y="694"/>
                    <a:pt x="948" y="689"/>
                  </a:cubicBezTo>
                  <a:cubicBezTo>
                    <a:pt x="948" y="686"/>
                    <a:pt x="946" y="684"/>
                    <a:pt x="945" y="682"/>
                  </a:cubicBezTo>
                  <a:cubicBezTo>
                    <a:pt x="943" y="680"/>
                    <a:pt x="942" y="678"/>
                    <a:pt x="941" y="676"/>
                  </a:cubicBezTo>
                  <a:cubicBezTo>
                    <a:pt x="941" y="674"/>
                    <a:pt x="941" y="672"/>
                    <a:pt x="942" y="670"/>
                  </a:cubicBezTo>
                  <a:cubicBezTo>
                    <a:pt x="942" y="667"/>
                    <a:pt x="942" y="665"/>
                    <a:pt x="941" y="662"/>
                  </a:cubicBezTo>
                  <a:cubicBezTo>
                    <a:pt x="940" y="659"/>
                    <a:pt x="939" y="657"/>
                    <a:pt x="937" y="655"/>
                  </a:cubicBezTo>
                  <a:cubicBezTo>
                    <a:pt x="935" y="653"/>
                    <a:pt x="933" y="651"/>
                    <a:pt x="932" y="649"/>
                  </a:cubicBezTo>
                  <a:cubicBezTo>
                    <a:pt x="932" y="646"/>
                    <a:pt x="934" y="644"/>
                    <a:pt x="936" y="641"/>
                  </a:cubicBezTo>
                  <a:cubicBezTo>
                    <a:pt x="937" y="641"/>
                    <a:pt x="937" y="640"/>
                    <a:pt x="938" y="639"/>
                  </a:cubicBezTo>
                  <a:cubicBezTo>
                    <a:pt x="938" y="639"/>
                    <a:pt x="938" y="639"/>
                    <a:pt x="938" y="639"/>
                  </a:cubicBezTo>
                  <a:cubicBezTo>
                    <a:pt x="937" y="627"/>
                    <a:pt x="940" y="626"/>
                    <a:pt x="947" y="622"/>
                  </a:cubicBezTo>
                  <a:cubicBezTo>
                    <a:pt x="948" y="621"/>
                    <a:pt x="949" y="620"/>
                    <a:pt x="950" y="619"/>
                  </a:cubicBezTo>
                  <a:cubicBezTo>
                    <a:pt x="950" y="619"/>
                    <a:pt x="951" y="619"/>
                    <a:pt x="951" y="618"/>
                  </a:cubicBezTo>
                  <a:cubicBezTo>
                    <a:pt x="951" y="617"/>
                    <a:pt x="951" y="615"/>
                    <a:pt x="951" y="613"/>
                  </a:cubicBezTo>
                  <a:cubicBezTo>
                    <a:pt x="951" y="609"/>
                    <a:pt x="951" y="605"/>
                    <a:pt x="954" y="603"/>
                  </a:cubicBezTo>
                  <a:cubicBezTo>
                    <a:pt x="955" y="602"/>
                    <a:pt x="955" y="602"/>
                    <a:pt x="956" y="602"/>
                  </a:cubicBezTo>
                  <a:cubicBezTo>
                    <a:pt x="958" y="602"/>
                    <a:pt x="960" y="603"/>
                    <a:pt x="962" y="603"/>
                  </a:cubicBezTo>
                  <a:cubicBezTo>
                    <a:pt x="963" y="603"/>
                    <a:pt x="965" y="604"/>
                    <a:pt x="966" y="604"/>
                  </a:cubicBezTo>
                  <a:cubicBezTo>
                    <a:pt x="967" y="604"/>
                    <a:pt x="967" y="604"/>
                    <a:pt x="968" y="603"/>
                  </a:cubicBezTo>
                  <a:cubicBezTo>
                    <a:pt x="969" y="602"/>
                    <a:pt x="969" y="599"/>
                    <a:pt x="969" y="595"/>
                  </a:cubicBezTo>
                  <a:cubicBezTo>
                    <a:pt x="969" y="592"/>
                    <a:pt x="968" y="587"/>
                    <a:pt x="969" y="586"/>
                  </a:cubicBezTo>
                  <a:cubicBezTo>
                    <a:pt x="970" y="586"/>
                    <a:pt x="970" y="586"/>
                    <a:pt x="970" y="586"/>
                  </a:cubicBezTo>
                  <a:cubicBezTo>
                    <a:pt x="970" y="586"/>
                    <a:pt x="971" y="587"/>
                    <a:pt x="972" y="588"/>
                  </a:cubicBezTo>
                  <a:cubicBezTo>
                    <a:pt x="973" y="591"/>
                    <a:pt x="975" y="595"/>
                    <a:pt x="982" y="597"/>
                  </a:cubicBezTo>
                  <a:cubicBezTo>
                    <a:pt x="982" y="598"/>
                    <a:pt x="982" y="599"/>
                    <a:pt x="983" y="601"/>
                  </a:cubicBezTo>
                  <a:cubicBezTo>
                    <a:pt x="983" y="605"/>
                    <a:pt x="983" y="608"/>
                    <a:pt x="984" y="609"/>
                  </a:cubicBezTo>
                  <a:cubicBezTo>
                    <a:pt x="985" y="609"/>
                    <a:pt x="985" y="609"/>
                    <a:pt x="985" y="609"/>
                  </a:cubicBezTo>
                  <a:cubicBezTo>
                    <a:pt x="990" y="611"/>
                    <a:pt x="990" y="611"/>
                    <a:pt x="992" y="615"/>
                  </a:cubicBezTo>
                  <a:cubicBezTo>
                    <a:pt x="992" y="616"/>
                    <a:pt x="992" y="617"/>
                    <a:pt x="993" y="618"/>
                  </a:cubicBezTo>
                  <a:cubicBezTo>
                    <a:pt x="993" y="618"/>
                    <a:pt x="993" y="618"/>
                    <a:pt x="993" y="618"/>
                  </a:cubicBezTo>
                  <a:cubicBezTo>
                    <a:pt x="994" y="619"/>
                    <a:pt x="994" y="619"/>
                    <a:pt x="995" y="619"/>
                  </a:cubicBezTo>
                  <a:cubicBezTo>
                    <a:pt x="997" y="619"/>
                    <a:pt x="997" y="616"/>
                    <a:pt x="998" y="614"/>
                  </a:cubicBezTo>
                  <a:cubicBezTo>
                    <a:pt x="999" y="611"/>
                    <a:pt x="999" y="610"/>
                    <a:pt x="1000" y="610"/>
                  </a:cubicBezTo>
                  <a:cubicBezTo>
                    <a:pt x="1000" y="610"/>
                    <a:pt x="1001" y="610"/>
                    <a:pt x="1001" y="610"/>
                  </a:cubicBezTo>
                  <a:cubicBezTo>
                    <a:pt x="1003" y="611"/>
                    <a:pt x="1003" y="613"/>
                    <a:pt x="1004" y="615"/>
                  </a:cubicBezTo>
                  <a:cubicBezTo>
                    <a:pt x="1004" y="617"/>
                    <a:pt x="1005" y="620"/>
                    <a:pt x="1006" y="621"/>
                  </a:cubicBezTo>
                  <a:cubicBezTo>
                    <a:pt x="1007" y="622"/>
                    <a:pt x="1007" y="622"/>
                    <a:pt x="1008" y="622"/>
                  </a:cubicBezTo>
                  <a:cubicBezTo>
                    <a:pt x="1009" y="622"/>
                    <a:pt x="1010" y="622"/>
                    <a:pt x="1011" y="622"/>
                  </a:cubicBezTo>
                  <a:cubicBezTo>
                    <a:pt x="1011" y="621"/>
                    <a:pt x="1011" y="621"/>
                    <a:pt x="1012" y="621"/>
                  </a:cubicBezTo>
                  <a:cubicBezTo>
                    <a:pt x="1012" y="621"/>
                    <a:pt x="1013" y="621"/>
                    <a:pt x="1013" y="620"/>
                  </a:cubicBezTo>
                  <a:cubicBezTo>
                    <a:pt x="1012" y="613"/>
                    <a:pt x="1013" y="611"/>
                    <a:pt x="1014" y="610"/>
                  </a:cubicBezTo>
                  <a:cubicBezTo>
                    <a:pt x="1014" y="609"/>
                    <a:pt x="1015" y="608"/>
                    <a:pt x="1015" y="606"/>
                  </a:cubicBezTo>
                  <a:cubicBezTo>
                    <a:pt x="1016" y="603"/>
                    <a:pt x="1015" y="602"/>
                    <a:pt x="1013" y="601"/>
                  </a:cubicBezTo>
                  <a:cubicBezTo>
                    <a:pt x="1011" y="599"/>
                    <a:pt x="1009" y="597"/>
                    <a:pt x="1008" y="591"/>
                  </a:cubicBezTo>
                  <a:cubicBezTo>
                    <a:pt x="1005" y="581"/>
                    <a:pt x="1005" y="570"/>
                    <a:pt x="1006" y="559"/>
                  </a:cubicBezTo>
                  <a:cubicBezTo>
                    <a:pt x="1006" y="558"/>
                    <a:pt x="1006" y="558"/>
                    <a:pt x="1006" y="558"/>
                  </a:cubicBezTo>
                  <a:cubicBezTo>
                    <a:pt x="1006" y="557"/>
                    <a:pt x="1006" y="557"/>
                    <a:pt x="1006" y="556"/>
                  </a:cubicBezTo>
                  <a:cubicBezTo>
                    <a:pt x="1006" y="551"/>
                    <a:pt x="1007" y="550"/>
                    <a:pt x="1009" y="549"/>
                  </a:cubicBezTo>
                  <a:cubicBezTo>
                    <a:pt x="1009" y="549"/>
                    <a:pt x="1010" y="549"/>
                    <a:pt x="1010" y="549"/>
                  </a:cubicBezTo>
                  <a:cubicBezTo>
                    <a:pt x="1011" y="549"/>
                    <a:pt x="1013" y="550"/>
                    <a:pt x="1014" y="552"/>
                  </a:cubicBezTo>
                  <a:cubicBezTo>
                    <a:pt x="1014" y="552"/>
                    <a:pt x="1015" y="552"/>
                    <a:pt x="1015" y="552"/>
                  </a:cubicBezTo>
                  <a:cubicBezTo>
                    <a:pt x="1015" y="552"/>
                    <a:pt x="1015" y="552"/>
                    <a:pt x="1015" y="552"/>
                  </a:cubicBezTo>
                  <a:cubicBezTo>
                    <a:pt x="1015" y="552"/>
                    <a:pt x="1015" y="552"/>
                    <a:pt x="1016" y="552"/>
                  </a:cubicBezTo>
                  <a:cubicBezTo>
                    <a:pt x="1016" y="551"/>
                    <a:pt x="1019" y="549"/>
                    <a:pt x="1018" y="547"/>
                  </a:cubicBezTo>
                  <a:cubicBezTo>
                    <a:pt x="1017" y="545"/>
                    <a:pt x="1013" y="544"/>
                    <a:pt x="1005" y="544"/>
                  </a:cubicBezTo>
                  <a:cubicBezTo>
                    <a:pt x="1005" y="544"/>
                    <a:pt x="1005" y="544"/>
                    <a:pt x="1005" y="544"/>
                  </a:cubicBezTo>
                  <a:cubicBezTo>
                    <a:pt x="997" y="537"/>
                    <a:pt x="997" y="534"/>
                    <a:pt x="996" y="531"/>
                  </a:cubicBezTo>
                  <a:cubicBezTo>
                    <a:pt x="996" y="530"/>
                    <a:pt x="995" y="529"/>
                    <a:pt x="994" y="527"/>
                  </a:cubicBezTo>
                  <a:cubicBezTo>
                    <a:pt x="992" y="525"/>
                    <a:pt x="990" y="525"/>
                    <a:pt x="989" y="524"/>
                  </a:cubicBezTo>
                  <a:cubicBezTo>
                    <a:pt x="987" y="523"/>
                    <a:pt x="985" y="523"/>
                    <a:pt x="983" y="518"/>
                  </a:cubicBezTo>
                  <a:cubicBezTo>
                    <a:pt x="983" y="517"/>
                    <a:pt x="984" y="516"/>
                    <a:pt x="986" y="514"/>
                  </a:cubicBezTo>
                  <a:cubicBezTo>
                    <a:pt x="988" y="511"/>
                    <a:pt x="992" y="505"/>
                    <a:pt x="995" y="495"/>
                  </a:cubicBezTo>
                  <a:cubicBezTo>
                    <a:pt x="996" y="495"/>
                    <a:pt x="996" y="495"/>
                    <a:pt x="996" y="495"/>
                  </a:cubicBezTo>
                  <a:cubicBezTo>
                    <a:pt x="996" y="495"/>
                    <a:pt x="997" y="495"/>
                    <a:pt x="998" y="495"/>
                  </a:cubicBezTo>
                  <a:cubicBezTo>
                    <a:pt x="998" y="496"/>
                    <a:pt x="999" y="496"/>
                    <a:pt x="1001" y="496"/>
                  </a:cubicBezTo>
                  <a:cubicBezTo>
                    <a:pt x="1001" y="496"/>
                    <a:pt x="1001" y="496"/>
                    <a:pt x="1001" y="496"/>
                  </a:cubicBezTo>
                  <a:cubicBezTo>
                    <a:pt x="1002" y="496"/>
                    <a:pt x="1004" y="495"/>
                    <a:pt x="1005" y="495"/>
                  </a:cubicBezTo>
                  <a:cubicBezTo>
                    <a:pt x="1006" y="494"/>
                    <a:pt x="1007" y="494"/>
                    <a:pt x="1007" y="494"/>
                  </a:cubicBezTo>
                  <a:cubicBezTo>
                    <a:pt x="1006" y="497"/>
                    <a:pt x="1004" y="500"/>
                    <a:pt x="1003" y="500"/>
                  </a:cubicBezTo>
                  <a:cubicBezTo>
                    <a:pt x="1003" y="501"/>
                    <a:pt x="1002" y="501"/>
                    <a:pt x="1002" y="501"/>
                  </a:cubicBezTo>
                  <a:cubicBezTo>
                    <a:pt x="1002" y="507"/>
                    <a:pt x="1002" y="517"/>
                    <a:pt x="1007" y="522"/>
                  </a:cubicBezTo>
                  <a:cubicBezTo>
                    <a:pt x="1010" y="528"/>
                    <a:pt x="1013" y="529"/>
                    <a:pt x="1016" y="531"/>
                  </a:cubicBezTo>
                  <a:cubicBezTo>
                    <a:pt x="1017" y="531"/>
                    <a:pt x="1018" y="532"/>
                    <a:pt x="1019" y="532"/>
                  </a:cubicBezTo>
                  <a:cubicBezTo>
                    <a:pt x="1022" y="538"/>
                    <a:pt x="1027" y="543"/>
                    <a:pt x="1037" y="546"/>
                  </a:cubicBezTo>
                  <a:cubicBezTo>
                    <a:pt x="1039" y="547"/>
                    <a:pt x="1038" y="550"/>
                    <a:pt x="1038" y="552"/>
                  </a:cubicBezTo>
                  <a:cubicBezTo>
                    <a:pt x="1037" y="554"/>
                    <a:pt x="1037" y="556"/>
                    <a:pt x="1038" y="557"/>
                  </a:cubicBezTo>
                  <a:cubicBezTo>
                    <a:pt x="1038" y="558"/>
                    <a:pt x="1039" y="558"/>
                    <a:pt x="1039" y="558"/>
                  </a:cubicBezTo>
                  <a:cubicBezTo>
                    <a:pt x="1040" y="558"/>
                    <a:pt x="1041" y="557"/>
                    <a:pt x="1041" y="557"/>
                  </a:cubicBezTo>
                  <a:cubicBezTo>
                    <a:pt x="1042" y="557"/>
                    <a:pt x="1043" y="557"/>
                    <a:pt x="1043" y="557"/>
                  </a:cubicBezTo>
                  <a:cubicBezTo>
                    <a:pt x="1044" y="557"/>
                    <a:pt x="1044" y="557"/>
                    <a:pt x="1045" y="558"/>
                  </a:cubicBezTo>
                  <a:cubicBezTo>
                    <a:pt x="1047" y="564"/>
                    <a:pt x="1045" y="567"/>
                    <a:pt x="1042" y="571"/>
                  </a:cubicBezTo>
                  <a:cubicBezTo>
                    <a:pt x="1041" y="572"/>
                    <a:pt x="1040" y="573"/>
                    <a:pt x="1040" y="574"/>
                  </a:cubicBezTo>
                  <a:cubicBezTo>
                    <a:pt x="1039" y="574"/>
                    <a:pt x="1039" y="574"/>
                    <a:pt x="1039" y="574"/>
                  </a:cubicBezTo>
                  <a:cubicBezTo>
                    <a:pt x="1039" y="577"/>
                    <a:pt x="1039" y="580"/>
                    <a:pt x="1039" y="583"/>
                  </a:cubicBezTo>
                  <a:cubicBezTo>
                    <a:pt x="1038" y="589"/>
                    <a:pt x="1038" y="595"/>
                    <a:pt x="1038" y="600"/>
                  </a:cubicBezTo>
                  <a:cubicBezTo>
                    <a:pt x="1038" y="600"/>
                    <a:pt x="1039" y="601"/>
                    <a:pt x="1039" y="601"/>
                  </a:cubicBezTo>
                  <a:cubicBezTo>
                    <a:pt x="1042" y="606"/>
                    <a:pt x="1047" y="613"/>
                    <a:pt x="1047" y="619"/>
                  </a:cubicBezTo>
                  <a:cubicBezTo>
                    <a:pt x="1050" y="628"/>
                    <a:pt x="1051" y="639"/>
                    <a:pt x="1051" y="649"/>
                  </a:cubicBezTo>
                  <a:cubicBezTo>
                    <a:pt x="1051" y="655"/>
                    <a:pt x="1052" y="661"/>
                    <a:pt x="1052" y="667"/>
                  </a:cubicBezTo>
                  <a:cubicBezTo>
                    <a:pt x="1054" y="672"/>
                    <a:pt x="1056" y="675"/>
                    <a:pt x="1059" y="678"/>
                  </a:cubicBezTo>
                  <a:cubicBezTo>
                    <a:pt x="1061" y="681"/>
                    <a:pt x="1064" y="684"/>
                    <a:pt x="1065" y="688"/>
                  </a:cubicBezTo>
                  <a:cubicBezTo>
                    <a:pt x="1066" y="704"/>
                    <a:pt x="1068" y="711"/>
                    <a:pt x="1069" y="716"/>
                  </a:cubicBezTo>
                  <a:cubicBezTo>
                    <a:pt x="1070" y="720"/>
                    <a:pt x="1071" y="722"/>
                    <a:pt x="1071" y="726"/>
                  </a:cubicBezTo>
                  <a:cubicBezTo>
                    <a:pt x="1071" y="728"/>
                    <a:pt x="1069" y="730"/>
                    <a:pt x="1068" y="732"/>
                  </a:cubicBezTo>
                  <a:cubicBezTo>
                    <a:pt x="1067" y="734"/>
                    <a:pt x="1065" y="736"/>
                    <a:pt x="1066" y="739"/>
                  </a:cubicBezTo>
                  <a:cubicBezTo>
                    <a:pt x="1066" y="740"/>
                    <a:pt x="1066" y="741"/>
                    <a:pt x="1066" y="742"/>
                  </a:cubicBezTo>
                  <a:cubicBezTo>
                    <a:pt x="1066" y="744"/>
                    <a:pt x="1066" y="747"/>
                    <a:pt x="1065" y="748"/>
                  </a:cubicBezTo>
                  <a:cubicBezTo>
                    <a:pt x="1064" y="749"/>
                    <a:pt x="1063" y="750"/>
                    <a:pt x="1061" y="750"/>
                  </a:cubicBezTo>
                  <a:cubicBezTo>
                    <a:pt x="1060" y="750"/>
                    <a:pt x="1058" y="750"/>
                    <a:pt x="1056" y="751"/>
                  </a:cubicBezTo>
                  <a:cubicBezTo>
                    <a:pt x="1056" y="751"/>
                    <a:pt x="1056" y="751"/>
                    <a:pt x="1056" y="752"/>
                  </a:cubicBezTo>
                  <a:cubicBezTo>
                    <a:pt x="1055" y="754"/>
                    <a:pt x="1055" y="755"/>
                    <a:pt x="1056" y="757"/>
                  </a:cubicBezTo>
                  <a:cubicBezTo>
                    <a:pt x="1058" y="760"/>
                    <a:pt x="1063" y="762"/>
                    <a:pt x="1070" y="764"/>
                  </a:cubicBezTo>
                  <a:cubicBezTo>
                    <a:pt x="1071" y="764"/>
                    <a:pt x="1071" y="764"/>
                    <a:pt x="1071" y="764"/>
                  </a:cubicBezTo>
                  <a:cubicBezTo>
                    <a:pt x="1071" y="766"/>
                    <a:pt x="1071" y="767"/>
                    <a:pt x="1072" y="769"/>
                  </a:cubicBezTo>
                  <a:cubicBezTo>
                    <a:pt x="1072" y="772"/>
                    <a:pt x="1072" y="775"/>
                    <a:pt x="1075" y="778"/>
                  </a:cubicBezTo>
                  <a:cubicBezTo>
                    <a:pt x="1075" y="783"/>
                    <a:pt x="1075" y="787"/>
                    <a:pt x="1078" y="791"/>
                  </a:cubicBezTo>
                  <a:cubicBezTo>
                    <a:pt x="1078" y="792"/>
                    <a:pt x="1078" y="793"/>
                    <a:pt x="1078" y="794"/>
                  </a:cubicBezTo>
                  <a:cubicBezTo>
                    <a:pt x="1078" y="798"/>
                    <a:pt x="1078" y="802"/>
                    <a:pt x="1081" y="806"/>
                  </a:cubicBezTo>
                  <a:cubicBezTo>
                    <a:pt x="1083" y="808"/>
                    <a:pt x="1083" y="808"/>
                    <a:pt x="1083" y="808"/>
                  </a:cubicBezTo>
                  <a:cubicBezTo>
                    <a:pt x="1088" y="815"/>
                    <a:pt x="1093" y="822"/>
                    <a:pt x="1098" y="831"/>
                  </a:cubicBezTo>
                  <a:cubicBezTo>
                    <a:pt x="1099" y="833"/>
                    <a:pt x="1101" y="835"/>
                    <a:pt x="1102" y="836"/>
                  </a:cubicBezTo>
                  <a:cubicBezTo>
                    <a:pt x="1102" y="836"/>
                    <a:pt x="1102" y="836"/>
                    <a:pt x="1102" y="836"/>
                  </a:cubicBezTo>
                  <a:cubicBezTo>
                    <a:pt x="1102" y="836"/>
                    <a:pt x="1102" y="836"/>
                    <a:pt x="1102" y="836"/>
                  </a:cubicBezTo>
                  <a:cubicBezTo>
                    <a:pt x="1103" y="837"/>
                    <a:pt x="1104" y="838"/>
                    <a:pt x="1105" y="838"/>
                  </a:cubicBezTo>
                  <a:cubicBezTo>
                    <a:pt x="1110" y="842"/>
                    <a:pt x="1117" y="846"/>
                    <a:pt x="1129" y="861"/>
                  </a:cubicBezTo>
                  <a:cubicBezTo>
                    <a:pt x="1132" y="865"/>
                    <a:pt x="1138" y="867"/>
                    <a:pt x="1143" y="869"/>
                  </a:cubicBezTo>
                  <a:cubicBezTo>
                    <a:pt x="1147" y="871"/>
                    <a:pt x="1151" y="873"/>
                    <a:pt x="1154" y="876"/>
                  </a:cubicBezTo>
                  <a:cubicBezTo>
                    <a:pt x="1171" y="892"/>
                    <a:pt x="1178" y="897"/>
                    <a:pt x="1189" y="902"/>
                  </a:cubicBezTo>
                  <a:cubicBezTo>
                    <a:pt x="1202" y="914"/>
                    <a:pt x="1211" y="916"/>
                    <a:pt x="1215" y="916"/>
                  </a:cubicBezTo>
                  <a:cubicBezTo>
                    <a:pt x="1216" y="916"/>
                    <a:pt x="1216" y="917"/>
                    <a:pt x="1217" y="917"/>
                  </a:cubicBezTo>
                  <a:cubicBezTo>
                    <a:pt x="1217" y="917"/>
                    <a:pt x="1217" y="917"/>
                    <a:pt x="1217" y="917"/>
                  </a:cubicBezTo>
                  <a:cubicBezTo>
                    <a:pt x="1221" y="925"/>
                    <a:pt x="1225" y="926"/>
                    <a:pt x="1230" y="928"/>
                  </a:cubicBezTo>
                  <a:cubicBezTo>
                    <a:pt x="1232" y="929"/>
                    <a:pt x="1234" y="929"/>
                    <a:pt x="1236" y="931"/>
                  </a:cubicBezTo>
                  <a:cubicBezTo>
                    <a:pt x="1239" y="933"/>
                    <a:pt x="1241" y="936"/>
                    <a:pt x="1243" y="939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4" name="Freeform 83"/>
            <p:cNvSpPr>
              <a:spLocks/>
            </p:cNvSpPr>
            <p:nvPr userDrawn="1"/>
          </p:nvSpPr>
          <p:spPr bwMode="auto">
            <a:xfrm>
              <a:off x="5286375" y="9685024"/>
              <a:ext cx="69850" cy="53975"/>
            </a:xfrm>
            <a:custGeom>
              <a:avLst/>
              <a:gdLst>
                <a:gd name="T0" fmla="*/ 17 w 18"/>
                <a:gd name="T1" fmla="*/ 8 h 14"/>
                <a:gd name="T2" fmla="*/ 16 w 18"/>
                <a:gd name="T3" fmla="*/ 7 h 14"/>
                <a:gd name="T4" fmla="*/ 16 w 18"/>
                <a:gd name="T5" fmla="*/ 6 h 14"/>
                <a:gd name="T6" fmla="*/ 15 w 18"/>
                <a:gd name="T7" fmla="*/ 5 h 14"/>
                <a:gd name="T8" fmla="*/ 14 w 18"/>
                <a:gd name="T9" fmla="*/ 4 h 14"/>
                <a:gd name="T10" fmla="*/ 13 w 18"/>
                <a:gd name="T11" fmla="*/ 3 h 14"/>
                <a:gd name="T12" fmla="*/ 11 w 18"/>
                <a:gd name="T13" fmla="*/ 2 h 14"/>
                <a:gd name="T14" fmla="*/ 10 w 18"/>
                <a:gd name="T15" fmla="*/ 2 h 14"/>
                <a:gd name="T16" fmla="*/ 9 w 18"/>
                <a:gd name="T17" fmla="*/ 1 h 14"/>
                <a:gd name="T18" fmla="*/ 8 w 18"/>
                <a:gd name="T19" fmla="*/ 1 h 14"/>
                <a:gd name="T20" fmla="*/ 7 w 18"/>
                <a:gd name="T21" fmla="*/ 1 h 14"/>
                <a:gd name="T22" fmla="*/ 5 w 18"/>
                <a:gd name="T23" fmla="*/ 0 h 14"/>
                <a:gd name="T24" fmla="*/ 4 w 18"/>
                <a:gd name="T25" fmla="*/ 0 h 14"/>
                <a:gd name="T26" fmla="*/ 4 w 18"/>
                <a:gd name="T27" fmla="*/ 0 h 14"/>
                <a:gd name="T28" fmla="*/ 1 w 18"/>
                <a:gd name="T29" fmla="*/ 2 h 14"/>
                <a:gd name="T30" fmla="*/ 0 w 18"/>
                <a:gd name="T31" fmla="*/ 3 h 14"/>
                <a:gd name="T32" fmla="*/ 0 w 18"/>
                <a:gd name="T33" fmla="*/ 3 h 14"/>
                <a:gd name="T34" fmla="*/ 0 w 18"/>
                <a:gd name="T35" fmla="*/ 6 h 14"/>
                <a:gd name="T36" fmla="*/ 0 w 18"/>
                <a:gd name="T37" fmla="*/ 8 h 14"/>
                <a:gd name="T38" fmla="*/ 0 w 18"/>
                <a:gd name="T39" fmla="*/ 8 h 14"/>
                <a:gd name="T40" fmla="*/ 1 w 18"/>
                <a:gd name="T41" fmla="*/ 9 h 14"/>
                <a:gd name="T42" fmla="*/ 2 w 18"/>
                <a:gd name="T43" fmla="*/ 11 h 14"/>
                <a:gd name="T44" fmla="*/ 2 w 18"/>
                <a:gd name="T45" fmla="*/ 11 h 14"/>
                <a:gd name="T46" fmla="*/ 3 w 18"/>
                <a:gd name="T47" fmla="*/ 11 h 14"/>
                <a:gd name="T48" fmla="*/ 4 w 18"/>
                <a:gd name="T49" fmla="*/ 12 h 14"/>
                <a:gd name="T50" fmla="*/ 5 w 18"/>
                <a:gd name="T51" fmla="*/ 13 h 14"/>
                <a:gd name="T52" fmla="*/ 6 w 18"/>
                <a:gd name="T53" fmla="*/ 14 h 14"/>
                <a:gd name="T54" fmla="*/ 7 w 18"/>
                <a:gd name="T55" fmla="*/ 14 h 14"/>
                <a:gd name="T56" fmla="*/ 10 w 18"/>
                <a:gd name="T57" fmla="*/ 14 h 14"/>
                <a:gd name="T58" fmla="*/ 12 w 18"/>
                <a:gd name="T59" fmla="*/ 14 h 14"/>
                <a:gd name="T60" fmla="*/ 12 w 18"/>
                <a:gd name="T61" fmla="*/ 14 h 14"/>
                <a:gd name="T62" fmla="*/ 14 w 18"/>
                <a:gd name="T63" fmla="*/ 14 h 14"/>
                <a:gd name="T64" fmla="*/ 15 w 18"/>
                <a:gd name="T65" fmla="*/ 13 h 14"/>
                <a:gd name="T66" fmla="*/ 17 w 18"/>
                <a:gd name="T67" fmla="*/ 12 h 14"/>
                <a:gd name="T68" fmla="*/ 18 w 18"/>
                <a:gd name="T69" fmla="*/ 11 h 14"/>
                <a:gd name="T70" fmla="*/ 18 w 18"/>
                <a:gd name="T71" fmla="*/ 10 h 14"/>
                <a:gd name="T72" fmla="*/ 17 w 18"/>
                <a:gd name="T73" fmla="*/ 9 h 14"/>
                <a:gd name="T74" fmla="*/ 17 w 18"/>
                <a:gd name="T75" fmla="*/ 8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8" h="14">
                  <a:moveTo>
                    <a:pt x="17" y="8"/>
                  </a:moveTo>
                  <a:cubicBezTo>
                    <a:pt x="17" y="8"/>
                    <a:pt x="17" y="7"/>
                    <a:pt x="16" y="7"/>
                  </a:cubicBezTo>
                  <a:cubicBezTo>
                    <a:pt x="16" y="7"/>
                    <a:pt x="16" y="6"/>
                    <a:pt x="16" y="6"/>
                  </a:cubicBezTo>
                  <a:cubicBezTo>
                    <a:pt x="16" y="6"/>
                    <a:pt x="16" y="6"/>
                    <a:pt x="15" y="5"/>
                  </a:cubicBezTo>
                  <a:cubicBezTo>
                    <a:pt x="15" y="5"/>
                    <a:pt x="14" y="5"/>
                    <a:pt x="14" y="4"/>
                  </a:cubicBezTo>
                  <a:cubicBezTo>
                    <a:pt x="14" y="4"/>
                    <a:pt x="13" y="4"/>
                    <a:pt x="13" y="3"/>
                  </a:cubicBezTo>
                  <a:cubicBezTo>
                    <a:pt x="12" y="3"/>
                    <a:pt x="12" y="2"/>
                    <a:pt x="11" y="2"/>
                  </a:cubicBezTo>
                  <a:cubicBezTo>
                    <a:pt x="11" y="2"/>
                    <a:pt x="11" y="2"/>
                    <a:pt x="10" y="2"/>
                  </a:cubicBezTo>
                  <a:cubicBezTo>
                    <a:pt x="10" y="1"/>
                    <a:pt x="9" y="1"/>
                    <a:pt x="9" y="1"/>
                  </a:cubicBezTo>
                  <a:cubicBezTo>
                    <a:pt x="9" y="1"/>
                    <a:pt x="9" y="1"/>
                    <a:pt x="8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6" y="0"/>
                    <a:pt x="6" y="0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7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2" y="10"/>
                    <a:pt x="2" y="10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2"/>
                    <a:pt x="3" y="12"/>
                    <a:pt x="4" y="12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6" y="13"/>
                    <a:pt x="6" y="14"/>
                  </a:cubicBezTo>
                  <a:cubicBezTo>
                    <a:pt x="6" y="14"/>
                    <a:pt x="7" y="14"/>
                    <a:pt x="7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7" y="12"/>
                    <a:pt x="18" y="12"/>
                    <a:pt x="18" y="11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8"/>
                    <a:pt x="17" y="8"/>
                    <a:pt x="17" y="8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5" name="Freeform 84"/>
            <p:cNvSpPr>
              <a:spLocks/>
            </p:cNvSpPr>
            <p:nvPr userDrawn="1"/>
          </p:nvSpPr>
          <p:spPr bwMode="auto">
            <a:xfrm>
              <a:off x="5413375" y="9758049"/>
              <a:ext cx="80963" cy="131763"/>
            </a:xfrm>
            <a:custGeom>
              <a:avLst/>
              <a:gdLst>
                <a:gd name="T0" fmla="*/ 20 w 21"/>
                <a:gd name="T1" fmla="*/ 19 h 34"/>
                <a:gd name="T2" fmla="*/ 20 w 21"/>
                <a:gd name="T3" fmla="*/ 17 h 34"/>
                <a:gd name="T4" fmla="*/ 21 w 21"/>
                <a:gd name="T5" fmla="*/ 15 h 34"/>
                <a:gd name="T6" fmla="*/ 20 w 21"/>
                <a:gd name="T7" fmla="*/ 13 h 34"/>
                <a:gd name="T8" fmla="*/ 18 w 21"/>
                <a:gd name="T9" fmla="*/ 8 h 34"/>
                <a:gd name="T10" fmla="*/ 16 w 21"/>
                <a:gd name="T11" fmla="*/ 5 h 34"/>
                <a:gd name="T12" fmla="*/ 14 w 21"/>
                <a:gd name="T13" fmla="*/ 2 h 34"/>
                <a:gd name="T14" fmla="*/ 11 w 21"/>
                <a:gd name="T15" fmla="*/ 0 h 34"/>
                <a:gd name="T16" fmla="*/ 9 w 21"/>
                <a:gd name="T17" fmla="*/ 0 h 34"/>
                <a:gd name="T18" fmla="*/ 8 w 21"/>
                <a:gd name="T19" fmla="*/ 0 h 34"/>
                <a:gd name="T20" fmla="*/ 6 w 21"/>
                <a:gd name="T21" fmla="*/ 1 h 34"/>
                <a:gd name="T22" fmla="*/ 5 w 21"/>
                <a:gd name="T23" fmla="*/ 3 h 34"/>
                <a:gd name="T24" fmla="*/ 5 w 21"/>
                <a:gd name="T25" fmla="*/ 5 h 34"/>
                <a:gd name="T26" fmla="*/ 3 w 21"/>
                <a:gd name="T27" fmla="*/ 9 h 34"/>
                <a:gd name="T28" fmla="*/ 2 w 21"/>
                <a:gd name="T29" fmla="*/ 11 h 34"/>
                <a:gd name="T30" fmla="*/ 1 w 21"/>
                <a:gd name="T31" fmla="*/ 12 h 34"/>
                <a:gd name="T32" fmla="*/ 1 w 21"/>
                <a:gd name="T33" fmla="*/ 14 h 34"/>
                <a:gd name="T34" fmla="*/ 2 w 21"/>
                <a:gd name="T35" fmla="*/ 16 h 34"/>
                <a:gd name="T36" fmla="*/ 2 w 21"/>
                <a:gd name="T37" fmla="*/ 17 h 34"/>
                <a:gd name="T38" fmla="*/ 2 w 21"/>
                <a:gd name="T39" fmla="*/ 18 h 34"/>
                <a:gd name="T40" fmla="*/ 5 w 21"/>
                <a:gd name="T41" fmla="*/ 19 h 34"/>
                <a:gd name="T42" fmla="*/ 7 w 21"/>
                <a:gd name="T43" fmla="*/ 19 h 34"/>
                <a:gd name="T44" fmla="*/ 9 w 21"/>
                <a:gd name="T45" fmla="*/ 19 h 34"/>
                <a:gd name="T46" fmla="*/ 12 w 21"/>
                <a:gd name="T47" fmla="*/ 18 h 34"/>
                <a:gd name="T48" fmla="*/ 13 w 21"/>
                <a:gd name="T49" fmla="*/ 17 h 34"/>
                <a:gd name="T50" fmla="*/ 13 w 21"/>
                <a:gd name="T51" fmla="*/ 17 h 34"/>
                <a:gd name="T52" fmla="*/ 14 w 21"/>
                <a:gd name="T53" fmla="*/ 18 h 34"/>
                <a:gd name="T54" fmla="*/ 13 w 21"/>
                <a:gd name="T55" fmla="*/ 19 h 34"/>
                <a:gd name="T56" fmla="*/ 12 w 21"/>
                <a:gd name="T57" fmla="*/ 20 h 34"/>
                <a:gd name="T58" fmla="*/ 12 w 21"/>
                <a:gd name="T59" fmla="*/ 21 h 34"/>
                <a:gd name="T60" fmla="*/ 12 w 21"/>
                <a:gd name="T61" fmla="*/ 23 h 34"/>
                <a:gd name="T62" fmla="*/ 13 w 21"/>
                <a:gd name="T63" fmla="*/ 24 h 34"/>
                <a:gd name="T64" fmla="*/ 9 w 21"/>
                <a:gd name="T65" fmla="*/ 26 h 34"/>
                <a:gd name="T66" fmla="*/ 9 w 21"/>
                <a:gd name="T67" fmla="*/ 25 h 34"/>
                <a:gd name="T68" fmla="*/ 7 w 21"/>
                <a:gd name="T69" fmla="*/ 25 h 34"/>
                <a:gd name="T70" fmla="*/ 6 w 21"/>
                <a:gd name="T71" fmla="*/ 24 h 34"/>
                <a:gd name="T72" fmla="*/ 4 w 21"/>
                <a:gd name="T73" fmla="*/ 24 h 34"/>
                <a:gd name="T74" fmla="*/ 2 w 21"/>
                <a:gd name="T75" fmla="*/ 25 h 34"/>
                <a:gd name="T76" fmla="*/ 1 w 21"/>
                <a:gd name="T77" fmla="*/ 27 h 34"/>
                <a:gd name="T78" fmla="*/ 1 w 21"/>
                <a:gd name="T79" fmla="*/ 29 h 34"/>
                <a:gd name="T80" fmla="*/ 1 w 21"/>
                <a:gd name="T81" fmla="*/ 30 h 34"/>
                <a:gd name="T82" fmla="*/ 2 w 21"/>
                <a:gd name="T83" fmla="*/ 31 h 34"/>
                <a:gd name="T84" fmla="*/ 5 w 21"/>
                <a:gd name="T85" fmla="*/ 32 h 34"/>
                <a:gd name="T86" fmla="*/ 9 w 21"/>
                <a:gd name="T87" fmla="*/ 31 h 34"/>
                <a:gd name="T88" fmla="*/ 12 w 21"/>
                <a:gd name="T89" fmla="*/ 34 h 34"/>
                <a:gd name="T90" fmla="*/ 16 w 21"/>
                <a:gd name="T91" fmla="*/ 34 h 34"/>
                <a:gd name="T92" fmla="*/ 18 w 21"/>
                <a:gd name="T93" fmla="*/ 30 h 34"/>
                <a:gd name="T94" fmla="*/ 16 w 21"/>
                <a:gd name="T95" fmla="*/ 24 h 34"/>
                <a:gd name="T96" fmla="*/ 17 w 21"/>
                <a:gd name="T97" fmla="*/ 24 h 34"/>
                <a:gd name="T98" fmla="*/ 17 w 21"/>
                <a:gd name="T99" fmla="*/ 23 h 34"/>
                <a:gd name="T100" fmla="*/ 18 w 21"/>
                <a:gd name="T101" fmla="*/ 22 h 34"/>
                <a:gd name="T102" fmla="*/ 18 w 21"/>
                <a:gd name="T103" fmla="*/ 20 h 34"/>
                <a:gd name="T104" fmla="*/ 17 w 21"/>
                <a:gd name="T105" fmla="*/ 19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1" h="34">
                  <a:moveTo>
                    <a:pt x="19" y="19"/>
                  </a:moveTo>
                  <a:cubicBezTo>
                    <a:pt x="19" y="19"/>
                    <a:pt x="20" y="19"/>
                    <a:pt x="20" y="19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1" y="16"/>
                    <a:pt x="21" y="16"/>
                    <a:pt x="21" y="15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20" y="14"/>
                    <a:pt x="20" y="13"/>
                    <a:pt x="20" y="13"/>
                  </a:cubicBezTo>
                  <a:cubicBezTo>
                    <a:pt x="20" y="13"/>
                    <a:pt x="20" y="12"/>
                    <a:pt x="20" y="12"/>
                  </a:cubicBezTo>
                  <a:cubicBezTo>
                    <a:pt x="20" y="11"/>
                    <a:pt x="19" y="9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7"/>
                    <a:pt x="17" y="6"/>
                    <a:pt x="16" y="5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3"/>
                    <a:pt x="14" y="2"/>
                    <a:pt x="14" y="2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6"/>
                    <a:pt x="4" y="7"/>
                    <a:pt x="3" y="9"/>
                  </a:cubicBezTo>
                  <a:cubicBezTo>
                    <a:pt x="3" y="9"/>
                    <a:pt x="2" y="10"/>
                    <a:pt x="2" y="10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2"/>
                    <a:pt x="1" y="12"/>
                    <a:pt x="1" y="12"/>
                  </a:cubicBezTo>
                  <a:cubicBezTo>
                    <a:pt x="1" y="12"/>
                    <a:pt x="1" y="12"/>
                    <a:pt x="1" y="13"/>
                  </a:cubicBezTo>
                  <a:cubicBezTo>
                    <a:pt x="1" y="13"/>
                    <a:pt x="1" y="13"/>
                    <a:pt x="1" y="14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8"/>
                    <a:pt x="2" y="18"/>
                    <a:pt x="3" y="18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6" y="19"/>
                    <a:pt x="6" y="19"/>
                    <a:pt x="7" y="19"/>
                  </a:cubicBezTo>
                  <a:cubicBezTo>
                    <a:pt x="7" y="19"/>
                    <a:pt x="8" y="19"/>
                    <a:pt x="9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10" y="19"/>
                    <a:pt x="11" y="18"/>
                    <a:pt x="11" y="18"/>
                  </a:cubicBezTo>
                  <a:cubicBezTo>
                    <a:pt x="11" y="18"/>
                    <a:pt x="12" y="18"/>
                    <a:pt x="12" y="18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8"/>
                    <a:pt x="14" y="18"/>
                    <a:pt x="14" y="18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2" y="24"/>
                    <a:pt x="11" y="24"/>
                    <a:pt x="11" y="24"/>
                  </a:cubicBezTo>
                  <a:cubicBezTo>
                    <a:pt x="10" y="25"/>
                    <a:pt x="10" y="25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6"/>
                    <a:pt x="9" y="25"/>
                    <a:pt x="9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7" y="25"/>
                    <a:pt x="7" y="25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4" y="24"/>
                  </a:cubicBezTo>
                  <a:cubicBezTo>
                    <a:pt x="4" y="25"/>
                    <a:pt x="3" y="25"/>
                    <a:pt x="3" y="25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2" y="26"/>
                    <a:pt x="1" y="26"/>
                    <a:pt x="1" y="27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0" y="28"/>
                    <a:pt x="1" y="28"/>
                    <a:pt x="1" y="29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1" y="29"/>
                    <a:pt x="1" y="30"/>
                    <a:pt x="1" y="30"/>
                  </a:cubicBezTo>
                  <a:cubicBezTo>
                    <a:pt x="1" y="30"/>
                    <a:pt x="1" y="30"/>
                    <a:pt x="2" y="31"/>
                  </a:cubicBezTo>
                  <a:cubicBezTo>
                    <a:pt x="2" y="31"/>
                    <a:pt x="2" y="31"/>
                    <a:pt x="2" y="31"/>
                  </a:cubicBezTo>
                  <a:cubicBezTo>
                    <a:pt x="2" y="31"/>
                    <a:pt x="2" y="31"/>
                    <a:pt x="3" y="31"/>
                  </a:cubicBezTo>
                  <a:cubicBezTo>
                    <a:pt x="3" y="31"/>
                    <a:pt x="4" y="32"/>
                    <a:pt x="5" y="32"/>
                  </a:cubicBezTo>
                  <a:cubicBezTo>
                    <a:pt x="7" y="32"/>
                    <a:pt x="8" y="31"/>
                    <a:pt x="9" y="31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10" y="32"/>
                    <a:pt x="10" y="33"/>
                    <a:pt x="12" y="34"/>
                  </a:cubicBezTo>
                  <a:cubicBezTo>
                    <a:pt x="13" y="34"/>
                    <a:pt x="13" y="34"/>
                    <a:pt x="14" y="34"/>
                  </a:cubicBezTo>
                  <a:cubicBezTo>
                    <a:pt x="14" y="34"/>
                    <a:pt x="15" y="34"/>
                    <a:pt x="16" y="34"/>
                  </a:cubicBezTo>
                  <a:cubicBezTo>
                    <a:pt x="17" y="33"/>
                    <a:pt x="18" y="32"/>
                    <a:pt x="18" y="31"/>
                  </a:cubicBezTo>
                  <a:cubicBezTo>
                    <a:pt x="18" y="31"/>
                    <a:pt x="18" y="30"/>
                    <a:pt x="18" y="30"/>
                  </a:cubicBezTo>
                  <a:cubicBezTo>
                    <a:pt x="19" y="29"/>
                    <a:pt x="18" y="28"/>
                    <a:pt x="18" y="27"/>
                  </a:cubicBezTo>
                  <a:cubicBezTo>
                    <a:pt x="18" y="26"/>
                    <a:pt x="17" y="25"/>
                    <a:pt x="16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19"/>
                    <a:pt x="17" y="19"/>
                    <a:pt x="17" y="19"/>
                  </a:cubicBezTo>
                  <a:lnTo>
                    <a:pt x="19" y="19"/>
                  </a:ln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6" name="Freeform 85"/>
            <p:cNvSpPr>
              <a:spLocks/>
            </p:cNvSpPr>
            <p:nvPr userDrawn="1"/>
          </p:nvSpPr>
          <p:spPr bwMode="auto">
            <a:xfrm>
              <a:off x="5478463" y="9610411"/>
              <a:ext cx="104775" cy="50800"/>
            </a:xfrm>
            <a:custGeom>
              <a:avLst/>
              <a:gdLst>
                <a:gd name="T0" fmla="*/ 1 w 27"/>
                <a:gd name="T1" fmla="*/ 5 h 13"/>
                <a:gd name="T2" fmla="*/ 1 w 27"/>
                <a:gd name="T3" fmla="*/ 6 h 13"/>
                <a:gd name="T4" fmla="*/ 1 w 27"/>
                <a:gd name="T5" fmla="*/ 7 h 13"/>
                <a:gd name="T6" fmla="*/ 1 w 27"/>
                <a:gd name="T7" fmla="*/ 7 h 13"/>
                <a:gd name="T8" fmla="*/ 2 w 27"/>
                <a:gd name="T9" fmla="*/ 9 h 13"/>
                <a:gd name="T10" fmla="*/ 3 w 27"/>
                <a:gd name="T11" fmla="*/ 9 h 13"/>
                <a:gd name="T12" fmla="*/ 5 w 27"/>
                <a:gd name="T13" fmla="*/ 11 h 13"/>
                <a:gd name="T14" fmla="*/ 7 w 27"/>
                <a:gd name="T15" fmla="*/ 12 h 13"/>
                <a:gd name="T16" fmla="*/ 7 w 27"/>
                <a:gd name="T17" fmla="*/ 12 h 13"/>
                <a:gd name="T18" fmla="*/ 7 w 27"/>
                <a:gd name="T19" fmla="*/ 12 h 13"/>
                <a:gd name="T20" fmla="*/ 9 w 27"/>
                <a:gd name="T21" fmla="*/ 13 h 13"/>
                <a:gd name="T22" fmla="*/ 10 w 27"/>
                <a:gd name="T23" fmla="*/ 13 h 13"/>
                <a:gd name="T24" fmla="*/ 13 w 27"/>
                <a:gd name="T25" fmla="*/ 13 h 13"/>
                <a:gd name="T26" fmla="*/ 14 w 27"/>
                <a:gd name="T27" fmla="*/ 13 h 13"/>
                <a:gd name="T28" fmla="*/ 14 w 27"/>
                <a:gd name="T29" fmla="*/ 13 h 13"/>
                <a:gd name="T30" fmla="*/ 15 w 27"/>
                <a:gd name="T31" fmla="*/ 12 h 13"/>
                <a:gd name="T32" fmla="*/ 16 w 27"/>
                <a:gd name="T33" fmla="*/ 12 h 13"/>
                <a:gd name="T34" fmla="*/ 16 w 27"/>
                <a:gd name="T35" fmla="*/ 11 h 13"/>
                <a:gd name="T36" fmla="*/ 16 w 27"/>
                <a:gd name="T37" fmla="*/ 10 h 13"/>
                <a:gd name="T38" fmla="*/ 17 w 27"/>
                <a:gd name="T39" fmla="*/ 7 h 13"/>
                <a:gd name="T40" fmla="*/ 17 w 27"/>
                <a:gd name="T41" fmla="*/ 7 h 13"/>
                <a:gd name="T42" fmla="*/ 22 w 27"/>
                <a:gd name="T43" fmla="*/ 10 h 13"/>
                <a:gd name="T44" fmla="*/ 23 w 27"/>
                <a:gd name="T45" fmla="*/ 10 h 13"/>
                <a:gd name="T46" fmla="*/ 25 w 27"/>
                <a:gd name="T47" fmla="*/ 11 h 13"/>
                <a:gd name="T48" fmla="*/ 25 w 27"/>
                <a:gd name="T49" fmla="*/ 11 h 13"/>
                <a:gd name="T50" fmla="*/ 26 w 27"/>
                <a:gd name="T51" fmla="*/ 11 h 13"/>
                <a:gd name="T52" fmla="*/ 26 w 27"/>
                <a:gd name="T53" fmla="*/ 10 h 13"/>
                <a:gd name="T54" fmla="*/ 27 w 27"/>
                <a:gd name="T55" fmla="*/ 7 h 13"/>
                <a:gd name="T56" fmla="*/ 26 w 27"/>
                <a:gd name="T57" fmla="*/ 4 h 13"/>
                <a:gd name="T58" fmla="*/ 25 w 27"/>
                <a:gd name="T59" fmla="*/ 2 h 13"/>
                <a:gd name="T60" fmla="*/ 24 w 27"/>
                <a:gd name="T61" fmla="*/ 2 h 13"/>
                <a:gd name="T62" fmla="*/ 20 w 27"/>
                <a:gd name="T63" fmla="*/ 0 h 13"/>
                <a:gd name="T64" fmla="*/ 19 w 27"/>
                <a:gd name="T65" fmla="*/ 0 h 13"/>
                <a:gd name="T66" fmla="*/ 19 w 27"/>
                <a:gd name="T67" fmla="*/ 0 h 13"/>
                <a:gd name="T68" fmla="*/ 18 w 27"/>
                <a:gd name="T69" fmla="*/ 0 h 13"/>
                <a:gd name="T70" fmla="*/ 17 w 27"/>
                <a:gd name="T71" fmla="*/ 0 h 13"/>
                <a:gd name="T72" fmla="*/ 16 w 27"/>
                <a:gd name="T73" fmla="*/ 2 h 13"/>
                <a:gd name="T74" fmla="*/ 16 w 27"/>
                <a:gd name="T75" fmla="*/ 2 h 13"/>
                <a:gd name="T76" fmla="*/ 16 w 27"/>
                <a:gd name="T77" fmla="*/ 3 h 13"/>
                <a:gd name="T78" fmla="*/ 15 w 27"/>
                <a:gd name="T79" fmla="*/ 1 h 13"/>
                <a:gd name="T80" fmla="*/ 15 w 27"/>
                <a:gd name="T81" fmla="*/ 1 h 13"/>
                <a:gd name="T82" fmla="*/ 15 w 27"/>
                <a:gd name="T83" fmla="*/ 1 h 13"/>
                <a:gd name="T84" fmla="*/ 14 w 27"/>
                <a:gd name="T85" fmla="*/ 1 h 13"/>
                <a:gd name="T86" fmla="*/ 11 w 27"/>
                <a:gd name="T87" fmla="*/ 2 h 13"/>
                <a:gd name="T88" fmla="*/ 11 w 27"/>
                <a:gd name="T89" fmla="*/ 3 h 13"/>
                <a:gd name="T90" fmla="*/ 11 w 27"/>
                <a:gd name="T91" fmla="*/ 3 h 13"/>
                <a:gd name="T92" fmla="*/ 11 w 27"/>
                <a:gd name="T93" fmla="*/ 3 h 13"/>
                <a:gd name="T94" fmla="*/ 10 w 27"/>
                <a:gd name="T95" fmla="*/ 3 h 13"/>
                <a:gd name="T96" fmla="*/ 9 w 27"/>
                <a:gd name="T97" fmla="*/ 2 h 13"/>
                <a:gd name="T98" fmla="*/ 8 w 27"/>
                <a:gd name="T99" fmla="*/ 2 h 13"/>
                <a:gd name="T100" fmla="*/ 6 w 27"/>
                <a:gd name="T101" fmla="*/ 1 h 13"/>
                <a:gd name="T102" fmla="*/ 5 w 27"/>
                <a:gd name="T103" fmla="*/ 0 h 13"/>
                <a:gd name="T104" fmla="*/ 3 w 27"/>
                <a:gd name="T105" fmla="*/ 0 h 13"/>
                <a:gd name="T106" fmla="*/ 3 w 27"/>
                <a:gd name="T107" fmla="*/ 0 h 13"/>
                <a:gd name="T108" fmla="*/ 2 w 27"/>
                <a:gd name="T109" fmla="*/ 1 h 13"/>
                <a:gd name="T110" fmla="*/ 1 w 27"/>
                <a:gd name="T111" fmla="*/ 1 h 13"/>
                <a:gd name="T112" fmla="*/ 0 w 27"/>
                <a:gd name="T113" fmla="*/ 2 h 13"/>
                <a:gd name="T114" fmla="*/ 0 w 27"/>
                <a:gd name="T115" fmla="*/ 4 h 13"/>
                <a:gd name="T116" fmla="*/ 1 w 27"/>
                <a:gd name="T117" fmla="*/ 5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7" h="13">
                  <a:moveTo>
                    <a:pt x="1" y="5"/>
                  </a:moveTo>
                  <a:cubicBezTo>
                    <a:pt x="1" y="6"/>
                    <a:pt x="1" y="6"/>
                    <a:pt x="1" y="6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10"/>
                    <a:pt x="5" y="11"/>
                    <a:pt x="5" y="11"/>
                  </a:cubicBezTo>
                  <a:cubicBezTo>
                    <a:pt x="5" y="11"/>
                    <a:pt x="6" y="12"/>
                    <a:pt x="7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3"/>
                    <a:pt x="15" y="13"/>
                    <a:pt x="15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7" y="9"/>
                    <a:pt x="17" y="8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8" y="8"/>
                    <a:pt x="20" y="9"/>
                    <a:pt x="22" y="10"/>
                  </a:cubicBezTo>
                  <a:cubicBezTo>
                    <a:pt x="22" y="10"/>
                    <a:pt x="23" y="10"/>
                    <a:pt x="23" y="10"/>
                  </a:cubicBezTo>
                  <a:cubicBezTo>
                    <a:pt x="24" y="10"/>
                    <a:pt x="24" y="11"/>
                    <a:pt x="25" y="11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6" y="11"/>
                    <a:pt x="26" y="10"/>
                    <a:pt x="26" y="10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7" y="6"/>
                    <a:pt x="26" y="5"/>
                    <a:pt x="26" y="4"/>
                  </a:cubicBezTo>
                  <a:cubicBezTo>
                    <a:pt x="26" y="3"/>
                    <a:pt x="25" y="3"/>
                    <a:pt x="25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3" y="1"/>
                    <a:pt x="21" y="0"/>
                    <a:pt x="20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7" y="0"/>
                    <a:pt x="17" y="0"/>
                  </a:cubicBezTo>
                  <a:cubicBezTo>
                    <a:pt x="17" y="1"/>
                    <a:pt x="16" y="1"/>
                    <a:pt x="16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6" y="2"/>
                    <a:pt x="16" y="2"/>
                    <a:pt x="16" y="3"/>
                  </a:cubicBezTo>
                  <a:cubicBezTo>
                    <a:pt x="16" y="2"/>
                    <a:pt x="16" y="2"/>
                    <a:pt x="15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0" y="3"/>
                    <a:pt x="10" y="3"/>
                  </a:cubicBezTo>
                  <a:cubicBezTo>
                    <a:pt x="10" y="3"/>
                    <a:pt x="9" y="2"/>
                    <a:pt x="9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7" y="1"/>
                    <a:pt x="7" y="1"/>
                    <a:pt x="6" y="1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2"/>
                    <a:pt x="0" y="2"/>
                  </a:cubicBezTo>
                  <a:cubicBezTo>
                    <a:pt x="0" y="4"/>
                    <a:pt x="0" y="4"/>
                    <a:pt x="0" y="4"/>
                  </a:cubicBezTo>
                  <a:lnTo>
                    <a:pt x="1" y="5"/>
                  </a:ln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7" name="Freeform 86"/>
            <p:cNvSpPr>
              <a:spLocks/>
            </p:cNvSpPr>
            <p:nvPr userDrawn="1"/>
          </p:nvSpPr>
          <p:spPr bwMode="auto">
            <a:xfrm>
              <a:off x="5367338" y="9758049"/>
              <a:ext cx="65088" cy="50800"/>
            </a:xfrm>
            <a:custGeom>
              <a:avLst/>
              <a:gdLst>
                <a:gd name="T0" fmla="*/ 0 w 17"/>
                <a:gd name="T1" fmla="*/ 6 h 13"/>
                <a:gd name="T2" fmla="*/ 0 w 17"/>
                <a:gd name="T3" fmla="*/ 8 h 13"/>
                <a:gd name="T4" fmla="*/ 0 w 17"/>
                <a:gd name="T5" fmla="*/ 9 h 13"/>
                <a:gd name="T6" fmla="*/ 1 w 17"/>
                <a:gd name="T7" fmla="*/ 12 h 13"/>
                <a:gd name="T8" fmla="*/ 3 w 17"/>
                <a:gd name="T9" fmla="*/ 12 h 13"/>
                <a:gd name="T10" fmla="*/ 4 w 17"/>
                <a:gd name="T11" fmla="*/ 13 h 13"/>
                <a:gd name="T12" fmla="*/ 4 w 17"/>
                <a:gd name="T13" fmla="*/ 13 h 13"/>
                <a:gd name="T14" fmla="*/ 5 w 17"/>
                <a:gd name="T15" fmla="*/ 13 h 13"/>
                <a:gd name="T16" fmla="*/ 5 w 17"/>
                <a:gd name="T17" fmla="*/ 13 h 13"/>
                <a:gd name="T18" fmla="*/ 8 w 17"/>
                <a:gd name="T19" fmla="*/ 13 h 13"/>
                <a:gd name="T20" fmla="*/ 11 w 17"/>
                <a:gd name="T21" fmla="*/ 12 h 13"/>
                <a:gd name="T22" fmla="*/ 12 w 17"/>
                <a:gd name="T23" fmla="*/ 12 h 13"/>
                <a:gd name="T24" fmla="*/ 12 w 17"/>
                <a:gd name="T25" fmla="*/ 12 h 13"/>
                <a:gd name="T26" fmla="*/ 13 w 17"/>
                <a:gd name="T27" fmla="*/ 11 h 13"/>
                <a:gd name="T28" fmla="*/ 15 w 17"/>
                <a:gd name="T29" fmla="*/ 8 h 13"/>
                <a:gd name="T30" fmla="*/ 16 w 17"/>
                <a:gd name="T31" fmla="*/ 7 h 13"/>
                <a:gd name="T32" fmla="*/ 16 w 17"/>
                <a:gd name="T33" fmla="*/ 6 h 13"/>
                <a:gd name="T34" fmla="*/ 16 w 17"/>
                <a:gd name="T35" fmla="*/ 2 h 13"/>
                <a:gd name="T36" fmla="*/ 16 w 17"/>
                <a:gd name="T37" fmla="*/ 2 h 13"/>
                <a:gd name="T38" fmla="*/ 15 w 17"/>
                <a:gd name="T39" fmla="*/ 1 h 13"/>
                <a:gd name="T40" fmla="*/ 14 w 17"/>
                <a:gd name="T41" fmla="*/ 0 h 13"/>
                <a:gd name="T42" fmla="*/ 13 w 17"/>
                <a:gd name="T43" fmla="*/ 0 h 13"/>
                <a:gd name="T44" fmla="*/ 12 w 17"/>
                <a:gd name="T45" fmla="*/ 0 h 13"/>
                <a:gd name="T46" fmla="*/ 8 w 17"/>
                <a:gd name="T47" fmla="*/ 2 h 13"/>
                <a:gd name="T48" fmla="*/ 7 w 17"/>
                <a:gd name="T49" fmla="*/ 3 h 13"/>
                <a:gd name="T50" fmla="*/ 6 w 17"/>
                <a:gd name="T51" fmla="*/ 3 h 13"/>
                <a:gd name="T52" fmla="*/ 1 w 17"/>
                <a:gd name="T53" fmla="*/ 4 h 13"/>
                <a:gd name="T54" fmla="*/ 1 w 17"/>
                <a:gd name="T55" fmla="*/ 5 h 13"/>
                <a:gd name="T56" fmla="*/ 0 w 17"/>
                <a:gd name="T57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7" h="13">
                  <a:moveTo>
                    <a:pt x="0" y="6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1" y="10"/>
                    <a:pt x="1" y="11"/>
                    <a:pt x="1" y="12"/>
                  </a:cubicBezTo>
                  <a:cubicBezTo>
                    <a:pt x="2" y="12"/>
                    <a:pt x="2" y="12"/>
                    <a:pt x="3" y="12"/>
                  </a:cubicBezTo>
                  <a:cubicBezTo>
                    <a:pt x="3" y="13"/>
                    <a:pt x="3" y="13"/>
                    <a:pt x="4" y="13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6" y="13"/>
                    <a:pt x="7" y="13"/>
                    <a:pt x="8" y="13"/>
                  </a:cubicBezTo>
                  <a:cubicBezTo>
                    <a:pt x="9" y="13"/>
                    <a:pt x="10" y="13"/>
                    <a:pt x="11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0"/>
                    <a:pt x="15" y="9"/>
                    <a:pt x="15" y="8"/>
                  </a:cubicBezTo>
                  <a:cubicBezTo>
                    <a:pt x="16" y="8"/>
                    <a:pt x="16" y="7"/>
                    <a:pt x="16" y="7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7" y="5"/>
                    <a:pt x="17" y="4"/>
                    <a:pt x="16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6" y="1"/>
                    <a:pt x="15" y="1"/>
                    <a:pt x="15" y="1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0"/>
                    <a:pt x="13" y="0"/>
                    <a:pt x="13" y="0"/>
                  </a:cubicBezTo>
                  <a:cubicBezTo>
                    <a:pt x="13" y="0"/>
                    <a:pt x="12" y="0"/>
                    <a:pt x="12" y="0"/>
                  </a:cubicBezTo>
                  <a:cubicBezTo>
                    <a:pt x="10" y="1"/>
                    <a:pt x="9" y="1"/>
                    <a:pt x="8" y="2"/>
                  </a:cubicBezTo>
                  <a:cubicBezTo>
                    <a:pt x="8" y="2"/>
                    <a:pt x="7" y="3"/>
                    <a:pt x="7" y="3"/>
                  </a:cubicBezTo>
                  <a:cubicBezTo>
                    <a:pt x="7" y="3"/>
                    <a:pt x="6" y="3"/>
                    <a:pt x="6" y="3"/>
                  </a:cubicBezTo>
                  <a:cubicBezTo>
                    <a:pt x="5" y="3"/>
                    <a:pt x="3" y="4"/>
                    <a:pt x="1" y="4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5"/>
                    <a:pt x="0" y="6"/>
                    <a:pt x="0" y="6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8" name="Freeform 87"/>
            <p:cNvSpPr>
              <a:spLocks/>
            </p:cNvSpPr>
            <p:nvPr userDrawn="1"/>
          </p:nvSpPr>
          <p:spPr bwMode="auto">
            <a:xfrm>
              <a:off x="5580063" y="9591361"/>
              <a:ext cx="73025" cy="31750"/>
            </a:xfrm>
            <a:custGeom>
              <a:avLst/>
              <a:gdLst>
                <a:gd name="T0" fmla="*/ 3 w 19"/>
                <a:gd name="T1" fmla="*/ 6 h 8"/>
                <a:gd name="T2" fmla="*/ 4 w 19"/>
                <a:gd name="T3" fmla="*/ 6 h 8"/>
                <a:gd name="T4" fmla="*/ 5 w 19"/>
                <a:gd name="T5" fmla="*/ 8 h 8"/>
                <a:gd name="T6" fmla="*/ 7 w 19"/>
                <a:gd name="T7" fmla="*/ 8 h 8"/>
                <a:gd name="T8" fmla="*/ 8 w 19"/>
                <a:gd name="T9" fmla="*/ 8 h 8"/>
                <a:gd name="T10" fmla="*/ 10 w 19"/>
                <a:gd name="T11" fmla="*/ 8 h 8"/>
                <a:gd name="T12" fmla="*/ 14 w 19"/>
                <a:gd name="T13" fmla="*/ 7 h 8"/>
                <a:gd name="T14" fmla="*/ 19 w 19"/>
                <a:gd name="T15" fmla="*/ 6 h 8"/>
                <a:gd name="T16" fmla="*/ 19 w 19"/>
                <a:gd name="T17" fmla="*/ 5 h 8"/>
                <a:gd name="T18" fmla="*/ 19 w 19"/>
                <a:gd name="T19" fmla="*/ 4 h 8"/>
                <a:gd name="T20" fmla="*/ 14 w 19"/>
                <a:gd name="T21" fmla="*/ 1 h 8"/>
                <a:gd name="T22" fmla="*/ 11 w 19"/>
                <a:gd name="T23" fmla="*/ 0 h 8"/>
                <a:gd name="T24" fmla="*/ 10 w 19"/>
                <a:gd name="T25" fmla="*/ 0 h 8"/>
                <a:gd name="T26" fmla="*/ 8 w 19"/>
                <a:gd name="T27" fmla="*/ 0 h 8"/>
                <a:gd name="T28" fmla="*/ 6 w 19"/>
                <a:gd name="T29" fmla="*/ 0 h 8"/>
                <a:gd name="T30" fmla="*/ 5 w 19"/>
                <a:gd name="T31" fmla="*/ 0 h 8"/>
                <a:gd name="T32" fmla="*/ 4 w 19"/>
                <a:gd name="T33" fmla="*/ 0 h 8"/>
                <a:gd name="T34" fmla="*/ 4 w 19"/>
                <a:gd name="T35" fmla="*/ 0 h 8"/>
                <a:gd name="T36" fmla="*/ 3 w 19"/>
                <a:gd name="T37" fmla="*/ 0 h 8"/>
                <a:gd name="T38" fmla="*/ 3 w 19"/>
                <a:gd name="T39" fmla="*/ 0 h 8"/>
                <a:gd name="T40" fmla="*/ 0 w 19"/>
                <a:gd name="T41" fmla="*/ 2 h 8"/>
                <a:gd name="T42" fmla="*/ 0 w 19"/>
                <a:gd name="T43" fmla="*/ 3 h 8"/>
                <a:gd name="T44" fmla="*/ 0 w 19"/>
                <a:gd name="T45" fmla="*/ 4 h 8"/>
                <a:gd name="T46" fmla="*/ 3 w 19"/>
                <a:gd name="T47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9" h="8">
                  <a:moveTo>
                    <a:pt x="3" y="6"/>
                  </a:moveTo>
                  <a:cubicBezTo>
                    <a:pt x="3" y="6"/>
                    <a:pt x="3" y="6"/>
                    <a:pt x="4" y="6"/>
                  </a:cubicBezTo>
                  <a:cubicBezTo>
                    <a:pt x="4" y="7"/>
                    <a:pt x="5" y="7"/>
                    <a:pt x="5" y="8"/>
                  </a:cubicBezTo>
                  <a:cubicBezTo>
                    <a:pt x="6" y="8"/>
                    <a:pt x="6" y="8"/>
                    <a:pt x="7" y="8"/>
                  </a:cubicBezTo>
                  <a:cubicBezTo>
                    <a:pt x="7" y="8"/>
                    <a:pt x="8" y="8"/>
                    <a:pt x="8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1" y="8"/>
                    <a:pt x="13" y="8"/>
                    <a:pt x="14" y="7"/>
                  </a:cubicBezTo>
                  <a:cubicBezTo>
                    <a:pt x="16" y="7"/>
                    <a:pt x="17" y="6"/>
                    <a:pt x="19" y="6"/>
                  </a:cubicBezTo>
                  <a:cubicBezTo>
                    <a:pt x="19" y="6"/>
                    <a:pt x="19" y="5"/>
                    <a:pt x="19" y="5"/>
                  </a:cubicBezTo>
                  <a:cubicBezTo>
                    <a:pt x="19" y="5"/>
                    <a:pt x="19" y="4"/>
                    <a:pt x="19" y="4"/>
                  </a:cubicBezTo>
                  <a:cubicBezTo>
                    <a:pt x="18" y="3"/>
                    <a:pt x="16" y="2"/>
                    <a:pt x="14" y="1"/>
                  </a:cubicBezTo>
                  <a:cubicBezTo>
                    <a:pt x="13" y="1"/>
                    <a:pt x="12" y="0"/>
                    <a:pt x="11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9" y="0"/>
                    <a:pt x="8" y="0"/>
                    <a:pt x="8" y="0"/>
                  </a:cubicBezTo>
                  <a:cubicBezTo>
                    <a:pt x="7" y="0"/>
                    <a:pt x="7" y="0"/>
                    <a:pt x="6" y="0"/>
                  </a:cubicBezTo>
                  <a:cubicBezTo>
                    <a:pt x="6" y="0"/>
                    <a:pt x="5" y="0"/>
                    <a:pt x="5" y="0"/>
                  </a:cubicBezTo>
                  <a:cubicBezTo>
                    <a:pt x="5" y="0"/>
                    <a:pt x="5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3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1" y="4"/>
                    <a:pt x="2" y="5"/>
                    <a:pt x="3" y="6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9" name="Freeform 88"/>
            <p:cNvSpPr>
              <a:spLocks/>
            </p:cNvSpPr>
            <p:nvPr userDrawn="1"/>
          </p:nvSpPr>
          <p:spPr bwMode="auto">
            <a:xfrm>
              <a:off x="5343525" y="9650099"/>
              <a:ext cx="31750" cy="30163"/>
            </a:xfrm>
            <a:custGeom>
              <a:avLst/>
              <a:gdLst>
                <a:gd name="T0" fmla="*/ 6 w 8"/>
                <a:gd name="T1" fmla="*/ 0 h 8"/>
                <a:gd name="T2" fmla="*/ 5 w 8"/>
                <a:gd name="T3" fmla="*/ 0 h 8"/>
                <a:gd name="T4" fmla="*/ 4 w 8"/>
                <a:gd name="T5" fmla="*/ 0 h 8"/>
                <a:gd name="T6" fmla="*/ 3 w 8"/>
                <a:gd name="T7" fmla="*/ 0 h 8"/>
                <a:gd name="T8" fmla="*/ 2 w 8"/>
                <a:gd name="T9" fmla="*/ 0 h 8"/>
                <a:gd name="T10" fmla="*/ 1 w 8"/>
                <a:gd name="T11" fmla="*/ 1 h 8"/>
                <a:gd name="T12" fmla="*/ 0 w 8"/>
                <a:gd name="T13" fmla="*/ 2 h 8"/>
                <a:gd name="T14" fmla="*/ 0 w 8"/>
                <a:gd name="T15" fmla="*/ 4 h 8"/>
                <a:gd name="T16" fmla="*/ 0 w 8"/>
                <a:gd name="T17" fmla="*/ 4 h 8"/>
                <a:gd name="T18" fmla="*/ 1 w 8"/>
                <a:gd name="T19" fmla="*/ 6 h 8"/>
                <a:gd name="T20" fmla="*/ 1 w 8"/>
                <a:gd name="T21" fmla="*/ 7 h 8"/>
                <a:gd name="T22" fmla="*/ 3 w 8"/>
                <a:gd name="T23" fmla="*/ 8 h 8"/>
                <a:gd name="T24" fmla="*/ 3 w 8"/>
                <a:gd name="T25" fmla="*/ 8 h 8"/>
                <a:gd name="T26" fmla="*/ 4 w 8"/>
                <a:gd name="T27" fmla="*/ 8 h 8"/>
                <a:gd name="T28" fmla="*/ 4 w 8"/>
                <a:gd name="T29" fmla="*/ 8 h 8"/>
                <a:gd name="T30" fmla="*/ 5 w 8"/>
                <a:gd name="T31" fmla="*/ 8 h 8"/>
                <a:gd name="T32" fmla="*/ 7 w 8"/>
                <a:gd name="T33" fmla="*/ 6 h 8"/>
                <a:gd name="T34" fmla="*/ 7 w 8"/>
                <a:gd name="T35" fmla="*/ 6 h 8"/>
                <a:gd name="T36" fmla="*/ 7 w 8"/>
                <a:gd name="T37" fmla="*/ 5 h 8"/>
                <a:gd name="T38" fmla="*/ 7 w 8"/>
                <a:gd name="T39" fmla="*/ 2 h 8"/>
                <a:gd name="T40" fmla="*/ 6 w 8"/>
                <a:gd name="T4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" h="8">
                  <a:moveTo>
                    <a:pt x="6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4" y="0"/>
                    <a:pt x="4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0" y="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8"/>
                    <a:pt x="2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6" y="7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8" y="4"/>
                    <a:pt x="8" y="3"/>
                    <a:pt x="7" y="2"/>
                  </a:cubicBezTo>
                  <a:cubicBezTo>
                    <a:pt x="7" y="1"/>
                    <a:pt x="6" y="1"/>
                    <a:pt x="6" y="0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0" name="Freeform 89"/>
            <p:cNvSpPr>
              <a:spLocks noEditPoints="1"/>
            </p:cNvSpPr>
            <p:nvPr userDrawn="1"/>
          </p:nvSpPr>
          <p:spPr bwMode="auto">
            <a:xfrm>
              <a:off x="5402263" y="9623111"/>
              <a:ext cx="138113" cy="165100"/>
            </a:xfrm>
            <a:custGeom>
              <a:avLst/>
              <a:gdLst>
                <a:gd name="T0" fmla="*/ 3 w 36"/>
                <a:gd name="T1" fmla="*/ 15 h 43"/>
                <a:gd name="T2" fmla="*/ 8 w 36"/>
                <a:gd name="T3" fmla="*/ 18 h 43"/>
                <a:gd name="T4" fmla="*/ 12 w 36"/>
                <a:gd name="T5" fmla="*/ 17 h 43"/>
                <a:gd name="T6" fmla="*/ 13 w 36"/>
                <a:gd name="T7" fmla="*/ 22 h 43"/>
                <a:gd name="T8" fmla="*/ 10 w 36"/>
                <a:gd name="T9" fmla="*/ 20 h 43"/>
                <a:gd name="T10" fmla="*/ 8 w 36"/>
                <a:gd name="T11" fmla="*/ 19 h 43"/>
                <a:gd name="T12" fmla="*/ 6 w 36"/>
                <a:gd name="T13" fmla="*/ 20 h 43"/>
                <a:gd name="T14" fmla="*/ 5 w 36"/>
                <a:gd name="T15" fmla="*/ 22 h 43"/>
                <a:gd name="T16" fmla="*/ 6 w 36"/>
                <a:gd name="T17" fmla="*/ 26 h 43"/>
                <a:gd name="T18" fmla="*/ 11 w 36"/>
                <a:gd name="T19" fmla="*/ 29 h 43"/>
                <a:gd name="T20" fmla="*/ 15 w 36"/>
                <a:gd name="T21" fmla="*/ 29 h 43"/>
                <a:gd name="T22" fmla="*/ 17 w 36"/>
                <a:gd name="T23" fmla="*/ 28 h 43"/>
                <a:gd name="T24" fmla="*/ 18 w 36"/>
                <a:gd name="T25" fmla="*/ 31 h 43"/>
                <a:gd name="T26" fmla="*/ 17 w 36"/>
                <a:gd name="T27" fmla="*/ 36 h 43"/>
                <a:gd name="T28" fmla="*/ 19 w 36"/>
                <a:gd name="T29" fmla="*/ 38 h 43"/>
                <a:gd name="T30" fmla="*/ 20 w 36"/>
                <a:gd name="T31" fmla="*/ 39 h 43"/>
                <a:gd name="T32" fmla="*/ 21 w 36"/>
                <a:gd name="T33" fmla="*/ 41 h 43"/>
                <a:gd name="T34" fmla="*/ 22 w 36"/>
                <a:gd name="T35" fmla="*/ 42 h 43"/>
                <a:gd name="T36" fmla="*/ 25 w 36"/>
                <a:gd name="T37" fmla="*/ 43 h 43"/>
                <a:gd name="T38" fmla="*/ 28 w 36"/>
                <a:gd name="T39" fmla="*/ 41 h 43"/>
                <a:gd name="T40" fmla="*/ 29 w 36"/>
                <a:gd name="T41" fmla="*/ 38 h 43"/>
                <a:gd name="T42" fmla="*/ 27 w 36"/>
                <a:gd name="T43" fmla="*/ 35 h 43"/>
                <a:gd name="T44" fmla="*/ 24 w 36"/>
                <a:gd name="T45" fmla="*/ 34 h 43"/>
                <a:gd name="T46" fmla="*/ 22 w 36"/>
                <a:gd name="T47" fmla="*/ 30 h 43"/>
                <a:gd name="T48" fmla="*/ 22 w 36"/>
                <a:gd name="T49" fmla="*/ 28 h 43"/>
                <a:gd name="T50" fmla="*/ 27 w 36"/>
                <a:gd name="T51" fmla="*/ 27 h 43"/>
                <a:gd name="T52" fmla="*/ 29 w 36"/>
                <a:gd name="T53" fmla="*/ 27 h 43"/>
                <a:gd name="T54" fmla="*/ 30 w 36"/>
                <a:gd name="T55" fmla="*/ 27 h 43"/>
                <a:gd name="T56" fmla="*/ 33 w 36"/>
                <a:gd name="T57" fmla="*/ 27 h 43"/>
                <a:gd name="T58" fmla="*/ 35 w 36"/>
                <a:gd name="T59" fmla="*/ 21 h 43"/>
                <a:gd name="T60" fmla="*/ 33 w 36"/>
                <a:gd name="T61" fmla="*/ 18 h 43"/>
                <a:gd name="T62" fmla="*/ 35 w 36"/>
                <a:gd name="T63" fmla="*/ 17 h 43"/>
                <a:gd name="T64" fmla="*/ 36 w 36"/>
                <a:gd name="T65" fmla="*/ 14 h 43"/>
                <a:gd name="T66" fmla="*/ 32 w 36"/>
                <a:gd name="T67" fmla="*/ 11 h 43"/>
                <a:gd name="T68" fmla="*/ 30 w 36"/>
                <a:gd name="T69" fmla="*/ 12 h 43"/>
                <a:gd name="T70" fmla="*/ 28 w 36"/>
                <a:gd name="T71" fmla="*/ 13 h 43"/>
                <a:gd name="T72" fmla="*/ 27 w 36"/>
                <a:gd name="T73" fmla="*/ 11 h 43"/>
                <a:gd name="T74" fmla="*/ 24 w 36"/>
                <a:gd name="T75" fmla="*/ 10 h 43"/>
                <a:gd name="T76" fmla="*/ 22 w 36"/>
                <a:gd name="T77" fmla="*/ 11 h 43"/>
                <a:gd name="T78" fmla="*/ 21 w 36"/>
                <a:gd name="T79" fmla="*/ 11 h 43"/>
                <a:gd name="T80" fmla="*/ 19 w 36"/>
                <a:gd name="T81" fmla="*/ 6 h 43"/>
                <a:gd name="T82" fmla="*/ 16 w 36"/>
                <a:gd name="T83" fmla="*/ 2 h 43"/>
                <a:gd name="T84" fmla="*/ 14 w 36"/>
                <a:gd name="T85" fmla="*/ 0 h 43"/>
                <a:gd name="T86" fmla="*/ 13 w 36"/>
                <a:gd name="T87" fmla="*/ 0 h 43"/>
                <a:gd name="T88" fmla="*/ 11 w 36"/>
                <a:gd name="T89" fmla="*/ 1 h 43"/>
                <a:gd name="T90" fmla="*/ 10 w 36"/>
                <a:gd name="T91" fmla="*/ 2 h 43"/>
                <a:gd name="T92" fmla="*/ 8 w 36"/>
                <a:gd name="T93" fmla="*/ 8 h 43"/>
                <a:gd name="T94" fmla="*/ 5 w 36"/>
                <a:gd name="T95" fmla="*/ 7 h 43"/>
                <a:gd name="T96" fmla="*/ 4 w 36"/>
                <a:gd name="T97" fmla="*/ 6 h 43"/>
                <a:gd name="T98" fmla="*/ 0 w 36"/>
                <a:gd name="T99" fmla="*/ 12 h 43"/>
                <a:gd name="T100" fmla="*/ 30 w 36"/>
                <a:gd name="T101" fmla="*/ 18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6" h="43">
                  <a:moveTo>
                    <a:pt x="0" y="13"/>
                  </a:moveTo>
                  <a:cubicBezTo>
                    <a:pt x="0" y="14"/>
                    <a:pt x="0" y="14"/>
                    <a:pt x="0" y="14"/>
                  </a:cubicBezTo>
                  <a:cubicBezTo>
                    <a:pt x="1" y="14"/>
                    <a:pt x="2" y="14"/>
                    <a:pt x="3" y="15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7" y="17"/>
                    <a:pt x="7" y="17"/>
                    <a:pt x="8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8"/>
                    <a:pt x="10" y="18"/>
                    <a:pt x="11" y="18"/>
                  </a:cubicBezTo>
                  <a:cubicBezTo>
                    <a:pt x="11" y="18"/>
                    <a:pt x="11" y="18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3" y="19"/>
                    <a:pt x="13" y="20"/>
                  </a:cubicBezTo>
                  <a:cubicBezTo>
                    <a:pt x="13" y="21"/>
                    <a:pt x="13" y="21"/>
                    <a:pt x="13" y="22"/>
                  </a:cubicBezTo>
                  <a:cubicBezTo>
                    <a:pt x="13" y="22"/>
                    <a:pt x="13" y="21"/>
                    <a:pt x="12" y="21"/>
                  </a:cubicBezTo>
                  <a:cubicBezTo>
                    <a:pt x="12" y="21"/>
                    <a:pt x="12" y="20"/>
                    <a:pt x="12" y="20"/>
                  </a:cubicBezTo>
                  <a:cubicBezTo>
                    <a:pt x="11" y="20"/>
                    <a:pt x="11" y="20"/>
                    <a:pt x="10" y="20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7" y="19"/>
                    <a:pt x="7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2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4"/>
                    <a:pt x="5" y="25"/>
                    <a:pt x="6" y="25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7" y="27"/>
                    <a:pt x="8" y="28"/>
                    <a:pt x="9" y="29"/>
                  </a:cubicBezTo>
                  <a:cubicBezTo>
                    <a:pt x="9" y="29"/>
                    <a:pt x="9" y="29"/>
                    <a:pt x="10" y="29"/>
                  </a:cubicBezTo>
                  <a:cubicBezTo>
                    <a:pt x="10" y="29"/>
                    <a:pt x="10" y="29"/>
                    <a:pt x="11" y="29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12" y="30"/>
                    <a:pt x="13" y="30"/>
                    <a:pt x="14" y="30"/>
                  </a:cubicBezTo>
                  <a:cubicBezTo>
                    <a:pt x="14" y="30"/>
                    <a:pt x="15" y="30"/>
                    <a:pt x="15" y="29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6" y="27"/>
                    <a:pt x="16" y="28"/>
                    <a:pt x="17" y="28"/>
                  </a:cubicBezTo>
                  <a:cubicBezTo>
                    <a:pt x="17" y="29"/>
                    <a:pt x="17" y="29"/>
                    <a:pt x="18" y="29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31"/>
                  </a:cubicBezTo>
                  <a:cubicBezTo>
                    <a:pt x="17" y="32"/>
                    <a:pt x="17" y="34"/>
                    <a:pt x="17" y="35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8" y="37"/>
                    <a:pt x="18" y="38"/>
                    <a:pt x="19" y="38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1" y="40"/>
                    <a:pt x="21" y="41"/>
                    <a:pt x="21" y="41"/>
                  </a:cubicBezTo>
                  <a:cubicBezTo>
                    <a:pt x="21" y="41"/>
                    <a:pt x="21" y="41"/>
                    <a:pt x="21" y="42"/>
                  </a:cubicBezTo>
                  <a:cubicBezTo>
                    <a:pt x="21" y="42"/>
                    <a:pt x="21" y="42"/>
                    <a:pt x="22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23" y="43"/>
                    <a:pt x="23" y="43"/>
                    <a:pt x="24" y="43"/>
                  </a:cubicBezTo>
                  <a:cubicBezTo>
                    <a:pt x="24" y="43"/>
                    <a:pt x="25" y="43"/>
                    <a:pt x="25" y="43"/>
                  </a:cubicBezTo>
                  <a:cubicBezTo>
                    <a:pt x="25" y="43"/>
                    <a:pt x="25" y="43"/>
                    <a:pt x="25" y="43"/>
                  </a:cubicBezTo>
                  <a:cubicBezTo>
                    <a:pt x="25" y="43"/>
                    <a:pt x="26" y="43"/>
                    <a:pt x="26" y="43"/>
                  </a:cubicBezTo>
                  <a:cubicBezTo>
                    <a:pt x="26" y="42"/>
                    <a:pt x="27" y="42"/>
                    <a:pt x="27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28" y="40"/>
                    <a:pt x="28" y="40"/>
                  </a:cubicBezTo>
                  <a:cubicBezTo>
                    <a:pt x="28" y="40"/>
                    <a:pt x="29" y="40"/>
                    <a:pt x="29" y="39"/>
                  </a:cubicBezTo>
                  <a:cubicBezTo>
                    <a:pt x="29" y="38"/>
                    <a:pt x="29" y="38"/>
                    <a:pt x="29" y="38"/>
                  </a:cubicBezTo>
                  <a:cubicBezTo>
                    <a:pt x="29" y="38"/>
                    <a:pt x="28" y="38"/>
                    <a:pt x="28" y="37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28" y="36"/>
                    <a:pt x="28" y="36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6" y="35"/>
                    <a:pt x="25" y="34"/>
                    <a:pt x="25" y="34"/>
                  </a:cubicBezTo>
                  <a:cubicBezTo>
                    <a:pt x="24" y="34"/>
                    <a:pt x="24" y="34"/>
                    <a:pt x="24" y="34"/>
                  </a:cubicBezTo>
                  <a:cubicBezTo>
                    <a:pt x="24" y="34"/>
                    <a:pt x="24" y="34"/>
                    <a:pt x="24" y="34"/>
                  </a:cubicBezTo>
                  <a:cubicBezTo>
                    <a:pt x="24" y="34"/>
                    <a:pt x="24" y="34"/>
                    <a:pt x="24" y="34"/>
                  </a:cubicBezTo>
                  <a:cubicBezTo>
                    <a:pt x="24" y="33"/>
                    <a:pt x="24" y="31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29"/>
                    <a:pt x="22" y="29"/>
                    <a:pt x="22" y="29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3" y="27"/>
                    <a:pt x="23" y="27"/>
                    <a:pt x="23" y="26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8" y="27"/>
                    <a:pt x="28" y="27"/>
                    <a:pt x="28" y="27"/>
                  </a:cubicBezTo>
                  <a:cubicBezTo>
                    <a:pt x="28" y="27"/>
                    <a:pt x="28" y="27"/>
                    <a:pt x="28" y="27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0" y="27"/>
                    <a:pt x="31" y="27"/>
                    <a:pt x="31" y="27"/>
                  </a:cubicBezTo>
                  <a:cubicBezTo>
                    <a:pt x="32" y="27"/>
                    <a:pt x="32" y="27"/>
                    <a:pt x="32" y="27"/>
                  </a:cubicBezTo>
                  <a:cubicBezTo>
                    <a:pt x="32" y="27"/>
                    <a:pt x="32" y="27"/>
                    <a:pt x="33" y="27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5" y="20"/>
                    <a:pt x="34" y="20"/>
                  </a:cubicBezTo>
                  <a:cubicBezTo>
                    <a:pt x="33" y="18"/>
                    <a:pt x="33" y="18"/>
                    <a:pt x="33" y="18"/>
                  </a:cubicBezTo>
                  <a:cubicBezTo>
                    <a:pt x="33" y="18"/>
                    <a:pt x="33" y="18"/>
                    <a:pt x="33" y="18"/>
                  </a:cubicBezTo>
                  <a:cubicBezTo>
                    <a:pt x="34" y="18"/>
                    <a:pt x="34" y="18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6" y="16"/>
                    <a:pt x="36" y="16"/>
                    <a:pt x="36" y="16"/>
                  </a:cubicBezTo>
                  <a:cubicBezTo>
                    <a:pt x="36" y="16"/>
                    <a:pt x="36" y="15"/>
                    <a:pt x="36" y="14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5" y="12"/>
                    <a:pt x="34" y="11"/>
                    <a:pt x="33" y="11"/>
                  </a:cubicBezTo>
                  <a:cubicBezTo>
                    <a:pt x="33" y="11"/>
                    <a:pt x="32" y="11"/>
                    <a:pt x="32" y="11"/>
                  </a:cubicBezTo>
                  <a:cubicBezTo>
                    <a:pt x="32" y="11"/>
                    <a:pt x="32" y="11"/>
                    <a:pt x="31" y="11"/>
                  </a:cubicBezTo>
                  <a:cubicBezTo>
                    <a:pt x="31" y="11"/>
                    <a:pt x="31" y="11"/>
                    <a:pt x="30" y="11"/>
                  </a:cubicBezTo>
                  <a:cubicBezTo>
                    <a:pt x="30" y="11"/>
                    <a:pt x="30" y="11"/>
                    <a:pt x="30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12"/>
                    <a:pt x="29" y="13"/>
                    <a:pt x="28" y="13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8" y="12"/>
                    <a:pt x="28" y="12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10"/>
                    <a:pt x="26" y="10"/>
                    <a:pt x="26" y="10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3" y="11"/>
                    <a:pt x="22" y="11"/>
                    <a:pt x="22" y="11"/>
                  </a:cubicBezTo>
                  <a:cubicBezTo>
                    <a:pt x="22" y="11"/>
                    <a:pt x="22" y="11"/>
                    <a:pt x="22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1"/>
                  </a:cubicBezTo>
                  <a:cubicBezTo>
                    <a:pt x="21" y="11"/>
                    <a:pt x="21" y="11"/>
                    <a:pt x="20" y="10"/>
                  </a:cubicBezTo>
                  <a:cubicBezTo>
                    <a:pt x="20" y="10"/>
                    <a:pt x="20" y="9"/>
                    <a:pt x="20" y="8"/>
                  </a:cubicBezTo>
                  <a:cubicBezTo>
                    <a:pt x="19" y="8"/>
                    <a:pt x="19" y="7"/>
                    <a:pt x="19" y="6"/>
                  </a:cubicBezTo>
                  <a:cubicBezTo>
                    <a:pt x="18" y="5"/>
                    <a:pt x="18" y="4"/>
                    <a:pt x="17" y="3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3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0" y="1"/>
                  </a:cubicBezTo>
                  <a:cubicBezTo>
                    <a:pt x="10" y="1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9" y="4"/>
                    <a:pt x="9" y="6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8"/>
                    <a:pt x="8" y="8"/>
                    <a:pt x="8" y="8"/>
                  </a:cubicBezTo>
                  <a:cubicBezTo>
                    <a:pt x="8" y="8"/>
                    <a:pt x="8" y="7"/>
                    <a:pt x="7" y="7"/>
                  </a:cubicBezTo>
                  <a:cubicBezTo>
                    <a:pt x="7" y="7"/>
                    <a:pt x="7" y="7"/>
                    <a:pt x="6" y="7"/>
                  </a:cubicBezTo>
                  <a:cubicBezTo>
                    <a:pt x="6" y="7"/>
                    <a:pt x="6" y="7"/>
                    <a:pt x="5" y="7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2" y="7"/>
                    <a:pt x="1" y="7"/>
                    <a:pt x="0" y="9"/>
                  </a:cubicBezTo>
                  <a:cubicBezTo>
                    <a:pt x="0" y="10"/>
                    <a:pt x="0" y="11"/>
                    <a:pt x="0" y="12"/>
                  </a:cubicBezTo>
                  <a:lnTo>
                    <a:pt x="0" y="13"/>
                  </a:lnTo>
                  <a:close/>
                  <a:moveTo>
                    <a:pt x="30" y="18"/>
                  </a:moveTo>
                  <a:cubicBezTo>
                    <a:pt x="30" y="18"/>
                    <a:pt x="30" y="18"/>
                    <a:pt x="30" y="18"/>
                  </a:cubicBezTo>
                  <a:cubicBezTo>
                    <a:pt x="29" y="18"/>
                    <a:pt x="29" y="18"/>
                    <a:pt x="29" y="17"/>
                  </a:cubicBezTo>
                  <a:cubicBezTo>
                    <a:pt x="30" y="17"/>
                    <a:pt x="30" y="18"/>
                    <a:pt x="30" y="18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1" name="Freeform 90"/>
            <p:cNvSpPr>
              <a:spLocks/>
            </p:cNvSpPr>
            <p:nvPr userDrawn="1"/>
          </p:nvSpPr>
          <p:spPr bwMode="auto">
            <a:xfrm>
              <a:off x="5568950" y="11135999"/>
              <a:ext cx="22225" cy="34925"/>
            </a:xfrm>
            <a:custGeom>
              <a:avLst/>
              <a:gdLst>
                <a:gd name="T0" fmla="*/ 4 w 6"/>
                <a:gd name="T1" fmla="*/ 9 h 9"/>
                <a:gd name="T2" fmla="*/ 5 w 6"/>
                <a:gd name="T3" fmla="*/ 8 h 9"/>
                <a:gd name="T4" fmla="*/ 6 w 6"/>
                <a:gd name="T5" fmla="*/ 5 h 9"/>
                <a:gd name="T6" fmla="*/ 2 w 6"/>
                <a:gd name="T7" fmla="*/ 0 h 9"/>
                <a:gd name="T8" fmla="*/ 1 w 6"/>
                <a:gd name="T9" fmla="*/ 0 h 9"/>
                <a:gd name="T10" fmla="*/ 0 w 6"/>
                <a:gd name="T11" fmla="*/ 1 h 9"/>
                <a:gd name="T12" fmla="*/ 1 w 6"/>
                <a:gd name="T13" fmla="*/ 6 h 9"/>
                <a:gd name="T14" fmla="*/ 4 w 6"/>
                <a:gd name="T15" fmla="*/ 9 h 9"/>
                <a:gd name="T16" fmla="*/ 4 w 6"/>
                <a:gd name="T17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9">
                  <a:moveTo>
                    <a:pt x="4" y="9"/>
                  </a:moveTo>
                  <a:cubicBezTo>
                    <a:pt x="5" y="9"/>
                    <a:pt x="5" y="9"/>
                    <a:pt x="5" y="8"/>
                  </a:cubicBezTo>
                  <a:cubicBezTo>
                    <a:pt x="6" y="8"/>
                    <a:pt x="6" y="7"/>
                    <a:pt x="6" y="5"/>
                  </a:cubicBezTo>
                  <a:cubicBezTo>
                    <a:pt x="5" y="3"/>
                    <a:pt x="3" y="1"/>
                    <a:pt x="2" y="0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3"/>
                    <a:pt x="0" y="5"/>
                    <a:pt x="1" y="6"/>
                  </a:cubicBezTo>
                  <a:cubicBezTo>
                    <a:pt x="2" y="8"/>
                    <a:pt x="3" y="8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2" name="Freeform 91"/>
            <p:cNvSpPr>
              <a:spLocks/>
            </p:cNvSpPr>
            <p:nvPr userDrawn="1"/>
          </p:nvSpPr>
          <p:spPr bwMode="auto">
            <a:xfrm>
              <a:off x="5548313" y="11197911"/>
              <a:ext cx="31750" cy="14288"/>
            </a:xfrm>
            <a:custGeom>
              <a:avLst/>
              <a:gdLst>
                <a:gd name="T0" fmla="*/ 6 w 8"/>
                <a:gd name="T1" fmla="*/ 0 h 4"/>
                <a:gd name="T2" fmla="*/ 3 w 8"/>
                <a:gd name="T3" fmla="*/ 0 h 4"/>
                <a:gd name="T4" fmla="*/ 0 w 8"/>
                <a:gd name="T5" fmla="*/ 2 h 4"/>
                <a:gd name="T6" fmla="*/ 0 w 8"/>
                <a:gd name="T7" fmla="*/ 3 h 4"/>
                <a:gd name="T8" fmla="*/ 3 w 8"/>
                <a:gd name="T9" fmla="*/ 4 h 4"/>
                <a:gd name="T10" fmla="*/ 4 w 8"/>
                <a:gd name="T11" fmla="*/ 4 h 4"/>
                <a:gd name="T12" fmla="*/ 8 w 8"/>
                <a:gd name="T13" fmla="*/ 1 h 4"/>
                <a:gd name="T14" fmla="*/ 7 w 8"/>
                <a:gd name="T15" fmla="*/ 0 h 4"/>
                <a:gd name="T16" fmla="*/ 6 w 8"/>
                <a:gd name="T1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4">
                  <a:moveTo>
                    <a:pt x="6" y="0"/>
                  </a:moveTo>
                  <a:cubicBezTo>
                    <a:pt x="5" y="0"/>
                    <a:pt x="4" y="0"/>
                    <a:pt x="3" y="0"/>
                  </a:cubicBezTo>
                  <a:cubicBezTo>
                    <a:pt x="2" y="0"/>
                    <a:pt x="0" y="0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4"/>
                    <a:pt x="2" y="4"/>
                    <a:pt x="3" y="4"/>
                  </a:cubicBezTo>
                  <a:cubicBezTo>
                    <a:pt x="3" y="4"/>
                    <a:pt x="4" y="4"/>
                    <a:pt x="4" y="4"/>
                  </a:cubicBezTo>
                  <a:cubicBezTo>
                    <a:pt x="4" y="3"/>
                    <a:pt x="7" y="3"/>
                    <a:pt x="8" y="1"/>
                  </a:cubicBezTo>
                  <a:cubicBezTo>
                    <a:pt x="8" y="1"/>
                    <a:pt x="7" y="0"/>
                    <a:pt x="7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3" name="Freeform 92"/>
            <p:cNvSpPr>
              <a:spLocks/>
            </p:cNvSpPr>
            <p:nvPr userDrawn="1"/>
          </p:nvSpPr>
          <p:spPr bwMode="auto">
            <a:xfrm>
              <a:off x="5653088" y="9677086"/>
              <a:ext cx="31750" cy="42863"/>
            </a:xfrm>
            <a:custGeom>
              <a:avLst/>
              <a:gdLst>
                <a:gd name="T0" fmla="*/ 3 w 8"/>
                <a:gd name="T1" fmla="*/ 11 h 11"/>
                <a:gd name="T2" fmla="*/ 4 w 8"/>
                <a:gd name="T3" fmla="*/ 11 h 11"/>
                <a:gd name="T4" fmla="*/ 6 w 8"/>
                <a:gd name="T5" fmla="*/ 10 h 11"/>
                <a:gd name="T6" fmla="*/ 8 w 8"/>
                <a:gd name="T7" fmla="*/ 6 h 11"/>
                <a:gd name="T8" fmla="*/ 5 w 8"/>
                <a:gd name="T9" fmla="*/ 0 h 11"/>
                <a:gd name="T10" fmla="*/ 4 w 8"/>
                <a:gd name="T11" fmla="*/ 0 h 11"/>
                <a:gd name="T12" fmla="*/ 2 w 8"/>
                <a:gd name="T13" fmla="*/ 2 h 11"/>
                <a:gd name="T14" fmla="*/ 0 w 8"/>
                <a:gd name="T15" fmla="*/ 5 h 11"/>
                <a:gd name="T16" fmla="*/ 3 w 8"/>
                <a:gd name="T17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11">
                  <a:moveTo>
                    <a:pt x="3" y="11"/>
                  </a:moveTo>
                  <a:cubicBezTo>
                    <a:pt x="4" y="11"/>
                    <a:pt x="4" y="11"/>
                    <a:pt x="4" y="11"/>
                  </a:cubicBezTo>
                  <a:cubicBezTo>
                    <a:pt x="5" y="11"/>
                    <a:pt x="6" y="10"/>
                    <a:pt x="6" y="10"/>
                  </a:cubicBezTo>
                  <a:cubicBezTo>
                    <a:pt x="8" y="9"/>
                    <a:pt x="8" y="8"/>
                    <a:pt x="8" y="6"/>
                  </a:cubicBezTo>
                  <a:cubicBezTo>
                    <a:pt x="8" y="3"/>
                    <a:pt x="7" y="1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2" y="1"/>
                    <a:pt x="2" y="2"/>
                  </a:cubicBezTo>
                  <a:cubicBezTo>
                    <a:pt x="1" y="2"/>
                    <a:pt x="0" y="4"/>
                    <a:pt x="0" y="5"/>
                  </a:cubicBezTo>
                  <a:cubicBezTo>
                    <a:pt x="0" y="7"/>
                    <a:pt x="1" y="10"/>
                    <a:pt x="3" y="11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4" name="Freeform 93"/>
            <p:cNvSpPr>
              <a:spLocks/>
            </p:cNvSpPr>
            <p:nvPr userDrawn="1"/>
          </p:nvSpPr>
          <p:spPr bwMode="auto">
            <a:xfrm>
              <a:off x="5529263" y="11294749"/>
              <a:ext cx="88900" cy="53975"/>
            </a:xfrm>
            <a:custGeom>
              <a:avLst/>
              <a:gdLst>
                <a:gd name="T0" fmla="*/ 2 w 23"/>
                <a:gd name="T1" fmla="*/ 14 h 14"/>
                <a:gd name="T2" fmla="*/ 3 w 23"/>
                <a:gd name="T3" fmla="*/ 14 h 14"/>
                <a:gd name="T4" fmla="*/ 8 w 23"/>
                <a:gd name="T5" fmla="*/ 14 h 14"/>
                <a:gd name="T6" fmla="*/ 12 w 23"/>
                <a:gd name="T7" fmla="*/ 14 h 14"/>
                <a:gd name="T8" fmla="*/ 22 w 23"/>
                <a:gd name="T9" fmla="*/ 11 h 14"/>
                <a:gd name="T10" fmla="*/ 23 w 23"/>
                <a:gd name="T11" fmla="*/ 10 h 14"/>
                <a:gd name="T12" fmla="*/ 12 w 23"/>
                <a:gd name="T13" fmla="*/ 0 h 14"/>
                <a:gd name="T14" fmla="*/ 11 w 23"/>
                <a:gd name="T15" fmla="*/ 0 h 14"/>
                <a:gd name="T16" fmla="*/ 8 w 23"/>
                <a:gd name="T17" fmla="*/ 2 h 14"/>
                <a:gd name="T18" fmla="*/ 5 w 23"/>
                <a:gd name="T19" fmla="*/ 6 h 14"/>
                <a:gd name="T20" fmla="*/ 2 w 23"/>
                <a:gd name="T21" fmla="*/ 7 h 14"/>
                <a:gd name="T22" fmla="*/ 1 w 23"/>
                <a:gd name="T23" fmla="*/ 13 h 14"/>
                <a:gd name="T24" fmla="*/ 2 w 23"/>
                <a:gd name="T2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3" h="14">
                  <a:moveTo>
                    <a:pt x="2" y="14"/>
                  </a:moveTo>
                  <a:cubicBezTo>
                    <a:pt x="3" y="14"/>
                    <a:pt x="3" y="14"/>
                    <a:pt x="3" y="14"/>
                  </a:cubicBezTo>
                  <a:cubicBezTo>
                    <a:pt x="5" y="14"/>
                    <a:pt x="7" y="14"/>
                    <a:pt x="8" y="14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6" y="14"/>
                    <a:pt x="20" y="14"/>
                    <a:pt x="22" y="11"/>
                  </a:cubicBezTo>
                  <a:cubicBezTo>
                    <a:pt x="23" y="11"/>
                    <a:pt x="23" y="11"/>
                    <a:pt x="23" y="10"/>
                  </a:cubicBezTo>
                  <a:cubicBezTo>
                    <a:pt x="21" y="5"/>
                    <a:pt x="17" y="0"/>
                    <a:pt x="12" y="0"/>
                  </a:cubicBezTo>
                  <a:cubicBezTo>
                    <a:pt x="12" y="0"/>
                    <a:pt x="12" y="0"/>
                    <a:pt x="11" y="0"/>
                  </a:cubicBezTo>
                  <a:cubicBezTo>
                    <a:pt x="10" y="1"/>
                    <a:pt x="9" y="2"/>
                    <a:pt x="8" y="2"/>
                  </a:cubicBezTo>
                  <a:cubicBezTo>
                    <a:pt x="7" y="3"/>
                    <a:pt x="6" y="4"/>
                    <a:pt x="5" y="6"/>
                  </a:cubicBezTo>
                  <a:cubicBezTo>
                    <a:pt x="4" y="6"/>
                    <a:pt x="3" y="6"/>
                    <a:pt x="2" y="7"/>
                  </a:cubicBezTo>
                  <a:cubicBezTo>
                    <a:pt x="1" y="8"/>
                    <a:pt x="0" y="9"/>
                    <a:pt x="1" y="13"/>
                  </a:cubicBezTo>
                  <a:cubicBezTo>
                    <a:pt x="1" y="13"/>
                    <a:pt x="2" y="14"/>
                    <a:pt x="2" y="14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5" name="Freeform 94"/>
            <p:cNvSpPr>
              <a:spLocks/>
            </p:cNvSpPr>
            <p:nvPr userDrawn="1"/>
          </p:nvSpPr>
          <p:spPr bwMode="auto">
            <a:xfrm>
              <a:off x="5518150" y="11115361"/>
              <a:ext cx="42863" cy="31750"/>
            </a:xfrm>
            <a:custGeom>
              <a:avLst/>
              <a:gdLst>
                <a:gd name="T0" fmla="*/ 1 w 11"/>
                <a:gd name="T1" fmla="*/ 8 h 8"/>
                <a:gd name="T2" fmla="*/ 2 w 11"/>
                <a:gd name="T3" fmla="*/ 8 h 8"/>
                <a:gd name="T4" fmla="*/ 6 w 11"/>
                <a:gd name="T5" fmla="*/ 6 h 8"/>
                <a:gd name="T6" fmla="*/ 7 w 11"/>
                <a:gd name="T7" fmla="*/ 6 h 8"/>
                <a:gd name="T8" fmla="*/ 7 w 11"/>
                <a:gd name="T9" fmla="*/ 6 h 8"/>
                <a:gd name="T10" fmla="*/ 9 w 11"/>
                <a:gd name="T11" fmla="*/ 6 h 8"/>
                <a:gd name="T12" fmla="*/ 10 w 11"/>
                <a:gd name="T13" fmla="*/ 6 h 8"/>
                <a:gd name="T14" fmla="*/ 10 w 11"/>
                <a:gd name="T15" fmla="*/ 5 h 8"/>
                <a:gd name="T16" fmla="*/ 11 w 11"/>
                <a:gd name="T17" fmla="*/ 3 h 8"/>
                <a:gd name="T18" fmla="*/ 8 w 11"/>
                <a:gd name="T19" fmla="*/ 0 h 8"/>
                <a:gd name="T20" fmla="*/ 8 w 11"/>
                <a:gd name="T21" fmla="*/ 0 h 8"/>
                <a:gd name="T22" fmla="*/ 7 w 11"/>
                <a:gd name="T23" fmla="*/ 0 h 8"/>
                <a:gd name="T24" fmla="*/ 5 w 11"/>
                <a:gd name="T25" fmla="*/ 1 h 8"/>
                <a:gd name="T26" fmla="*/ 3 w 11"/>
                <a:gd name="T27" fmla="*/ 2 h 8"/>
                <a:gd name="T28" fmla="*/ 1 w 11"/>
                <a:gd name="T29" fmla="*/ 3 h 8"/>
                <a:gd name="T30" fmla="*/ 1 w 11"/>
                <a:gd name="T31" fmla="*/ 4 h 8"/>
                <a:gd name="T32" fmla="*/ 0 w 11"/>
                <a:gd name="T33" fmla="*/ 7 h 8"/>
                <a:gd name="T34" fmla="*/ 1 w 11"/>
                <a:gd name="T35" fmla="*/ 8 h 8"/>
                <a:gd name="T36" fmla="*/ 1 w 11"/>
                <a:gd name="T3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" h="8">
                  <a:moveTo>
                    <a:pt x="1" y="8"/>
                  </a:moveTo>
                  <a:cubicBezTo>
                    <a:pt x="1" y="8"/>
                    <a:pt x="2" y="8"/>
                    <a:pt x="2" y="8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8" y="6"/>
                    <a:pt x="9" y="6"/>
                    <a:pt x="9" y="6"/>
                  </a:cubicBezTo>
                  <a:cubicBezTo>
                    <a:pt x="9" y="6"/>
                    <a:pt x="10" y="6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1" y="5"/>
                    <a:pt x="11" y="4"/>
                    <a:pt x="11" y="3"/>
                  </a:cubicBezTo>
                  <a:cubicBezTo>
                    <a:pt x="11" y="2"/>
                    <a:pt x="10" y="1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7" y="0"/>
                    <a:pt x="7" y="0"/>
                  </a:cubicBezTo>
                  <a:cubicBezTo>
                    <a:pt x="7" y="0"/>
                    <a:pt x="6" y="1"/>
                    <a:pt x="5" y="1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2" y="3"/>
                    <a:pt x="2" y="3"/>
                    <a:pt x="1" y="3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5"/>
                    <a:pt x="1" y="6"/>
                    <a:pt x="0" y="7"/>
                  </a:cubicBezTo>
                  <a:cubicBezTo>
                    <a:pt x="0" y="7"/>
                    <a:pt x="0" y="7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6" name="Freeform 95"/>
            <p:cNvSpPr>
              <a:spLocks/>
            </p:cNvSpPr>
            <p:nvPr userDrawn="1"/>
          </p:nvSpPr>
          <p:spPr bwMode="auto">
            <a:xfrm>
              <a:off x="3851275" y="10910574"/>
              <a:ext cx="153988" cy="112713"/>
            </a:xfrm>
            <a:custGeom>
              <a:avLst/>
              <a:gdLst>
                <a:gd name="T0" fmla="*/ 16 w 40"/>
                <a:gd name="T1" fmla="*/ 29 h 29"/>
                <a:gd name="T2" fmla="*/ 29 w 40"/>
                <a:gd name="T3" fmla="*/ 27 h 29"/>
                <a:gd name="T4" fmla="*/ 32 w 40"/>
                <a:gd name="T5" fmla="*/ 27 h 29"/>
                <a:gd name="T6" fmla="*/ 38 w 40"/>
                <a:gd name="T7" fmla="*/ 25 h 29"/>
                <a:gd name="T8" fmla="*/ 36 w 40"/>
                <a:gd name="T9" fmla="*/ 14 h 29"/>
                <a:gd name="T10" fmla="*/ 36 w 40"/>
                <a:gd name="T11" fmla="*/ 12 h 29"/>
                <a:gd name="T12" fmla="*/ 25 w 40"/>
                <a:gd name="T13" fmla="*/ 1 h 29"/>
                <a:gd name="T14" fmla="*/ 24 w 40"/>
                <a:gd name="T15" fmla="*/ 0 h 29"/>
                <a:gd name="T16" fmla="*/ 15 w 40"/>
                <a:gd name="T17" fmla="*/ 6 h 29"/>
                <a:gd name="T18" fmla="*/ 10 w 40"/>
                <a:gd name="T19" fmla="*/ 10 h 29"/>
                <a:gd name="T20" fmla="*/ 6 w 40"/>
                <a:gd name="T21" fmla="*/ 12 h 29"/>
                <a:gd name="T22" fmla="*/ 1 w 40"/>
                <a:gd name="T23" fmla="*/ 16 h 29"/>
                <a:gd name="T24" fmla="*/ 1 w 40"/>
                <a:gd name="T25" fmla="*/ 20 h 29"/>
                <a:gd name="T26" fmla="*/ 16 w 40"/>
                <a:gd name="T27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29">
                  <a:moveTo>
                    <a:pt x="16" y="29"/>
                  </a:moveTo>
                  <a:cubicBezTo>
                    <a:pt x="21" y="29"/>
                    <a:pt x="25" y="28"/>
                    <a:pt x="29" y="27"/>
                  </a:cubicBezTo>
                  <a:cubicBezTo>
                    <a:pt x="30" y="27"/>
                    <a:pt x="31" y="27"/>
                    <a:pt x="32" y="27"/>
                  </a:cubicBezTo>
                  <a:cubicBezTo>
                    <a:pt x="35" y="27"/>
                    <a:pt x="37" y="26"/>
                    <a:pt x="38" y="25"/>
                  </a:cubicBezTo>
                  <a:cubicBezTo>
                    <a:pt x="40" y="22"/>
                    <a:pt x="38" y="19"/>
                    <a:pt x="36" y="14"/>
                  </a:cubicBezTo>
                  <a:cubicBezTo>
                    <a:pt x="36" y="14"/>
                    <a:pt x="36" y="13"/>
                    <a:pt x="36" y="12"/>
                  </a:cubicBezTo>
                  <a:cubicBezTo>
                    <a:pt x="36" y="8"/>
                    <a:pt x="36" y="1"/>
                    <a:pt x="25" y="1"/>
                  </a:cubicBezTo>
                  <a:cubicBezTo>
                    <a:pt x="25" y="1"/>
                    <a:pt x="24" y="0"/>
                    <a:pt x="24" y="0"/>
                  </a:cubicBezTo>
                  <a:cubicBezTo>
                    <a:pt x="20" y="0"/>
                    <a:pt x="18" y="3"/>
                    <a:pt x="15" y="6"/>
                  </a:cubicBezTo>
                  <a:cubicBezTo>
                    <a:pt x="13" y="8"/>
                    <a:pt x="12" y="9"/>
                    <a:pt x="10" y="10"/>
                  </a:cubicBezTo>
                  <a:cubicBezTo>
                    <a:pt x="9" y="11"/>
                    <a:pt x="7" y="12"/>
                    <a:pt x="6" y="12"/>
                  </a:cubicBezTo>
                  <a:cubicBezTo>
                    <a:pt x="3" y="14"/>
                    <a:pt x="1" y="15"/>
                    <a:pt x="1" y="16"/>
                  </a:cubicBezTo>
                  <a:cubicBezTo>
                    <a:pt x="0" y="17"/>
                    <a:pt x="0" y="19"/>
                    <a:pt x="1" y="20"/>
                  </a:cubicBezTo>
                  <a:cubicBezTo>
                    <a:pt x="5" y="26"/>
                    <a:pt x="10" y="29"/>
                    <a:pt x="16" y="29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7" name="Freeform 96"/>
            <p:cNvSpPr>
              <a:spLocks/>
            </p:cNvSpPr>
            <p:nvPr userDrawn="1"/>
          </p:nvSpPr>
          <p:spPr bwMode="auto">
            <a:xfrm>
              <a:off x="4389438" y="11313799"/>
              <a:ext cx="22225" cy="42863"/>
            </a:xfrm>
            <a:custGeom>
              <a:avLst/>
              <a:gdLst>
                <a:gd name="T0" fmla="*/ 1 w 6"/>
                <a:gd name="T1" fmla="*/ 0 h 11"/>
                <a:gd name="T2" fmla="*/ 1 w 6"/>
                <a:gd name="T3" fmla="*/ 1 h 11"/>
                <a:gd name="T4" fmla="*/ 1 w 6"/>
                <a:gd name="T5" fmla="*/ 10 h 11"/>
                <a:gd name="T6" fmla="*/ 2 w 6"/>
                <a:gd name="T7" fmla="*/ 11 h 11"/>
                <a:gd name="T8" fmla="*/ 2 w 6"/>
                <a:gd name="T9" fmla="*/ 11 h 11"/>
                <a:gd name="T10" fmla="*/ 6 w 6"/>
                <a:gd name="T11" fmla="*/ 5 h 11"/>
                <a:gd name="T12" fmla="*/ 5 w 6"/>
                <a:gd name="T13" fmla="*/ 0 h 11"/>
                <a:gd name="T14" fmla="*/ 3 w 6"/>
                <a:gd name="T15" fmla="*/ 0 h 11"/>
                <a:gd name="T16" fmla="*/ 1 w 6"/>
                <a:gd name="T1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11">
                  <a:moveTo>
                    <a:pt x="1" y="0"/>
                  </a:moveTo>
                  <a:cubicBezTo>
                    <a:pt x="1" y="0"/>
                    <a:pt x="1" y="0"/>
                    <a:pt x="1" y="1"/>
                  </a:cubicBezTo>
                  <a:cubicBezTo>
                    <a:pt x="0" y="4"/>
                    <a:pt x="0" y="7"/>
                    <a:pt x="1" y="10"/>
                  </a:cubicBezTo>
                  <a:cubicBezTo>
                    <a:pt x="1" y="10"/>
                    <a:pt x="1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4" y="10"/>
                    <a:pt x="5" y="7"/>
                    <a:pt x="6" y="5"/>
                  </a:cubicBezTo>
                  <a:cubicBezTo>
                    <a:pt x="6" y="3"/>
                    <a:pt x="6" y="1"/>
                    <a:pt x="5" y="0"/>
                  </a:cubicBezTo>
                  <a:cubicBezTo>
                    <a:pt x="5" y="0"/>
                    <a:pt x="4" y="0"/>
                    <a:pt x="3" y="0"/>
                  </a:cubicBezTo>
                  <a:cubicBezTo>
                    <a:pt x="3" y="0"/>
                    <a:pt x="2" y="0"/>
                    <a:pt x="1" y="0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8" name="Freeform 97"/>
            <p:cNvSpPr>
              <a:spLocks/>
            </p:cNvSpPr>
            <p:nvPr userDrawn="1"/>
          </p:nvSpPr>
          <p:spPr bwMode="auto">
            <a:xfrm>
              <a:off x="4457700" y="11150286"/>
              <a:ext cx="88900" cy="166688"/>
            </a:xfrm>
            <a:custGeom>
              <a:avLst/>
              <a:gdLst>
                <a:gd name="T0" fmla="*/ 13 w 23"/>
                <a:gd name="T1" fmla="*/ 0 h 43"/>
                <a:gd name="T2" fmla="*/ 12 w 23"/>
                <a:gd name="T3" fmla="*/ 0 h 43"/>
                <a:gd name="T4" fmla="*/ 12 w 23"/>
                <a:gd name="T5" fmla="*/ 0 h 43"/>
                <a:gd name="T6" fmla="*/ 11 w 23"/>
                <a:gd name="T7" fmla="*/ 0 h 43"/>
                <a:gd name="T8" fmla="*/ 1 w 23"/>
                <a:gd name="T9" fmla="*/ 9 h 43"/>
                <a:gd name="T10" fmla="*/ 0 w 23"/>
                <a:gd name="T11" fmla="*/ 10 h 43"/>
                <a:gd name="T12" fmla="*/ 0 w 23"/>
                <a:gd name="T13" fmla="*/ 10 h 43"/>
                <a:gd name="T14" fmla="*/ 3 w 23"/>
                <a:gd name="T15" fmla="*/ 40 h 43"/>
                <a:gd name="T16" fmla="*/ 4 w 23"/>
                <a:gd name="T17" fmla="*/ 40 h 43"/>
                <a:gd name="T18" fmla="*/ 11 w 23"/>
                <a:gd name="T19" fmla="*/ 43 h 43"/>
                <a:gd name="T20" fmla="*/ 11 w 23"/>
                <a:gd name="T21" fmla="*/ 43 h 43"/>
                <a:gd name="T22" fmla="*/ 19 w 23"/>
                <a:gd name="T23" fmla="*/ 40 h 43"/>
                <a:gd name="T24" fmla="*/ 20 w 23"/>
                <a:gd name="T25" fmla="*/ 39 h 43"/>
                <a:gd name="T26" fmla="*/ 21 w 23"/>
                <a:gd name="T27" fmla="*/ 34 h 43"/>
                <a:gd name="T28" fmla="*/ 23 w 23"/>
                <a:gd name="T29" fmla="*/ 24 h 43"/>
                <a:gd name="T30" fmla="*/ 17 w 23"/>
                <a:gd name="T31" fmla="*/ 9 h 43"/>
                <a:gd name="T32" fmla="*/ 13 w 23"/>
                <a:gd name="T33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" h="43">
                  <a:moveTo>
                    <a:pt x="13" y="0"/>
                  </a:moveTo>
                  <a:cubicBezTo>
                    <a:pt x="13" y="0"/>
                    <a:pt x="13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1" y="0"/>
                  </a:cubicBezTo>
                  <a:cubicBezTo>
                    <a:pt x="11" y="0"/>
                    <a:pt x="7" y="8"/>
                    <a:pt x="1" y="9"/>
                  </a:cubicBezTo>
                  <a:cubicBezTo>
                    <a:pt x="0" y="9"/>
                    <a:pt x="0" y="9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2" y="24"/>
                    <a:pt x="3" y="33"/>
                    <a:pt x="3" y="40"/>
                  </a:cubicBezTo>
                  <a:cubicBezTo>
                    <a:pt x="3" y="40"/>
                    <a:pt x="3" y="40"/>
                    <a:pt x="4" y="40"/>
                  </a:cubicBezTo>
                  <a:cubicBezTo>
                    <a:pt x="6" y="42"/>
                    <a:pt x="8" y="43"/>
                    <a:pt x="11" y="43"/>
                  </a:cubicBezTo>
                  <a:cubicBezTo>
                    <a:pt x="11" y="43"/>
                    <a:pt x="11" y="43"/>
                    <a:pt x="11" y="43"/>
                  </a:cubicBezTo>
                  <a:cubicBezTo>
                    <a:pt x="14" y="43"/>
                    <a:pt x="16" y="42"/>
                    <a:pt x="19" y="40"/>
                  </a:cubicBezTo>
                  <a:cubicBezTo>
                    <a:pt x="20" y="40"/>
                    <a:pt x="20" y="39"/>
                    <a:pt x="20" y="39"/>
                  </a:cubicBezTo>
                  <a:cubicBezTo>
                    <a:pt x="20" y="38"/>
                    <a:pt x="21" y="36"/>
                    <a:pt x="21" y="34"/>
                  </a:cubicBezTo>
                  <a:cubicBezTo>
                    <a:pt x="22" y="31"/>
                    <a:pt x="23" y="27"/>
                    <a:pt x="23" y="24"/>
                  </a:cubicBezTo>
                  <a:cubicBezTo>
                    <a:pt x="22" y="19"/>
                    <a:pt x="20" y="14"/>
                    <a:pt x="17" y="9"/>
                  </a:cubicBezTo>
                  <a:cubicBezTo>
                    <a:pt x="16" y="6"/>
                    <a:pt x="14" y="3"/>
                    <a:pt x="13" y="0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9" name="Freeform 98"/>
            <p:cNvSpPr>
              <a:spLocks/>
            </p:cNvSpPr>
            <p:nvPr userDrawn="1"/>
          </p:nvSpPr>
          <p:spPr bwMode="auto">
            <a:xfrm>
              <a:off x="5340350" y="9534211"/>
              <a:ext cx="30163" cy="26988"/>
            </a:xfrm>
            <a:custGeom>
              <a:avLst/>
              <a:gdLst>
                <a:gd name="T0" fmla="*/ 3 w 8"/>
                <a:gd name="T1" fmla="*/ 7 h 7"/>
                <a:gd name="T2" fmla="*/ 4 w 8"/>
                <a:gd name="T3" fmla="*/ 7 h 7"/>
                <a:gd name="T4" fmla="*/ 5 w 8"/>
                <a:gd name="T5" fmla="*/ 7 h 7"/>
                <a:gd name="T6" fmla="*/ 6 w 8"/>
                <a:gd name="T7" fmla="*/ 7 h 7"/>
                <a:gd name="T8" fmla="*/ 8 w 8"/>
                <a:gd name="T9" fmla="*/ 3 h 7"/>
                <a:gd name="T10" fmla="*/ 7 w 8"/>
                <a:gd name="T11" fmla="*/ 1 h 7"/>
                <a:gd name="T12" fmla="*/ 4 w 8"/>
                <a:gd name="T13" fmla="*/ 0 h 7"/>
                <a:gd name="T14" fmla="*/ 3 w 8"/>
                <a:gd name="T15" fmla="*/ 0 h 7"/>
                <a:gd name="T16" fmla="*/ 1 w 8"/>
                <a:gd name="T17" fmla="*/ 3 h 7"/>
                <a:gd name="T18" fmla="*/ 0 w 8"/>
                <a:gd name="T19" fmla="*/ 3 h 7"/>
                <a:gd name="T20" fmla="*/ 0 w 8"/>
                <a:gd name="T21" fmla="*/ 4 h 7"/>
                <a:gd name="T22" fmla="*/ 3 w 8"/>
                <a:gd name="T23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" h="7">
                  <a:moveTo>
                    <a:pt x="3" y="7"/>
                  </a:moveTo>
                  <a:cubicBezTo>
                    <a:pt x="3" y="7"/>
                    <a:pt x="4" y="7"/>
                    <a:pt x="4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7" y="6"/>
                    <a:pt x="8" y="4"/>
                    <a:pt x="8" y="3"/>
                  </a:cubicBezTo>
                  <a:cubicBezTo>
                    <a:pt x="7" y="2"/>
                    <a:pt x="7" y="1"/>
                    <a:pt x="7" y="1"/>
                  </a:cubicBezTo>
                  <a:cubicBezTo>
                    <a:pt x="6" y="0"/>
                    <a:pt x="5" y="0"/>
                    <a:pt x="4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1"/>
                    <a:pt x="1" y="1"/>
                    <a:pt x="1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4"/>
                    <a:pt x="0" y="4"/>
                  </a:cubicBezTo>
                  <a:cubicBezTo>
                    <a:pt x="1" y="6"/>
                    <a:pt x="2" y="7"/>
                    <a:pt x="3" y="7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0" name="Freeform 99"/>
            <p:cNvSpPr>
              <a:spLocks/>
            </p:cNvSpPr>
            <p:nvPr userDrawn="1"/>
          </p:nvSpPr>
          <p:spPr bwMode="auto">
            <a:xfrm>
              <a:off x="4300538" y="10616886"/>
              <a:ext cx="366713" cy="471488"/>
            </a:xfrm>
            <a:custGeom>
              <a:avLst/>
              <a:gdLst>
                <a:gd name="T0" fmla="*/ 8 w 95"/>
                <a:gd name="T1" fmla="*/ 48 h 122"/>
                <a:gd name="T2" fmla="*/ 17 w 95"/>
                <a:gd name="T3" fmla="*/ 60 h 122"/>
                <a:gd name="T4" fmla="*/ 15 w 95"/>
                <a:gd name="T5" fmla="*/ 65 h 122"/>
                <a:gd name="T6" fmla="*/ 16 w 95"/>
                <a:gd name="T7" fmla="*/ 66 h 122"/>
                <a:gd name="T8" fmla="*/ 21 w 95"/>
                <a:gd name="T9" fmla="*/ 67 h 122"/>
                <a:gd name="T10" fmla="*/ 15 w 95"/>
                <a:gd name="T11" fmla="*/ 66 h 122"/>
                <a:gd name="T12" fmla="*/ 14 w 95"/>
                <a:gd name="T13" fmla="*/ 67 h 122"/>
                <a:gd name="T14" fmla="*/ 15 w 95"/>
                <a:gd name="T15" fmla="*/ 73 h 122"/>
                <a:gd name="T16" fmla="*/ 16 w 95"/>
                <a:gd name="T17" fmla="*/ 76 h 122"/>
                <a:gd name="T18" fmla="*/ 10 w 95"/>
                <a:gd name="T19" fmla="*/ 72 h 122"/>
                <a:gd name="T20" fmla="*/ 9 w 95"/>
                <a:gd name="T21" fmla="*/ 73 h 122"/>
                <a:gd name="T22" fmla="*/ 11 w 95"/>
                <a:gd name="T23" fmla="*/ 91 h 122"/>
                <a:gd name="T24" fmla="*/ 13 w 95"/>
                <a:gd name="T25" fmla="*/ 103 h 122"/>
                <a:gd name="T26" fmla="*/ 18 w 95"/>
                <a:gd name="T27" fmla="*/ 102 h 122"/>
                <a:gd name="T28" fmla="*/ 19 w 95"/>
                <a:gd name="T29" fmla="*/ 102 h 122"/>
                <a:gd name="T30" fmla="*/ 29 w 95"/>
                <a:gd name="T31" fmla="*/ 110 h 122"/>
                <a:gd name="T32" fmla="*/ 31 w 95"/>
                <a:gd name="T33" fmla="*/ 110 h 122"/>
                <a:gd name="T34" fmla="*/ 41 w 95"/>
                <a:gd name="T35" fmla="*/ 122 h 122"/>
                <a:gd name="T36" fmla="*/ 45 w 95"/>
                <a:gd name="T37" fmla="*/ 103 h 122"/>
                <a:gd name="T38" fmla="*/ 49 w 95"/>
                <a:gd name="T39" fmla="*/ 74 h 122"/>
                <a:gd name="T40" fmla="*/ 51 w 95"/>
                <a:gd name="T41" fmla="*/ 69 h 122"/>
                <a:gd name="T42" fmla="*/ 64 w 95"/>
                <a:gd name="T43" fmla="*/ 52 h 122"/>
                <a:gd name="T44" fmla="*/ 65 w 95"/>
                <a:gd name="T45" fmla="*/ 43 h 122"/>
                <a:gd name="T46" fmla="*/ 68 w 95"/>
                <a:gd name="T47" fmla="*/ 43 h 122"/>
                <a:gd name="T48" fmla="*/ 71 w 95"/>
                <a:gd name="T49" fmla="*/ 43 h 122"/>
                <a:gd name="T50" fmla="*/ 72 w 95"/>
                <a:gd name="T51" fmla="*/ 40 h 122"/>
                <a:gd name="T52" fmla="*/ 74 w 95"/>
                <a:gd name="T53" fmla="*/ 41 h 122"/>
                <a:gd name="T54" fmla="*/ 76 w 95"/>
                <a:gd name="T55" fmla="*/ 41 h 122"/>
                <a:gd name="T56" fmla="*/ 78 w 95"/>
                <a:gd name="T57" fmla="*/ 39 h 122"/>
                <a:gd name="T58" fmla="*/ 81 w 95"/>
                <a:gd name="T59" fmla="*/ 35 h 122"/>
                <a:gd name="T60" fmla="*/ 85 w 95"/>
                <a:gd name="T61" fmla="*/ 37 h 122"/>
                <a:gd name="T62" fmla="*/ 85 w 95"/>
                <a:gd name="T63" fmla="*/ 37 h 122"/>
                <a:gd name="T64" fmla="*/ 87 w 95"/>
                <a:gd name="T65" fmla="*/ 28 h 122"/>
                <a:gd name="T66" fmla="*/ 93 w 95"/>
                <a:gd name="T67" fmla="*/ 27 h 122"/>
                <a:gd name="T68" fmla="*/ 94 w 95"/>
                <a:gd name="T69" fmla="*/ 18 h 122"/>
                <a:gd name="T70" fmla="*/ 70 w 95"/>
                <a:gd name="T71" fmla="*/ 0 h 122"/>
                <a:gd name="T72" fmla="*/ 57 w 95"/>
                <a:gd name="T73" fmla="*/ 8 h 122"/>
                <a:gd name="T74" fmla="*/ 53 w 95"/>
                <a:gd name="T75" fmla="*/ 7 h 122"/>
                <a:gd name="T76" fmla="*/ 44 w 95"/>
                <a:gd name="T77" fmla="*/ 5 h 122"/>
                <a:gd name="T78" fmla="*/ 46 w 95"/>
                <a:gd name="T79" fmla="*/ 12 h 122"/>
                <a:gd name="T80" fmla="*/ 42 w 95"/>
                <a:gd name="T81" fmla="*/ 20 h 122"/>
                <a:gd name="T82" fmla="*/ 27 w 95"/>
                <a:gd name="T83" fmla="*/ 30 h 122"/>
                <a:gd name="T84" fmla="*/ 20 w 95"/>
                <a:gd name="T85" fmla="*/ 23 h 122"/>
                <a:gd name="T86" fmla="*/ 1 w 95"/>
                <a:gd name="T87" fmla="*/ 40 h 122"/>
                <a:gd name="T88" fmla="*/ 5 w 95"/>
                <a:gd name="T89" fmla="*/ 49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95" h="122">
                  <a:moveTo>
                    <a:pt x="5" y="49"/>
                  </a:moveTo>
                  <a:cubicBezTo>
                    <a:pt x="6" y="49"/>
                    <a:pt x="7" y="48"/>
                    <a:pt x="8" y="48"/>
                  </a:cubicBezTo>
                  <a:cubicBezTo>
                    <a:pt x="8" y="48"/>
                    <a:pt x="9" y="48"/>
                    <a:pt x="9" y="48"/>
                  </a:cubicBezTo>
                  <a:cubicBezTo>
                    <a:pt x="10" y="52"/>
                    <a:pt x="13" y="57"/>
                    <a:pt x="17" y="60"/>
                  </a:cubicBezTo>
                  <a:cubicBezTo>
                    <a:pt x="15" y="64"/>
                    <a:pt x="15" y="64"/>
                    <a:pt x="15" y="64"/>
                  </a:cubicBezTo>
                  <a:cubicBezTo>
                    <a:pt x="15" y="65"/>
                    <a:pt x="15" y="65"/>
                    <a:pt x="15" y="65"/>
                  </a:cubicBezTo>
                  <a:cubicBezTo>
                    <a:pt x="15" y="66"/>
                    <a:pt x="16" y="66"/>
                    <a:pt x="16" y="66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7" y="65"/>
                    <a:pt x="17" y="65"/>
                    <a:pt x="18" y="65"/>
                  </a:cubicBezTo>
                  <a:cubicBezTo>
                    <a:pt x="19" y="65"/>
                    <a:pt x="20" y="66"/>
                    <a:pt x="21" y="67"/>
                  </a:cubicBezTo>
                  <a:cubicBezTo>
                    <a:pt x="20" y="67"/>
                    <a:pt x="20" y="67"/>
                    <a:pt x="20" y="67"/>
                  </a:cubicBezTo>
                  <a:cubicBezTo>
                    <a:pt x="18" y="67"/>
                    <a:pt x="16" y="67"/>
                    <a:pt x="15" y="66"/>
                  </a:cubicBezTo>
                  <a:cubicBezTo>
                    <a:pt x="15" y="66"/>
                    <a:pt x="15" y="66"/>
                    <a:pt x="15" y="66"/>
                  </a:cubicBezTo>
                  <a:cubicBezTo>
                    <a:pt x="14" y="66"/>
                    <a:pt x="14" y="67"/>
                    <a:pt x="14" y="67"/>
                  </a:cubicBezTo>
                  <a:cubicBezTo>
                    <a:pt x="13" y="69"/>
                    <a:pt x="13" y="71"/>
                    <a:pt x="13" y="72"/>
                  </a:cubicBezTo>
                  <a:cubicBezTo>
                    <a:pt x="14" y="73"/>
                    <a:pt x="15" y="73"/>
                    <a:pt x="15" y="73"/>
                  </a:cubicBezTo>
                  <a:cubicBezTo>
                    <a:pt x="17" y="74"/>
                    <a:pt x="17" y="74"/>
                    <a:pt x="17" y="75"/>
                  </a:cubicBezTo>
                  <a:cubicBezTo>
                    <a:pt x="16" y="76"/>
                    <a:pt x="16" y="76"/>
                    <a:pt x="16" y="76"/>
                  </a:cubicBezTo>
                  <a:cubicBezTo>
                    <a:pt x="16" y="76"/>
                    <a:pt x="15" y="75"/>
                    <a:pt x="14" y="75"/>
                  </a:cubicBezTo>
                  <a:cubicBezTo>
                    <a:pt x="13" y="74"/>
                    <a:pt x="12" y="72"/>
                    <a:pt x="10" y="72"/>
                  </a:cubicBezTo>
                  <a:cubicBezTo>
                    <a:pt x="10" y="72"/>
                    <a:pt x="10" y="73"/>
                    <a:pt x="9" y="73"/>
                  </a:cubicBezTo>
                  <a:cubicBezTo>
                    <a:pt x="9" y="73"/>
                    <a:pt x="9" y="73"/>
                    <a:pt x="9" y="73"/>
                  </a:cubicBezTo>
                  <a:cubicBezTo>
                    <a:pt x="3" y="83"/>
                    <a:pt x="5" y="86"/>
                    <a:pt x="9" y="88"/>
                  </a:cubicBezTo>
                  <a:cubicBezTo>
                    <a:pt x="11" y="89"/>
                    <a:pt x="11" y="90"/>
                    <a:pt x="11" y="91"/>
                  </a:cubicBezTo>
                  <a:cubicBezTo>
                    <a:pt x="10" y="97"/>
                    <a:pt x="10" y="101"/>
                    <a:pt x="11" y="102"/>
                  </a:cubicBezTo>
                  <a:cubicBezTo>
                    <a:pt x="11" y="103"/>
                    <a:pt x="12" y="103"/>
                    <a:pt x="13" y="103"/>
                  </a:cubicBezTo>
                  <a:cubicBezTo>
                    <a:pt x="14" y="103"/>
                    <a:pt x="15" y="103"/>
                    <a:pt x="16" y="103"/>
                  </a:cubicBezTo>
                  <a:cubicBezTo>
                    <a:pt x="17" y="103"/>
                    <a:pt x="17" y="102"/>
                    <a:pt x="18" y="102"/>
                  </a:cubicBezTo>
                  <a:cubicBezTo>
                    <a:pt x="18" y="102"/>
                    <a:pt x="19" y="102"/>
                    <a:pt x="19" y="102"/>
                  </a:cubicBezTo>
                  <a:cubicBezTo>
                    <a:pt x="19" y="102"/>
                    <a:pt x="19" y="102"/>
                    <a:pt x="19" y="102"/>
                  </a:cubicBezTo>
                  <a:cubicBezTo>
                    <a:pt x="23" y="110"/>
                    <a:pt x="26" y="111"/>
                    <a:pt x="27" y="111"/>
                  </a:cubicBezTo>
                  <a:cubicBezTo>
                    <a:pt x="28" y="111"/>
                    <a:pt x="29" y="110"/>
                    <a:pt x="29" y="110"/>
                  </a:cubicBezTo>
                  <a:cubicBezTo>
                    <a:pt x="29" y="110"/>
                    <a:pt x="30" y="110"/>
                    <a:pt x="30" y="110"/>
                  </a:cubicBezTo>
                  <a:cubicBezTo>
                    <a:pt x="30" y="110"/>
                    <a:pt x="30" y="110"/>
                    <a:pt x="31" y="110"/>
                  </a:cubicBezTo>
                  <a:cubicBezTo>
                    <a:pt x="34" y="118"/>
                    <a:pt x="37" y="122"/>
                    <a:pt x="41" y="122"/>
                  </a:cubicBezTo>
                  <a:cubicBezTo>
                    <a:pt x="41" y="122"/>
                    <a:pt x="41" y="122"/>
                    <a:pt x="41" y="122"/>
                  </a:cubicBezTo>
                  <a:cubicBezTo>
                    <a:pt x="41" y="122"/>
                    <a:pt x="42" y="121"/>
                    <a:pt x="43" y="121"/>
                  </a:cubicBezTo>
                  <a:cubicBezTo>
                    <a:pt x="47" y="118"/>
                    <a:pt x="46" y="110"/>
                    <a:pt x="45" y="103"/>
                  </a:cubicBezTo>
                  <a:cubicBezTo>
                    <a:pt x="44" y="97"/>
                    <a:pt x="44" y="92"/>
                    <a:pt x="45" y="87"/>
                  </a:cubicBezTo>
                  <a:cubicBezTo>
                    <a:pt x="46" y="82"/>
                    <a:pt x="48" y="78"/>
                    <a:pt x="49" y="74"/>
                  </a:cubicBezTo>
                  <a:cubicBezTo>
                    <a:pt x="50" y="72"/>
                    <a:pt x="50" y="71"/>
                    <a:pt x="51" y="70"/>
                  </a:cubicBezTo>
                  <a:cubicBezTo>
                    <a:pt x="51" y="69"/>
                    <a:pt x="51" y="69"/>
                    <a:pt x="51" y="69"/>
                  </a:cubicBezTo>
                  <a:cubicBezTo>
                    <a:pt x="50" y="66"/>
                    <a:pt x="50" y="62"/>
                    <a:pt x="51" y="61"/>
                  </a:cubicBezTo>
                  <a:cubicBezTo>
                    <a:pt x="55" y="57"/>
                    <a:pt x="60" y="55"/>
                    <a:pt x="64" y="52"/>
                  </a:cubicBezTo>
                  <a:cubicBezTo>
                    <a:pt x="64" y="52"/>
                    <a:pt x="64" y="52"/>
                    <a:pt x="64" y="51"/>
                  </a:cubicBezTo>
                  <a:cubicBezTo>
                    <a:pt x="65" y="49"/>
                    <a:pt x="65" y="47"/>
                    <a:pt x="65" y="43"/>
                  </a:cubicBezTo>
                  <a:cubicBezTo>
                    <a:pt x="66" y="43"/>
                    <a:pt x="66" y="43"/>
                    <a:pt x="66" y="43"/>
                  </a:cubicBezTo>
                  <a:cubicBezTo>
                    <a:pt x="67" y="43"/>
                    <a:pt x="67" y="43"/>
                    <a:pt x="68" y="43"/>
                  </a:cubicBezTo>
                  <a:cubicBezTo>
                    <a:pt x="68" y="43"/>
                    <a:pt x="69" y="44"/>
                    <a:pt x="70" y="44"/>
                  </a:cubicBezTo>
                  <a:cubicBezTo>
                    <a:pt x="70" y="44"/>
                    <a:pt x="70" y="44"/>
                    <a:pt x="71" y="43"/>
                  </a:cubicBezTo>
                  <a:cubicBezTo>
                    <a:pt x="72" y="43"/>
                    <a:pt x="72" y="42"/>
                    <a:pt x="72" y="41"/>
                  </a:cubicBezTo>
                  <a:cubicBezTo>
                    <a:pt x="72" y="41"/>
                    <a:pt x="72" y="40"/>
                    <a:pt x="72" y="40"/>
                  </a:cubicBezTo>
                  <a:cubicBezTo>
                    <a:pt x="72" y="40"/>
                    <a:pt x="72" y="40"/>
                    <a:pt x="73" y="40"/>
                  </a:cubicBezTo>
                  <a:cubicBezTo>
                    <a:pt x="73" y="40"/>
                    <a:pt x="74" y="40"/>
                    <a:pt x="74" y="41"/>
                  </a:cubicBezTo>
                  <a:cubicBezTo>
                    <a:pt x="75" y="41"/>
                    <a:pt x="75" y="41"/>
                    <a:pt x="75" y="41"/>
                  </a:cubicBezTo>
                  <a:cubicBezTo>
                    <a:pt x="76" y="41"/>
                    <a:pt x="76" y="41"/>
                    <a:pt x="76" y="41"/>
                  </a:cubicBezTo>
                  <a:cubicBezTo>
                    <a:pt x="76" y="41"/>
                    <a:pt x="77" y="41"/>
                    <a:pt x="77" y="41"/>
                  </a:cubicBezTo>
                  <a:cubicBezTo>
                    <a:pt x="77" y="40"/>
                    <a:pt x="77" y="40"/>
                    <a:pt x="78" y="39"/>
                  </a:cubicBezTo>
                  <a:cubicBezTo>
                    <a:pt x="78" y="38"/>
                    <a:pt x="79" y="36"/>
                    <a:pt x="80" y="36"/>
                  </a:cubicBezTo>
                  <a:cubicBezTo>
                    <a:pt x="80" y="36"/>
                    <a:pt x="81" y="35"/>
                    <a:pt x="81" y="35"/>
                  </a:cubicBezTo>
                  <a:cubicBezTo>
                    <a:pt x="81" y="35"/>
                    <a:pt x="82" y="36"/>
                    <a:pt x="83" y="36"/>
                  </a:cubicBezTo>
                  <a:cubicBezTo>
                    <a:pt x="83" y="36"/>
                    <a:pt x="84" y="36"/>
                    <a:pt x="85" y="37"/>
                  </a:cubicBezTo>
                  <a:cubicBezTo>
                    <a:pt x="85" y="37"/>
                    <a:pt x="85" y="37"/>
                    <a:pt x="85" y="37"/>
                  </a:cubicBezTo>
                  <a:cubicBezTo>
                    <a:pt x="85" y="37"/>
                    <a:pt x="85" y="37"/>
                    <a:pt x="85" y="37"/>
                  </a:cubicBezTo>
                  <a:cubicBezTo>
                    <a:pt x="87" y="35"/>
                    <a:pt x="87" y="32"/>
                    <a:pt x="87" y="29"/>
                  </a:cubicBezTo>
                  <a:cubicBezTo>
                    <a:pt x="87" y="28"/>
                    <a:pt x="87" y="28"/>
                    <a:pt x="87" y="28"/>
                  </a:cubicBezTo>
                  <a:cubicBezTo>
                    <a:pt x="87" y="29"/>
                    <a:pt x="88" y="29"/>
                    <a:pt x="89" y="29"/>
                  </a:cubicBezTo>
                  <a:cubicBezTo>
                    <a:pt x="91" y="29"/>
                    <a:pt x="93" y="28"/>
                    <a:pt x="93" y="27"/>
                  </a:cubicBezTo>
                  <a:cubicBezTo>
                    <a:pt x="95" y="25"/>
                    <a:pt x="95" y="23"/>
                    <a:pt x="94" y="19"/>
                  </a:cubicBezTo>
                  <a:cubicBezTo>
                    <a:pt x="94" y="18"/>
                    <a:pt x="94" y="18"/>
                    <a:pt x="94" y="18"/>
                  </a:cubicBezTo>
                  <a:cubicBezTo>
                    <a:pt x="85" y="10"/>
                    <a:pt x="78" y="3"/>
                    <a:pt x="70" y="0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63" y="1"/>
                    <a:pt x="59" y="5"/>
                    <a:pt x="57" y="8"/>
                  </a:cubicBezTo>
                  <a:cubicBezTo>
                    <a:pt x="56" y="8"/>
                    <a:pt x="56" y="9"/>
                    <a:pt x="55" y="9"/>
                  </a:cubicBezTo>
                  <a:cubicBezTo>
                    <a:pt x="54" y="9"/>
                    <a:pt x="53" y="8"/>
                    <a:pt x="53" y="7"/>
                  </a:cubicBezTo>
                  <a:cubicBezTo>
                    <a:pt x="51" y="5"/>
                    <a:pt x="50" y="4"/>
                    <a:pt x="48" y="4"/>
                  </a:cubicBezTo>
                  <a:cubicBezTo>
                    <a:pt x="47" y="4"/>
                    <a:pt x="46" y="4"/>
                    <a:pt x="44" y="5"/>
                  </a:cubicBezTo>
                  <a:cubicBezTo>
                    <a:pt x="43" y="6"/>
                    <a:pt x="43" y="8"/>
                    <a:pt x="45" y="11"/>
                  </a:cubicBezTo>
                  <a:cubicBezTo>
                    <a:pt x="45" y="11"/>
                    <a:pt x="46" y="12"/>
                    <a:pt x="46" y="12"/>
                  </a:cubicBezTo>
                  <a:cubicBezTo>
                    <a:pt x="47" y="13"/>
                    <a:pt x="47" y="14"/>
                    <a:pt x="47" y="15"/>
                  </a:cubicBezTo>
                  <a:cubicBezTo>
                    <a:pt x="45" y="16"/>
                    <a:pt x="43" y="18"/>
                    <a:pt x="42" y="20"/>
                  </a:cubicBezTo>
                  <a:cubicBezTo>
                    <a:pt x="38" y="20"/>
                    <a:pt x="36" y="23"/>
                    <a:pt x="33" y="25"/>
                  </a:cubicBezTo>
                  <a:cubicBezTo>
                    <a:pt x="31" y="27"/>
                    <a:pt x="29" y="29"/>
                    <a:pt x="27" y="30"/>
                  </a:cubicBezTo>
                  <a:cubicBezTo>
                    <a:pt x="26" y="30"/>
                    <a:pt x="26" y="30"/>
                    <a:pt x="25" y="30"/>
                  </a:cubicBezTo>
                  <a:cubicBezTo>
                    <a:pt x="23" y="30"/>
                    <a:pt x="20" y="27"/>
                    <a:pt x="20" y="23"/>
                  </a:cubicBezTo>
                  <a:cubicBezTo>
                    <a:pt x="19" y="22"/>
                    <a:pt x="19" y="22"/>
                    <a:pt x="18" y="22"/>
                  </a:cubicBezTo>
                  <a:cubicBezTo>
                    <a:pt x="12" y="22"/>
                    <a:pt x="4" y="33"/>
                    <a:pt x="1" y="40"/>
                  </a:cubicBezTo>
                  <a:cubicBezTo>
                    <a:pt x="0" y="44"/>
                    <a:pt x="0" y="46"/>
                    <a:pt x="1" y="47"/>
                  </a:cubicBezTo>
                  <a:cubicBezTo>
                    <a:pt x="2" y="48"/>
                    <a:pt x="3" y="49"/>
                    <a:pt x="5" y="49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1" name="Freeform 100"/>
            <p:cNvSpPr>
              <a:spLocks noEditPoints="1"/>
            </p:cNvSpPr>
            <p:nvPr userDrawn="1"/>
          </p:nvSpPr>
          <p:spPr bwMode="auto">
            <a:xfrm>
              <a:off x="1230313" y="9989824"/>
              <a:ext cx="3498850" cy="2352675"/>
            </a:xfrm>
            <a:custGeom>
              <a:avLst/>
              <a:gdLst>
                <a:gd name="T0" fmla="*/ 56 w 905"/>
                <a:gd name="T1" fmla="*/ 305 h 608"/>
                <a:gd name="T2" fmla="*/ 123 w 905"/>
                <a:gd name="T3" fmla="*/ 332 h 608"/>
                <a:gd name="T4" fmla="*/ 160 w 905"/>
                <a:gd name="T5" fmla="*/ 332 h 608"/>
                <a:gd name="T6" fmla="*/ 188 w 905"/>
                <a:gd name="T7" fmla="*/ 361 h 608"/>
                <a:gd name="T8" fmla="*/ 233 w 905"/>
                <a:gd name="T9" fmla="*/ 398 h 608"/>
                <a:gd name="T10" fmla="*/ 298 w 905"/>
                <a:gd name="T11" fmla="*/ 441 h 608"/>
                <a:gd name="T12" fmla="*/ 374 w 905"/>
                <a:gd name="T13" fmla="*/ 500 h 608"/>
                <a:gd name="T14" fmla="*/ 388 w 905"/>
                <a:gd name="T15" fmla="*/ 484 h 608"/>
                <a:gd name="T16" fmla="*/ 441 w 905"/>
                <a:gd name="T17" fmla="*/ 497 h 608"/>
                <a:gd name="T18" fmla="*/ 418 w 905"/>
                <a:gd name="T19" fmla="*/ 549 h 608"/>
                <a:gd name="T20" fmla="*/ 463 w 905"/>
                <a:gd name="T21" fmla="*/ 561 h 608"/>
                <a:gd name="T22" fmla="*/ 486 w 905"/>
                <a:gd name="T23" fmla="*/ 555 h 608"/>
                <a:gd name="T24" fmla="*/ 528 w 905"/>
                <a:gd name="T25" fmla="*/ 569 h 608"/>
                <a:gd name="T26" fmla="*/ 557 w 905"/>
                <a:gd name="T27" fmla="*/ 583 h 608"/>
                <a:gd name="T28" fmla="*/ 641 w 905"/>
                <a:gd name="T29" fmla="*/ 605 h 608"/>
                <a:gd name="T30" fmla="*/ 704 w 905"/>
                <a:gd name="T31" fmla="*/ 522 h 608"/>
                <a:gd name="T32" fmla="*/ 754 w 905"/>
                <a:gd name="T33" fmla="*/ 504 h 608"/>
                <a:gd name="T34" fmla="*/ 851 w 905"/>
                <a:gd name="T35" fmla="*/ 475 h 608"/>
                <a:gd name="T36" fmla="*/ 877 w 905"/>
                <a:gd name="T37" fmla="*/ 437 h 608"/>
                <a:gd name="T38" fmla="*/ 868 w 905"/>
                <a:gd name="T39" fmla="*/ 351 h 608"/>
                <a:gd name="T40" fmla="*/ 825 w 905"/>
                <a:gd name="T41" fmla="*/ 374 h 608"/>
                <a:gd name="T42" fmla="*/ 811 w 905"/>
                <a:gd name="T43" fmla="*/ 352 h 608"/>
                <a:gd name="T44" fmla="*/ 742 w 905"/>
                <a:gd name="T45" fmla="*/ 345 h 608"/>
                <a:gd name="T46" fmla="*/ 758 w 905"/>
                <a:gd name="T47" fmla="*/ 316 h 608"/>
                <a:gd name="T48" fmla="*/ 707 w 905"/>
                <a:gd name="T49" fmla="*/ 301 h 608"/>
                <a:gd name="T50" fmla="*/ 651 w 905"/>
                <a:gd name="T51" fmla="*/ 293 h 608"/>
                <a:gd name="T52" fmla="*/ 595 w 905"/>
                <a:gd name="T53" fmla="*/ 270 h 608"/>
                <a:gd name="T54" fmla="*/ 637 w 905"/>
                <a:gd name="T55" fmla="*/ 256 h 608"/>
                <a:gd name="T56" fmla="*/ 622 w 905"/>
                <a:gd name="T57" fmla="*/ 204 h 608"/>
                <a:gd name="T58" fmla="*/ 583 w 905"/>
                <a:gd name="T59" fmla="*/ 245 h 608"/>
                <a:gd name="T60" fmla="*/ 551 w 905"/>
                <a:gd name="T61" fmla="*/ 280 h 608"/>
                <a:gd name="T62" fmla="*/ 540 w 905"/>
                <a:gd name="T63" fmla="*/ 257 h 608"/>
                <a:gd name="T64" fmla="*/ 474 w 905"/>
                <a:gd name="T65" fmla="*/ 245 h 608"/>
                <a:gd name="T66" fmla="*/ 429 w 905"/>
                <a:gd name="T67" fmla="*/ 243 h 608"/>
                <a:gd name="T68" fmla="*/ 427 w 905"/>
                <a:gd name="T69" fmla="*/ 218 h 608"/>
                <a:gd name="T70" fmla="*/ 394 w 905"/>
                <a:gd name="T71" fmla="*/ 243 h 608"/>
                <a:gd name="T72" fmla="*/ 403 w 905"/>
                <a:gd name="T73" fmla="*/ 190 h 608"/>
                <a:gd name="T74" fmla="*/ 436 w 905"/>
                <a:gd name="T75" fmla="*/ 170 h 608"/>
                <a:gd name="T76" fmla="*/ 458 w 905"/>
                <a:gd name="T77" fmla="*/ 127 h 608"/>
                <a:gd name="T78" fmla="*/ 544 w 905"/>
                <a:gd name="T79" fmla="*/ 226 h 608"/>
                <a:gd name="T80" fmla="*/ 565 w 905"/>
                <a:gd name="T81" fmla="*/ 113 h 608"/>
                <a:gd name="T82" fmla="*/ 559 w 905"/>
                <a:gd name="T83" fmla="*/ 50 h 608"/>
                <a:gd name="T84" fmla="*/ 539 w 905"/>
                <a:gd name="T85" fmla="*/ 20 h 608"/>
                <a:gd name="T86" fmla="*/ 465 w 905"/>
                <a:gd name="T87" fmla="*/ 35 h 608"/>
                <a:gd name="T88" fmla="*/ 377 w 905"/>
                <a:gd name="T89" fmla="*/ 89 h 608"/>
                <a:gd name="T90" fmla="*/ 333 w 905"/>
                <a:gd name="T91" fmla="*/ 131 h 608"/>
                <a:gd name="T92" fmla="*/ 214 w 905"/>
                <a:gd name="T93" fmla="*/ 177 h 608"/>
                <a:gd name="T94" fmla="*/ 171 w 905"/>
                <a:gd name="T95" fmla="*/ 204 h 608"/>
                <a:gd name="T96" fmla="*/ 144 w 905"/>
                <a:gd name="T97" fmla="*/ 195 h 608"/>
                <a:gd name="T98" fmla="*/ 99 w 905"/>
                <a:gd name="T99" fmla="*/ 206 h 608"/>
                <a:gd name="T100" fmla="*/ 47 w 905"/>
                <a:gd name="T101" fmla="*/ 229 h 608"/>
                <a:gd name="T102" fmla="*/ 282 w 905"/>
                <a:gd name="T103" fmla="*/ 291 h 608"/>
                <a:gd name="T104" fmla="*/ 311 w 905"/>
                <a:gd name="T105" fmla="*/ 246 h 608"/>
                <a:gd name="T106" fmla="*/ 323 w 905"/>
                <a:gd name="T107" fmla="*/ 249 h 608"/>
                <a:gd name="T108" fmla="*/ 284 w 905"/>
                <a:gd name="T109" fmla="*/ 303 h 608"/>
                <a:gd name="T110" fmla="*/ 215 w 905"/>
                <a:gd name="T111" fmla="*/ 199 h 608"/>
                <a:gd name="T112" fmla="*/ 247 w 905"/>
                <a:gd name="T113" fmla="*/ 207 h 608"/>
                <a:gd name="T114" fmla="*/ 221 w 905"/>
                <a:gd name="T115" fmla="*/ 255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05" h="608">
                  <a:moveTo>
                    <a:pt x="10" y="300"/>
                  </a:moveTo>
                  <a:cubicBezTo>
                    <a:pt x="8" y="302"/>
                    <a:pt x="6" y="304"/>
                    <a:pt x="9" y="309"/>
                  </a:cubicBezTo>
                  <a:cubicBezTo>
                    <a:pt x="9" y="310"/>
                    <a:pt x="10" y="310"/>
                    <a:pt x="11" y="311"/>
                  </a:cubicBezTo>
                  <a:cubicBezTo>
                    <a:pt x="14" y="313"/>
                    <a:pt x="17" y="316"/>
                    <a:pt x="17" y="320"/>
                  </a:cubicBezTo>
                  <a:cubicBezTo>
                    <a:pt x="19" y="324"/>
                    <a:pt x="19" y="328"/>
                    <a:pt x="18" y="331"/>
                  </a:cubicBezTo>
                  <a:cubicBezTo>
                    <a:pt x="18" y="331"/>
                    <a:pt x="19" y="331"/>
                    <a:pt x="19" y="331"/>
                  </a:cubicBezTo>
                  <a:cubicBezTo>
                    <a:pt x="24" y="334"/>
                    <a:pt x="29" y="337"/>
                    <a:pt x="32" y="341"/>
                  </a:cubicBezTo>
                  <a:cubicBezTo>
                    <a:pt x="33" y="341"/>
                    <a:pt x="33" y="341"/>
                    <a:pt x="34" y="341"/>
                  </a:cubicBezTo>
                  <a:cubicBezTo>
                    <a:pt x="38" y="339"/>
                    <a:pt x="42" y="337"/>
                    <a:pt x="44" y="335"/>
                  </a:cubicBezTo>
                  <a:cubicBezTo>
                    <a:pt x="49" y="329"/>
                    <a:pt x="49" y="327"/>
                    <a:pt x="47" y="323"/>
                  </a:cubicBezTo>
                  <a:cubicBezTo>
                    <a:pt x="47" y="322"/>
                    <a:pt x="46" y="321"/>
                    <a:pt x="46" y="320"/>
                  </a:cubicBezTo>
                  <a:cubicBezTo>
                    <a:pt x="44" y="311"/>
                    <a:pt x="53" y="306"/>
                    <a:pt x="56" y="305"/>
                  </a:cubicBezTo>
                  <a:cubicBezTo>
                    <a:pt x="56" y="304"/>
                    <a:pt x="57" y="304"/>
                    <a:pt x="58" y="304"/>
                  </a:cubicBezTo>
                  <a:cubicBezTo>
                    <a:pt x="58" y="304"/>
                    <a:pt x="58" y="304"/>
                    <a:pt x="58" y="304"/>
                  </a:cubicBezTo>
                  <a:cubicBezTo>
                    <a:pt x="64" y="304"/>
                    <a:pt x="68" y="307"/>
                    <a:pt x="73" y="314"/>
                  </a:cubicBezTo>
                  <a:cubicBezTo>
                    <a:pt x="74" y="315"/>
                    <a:pt x="76" y="315"/>
                    <a:pt x="78" y="315"/>
                  </a:cubicBezTo>
                  <a:cubicBezTo>
                    <a:pt x="80" y="315"/>
                    <a:pt x="82" y="315"/>
                    <a:pt x="85" y="316"/>
                  </a:cubicBezTo>
                  <a:cubicBezTo>
                    <a:pt x="85" y="316"/>
                    <a:pt x="85" y="316"/>
                    <a:pt x="85" y="316"/>
                  </a:cubicBezTo>
                  <a:cubicBezTo>
                    <a:pt x="87" y="317"/>
                    <a:pt x="89" y="318"/>
                    <a:pt x="91" y="319"/>
                  </a:cubicBezTo>
                  <a:cubicBezTo>
                    <a:pt x="93" y="321"/>
                    <a:pt x="95" y="323"/>
                    <a:pt x="98" y="323"/>
                  </a:cubicBezTo>
                  <a:cubicBezTo>
                    <a:pt x="99" y="324"/>
                    <a:pt x="102" y="323"/>
                    <a:pt x="104" y="323"/>
                  </a:cubicBezTo>
                  <a:cubicBezTo>
                    <a:pt x="107" y="322"/>
                    <a:pt x="110" y="322"/>
                    <a:pt x="112" y="323"/>
                  </a:cubicBezTo>
                  <a:cubicBezTo>
                    <a:pt x="116" y="323"/>
                    <a:pt x="118" y="326"/>
                    <a:pt x="119" y="328"/>
                  </a:cubicBezTo>
                  <a:cubicBezTo>
                    <a:pt x="121" y="331"/>
                    <a:pt x="121" y="332"/>
                    <a:pt x="123" y="332"/>
                  </a:cubicBezTo>
                  <a:cubicBezTo>
                    <a:pt x="128" y="331"/>
                    <a:pt x="131" y="330"/>
                    <a:pt x="133" y="329"/>
                  </a:cubicBezTo>
                  <a:cubicBezTo>
                    <a:pt x="133" y="328"/>
                    <a:pt x="133" y="328"/>
                    <a:pt x="134" y="328"/>
                  </a:cubicBezTo>
                  <a:cubicBezTo>
                    <a:pt x="135" y="327"/>
                    <a:pt x="135" y="327"/>
                    <a:pt x="135" y="325"/>
                  </a:cubicBezTo>
                  <a:cubicBezTo>
                    <a:pt x="134" y="323"/>
                    <a:pt x="133" y="320"/>
                    <a:pt x="136" y="318"/>
                  </a:cubicBezTo>
                  <a:cubicBezTo>
                    <a:pt x="136" y="318"/>
                    <a:pt x="137" y="318"/>
                    <a:pt x="137" y="317"/>
                  </a:cubicBezTo>
                  <a:cubicBezTo>
                    <a:pt x="138" y="317"/>
                    <a:pt x="138" y="317"/>
                    <a:pt x="139" y="317"/>
                  </a:cubicBezTo>
                  <a:cubicBezTo>
                    <a:pt x="142" y="317"/>
                    <a:pt x="144" y="320"/>
                    <a:pt x="146" y="323"/>
                  </a:cubicBezTo>
                  <a:cubicBezTo>
                    <a:pt x="148" y="325"/>
                    <a:pt x="149" y="327"/>
                    <a:pt x="152" y="328"/>
                  </a:cubicBezTo>
                  <a:cubicBezTo>
                    <a:pt x="152" y="328"/>
                    <a:pt x="152" y="328"/>
                    <a:pt x="152" y="328"/>
                  </a:cubicBezTo>
                  <a:cubicBezTo>
                    <a:pt x="154" y="327"/>
                    <a:pt x="157" y="328"/>
                    <a:pt x="158" y="329"/>
                  </a:cubicBezTo>
                  <a:cubicBezTo>
                    <a:pt x="159" y="329"/>
                    <a:pt x="159" y="329"/>
                    <a:pt x="159" y="329"/>
                  </a:cubicBezTo>
                  <a:cubicBezTo>
                    <a:pt x="160" y="330"/>
                    <a:pt x="160" y="331"/>
                    <a:pt x="160" y="332"/>
                  </a:cubicBezTo>
                  <a:cubicBezTo>
                    <a:pt x="160" y="333"/>
                    <a:pt x="160" y="333"/>
                    <a:pt x="160" y="333"/>
                  </a:cubicBezTo>
                  <a:cubicBezTo>
                    <a:pt x="160" y="334"/>
                    <a:pt x="159" y="335"/>
                    <a:pt x="159" y="337"/>
                  </a:cubicBezTo>
                  <a:cubicBezTo>
                    <a:pt x="158" y="340"/>
                    <a:pt x="158" y="343"/>
                    <a:pt x="158" y="346"/>
                  </a:cubicBezTo>
                  <a:cubicBezTo>
                    <a:pt x="158" y="346"/>
                    <a:pt x="158" y="346"/>
                    <a:pt x="158" y="346"/>
                  </a:cubicBezTo>
                  <a:cubicBezTo>
                    <a:pt x="159" y="346"/>
                    <a:pt x="160" y="345"/>
                    <a:pt x="162" y="345"/>
                  </a:cubicBezTo>
                  <a:cubicBezTo>
                    <a:pt x="162" y="345"/>
                    <a:pt x="162" y="345"/>
                    <a:pt x="163" y="346"/>
                  </a:cubicBezTo>
                  <a:cubicBezTo>
                    <a:pt x="165" y="346"/>
                    <a:pt x="166" y="347"/>
                    <a:pt x="167" y="348"/>
                  </a:cubicBezTo>
                  <a:cubicBezTo>
                    <a:pt x="168" y="349"/>
                    <a:pt x="169" y="350"/>
                    <a:pt x="171" y="350"/>
                  </a:cubicBezTo>
                  <a:cubicBezTo>
                    <a:pt x="171" y="350"/>
                    <a:pt x="172" y="350"/>
                    <a:pt x="172" y="350"/>
                  </a:cubicBezTo>
                  <a:cubicBezTo>
                    <a:pt x="173" y="350"/>
                    <a:pt x="174" y="350"/>
                    <a:pt x="175" y="350"/>
                  </a:cubicBezTo>
                  <a:cubicBezTo>
                    <a:pt x="177" y="350"/>
                    <a:pt x="179" y="350"/>
                    <a:pt x="181" y="352"/>
                  </a:cubicBezTo>
                  <a:cubicBezTo>
                    <a:pt x="185" y="354"/>
                    <a:pt x="187" y="358"/>
                    <a:pt x="188" y="361"/>
                  </a:cubicBezTo>
                  <a:cubicBezTo>
                    <a:pt x="189" y="363"/>
                    <a:pt x="189" y="365"/>
                    <a:pt x="191" y="366"/>
                  </a:cubicBezTo>
                  <a:cubicBezTo>
                    <a:pt x="191" y="366"/>
                    <a:pt x="192" y="367"/>
                    <a:pt x="192" y="367"/>
                  </a:cubicBezTo>
                  <a:cubicBezTo>
                    <a:pt x="193" y="367"/>
                    <a:pt x="193" y="367"/>
                    <a:pt x="194" y="366"/>
                  </a:cubicBezTo>
                  <a:cubicBezTo>
                    <a:pt x="194" y="366"/>
                    <a:pt x="194" y="366"/>
                    <a:pt x="195" y="366"/>
                  </a:cubicBezTo>
                  <a:cubicBezTo>
                    <a:pt x="196" y="366"/>
                    <a:pt x="198" y="366"/>
                    <a:pt x="199" y="366"/>
                  </a:cubicBezTo>
                  <a:cubicBezTo>
                    <a:pt x="206" y="366"/>
                    <a:pt x="209" y="368"/>
                    <a:pt x="213" y="374"/>
                  </a:cubicBezTo>
                  <a:cubicBezTo>
                    <a:pt x="213" y="374"/>
                    <a:pt x="214" y="375"/>
                    <a:pt x="214" y="375"/>
                  </a:cubicBezTo>
                  <a:cubicBezTo>
                    <a:pt x="215" y="389"/>
                    <a:pt x="215" y="389"/>
                    <a:pt x="215" y="389"/>
                  </a:cubicBezTo>
                  <a:cubicBezTo>
                    <a:pt x="218" y="389"/>
                    <a:pt x="221" y="390"/>
                    <a:pt x="224" y="391"/>
                  </a:cubicBezTo>
                  <a:cubicBezTo>
                    <a:pt x="227" y="391"/>
                    <a:pt x="227" y="391"/>
                    <a:pt x="227" y="391"/>
                  </a:cubicBezTo>
                  <a:cubicBezTo>
                    <a:pt x="227" y="391"/>
                    <a:pt x="228" y="392"/>
                    <a:pt x="228" y="392"/>
                  </a:cubicBezTo>
                  <a:cubicBezTo>
                    <a:pt x="230" y="393"/>
                    <a:pt x="232" y="395"/>
                    <a:pt x="233" y="398"/>
                  </a:cubicBezTo>
                  <a:cubicBezTo>
                    <a:pt x="235" y="400"/>
                    <a:pt x="237" y="402"/>
                    <a:pt x="239" y="403"/>
                  </a:cubicBezTo>
                  <a:cubicBezTo>
                    <a:pt x="240" y="404"/>
                    <a:pt x="240" y="404"/>
                    <a:pt x="241" y="404"/>
                  </a:cubicBezTo>
                  <a:cubicBezTo>
                    <a:pt x="242" y="404"/>
                    <a:pt x="243" y="403"/>
                    <a:pt x="244" y="403"/>
                  </a:cubicBezTo>
                  <a:cubicBezTo>
                    <a:pt x="246" y="402"/>
                    <a:pt x="248" y="401"/>
                    <a:pt x="250" y="402"/>
                  </a:cubicBezTo>
                  <a:cubicBezTo>
                    <a:pt x="251" y="402"/>
                    <a:pt x="252" y="402"/>
                    <a:pt x="252" y="403"/>
                  </a:cubicBezTo>
                  <a:cubicBezTo>
                    <a:pt x="256" y="408"/>
                    <a:pt x="255" y="414"/>
                    <a:pt x="255" y="421"/>
                  </a:cubicBezTo>
                  <a:cubicBezTo>
                    <a:pt x="254" y="430"/>
                    <a:pt x="253" y="438"/>
                    <a:pt x="261" y="443"/>
                  </a:cubicBezTo>
                  <a:cubicBezTo>
                    <a:pt x="262" y="443"/>
                    <a:pt x="264" y="441"/>
                    <a:pt x="264" y="440"/>
                  </a:cubicBezTo>
                  <a:cubicBezTo>
                    <a:pt x="267" y="437"/>
                    <a:pt x="270" y="433"/>
                    <a:pt x="274" y="433"/>
                  </a:cubicBezTo>
                  <a:cubicBezTo>
                    <a:pt x="274" y="433"/>
                    <a:pt x="274" y="433"/>
                    <a:pt x="275" y="433"/>
                  </a:cubicBezTo>
                  <a:cubicBezTo>
                    <a:pt x="279" y="433"/>
                    <a:pt x="283" y="436"/>
                    <a:pt x="285" y="438"/>
                  </a:cubicBezTo>
                  <a:cubicBezTo>
                    <a:pt x="289" y="441"/>
                    <a:pt x="292" y="443"/>
                    <a:pt x="298" y="441"/>
                  </a:cubicBezTo>
                  <a:cubicBezTo>
                    <a:pt x="298" y="441"/>
                    <a:pt x="299" y="440"/>
                    <a:pt x="300" y="440"/>
                  </a:cubicBezTo>
                  <a:cubicBezTo>
                    <a:pt x="303" y="440"/>
                    <a:pt x="305" y="443"/>
                    <a:pt x="306" y="446"/>
                  </a:cubicBezTo>
                  <a:cubicBezTo>
                    <a:pt x="307" y="448"/>
                    <a:pt x="308" y="450"/>
                    <a:pt x="310" y="452"/>
                  </a:cubicBezTo>
                  <a:cubicBezTo>
                    <a:pt x="318" y="459"/>
                    <a:pt x="321" y="462"/>
                    <a:pt x="329" y="485"/>
                  </a:cubicBezTo>
                  <a:cubicBezTo>
                    <a:pt x="330" y="488"/>
                    <a:pt x="336" y="492"/>
                    <a:pt x="343" y="496"/>
                  </a:cubicBezTo>
                  <a:cubicBezTo>
                    <a:pt x="343" y="496"/>
                    <a:pt x="343" y="496"/>
                    <a:pt x="344" y="496"/>
                  </a:cubicBezTo>
                  <a:cubicBezTo>
                    <a:pt x="346" y="498"/>
                    <a:pt x="347" y="500"/>
                    <a:pt x="348" y="502"/>
                  </a:cubicBezTo>
                  <a:cubicBezTo>
                    <a:pt x="352" y="507"/>
                    <a:pt x="354" y="510"/>
                    <a:pt x="362" y="510"/>
                  </a:cubicBezTo>
                  <a:cubicBezTo>
                    <a:pt x="362" y="510"/>
                    <a:pt x="362" y="510"/>
                    <a:pt x="362" y="510"/>
                  </a:cubicBezTo>
                  <a:cubicBezTo>
                    <a:pt x="365" y="509"/>
                    <a:pt x="367" y="507"/>
                    <a:pt x="369" y="503"/>
                  </a:cubicBezTo>
                  <a:cubicBezTo>
                    <a:pt x="371" y="501"/>
                    <a:pt x="371" y="501"/>
                    <a:pt x="371" y="501"/>
                  </a:cubicBezTo>
                  <a:cubicBezTo>
                    <a:pt x="371" y="500"/>
                    <a:pt x="373" y="499"/>
                    <a:pt x="374" y="500"/>
                  </a:cubicBezTo>
                  <a:cubicBezTo>
                    <a:pt x="375" y="500"/>
                    <a:pt x="375" y="500"/>
                    <a:pt x="375" y="500"/>
                  </a:cubicBezTo>
                  <a:cubicBezTo>
                    <a:pt x="376" y="500"/>
                    <a:pt x="378" y="501"/>
                    <a:pt x="379" y="503"/>
                  </a:cubicBezTo>
                  <a:cubicBezTo>
                    <a:pt x="380" y="504"/>
                    <a:pt x="380" y="504"/>
                    <a:pt x="380" y="505"/>
                  </a:cubicBezTo>
                  <a:cubicBezTo>
                    <a:pt x="381" y="509"/>
                    <a:pt x="383" y="512"/>
                    <a:pt x="385" y="515"/>
                  </a:cubicBezTo>
                  <a:cubicBezTo>
                    <a:pt x="385" y="515"/>
                    <a:pt x="385" y="515"/>
                    <a:pt x="385" y="514"/>
                  </a:cubicBezTo>
                  <a:cubicBezTo>
                    <a:pt x="386" y="513"/>
                    <a:pt x="386" y="513"/>
                    <a:pt x="385" y="511"/>
                  </a:cubicBezTo>
                  <a:cubicBezTo>
                    <a:pt x="384" y="510"/>
                    <a:pt x="383" y="508"/>
                    <a:pt x="384" y="506"/>
                  </a:cubicBezTo>
                  <a:cubicBezTo>
                    <a:pt x="384" y="504"/>
                    <a:pt x="386" y="503"/>
                    <a:pt x="387" y="503"/>
                  </a:cubicBezTo>
                  <a:cubicBezTo>
                    <a:pt x="386" y="502"/>
                    <a:pt x="386" y="502"/>
                    <a:pt x="385" y="501"/>
                  </a:cubicBezTo>
                  <a:cubicBezTo>
                    <a:pt x="383" y="499"/>
                    <a:pt x="380" y="495"/>
                    <a:pt x="382" y="488"/>
                  </a:cubicBezTo>
                  <a:cubicBezTo>
                    <a:pt x="382" y="488"/>
                    <a:pt x="382" y="487"/>
                    <a:pt x="382" y="487"/>
                  </a:cubicBezTo>
                  <a:cubicBezTo>
                    <a:pt x="384" y="485"/>
                    <a:pt x="385" y="484"/>
                    <a:pt x="388" y="484"/>
                  </a:cubicBezTo>
                  <a:cubicBezTo>
                    <a:pt x="389" y="484"/>
                    <a:pt x="390" y="484"/>
                    <a:pt x="391" y="485"/>
                  </a:cubicBezTo>
                  <a:cubicBezTo>
                    <a:pt x="393" y="485"/>
                    <a:pt x="395" y="486"/>
                    <a:pt x="398" y="486"/>
                  </a:cubicBezTo>
                  <a:cubicBezTo>
                    <a:pt x="402" y="486"/>
                    <a:pt x="407" y="484"/>
                    <a:pt x="413" y="481"/>
                  </a:cubicBezTo>
                  <a:cubicBezTo>
                    <a:pt x="418" y="479"/>
                    <a:pt x="419" y="477"/>
                    <a:pt x="420" y="475"/>
                  </a:cubicBezTo>
                  <a:cubicBezTo>
                    <a:pt x="420" y="474"/>
                    <a:pt x="420" y="474"/>
                    <a:pt x="420" y="473"/>
                  </a:cubicBezTo>
                  <a:cubicBezTo>
                    <a:pt x="422" y="471"/>
                    <a:pt x="425" y="470"/>
                    <a:pt x="428" y="470"/>
                  </a:cubicBezTo>
                  <a:cubicBezTo>
                    <a:pt x="432" y="470"/>
                    <a:pt x="435" y="472"/>
                    <a:pt x="438" y="475"/>
                  </a:cubicBezTo>
                  <a:cubicBezTo>
                    <a:pt x="439" y="477"/>
                    <a:pt x="441" y="481"/>
                    <a:pt x="440" y="487"/>
                  </a:cubicBezTo>
                  <a:cubicBezTo>
                    <a:pt x="439" y="491"/>
                    <a:pt x="440" y="492"/>
                    <a:pt x="440" y="492"/>
                  </a:cubicBezTo>
                  <a:cubicBezTo>
                    <a:pt x="441" y="492"/>
                    <a:pt x="442" y="492"/>
                    <a:pt x="442" y="493"/>
                  </a:cubicBezTo>
                  <a:cubicBezTo>
                    <a:pt x="442" y="494"/>
                    <a:pt x="442" y="495"/>
                    <a:pt x="442" y="496"/>
                  </a:cubicBezTo>
                  <a:cubicBezTo>
                    <a:pt x="441" y="497"/>
                    <a:pt x="441" y="497"/>
                    <a:pt x="441" y="497"/>
                  </a:cubicBezTo>
                  <a:cubicBezTo>
                    <a:pt x="439" y="501"/>
                    <a:pt x="438" y="504"/>
                    <a:pt x="436" y="506"/>
                  </a:cubicBezTo>
                  <a:cubicBezTo>
                    <a:pt x="435" y="507"/>
                    <a:pt x="435" y="509"/>
                    <a:pt x="435" y="511"/>
                  </a:cubicBezTo>
                  <a:cubicBezTo>
                    <a:pt x="435" y="514"/>
                    <a:pt x="434" y="517"/>
                    <a:pt x="432" y="520"/>
                  </a:cubicBezTo>
                  <a:cubicBezTo>
                    <a:pt x="430" y="522"/>
                    <a:pt x="426" y="523"/>
                    <a:pt x="423" y="523"/>
                  </a:cubicBezTo>
                  <a:cubicBezTo>
                    <a:pt x="421" y="524"/>
                    <a:pt x="419" y="524"/>
                    <a:pt x="417" y="525"/>
                  </a:cubicBezTo>
                  <a:cubicBezTo>
                    <a:pt x="417" y="526"/>
                    <a:pt x="417" y="526"/>
                    <a:pt x="417" y="527"/>
                  </a:cubicBezTo>
                  <a:cubicBezTo>
                    <a:pt x="417" y="528"/>
                    <a:pt x="417" y="530"/>
                    <a:pt x="416" y="531"/>
                  </a:cubicBezTo>
                  <a:cubicBezTo>
                    <a:pt x="414" y="533"/>
                    <a:pt x="412" y="534"/>
                    <a:pt x="410" y="535"/>
                  </a:cubicBezTo>
                  <a:cubicBezTo>
                    <a:pt x="410" y="535"/>
                    <a:pt x="408" y="536"/>
                    <a:pt x="408" y="536"/>
                  </a:cubicBezTo>
                  <a:cubicBezTo>
                    <a:pt x="408" y="538"/>
                    <a:pt x="410" y="539"/>
                    <a:pt x="412" y="541"/>
                  </a:cubicBezTo>
                  <a:cubicBezTo>
                    <a:pt x="414" y="543"/>
                    <a:pt x="417" y="545"/>
                    <a:pt x="417" y="548"/>
                  </a:cubicBezTo>
                  <a:cubicBezTo>
                    <a:pt x="417" y="548"/>
                    <a:pt x="417" y="549"/>
                    <a:pt x="418" y="549"/>
                  </a:cubicBezTo>
                  <a:cubicBezTo>
                    <a:pt x="418" y="551"/>
                    <a:pt x="416" y="553"/>
                    <a:pt x="415" y="555"/>
                  </a:cubicBezTo>
                  <a:cubicBezTo>
                    <a:pt x="412" y="558"/>
                    <a:pt x="411" y="560"/>
                    <a:pt x="416" y="565"/>
                  </a:cubicBezTo>
                  <a:cubicBezTo>
                    <a:pt x="417" y="565"/>
                    <a:pt x="418" y="565"/>
                    <a:pt x="418" y="565"/>
                  </a:cubicBezTo>
                  <a:cubicBezTo>
                    <a:pt x="419" y="565"/>
                    <a:pt x="420" y="565"/>
                    <a:pt x="420" y="562"/>
                  </a:cubicBezTo>
                  <a:cubicBezTo>
                    <a:pt x="421" y="559"/>
                    <a:pt x="421" y="556"/>
                    <a:pt x="423" y="555"/>
                  </a:cubicBezTo>
                  <a:cubicBezTo>
                    <a:pt x="424" y="555"/>
                    <a:pt x="424" y="555"/>
                    <a:pt x="424" y="555"/>
                  </a:cubicBezTo>
                  <a:cubicBezTo>
                    <a:pt x="426" y="554"/>
                    <a:pt x="428" y="554"/>
                    <a:pt x="430" y="554"/>
                  </a:cubicBezTo>
                  <a:cubicBezTo>
                    <a:pt x="431" y="555"/>
                    <a:pt x="432" y="555"/>
                    <a:pt x="433" y="555"/>
                  </a:cubicBezTo>
                  <a:cubicBezTo>
                    <a:pt x="434" y="555"/>
                    <a:pt x="434" y="555"/>
                    <a:pt x="434" y="555"/>
                  </a:cubicBezTo>
                  <a:cubicBezTo>
                    <a:pt x="439" y="555"/>
                    <a:pt x="444" y="556"/>
                    <a:pt x="448" y="558"/>
                  </a:cubicBezTo>
                  <a:cubicBezTo>
                    <a:pt x="449" y="559"/>
                    <a:pt x="451" y="559"/>
                    <a:pt x="454" y="559"/>
                  </a:cubicBezTo>
                  <a:cubicBezTo>
                    <a:pt x="456" y="559"/>
                    <a:pt x="460" y="560"/>
                    <a:pt x="463" y="561"/>
                  </a:cubicBezTo>
                  <a:cubicBezTo>
                    <a:pt x="465" y="563"/>
                    <a:pt x="465" y="567"/>
                    <a:pt x="465" y="568"/>
                  </a:cubicBezTo>
                  <a:cubicBezTo>
                    <a:pt x="465" y="569"/>
                    <a:pt x="464" y="570"/>
                    <a:pt x="464" y="570"/>
                  </a:cubicBezTo>
                  <a:cubicBezTo>
                    <a:pt x="465" y="570"/>
                    <a:pt x="465" y="570"/>
                    <a:pt x="465" y="570"/>
                  </a:cubicBezTo>
                  <a:cubicBezTo>
                    <a:pt x="467" y="570"/>
                    <a:pt x="468" y="569"/>
                    <a:pt x="470" y="567"/>
                  </a:cubicBezTo>
                  <a:cubicBezTo>
                    <a:pt x="472" y="565"/>
                    <a:pt x="474" y="562"/>
                    <a:pt x="478" y="562"/>
                  </a:cubicBezTo>
                  <a:cubicBezTo>
                    <a:pt x="479" y="561"/>
                    <a:pt x="479" y="561"/>
                    <a:pt x="480" y="561"/>
                  </a:cubicBezTo>
                  <a:cubicBezTo>
                    <a:pt x="484" y="561"/>
                    <a:pt x="486" y="564"/>
                    <a:pt x="488" y="566"/>
                  </a:cubicBezTo>
                  <a:cubicBezTo>
                    <a:pt x="488" y="567"/>
                    <a:pt x="488" y="567"/>
                    <a:pt x="489" y="568"/>
                  </a:cubicBezTo>
                  <a:cubicBezTo>
                    <a:pt x="489" y="567"/>
                    <a:pt x="489" y="567"/>
                    <a:pt x="489" y="567"/>
                  </a:cubicBezTo>
                  <a:cubicBezTo>
                    <a:pt x="489" y="566"/>
                    <a:pt x="488" y="564"/>
                    <a:pt x="488" y="563"/>
                  </a:cubicBezTo>
                  <a:cubicBezTo>
                    <a:pt x="487" y="561"/>
                    <a:pt x="486" y="558"/>
                    <a:pt x="486" y="555"/>
                  </a:cubicBezTo>
                  <a:cubicBezTo>
                    <a:pt x="486" y="555"/>
                    <a:pt x="486" y="555"/>
                    <a:pt x="486" y="555"/>
                  </a:cubicBezTo>
                  <a:cubicBezTo>
                    <a:pt x="488" y="550"/>
                    <a:pt x="493" y="545"/>
                    <a:pt x="498" y="545"/>
                  </a:cubicBezTo>
                  <a:cubicBezTo>
                    <a:pt x="498" y="545"/>
                    <a:pt x="498" y="545"/>
                    <a:pt x="498" y="545"/>
                  </a:cubicBezTo>
                  <a:cubicBezTo>
                    <a:pt x="501" y="545"/>
                    <a:pt x="503" y="547"/>
                    <a:pt x="503" y="548"/>
                  </a:cubicBezTo>
                  <a:cubicBezTo>
                    <a:pt x="504" y="548"/>
                    <a:pt x="505" y="547"/>
                    <a:pt x="506" y="547"/>
                  </a:cubicBezTo>
                  <a:cubicBezTo>
                    <a:pt x="506" y="547"/>
                    <a:pt x="507" y="547"/>
                    <a:pt x="508" y="547"/>
                  </a:cubicBezTo>
                  <a:cubicBezTo>
                    <a:pt x="509" y="548"/>
                    <a:pt x="509" y="548"/>
                    <a:pt x="510" y="549"/>
                  </a:cubicBezTo>
                  <a:cubicBezTo>
                    <a:pt x="510" y="550"/>
                    <a:pt x="510" y="550"/>
                    <a:pt x="512" y="550"/>
                  </a:cubicBezTo>
                  <a:cubicBezTo>
                    <a:pt x="513" y="550"/>
                    <a:pt x="514" y="550"/>
                    <a:pt x="516" y="549"/>
                  </a:cubicBezTo>
                  <a:cubicBezTo>
                    <a:pt x="516" y="549"/>
                    <a:pt x="516" y="549"/>
                    <a:pt x="517" y="549"/>
                  </a:cubicBezTo>
                  <a:cubicBezTo>
                    <a:pt x="522" y="549"/>
                    <a:pt x="529" y="563"/>
                    <a:pt x="529" y="563"/>
                  </a:cubicBezTo>
                  <a:cubicBezTo>
                    <a:pt x="530" y="565"/>
                    <a:pt x="529" y="567"/>
                    <a:pt x="528" y="568"/>
                  </a:cubicBezTo>
                  <a:cubicBezTo>
                    <a:pt x="528" y="568"/>
                    <a:pt x="528" y="569"/>
                    <a:pt x="528" y="569"/>
                  </a:cubicBezTo>
                  <a:cubicBezTo>
                    <a:pt x="528" y="569"/>
                    <a:pt x="529" y="569"/>
                    <a:pt x="530" y="568"/>
                  </a:cubicBezTo>
                  <a:cubicBezTo>
                    <a:pt x="532" y="568"/>
                    <a:pt x="535" y="567"/>
                    <a:pt x="537" y="569"/>
                  </a:cubicBezTo>
                  <a:cubicBezTo>
                    <a:pt x="541" y="572"/>
                    <a:pt x="543" y="575"/>
                    <a:pt x="544" y="579"/>
                  </a:cubicBezTo>
                  <a:cubicBezTo>
                    <a:pt x="545" y="581"/>
                    <a:pt x="546" y="583"/>
                    <a:pt x="548" y="585"/>
                  </a:cubicBezTo>
                  <a:cubicBezTo>
                    <a:pt x="548" y="585"/>
                    <a:pt x="548" y="585"/>
                    <a:pt x="548" y="585"/>
                  </a:cubicBezTo>
                  <a:cubicBezTo>
                    <a:pt x="548" y="585"/>
                    <a:pt x="548" y="585"/>
                    <a:pt x="548" y="585"/>
                  </a:cubicBezTo>
                  <a:cubicBezTo>
                    <a:pt x="548" y="585"/>
                    <a:pt x="549" y="585"/>
                    <a:pt x="549" y="585"/>
                  </a:cubicBezTo>
                  <a:cubicBezTo>
                    <a:pt x="549" y="585"/>
                    <a:pt x="550" y="584"/>
                    <a:pt x="550" y="584"/>
                  </a:cubicBezTo>
                  <a:cubicBezTo>
                    <a:pt x="551" y="584"/>
                    <a:pt x="552" y="583"/>
                    <a:pt x="554" y="583"/>
                  </a:cubicBezTo>
                  <a:cubicBezTo>
                    <a:pt x="554" y="583"/>
                    <a:pt x="554" y="583"/>
                    <a:pt x="554" y="583"/>
                  </a:cubicBezTo>
                  <a:cubicBezTo>
                    <a:pt x="556" y="583"/>
                    <a:pt x="556" y="583"/>
                    <a:pt x="556" y="583"/>
                  </a:cubicBezTo>
                  <a:cubicBezTo>
                    <a:pt x="556" y="583"/>
                    <a:pt x="556" y="583"/>
                    <a:pt x="557" y="583"/>
                  </a:cubicBezTo>
                  <a:cubicBezTo>
                    <a:pt x="559" y="583"/>
                    <a:pt x="561" y="585"/>
                    <a:pt x="563" y="586"/>
                  </a:cubicBezTo>
                  <a:cubicBezTo>
                    <a:pt x="564" y="587"/>
                    <a:pt x="566" y="589"/>
                    <a:pt x="567" y="589"/>
                  </a:cubicBezTo>
                  <a:cubicBezTo>
                    <a:pt x="567" y="589"/>
                    <a:pt x="568" y="589"/>
                    <a:pt x="568" y="589"/>
                  </a:cubicBezTo>
                  <a:cubicBezTo>
                    <a:pt x="569" y="588"/>
                    <a:pt x="571" y="588"/>
                    <a:pt x="573" y="589"/>
                  </a:cubicBezTo>
                  <a:cubicBezTo>
                    <a:pt x="574" y="589"/>
                    <a:pt x="575" y="590"/>
                    <a:pt x="576" y="591"/>
                  </a:cubicBezTo>
                  <a:cubicBezTo>
                    <a:pt x="578" y="591"/>
                    <a:pt x="579" y="592"/>
                    <a:pt x="580" y="592"/>
                  </a:cubicBezTo>
                  <a:cubicBezTo>
                    <a:pt x="582" y="592"/>
                    <a:pt x="584" y="592"/>
                    <a:pt x="586" y="591"/>
                  </a:cubicBezTo>
                  <a:cubicBezTo>
                    <a:pt x="590" y="589"/>
                    <a:pt x="593" y="588"/>
                    <a:pt x="597" y="589"/>
                  </a:cubicBezTo>
                  <a:cubicBezTo>
                    <a:pt x="604" y="591"/>
                    <a:pt x="609" y="595"/>
                    <a:pt x="615" y="598"/>
                  </a:cubicBezTo>
                  <a:cubicBezTo>
                    <a:pt x="621" y="603"/>
                    <a:pt x="626" y="607"/>
                    <a:pt x="633" y="608"/>
                  </a:cubicBezTo>
                  <a:cubicBezTo>
                    <a:pt x="634" y="608"/>
                    <a:pt x="637" y="607"/>
                    <a:pt x="641" y="605"/>
                  </a:cubicBezTo>
                  <a:cubicBezTo>
                    <a:pt x="641" y="605"/>
                    <a:pt x="641" y="605"/>
                    <a:pt x="641" y="605"/>
                  </a:cubicBezTo>
                  <a:cubicBezTo>
                    <a:pt x="642" y="605"/>
                    <a:pt x="642" y="604"/>
                    <a:pt x="643" y="604"/>
                  </a:cubicBezTo>
                  <a:cubicBezTo>
                    <a:pt x="644" y="604"/>
                    <a:pt x="645" y="604"/>
                    <a:pt x="645" y="603"/>
                  </a:cubicBezTo>
                  <a:cubicBezTo>
                    <a:pt x="646" y="603"/>
                    <a:pt x="646" y="603"/>
                    <a:pt x="646" y="603"/>
                  </a:cubicBezTo>
                  <a:cubicBezTo>
                    <a:pt x="646" y="603"/>
                    <a:pt x="646" y="603"/>
                    <a:pt x="646" y="603"/>
                  </a:cubicBezTo>
                  <a:cubicBezTo>
                    <a:pt x="654" y="601"/>
                    <a:pt x="660" y="595"/>
                    <a:pt x="661" y="589"/>
                  </a:cubicBezTo>
                  <a:cubicBezTo>
                    <a:pt x="659" y="583"/>
                    <a:pt x="663" y="579"/>
                    <a:pt x="667" y="574"/>
                  </a:cubicBezTo>
                  <a:cubicBezTo>
                    <a:pt x="669" y="570"/>
                    <a:pt x="672" y="566"/>
                    <a:pt x="676" y="559"/>
                  </a:cubicBezTo>
                  <a:cubicBezTo>
                    <a:pt x="676" y="559"/>
                    <a:pt x="676" y="559"/>
                    <a:pt x="676" y="559"/>
                  </a:cubicBezTo>
                  <a:cubicBezTo>
                    <a:pt x="679" y="556"/>
                    <a:pt x="682" y="554"/>
                    <a:pt x="685" y="552"/>
                  </a:cubicBezTo>
                  <a:cubicBezTo>
                    <a:pt x="691" y="547"/>
                    <a:pt x="697" y="542"/>
                    <a:pt x="700" y="537"/>
                  </a:cubicBezTo>
                  <a:cubicBezTo>
                    <a:pt x="700" y="537"/>
                    <a:pt x="700" y="537"/>
                    <a:pt x="700" y="537"/>
                  </a:cubicBezTo>
                  <a:cubicBezTo>
                    <a:pt x="703" y="532"/>
                    <a:pt x="703" y="527"/>
                    <a:pt x="704" y="522"/>
                  </a:cubicBezTo>
                  <a:cubicBezTo>
                    <a:pt x="704" y="520"/>
                    <a:pt x="704" y="518"/>
                    <a:pt x="704" y="517"/>
                  </a:cubicBezTo>
                  <a:cubicBezTo>
                    <a:pt x="704" y="516"/>
                    <a:pt x="704" y="516"/>
                    <a:pt x="704" y="516"/>
                  </a:cubicBezTo>
                  <a:cubicBezTo>
                    <a:pt x="704" y="515"/>
                    <a:pt x="705" y="513"/>
                    <a:pt x="707" y="513"/>
                  </a:cubicBezTo>
                  <a:cubicBezTo>
                    <a:pt x="707" y="513"/>
                    <a:pt x="707" y="513"/>
                    <a:pt x="707" y="513"/>
                  </a:cubicBezTo>
                  <a:cubicBezTo>
                    <a:pt x="716" y="511"/>
                    <a:pt x="717" y="510"/>
                    <a:pt x="717" y="510"/>
                  </a:cubicBezTo>
                  <a:cubicBezTo>
                    <a:pt x="717" y="510"/>
                    <a:pt x="717" y="510"/>
                    <a:pt x="717" y="509"/>
                  </a:cubicBezTo>
                  <a:cubicBezTo>
                    <a:pt x="717" y="509"/>
                    <a:pt x="716" y="507"/>
                    <a:pt x="718" y="505"/>
                  </a:cubicBezTo>
                  <a:cubicBezTo>
                    <a:pt x="720" y="502"/>
                    <a:pt x="726" y="496"/>
                    <a:pt x="731" y="496"/>
                  </a:cubicBezTo>
                  <a:cubicBezTo>
                    <a:pt x="731" y="496"/>
                    <a:pt x="732" y="496"/>
                    <a:pt x="733" y="496"/>
                  </a:cubicBezTo>
                  <a:cubicBezTo>
                    <a:pt x="737" y="497"/>
                    <a:pt x="737" y="502"/>
                    <a:pt x="738" y="507"/>
                  </a:cubicBezTo>
                  <a:cubicBezTo>
                    <a:pt x="738" y="509"/>
                    <a:pt x="738" y="511"/>
                    <a:pt x="739" y="513"/>
                  </a:cubicBezTo>
                  <a:cubicBezTo>
                    <a:pt x="745" y="511"/>
                    <a:pt x="749" y="508"/>
                    <a:pt x="754" y="504"/>
                  </a:cubicBezTo>
                  <a:cubicBezTo>
                    <a:pt x="759" y="501"/>
                    <a:pt x="764" y="497"/>
                    <a:pt x="772" y="494"/>
                  </a:cubicBezTo>
                  <a:cubicBezTo>
                    <a:pt x="774" y="493"/>
                    <a:pt x="777" y="493"/>
                    <a:pt x="780" y="493"/>
                  </a:cubicBezTo>
                  <a:cubicBezTo>
                    <a:pt x="780" y="493"/>
                    <a:pt x="780" y="493"/>
                    <a:pt x="780" y="493"/>
                  </a:cubicBezTo>
                  <a:cubicBezTo>
                    <a:pt x="781" y="493"/>
                    <a:pt x="782" y="493"/>
                    <a:pt x="783" y="493"/>
                  </a:cubicBezTo>
                  <a:cubicBezTo>
                    <a:pt x="787" y="494"/>
                    <a:pt x="791" y="494"/>
                    <a:pt x="793" y="493"/>
                  </a:cubicBezTo>
                  <a:cubicBezTo>
                    <a:pt x="796" y="492"/>
                    <a:pt x="797" y="490"/>
                    <a:pt x="799" y="487"/>
                  </a:cubicBezTo>
                  <a:cubicBezTo>
                    <a:pt x="802" y="483"/>
                    <a:pt x="807" y="478"/>
                    <a:pt x="817" y="476"/>
                  </a:cubicBezTo>
                  <a:cubicBezTo>
                    <a:pt x="818" y="475"/>
                    <a:pt x="819" y="475"/>
                    <a:pt x="821" y="475"/>
                  </a:cubicBezTo>
                  <a:cubicBezTo>
                    <a:pt x="821" y="475"/>
                    <a:pt x="821" y="475"/>
                    <a:pt x="821" y="475"/>
                  </a:cubicBezTo>
                  <a:cubicBezTo>
                    <a:pt x="826" y="475"/>
                    <a:pt x="831" y="477"/>
                    <a:pt x="835" y="478"/>
                  </a:cubicBezTo>
                  <a:cubicBezTo>
                    <a:pt x="838" y="479"/>
                    <a:pt x="841" y="480"/>
                    <a:pt x="843" y="480"/>
                  </a:cubicBezTo>
                  <a:cubicBezTo>
                    <a:pt x="846" y="479"/>
                    <a:pt x="848" y="477"/>
                    <a:pt x="851" y="475"/>
                  </a:cubicBezTo>
                  <a:cubicBezTo>
                    <a:pt x="853" y="473"/>
                    <a:pt x="855" y="471"/>
                    <a:pt x="858" y="470"/>
                  </a:cubicBezTo>
                  <a:cubicBezTo>
                    <a:pt x="862" y="468"/>
                    <a:pt x="866" y="468"/>
                    <a:pt x="870" y="468"/>
                  </a:cubicBezTo>
                  <a:cubicBezTo>
                    <a:pt x="873" y="468"/>
                    <a:pt x="875" y="468"/>
                    <a:pt x="876" y="467"/>
                  </a:cubicBezTo>
                  <a:cubicBezTo>
                    <a:pt x="877" y="467"/>
                    <a:pt x="877" y="467"/>
                    <a:pt x="877" y="466"/>
                  </a:cubicBezTo>
                  <a:cubicBezTo>
                    <a:pt x="877" y="466"/>
                    <a:pt x="877" y="466"/>
                    <a:pt x="877" y="466"/>
                  </a:cubicBezTo>
                  <a:cubicBezTo>
                    <a:pt x="875" y="466"/>
                    <a:pt x="875" y="464"/>
                    <a:pt x="875" y="463"/>
                  </a:cubicBezTo>
                  <a:cubicBezTo>
                    <a:pt x="875" y="462"/>
                    <a:pt x="876" y="461"/>
                    <a:pt x="878" y="461"/>
                  </a:cubicBezTo>
                  <a:cubicBezTo>
                    <a:pt x="880" y="460"/>
                    <a:pt x="880" y="460"/>
                    <a:pt x="880" y="460"/>
                  </a:cubicBezTo>
                  <a:cubicBezTo>
                    <a:pt x="881" y="460"/>
                    <a:pt x="882" y="460"/>
                    <a:pt x="883" y="460"/>
                  </a:cubicBezTo>
                  <a:cubicBezTo>
                    <a:pt x="884" y="460"/>
                    <a:pt x="885" y="460"/>
                    <a:pt x="885" y="460"/>
                  </a:cubicBezTo>
                  <a:cubicBezTo>
                    <a:pt x="886" y="456"/>
                    <a:pt x="883" y="453"/>
                    <a:pt x="881" y="450"/>
                  </a:cubicBezTo>
                  <a:cubicBezTo>
                    <a:pt x="879" y="446"/>
                    <a:pt x="876" y="442"/>
                    <a:pt x="877" y="437"/>
                  </a:cubicBezTo>
                  <a:cubicBezTo>
                    <a:pt x="879" y="431"/>
                    <a:pt x="882" y="429"/>
                    <a:pt x="885" y="426"/>
                  </a:cubicBezTo>
                  <a:cubicBezTo>
                    <a:pt x="886" y="425"/>
                    <a:pt x="887" y="424"/>
                    <a:pt x="888" y="423"/>
                  </a:cubicBezTo>
                  <a:cubicBezTo>
                    <a:pt x="888" y="422"/>
                    <a:pt x="888" y="422"/>
                    <a:pt x="888" y="422"/>
                  </a:cubicBezTo>
                  <a:cubicBezTo>
                    <a:pt x="892" y="418"/>
                    <a:pt x="894" y="414"/>
                    <a:pt x="894" y="409"/>
                  </a:cubicBezTo>
                  <a:cubicBezTo>
                    <a:pt x="895" y="408"/>
                    <a:pt x="895" y="408"/>
                    <a:pt x="895" y="408"/>
                  </a:cubicBezTo>
                  <a:cubicBezTo>
                    <a:pt x="895" y="407"/>
                    <a:pt x="895" y="406"/>
                    <a:pt x="897" y="405"/>
                  </a:cubicBezTo>
                  <a:cubicBezTo>
                    <a:pt x="897" y="405"/>
                    <a:pt x="897" y="405"/>
                    <a:pt x="897" y="405"/>
                  </a:cubicBezTo>
                  <a:cubicBezTo>
                    <a:pt x="899" y="404"/>
                    <a:pt x="902" y="404"/>
                    <a:pt x="905" y="405"/>
                  </a:cubicBezTo>
                  <a:cubicBezTo>
                    <a:pt x="903" y="398"/>
                    <a:pt x="899" y="390"/>
                    <a:pt x="895" y="382"/>
                  </a:cubicBezTo>
                  <a:cubicBezTo>
                    <a:pt x="893" y="378"/>
                    <a:pt x="891" y="374"/>
                    <a:pt x="889" y="370"/>
                  </a:cubicBezTo>
                  <a:cubicBezTo>
                    <a:pt x="887" y="369"/>
                    <a:pt x="885" y="367"/>
                    <a:pt x="883" y="364"/>
                  </a:cubicBezTo>
                  <a:cubicBezTo>
                    <a:pt x="878" y="360"/>
                    <a:pt x="872" y="355"/>
                    <a:pt x="868" y="351"/>
                  </a:cubicBezTo>
                  <a:cubicBezTo>
                    <a:pt x="863" y="343"/>
                    <a:pt x="860" y="341"/>
                    <a:pt x="857" y="341"/>
                  </a:cubicBezTo>
                  <a:cubicBezTo>
                    <a:pt x="855" y="341"/>
                    <a:pt x="854" y="342"/>
                    <a:pt x="852" y="343"/>
                  </a:cubicBezTo>
                  <a:cubicBezTo>
                    <a:pt x="851" y="343"/>
                    <a:pt x="850" y="343"/>
                    <a:pt x="850" y="343"/>
                  </a:cubicBezTo>
                  <a:cubicBezTo>
                    <a:pt x="849" y="343"/>
                    <a:pt x="848" y="343"/>
                    <a:pt x="848" y="343"/>
                  </a:cubicBezTo>
                  <a:cubicBezTo>
                    <a:pt x="844" y="343"/>
                    <a:pt x="843" y="345"/>
                    <a:pt x="843" y="351"/>
                  </a:cubicBezTo>
                  <a:cubicBezTo>
                    <a:pt x="842" y="353"/>
                    <a:pt x="841" y="354"/>
                    <a:pt x="840" y="355"/>
                  </a:cubicBezTo>
                  <a:cubicBezTo>
                    <a:pt x="839" y="357"/>
                    <a:pt x="838" y="358"/>
                    <a:pt x="837" y="360"/>
                  </a:cubicBezTo>
                  <a:cubicBezTo>
                    <a:pt x="837" y="362"/>
                    <a:pt x="838" y="363"/>
                    <a:pt x="839" y="363"/>
                  </a:cubicBezTo>
                  <a:cubicBezTo>
                    <a:pt x="840" y="364"/>
                    <a:pt x="841" y="365"/>
                    <a:pt x="840" y="369"/>
                  </a:cubicBezTo>
                  <a:cubicBezTo>
                    <a:pt x="839" y="370"/>
                    <a:pt x="839" y="370"/>
                    <a:pt x="839" y="370"/>
                  </a:cubicBezTo>
                  <a:cubicBezTo>
                    <a:pt x="835" y="374"/>
                    <a:pt x="833" y="376"/>
                    <a:pt x="829" y="377"/>
                  </a:cubicBezTo>
                  <a:cubicBezTo>
                    <a:pt x="828" y="377"/>
                    <a:pt x="826" y="375"/>
                    <a:pt x="825" y="374"/>
                  </a:cubicBezTo>
                  <a:cubicBezTo>
                    <a:pt x="823" y="372"/>
                    <a:pt x="821" y="370"/>
                    <a:pt x="818" y="370"/>
                  </a:cubicBezTo>
                  <a:cubicBezTo>
                    <a:pt x="817" y="370"/>
                    <a:pt x="817" y="370"/>
                    <a:pt x="817" y="370"/>
                  </a:cubicBezTo>
                  <a:cubicBezTo>
                    <a:pt x="813" y="370"/>
                    <a:pt x="812" y="374"/>
                    <a:pt x="811" y="378"/>
                  </a:cubicBezTo>
                  <a:cubicBezTo>
                    <a:pt x="811" y="380"/>
                    <a:pt x="810" y="382"/>
                    <a:pt x="809" y="382"/>
                  </a:cubicBezTo>
                  <a:cubicBezTo>
                    <a:pt x="808" y="382"/>
                    <a:pt x="808" y="382"/>
                    <a:pt x="807" y="382"/>
                  </a:cubicBezTo>
                  <a:cubicBezTo>
                    <a:pt x="805" y="379"/>
                    <a:pt x="805" y="377"/>
                    <a:pt x="806" y="375"/>
                  </a:cubicBezTo>
                  <a:cubicBezTo>
                    <a:pt x="807" y="372"/>
                    <a:pt x="811" y="370"/>
                    <a:pt x="815" y="370"/>
                  </a:cubicBezTo>
                  <a:cubicBezTo>
                    <a:pt x="815" y="370"/>
                    <a:pt x="816" y="369"/>
                    <a:pt x="816" y="369"/>
                  </a:cubicBezTo>
                  <a:cubicBezTo>
                    <a:pt x="815" y="367"/>
                    <a:pt x="815" y="367"/>
                    <a:pt x="815" y="367"/>
                  </a:cubicBezTo>
                  <a:cubicBezTo>
                    <a:pt x="815" y="364"/>
                    <a:pt x="814" y="362"/>
                    <a:pt x="815" y="360"/>
                  </a:cubicBezTo>
                  <a:cubicBezTo>
                    <a:pt x="818" y="359"/>
                    <a:pt x="819" y="358"/>
                    <a:pt x="819" y="356"/>
                  </a:cubicBezTo>
                  <a:cubicBezTo>
                    <a:pt x="819" y="355"/>
                    <a:pt x="817" y="353"/>
                    <a:pt x="811" y="352"/>
                  </a:cubicBezTo>
                  <a:cubicBezTo>
                    <a:pt x="810" y="352"/>
                    <a:pt x="809" y="352"/>
                    <a:pt x="808" y="352"/>
                  </a:cubicBezTo>
                  <a:cubicBezTo>
                    <a:pt x="804" y="352"/>
                    <a:pt x="803" y="354"/>
                    <a:pt x="802" y="355"/>
                  </a:cubicBezTo>
                  <a:cubicBezTo>
                    <a:pt x="802" y="355"/>
                    <a:pt x="801" y="356"/>
                    <a:pt x="800" y="356"/>
                  </a:cubicBezTo>
                  <a:cubicBezTo>
                    <a:pt x="800" y="356"/>
                    <a:pt x="800" y="356"/>
                    <a:pt x="799" y="355"/>
                  </a:cubicBezTo>
                  <a:cubicBezTo>
                    <a:pt x="799" y="354"/>
                    <a:pt x="797" y="353"/>
                    <a:pt x="793" y="353"/>
                  </a:cubicBezTo>
                  <a:cubicBezTo>
                    <a:pt x="790" y="353"/>
                    <a:pt x="787" y="353"/>
                    <a:pt x="782" y="355"/>
                  </a:cubicBezTo>
                  <a:cubicBezTo>
                    <a:pt x="780" y="354"/>
                    <a:pt x="778" y="352"/>
                    <a:pt x="777" y="350"/>
                  </a:cubicBezTo>
                  <a:cubicBezTo>
                    <a:pt x="774" y="346"/>
                    <a:pt x="770" y="340"/>
                    <a:pt x="758" y="337"/>
                  </a:cubicBezTo>
                  <a:cubicBezTo>
                    <a:pt x="758" y="337"/>
                    <a:pt x="757" y="337"/>
                    <a:pt x="757" y="337"/>
                  </a:cubicBezTo>
                  <a:cubicBezTo>
                    <a:pt x="749" y="337"/>
                    <a:pt x="746" y="341"/>
                    <a:pt x="744" y="343"/>
                  </a:cubicBezTo>
                  <a:cubicBezTo>
                    <a:pt x="743" y="344"/>
                    <a:pt x="743" y="345"/>
                    <a:pt x="742" y="345"/>
                  </a:cubicBezTo>
                  <a:cubicBezTo>
                    <a:pt x="742" y="345"/>
                    <a:pt x="742" y="345"/>
                    <a:pt x="742" y="345"/>
                  </a:cubicBezTo>
                  <a:cubicBezTo>
                    <a:pt x="740" y="345"/>
                    <a:pt x="739" y="339"/>
                    <a:pt x="739" y="335"/>
                  </a:cubicBezTo>
                  <a:cubicBezTo>
                    <a:pt x="739" y="334"/>
                    <a:pt x="737" y="333"/>
                    <a:pt x="735" y="333"/>
                  </a:cubicBezTo>
                  <a:cubicBezTo>
                    <a:pt x="732" y="333"/>
                    <a:pt x="728" y="332"/>
                    <a:pt x="729" y="326"/>
                  </a:cubicBezTo>
                  <a:cubicBezTo>
                    <a:pt x="730" y="326"/>
                    <a:pt x="731" y="326"/>
                    <a:pt x="732" y="326"/>
                  </a:cubicBezTo>
                  <a:cubicBezTo>
                    <a:pt x="736" y="326"/>
                    <a:pt x="736" y="325"/>
                    <a:pt x="737" y="323"/>
                  </a:cubicBezTo>
                  <a:cubicBezTo>
                    <a:pt x="737" y="322"/>
                    <a:pt x="738" y="320"/>
                    <a:pt x="738" y="319"/>
                  </a:cubicBezTo>
                  <a:cubicBezTo>
                    <a:pt x="739" y="318"/>
                    <a:pt x="740" y="318"/>
                    <a:pt x="741" y="318"/>
                  </a:cubicBezTo>
                  <a:cubicBezTo>
                    <a:pt x="743" y="317"/>
                    <a:pt x="746" y="316"/>
                    <a:pt x="749" y="313"/>
                  </a:cubicBezTo>
                  <a:cubicBezTo>
                    <a:pt x="750" y="313"/>
                    <a:pt x="751" y="314"/>
                    <a:pt x="752" y="314"/>
                  </a:cubicBezTo>
                  <a:cubicBezTo>
                    <a:pt x="754" y="316"/>
                    <a:pt x="755" y="317"/>
                    <a:pt x="756" y="317"/>
                  </a:cubicBezTo>
                  <a:cubicBezTo>
                    <a:pt x="757" y="317"/>
                    <a:pt x="757" y="316"/>
                    <a:pt x="758" y="316"/>
                  </a:cubicBezTo>
                  <a:cubicBezTo>
                    <a:pt x="758" y="316"/>
                    <a:pt x="758" y="316"/>
                    <a:pt x="758" y="316"/>
                  </a:cubicBezTo>
                  <a:cubicBezTo>
                    <a:pt x="758" y="316"/>
                    <a:pt x="758" y="315"/>
                    <a:pt x="758" y="315"/>
                  </a:cubicBezTo>
                  <a:cubicBezTo>
                    <a:pt x="759" y="314"/>
                    <a:pt x="759" y="313"/>
                    <a:pt x="758" y="311"/>
                  </a:cubicBezTo>
                  <a:cubicBezTo>
                    <a:pt x="757" y="310"/>
                    <a:pt x="754" y="307"/>
                    <a:pt x="738" y="307"/>
                  </a:cubicBezTo>
                  <a:cubicBezTo>
                    <a:pt x="735" y="306"/>
                    <a:pt x="733" y="305"/>
                    <a:pt x="731" y="304"/>
                  </a:cubicBezTo>
                  <a:cubicBezTo>
                    <a:pt x="729" y="303"/>
                    <a:pt x="727" y="303"/>
                    <a:pt x="726" y="303"/>
                  </a:cubicBezTo>
                  <a:cubicBezTo>
                    <a:pt x="725" y="303"/>
                    <a:pt x="724" y="303"/>
                    <a:pt x="723" y="303"/>
                  </a:cubicBezTo>
                  <a:cubicBezTo>
                    <a:pt x="722" y="304"/>
                    <a:pt x="722" y="306"/>
                    <a:pt x="722" y="308"/>
                  </a:cubicBezTo>
                  <a:cubicBezTo>
                    <a:pt x="722" y="312"/>
                    <a:pt x="721" y="314"/>
                    <a:pt x="718" y="314"/>
                  </a:cubicBezTo>
                  <a:cubicBezTo>
                    <a:pt x="718" y="314"/>
                    <a:pt x="717" y="314"/>
                    <a:pt x="717" y="314"/>
                  </a:cubicBezTo>
                  <a:cubicBezTo>
                    <a:pt x="717" y="313"/>
                    <a:pt x="717" y="312"/>
                    <a:pt x="717" y="311"/>
                  </a:cubicBezTo>
                  <a:cubicBezTo>
                    <a:pt x="718" y="308"/>
                    <a:pt x="718" y="306"/>
                    <a:pt x="715" y="303"/>
                  </a:cubicBezTo>
                  <a:cubicBezTo>
                    <a:pt x="712" y="302"/>
                    <a:pt x="710" y="301"/>
                    <a:pt x="707" y="301"/>
                  </a:cubicBezTo>
                  <a:cubicBezTo>
                    <a:pt x="707" y="301"/>
                    <a:pt x="706" y="301"/>
                    <a:pt x="705" y="301"/>
                  </a:cubicBezTo>
                  <a:cubicBezTo>
                    <a:pt x="704" y="301"/>
                    <a:pt x="703" y="301"/>
                    <a:pt x="702" y="301"/>
                  </a:cubicBezTo>
                  <a:cubicBezTo>
                    <a:pt x="702" y="301"/>
                    <a:pt x="702" y="301"/>
                    <a:pt x="701" y="301"/>
                  </a:cubicBezTo>
                  <a:cubicBezTo>
                    <a:pt x="700" y="300"/>
                    <a:pt x="699" y="299"/>
                    <a:pt x="698" y="299"/>
                  </a:cubicBezTo>
                  <a:cubicBezTo>
                    <a:pt x="694" y="295"/>
                    <a:pt x="693" y="295"/>
                    <a:pt x="676" y="295"/>
                  </a:cubicBezTo>
                  <a:cubicBezTo>
                    <a:pt x="673" y="295"/>
                    <a:pt x="670" y="295"/>
                    <a:pt x="665" y="295"/>
                  </a:cubicBezTo>
                  <a:cubicBezTo>
                    <a:pt x="662" y="295"/>
                    <a:pt x="661" y="292"/>
                    <a:pt x="660" y="290"/>
                  </a:cubicBezTo>
                  <a:cubicBezTo>
                    <a:pt x="660" y="288"/>
                    <a:pt x="660" y="287"/>
                    <a:pt x="659" y="286"/>
                  </a:cubicBezTo>
                  <a:cubicBezTo>
                    <a:pt x="659" y="286"/>
                    <a:pt x="658" y="286"/>
                    <a:pt x="658" y="286"/>
                  </a:cubicBezTo>
                  <a:cubicBezTo>
                    <a:pt x="658" y="286"/>
                    <a:pt x="658" y="286"/>
                    <a:pt x="658" y="286"/>
                  </a:cubicBezTo>
                  <a:cubicBezTo>
                    <a:pt x="656" y="286"/>
                    <a:pt x="655" y="288"/>
                    <a:pt x="654" y="290"/>
                  </a:cubicBezTo>
                  <a:cubicBezTo>
                    <a:pt x="653" y="291"/>
                    <a:pt x="652" y="293"/>
                    <a:pt x="651" y="293"/>
                  </a:cubicBezTo>
                  <a:cubicBezTo>
                    <a:pt x="651" y="294"/>
                    <a:pt x="650" y="294"/>
                    <a:pt x="650" y="294"/>
                  </a:cubicBezTo>
                  <a:cubicBezTo>
                    <a:pt x="648" y="294"/>
                    <a:pt x="645" y="292"/>
                    <a:pt x="643" y="291"/>
                  </a:cubicBezTo>
                  <a:cubicBezTo>
                    <a:pt x="641" y="290"/>
                    <a:pt x="639" y="288"/>
                    <a:pt x="637" y="288"/>
                  </a:cubicBezTo>
                  <a:cubicBezTo>
                    <a:pt x="637" y="288"/>
                    <a:pt x="637" y="289"/>
                    <a:pt x="637" y="289"/>
                  </a:cubicBezTo>
                  <a:cubicBezTo>
                    <a:pt x="635" y="290"/>
                    <a:pt x="633" y="291"/>
                    <a:pt x="630" y="293"/>
                  </a:cubicBezTo>
                  <a:cubicBezTo>
                    <a:pt x="625" y="297"/>
                    <a:pt x="620" y="301"/>
                    <a:pt x="611" y="301"/>
                  </a:cubicBezTo>
                  <a:cubicBezTo>
                    <a:pt x="603" y="299"/>
                    <a:pt x="600" y="295"/>
                    <a:pt x="597" y="292"/>
                  </a:cubicBezTo>
                  <a:cubicBezTo>
                    <a:pt x="595" y="290"/>
                    <a:pt x="593" y="288"/>
                    <a:pt x="591" y="287"/>
                  </a:cubicBezTo>
                  <a:cubicBezTo>
                    <a:pt x="591" y="284"/>
                    <a:pt x="593" y="281"/>
                    <a:pt x="595" y="277"/>
                  </a:cubicBezTo>
                  <a:cubicBezTo>
                    <a:pt x="596" y="277"/>
                    <a:pt x="596" y="276"/>
                    <a:pt x="597" y="275"/>
                  </a:cubicBezTo>
                  <a:cubicBezTo>
                    <a:pt x="597" y="275"/>
                    <a:pt x="597" y="275"/>
                    <a:pt x="597" y="274"/>
                  </a:cubicBezTo>
                  <a:cubicBezTo>
                    <a:pt x="596" y="273"/>
                    <a:pt x="596" y="271"/>
                    <a:pt x="595" y="270"/>
                  </a:cubicBezTo>
                  <a:cubicBezTo>
                    <a:pt x="593" y="267"/>
                    <a:pt x="592" y="264"/>
                    <a:pt x="595" y="260"/>
                  </a:cubicBezTo>
                  <a:cubicBezTo>
                    <a:pt x="597" y="258"/>
                    <a:pt x="599" y="257"/>
                    <a:pt x="601" y="257"/>
                  </a:cubicBezTo>
                  <a:cubicBezTo>
                    <a:pt x="602" y="257"/>
                    <a:pt x="603" y="257"/>
                    <a:pt x="604" y="257"/>
                  </a:cubicBezTo>
                  <a:cubicBezTo>
                    <a:pt x="604" y="257"/>
                    <a:pt x="605" y="257"/>
                    <a:pt x="605" y="257"/>
                  </a:cubicBezTo>
                  <a:cubicBezTo>
                    <a:pt x="605" y="257"/>
                    <a:pt x="605" y="257"/>
                    <a:pt x="605" y="257"/>
                  </a:cubicBezTo>
                  <a:cubicBezTo>
                    <a:pt x="609" y="256"/>
                    <a:pt x="612" y="255"/>
                    <a:pt x="614" y="255"/>
                  </a:cubicBezTo>
                  <a:cubicBezTo>
                    <a:pt x="617" y="255"/>
                    <a:pt x="618" y="256"/>
                    <a:pt x="621" y="259"/>
                  </a:cubicBezTo>
                  <a:cubicBezTo>
                    <a:pt x="622" y="259"/>
                    <a:pt x="623" y="260"/>
                    <a:pt x="623" y="261"/>
                  </a:cubicBezTo>
                  <a:cubicBezTo>
                    <a:pt x="625" y="263"/>
                    <a:pt x="627" y="267"/>
                    <a:pt x="631" y="267"/>
                  </a:cubicBezTo>
                  <a:cubicBezTo>
                    <a:pt x="631" y="267"/>
                    <a:pt x="631" y="267"/>
                    <a:pt x="632" y="267"/>
                  </a:cubicBezTo>
                  <a:cubicBezTo>
                    <a:pt x="634" y="265"/>
                    <a:pt x="635" y="261"/>
                    <a:pt x="636" y="257"/>
                  </a:cubicBezTo>
                  <a:cubicBezTo>
                    <a:pt x="636" y="257"/>
                    <a:pt x="637" y="257"/>
                    <a:pt x="637" y="256"/>
                  </a:cubicBezTo>
                  <a:cubicBezTo>
                    <a:pt x="637" y="255"/>
                    <a:pt x="638" y="253"/>
                    <a:pt x="638" y="252"/>
                  </a:cubicBezTo>
                  <a:cubicBezTo>
                    <a:pt x="638" y="250"/>
                    <a:pt x="639" y="249"/>
                    <a:pt x="639" y="247"/>
                  </a:cubicBezTo>
                  <a:cubicBezTo>
                    <a:pt x="639" y="247"/>
                    <a:pt x="639" y="247"/>
                    <a:pt x="639" y="247"/>
                  </a:cubicBezTo>
                  <a:cubicBezTo>
                    <a:pt x="639" y="245"/>
                    <a:pt x="639" y="243"/>
                    <a:pt x="638" y="241"/>
                  </a:cubicBezTo>
                  <a:cubicBezTo>
                    <a:pt x="639" y="240"/>
                    <a:pt x="640" y="239"/>
                    <a:pt x="641" y="238"/>
                  </a:cubicBezTo>
                  <a:cubicBezTo>
                    <a:pt x="641" y="238"/>
                    <a:pt x="642" y="237"/>
                    <a:pt x="642" y="237"/>
                  </a:cubicBezTo>
                  <a:cubicBezTo>
                    <a:pt x="642" y="236"/>
                    <a:pt x="643" y="235"/>
                    <a:pt x="643" y="233"/>
                  </a:cubicBezTo>
                  <a:cubicBezTo>
                    <a:pt x="641" y="226"/>
                    <a:pt x="633" y="221"/>
                    <a:pt x="626" y="216"/>
                  </a:cubicBezTo>
                  <a:cubicBezTo>
                    <a:pt x="625" y="212"/>
                    <a:pt x="625" y="209"/>
                    <a:pt x="624" y="205"/>
                  </a:cubicBezTo>
                  <a:cubicBezTo>
                    <a:pt x="624" y="205"/>
                    <a:pt x="623" y="204"/>
                    <a:pt x="623" y="204"/>
                  </a:cubicBezTo>
                  <a:cubicBezTo>
                    <a:pt x="623" y="204"/>
                    <a:pt x="623" y="204"/>
                    <a:pt x="623" y="204"/>
                  </a:cubicBezTo>
                  <a:cubicBezTo>
                    <a:pt x="623" y="204"/>
                    <a:pt x="622" y="204"/>
                    <a:pt x="622" y="204"/>
                  </a:cubicBezTo>
                  <a:cubicBezTo>
                    <a:pt x="619" y="206"/>
                    <a:pt x="617" y="213"/>
                    <a:pt x="617" y="224"/>
                  </a:cubicBezTo>
                  <a:cubicBezTo>
                    <a:pt x="614" y="227"/>
                    <a:pt x="612" y="228"/>
                    <a:pt x="610" y="229"/>
                  </a:cubicBezTo>
                  <a:cubicBezTo>
                    <a:pt x="609" y="230"/>
                    <a:pt x="609" y="230"/>
                    <a:pt x="608" y="230"/>
                  </a:cubicBezTo>
                  <a:cubicBezTo>
                    <a:pt x="606" y="232"/>
                    <a:pt x="605" y="234"/>
                    <a:pt x="604" y="235"/>
                  </a:cubicBezTo>
                  <a:cubicBezTo>
                    <a:pt x="603" y="237"/>
                    <a:pt x="602" y="239"/>
                    <a:pt x="600" y="241"/>
                  </a:cubicBezTo>
                  <a:cubicBezTo>
                    <a:pt x="600" y="241"/>
                    <a:pt x="599" y="241"/>
                    <a:pt x="599" y="241"/>
                  </a:cubicBezTo>
                  <a:cubicBezTo>
                    <a:pt x="597" y="241"/>
                    <a:pt x="596" y="240"/>
                    <a:pt x="595" y="240"/>
                  </a:cubicBezTo>
                  <a:cubicBezTo>
                    <a:pt x="594" y="239"/>
                    <a:pt x="593" y="239"/>
                    <a:pt x="592" y="239"/>
                  </a:cubicBezTo>
                  <a:cubicBezTo>
                    <a:pt x="592" y="239"/>
                    <a:pt x="592" y="239"/>
                    <a:pt x="591" y="239"/>
                  </a:cubicBezTo>
                  <a:cubicBezTo>
                    <a:pt x="590" y="239"/>
                    <a:pt x="589" y="241"/>
                    <a:pt x="588" y="242"/>
                  </a:cubicBezTo>
                  <a:cubicBezTo>
                    <a:pt x="588" y="243"/>
                    <a:pt x="587" y="243"/>
                    <a:pt x="587" y="244"/>
                  </a:cubicBezTo>
                  <a:cubicBezTo>
                    <a:pt x="586" y="244"/>
                    <a:pt x="584" y="244"/>
                    <a:pt x="583" y="245"/>
                  </a:cubicBezTo>
                  <a:cubicBezTo>
                    <a:pt x="581" y="245"/>
                    <a:pt x="579" y="245"/>
                    <a:pt x="578" y="247"/>
                  </a:cubicBezTo>
                  <a:cubicBezTo>
                    <a:pt x="576" y="250"/>
                    <a:pt x="577" y="253"/>
                    <a:pt x="577" y="256"/>
                  </a:cubicBezTo>
                  <a:cubicBezTo>
                    <a:pt x="577" y="258"/>
                    <a:pt x="577" y="260"/>
                    <a:pt x="577" y="261"/>
                  </a:cubicBezTo>
                  <a:cubicBezTo>
                    <a:pt x="577" y="266"/>
                    <a:pt x="573" y="268"/>
                    <a:pt x="570" y="268"/>
                  </a:cubicBezTo>
                  <a:cubicBezTo>
                    <a:pt x="565" y="269"/>
                    <a:pt x="564" y="270"/>
                    <a:pt x="564" y="273"/>
                  </a:cubicBezTo>
                  <a:cubicBezTo>
                    <a:pt x="564" y="274"/>
                    <a:pt x="564" y="275"/>
                    <a:pt x="563" y="276"/>
                  </a:cubicBezTo>
                  <a:cubicBezTo>
                    <a:pt x="563" y="277"/>
                    <a:pt x="562" y="277"/>
                    <a:pt x="560" y="277"/>
                  </a:cubicBezTo>
                  <a:cubicBezTo>
                    <a:pt x="559" y="277"/>
                    <a:pt x="558" y="277"/>
                    <a:pt x="558" y="277"/>
                  </a:cubicBezTo>
                  <a:cubicBezTo>
                    <a:pt x="557" y="277"/>
                    <a:pt x="556" y="277"/>
                    <a:pt x="555" y="277"/>
                  </a:cubicBezTo>
                  <a:cubicBezTo>
                    <a:pt x="555" y="277"/>
                    <a:pt x="555" y="277"/>
                    <a:pt x="555" y="277"/>
                  </a:cubicBezTo>
                  <a:cubicBezTo>
                    <a:pt x="555" y="277"/>
                    <a:pt x="554" y="277"/>
                    <a:pt x="554" y="277"/>
                  </a:cubicBezTo>
                  <a:cubicBezTo>
                    <a:pt x="553" y="278"/>
                    <a:pt x="552" y="279"/>
                    <a:pt x="551" y="280"/>
                  </a:cubicBezTo>
                  <a:cubicBezTo>
                    <a:pt x="549" y="282"/>
                    <a:pt x="547" y="283"/>
                    <a:pt x="546" y="283"/>
                  </a:cubicBezTo>
                  <a:cubicBezTo>
                    <a:pt x="546" y="283"/>
                    <a:pt x="546" y="283"/>
                    <a:pt x="546" y="283"/>
                  </a:cubicBezTo>
                  <a:cubicBezTo>
                    <a:pt x="546" y="283"/>
                    <a:pt x="546" y="283"/>
                    <a:pt x="546" y="283"/>
                  </a:cubicBezTo>
                  <a:cubicBezTo>
                    <a:pt x="545" y="283"/>
                    <a:pt x="545" y="282"/>
                    <a:pt x="545" y="281"/>
                  </a:cubicBezTo>
                  <a:cubicBezTo>
                    <a:pt x="545" y="280"/>
                    <a:pt x="545" y="280"/>
                    <a:pt x="545" y="279"/>
                  </a:cubicBezTo>
                  <a:cubicBezTo>
                    <a:pt x="544" y="279"/>
                    <a:pt x="544" y="278"/>
                    <a:pt x="544" y="278"/>
                  </a:cubicBezTo>
                  <a:cubicBezTo>
                    <a:pt x="544" y="278"/>
                    <a:pt x="543" y="278"/>
                    <a:pt x="542" y="277"/>
                  </a:cubicBezTo>
                  <a:cubicBezTo>
                    <a:pt x="541" y="277"/>
                    <a:pt x="540" y="276"/>
                    <a:pt x="540" y="275"/>
                  </a:cubicBezTo>
                  <a:cubicBezTo>
                    <a:pt x="540" y="275"/>
                    <a:pt x="542" y="274"/>
                    <a:pt x="543" y="274"/>
                  </a:cubicBezTo>
                  <a:cubicBezTo>
                    <a:pt x="545" y="273"/>
                    <a:pt x="548" y="272"/>
                    <a:pt x="549" y="268"/>
                  </a:cubicBezTo>
                  <a:cubicBezTo>
                    <a:pt x="549" y="264"/>
                    <a:pt x="546" y="262"/>
                    <a:pt x="544" y="260"/>
                  </a:cubicBezTo>
                  <a:cubicBezTo>
                    <a:pt x="542" y="259"/>
                    <a:pt x="541" y="258"/>
                    <a:pt x="540" y="257"/>
                  </a:cubicBezTo>
                  <a:cubicBezTo>
                    <a:pt x="540" y="256"/>
                    <a:pt x="540" y="255"/>
                    <a:pt x="540" y="253"/>
                  </a:cubicBezTo>
                  <a:cubicBezTo>
                    <a:pt x="540" y="251"/>
                    <a:pt x="540" y="248"/>
                    <a:pt x="538" y="248"/>
                  </a:cubicBezTo>
                  <a:cubicBezTo>
                    <a:pt x="536" y="247"/>
                    <a:pt x="535" y="247"/>
                    <a:pt x="533" y="247"/>
                  </a:cubicBezTo>
                  <a:cubicBezTo>
                    <a:pt x="530" y="247"/>
                    <a:pt x="527" y="248"/>
                    <a:pt x="524" y="249"/>
                  </a:cubicBezTo>
                  <a:cubicBezTo>
                    <a:pt x="520" y="249"/>
                    <a:pt x="516" y="250"/>
                    <a:pt x="513" y="250"/>
                  </a:cubicBezTo>
                  <a:cubicBezTo>
                    <a:pt x="512" y="250"/>
                    <a:pt x="512" y="250"/>
                    <a:pt x="512" y="250"/>
                  </a:cubicBezTo>
                  <a:cubicBezTo>
                    <a:pt x="510" y="249"/>
                    <a:pt x="509" y="248"/>
                    <a:pt x="508" y="247"/>
                  </a:cubicBezTo>
                  <a:cubicBezTo>
                    <a:pt x="506" y="246"/>
                    <a:pt x="505" y="244"/>
                    <a:pt x="502" y="243"/>
                  </a:cubicBezTo>
                  <a:cubicBezTo>
                    <a:pt x="501" y="243"/>
                    <a:pt x="499" y="243"/>
                    <a:pt x="497" y="243"/>
                  </a:cubicBezTo>
                  <a:cubicBezTo>
                    <a:pt x="494" y="243"/>
                    <a:pt x="490" y="243"/>
                    <a:pt x="485" y="243"/>
                  </a:cubicBezTo>
                  <a:cubicBezTo>
                    <a:pt x="484" y="243"/>
                    <a:pt x="482" y="243"/>
                    <a:pt x="481" y="243"/>
                  </a:cubicBezTo>
                  <a:cubicBezTo>
                    <a:pt x="477" y="243"/>
                    <a:pt x="474" y="243"/>
                    <a:pt x="474" y="245"/>
                  </a:cubicBezTo>
                  <a:cubicBezTo>
                    <a:pt x="471" y="247"/>
                    <a:pt x="469" y="252"/>
                    <a:pt x="467" y="256"/>
                  </a:cubicBezTo>
                  <a:cubicBezTo>
                    <a:pt x="467" y="257"/>
                    <a:pt x="467" y="258"/>
                    <a:pt x="466" y="259"/>
                  </a:cubicBezTo>
                  <a:cubicBezTo>
                    <a:pt x="466" y="260"/>
                    <a:pt x="466" y="260"/>
                    <a:pt x="466" y="260"/>
                  </a:cubicBezTo>
                  <a:cubicBezTo>
                    <a:pt x="464" y="266"/>
                    <a:pt x="462" y="271"/>
                    <a:pt x="455" y="271"/>
                  </a:cubicBezTo>
                  <a:cubicBezTo>
                    <a:pt x="453" y="271"/>
                    <a:pt x="452" y="271"/>
                    <a:pt x="450" y="271"/>
                  </a:cubicBezTo>
                  <a:cubicBezTo>
                    <a:pt x="450" y="271"/>
                    <a:pt x="450" y="271"/>
                    <a:pt x="450" y="271"/>
                  </a:cubicBezTo>
                  <a:cubicBezTo>
                    <a:pt x="447" y="270"/>
                    <a:pt x="444" y="270"/>
                    <a:pt x="442" y="257"/>
                  </a:cubicBezTo>
                  <a:cubicBezTo>
                    <a:pt x="442" y="256"/>
                    <a:pt x="442" y="255"/>
                    <a:pt x="442" y="254"/>
                  </a:cubicBezTo>
                  <a:cubicBezTo>
                    <a:pt x="441" y="252"/>
                    <a:pt x="441" y="249"/>
                    <a:pt x="440" y="247"/>
                  </a:cubicBezTo>
                  <a:cubicBezTo>
                    <a:pt x="440" y="247"/>
                    <a:pt x="440" y="246"/>
                    <a:pt x="440" y="246"/>
                  </a:cubicBezTo>
                  <a:cubicBezTo>
                    <a:pt x="438" y="245"/>
                    <a:pt x="435" y="244"/>
                    <a:pt x="433" y="244"/>
                  </a:cubicBezTo>
                  <a:cubicBezTo>
                    <a:pt x="431" y="243"/>
                    <a:pt x="429" y="243"/>
                    <a:pt x="429" y="243"/>
                  </a:cubicBezTo>
                  <a:cubicBezTo>
                    <a:pt x="430" y="242"/>
                    <a:pt x="431" y="241"/>
                    <a:pt x="433" y="241"/>
                  </a:cubicBezTo>
                  <a:cubicBezTo>
                    <a:pt x="434" y="241"/>
                    <a:pt x="435" y="241"/>
                    <a:pt x="436" y="242"/>
                  </a:cubicBezTo>
                  <a:cubicBezTo>
                    <a:pt x="438" y="242"/>
                    <a:pt x="439" y="241"/>
                    <a:pt x="439" y="240"/>
                  </a:cubicBezTo>
                  <a:cubicBezTo>
                    <a:pt x="440" y="239"/>
                    <a:pt x="440" y="236"/>
                    <a:pt x="438" y="232"/>
                  </a:cubicBezTo>
                  <a:cubicBezTo>
                    <a:pt x="437" y="229"/>
                    <a:pt x="437" y="228"/>
                    <a:pt x="438" y="227"/>
                  </a:cubicBezTo>
                  <a:cubicBezTo>
                    <a:pt x="439" y="226"/>
                    <a:pt x="440" y="224"/>
                    <a:pt x="440" y="220"/>
                  </a:cubicBezTo>
                  <a:cubicBezTo>
                    <a:pt x="440" y="220"/>
                    <a:pt x="440" y="219"/>
                    <a:pt x="440" y="219"/>
                  </a:cubicBezTo>
                  <a:cubicBezTo>
                    <a:pt x="436" y="212"/>
                    <a:pt x="436" y="212"/>
                    <a:pt x="436" y="212"/>
                  </a:cubicBezTo>
                  <a:cubicBezTo>
                    <a:pt x="436" y="212"/>
                    <a:pt x="436" y="212"/>
                    <a:pt x="436" y="212"/>
                  </a:cubicBezTo>
                  <a:cubicBezTo>
                    <a:pt x="435" y="212"/>
                    <a:pt x="434" y="212"/>
                    <a:pt x="434" y="212"/>
                  </a:cubicBezTo>
                  <a:cubicBezTo>
                    <a:pt x="431" y="212"/>
                    <a:pt x="430" y="214"/>
                    <a:pt x="430" y="215"/>
                  </a:cubicBezTo>
                  <a:cubicBezTo>
                    <a:pt x="429" y="216"/>
                    <a:pt x="429" y="217"/>
                    <a:pt x="427" y="218"/>
                  </a:cubicBezTo>
                  <a:cubicBezTo>
                    <a:pt x="426" y="217"/>
                    <a:pt x="425" y="216"/>
                    <a:pt x="424" y="215"/>
                  </a:cubicBezTo>
                  <a:cubicBezTo>
                    <a:pt x="423" y="215"/>
                    <a:pt x="422" y="214"/>
                    <a:pt x="422" y="214"/>
                  </a:cubicBezTo>
                  <a:cubicBezTo>
                    <a:pt x="421" y="214"/>
                    <a:pt x="420" y="213"/>
                    <a:pt x="420" y="213"/>
                  </a:cubicBezTo>
                  <a:cubicBezTo>
                    <a:pt x="417" y="213"/>
                    <a:pt x="417" y="216"/>
                    <a:pt x="415" y="222"/>
                  </a:cubicBezTo>
                  <a:cubicBezTo>
                    <a:pt x="415" y="224"/>
                    <a:pt x="415" y="226"/>
                    <a:pt x="414" y="228"/>
                  </a:cubicBezTo>
                  <a:cubicBezTo>
                    <a:pt x="411" y="232"/>
                    <a:pt x="409" y="234"/>
                    <a:pt x="409" y="237"/>
                  </a:cubicBezTo>
                  <a:cubicBezTo>
                    <a:pt x="411" y="240"/>
                    <a:pt x="411" y="241"/>
                    <a:pt x="414" y="241"/>
                  </a:cubicBezTo>
                  <a:cubicBezTo>
                    <a:pt x="415" y="242"/>
                    <a:pt x="415" y="242"/>
                    <a:pt x="416" y="242"/>
                  </a:cubicBezTo>
                  <a:cubicBezTo>
                    <a:pt x="416" y="242"/>
                    <a:pt x="417" y="243"/>
                    <a:pt x="417" y="244"/>
                  </a:cubicBezTo>
                  <a:cubicBezTo>
                    <a:pt x="417" y="246"/>
                    <a:pt x="415" y="250"/>
                    <a:pt x="411" y="252"/>
                  </a:cubicBezTo>
                  <a:cubicBezTo>
                    <a:pt x="409" y="255"/>
                    <a:pt x="407" y="257"/>
                    <a:pt x="402" y="258"/>
                  </a:cubicBezTo>
                  <a:cubicBezTo>
                    <a:pt x="396" y="254"/>
                    <a:pt x="392" y="251"/>
                    <a:pt x="394" y="243"/>
                  </a:cubicBezTo>
                  <a:cubicBezTo>
                    <a:pt x="394" y="243"/>
                    <a:pt x="394" y="242"/>
                    <a:pt x="394" y="242"/>
                  </a:cubicBezTo>
                  <a:cubicBezTo>
                    <a:pt x="394" y="240"/>
                    <a:pt x="392" y="239"/>
                    <a:pt x="390" y="238"/>
                  </a:cubicBezTo>
                  <a:cubicBezTo>
                    <a:pt x="389" y="238"/>
                    <a:pt x="389" y="237"/>
                    <a:pt x="388" y="237"/>
                  </a:cubicBezTo>
                  <a:cubicBezTo>
                    <a:pt x="388" y="237"/>
                    <a:pt x="388" y="237"/>
                    <a:pt x="388" y="237"/>
                  </a:cubicBezTo>
                  <a:cubicBezTo>
                    <a:pt x="388" y="237"/>
                    <a:pt x="388" y="237"/>
                    <a:pt x="388" y="237"/>
                  </a:cubicBezTo>
                  <a:cubicBezTo>
                    <a:pt x="386" y="236"/>
                    <a:pt x="386" y="236"/>
                    <a:pt x="386" y="235"/>
                  </a:cubicBezTo>
                  <a:cubicBezTo>
                    <a:pt x="387" y="232"/>
                    <a:pt x="388" y="231"/>
                    <a:pt x="389" y="229"/>
                  </a:cubicBezTo>
                  <a:cubicBezTo>
                    <a:pt x="391" y="227"/>
                    <a:pt x="393" y="225"/>
                    <a:pt x="394" y="221"/>
                  </a:cubicBezTo>
                  <a:cubicBezTo>
                    <a:pt x="394" y="221"/>
                    <a:pt x="394" y="221"/>
                    <a:pt x="394" y="221"/>
                  </a:cubicBezTo>
                  <a:cubicBezTo>
                    <a:pt x="392" y="212"/>
                    <a:pt x="390" y="201"/>
                    <a:pt x="392" y="196"/>
                  </a:cubicBezTo>
                  <a:cubicBezTo>
                    <a:pt x="393" y="195"/>
                    <a:pt x="395" y="195"/>
                    <a:pt x="396" y="194"/>
                  </a:cubicBezTo>
                  <a:cubicBezTo>
                    <a:pt x="399" y="193"/>
                    <a:pt x="401" y="192"/>
                    <a:pt x="403" y="190"/>
                  </a:cubicBezTo>
                  <a:cubicBezTo>
                    <a:pt x="403" y="190"/>
                    <a:pt x="404" y="190"/>
                    <a:pt x="404" y="190"/>
                  </a:cubicBezTo>
                  <a:cubicBezTo>
                    <a:pt x="405" y="186"/>
                    <a:pt x="407" y="184"/>
                    <a:pt x="410" y="183"/>
                  </a:cubicBezTo>
                  <a:cubicBezTo>
                    <a:pt x="411" y="183"/>
                    <a:pt x="411" y="183"/>
                    <a:pt x="411" y="183"/>
                  </a:cubicBezTo>
                  <a:cubicBezTo>
                    <a:pt x="414" y="181"/>
                    <a:pt x="414" y="177"/>
                    <a:pt x="413" y="173"/>
                  </a:cubicBezTo>
                  <a:cubicBezTo>
                    <a:pt x="413" y="173"/>
                    <a:pt x="413" y="173"/>
                    <a:pt x="414" y="173"/>
                  </a:cubicBezTo>
                  <a:cubicBezTo>
                    <a:pt x="415" y="173"/>
                    <a:pt x="416" y="173"/>
                    <a:pt x="417" y="173"/>
                  </a:cubicBezTo>
                  <a:cubicBezTo>
                    <a:pt x="419" y="174"/>
                    <a:pt x="420" y="174"/>
                    <a:pt x="422" y="174"/>
                  </a:cubicBezTo>
                  <a:cubicBezTo>
                    <a:pt x="423" y="174"/>
                    <a:pt x="424" y="174"/>
                    <a:pt x="425" y="173"/>
                  </a:cubicBezTo>
                  <a:cubicBezTo>
                    <a:pt x="428" y="172"/>
                    <a:pt x="429" y="172"/>
                    <a:pt x="430" y="171"/>
                  </a:cubicBezTo>
                  <a:cubicBezTo>
                    <a:pt x="431" y="170"/>
                    <a:pt x="432" y="170"/>
                    <a:pt x="434" y="170"/>
                  </a:cubicBezTo>
                  <a:cubicBezTo>
                    <a:pt x="435" y="170"/>
                    <a:pt x="435" y="170"/>
                    <a:pt x="436" y="170"/>
                  </a:cubicBezTo>
                  <a:cubicBezTo>
                    <a:pt x="436" y="170"/>
                    <a:pt x="436" y="170"/>
                    <a:pt x="436" y="170"/>
                  </a:cubicBezTo>
                  <a:cubicBezTo>
                    <a:pt x="437" y="170"/>
                    <a:pt x="437" y="170"/>
                    <a:pt x="437" y="169"/>
                  </a:cubicBezTo>
                  <a:cubicBezTo>
                    <a:pt x="443" y="162"/>
                    <a:pt x="442" y="151"/>
                    <a:pt x="442" y="141"/>
                  </a:cubicBezTo>
                  <a:cubicBezTo>
                    <a:pt x="442" y="139"/>
                    <a:pt x="442" y="137"/>
                    <a:pt x="441" y="134"/>
                  </a:cubicBezTo>
                  <a:cubicBezTo>
                    <a:pt x="446" y="133"/>
                    <a:pt x="448" y="128"/>
                    <a:pt x="447" y="124"/>
                  </a:cubicBezTo>
                  <a:cubicBezTo>
                    <a:pt x="450" y="123"/>
                    <a:pt x="452" y="121"/>
                    <a:pt x="452" y="117"/>
                  </a:cubicBezTo>
                  <a:cubicBezTo>
                    <a:pt x="452" y="117"/>
                    <a:pt x="452" y="117"/>
                    <a:pt x="452" y="117"/>
                  </a:cubicBezTo>
                  <a:cubicBezTo>
                    <a:pt x="452" y="117"/>
                    <a:pt x="452" y="117"/>
                    <a:pt x="452" y="117"/>
                  </a:cubicBezTo>
                  <a:cubicBezTo>
                    <a:pt x="452" y="116"/>
                    <a:pt x="452" y="115"/>
                    <a:pt x="452" y="114"/>
                  </a:cubicBezTo>
                  <a:cubicBezTo>
                    <a:pt x="456" y="103"/>
                    <a:pt x="458" y="99"/>
                    <a:pt x="461" y="98"/>
                  </a:cubicBezTo>
                  <a:cubicBezTo>
                    <a:pt x="462" y="101"/>
                    <a:pt x="460" y="105"/>
                    <a:pt x="459" y="109"/>
                  </a:cubicBezTo>
                  <a:cubicBezTo>
                    <a:pt x="457" y="113"/>
                    <a:pt x="456" y="117"/>
                    <a:pt x="457" y="120"/>
                  </a:cubicBezTo>
                  <a:cubicBezTo>
                    <a:pt x="458" y="122"/>
                    <a:pt x="458" y="125"/>
                    <a:pt x="458" y="127"/>
                  </a:cubicBezTo>
                  <a:cubicBezTo>
                    <a:pt x="459" y="131"/>
                    <a:pt x="459" y="135"/>
                    <a:pt x="462" y="135"/>
                  </a:cubicBezTo>
                  <a:cubicBezTo>
                    <a:pt x="463" y="135"/>
                    <a:pt x="463" y="135"/>
                    <a:pt x="463" y="135"/>
                  </a:cubicBezTo>
                  <a:cubicBezTo>
                    <a:pt x="463" y="137"/>
                    <a:pt x="463" y="138"/>
                    <a:pt x="462" y="139"/>
                  </a:cubicBezTo>
                  <a:cubicBezTo>
                    <a:pt x="462" y="140"/>
                    <a:pt x="461" y="141"/>
                    <a:pt x="461" y="142"/>
                  </a:cubicBezTo>
                  <a:cubicBezTo>
                    <a:pt x="461" y="142"/>
                    <a:pt x="461" y="142"/>
                    <a:pt x="461" y="143"/>
                  </a:cubicBezTo>
                  <a:cubicBezTo>
                    <a:pt x="463" y="147"/>
                    <a:pt x="463" y="151"/>
                    <a:pt x="462" y="158"/>
                  </a:cubicBezTo>
                  <a:cubicBezTo>
                    <a:pt x="461" y="161"/>
                    <a:pt x="463" y="165"/>
                    <a:pt x="465" y="169"/>
                  </a:cubicBezTo>
                  <a:cubicBezTo>
                    <a:pt x="468" y="173"/>
                    <a:pt x="471" y="179"/>
                    <a:pt x="471" y="187"/>
                  </a:cubicBezTo>
                  <a:cubicBezTo>
                    <a:pt x="475" y="200"/>
                    <a:pt x="487" y="230"/>
                    <a:pt x="514" y="230"/>
                  </a:cubicBezTo>
                  <a:cubicBezTo>
                    <a:pt x="517" y="230"/>
                    <a:pt x="520" y="230"/>
                    <a:pt x="522" y="229"/>
                  </a:cubicBezTo>
                  <a:cubicBezTo>
                    <a:pt x="529" y="229"/>
                    <a:pt x="534" y="229"/>
                    <a:pt x="539" y="228"/>
                  </a:cubicBezTo>
                  <a:cubicBezTo>
                    <a:pt x="541" y="227"/>
                    <a:pt x="542" y="227"/>
                    <a:pt x="544" y="226"/>
                  </a:cubicBezTo>
                  <a:cubicBezTo>
                    <a:pt x="546" y="225"/>
                    <a:pt x="548" y="224"/>
                    <a:pt x="552" y="223"/>
                  </a:cubicBezTo>
                  <a:cubicBezTo>
                    <a:pt x="552" y="223"/>
                    <a:pt x="552" y="223"/>
                    <a:pt x="553" y="223"/>
                  </a:cubicBezTo>
                  <a:cubicBezTo>
                    <a:pt x="554" y="221"/>
                    <a:pt x="555" y="219"/>
                    <a:pt x="555" y="216"/>
                  </a:cubicBezTo>
                  <a:cubicBezTo>
                    <a:pt x="555" y="215"/>
                    <a:pt x="556" y="213"/>
                    <a:pt x="556" y="212"/>
                  </a:cubicBezTo>
                  <a:cubicBezTo>
                    <a:pt x="557" y="211"/>
                    <a:pt x="558" y="210"/>
                    <a:pt x="560" y="209"/>
                  </a:cubicBezTo>
                  <a:cubicBezTo>
                    <a:pt x="561" y="208"/>
                    <a:pt x="562" y="207"/>
                    <a:pt x="563" y="206"/>
                  </a:cubicBezTo>
                  <a:cubicBezTo>
                    <a:pt x="563" y="206"/>
                    <a:pt x="564" y="205"/>
                    <a:pt x="564" y="205"/>
                  </a:cubicBezTo>
                  <a:cubicBezTo>
                    <a:pt x="564" y="197"/>
                    <a:pt x="565" y="187"/>
                    <a:pt x="566" y="178"/>
                  </a:cubicBezTo>
                  <a:cubicBezTo>
                    <a:pt x="566" y="176"/>
                    <a:pt x="565" y="174"/>
                    <a:pt x="564" y="172"/>
                  </a:cubicBezTo>
                  <a:cubicBezTo>
                    <a:pt x="563" y="170"/>
                    <a:pt x="562" y="168"/>
                    <a:pt x="562" y="166"/>
                  </a:cubicBezTo>
                  <a:cubicBezTo>
                    <a:pt x="566" y="147"/>
                    <a:pt x="566" y="136"/>
                    <a:pt x="565" y="125"/>
                  </a:cubicBezTo>
                  <a:cubicBezTo>
                    <a:pt x="565" y="121"/>
                    <a:pt x="565" y="117"/>
                    <a:pt x="565" y="113"/>
                  </a:cubicBezTo>
                  <a:cubicBezTo>
                    <a:pt x="565" y="112"/>
                    <a:pt x="566" y="110"/>
                    <a:pt x="566" y="108"/>
                  </a:cubicBezTo>
                  <a:cubicBezTo>
                    <a:pt x="568" y="104"/>
                    <a:pt x="569" y="101"/>
                    <a:pt x="568" y="97"/>
                  </a:cubicBezTo>
                  <a:cubicBezTo>
                    <a:pt x="567" y="92"/>
                    <a:pt x="565" y="89"/>
                    <a:pt x="562" y="86"/>
                  </a:cubicBezTo>
                  <a:cubicBezTo>
                    <a:pt x="560" y="83"/>
                    <a:pt x="559" y="81"/>
                    <a:pt x="557" y="77"/>
                  </a:cubicBezTo>
                  <a:cubicBezTo>
                    <a:pt x="556" y="76"/>
                    <a:pt x="556" y="75"/>
                    <a:pt x="556" y="74"/>
                  </a:cubicBezTo>
                  <a:cubicBezTo>
                    <a:pt x="556" y="70"/>
                    <a:pt x="554" y="66"/>
                    <a:pt x="545" y="65"/>
                  </a:cubicBezTo>
                  <a:cubicBezTo>
                    <a:pt x="550" y="63"/>
                    <a:pt x="554" y="62"/>
                    <a:pt x="554" y="58"/>
                  </a:cubicBezTo>
                  <a:cubicBezTo>
                    <a:pt x="554" y="57"/>
                    <a:pt x="554" y="57"/>
                    <a:pt x="554" y="57"/>
                  </a:cubicBezTo>
                  <a:cubicBezTo>
                    <a:pt x="552" y="55"/>
                    <a:pt x="549" y="52"/>
                    <a:pt x="548" y="50"/>
                  </a:cubicBezTo>
                  <a:cubicBezTo>
                    <a:pt x="545" y="45"/>
                    <a:pt x="547" y="43"/>
                    <a:pt x="549" y="41"/>
                  </a:cubicBezTo>
                  <a:cubicBezTo>
                    <a:pt x="550" y="48"/>
                    <a:pt x="553" y="51"/>
                    <a:pt x="556" y="51"/>
                  </a:cubicBezTo>
                  <a:cubicBezTo>
                    <a:pt x="557" y="51"/>
                    <a:pt x="558" y="51"/>
                    <a:pt x="559" y="50"/>
                  </a:cubicBezTo>
                  <a:cubicBezTo>
                    <a:pt x="559" y="50"/>
                    <a:pt x="559" y="50"/>
                    <a:pt x="559" y="50"/>
                  </a:cubicBezTo>
                  <a:cubicBezTo>
                    <a:pt x="562" y="46"/>
                    <a:pt x="562" y="41"/>
                    <a:pt x="562" y="36"/>
                  </a:cubicBezTo>
                  <a:cubicBezTo>
                    <a:pt x="561" y="29"/>
                    <a:pt x="557" y="28"/>
                    <a:pt x="553" y="28"/>
                  </a:cubicBezTo>
                  <a:cubicBezTo>
                    <a:pt x="552" y="28"/>
                    <a:pt x="551" y="28"/>
                    <a:pt x="550" y="28"/>
                  </a:cubicBezTo>
                  <a:cubicBezTo>
                    <a:pt x="550" y="28"/>
                    <a:pt x="549" y="28"/>
                    <a:pt x="548" y="28"/>
                  </a:cubicBezTo>
                  <a:cubicBezTo>
                    <a:pt x="548" y="28"/>
                    <a:pt x="548" y="28"/>
                    <a:pt x="548" y="28"/>
                  </a:cubicBezTo>
                  <a:cubicBezTo>
                    <a:pt x="548" y="26"/>
                    <a:pt x="548" y="25"/>
                    <a:pt x="549" y="24"/>
                  </a:cubicBezTo>
                  <a:cubicBezTo>
                    <a:pt x="549" y="22"/>
                    <a:pt x="549" y="20"/>
                    <a:pt x="549" y="17"/>
                  </a:cubicBezTo>
                  <a:cubicBezTo>
                    <a:pt x="549" y="17"/>
                    <a:pt x="549" y="17"/>
                    <a:pt x="549" y="16"/>
                  </a:cubicBezTo>
                  <a:cubicBezTo>
                    <a:pt x="548" y="16"/>
                    <a:pt x="548" y="16"/>
                    <a:pt x="548" y="16"/>
                  </a:cubicBezTo>
                  <a:cubicBezTo>
                    <a:pt x="548" y="16"/>
                    <a:pt x="548" y="16"/>
                    <a:pt x="548" y="17"/>
                  </a:cubicBezTo>
                  <a:cubicBezTo>
                    <a:pt x="545" y="19"/>
                    <a:pt x="542" y="20"/>
                    <a:pt x="539" y="20"/>
                  </a:cubicBezTo>
                  <a:cubicBezTo>
                    <a:pt x="537" y="20"/>
                    <a:pt x="536" y="19"/>
                    <a:pt x="534" y="19"/>
                  </a:cubicBezTo>
                  <a:cubicBezTo>
                    <a:pt x="529" y="16"/>
                    <a:pt x="525" y="12"/>
                    <a:pt x="521" y="9"/>
                  </a:cubicBezTo>
                  <a:cubicBezTo>
                    <a:pt x="515" y="4"/>
                    <a:pt x="510" y="0"/>
                    <a:pt x="506" y="0"/>
                  </a:cubicBezTo>
                  <a:cubicBezTo>
                    <a:pt x="506" y="0"/>
                    <a:pt x="505" y="0"/>
                    <a:pt x="505" y="0"/>
                  </a:cubicBezTo>
                  <a:cubicBezTo>
                    <a:pt x="500" y="1"/>
                    <a:pt x="498" y="3"/>
                    <a:pt x="497" y="5"/>
                  </a:cubicBezTo>
                  <a:cubicBezTo>
                    <a:pt x="496" y="7"/>
                    <a:pt x="495" y="8"/>
                    <a:pt x="493" y="9"/>
                  </a:cubicBezTo>
                  <a:cubicBezTo>
                    <a:pt x="493" y="9"/>
                    <a:pt x="492" y="9"/>
                    <a:pt x="491" y="9"/>
                  </a:cubicBezTo>
                  <a:cubicBezTo>
                    <a:pt x="490" y="9"/>
                    <a:pt x="488" y="8"/>
                    <a:pt x="486" y="8"/>
                  </a:cubicBezTo>
                  <a:cubicBezTo>
                    <a:pt x="484" y="8"/>
                    <a:pt x="482" y="8"/>
                    <a:pt x="480" y="8"/>
                  </a:cubicBezTo>
                  <a:cubicBezTo>
                    <a:pt x="478" y="8"/>
                    <a:pt x="476" y="8"/>
                    <a:pt x="474" y="9"/>
                  </a:cubicBezTo>
                  <a:cubicBezTo>
                    <a:pt x="469" y="11"/>
                    <a:pt x="469" y="15"/>
                    <a:pt x="467" y="24"/>
                  </a:cubicBezTo>
                  <a:cubicBezTo>
                    <a:pt x="467" y="27"/>
                    <a:pt x="466" y="31"/>
                    <a:pt x="465" y="35"/>
                  </a:cubicBezTo>
                  <a:cubicBezTo>
                    <a:pt x="463" y="45"/>
                    <a:pt x="458" y="51"/>
                    <a:pt x="450" y="52"/>
                  </a:cubicBezTo>
                  <a:cubicBezTo>
                    <a:pt x="449" y="52"/>
                    <a:pt x="448" y="52"/>
                    <a:pt x="448" y="52"/>
                  </a:cubicBezTo>
                  <a:cubicBezTo>
                    <a:pt x="445" y="52"/>
                    <a:pt x="442" y="51"/>
                    <a:pt x="439" y="51"/>
                  </a:cubicBezTo>
                  <a:cubicBezTo>
                    <a:pt x="437" y="51"/>
                    <a:pt x="434" y="50"/>
                    <a:pt x="431" y="50"/>
                  </a:cubicBezTo>
                  <a:cubicBezTo>
                    <a:pt x="429" y="50"/>
                    <a:pt x="427" y="50"/>
                    <a:pt x="425" y="51"/>
                  </a:cubicBezTo>
                  <a:cubicBezTo>
                    <a:pt x="420" y="53"/>
                    <a:pt x="416" y="56"/>
                    <a:pt x="414" y="58"/>
                  </a:cubicBezTo>
                  <a:cubicBezTo>
                    <a:pt x="414" y="58"/>
                    <a:pt x="414" y="58"/>
                    <a:pt x="414" y="58"/>
                  </a:cubicBezTo>
                  <a:cubicBezTo>
                    <a:pt x="414" y="58"/>
                    <a:pt x="414" y="58"/>
                    <a:pt x="414" y="58"/>
                  </a:cubicBezTo>
                  <a:cubicBezTo>
                    <a:pt x="409" y="63"/>
                    <a:pt x="406" y="70"/>
                    <a:pt x="404" y="76"/>
                  </a:cubicBezTo>
                  <a:cubicBezTo>
                    <a:pt x="402" y="81"/>
                    <a:pt x="401" y="85"/>
                    <a:pt x="398" y="86"/>
                  </a:cubicBezTo>
                  <a:cubicBezTo>
                    <a:pt x="395" y="89"/>
                    <a:pt x="391" y="90"/>
                    <a:pt x="386" y="90"/>
                  </a:cubicBezTo>
                  <a:cubicBezTo>
                    <a:pt x="384" y="90"/>
                    <a:pt x="381" y="90"/>
                    <a:pt x="377" y="89"/>
                  </a:cubicBezTo>
                  <a:cubicBezTo>
                    <a:pt x="377" y="89"/>
                    <a:pt x="377" y="89"/>
                    <a:pt x="377" y="89"/>
                  </a:cubicBezTo>
                  <a:cubicBezTo>
                    <a:pt x="377" y="89"/>
                    <a:pt x="377" y="90"/>
                    <a:pt x="377" y="90"/>
                  </a:cubicBezTo>
                  <a:cubicBezTo>
                    <a:pt x="373" y="97"/>
                    <a:pt x="369" y="100"/>
                    <a:pt x="364" y="101"/>
                  </a:cubicBezTo>
                  <a:cubicBezTo>
                    <a:pt x="361" y="102"/>
                    <a:pt x="356" y="102"/>
                    <a:pt x="350" y="102"/>
                  </a:cubicBezTo>
                  <a:cubicBezTo>
                    <a:pt x="350" y="102"/>
                    <a:pt x="350" y="102"/>
                    <a:pt x="350" y="102"/>
                  </a:cubicBezTo>
                  <a:cubicBezTo>
                    <a:pt x="348" y="102"/>
                    <a:pt x="348" y="105"/>
                    <a:pt x="349" y="109"/>
                  </a:cubicBezTo>
                  <a:cubicBezTo>
                    <a:pt x="350" y="113"/>
                    <a:pt x="351" y="118"/>
                    <a:pt x="349" y="121"/>
                  </a:cubicBezTo>
                  <a:cubicBezTo>
                    <a:pt x="347" y="123"/>
                    <a:pt x="345" y="124"/>
                    <a:pt x="341" y="124"/>
                  </a:cubicBezTo>
                  <a:cubicBezTo>
                    <a:pt x="339" y="124"/>
                    <a:pt x="337" y="124"/>
                    <a:pt x="334" y="123"/>
                  </a:cubicBezTo>
                  <a:cubicBezTo>
                    <a:pt x="334" y="123"/>
                    <a:pt x="334" y="123"/>
                    <a:pt x="334" y="123"/>
                  </a:cubicBezTo>
                  <a:cubicBezTo>
                    <a:pt x="334" y="123"/>
                    <a:pt x="334" y="123"/>
                    <a:pt x="334" y="123"/>
                  </a:cubicBezTo>
                  <a:cubicBezTo>
                    <a:pt x="330" y="126"/>
                    <a:pt x="332" y="129"/>
                    <a:pt x="333" y="131"/>
                  </a:cubicBezTo>
                  <a:cubicBezTo>
                    <a:pt x="334" y="135"/>
                    <a:pt x="335" y="137"/>
                    <a:pt x="330" y="140"/>
                  </a:cubicBezTo>
                  <a:cubicBezTo>
                    <a:pt x="328" y="141"/>
                    <a:pt x="327" y="141"/>
                    <a:pt x="326" y="141"/>
                  </a:cubicBezTo>
                  <a:cubicBezTo>
                    <a:pt x="324" y="141"/>
                    <a:pt x="323" y="140"/>
                    <a:pt x="321" y="140"/>
                  </a:cubicBezTo>
                  <a:cubicBezTo>
                    <a:pt x="319" y="140"/>
                    <a:pt x="318" y="139"/>
                    <a:pt x="316" y="139"/>
                  </a:cubicBezTo>
                  <a:cubicBezTo>
                    <a:pt x="313" y="139"/>
                    <a:pt x="312" y="140"/>
                    <a:pt x="309" y="141"/>
                  </a:cubicBezTo>
                  <a:cubicBezTo>
                    <a:pt x="305" y="148"/>
                    <a:pt x="305" y="153"/>
                    <a:pt x="306" y="159"/>
                  </a:cubicBezTo>
                  <a:cubicBezTo>
                    <a:pt x="306" y="164"/>
                    <a:pt x="307" y="169"/>
                    <a:pt x="303" y="176"/>
                  </a:cubicBezTo>
                  <a:cubicBezTo>
                    <a:pt x="298" y="183"/>
                    <a:pt x="289" y="186"/>
                    <a:pt x="275" y="186"/>
                  </a:cubicBezTo>
                  <a:cubicBezTo>
                    <a:pt x="259" y="186"/>
                    <a:pt x="239" y="182"/>
                    <a:pt x="218" y="178"/>
                  </a:cubicBezTo>
                  <a:cubicBezTo>
                    <a:pt x="214" y="177"/>
                    <a:pt x="214" y="177"/>
                    <a:pt x="214" y="177"/>
                  </a:cubicBezTo>
                  <a:cubicBezTo>
                    <a:pt x="214" y="177"/>
                    <a:pt x="214" y="177"/>
                    <a:pt x="214" y="177"/>
                  </a:cubicBezTo>
                  <a:cubicBezTo>
                    <a:pt x="214" y="177"/>
                    <a:pt x="214" y="177"/>
                    <a:pt x="214" y="177"/>
                  </a:cubicBezTo>
                  <a:cubicBezTo>
                    <a:pt x="209" y="176"/>
                    <a:pt x="209" y="176"/>
                    <a:pt x="209" y="176"/>
                  </a:cubicBezTo>
                  <a:cubicBezTo>
                    <a:pt x="194" y="174"/>
                    <a:pt x="180" y="171"/>
                    <a:pt x="167" y="169"/>
                  </a:cubicBezTo>
                  <a:cubicBezTo>
                    <a:pt x="167" y="169"/>
                    <a:pt x="167" y="169"/>
                    <a:pt x="167" y="169"/>
                  </a:cubicBezTo>
                  <a:cubicBezTo>
                    <a:pt x="167" y="169"/>
                    <a:pt x="167" y="169"/>
                    <a:pt x="166" y="169"/>
                  </a:cubicBezTo>
                  <a:cubicBezTo>
                    <a:pt x="166" y="170"/>
                    <a:pt x="166" y="170"/>
                    <a:pt x="166" y="170"/>
                  </a:cubicBezTo>
                  <a:cubicBezTo>
                    <a:pt x="169" y="177"/>
                    <a:pt x="173" y="179"/>
                    <a:pt x="180" y="179"/>
                  </a:cubicBezTo>
                  <a:cubicBezTo>
                    <a:pt x="180" y="180"/>
                    <a:pt x="180" y="180"/>
                    <a:pt x="180" y="180"/>
                  </a:cubicBezTo>
                  <a:cubicBezTo>
                    <a:pt x="179" y="181"/>
                    <a:pt x="177" y="182"/>
                    <a:pt x="170" y="183"/>
                  </a:cubicBezTo>
                  <a:cubicBezTo>
                    <a:pt x="170" y="183"/>
                    <a:pt x="170" y="183"/>
                    <a:pt x="170" y="183"/>
                  </a:cubicBezTo>
                  <a:cubicBezTo>
                    <a:pt x="167" y="186"/>
                    <a:pt x="167" y="189"/>
                    <a:pt x="169" y="192"/>
                  </a:cubicBezTo>
                  <a:cubicBezTo>
                    <a:pt x="168" y="197"/>
                    <a:pt x="167" y="201"/>
                    <a:pt x="170" y="202"/>
                  </a:cubicBezTo>
                  <a:cubicBezTo>
                    <a:pt x="171" y="203"/>
                    <a:pt x="171" y="203"/>
                    <a:pt x="171" y="204"/>
                  </a:cubicBezTo>
                  <a:cubicBezTo>
                    <a:pt x="173" y="205"/>
                    <a:pt x="174" y="206"/>
                    <a:pt x="174" y="209"/>
                  </a:cubicBezTo>
                  <a:cubicBezTo>
                    <a:pt x="175" y="215"/>
                    <a:pt x="175" y="221"/>
                    <a:pt x="172" y="223"/>
                  </a:cubicBezTo>
                  <a:cubicBezTo>
                    <a:pt x="169" y="223"/>
                    <a:pt x="167" y="222"/>
                    <a:pt x="166" y="221"/>
                  </a:cubicBezTo>
                  <a:cubicBezTo>
                    <a:pt x="165" y="220"/>
                    <a:pt x="165" y="218"/>
                    <a:pt x="165" y="215"/>
                  </a:cubicBezTo>
                  <a:cubicBezTo>
                    <a:pt x="165" y="213"/>
                    <a:pt x="165" y="211"/>
                    <a:pt x="164" y="209"/>
                  </a:cubicBezTo>
                  <a:cubicBezTo>
                    <a:pt x="162" y="204"/>
                    <a:pt x="158" y="202"/>
                    <a:pt x="153" y="202"/>
                  </a:cubicBezTo>
                  <a:cubicBezTo>
                    <a:pt x="152" y="202"/>
                    <a:pt x="152" y="202"/>
                    <a:pt x="152" y="202"/>
                  </a:cubicBezTo>
                  <a:cubicBezTo>
                    <a:pt x="152" y="201"/>
                    <a:pt x="152" y="201"/>
                    <a:pt x="152" y="200"/>
                  </a:cubicBezTo>
                  <a:cubicBezTo>
                    <a:pt x="152" y="198"/>
                    <a:pt x="152" y="197"/>
                    <a:pt x="151" y="196"/>
                  </a:cubicBezTo>
                  <a:cubicBezTo>
                    <a:pt x="151" y="196"/>
                    <a:pt x="151" y="196"/>
                    <a:pt x="151" y="196"/>
                  </a:cubicBezTo>
                  <a:cubicBezTo>
                    <a:pt x="150" y="195"/>
                    <a:pt x="149" y="195"/>
                    <a:pt x="147" y="195"/>
                  </a:cubicBezTo>
                  <a:cubicBezTo>
                    <a:pt x="146" y="195"/>
                    <a:pt x="145" y="195"/>
                    <a:pt x="144" y="195"/>
                  </a:cubicBezTo>
                  <a:cubicBezTo>
                    <a:pt x="144" y="195"/>
                    <a:pt x="143" y="195"/>
                    <a:pt x="142" y="195"/>
                  </a:cubicBezTo>
                  <a:cubicBezTo>
                    <a:pt x="143" y="193"/>
                    <a:pt x="143" y="190"/>
                    <a:pt x="140" y="189"/>
                  </a:cubicBezTo>
                  <a:cubicBezTo>
                    <a:pt x="140" y="189"/>
                    <a:pt x="140" y="189"/>
                    <a:pt x="139" y="189"/>
                  </a:cubicBezTo>
                  <a:cubicBezTo>
                    <a:pt x="136" y="189"/>
                    <a:pt x="130" y="191"/>
                    <a:pt x="127" y="192"/>
                  </a:cubicBezTo>
                  <a:cubicBezTo>
                    <a:pt x="127" y="192"/>
                    <a:pt x="127" y="192"/>
                    <a:pt x="127" y="192"/>
                  </a:cubicBezTo>
                  <a:cubicBezTo>
                    <a:pt x="122" y="198"/>
                    <a:pt x="120" y="198"/>
                    <a:pt x="113" y="199"/>
                  </a:cubicBezTo>
                  <a:cubicBezTo>
                    <a:pt x="112" y="200"/>
                    <a:pt x="110" y="200"/>
                    <a:pt x="109" y="200"/>
                  </a:cubicBezTo>
                  <a:cubicBezTo>
                    <a:pt x="109" y="200"/>
                    <a:pt x="108" y="200"/>
                    <a:pt x="108" y="200"/>
                  </a:cubicBezTo>
                  <a:cubicBezTo>
                    <a:pt x="108" y="201"/>
                    <a:pt x="107" y="201"/>
                    <a:pt x="107" y="201"/>
                  </a:cubicBezTo>
                  <a:cubicBezTo>
                    <a:pt x="107" y="201"/>
                    <a:pt x="107" y="201"/>
                    <a:pt x="107" y="201"/>
                  </a:cubicBezTo>
                  <a:cubicBezTo>
                    <a:pt x="107" y="201"/>
                    <a:pt x="107" y="201"/>
                    <a:pt x="107" y="201"/>
                  </a:cubicBezTo>
                  <a:cubicBezTo>
                    <a:pt x="105" y="203"/>
                    <a:pt x="102" y="205"/>
                    <a:pt x="99" y="206"/>
                  </a:cubicBezTo>
                  <a:cubicBezTo>
                    <a:pt x="99" y="206"/>
                    <a:pt x="99" y="206"/>
                    <a:pt x="99" y="206"/>
                  </a:cubicBezTo>
                  <a:cubicBezTo>
                    <a:pt x="97" y="208"/>
                    <a:pt x="95" y="209"/>
                    <a:pt x="94" y="211"/>
                  </a:cubicBezTo>
                  <a:cubicBezTo>
                    <a:pt x="93" y="211"/>
                    <a:pt x="93" y="212"/>
                    <a:pt x="92" y="212"/>
                  </a:cubicBezTo>
                  <a:cubicBezTo>
                    <a:pt x="91" y="212"/>
                    <a:pt x="91" y="212"/>
                    <a:pt x="90" y="212"/>
                  </a:cubicBezTo>
                  <a:cubicBezTo>
                    <a:pt x="82" y="212"/>
                    <a:pt x="79" y="215"/>
                    <a:pt x="78" y="223"/>
                  </a:cubicBezTo>
                  <a:cubicBezTo>
                    <a:pt x="76" y="228"/>
                    <a:pt x="73" y="231"/>
                    <a:pt x="69" y="235"/>
                  </a:cubicBezTo>
                  <a:cubicBezTo>
                    <a:pt x="68" y="234"/>
                    <a:pt x="67" y="234"/>
                    <a:pt x="66" y="234"/>
                  </a:cubicBezTo>
                  <a:cubicBezTo>
                    <a:pt x="71" y="227"/>
                    <a:pt x="73" y="221"/>
                    <a:pt x="72" y="218"/>
                  </a:cubicBezTo>
                  <a:cubicBezTo>
                    <a:pt x="72" y="217"/>
                    <a:pt x="72" y="217"/>
                    <a:pt x="71" y="217"/>
                  </a:cubicBezTo>
                  <a:cubicBezTo>
                    <a:pt x="71" y="217"/>
                    <a:pt x="71" y="217"/>
                    <a:pt x="71" y="217"/>
                  </a:cubicBezTo>
                  <a:cubicBezTo>
                    <a:pt x="67" y="218"/>
                    <a:pt x="67" y="218"/>
                    <a:pt x="67" y="218"/>
                  </a:cubicBezTo>
                  <a:cubicBezTo>
                    <a:pt x="52" y="222"/>
                    <a:pt x="48" y="223"/>
                    <a:pt x="47" y="229"/>
                  </a:cubicBezTo>
                  <a:cubicBezTo>
                    <a:pt x="45" y="233"/>
                    <a:pt x="42" y="236"/>
                    <a:pt x="38" y="237"/>
                  </a:cubicBezTo>
                  <a:cubicBezTo>
                    <a:pt x="37" y="237"/>
                    <a:pt x="37" y="237"/>
                    <a:pt x="36" y="237"/>
                  </a:cubicBezTo>
                  <a:cubicBezTo>
                    <a:pt x="28" y="237"/>
                    <a:pt x="27" y="239"/>
                    <a:pt x="25" y="246"/>
                  </a:cubicBezTo>
                  <a:cubicBezTo>
                    <a:pt x="24" y="248"/>
                    <a:pt x="24" y="250"/>
                    <a:pt x="23" y="252"/>
                  </a:cubicBezTo>
                  <a:cubicBezTo>
                    <a:pt x="18" y="262"/>
                    <a:pt x="13" y="263"/>
                    <a:pt x="6" y="264"/>
                  </a:cubicBezTo>
                  <a:cubicBezTo>
                    <a:pt x="6" y="264"/>
                    <a:pt x="5" y="264"/>
                    <a:pt x="5" y="265"/>
                  </a:cubicBezTo>
                  <a:cubicBezTo>
                    <a:pt x="0" y="276"/>
                    <a:pt x="7" y="288"/>
                    <a:pt x="12" y="294"/>
                  </a:cubicBezTo>
                  <a:cubicBezTo>
                    <a:pt x="12" y="297"/>
                    <a:pt x="11" y="298"/>
                    <a:pt x="10" y="300"/>
                  </a:cubicBezTo>
                  <a:close/>
                  <a:moveTo>
                    <a:pt x="275" y="295"/>
                  </a:moveTo>
                  <a:cubicBezTo>
                    <a:pt x="281" y="294"/>
                    <a:pt x="281" y="294"/>
                    <a:pt x="281" y="294"/>
                  </a:cubicBezTo>
                  <a:cubicBezTo>
                    <a:pt x="281" y="294"/>
                    <a:pt x="281" y="294"/>
                    <a:pt x="282" y="294"/>
                  </a:cubicBezTo>
                  <a:cubicBezTo>
                    <a:pt x="282" y="291"/>
                    <a:pt x="282" y="291"/>
                    <a:pt x="282" y="291"/>
                  </a:cubicBezTo>
                  <a:cubicBezTo>
                    <a:pt x="284" y="291"/>
                    <a:pt x="285" y="290"/>
                    <a:pt x="286" y="287"/>
                  </a:cubicBezTo>
                  <a:cubicBezTo>
                    <a:pt x="287" y="284"/>
                    <a:pt x="286" y="280"/>
                    <a:pt x="285" y="277"/>
                  </a:cubicBezTo>
                  <a:cubicBezTo>
                    <a:pt x="284" y="273"/>
                    <a:pt x="283" y="268"/>
                    <a:pt x="284" y="265"/>
                  </a:cubicBezTo>
                  <a:cubicBezTo>
                    <a:pt x="285" y="262"/>
                    <a:pt x="287" y="261"/>
                    <a:pt x="290" y="261"/>
                  </a:cubicBezTo>
                  <a:cubicBezTo>
                    <a:pt x="291" y="260"/>
                    <a:pt x="292" y="260"/>
                    <a:pt x="293" y="260"/>
                  </a:cubicBezTo>
                  <a:cubicBezTo>
                    <a:pt x="293" y="260"/>
                    <a:pt x="293" y="259"/>
                    <a:pt x="293" y="259"/>
                  </a:cubicBezTo>
                  <a:cubicBezTo>
                    <a:pt x="293" y="257"/>
                    <a:pt x="293" y="257"/>
                    <a:pt x="293" y="257"/>
                  </a:cubicBezTo>
                  <a:cubicBezTo>
                    <a:pt x="294" y="254"/>
                    <a:pt x="295" y="249"/>
                    <a:pt x="296" y="247"/>
                  </a:cubicBezTo>
                  <a:cubicBezTo>
                    <a:pt x="296" y="248"/>
                    <a:pt x="296" y="248"/>
                    <a:pt x="296" y="249"/>
                  </a:cubicBezTo>
                  <a:cubicBezTo>
                    <a:pt x="296" y="250"/>
                    <a:pt x="296" y="253"/>
                    <a:pt x="299" y="253"/>
                  </a:cubicBezTo>
                  <a:cubicBezTo>
                    <a:pt x="299" y="253"/>
                    <a:pt x="300" y="253"/>
                    <a:pt x="300" y="252"/>
                  </a:cubicBezTo>
                  <a:cubicBezTo>
                    <a:pt x="304" y="251"/>
                    <a:pt x="307" y="248"/>
                    <a:pt x="311" y="246"/>
                  </a:cubicBezTo>
                  <a:cubicBezTo>
                    <a:pt x="312" y="245"/>
                    <a:pt x="313" y="244"/>
                    <a:pt x="314" y="243"/>
                  </a:cubicBezTo>
                  <a:cubicBezTo>
                    <a:pt x="315" y="246"/>
                    <a:pt x="311" y="249"/>
                    <a:pt x="308" y="252"/>
                  </a:cubicBezTo>
                  <a:cubicBezTo>
                    <a:pt x="304" y="256"/>
                    <a:pt x="300" y="260"/>
                    <a:pt x="303" y="263"/>
                  </a:cubicBezTo>
                  <a:cubicBezTo>
                    <a:pt x="303" y="263"/>
                    <a:pt x="303" y="263"/>
                    <a:pt x="303" y="263"/>
                  </a:cubicBezTo>
                  <a:cubicBezTo>
                    <a:pt x="304" y="263"/>
                    <a:pt x="304" y="264"/>
                    <a:pt x="304" y="264"/>
                  </a:cubicBezTo>
                  <a:cubicBezTo>
                    <a:pt x="306" y="264"/>
                    <a:pt x="307" y="262"/>
                    <a:pt x="308" y="261"/>
                  </a:cubicBezTo>
                  <a:cubicBezTo>
                    <a:pt x="309" y="261"/>
                    <a:pt x="310" y="260"/>
                    <a:pt x="310" y="260"/>
                  </a:cubicBezTo>
                  <a:cubicBezTo>
                    <a:pt x="310" y="260"/>
                    <a:pt x="310" y="261"/>
                    <a:pt x="310" y="262"/>
                  </a:cubicBezTo>
                  <a:cubicBezTo>
                    <a:pt x="310" y="263"/>
                    <a:pt x="310" y="266"/>
                    <a:pt x="313" y="266"/>
                  </a:cubicBezTo>
                  <a:cubicBezTo>
                    <a:pt x="313" y="266"/>
                    <a:pt x="313" y="266"/>
                    <a:pt x="313" y="266"/>
                  </a:cubicBezTo>
                  <a:cubicBezTo>
                    <a:pt x="314" y="266"/>
                    <a:pt x="314" y="266"/>
                    <a:pt x="314" y="266"/>
                  </a:cubicBezTo>
                  <a:cubicBezTo>
                    <a:pt x="322" y="261"/>
                    <a:pt x="324" y="258"/>
                    <a:pt x="323" y="249"/>
                  </a:cubicBezTo>
                  <a:cubicBezTo>
                    <a:pt x="325" y="247"/>
                    <a:pt x="325" y="244"/>
                    <a:pt x="325" y="241"/>
                  </a:cubicBezTo>
                  <a:cubicBezTo>
                    <a:pt x="325" y="238"/>
                    <a:pt x="325" y="235"/>
                    <a:pt x="326" y="235"/>
                  </a:cubicBezTo>
                  <a:cubicBezTo>
                    <a:pt x="326" y="235"/>
                    <a:pt x="326" y="235"/>
                    <a:pt x="326" y="235"/>
                  </a:cubicBezTo>
                  <a:cubicBezTo>
                    <a:pt x="329" y="236"/>
                    <a:pt x="329" y="239"/>
                    <a:pt x="328" y="244"/>
                  </a:cubicBezTo>
                  <a:cubicBezTo>
                    <a:pt x="328" y="246"/>
                    <a:pt x="328" y="248"/>
                    <a:pt x="328" y="249"/>
                  </a:cubicBezTo>
                  <a:cubicBezTo>
                    <a:pt x="328" y="257"/>
                    <a:pt x="328" y="263"/>
                    <a:pt x="325" y="267"/>
                  </a:cubicBezTo>
                  <a:cubicBezTo>
                    <a:pt x="325" y="268"/>
                    <a:pt x="323" y="269"/>
                    <a:pt x="321" y="269"/>
                  </a:cubicBezTo>
                  <a:cubicBezTo>
                    <a:pt x="316" y="271"/>
                    <a:pt x="309" y="273"/>
                    <a:pt x="308" y="286"/>
                  </a:cubicBezTo>
                  <a:cubicBezTo>
                    <a:pt x="308" y="287"/>
                    <a:pt x="307" y="288"/>
                    <a:pt x="305" y="288"/>
                  </a:cubicBezTo>
                  <a:cubicBezTo>
                    <a:pt x="303" y="289"/>
                    <a:pt x="302" y="289"/>
                    <a:pt x="301" y="290"/>
                  </a:cubicBezTo>
                  <a:cubicBezTo>
                    <a:pt x="300" y="292"/>
                    <a:pt x="299" y="294"/>
                    <a:pt x="297" y="296"/>
                  </a:cubicBezTo>
                  <a:cubicBezTo>
                    <a:pt x="292" y="302"/>
                    <a:pt x="287" y="303"/>
                    <a:pt x="284" y="303"/>
                  </a:cubicBezTo>
                  <a:cubicBezTo>
                    <a:pt x="280" y="303"/>
                    <a:pt x="277" y="302"/>
                    <a:pt x="275" y="299"/>
                  </a:cubicBezTo>
                  <a:cubicBezTo>
                    <a:pt x="274" y="298"/>
                    <a:pt x="273" y="297"/>
                    <a:pt x="273" y="295"/>
                  </a:cubicBezTo>
                  <a:cubicBezTo>
                    <a:pt x="274" y="295"/>
                    <a:pt x="274" y="295"/>
                    <a:pt x="275" y="295"/>
                  </a:cubicBezTo>
                  <a:close/>
                  <a:moveTo>
                    <a:pt x="196" y="231"/>
                  </a:moveTo>
                  <a:cubicBezTo>
                    <a:pt x="197" y="230"/>
                    <a:pt x="198" y="229"/>
                    <a:pt x="199" y="229"/>
                  </a:cubicBezTo>
                  <a:cubicBezTo>
                    <a:pt x="200" y="229"/>
                    <a:pt x="200" y="228"/>
                    <a:pt x="200" y="228"/>
                  </a:cubicBezTo>
                  <a:cubicBezTo>
                    <a:pt x="201" y="227"/>
                    <a:pt x="201" y="225"/>
                    <a:pt x="201" y="223"/>
                  </a:cubicBezTo>
                  <a:cubicBezTo>
                    <a:pt x="201" y="221"/>
                    <a:pt x="201" y="219"/>
                    <a:pt x="202" y="217"/>
                  </a:cubicBezTo>
                  <a:cubicBezTo>
                    <a:pt x="203" y="216"/>
                    <a:pt x="204" y="216"/>
                    <a:pt x="206" y="215"/>
                  </a:cubicBezTo>
                  <a:cubicBezTo>
                    <a:pt x="208" y="214"/>
                    <a:pt x="210" y="213"/>
                    <a:pt x="211" y="212"/>
                  </a:cubicBezTo>
                  <a:cubicBezTo>
                    <a:pt x="213" y="209"/>
                    <a:pt x="213" y="207"/>
                    <a:pt x="213" y="204"/>
                  </a:cubicBezTo>
                  <a:cubicBezTo>
                    <a:pt x="213" y="202"/>
                    <a:pt x="214" y="200"/>
                    <a:pt x="215" y="199"/>
                  </a:cubicBezTo>
                  <a:cubicBezTo>
                    <a:pt x="215" y="198"/>
                    <a:pt x="215" y="198"/>
                    <a:pt x="215" y="198"/>
                  </a:cubicBezTo>
                  <a:cubicBezTo>
                    <a:pt x="217" y="196"/>
                    <a:pt x="219" y="196"/>
                    <a:pt x="222" y="196"/>
                  </a:cubicBezTo>
                  <a:cubicBezTo>
                    <a:pt x="224" y="196"/>
                    <a:pt x="226" y="195"/>
                    <a:pt x="227" y="195"/>
                  </a:cubicBezTo>
                  <a:cubicBezTo>
                    <a:pt x="228" y="195"/>
                    <a:pt x="229" y="194"/>
                    <a:pt x="230" y="194"/>
                  </a:cubicBezTo>
                  <a:cubicBezTo>
                    <a:pt x="231" y="193"/>
                    <a:pt x="231" y="193"/>
                    <a:pt x="232" y="193"/>
                  </a:cubicBezTo>
                  <a:cubicBezTo>
                    <a:pt x="234" y="193"/>
                    <a:pt x="234" y="193"/>
                    <a:pt x="235" y="195"/>
                  </a:cubicBezTo>
                  <a:cubicBezTo>
                    <a:pt x="236" y="195"/>
                    <a:pt x="237" y="196"/>
                    <a:pt x="238" y="197"/>
                  </a:cubicBezTo>
                  <a:cubicBezTo>
                    <a:pt x="239" y="198"/>
                    <a:pt x="240" y="198"/>
                    <a:pt x="242" y="198"/>
                  </a:cubicBezTo>
                  <a:cubicBezTo>
                    <a:pt x="243" y="198"/>
                    <a:pt x="244" y="198"/>
                    <a:pt x="245" y="198"/>
                  </a:cubicBezTo>
                  <a:cubicBezTo>
                    <a:pt x="245" y="198"/>
                    <a:pt x="245" y="200"/>
                    <a:pt x="245" y="200"/>
                  </a:cubicBezTo>
                  <a:cubicBezTo>
                    <a:pt x="245" y="202"/>
                    <a:pt x="244" y="203"/>
                    <a:pt x="245" y="204"/>
                  </a:cubicBezTo>
                  <a:cubicBezTo>
                    <a:pt x="246" y="205"/>
                    <a:pt x="246" y="206"/>
                    <a:pt x="247" y="207"/>
                  </a:cubicBezTo>
                  <a:cubicBezTo>
                    <a:pt x="249" y="209"/>
                    <a:pt x="250" y="210"/>
                    <a:pt x="249" y="212"/>
                  </a:cubicBezTo>
                  <a:cubicBezTo>
                    <a:pt x="249" y="215"/>
                    <a:pt x="248" y="216"/>
                    <a:pt x="246" y="218"/>
                  </a:cubicBezTo>
                  <a:cubicBezTo>
                    <a:pt x="244" y="219"/>
                    <a:pt x="243" y="221"/>
                    <a:pt x="241" y="223"/>
                  </a:cubicBezTo>
                  <a:cubicBezTo>
                    <a:pt x="240" y="227"/>
                    <a:pt x="240" y="227"/>
                    <a:pt x="240" y="227"/>
                  </a:cubicBezTo>
                  <a:cubicBezTo>
                    <a:pt x="238" y="237"/>
                    <a:pt x="235" y="247"/>
                    <a:pt x="229" y="255"/>
                  </a:cubicBezTo>
                  <a:cubicBezTo>
                    <a:pt x="229" y="255"/>
                    <a:pt x="229" y="255"/>
                    <a:pt x="229" y="255"/>
                  </a:cubicBezTo>
                  <a:cubicBezTo>
                    <a:pt x="229" y="255"/>
                    <a:pt x="229" y="255"/>
                    <a:pt x="229" y="255"/>
                  </a:cubicBezTo>
                  <a:cubicBezTo>
                    <a:pt x="229" y="255"/>
                    <a:pt x="229" y="256"/>
                    <a:pt x="228" y="256"/>
                  </a:cubicBezTo>
                  <a:cubicBezTo>
                    <a:pt x="228" y="256"/>
                    <a:pt x="228" y="257"/>
                    <a:pt x="227" y="257"/>
                  </a:cubicBezTo>
                  <a:cubicBezTo>
                    <a:pt x="226" y="257"/>
                    <a:pt x="225" y="256"/>
                    <a:pt x="224" y="256"/>
                  </a:cubicBezTo>
                  <a:cubicBezTo>
                    <a:pt x="223" y="255"/>
                    <a:pt x="222" y="255"/>
                    <a:pt x="221" y="255"/>
                  </a:cubicBezTo>
                  <a:cubicBezTo>
                    <a:pt x="221" y="255"/>
                    <a:pt x="221" y="255"/>
                    <a:pt x="221" y="255"/>
                  </a:cubicBezTo>
                  <a:cubicBezTo>
                    <a:pt x="219" y="255"/>
                    <a:pt x="216" y="256"/>
                    <a:pt x="214" y="257"/>
                  </a:cubicBezTo>
                  <a:cubicBezTo>
                    <a:pt x="212" y="258"/>
                    <a:pt x="210" y="259"/>
                    <a:pt x="208" y="259"/>
                  </a:cubicBezTo>
                  <a:cubicBezTo>
                    <a:pt x="208" y="259"/>
                    <a:pt x="207" y="258"/>
                    <a:pt x="206" y="258"/>
                  </a:cubicBezTo>
                  <a:cubicBezTo>
                    <a:pt x="204" y="257"/>
                    <a:pt x="204" y="256"/>
                    <a:pt x="204" y="253"/>
                  </a:cubicBezTo>
                  <a:cubicBezTo>
                    <a:pt x="204" y="251"/>
                    <a:pt x="203" y="248"/>
                    <a:pt x="202" y="246"/>
                  </a:cubicBezTo>
                  <a:cubicBezTo>
                    <a:pt x="200" y="244"/>
                    <a:pt x="197" y="244"/>
                    <a:pt x="194" y="244"/>
                  </a:cubicBezTo>
                  <a:cubicBezTo>
                    <a:pt x="190" y="244"/>
                    <a:pt x="188" y="244"/>
                    <a:pt x="187" y="242"/>
                  </a:cubicBezTo>
                  <a:cubicBezTo>
                    <a:pt x="187" y="236"/>
                    <a:pt x="192" y="233"/>
                    <a:pt x="196" y="231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2" name="Freeform 101"/>
            <p:cNvSpPr>
              <a:spLocks/>
            </p:cNvSpPr>
            <p:nvPr userDrawn="1"/>
          </p:nvSpPr>
          <p:spPr bwMode="auto">
            <a:xfrm>
              <a:off x="4292600" y="10818499"/>
              <a:ext cx="38100" cy="61913"/>
            </a:xfrm>
            <a:custGeom>
              <a:avLst/>
              <a:gdLst>
                <a:gd name="T0" fmla="*/ 2 w 10"/>
                <a:gd name="T1" fmla="*/ 16 h 16"/>
                <a:gd name="T2" fmla="*/ 2 w 10"/>
                <a:gd name="T3" fmla="*/ 16 h 16"/>
                <a:gd name="T4" fmla="*/ 4 w 10"/>
                <a:gd name="T5" fmla="*/ 16 h 16"/>
                <a:gd name="T6" fmla="*/ 8 w 10"/>
                <a:gd name="T7" fmla="*/ 13 h 16"/>
                <a:gd name="T8" fmla="*/ 9 w 10"/>
                <a:gd name="T9" fmla="*/ 8 h 16"/>
                <a:gd name="T10" fmla="*/ 9 w 10"/>
                <a:gd name="T11" fmla="*/ 3 h 16"/>
                <a:gd name="T12" fmla="*/ 5 w 10"/>
                <a:gd name="T13" fmla="*/ 0 h 16"/>
                <a:gd name="T14" fmla="*/ 3 w 10"/>
                <a:gd name="T15" fmla="*/ 1 h 16"/>
                <a:gd name="T16" fmla="*/ 3 w 10"/>
                <a:gd name="T17" fmla="*/ 9 h 16"/>
                <a:gd name="T18" fmla="*/ 2 w 10"/>
                <a:gd name="T19" fmla="*/ 13 h 16"/>
                <a:gd name="T20" fmla="*/ 2 w 10"/>
                <a:gd name="T21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" h="16">
                  <a:moveTo>
                    <a:pt x="2" y="16"/>
                  </a:moveTo>
                  <a:cubicBezTo>
                    <a:pt x="2" y="16"/>
                    <a:pt x="2" y="16"/>
                    <a:pt x="2" y="16"/>
                  </a:cubicBezTo>
                  <a:cubicBezTo>
                    <a:pt x="3" y="16"/>
                    <a:pt x="3" y="16"/>
                    <a:pt x="4" y="16"/>
                  </a:cubicBezTo>
                  <a:cubicBezTo>
                    <a:pt x="5" y="16"/>
                    <a:pt x="7" y="16"/>
                    <a:pt x="8" y="13"/>
                  </a:cubicBezTo>
                  <a:cubicBezTo>
                    <a:pt x="9" y="11"/>
                    <a:pt x="9" y="9"/>
                    <a:pt x="9" y="8"/>
                  </a:cubicBezTo>
                  <a:cubicBezTo>
                    <a:pt x="10" y="7"/>
                    <a:pt x="10" y="5"/>
                    <a:pt x="9" y="3"/>
                  </a:cubicBezTo>
                  <a:cubicBezTo>
                    <a:pt x="8" y="2"/>
                    <a:pt x="6" y="0"/>
                    <a:pt x="5" y="0"/>
                  </a:cubicBezTo>
                  <a:cubicBezTo>
                    <a:pt x="4" y="0"/>
                    <a:pt x="3" y="1"/>
                    <a:pt x="3" y="1"/>
                  </a:cubicBezTo>
                  <a:cubicBezTo>
                    <a:pt x="0" y="3"/>
                    <a:pt x="2" y="6"/>
                    <a:pt x="3" y="9"/>
                  </a:cubicBezTo>
                  <a:cubicBezTo>
                    <a:pt x="3" y="11"/>
                    <a:pt x="2" y="12"/>
                    <a:pt x="2" y="13"/>
                  </a:cubicBezTo>
                  <a:cubicBezTo>
                    <a:pt x="1" y="14"/>
                    <a:pt x="1" y="15"/>
                    <a:pt x="2" y="16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3" name="Freeform 102"/>
            <p:cNvSpPr>
              <a:spLocks/>
            </p:cNvSpPr>
            <p:nvPr userDrawn="1"/>
          </p:nvSpPr>
          <p:spPr bwMode="auto">
            <a:xfrm>
              <a:off x="5208588" y="9672324"/>
              <a:ext cx="53975" cy="42863"/>
            </a:xfrm>
            <a:custGeom>
              <a:avLst/>
              <a:gdLst>
                <a:gd name="T0" fmla="*/ 0 w 14"/>
                <a:gd name="T1" fmla="*/ 5 h 11"/>
                <a:gd name="T2" fmla="*/ 1 w 14"/>
                <a:gd name="T3" fmla="*/ 6 h 11"/>
                <a:gd name="T4" fmla="*/ 2 w 14"/>
                <a:gd name="T5" fmla="*/ 8 h 11"/>
                <a:gd name="T6" fmla="*/ 3 w 14"/>
                <a:gd name="T7" fmla="*/ 8 h 11"/>
                <a:gd name="T8" fmla="*/ 3 w 14"/>
                <a:gd name="T9" fmla="*/ 9 h 11"/>
                <a:gd name="T10" fmla="*/ 4 w 14"/>
                <a:gd name="T11" fmla="*/ 9 h 11"/>
                <a:gd name="T12" fmla="*/ 7 w 14"/>
                <a:gd name="T13" fmla="*/ 10 h 11"/>
                <a:gd name="T14" fmla="*/ 8 w 14"/>
                <a:gd name="T15" fmla="*/ 10 h 11"/>
                <a:gd name="T16" fmla="*/ 10 w 14"/>
                <a:gd name="T17" fmla="*/ 11 h 11"/>
                <a:gd name="T18" fmla="*/ 11 w 14"/>
                <a:gd name="T19" fmla="*/ 11 h 11"/>
                <a:gd name="T20" fmla="*/ 11 w 14"/>
                <a:gd name="T21" fmla="*/ 10 h 11"/>
                <a:gd name="T22" fmla="*/ 12 w 14"/>
                <a:gd name="T23" fmla="*/ 10 h 11"/>
                <a:gd name="T24" fmla="*/ 12 w 14"/>
                <a:gd name="T25" fmla="*/ 10 h 11"/>
                <a:gd name="T26" fmla="*/ 13 w 14"/>
                <a:gd name="T27" fmla="*/ 9 h 11"/>
                <a:gd name="T28" fmla="*/ 14 w 14"/>
                <a:gd name="T29" fmla="*/ 8 h 11"/>
                <a:gd name="T30" fmla="*/ 14 w 14"/>
                <a:gd name="T31" fmla="*/ 8 h 11"/>
                <a:gd name="T32" fmla="*/ 14 w 14"/>
                <a:gd name="T33" fmla="*/ 7 h 11"/>
                <a:gd name="T34" fmla="*/ 13 w 14"/>
                <a:gd name="T35" fmla="*/ 6 h 11"/>
                <a:gd name="T36" fmla="*/ 13 w 14"/>
                <a:gd name="T37" fmla="*/ 4 h 11"/>
                <a:gd name="T38" fmla="*/ 13 w 14"/>
                <a:gd name="T39" fmla="*/ 3 h 11"/>
                <a:gd name="T40" fmla="*/ 12 w 14"/>
                <a:gd name="T41" fmla="*/ 3 h 11"/>
                <a:gd name="T42" fmla="*/ 11 w 14"/>
                <a:gd name="T43" fmla="*/ 2 h 11"/>
                <a:gd name="T44" fmla="*/ 9 w 14"/>
                <a:gd name="T45" fmla="*/ 0 h 11"/>
                <a:gd name="T46" fmla="*/ 8 w 14"/>
                <a:gd name="T47" fmla="*/ 0 h 11"/>
                <a:gd name="T48" fmla="*/ 4 w 14"/>
                <a:gd name="T49" fmla="*/ 0 h 11"/>
                <a:gd name="T50" fmla="*/ 2 w 14"/>
                <a:gd name="T51" fmla="*/ 0 h 11"/>
                <a:gd name="T52" fmla="*/ 1 w 14"/>
                <a:gd name="T53" fmla="*/ 0 h 11"/>
                <a:gd name="T54" fmla="*/ 0 w 14"/>
                <a:gd name="T55" fmla="*/ 2 h 11"/>
                <a:gd name="T56" fmla="*/ 0 w 14"/>
                <a:gd name="T57" fmla="*/ 3 h 11"/>
                <a:gd name="T58" fmla="*/ 0 w 14"/>
                <a:gd name="T59" fmla="*/ 4 h 11"/>
                <a:gd name="T60" fmla="*/ 0 w 14"/>
                <a:gd name="T61" fmla="*/ 4 h 11"/>
                <a:gd name="T62" fmla="*/ 0 w 14"/>
                <a:gd name="T63" fmla="*/ 5 h 11"/>
                <a:gd name="T64" fmla="*/ 0 w 14"/>
                <a:gd name="T65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4" h="11">
                  <a:moveTo>
                    <a:pt x="0" y="5"/>
                  </a:moveTo>
                  <a:cubicBezTo>
                    <a:pt x="1" y="6"/>
                    <a:pt x="1" y="6"/>
                    <a:pt x="1" y="6"/>
                  </a:cubicBezTo>
                  <a:cubicBezTo>
                    <a:pt x="1" y="7"/>
                    <a:pt x="2" y="7"/>
                    <a:pt x="2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5" y="9"/>
                    <a:pt x="6" y="10"/>
                    <a:pt x="7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9" y="11"/>
                    <a:pt x="10" y="11"/>
                    <a:pt x="10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5"/>
                    <a:pt x="13" y="5"/>
                    <a:pt x="13" y="4"/>
                  </a:cubicBezTo>
                  <a:cubicBezTo>
                    <a:pt x="13" y="4"/>
                    <a:pt x="13" y="4"/>
                    <a:pt x="13" y="3"/>
                  </a:cubicBezTo>
                  <a:cubicBezTo>
                    <a:pt x="13" y="3"/>
                    <a:pt x="12" y="3"/>
                    <a:pt x="12" y="3"/>
                  </a:cubicBezTo>
                  <a:cubicBezTo>
                    <a:pt x="12" y="3"/>
                    <a:pt x="12" y="3"/>
                    <a:pt x="11" y="2"/>
                  </a:cubicBezTo>
                  <a:cubicBezTo>
                    <a:pt x="11" y="1"/>
                    <a:pt x="10" y="1"/>
                    <a:pt x="9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7" y="0"/>
                    <a:pt x="5" y="0"/>
                    <a:pt x="4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4" name="Freeform 103"/>
            <p:cNvSpPr>
              <a:spLocks/>
            </p:cNvSpPr>
            <p:nvPr userDrawn="1"/>
          </p:nvSpPr>
          <p:spPr bwMode="auto">
            <a:xfrm>
              <a:off x="5146675" y="9478649"/>
              <a:ext cx="196850" cy="163513"/>
            </a:xfrm>
            <a:custGeom>
              <a:avLst/>
              <a:gdLst>
                <a:gd name="T0" fmla="*/ 3 w 51"/>
                <a:gd name="T1" fmla="*/ 8 h 42"/>
                <a:gd name="T2" fmla="*/ 7 w 51"/>
                <a:gd name="T3" fmla="*/ 18 h 42"/>
                <a:gd name="T4" fmla="*/ 11 w 51"/>
                <a:gd name="T5" fmla="*/ 19 h 42"/>
                <a:gd name="T6" fmla="*/ 13 w 51"/>
                <a:gd name="T7" fmla="*/ 19 h 42"/>
                <a:gd name="T8" fmla="*/ 17 w 51"/>
                <a:gd name="T9" fmla="*/ 17 h 42"/>
                <a:gd name="T10" fmla="*/ 18 w 51"/>
                <a:gd name="T11" fmla="*/ 17 h 42"/>
                <a:gd name="T12" fmla="*/ 22 w 51"/>
                <a:gd name="T13" fmla="*/ 19 h 42"/>
                <a:gd name="T14" fmla="*/ 26 w 51"/>
                <a:gd name="T15" fmla="*/ 18 h 42"/>
                <a:gd name="T16" fmla="*/ 28 w 51"/>
                <a:gd name="T17" fmla="*/ 23 h 42"/>
                <a:gd name="T18" fmla="*/ 31 w 51"/>
                <a:gd name="T19" fmla="*/ 24 h 42"/>
                <a:gd name="T20" fmla="*/ 34 w 51"/>
                <a:gd name="T21" fmla="*/ 22 h 42"/>
                <a:gd name="T22" fmla="*/ 31 w 51"/>
                <a:gd name="T23" fmla="*/ 26 h 42"/>
                <a:gd name="T24" fmla="*/ 26 w 51"/>
                <a:gd name="T25" fmla="*/ 25 h 42"/>
                <a:gd name="T26" fmla="*/ 20 w 51"/>
                <a:gd name="T27" fmla="*/ 22 h 42"/>
                <a:gd name="T28" fmla="*/ 17 w 51"/>
                <a:gd name="T29" fmla="*/ 23 h 42"/>
                <a:gd name="T30" fmla="*/ 9 w 51"/>
                <a:gd name="T31" fmla="*/ 23 h 42"/>
                <a:gd name="T32" fmla="*/ 5 w 51"/>
                <a:gd name="T33" fmla="*/ 25 h 42"/>
                <a:gd name="T34" fmla="*/ 5 w 51"/>
                <a:gd name="T35" fmla="*/ 26 h 42"/>
                <a:gd name="T36" fmla="*/ 5 w 51"/>
                <a:gd name="T37" fmla="*/ 29 h 42"/>
                <a:gd name="T38" fmla="*/ 4 w 51"/>
                <a:gd name="T39" fmla="*/ 33 h 42"/>
                <a:gd name="T40" fmla="*/ 4 w 51"/>
                <a:gd name="T41" fmla="*/ 36 h 42"/>
                <a:gd name="T42" fmla="*/ 6 w 51"/>
                <a:gd name="T43" fmla="*/ 38 h 42"/>
                <a:gd name="T44" fmla="*/ 8 w 51"/>
                <a:gd name="T45" fmla="*/ 39 h 42"/>
                <a:gd name="T46" fmla="*/ 15 w 51"/>
                <a:gd name="T47" fmla="*/ 39 h 42"/>
                <a:gd name="T48" fmla="*/ 20 w 51"/>
                <a:gd name="T49" fmla="*/ 36 h 42"/>
                <a:gd name="T50" fmla="*/ 24 w 51"/>
                <a:gd name="T51" fmla="*/ 37 h 42"/>
                <a:gd name="T52" fmla="*/ 34 w 51"/>
                <a:gd name="T53" fmla="*/ 41 h 42"/>
                <a:gd name="T54" fmla="*/ 41 w 51"/>
                <a:gd name="T55" fmla="*/ 42 h 42"/>
                <a:gd name="T56" fmla="*/ 45 w 51"/>
                <a:gd name="T57" fmla="*/ 41 h 42"/>
                <a:gd name="T58" fmla="*/ 49 w 51"/>
                <a:gd name="T59" fmla="*/ 38 h 42"/>
                <a:gd name="T60" fmla="*/ 50 w 51"/>
                <a:gd name="T61" fmla="*/ 36 h 42"/>
                <a:gd name="T62" fmla="*/ 48 w 51"/>
                <a:gd name="T63" fmla="*/ 29 h 42"/>
                <a:gd name="T64" fmla="*/ 46 w 51"/>
                <a:gd name="T65" fmla="*/ 22 h 42"/>
                <a:gd name="T66" fmla="*/ 44 w 51"/>
                <a:gd name="T67" fmla="*/ 20 h 42"/>
                <a:gd name="T68" fmla="*/ 41 w 51"/>
                <a:gd name="T69" fmla="*/ 18 h 42"/>
                <a:gd name="T70" fmla="*/ 39 w 51"/>
                <a:gd name="T71" fmla="*/ 18 h 42"/>
                <a:gd name="T72" fmla="*/ 37 w 51"/>
                <a:gd name="T73" fmla="*/ 19 h 42"/>
                <a:gd name="T74" fmla="*/ 35 w 51"/>
                <a:gd name="T75" fmla="*/ 21 h 42"/>
                <a:gd name="T76" fmla="*/ 36 w 51"/>
                <a:gd name="T77" fmla="*/ 18 h 42"/>
                <a:gd name="T78" fmla="*/ 35 w 51"/>
                <a:gd name="T79" fmla="*/ 16 h 42"/>
                <a:gd name="T80" fmla="*/ 35 w 51"/>
                <a:gd name="T81" fmla="*/ 14 h 42"/>
                <a:gd name="T82" fmla="*/ 32 w 51"/>
                <a:gd name="T83" fmla="*/ 11 h 42"/>
                <a:gd name="T84" fmla="*/ 29 w 51"/>
                <a:gd name="T85" fmla="*/ 9 h 42"/>
                <a:gd name="T86" fmla="*/ 20 w 51"/>
                <a:gd name="T87" fmla="*/ 6 h 42"/>
                <a:gd name="T88" fmla="*/ 10 w 51"/>
                <a:gd name="T89" fmla="*/ 1 h 42"/>
                <a:gd name="T90" fmla="*/ 5 w 51"/>
                <a:gd name="T91" fmla="*/ 0 h 42"/>
                <a:gd name="T92" fmla="*/ 3 w 51"/>
                <a:gd name="T93" fmla="*/ 1 h 42"/>
                <a:gd name="T94" fmla="*/ 1 w 51"/>
                <a:gd name="T95" fmla="*/ 5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51" h="42">
                  <a:moveTo>
                    <a:pt x="1" y="6"/>
                  </a:moveTo>
                  <a:cubicBezTo>
                    <a:pt x="1" y="6"/>
                    <a:pt x="2" y="7"/>
                    <a:pt x="2" y="7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4" y="9"/>
                    <a:pt x="4" y="10"/>
                    <a:pt x="5" y="11"/>
                  </a:cubicBezTo>
                  <a:cubicBezTo>
                    <a:pt x="6" y="13"/>
                    <a:pt x="7" y="15"/>
                    <a:pt x="7" y="17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8"/>
                    <a:pt x="8" y="18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10" y="19"/>
                    <a:pt x="10" y="19"/>
                    <a:pt x="11" y="19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4" y="19"/>
                    <a:pt x="14" y="19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18" y="17"/>
                    <a:pt x="18" y="17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9" y="17"/>
                    <a:pt x="19" y="17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3" y="19"/>
                  </a:cubicBezTo>
                  <a:cubicBezTo>
                    <a:pt x="23" y="19"/>
                    <a:pt x="24" y="19"/>
                    <a:pt x="24" y="19"/>
                  </a:cubicBezTo>
                  <a:cubicBezTo>
                    <a:pt x="25" y="19"/>
                    <a:pt x="25" y="19"/>
                    <a:pt x="26" y="18"/>
                  </a:cubicBezTo>
                  <a:cubicBezTo>
                    <a:pt x="26" y="19"/>
                    <a:pt x="26" y="19"/>
                    <a:pt x="26" y="20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7" y="21"/>
                    <a:pt x="27" y="22"/>
                    <a:pt x="28" y="23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29" y="23"/>
                    <a:pt x="30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3"/>
                    <a:pt x="31" y="23"/>
                    <a:pt x="32" y="23"/>
                  </a:cubicBezTo>
                  <a:cubicBezTo>
                    <a:pt x="32" y="23"/>
                    <a:pt x="32" y="23"/>
                    <a:pt x="33" y="23"/>
                  </a:cubicBezTo>
                  <a:cubicBezTo>
                    <a:pt x="33" y="23"/>
                    <a:pt x="33" y="23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3"/>
                    <a:pt x="33" y="23"/>
                    <a:pt x="33" y="23"/>
                  </a:cubicBezTo>
                  <a:cubicBezTo>
                    <a:pt x="32" y="24"/>
                    <a:pt x="31" y="25"/>
                    <a:pt x="31" y="26"/>
                  </a:cubicBezTo>
                  <a:cubicBezTo>
                    <a:pt x="30" y="27"/>
                    <a:pt x="29" y="27"/>
                    <a:pt x="28" y="27"/>
                  </a:cubicBezTo>
                  <a:cubicBezTo>
                    <a:pt x="28" y="27"/>
                    <a:pt x="28" y="27"/>
                    <a:pt x="28" y="27"/>
                  </a:cubicBezTo>
                  <a:cubicBezTo>
                    <a:pt x="27" y="26"/>
                    <a:pt x="26" y="26"/>
                    <a:pt x="26" y="25"/>
                  </a:cubicBezTo>
                  <a:cubicBezTo>
                    <a:pt x="25" y="24"/>
                    <a:pt x="24" y="23"/>
                    <a:pt x="23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1" y="22"/>
                    <a:pt x="20" y="22"/>
                  </a:cubicBezTo>
                  <a:cubicBezTo>
                    <a:pt x="20" y="22"/>
                    <a:pt x="20" y="22"/>
                    <a:pt x="20" y="22"/>
                  </a:cubicBezTo>
                  <a:cubicBezTo>
                    <a:pt x="20" y="22"/>
                    <a:pt x="19" y="22"/>
                    <a:pt x="19" y="22"/>
                  </a:cubicBezTo>
                  <a:cubicBezTo>
                    <a:pt x="18" y="22"/>
                    <a:pt x="17" y="23"/>
                    <a:pt x="17" y="23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4" y="23"/>
                    <a:pt x="13" y="23"/>
                    <a:pt x="11" y="23"/>
                  </a:cubicBezTo>
                  <a:cubicBezTo>
                    <a:pt x="10" y="23"/>
                    <a:pt x="10" y="23"/>
                    <a:pt x="9" y="23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7" y="23"/>
                    <a:pt x="7" y="24"/>
                    <a:pt x="6" y="24"/>
                  </a:cubicBezTo>
                  <a:cubicBezTo>
                    <a:pt x="6" y="24"/>
                    <a:pt x="6" y="24"/>
                    <a:pt x="5" y="25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4" y="27"/>
                    <a:pt x="4" y="27"/>
                    <a:pt x="5" y="27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5" y="29"/>
                    <a:pt x="5" y="30"/>
                    <a:pt x="5" y="31"/>
                  </a:cubicBezTo>
                  <a:cubicBezTo>
                    <a:pt x="5" y="31"/>
                    <a:pt x="5" y="31"/>
                    <a:pt x="5" y="32"/>
                  </a:cubicBezTo>
                  <a:cubicBezTo>
                    <a:pt x="4" y="32"/>
                    <a:pt x="4" y="32"/>
                    <a:pt x="4" y="33"/>
                  </a:cubicBezTo>
                  <a:cubicBezTo>
                    <a:pt x="4" y="33"/>
                    <a:pt x="4" y="34"/>
                    <a:pt x="4" y="34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" y="35"/>
                    <a:pt x="4" y="36"/>
                    <a:pt x="4" y="36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5" y="38"/>
                    <a:pt x="5" y="38"/>
                    <a:pt x="5" y="38"/>
                  </a:cubicBezTo>
                  <a:cubicBezTo>
                    <a:pt x="6" y="38"/>
                    <a:pt x="6" y="38"/>
                    <a:pt x="6" y="38"/>
                  </a:cubicBezTo>
                  <a:cubicBezTo>
                    <a:pt x="7" y="39"/>
                    <a:pt x="7" y="39"/>
                    <a:pt x="8" y="39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9" y="39"/>
                    <a:pt x="9" y="39"/>
                    <a:pt x="10" y="39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13" y="39"/>
                    <a:pt x="14" y="39"/>
                    <a:pt x="15" y="39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9" y="37"/>
                    <a:pt x="19" y="36"/>
                    <a:pt x="20" y="36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22" y="36"/>
                    <a:pt x="23" y="37"/>
                    <a:pt x="24" y="37"/>
                  </a:cubicBezTo>
                  <a:cubicBezTo>
                    <a:pt x="25" y="38"/>
                    <a:pt x="26" y="38"/>
                    <a:pt x="27" y="39"/>
                  </a:cubicBezTo>
                  <a:cubicBezTo>
                    <a:pt x="29" y="40"/>
                    <a:pt x="30" y="40"/>
                    <a:pt x="31" y="41"/>
                  </a:cubicBezTo>
                  <a:cubicBezTo>
                    <a:pt x="34" y="41"/>
                    <a:pt x="34" y="41"/>
                    <a:pt x="34" y="41"/>
                  </a:cubicBezTo>
                  <a:cubicBezTo>
                    <a:pt x="34" y="42"/>
                    <a:pt x="35" y="42"/>
                    <a:pt x="35" y="42"/>
                  </a:cubicBezTo>
                  <a:cubicBezTo>
                    <a:pt x="35" y="42"/>
                    <a:pt x="36" y="42"/>
                    <a:pt x="37" y="42"/>
                  </a:cubicBezTo>
                  <a:cubicBezTo>
                    <a:pt x="41" y="42"/>
                    <a:pt x="41" y="42"/>
                    <a:pt x="41" y="42"/>
                  </a:cubicBezTo>
                  <a:cubicBezTo>
                    <a:pt x="41" y="42"/>
                    <a:pt x="41" y="42"/>
                    <a:pt x="41" y="42"/>
                  </a:cubicBezTo>
                  <a:cubicBezTo>
                    <a:pt x="43" y="42"/>
                    <a:pt x="43" y="42"/>
                    <a:pt x="43" y="42"/>
                  </a:cubicBezTo>
                  <a:cubicBezTo>
                    <a:pt x="45" y="41"/>
                    <a:pt x="45" y="41"/>
                    <a:pt x="45" y="41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8" y="39"/>
                    <a:pt x="48" y="39"/>
                    <a:pt x="48" y="39"/>
                  </a:cubicBezTo>
                  <a:cubicBezTo>
                    <a:pt x="49" y="38"/>
                    <a:pt x="49" y="38"/>
                    <a:pt x="49" y="38"/>
                  </a:cubicBezTo>
                  <a:cubicBezTo>
                    <a:pt x="50" y="37"/>
                    <a:pt x="50" y="37"/>
                    <a:pt x="50" y="37"/>
                  </a:cubicBezTo>
                  <a:cubicBezTo>
                    <a:pt x="50" y="37"/>
                    <a:pt x="50" y="37"/>
                    <a:pt x="50" y="37"/>
                  </a:cubicBezTo>
                  <a:cubicBezTo>
                    <a:pt x="50" y="36"/>
                    <a:pt x="50" y="36"/>
                    <a:pt x="50" y="36"/>
                  </a:cubicBezTo>
                  <a:cubicBezTo>
                    <a:pt x="50" y="35"/>
                    <a:pt x="51" y="35"/>
                    <a:pt x="51" y="34"/>
                  </a:cubicBezTo>
                  <a:cubicBezTo>
                    <a:pt x="51" y="34"/>
                    <a:pt x="50" y="34"/>
                    <a:pt x="50" y="33"/>
                  </a:cubicBezTo>
                  <a:cubicBezTo>
                    <a:pt x="50" y="32"/>
                    <a:pt x="49" y="31"/>
                    <a:pt x="48" y="29"/>
                  </a:cubicBezTo>
                  <a:cubicBezTo>
                    <a:pt x="48" y="28"/>
                    <a:pt x="48" y="28"/>
                    <a:pt x="48" y="28"/>
                  </a:cubicBezTo>
                  <a:cubicBezTo>
                    <a:pt x="47" y="28"/>
                    <a:pt x="47" y="27"/>
                    <a:pt x="47" y="27"/>
                  </a:cubicBezTo>
                  <a:cubicBezTo>
                    <a:pt x="47" y="25"/>
                    <a:pt x="46" y="24"/>
                    <a:pt x="46" y="22"/>
                  </a:cubicBezTo>
                  <a:cubicBezTo>
                    <a:pt x="46" y="22"/>
                    <a:pt x="45" y="21"/>
                    <a:pt x="45" y="21"/>
                  </a:cubicBezTo>
                  <a:cubicBezTo>
                    <a:pt x="45" y="21"/>
                    <a:pt x="45" y="21"/>
                    <a:pt x="45" y="20"/>
                  </a:cubicBezTo>
                  <a:cubicBezTo>
                    <a:pt x="45" y="20"/>
                    <a:pt x="44" y="20"/>
                    <a:pt x="44" y="20"/>
                  </a:cubicBezTo>
                  <a:cubicBezTo>
                    <a:pt x="44" y="20"/>
                    <a:pt x="44" y="20"/>
                    <a:pt x="44" y="20"/>
                  </a:cubicBezTo>
                  <a:cubicBezTo>
                    <a:pt x="43" y="19"/>
                    <a:pt x="42" y="18"/>
                    <a:pt x="41" y="18"/>
                  </a:cubicBezTo>
                  <a:cubicBezTo>
                    <a:pt x="41" y="18"/>
                    <a:pt x="41" y="18"/>
                    <a:pt x="41" y="18"/>
                  </a:cubicBezTo>
                  <a:cubicBezTo>
                    <a:pt x="40" y="18"/>
                    <a:pt x="40" y="18"/>
                    <a:pt x="40" y="18"/>
                  </a:cubicBezTo>
                  <a:cubicBezTo>
                    <a:pt x="39" y="18"/>
                    <a:pt x="39" y="18"/>
                    <a:pt x="39" y="18"/>
                  </a:cubicBezTo>
                  <a:cubicBezTo>
                    <a:pt x="39" y="18"/>
                    <a:pt x="39" y="18"/>
                    <a:pt x="39" y="18"/>
                  </a:cubicBezTo>
                  <a:cubicBezTo>
                    <a:pt x="38" y="18"/>
                    <a:pt x="38" y="18"/>
                    <a:pt x="38" y="18"/>
                  </a:cubicBezTo>
                  <a:cubicBezTo>
                    <a:pt x="38" y="18"/>
                    <a:pt x="38" y="18"/>
                    <a:pt x="38" y="18"/>
                  </a:cubicBezTo>
                  <a:cubicBezTo>
                    <a:pt x="38" y="18"/>
                    <a:pt x="38" y="18"/>
                    <a:pt x="37" y="19"/>
                  </a:cubicBezTo>
                  <a:cubicBezTo>
                    <a:pt x="37" y="19"/>
                    <a:pt x="37" y="19"/>
                    <a:pt x="37" y="19"/>
                  </a:cubicBezTo>
                  <a:cubicBezTo>
                    <a:pt x="36" y="19"/>
                    <a:pt x="36" y="20"/>
                    <a:pt x="35" y="20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19"/>
                    <a:pt x="35" y="19"/>
                    <a:pt x="35" y="19"/>
                  </a:cubicBezTo>
                  <a:cubicBezTo>
                    <a:pt x="36" y="18"/>
                    <a:pt x="36" y="18"/>
                    <a:pt x="36" y="18"/>
                  </a:cubicBezTo>
                  <a:cubicBezTo>
                    <a:pt x="36" y="17"/>
                    <a:pt x="36" y="17"/>
                    <a:pt x="36" y="17"/>
                  </a:cubicBezTo>
                  <a:cubicBezTo>
                    <a:pt x="36" y="16"/>
                    <a:pt x="36" y="16"/>
                    <a:pt x="36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5" y="15"/>
                    <a:pt x="35" y="14"/>
                    <a:pt x="35" y="14"/>
                  </a:cubicBezTo>
                  <a:cubicBezTo>
                    <a:pt x="35" y="14"/>
                    <a:pt x="35" y="14"/>
                    <a:pt x="35" y="14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2" y="11"/>
                    <a:pt x="32" y="11"/>
                    <a:pt x="32" y="11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1" y="10"/>
                    <a:pt x="30" y="10"/>
                    <a:pt x="30" y="9"/>
                  </a:cubicBezTo>
                  <a:cubicBezTo>
                    <a:pt x="30" y="9"/>
                    <a:pt x="29" y="9"/>
                    <a:pt x="29" y="9"/>
                  </a:cubicBezTo>
                  <a:cubicBezTo>
                    <a:pt x="28" y="8"/>
                    <a:pt x="27" y="8"/>
                    <a:pt x="27" y="8"/>
                  </a:cubicBezTo>
                  <a:cubicBezTo>
                    <a:pt x="25" y="7"/>
                    <a:pt x="23" y="7"/>
                    <a:pt x="22" y="7"/>
                  </a:cubicBezTo>
                  <a:cubicBezTo>
                    <a:pt x="21" y="6"/>
                    <a:pt x="21" y="6"/>
                    <a:pt x="20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6" y="4"/>
                    <a:pt x="14" y="3"/>
                    <a:pt x="12" y="2"/>
                  </a:cubicBezTo>
                  <a:cubicBezTo>
                    <a:pt x="11" y="1"/>
                    <a:pt x="11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9" y="1"/>
                    <a:pt x="8" y="0"/>
                    <a:pt x="7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3" y="1"/>
                    <a:pt x="3" y="1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4"/>
                    <a:pt x="0" y="5"/>
                    <a:pt x="1" y="5"/>
                  </a:cubicBezTo>
                  <a:cubicBezTo>
                    <a:pt x="1" y="5"/>
                    <a:pt x="1" y="6"/>
                    <a:pt x="1" y="6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5" name="Freeform 104"/>
            <p:cNvSpPr>
              <a:spLocks/>
            </p:cNvSpPr>
            <p:nvPr userDrawn="1"/>
          </p:nvSpPr>
          <p:spPr bwMode="auto">
            <a:xfrm>
              <a:off x="4621213" y="10412099"/>
              <a:ext cx="873125" cy="304800"/>
            </a:xfrm>
            <a:custGeom>
              <a:avLst/>
              <a:gdLst>
                <a:gd name="T0" fmla="*/ 16 w 226"/>
                <a:gd name="T1" fmla="*/ 77 h 79"/>
                <a:gd name="T2" fmla="*/ 28 w 226"/>
                <a:gd name="T3" fmla="*/ 71 h 79"/>
                <a:gd name="T4" fmla="*/ 33 w 226"/>
                <a:gd name="T5" fmla="*/ 71 h 79"/>
                <a:gd name="T6" fmla="*/ 35 w 226"/>
                <a:gd name="T7" fmla="*/ 71 h 79"/>
                <a:gd name="T8" fmla="*/ 41 w 226"/>
                <a:gd name="T9" fmla="*/ 66 h 79"/>
                <a:gd name="T10" fmla="*/ 42 w 226"/>
                <a:gd name="T11" fmla="*/ 67 h 79"/>
                <a:gd name="T12" fmla="*/ 58 w 226"/>
                <a:gd name="T13" fmla="*/ 63 h 79"/>
                <a:gd name="T14" fmla="*/ 69 w 226"/>
                <a:gd name="T15" fmla="*/ 49 h 79"/>
                <a:gd name="T16" fmla="*/ 74 w 226"/>
                <a:gd name="T17" fmla="*/ 53 h 79"/>
                <a:gd name="T18" fmla="*/ 81 w 226"/>
                <a:gd name="T19" fmla="*/ 48 h 79"/>
                <a:gd name="T20" fmla="*/ 85 w 226"/>
                <a:gd name="T21" fmla="*/ 52 h 79"/>
                <a:gd name="T22" fmla="*/ 98 w 226"/>
                <a:gd name="T23" fmla="*/ 44 h 79"/>
                <a:gd name="T24" fmla="*/ 103 w 226"/>
                <a:gd name="T25" fmla="*/ 43 h 79"/>
                <a:gd name="T26" fmla="*/ 115 w 226"/>
                <a:gd name="T27" fmla="*/ 40 h 79"/>
                <a:gd name="T28" fmla="*/ 120 w 226"/>
                <a:gd name="T29" fmla="*/ 44 h 79"/>
                <a:gd name="T30" fmla="*/ 138 w 226"/>
                <a:gd name="T31" fmla="*/ 40 h 79"/>
                <a:gd name="T32" fmla="*/ 164 w 226"/>
                <a:gd name="T33" fmla="*/ 44 h 79"/>
                <a:gd name="T34" fmla="*/ 175 w 226"/>
                <a:gd name="T35" fmla="*/ 40 h 79"/>
                <a:gd name="T36" fmla="*/ 195 w 226"/>
                <a:gd name="T37" fmla="*/ 39 h 79"/>
                <a:gd name="T38" fmla="*/ 212 w 226"/>
                <a:gd name="T39" fmla="*/ 39 h 79"/>
                <a:gd name="T40" fmla="*/ 205 w 226"/>
                <a:gd name="T41" fmla="*/ 9 h 79"/>
                <a:gd name="T42" fmla="*/ 182 w 226"/>
                <a:gd name="T43" fmla="*/ 15 h 79"/>
                <a:gd name="T44" fmla="*/ 167 w 226"/>
                <a:gd name="T45" fmla="*/ 11 h 79"/>
                <a:gd name="T46" fmla="*/ 156 w 226"/>
                <a:gd name="T47" fmla="*/ 12 h 79"/>
                <a:gd name="T48" fmla="*/ 142 w 226"/>
                <a:gd name="T49" fmla="*/ 0 h 79"/>
                <a:gd name="T50" fmla="*/ 127 w 226"/>
                <a:gd name="T51" fmla="*/ 5 h 79"/>
                <a:gd name="T52" fmla="*/ 123 w 226"/>
                <a:gd name="T53" fmla="*/ 5 h 79"/>
                <a:gd name="T54" fmla="*/ 108 w 226"/>
                <a:gd name="T55" fmla="*/ 1 h 79"/>
                <a:gd name="T56" fmla="*/ 97 w 226"/>
                <a:gd name="T57" fmla="*/ 5 h 79"/>
                <a:gd name="T58" fmla="*/ 92 w 226"/>
                <a:gd name="T59" fmla="*/ 5 h 79"/>
                <a:gd name="T60" fmla="*/ 82 w 226"/>
                <a:gd name="T61" fmla="*/ 11 h 79"/>
                <a:gd name="T62" fmla="*/ 75 w 226"/>
                <a:gd name="T63" fmla="*/ 8 h 79"/>
                <a:gd name="T64" fmla="*/ 66 w 226"/>
                <a:gd name="T65" fmla="*/ 10 h 79"/>
                <a:gd name="T66" fmla="*/ 58 w 226"/>
                <a:gd name="T67" fmla="*/ 15 h 79"/>
                <a:gd name="T68" fmla="*/ 57 w 226"/>
                <a:gd name="T69" fmla="*/ 18 h 79"/>
                <a:gd name="T70" fmla="*/ 53 w 226"/>
                <a:gd name="T71" fmla="*/ 24 h 79"/>
                <a:gd name="T72" fmla="*/ 42 w 226"/>
                <a:gd name="T73" fmla="*/ 26 h 79"/>
                <a:gd name="T74" fmla="*/ 40 w 226"/>
                <a:gd name="T75" fmla="*/ 29 h 79"/>
                <a:gd name="T76" fmla="*/ 30 w 226"/>
                <a:gd name="T77" fmla="*/ 35 h 79"/>
                <a:gd name="T78" fmla="*/ 30 w 226"/>
                <a:gd name="T79" fmla="*/ 40 h 79"/>
                <a:gd name="T80" fmla="*/ 20 w 226"/>
                <a:gd name="T81" fmla="*/ 35 h 79"/>
                <a:gd name="T82" fmla="*/ 10 w 226"/>
                <a:gd name="T83" fmla="*/ 39 h 79"/>
                <a:gd name="T84" fmla="*/ 1 w 226"/>
                <a:gd name="T85" fmla="*/ 38 h 79"/>
                <a:gd name="T86" fmla="*/ 7 w 226"/>
                <a:gd name="T87" fmla="*/ 50 h 79"/>
                <a:gd name="T88" fmla="*/ 4 w 226"/>
                <a:gd name="T89" fmla="*/ 58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26" h="79">
                  <a:moveTo>
                    <a:pt x="9" y="66"/>
                  </a:moveTo>
                  <a:cubicBezTo>
                    <a:pt x="10" y="67"/>
                    <a:pt x="12" y="68"/>
                    <a:pt x="13" y="69"/>
                  </a:cubicBezTo>
                  <a:cubicBezTo>
                    <a:pt x="15" y="71"/>
                    <a:pt x="17" y="72"/>
                    <a:pt x="16" y="77"/>
                  </a:cubicBezTo>
                  <a:cubicBezTo>
                    <a:pt x="16" y="78"/>
                    <a:pt x="17" y="78"/>
                    <a:pt x="17" y="78"/>
                  </a:cubicBezTo>
                  <a:cubicBezTo>
                    <a:pt x="19" y="79"/>
                    <a:pt x="20" y="79"/>
                    <a:pt x="21" y="79"/>
                  </a:cubicBezTo>
                  <a:cubicBezTo>
                    <a:pt x="27" y="79"/>
                    <a:pt x="27" y="75"/>
                    <a:pt x="28" y="71"/>
                  </a:cubicBezTo>
                  <a:cubicBezTo>
                    <a:pt x="28" y="68"/>
                    <a:pt x="28" y="66"/>
                    <a:pt x="30" y="64"/>
                  </a:cubicBezTo>
                  <a:cubicBezTo>
                    <a:pt x="30" y="65"/>
                    <a:pt x="31" y="66"/>
                    <a:pt x="31" y="67"/>
                  </a:cubicBezTo>
                  <a:cubicBezTo>
                    <a:pt x="31" y="68"/>
                    <a:pt x="32" y="70"/>
                    <a:pt x="33" y="71"/>
                  </a:cubicBezTo>
                  <a:cubicBezTo>
                    <a:pt x="33" y="72"/>
                    <a:pt x="33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4" y="72"/>
                    <a:pt x="34" y="72"/>
                    <a:pt x="35" y="71"/>
                  </a:cubicBezTo>
                  <a:cubicBezTo>
                    <a:pt x="36" y="69"/>
                    <a:pt x="37" y="66"/>
                    <a:pt x="38" y="64"/>
                  </a:cubicBezTo>
                  <a:cubicBezTo>
                    <a:pt x="38" y="63"/>
                    <a:pt x="38" y="62"/>
                    <a:pt x="38" y="62"/>
                  </a:cubicBezTo>
                  <a:cubicBezTo>
                    <a:pt x="39" y="64"/>
                    <a:pt x="40" y="65"/>
                    <a:pt x="41" y="66"/>
                  </a:cubicBezTo>
                  <a:cubicBezTo>
                    <a:pt x="41" y="66"/>
                    <a:pt x="41" y="66"/>
                    <a:pt x="41" y="66"/>
                  </a:cubicBezTo>
                  <a:cubicBezTo>
                    <a:pt x="41" y="66"/>
                    <a:pt x="41" y="67"/>
                    <a:pt x="42" y="67"/>
                  </a:cubicBezTo>
                  <a:cubicBezTo>
                    <a:pt x="42" y="67"/>
                    <a:pt x="42" y="67"/>
                    <a:pt x="42" y="67"/>
                  </a:cubicBezTo>
                  <a:cubicBezTo>
                    <a:pt x="47" y="65"/>
                    <a:pt x="50" y="60"/>
                    <a:pt x="51" y="55"/>
                  </a:cubicBezTo>
                  <a:cubicBezTo>
                    <a:pt x="51" y="55"/>
                    <a:pt x="52" y="55"/>
                    <a:pt x="52" y="56"/>
                  </a:cubicBezTo>
                  <a:cubicBezTo>
                    <a:pt x="53" y="59"/>
                    <a:pt x="55" y="62"/>
                    <a:pt x="58" y="63"/>
                  </a:cubicBezTo>
                  <a:cubicBezTo>
                    <a:pt x="58" y="63"/>
                    <a:pt x="58" y="63"/>
                    <a:pt x="59" y="63"/>
                  </a:cubicBezTo>
                  <a:cubicBezTo>
                    <a:pt x="59" y="63"/>
                    <a:pt x="59" y="63"/>
                    <a:pt x="59" y="62"/>
                  </a:cubicBezTo>
                  <a:cubicBezTo>
                    <a:pt x="66" y="59"/>
                    <a:pt x="68" y="53"/>
                    <a:pt x="69" y="49"/>
                  </a:cubicBezTo>
                  <a:cubicBezTo>
                    <a:pt x="69" y="47"/>
                    <a:pt x="70" y="46"/>
                    <a:pt x="71" y="46"/>
                  </a:cubicBezTo>
                  <a:cubicBezTo>
                    <a:pt x="70" y="47"/>
                    <a:pt x="70" y="50"/>
                    <a:pt x="71" y="52"/>
                  </a:cubicBezTo>
                  <a:cubicBezTo>
                    <a:pt x="71" y="53"/>
                    <a:pt x="72" y="53"/>
                    <a:pt x="74" y="53"/>
                  </a:cubicBezTo>
                  <a:cubicBezTo>
                    <a:pt x="78" y="53"/>
                    <a:pt x="80" y="49"/>
                    <a:pt x="81" y="47"/>
                  </a:cubicBezTo>
                  <a:cubicBezTo>
                    <a:pt x="81" y="47"/>
                    <a:pt x="81" y="47"/>
                    <a:pt x="81" y="47"/>
                  </a:cubicBezTo>
                  <a:cubicBezTo>
                    <a:pt x="82" y="47"/>
                    <a:pt x="81" y="48"/>
                    <a:pt x="81" y="48"/>
                  </a:cubicBezTo>
                  <a:cubicBezTo>
                    <a:pt x="81" y="49"/>
                    <a:pt x="81" y="50"/>
                    <a:pt x="81" y="51"/>
                  </a:cubicBezTo>
                  <a:cubicBezTo>
                    <a:pt x="81" y="52"/>
                    <a:pt x="82" y="52"/>
                    <a:pt x="82" y="52"/>
                  </a:cubicBezTo>
                  <a:cubicBezTo>
                    <a:pt x="83" y="52"/>
                    <a:pt x="84" y="52"/>
                    <a:pt x="85" y="52"/>
                  </a:cubicBezTo>
                  <a:cubicBezTo>
                    <a:pt x="90" y="52"/>
                    <a:pt x="96" y="51"/>
                    <a:pt x="99" y="49"/>
                  </a:cubicBezTo>
                  <a:cubicBezTo>
                    <a:pt x="99" y="49"/>
                    <a:pt x="99" y="49"/>
                    <a:pt x="99" y="48"/>
                  </a:cubicBezTo>
                  <a:cubicBezTo>
                    <a:pt x="100" y="46"/>
                    <a:pt x="99" y="45"/>
                    <a:pt x="98" y="44"/>
                  </a:cubicBezTo>
                  <a:cubicBezTo>
                    <a:pt x="98" y="44"/>
                    <a:pt x="97" y="43"/>
                    <a:pt x="97" y="43"/>
                  </a:cubicBezTo>
                  <a:cubicBezTo>
                    <a:pt x="98" y="42"/>
                    <a:pt x="99" y="42"/>
                    <a:pt x="100" y="42"/>
                  </a:cubicBezTo>
                  <a:cubicBezTo>
                    <a:pt x="101" y="42"/>
                    <a:pt x="102" y="43"/>
                    <a:pt x="103" y="43"/>
                  </a:cubicBezTo>
                  <a:cubicBezTo>
                    <a:pt x="104" y="44"/>
                    <a:pt x="104" y="44"/>
                    <a:pt x="105" y="44"/>
                  </a:cubicBezTo>
                  <a:cubicBezTo>
                    <a:pt x="106" y="44"/>
                    <a:pt x="106" y="44"/>
                    <a:pt x="106" y="44"/>
                  </a:cubicBezTo>
                  <a:cubicBezTo>
                    <a:pt x="110" y="41"/>
                    <a:pt x="113" y="40"/>
                    <a:pt x="115" y="40"/>
                  </a:cubicBezTo>
                  <a:cubicBezTo>
                    <a:pt x="116" y="40"/>
                    <a:pt x="116" y="40"/>
                    <a:pt x="117" y="41"/>
                  </a:cubicBezTo>
                  <a:cubicBezTo>
                    <a:pt x="118" y="42"/>
                    <a:pt x="118" y="44"/>
                    <a:pt x="120" y="44"/>
                  </a:cubicBezTo>
                  <a:cubicBezTo>
                    <a:pt x="120" y="44"/>
                    <a:pt x="120" y="44"/>
                    <a:pt x="120" y="44"/>
                  </a:cubicBezTo>
                  <a:cubicBezTo>
                    <a:pt x="123" y="43"/>
                    <a:pt x="125" y="42"/>
                    <a:pt x="126" y="41"/>
                  </a:cubicBezTo>
                  <a:cubicBezTo>
                    <a:pt x="128" y="40"/>
                    <a:pt x="129" y="39"/>
                    <a:pt x="131" y="38"/>
                  </a:cubicBezTo>
                  <a:cubicBezTo>
                    <a:pt x="134" y="39"/>
                    <a:pt x="136" y="40"/>
                    <a:pt x="138" y="40"/>
                  </a:cubicBezTo>
                  <a:cubicBezTo>
                    <a:pt x="141" y="40"/>
                    <a:pt x="143" y="39"/>
                    <a:pt x="145" y="38"/>
                  </a:cubicBezTo>
                  <a:cubicBezTo>
                    <a:pt x="147" y="38"/>
                    <a:pt x="148" y="37"/>
                    <a:pt x="150" y="37"/>
                  </a:cubicBezTo>
                  <a:cubicBezTo>
                    <a:pt x="156" y="42"/>
                    <a:pt x="160" y="44"/>
                    <a:pt x="164" y="44"/>
                  </a:cubicBezTo>
                  <a:cubicBezTo>
                    <a:pt x="167" y="44"/>
                    <a:pt x="168" y="43"/>
                    <a:pt x="170" y="42"/>
                  </a:cubicBezTo>
                  <a:cubicBezTo>
                    <a:pt x="171" y="41"/>
                    <a:pt x="172" y="40"/>
                    <a:pt x="174" y="40"/>
                  </a:cubicBezTo>
                  <a:cubicBezTo>
                    <a:pt x="175" y="40"/>
                    <a:pt x="175" y="40"/>
                    <a:pt x="175" y="40"/>
                  </a:cubicBezTo>
                  <a:cubicBezTo>
                    <a:pt x="179" y="42"/>
                    <a:pt x="182" y="44"/>
                    <a:pt x="184" y="44"/>
                  </a:cubicBezTo>
                  <a:cubicBezTo>
                    <a:pt x="187" y="44"/>
                    <a:pt x="188" y="42"/>
                    <a:pt x="190" y="41"/>
                  </a:cubicBezTo>
                  <a:cubicBezTo>
                    <a:pt x="191" y="40"/>
                    <a:pt x="193" y="39"/>
                    <a:pt x="195" y="39"/>
                  </a:cubicBezTo>
                  <a:cubicBezTo>
                    <a:pt x="198" y="39"/>
                    <a:pt x="200" y="39"/>
                    <a:pt x="202" y="39"/>
                  </a:cubicBezTo>
                  <a:cubicBezTo>
                    <a:pt x="203" y="40"/>
                    <a:pt x="205" y="40"/>
                    <a:pt x="206" y="40"/>
                  </a:cubicBezTo>
                  <a:cubicBezTo>
                    <a:pt x="208" y="40"/>
                    <a:pt x="210" y="40"/>
                    <a:pt x="212" y="39"/>
                  </a:cubicBezTo>
                  <a:cubicBezTo>
                    <a:pt x="222" y="30"/>
                    <a:pt x="226" y="23"/>
                    <a:pt x="225" y="18"/>
                  </a:cubicBezTo>
                  <a:cubicBezTo>
                    <a:pt x="225" y="16"/>
                    <a:pt x="223" y="14"/>
                    <a:pt x="219" y="12"/>
                  </a:cubicBezTo>
                  <a:cubicBezTo>
                    <a:pt x="214" y="10"/>
                    <a:pt x="209" y="9"/>
                    <a:pt x="205" y="9"/>
                  </a:cubicBezTo>
                  <a:cubicBezTo>
                    <a:pt x="198" y="9"/>
                    <a:pt x="196" y="12"/>
                    <a:pt x="194" y="14"/>
                  </a:cubicBezTo>
                  <a:cubicBezTo>
                    <a:pt x="193" y="15"/>
                    <a:pt x="192" y="16"/>
                    <a:pt x="192" y="16"/>
                  </a:cubicBezTo>
                  <a:cubicBezTo>
                    <a:pt x="188" y="15"/>
                    <a:pt x="185" y="15"/>
                    <a:pt x="182" y="15"/>
                  </a:cubicBezTo>
                  <a:cubicBezTo>
                    <a:pt x="180" y="15"/>
                    <a:pt x="178" y="15"/>
                    <a:pt x="177" y="15"/>
                  </a:cubicBezTo>
                  <a:cubicBezTo>
                    <a:pt x="175" y="15"/>
                    <a:pt x="174" y="14"/>
                    <a:pt x="172" y="13"/>
                  </a:cubicBezTo>
                  <a:cubicBezTo>
                    <a:pt x="170" y="12"/>
                    <a:pt x="169" y="11"/>
                    <a:pt x="167" y="11"/>
                  </a:cubicBezTo>
                  <a:cubicBezTo>
                    <a:pt x="165" y="11"/>
                    <a:pt x="163" y="12"/>
                    <a:pt x="162" y="12"/>
                  </a:cubicBezTo>
                  <a:cubicBezTo>
                    <a:pt x="160" y="12"/>
                    <a:pt x="159" y="13"/>
                    <a:pt x="157" y="13"/>
                  </a:cubicBezTo>
                  <a:cubicBezTo>
                    <a:pt x="157" y="13"/>
                    <a:pt x="156" y="13"/>
                    <a:pt x="156" y="12"/>
                  </a:cubicBezTo>
                  <a:cubicBezTo>
                    <a:pt x="154" y="12"/>
                    <a:pt x="152" y="9"/>
                    <a:pt x="150" y="7"/>
                  </a:cubicBezTo>
                  <a:cubicBezTo>
                    <a:pt x="147" y="3"/>
                    <a:pt x="145" y="0"/>
                    <a:pt x="142" y="0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139" y="1"/>
                    <a:pt x="138" y="3"/>
                    <a:pt x="136" y="5"/>
                  </a:cubicBezTo>
                  <a:cubicBezTo>
                    <a:pt x="135" y="6"/>
                    <a:pt x="134" y="8"/>
                    <a:pt x="132" y="8"/>
                  </a:cubicBezTo>
                  <a:cubicBezTo>
                    <a:pt x="131" y="8"/>
                    <a:pt x="129" y="7"/>
                    <a:pt x="127" y="5"/>
                  </a:cubicBezTo>
                  <a:cubicBezTo>
                    <a:pt x="127" y="5"/>
                    <a:pt x="127" y="5"/>
                    <a:pt x="127" y="5"/>
                  </a:cubicBezTo>
                  <a:cubicBezTo>
                    <a:pt x="127" y="5"/>
                    <a:pt x="127" y="5"/>
                    <a:pt x="127" y="5"/>
                  </a:cubicBezTo>
                  <a:cubicBezTo>
                    <a:pt x="125" y="5"/>
                    <a:pt x="124" y="5"/>
                    <a:pt x="123" y="5"/>
                  </a:cubicBezTo>
                  <a:cubicBezTo>
                    <a:pt x="122" y="5"/>
                    <a:pt x="121" y="5"/>
                    <a:pt x="119" y="5"/>
                  </a:cubicBezTo>
                  <a:cubicBezTo>
                    <a:pt x="117" y="5"/>
                    <a:pt x="115" y="4"/>
                    <a:pt x="114" y="3"/>
                  </a:cubicBezTo>
                  <a:cubicBezTo>
                    <a:pt x="112" y="2"/>
                    <a:pt x="110" y="1"/>
                    <a:pt x="108" y="1"/>
                  </a:cubicBezTo>
                  <a:cubicBezTo>
                    <a:pt x="107" y="1"/>
                    <a:pt x="106" y="1"/>
                    <a:pt x="106" y="1"/>
                  </a:cubicBezTo>
                  <a:cubicBezTo>
                    <a:pt x="103" y="1"/>
                    <a:pt x="101" y="2"/>
                    <a:pt x="100" y="3"/>
                  </a:cubicBezTo>
                  <a:cubicBezTo>
                    <a:pt x="99" y="4"/>
                    <a:pt x="98" y="4"/>
                    <a:pt x="97" y="5"/>
                  </a:cubicBezTo>
                  <a:cubicBezTo>
                    <a:pt x="96" y="5"/>
                    <a:pt x="96" y="5"/>
                    <a:pt x="95" y="5"/>
                  </a:cubicBezTo>
                  <a:cubicBezTo>
                    <a:pt x="95" y="5"/>
                    <a:pt x="94" y="5"/>
                    <a:pt x="94" y="5"/>
                  </a:cubicBezTo>
                  <a:cubicBezTo>
                    <a:pt x="93" y="5"/>
                    <a:pt x="93" y="5"/>
                    <a:pt x="92" y="5"/>
                  </a:cubicBezTo>
                  <a:cubicBezTo>
                    <a:pt x="91" y="5"/>
                    <a:pt x="90" y="5"/>
                    <a:pt x="89" y="5"/>
                  </a:cubicBezTo>
                  <a:cubicBezTo>
                    <a:pt x="88" y="6"/>
                    <a:pt x="86" y="7"/>
                    <a:pt x="85" y="8"/>
                  </a:cubicBezTo>
                  <a:cubicBezTo>
                    <a:pt x="84" y="9"/>
                    <a:pt x="83" y="10"/>
                    <a:pt x="82" y="11"/>
                  </a:cubicBezTo>
                  <a:cubicBezTo>
                    <a:pt x="81" y="11"/>
                    <a:pt x="80" y="10"/>
                    <a:pt x="79" y="10"/>
                  </a:cubicBezTo>
                  <a:cubicBezTo>
                    <a:pt x="78" y="9"/>
                    <a:pt x="77" y="8"/>
                    <a:pt x="76" y="8"/>
                  </a:cubicBezTo>
                  <a:cubicBezTo>
                    <a:pt x="75" y="8"/>
                    <a:pt x="75" y="8"/>
                    <a:pt x="75" y="8"/>
                  </a:cubicBezTo>
                  <a:cubicBezTo>
                    <a:pt x="73" y="9"/>
                    <a:pt x="72" y="10"/>
                    <a:pt x="72" y="11"/>
                  </a:cubicBezTo>
                  <a:cubicBezTo>
                    <a:pt x="71" y="12"/>
                    <a:pt x="70" y="13"/>
                    <a:pt x="69" y="13"/>
                  </a:cubicBezTo>
                  <a:cubicBezTo>
                    <a:pt x="68" y="13"/>
                    <a:pt x="67" y="11"/>
                    <a:pt x="66" y="10"/>
                  </a:cubicBezTo>
                  <a:cubicBezTo>
                    <a:pt x="65" y="8"/>
                    <a:pt x="63" y="6"/>
                    <a:pt x="61" y="6"/>
                  </a:cubicBezTo>
                  <a:cubicBezTo>
                    <a:pt x="60" y="6"/>
                    <a:pt x="59" y="6"/>
                    <a:pt x="58" y="7"/>
                  </a:cubicBezTo>
                  <a:cubicBezTo>
                    <a:pt x="55" y="10"/>
                    <a:pt x="57" y="13"/>
                    <a:pt x="58" y="15"/>
                  </a:cubicBezTo>
                  <a:cubicBezTo>
                    <a:pt x="59" y="16"/>
                    <a:pt x="59" y="17"/>
                    <a:pt x="60" y="18"/>
                  </a:cubicBezTo>
                  <a:cubicBezTo>
                    <a:pt x="59" y="18"/>
                    <a:pt x="59" y="18"/>
                    <a:pt x="58" y="18"/>
                  </a:cubicBezTo>
                  <a:cubicBezTo>
                    <a:pt x="58" y="18"/>
                    <a:pt x="57" y="18"/>
                    <a:pt x="57" y="18"/>
                  </a:cubicBezTo>
                  <a:cubicBezTo>
                    <a:pt x="56" y="18"/>
                    <a:pt x="56" y="18"/>
                    <a:pt x="55" y="18"/>
                  </a:cubicBezTo>
                  <a:cubicBezTo>
                    <a:pt x="55" y="18"/>
                    <a:pt x="52" y="18"/>
                    <a:pt x="52" y="20"/>
                  </a:cubicBezTo>
                  <a:cubicBezTo>
                    <a:pt x="51" y="22"/>
                    <a:pt x="53" y="23"/>
                    <a:pt x="53" y="24"/>
                  </a:cubicBezTo>
                  <a:cubicBezTo>
                    <a:pt x="54" y="26"/>
                    <a:pt x="55" y="26"/>
                    <a:pt x="55" y="27"/>
                  </a:cubicBezTo>
                  <a:cubicBezTo>
                    <a:pt x="52" y="25"/>
                    <a:pt x="48" y="22"/>
                    <a:pt x="45" y="22"/>
                  </a:cubicBezTo>
                  <a:cubicBezTo>
                    <a:pt x="44" y="22"/>
                    <a:pt x="42" y="23"/>
                    <a:pt x="42" y="26"/>
                  </a:cubicBezTo>
                  <a:cubicBezTo>
                    <a:pt x="43" y="31"/>
                    <a:pt x="43" y="31"/>
                    <a:pt x="43" y="31"/>
                  </a:cubicBezTo>
                  <a:cubicBezTo>
                    <a:pt x="43" y="31"/>
                    <a:pt x="42" y="30"/>
                    <a:pt x="42" y="30"/>
                  </a:cubicBezTo>
                  <a:cubicBezTo>
                    <a:pt x="42" y="30"/>
                    <a:pt x="41" y="29"/>
                    <a:pt x="40" y="29"/>
                  </a:cubicBezTo>
                  <a:cubicBezTo>
                    <a:pt x="39" y="29"/>
                    <a:pt x="39" y="29"/>
                    <a:pt x="39" y="29"/>
                  </a:cubicBezTo>
                  <a:cubicBezTo>
                    <a:pt x="39" y="29"/>
                    <a:pt x="39" y="29"/>
                    <a:pt x="39" y="29"/>
                  </a:cubicBezTo>
                  <a:cubicBezTo>
                    <a:pt x="36" y="30"/>
                    <a:pt x="30" y="32"/>
                    <a:pt x="30" y="35"/>
                  </a:cubicBezTo>
                  <a:cubicBezTo>
                    <a:pt x="30" y="36"/>
                    <a:pt x="30" y="37"/>
                    <a:pt x="31" y="39"/>
                  </a:cubicBezTo>
                  <a:cubicBezTo>
                    <a:pt x="31" y="39"/>
                    <a:pt x="31" y="39"/>
                    <a:pt x="30" y="40"/>
                  </a:cubicBezTo>
                  <a:cubicBezTo>
                    <a:pt x="30" y="40"/>
                    <a:pt x="30" y="40"/>
                    <a:pt x="30" y="40"/>
                  </a:cubicBezTo>
                  <a:cubicBezTo>
                    <a:pt x="29" y="40"/>
                    <a:pt x="29" y="39"/>
                    <a:pt x="29" y="39"/>
                  </a:cubicBezTo>
                  <a:cubicBezTo>
                    <a:pt x="27" y="38"/>
                    <a:pt x="25" y="36"/>
                    <a:pt x="22" y="36"/>
                  </a:cubicBezTo>
                  <a:cubicBezTo>
                    <a:pt x="21" y="35"/>
                    <a:pt x="21" y="35"/>
                    <a:pt x="20" y="35"/>
                  </a:cubicBezTo>
                  <a:cubicBezTo>
                    <a:pt x="18" y="35"/>
                    <a:pt x="15" y="37"/>
                    <a:pt x="14" y="39"/>
                  </a:cubicBezTo>
                  <a:cubicBezTo>
                    <a:pt x="13" y="39"/>
                    <a:pt x="13" y="40"/>
                    <a:pt x="13" y="40"/>
                  </a:cubicBezTo>
                  <a:cubicBezTo>
                    <a:pt x="12" y="40"/>
                    <a:pt x="11" y="39"/>
                    <a:pt x="10" y="39"/>
                  </a:cubicBezTo>
                  <a:cubicBezTo>
                    <a:pt x="8" y="38"/>
                    <a:pt x="6" y="37"/>
                    <a:pt x="4" y="37"/>
                  </a:cubicBezTo>
                  <a:cubicBezTo>
                    <a:pt x="3" y="37"/>
                    <a:pt x="2" y="37"/>
                    <a:pt x="2" y="38"/>
                  </a:cubicBezTo>
                  <a:cubicBezTo>
                    <a:pt x="1" y="38"/>
                    <a:pt x="1" y="38"/>
                    <a:pt x="1" y="38"/>
                  </a:cubicBezTo>
                  <a:cubicBezTo>
                    <a:pt x="0" y="42"/>
                    <a:pt x="4" y="45"/>
                    <a:pt x="7" y="47"/>
                  </a:cubicBezTo>
                  <a:cubicBezTo>
                    <a:pt x="9" y="48"/>
                    <a:pt x="11" y="49"/>
                    <a:pt x="12" y="50"/>
                  </a:cubicBezTo>
                  <a:cubicBezTo>
                    <a:pt x="11" y="50"/>
                    <a:pt x="8" y="50"/>
                    <a:pt x="7" y="50"/>
                  </a:cubicBezTo>
                  <a:cubicBezTo>
                    <a:pt x="3" y="50"/>
                    <a:pt x="1" y="51"/>
                    <a:pt x="0" y="52"/>
                  </a:cubicBezTo>
                  <a:cubicBezTo>
                    <a:pt x="0" y="52"/>
                    <a:pt x="0" y="52"/>
                    <a:pt x="0" y="53"/>
                  </a:cubicBezTo>
                  <a:cubicBezTo>
                    <a:pt x="0" y="55"/>
                    <a:pt x="2" y="56"/>
                    <a:pt x="4" y="58"/>
                  </a:cubicBezTo>
                  <a:cubicBezTo>
                    <a:pt x="5" y="60"/>
                    <a:pt x="7" y="62"/>
                    <a:pt x="9" y="66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6" name="Freeform 105"/>
            <p:cNvSpPr>
              <a:spLocks/>
            </p:cNvSpPr>
            <p:nvPr userDrawn="1"/>
          </p:nvSpPr>
          <p:spPr bwMode="auto">
            <a:xfrm>
              <a:off x="5246688" y="11031224"/>
              <a:ext cx="109538" cy="73025"/>
            </a:xfrm>
            <a:custGeom>
              <a:avLst/>
              <a:gdLst>
                <a:gd name="T0" fmla="*/ 16 w 28"/>
                <a:gd name="T1" fmla="*/ 0 h 19"/>
                <a:gd name="T2" fmla="*/ 13 w 28"/>
                <a:gd name="T3" fmla="*/ 0 h 19"/>
                <a:gd name="T4" fmla="*/ 8 w 28"/>
                <a:gd name="T5" fmla="*/ 4 h 19"/>
                <a:gd name="T6" fmla="*/ 8 w 28"/>
                <a:gd name="T7" fmla="*/ 4 h 19"/>
                <a:gd name="T8" fmla="*/ 0 w 28"/>
                <a:gd name="T9" fmla="*/ 12 h 19"/>
                <a:gd name="T10" fmla="*/ 0 w 28"/>
                <a:gd name="T11" fmla="*/ 13 h 19"/>
                <a:gd name="T12" fmla="*/ 1 w 28"/>
                <a:gd name="T13" fmla="*/ 16 h 19"/>
                <a:gd name="T14" fmla="*/ 6 w 28"/>
                <a:gd name="T15" fmla="*/ 18 h 19"/>
                <a:gd name="T16" fmla="*/ 6 w 28"/>
                <a:gd name="T17" fmla="*/ 18 h 19"/>
                <a:gd name="T18" fmla="*/ 10 w 28"/>
                <a:gd name="T19" fmla="*/ 17 h 19"/>
                <a:gd name="T20" fmla="*/ 13 w 28"/>
                <a:gd name="T21" fmla="*/ 19 h 19"/>
                <a:gd name="T22" fmla="*/ 18 w 28"/>
                <a:gd name="T23" fmla="*/ 19 h 19"/>
                <a:gd name="T24" fmla="*/ 20 w 28"/>
                <a:gd name="T25" fmla="*/ 19 h 19"/>
                <a:gd name="T26" fmla="*/ 27 w 28"/>
                <a:gd name="T27" fmla="*/ 14 h 19"/>
                <a:gd name="T28" fmla="*/ 25 w 28"/>
                <a:gd name="T29" fmla="*/ 5 h 19"/>
                <a:gd name="T30" fmla="*/ 16 w 28"/>
                <a:gd name="T31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" h="19">
                  <a:moveTo>
                    <a:pt x="16" y="0"/>
                  </a:moveTo>
                  <a:cubicBezTo>
                    <a:pt x="15" y="0"/>
                    <a:pt x="14" y="0"/>
                    <a:pt x="13" y="0"/>
                  </a:cubicBezTo>
                  <a:cubicBezTo>
                    <a:pt x="12" y="1"/>
                    <a:pt x="10" y="2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7" y="7"/>
                    <a:pt x="4" y="9"/>
                    <a:pt x="0" y="12"/>
                  </a:cubicBezTo>
                  <a:cubicBezTo>
                    <a:pt x="0" y="12"/>
                    <a:pt x="0" y="12"/>
                    <a:pt x="0" y="13"/>
                  </a:cubicBezTo>
                  <a:cubicBezTo>
                    <a:pt x="0" y="14"/>
                    <a:pt x="0" y="15"/>
                    <a:pt x="1" y="16"/>
                  </a:cubicBezTo>
                  <a:cubicBezTo>
                    <a:pt x="2" y="17"/>
                    <a:pt x="3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7" y="18"/>
                    <a:pt x="8" y="18"/>
                    <a:pt x="10" y="17"/>
                  </a:cubicBezTo>
                  <a:cubicBezTo>
                    <a:pt x="11" y="17"/>
                    <a:pt x="12" y="18"/>
                    <a:pt x="13" y="19"/>
                  </a:cubicBezTo>
                  <a:cubicBezTo>
                    <a:pt x="15" y="19"/>
                    <a:pt x="16" y="19"/>
                    <a:pt x="18" y="19"/>
                  </a:cubicBezTo>
                  <a:cubicBezTo>
                    <a:pt x="19" y="19"/>
                    <a:pt x="19" y="19"/>
                    <a:pt x="20" y="19"/>
                  </a:cubicBezTo>
                  <a:cubicBezTo>
                    <a:pt x="24" y="18"/>
                    <a:pt x="26" y="17"/>
                    <a:pt x="27" y="14"/>
                  </a:cubicBezTo>
                  <a:cubicBezTo>
                    <a:pt x="28" y="12"/>
                    <a:pt x="27" y="9"/>
                    <a:pt x="25" y="5"/>
                  </a:cubicBezTo>
                  <a:cubicBezTo>
                    <a:pt x="22" y="2"/>
                    <a:pt x="19" y="0"/>
                    <a:pt x="16" y="0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7" name="Freeform 106"/>
            <p:cNvSpPr>
              <a:spLocks/>
            </p:cNvSpPr>
            <p:nvPr userDrawn="1"/>
          </p:nvSpPr>
          <p:spPr bwMode="auto">
            <a:xfrm>
              <a:off x="5448300" y="11158224"/>
              <a:ext cx="34925" cy="42863"/>
            </a:xfrm>
            <a:custGeom>
              <a:avLst/>
              <a:gdLst>
                <a:gd name="T0" fmla="*/ 8 w 9"/>
                <a:gd name="T1" fmla="*/ 0 h 11"/>
                <a:gd name="T2" fmla="*/ 4 w 9"/>
                <a:gd name="T3" fmla="*/ 2 h 11"/>
                <a:gd name="T4" fmla="*/ 0 w 9"/>
                <a:gd name="T5" fmla="*/ 7 h 11"/>
                <a:gd name="T6" fmla="*/ 2 w 9"/>
                <a:gd name="T7" fmla="*/ 11 h 11"/>
                <a:gd name="T8" fmla="*/ 3 w 9"/>
                <a:gd name="T9" fmla="*/ 11 h 11"/>
                <a:gd name="T10" fmla="*/ 3 w 9"/>
                <a:gd name="T11" fmla="*/ 11 h 11"/>
                <a:gd name="T12" fmla="*/ 4 w 9"/>
                <a:gd name="T13" fmla="*/ 10 h 11"/>
                <a:gd name="T14" fmla="*/ 5 w 9"/>
                <a:gd name="T15" fmla="*/ 9 h 11"/>
                <a:gd name="T16" fmla="*/ 9 w 9"/>
                <a:gd name="T17" fmla="*/ 1 h 11"/>
                <a:gd name="T18" fmla="*/ 9 w 9"/>
                <a:gd name="T19" fmla="*/ 1 h 11"/>
                <a:gd name="T20" fmla="*/ 8 w 9"/>
                <a:gd name="T21" fmla="*/ 0 h 11"/>
                <a:gd name="T22" fmla="*/ 8 w 9"/>
                <a:gd name="T2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" h="11">
                  <a:moveTo>
                    <a:pt x="8" y="0"/>
                  </a:moveTo>
                  <a:cubicBezTo>
                    <a:pt x="7" y="1"/>
                    <a:pt x="5" y="1"/>
                    <a:pt x="4" y="2"/>
                  </a:cubicBezTo>
                  <a:cubicBezTo>
                    <a:pt x="2" y="3"/>
                    <a:pt x="0" y="5"/>
                    <a:pt x="0" y="7"/>
                  </a:cubicBezTo>
                  <a:cubicBezTo>
                    <a:pt x="0" y="8"/>
                    <a:pt x="1" y="10"/>
                    <a:pt x="2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5" y="10"/>
                    <a:pt x="5" y="10"/>
                    <a:pt x="5" y="9"/>
                  </a:cubicBezTo>
                  <a:cubicBezTo>
                    <a:pt x="9" y="7"/>
                    <a:pt x="9" y="6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2000" y="3390900"/>
            <a:ext cx="3434400" cy="3090899"/>
          </a:xfrm>
        </p:spPr>
        <p:txBody>
          <a:bodyPr/>
          <a:lstStyle>
            <a:lvl2pPr>
              <a:defRPr/>
            </a:lvl2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Заголовок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200">
                <a:solidFill>
                  <a:srgbClr val="004B9C"/>
                </a:solidFill>
              </a:defRPr>
            </a:lvl1pPr>
          </a:lstStyle>
          <a:p>
            <a:fld id="{A37670BA-87ED-404E-BA1F-87392B67EB40}" type="datetime1">
              <a:rPr lang="ru-RU" smtClean="0"/>
              <a:t>10.06.2019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004B9C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solidFill>
                  <a:srgbClr val="004B9C"/>
                </a:solidFill>
              </a:defRPr>
            </a:lvl1pPr>
          </a:lstStyle>
          <a:p>
            <a:fld id="{3127BB1C-E94D-4EE2-8664-E54F423C2BB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idx="13"/>
          </p:nvPr>
        </p:nvSpPr>
        <p:spPr>
          <a:xfrm>
            <a:off x="4191525" y="3390900"/>
            <a:ext cx="3430875" cy="30908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Заголовок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0" name="Объект 2"/>
          <p:cNvSpPr>
            <a:spLocks noGrp="1"/>
          </p:cNvSpPr>
          <p:nvPr>
            <p:ph idx="14"/>
          </p:nvPr>
        </p:nvSpPr>
        <p:spPr>
          <a:xfrm>
            <a:off x="7992000" y="3390900"/>
            <a:ext cx="3447100" cy="30908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Заголовок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1" name="Рисунок 2"/>
          <p:cNvSpPr>
            <a:spLocks noGrp="1"/>
          </p:cNvSpPr>
          <p:nvPr>
            <p:ph type="pic" idx="15"/>
          </p:nvPr>
        </p:nvSpPr>
        <p:spPr>
          <a:xfrm>
            <a:off x="372000" y="1139399"/>
            <a:ext cx="3434400" cy="1934001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2" name="Рисунок 2"/>
          <p:cNvSpPr>
            <a:spLocks noGrp="1"/>
          </p:cNvSpPr>
          <p:nvPr>
            <p:ph type="pic" idx="16"/>
          </p:nvPr>
        </p:nvSpPr>
        <p:spPr>
          <a:xfrm>
            <a:off x="4194700" y="1139399"/>
            <a:ext cx="3434400" cy="1934001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3" name="Рисунок 2"/>
          <p:cNvSpPr>
            <a:spLocks noGrp="1"/>
          </p:cNvSpPr>
          <p:nvPr>
            <p:ph type="pic" idx="17"/>
          </p:nvPr>
        </p:nvSpPr>
        <p:spPr>
          <a:xfrm>
            <a:off x="8004700" y="1139399"/>
            <a:ext cx="3434400" cy="1934001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1078288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8" name="Группа 117"/>
          <p:cNvGrpSpPr/>
          <p:nvPr userDrawn="1"/>
        </p:nvGrpSpPr>
        <p:grpSpPr>
          <a:xfrm>
            <a:off x="698070" y="1026127"/>
            <a:ext cx="10799090" cy="5831873"/>
            <a:chOff x="3175" y="9057961"/>
            <a:chExt cx="12193588" cy="6584950"/>
          </a:xfrm>
        </p:grpSpPr>
        <p:sp>
          <p:nvSpPr>
            <p:cNvPr id="16" name="Freeform 5"/>
            <p:cNvSpPr>
              <a:spLocks/>
            </p:cNvSpPr>
            <p:nvPr userDrawn="1"/>
          </p:nvSpPr>
          <p:spPr bwMode="auto">
            <a:xfrm>
              <a:off x="6396038" y="10032686"/>
              <a:ext cx="38100" cy="23813"/>
            </a:xfrm>
            <a:custGeom>
              <a:avLst/>
              <a:gdLst>
                <a:gd name="T0" fmla="*/ 0 w 10"/>
                <a:gd name="T1" fmla="*/ 4 h 6"/>
                <a:gd name="T2" fmla="*/ 2 w 10"/>
                <a:gd name="T3" fmla="*/ 6 h 6"/>
                <a:gd name="T4" fmla="*/ 3 w 10"/>
                <a:gd name="T5" fmla="*/ 6 h 6"/>
                <a:gd name="T6" fmla="*/ 4 w 10"/>
                <a:gd name="T7" fmla="*/ 6 h 6"/>
                <a:gd name="T8" fmla="*/ 4 w 10"/>
                <a:gd name="T9" fmla="*/ 6 h 6"/>
                <a:gd name="T10" fmla="*/ 6 w 10"/>
                <a:gd name="T11" fmla="*/ 6 h 6"/>
                <a:gd name="T12" fmla="*/ 9 w 10"/>
                <a:gd name="T13" fmla="*/ 5 h 6"/>
                <a:gd name="T14" fmla="*/ 10 w 10"/>
                <a:gd name="T15" fmla="*/ 4 h 6"/>
                <a:gd name="T16" fmla="*/ 10 w 10"/>
                <a:gd name="T17" fmla="*/ 3 h 6"/>
                <a:gd name="T18" fmla="*/ 10 w 10"/>
                <a:gd name="T19" fmla="*/ 2 h 6"/>
                <a:gd name="T20" fmla="*/ 8 w 10"/>
                <a:gd name="T21" fmla="*/ 0 h 6"/>
                <a:gd name="T22" fmla="*/ 5 w 10"/>
                <a:gd name="T23" fmla="*/ 0 h 6"/>
                <a:gd name="T24" fmla="*/ 4 w 10"/>
                <a:gd name="T25" fmla="*/ 0 h 6"/>
                <a:gd name="T26" fmla="*/ 1 w 10"/>
                <a:gd name="T27" fmla="*/ 1 h 6"/>
                <a:gd name="T28" fmla="*/ 1 w 10"/>
                <a:gd name="T29" fmla="*/ 2 h 6"/>
                <a:gd name="T30" fmla="*/ 0 w 10"/>
                <a:gd name="T31" fmla="*/ 3 h 6"/>
                <a:gd name="T32" fmla="*/ 0 w 10"/>
                <a:gd name="T33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" h="6">
                  <a:moveTo>
                    <a:pt x="0" y="4"/>
                  </a:moveTo>
                  <a:cubicBezTo>
                    <a:pt x="1" y="5"/>
                    <a:pt x="1" y="5"/>
                    <a:pt x="2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6"/>
                    <a:pt x="5" y="6"/>
                    <a:pt x="6" y="6"/>
                  </a:cubicBezTo>
                  <a:cubicBezTo>
                    <a:pt x="7" y="6"/>
                    <a:pt x="8" y="5"/>
                    <a:pt x="9" y="5"/>
                  </a:cubicBezTo>
                  <a:cubicBezTo>
                    <a:pt x="9" y="5"/>
                    <a:pt x="9" y="4"/>
                    <a:pt x="10" y="4"/>
                  </a:cubicBezTo>
                  <a:cubicBezTo>
                    <a:pt x="10" y="4"/>
                    <a:pt x="10" y="3"/>
                    <a:pt x="10" y="3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9" y="1"/>
                    <a:pt x="9" y="1"/>
                    <a:pt x="8" y="0"/>
                  </a:cubicBezTo>
                  <a:cubicBezTo>
                    <a:pt x="7" y="0"/>
                    <a:pt x="6" y="0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2" y="0"/>
                    <a:pt x="1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7" name="Freeform 6"/>
            <p:cNvSpPr>
              <a:spLocks/>
            </p:cNvSpPr>
            <p:nvPr userDrawn="1"/>
          </p:nvSpPr>
          <p:spPr bwMode="auto">
            <a:xfrm>
              <a:off x="5502275" y="9731061"/>
              <a:ext cx="38100" cy="30163"/>
            </a:xfrm>
            <a:custGeom>
              <a:avLst/>
              <a:gdLst>
                <a:gd name="T0" fmla="*/ 9 w 10"/>
                <a:gd name="T1" fmla="*/ 2 h 8"/>
                <a:gd name="T2" fmla="*/ 8 w 10"/>
                <a:gd name="T3" fmla="*/ 1 h 8"/>
                <a:gd name="T4" fmla="*/ 7 w 10"/>
                <a:gd name="T5" fmla="*/ 0 h 8"/>
                <a:gd name="T6" fmla="*/ 6 w 10"/>
                <a:gd name="T7" fmla="*/ 0 h 8"/>
                <a:gd name="T8" fmla="*/ 5 w 10"/>
                <a:gd name="T9" fmla="*/ 0 h 8"/>
                <a:gd name="T10" fmla="*/ 4 w 10"/>
                <a:gd name="T11" fmla="*/ 0 h 8"/>
                <a:gd name="T12" fmla="*/ 4 w 10"/>
                <a:gd name="T13" fmla="*/ 0 h 8"/>
                <a:gd name="T14" fmla="*/ 2 w 10"/>
                <a:gd name="T15" fmla="*/ 1 h 8"/>
                <a:gd name="T16" fmla="*/ 2 w 10"/>
                <a:gd name="T17" fmla="*/ 1 h 8"/>
                <a:gd name="T18" fmla="*/ 1 w 10"/>
                <a:gd name="T19" fmla="*/ 2 h 8"/>
                <a:gd name="T20" fmla="*/ 1 w 10"/>
                <a:gd name="T21" fmla="*/ 3 h 8"/>
                <a:gd name="T22" fmla="*/ 0 w 10"/>
                <a:gd name="T23" fmla="*/ 4 h 8"/>
                <a:gd name="T24" fmla="*/ 0 w 10"/>
                <a:gd name="T25" fmla="*/ 5 h 8"/>
                <a:gd name="T26" fmla="*/ 1 w 10"/>
                <a:gd name="T27" fmla="*/ 5 h 8"/>
                <a:gd name="T28" fmla="*/ 1 w 10"/>
                <a:gd name="T29" fmla="*/ 5 h 8"/>
                <a:gd name="T30" fmla="*/ 1 w 10"/>
                <a:gd name="T31" fmla="*/ 6 h 8"/>
                <a:gd name="T32" fmla="*/ 2 w 10"/>
                <a:gd name="T33" fmla="*/ 7 h 8"/>
                <a:gd name="T34" fmla="*/ 2 w 10"/>
                <a:gd name="T35" fmla="*/ 7 h 8"/>
                <a:gd name="T36" fmla="*/ 4 w 10"/>
                <a:gd name="T37" fmla="*/ 8 h 8"/>
                <a:gd name="T38" fmla="*/ 5 w 10"/>
                <a:gd name="T39" fmla="*/ 8 h 8"/>
                <a:gd name="T40" fmla="*/ 6 w 10"/>
                <a:gd name="T41" fmla="*/ 8 h 8"/>
                <a:gd name="T42" fmla="*/ 8 w 10"/>
                <a:gd name="T43" fmla="*/ 7 h 8"/>
                <a:gd name="T44" fmla="*/ 8 w 10"/>
                <a:gd name="T45" fmla="*/ 7 h 8"/>
                <a:gd name="T46" fmla="*/ 8 w 10"/>
                <a:gd name="T47" fmla="*/ 7 h 8"/>
                <a:gd name="T48" fmla="*/ 9 w 10"/>
                <a:gd name="T49" fmla="*/ 5 h 8"/>
                <a:gd name="T50" fmla="*/ 10 w 10"/>
                <a:gd name="T51" fmla="*/ 5 h 8"/>
                <a:gd name="T52" fmla="*/ 9 w 10"/>
                <a:gd name="T53" fmla="*/ 3 h 8"/>
                <a:gd name="T54" fmla="*/ 9 w 10"/>
                <a:gd name="T55" fmla="*/ 3 h 8"/>
                <a:gd name="T56" fmla="*/ 9 w 10"/>
                <a:gd name="T57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0" h="8">
                  <a:moveTo>
                    <a:pt x="9" y="2"/>
                  </a:moveTo>
                  <a:cubicBezTo>
                    <a:pt x="9" y="2"/>
                    <a:pt x="8" y="1"/>
                    <a:pt x="8" y="1"/>
                  </a:cubicBezTo>
                  <a:cubicBezTo>
                    <a:pt x="8" y="0"/>
                    <a:pt x="7" y="0"/>
                    <a:pt x="7" y="0"/>
                  </a:cubicBezTo>
                  <a:cubicBezTo>
                    <a:pt x="7" y="0"/>
                    <a:pt x="7" y="0"/>
                    <a:pt x="6" y="0"/>
                  </a:cubicBezTo>
                  <a:cubicBezTo>
                    <a:pt x="6" y="0"/>
                    <a:pt x="6" y="0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3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3" y="8"/>
                    <a:pt x="3" y="8"/>
                    <a:pt x="4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ubicBezTo>
                    <a:pt x="7" y="8"/>
                    <a:pt x="7" y="8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9" y="6"/>
                    <a:pt x="9" y="6"/>
                    <a:pt x="9" y="5"/>
                  </a:cubicBezTo>
                  <a:cubicBezTo>
                    <a:pt x="9" y="5"/>
                    <a:pt x="10" y="5"/>
                    <a:pt x="10" y="5"/>
                  </a:cubicBezTo>
                  <a:cubicBezTo>
                    <a:pt x="10" y="4"/>
                    <a:pt x="10" y="4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9" y="2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8" name="Freeform 7"/>
            <p:cNvSpPr>
              <a:spLocks/>
            </p:cNvSpPr>
            <p:nvPr userDrawn="1"/>
          </p:nvSpPr>
          <p:spPr bwMode="auto">
            <a:xfrm>
              <a:off x="6380163" y="10304149"/>
              <a:ext cx="58738" cy="41275"/>
            </a:xfrm>
            <a:custGeom>
              <a:avLst/>
              <a:gdLst>
                <a:gd name="T0" fmla="*/ 1 w 15"/>
                <a:gd name="T1" fmla="*/ 6 h 11"/>
                <a:gd name="T2" fmla="*/ 1 w 15"/>
                <a:gd name="T3" fmla="*/ 6 h 11"/>
                <a:gd name="T4" fmla="*/ 1 w 15"/>
                <a:gd name="T5" fmla="*/ 6 h 11"/>
                <a:gd name="T6" fmla="*/ 2 w 15"/>
                <a:gd name="T7" fmla="*/ 7 h 11"/>
                <a:gd name="T8" fmla="*/ 3 w 15"/>
                <a:gd name="T9" fmla="*/ 7 h 11"/>
                <a:gd name="T10" fmla="*/ 3 w 15"/>
                <a:gd name="T11" fmla="*/ 7 h 11"/>
                <a:gd name="T12" fmla="*/ 3 w 15"/>
                <a:gd name="T13" fmla="*/ 7 h 11"/>
                <a:gd name="T14" fmla="*/ 3 w 15"/>
                <a:gd name="T15" fmla="*/ 8 h 11"/>
                <a:gd name="T16" fmla="*/ 3 w 15"/>
                <a:gd name="T17" fmla="*/ 8 h 11"/>
                <a:gd name="T18" fmla="*/ 4 w 15"/>
                <a:gd name="T19" fmla="*/ 9 h 11"/>
                <a:gd name="T20" fmla="*/ 5 w 15"/>
                <a:gd name="T21" fmla="*/ 10 h 11"/>
                <a:gd name="T22" fmla="*/ 6 w 15"/>
                <a:gd name="T23" fmla="*/ 10 h 11"/>
                <a:gd name="T24" fmla="*/ 7 w 15"/>
                <a:gd name="T25" fmla="*/ 10 h 11"/>
                <a:gd name="T26" fmla="*/ 8 w 15"/>
                <a:gd name="T27" fmla="*/ 10 h 11"/>
                <a:gd name="T28" fmla="*/ 8 w 15"/>
                <a:gd name="T29" fmla="*/ 9 h 11"/>
                <a:gd name="T30" fmla="*/ 9 w 15"/>
                <a:gd name="T31" fmla="*/ 9 h 11"/>
                <a:gd name="T32" fmla="*/ 9 w 15"/>
                <a:gd name="T33" fmla="*/ 10 h 11"/>
                <a:gd name="T34" fmla="*/ 9 w 15"/>
                <a:gd name="T35" fmla="*/ 10 h 11"/>
                <a:gd name="T36" fmla="*/ 11 w 15"/>
                <a:gd name="T37" fmla="*/ 11 h 11"/>
                <a:gd name="T38" fmla="*/ 12 w 15"/>
                <a:gd name="T39" fmla="*/ 11 h 11"/>
                <a:gd name="T40" fmla="*/ 13 w 15"/>
                <a:gd name="T41" fmla="*/ 11 h 11"/>
                <a:gd name="T42" fmla="*/ 14 w 15"/>
                <a:gd name="T43" fmla="*/ 11 h 11"/>
                <a:gd name="T44" fmla="*/ 14 w 15"/>
                <a:gd name="T45" fmla="*/ 10 h 11"/>
                <a:gd name="T46" fmla="*/ 15 w 15"/>
                <a:gd name="T47" fmla="*/ 10 h 11"/>
                <a:gd name="T48" fmla="*/ 15 w 15"/>
                <a:gd name="T49" fmla="*/ 9 h 11"/>
                <a:gd name="T50" fmla="*/ 15 w 15"/>
                <a:gd name="T51" fmla="*/ 9 h 11"/>
                <a:gd name="T52" fmla="*/ 15 w 15"/>
                <a:gd name="T53" fmla="*/ 8 h 11"/>
                <a:gd name="T54" fmla="*/ 15 w 15"/>
                <a:gd name="T55" fmla="*/ 8 h 11"/>
                <a:gd name="T56" fmla="*/ 14 w 15"/>
                <a:gd name="T57" fmla="*/ 7 h 11"/>
                <a:gd name="T58" fmla="*/ 13 w 15"/>
                <a:gd name="T59" fmla="*/ 7 h 11"/>
                <a:gd name="T60" fmla="*/ 12 w 15"/>
                <a:gd name="T61" fmla="*/ 6 h 11"/>
                <a:gd name="T62" fmla="*/ 11 w 15"/>
                <a:gd name="T63" fmla="*/ 6 h 11"/>
                <a:gd name="T64" fmla="*/ 9 w 15"/>
                <a:gd name="T65" fmla="*/ 7 h 11"/>
                <a:gd name="T66" fmla="*/ 9 w 15"/>
                <a:gd name="T67" fmla="*/ 7 h 11"/>
                <a:gd name="T68" fmla="*/ 9 w 15"/>
                <a:gd name="T69" fmla="*/ 7 h 11"/>
                <a:gd name="T70" fmla="*/ 9 w 15"/>
                <a:gd name="T71" fmla="*/ 6 h 11"/>
                <a:gd name="T72" fmla="*/ 8 w 15"/>
                <a:gd name="T73" fmla="*/ 6 h 11"/>
                <a:gd name="T74" fmla="*/ 6 w 15"/>
                <a:gd name="T75" fmla="*/ 5 h 11"/>
                <a:gd name="T76" fmla="*/ 5 w 15"/>
                <a:gd name="T77" fmla="*/ 5 h 11"/>
                <a:gd name="T78" fmla="*/ 5 w 15"/>
                <a:gd name="T79" fmla="*/ 4 h 11"/>
                <a:gd name="T80" fmla="*/ 5 w 15"/>
                <a:gd name="T81" fmla="*/ 3 h 11"/>
                <a:gd name="T82" fmla="*/ 4 w 15"/>
                <a:gd name="T83" fmla="*/ 1 h 11"/>
                <a:gd name="T84" fmla="*/ 4 w 15"/>
                <a:gd name="T85" fmla="*/ 1 h 11"/>
                <a:gd name="T86" fmla="*/ 4 w 15"/>
                <a:gd name="T87" fmla="*/ 0 h 11"/>
                <a:gd name="T88" fmla="*/ 4 w 15"/>
                <a:gd name="T89" fmla="*/ 0 h 11"/>
                <a:gd name="T90" fmla="*/ 2 w 15"/>
                <a:gd name="T91" fmla="*/ 0 h 11"/>
                <a:gd name="T92" fmla="*/ 2 w 15"/>
                <a:gd name="T93" fmla="*/ 0 h 11"/>
                <a:gd name="T94" fmla="*/ 1 w 15"/>
                <a:gd name="T95" fmla="*/ 0 h 11"/>
                <a:gd name="T96" fmla="*/ 1 w 15"/>
                <a:gd name="T97" fmla="*/ 0 h 11"/>
                <a:gd name="T98" fmla="*/ 1 w 15"/>
                <a:gd name="T99" fmla="*/ 1 h 11"/>
                <a:gd name="T100" fmla="*/ 0 w 15"/>
                <a:gd name="T101" fmla="*/ 1 h 11"/>
                <a:gd name="T102" fmla="*/ 0 w 15"/>
                <a:gd name="T103" fmla="*/ 1 h 11"/>
                <a:gd name="T104" fmla="*/ 0 w 15"/>
                <a:gd name="T105" fmla="*/ 1 h 11"/>
                <a:gd name="T106" fmla="*/ 0 w 15"/>
                <a:gd name="T107" fmla="*/ 5 h 11"/>
                <a:gd name="T108" fmla="*/ 1 w 15"/>
                <a:gd name="T109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5" h="11">
                  <a:moveTo>
                    <a:pt x="1" y="6"/>
                  </a:move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4" y="9"/>
                    <a:pt x="4" y="9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10"/>
                    <a:pt x="6" y="10"/>
                  </a:cubicBezTo>
                  <a:cubicBezTo>
                    <a:pt x="6" y="10"/>
                    <a:pt x="7" y="10"/>
                    <a:pt x="7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9" y="9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1"/>
                    <a:pt x="10" y="11"/>
                    <a:pt x="11" y="11"/>
                  </a:cubicBezTo>
                  <a:cubicBezTo>
                    <a:pt x="11" y="11"/>
                    <a:pt x="11" y="11"/>
                    <a:pt x="12" y="11"/>
                  </a:cubicBezTo>
                  <a:cubicBezTo>
                    <a:pt x="12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3" y="7"/>
                    <a:pt x="13" y="7"/>
                  </a:cubicBezTo>
                  <a:cubicBezTo>
                    <a:pt x="13" y="6"/>
                    <a:pt x="12" y="6"/>
                    <a:pt x="12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0" y="6"/>
                    <a:pt x="10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9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5"/>
                    <a:pt x="7" y="5"/>
                    <a:pt x="6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5" y="4"/>
                    <a:pt x="5" y="4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2"/>
                    <a:pt x="5" y="2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3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1"/>
                  </a:cubicBezTo>
                  <a:cubicBezTo>
                    <a:pt x="1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3"/>
                    <a:pt x="0" y="4"/>
                    <a:pt x="0" y="5"/>
                  </a:cubicBezTo>
                  <a:cubicBezTo>
                    <a:pt x="0" y="6"/>
                    <a:pt x="1" y="6"/>
                    <a:pt x="1" y="6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9" name="Freeform 8"/>
            <p:cNvSpPr>
              <a:spLocks/>
            </p:cNvSpPr>
            <p:nvPr userDrawn="1"/>
          </p:nvSpPr>
          <p:spPr bwMode="auto">
            <a:xfrm>
              <a:off x="6388100" y="10029511"/>
              <a:ext cx="258763" cy="274638"/>
            </a:xfrm>
            <a:custGeom>
              <a:avLst/>
              <a:gdLst>
                <a:gd name="T0" fmla="*/ 1 w 67"/>
                <a:gd name="T1" fmla="*/ 56 h 71"/>
                <a:gd name="T2" fmla="*/ 4 w 67"/>
                <a:gd name="T3" fmla="*/ 62 h 71"/>
                <a:gd name="T4" fmla="*/ 8 w 67"/>
                <a:gd name="T5" fmla="*/ 66 h 71"/>
                <a:gd name="T6" fmla="*/ 3 w 67"/>
                <a:gd name="T7" fmla="*/ 67 h 71"/>
                <a:gd name="T8" fmla="*/ 2 w 67"/>
                <a:gd name="T9" fmla="*/ 69 h 71"/>
                <a:gd name="T10" fmla="*/ 8 w 67"/>
                <a:gd name="T11" fmla="*/ 71 h 71"/>
                <a:gd name="T12" fmla="*/ 11 w 67"/>
                <a:gd name="T13" fmla="*/ 69 h 71"/>
                <a:gd name="T14" fmla="*/ 13 w 67"/>
                <a:gd name="T15" fmla="*/ 70 h 71"/>
                <a:gd name="T16" fmla="*/ 16 w 67"/>
                <a:gd name="T17" fmla="*/ 71 h 71"/>
                <a:gd name="T18" fmla="*/ 21 w 67"/>
                <a:gd name="T19" fmla="*/ 71 h 71"/>
                <a:gd name="T20" fmla="*/ 25 w 67"/>
                <a:gd name="T21" fmla="*/ 68 h 71"/>
                <a:gd name="T22" fmla="*/ 26 w 67"/>
                <a:gd name="T23" fmla="*/ 66 h 71"/>
                <a:gd name="T24" fmla="*/ 26 w 67"/>
                <a:gd name="T25" fmla="*/ 63 h 71"/>
                <a:gd name="T26" fmla="*/ 24 w 67"/>
                <a:gd name="T27" fmla="*/ 59 h 71"/>
                <a:gd name="T28" fmla="*/ 22 w 67"/>
                <a:gd name="T29" fmla="*/ 57 h 71"/>
                <a:gd name="T30" fmla="*/ 27 w 67"/>
                <a:gd name="T31" fmla="*/ 57 h 71"/>
                <a:gd name="T32" fmla="*/ 31 w 67"/>
                <a:gd name="T33" fmla="*/ 56 h 71"/>
                <a:gd name="T34" fmla="*/ 40 w 67"/>
                <a:gd name="T35" fmla="*/ 53 h 71"/>
                <a:gd name="T36" fmla="*/ 44 w 67"/>
                <a:gd name="T37" fmla="*/ 51 h 71"/>
                <a:gd name="T38" fmla="*/ 49 w 67"/>
                <a:gd name="T39" fmla="*/ 50 h 71"/>
                <a:gd name="T40" fmla="*/ 57 w 67"/>
                <a:gd name="T41" fmla="*/ 49 h 71"/>
                <a:gd name="T42" fmla="*/ 59 w 67"/>
                <a:gd name="T43" fmla="*/ 47 h 71"/>
                <a:gd name="T44" fmla="*/ 59 w 67"/>
                <a:gd name="T45" fmla="*/ 38 h 71"/>
                <a:gd name="T46" fmla="*/ 62 w 67"/>
                <a:gd name="T47" fmla="*/ 33 h 71"/>
                <a:gd name="T48" fmla="*/ 63 w 67"/>
                <a:gd name="T49" fmla="*/ 37 h 71"/>
                <a:gd name="T50" fmla="*/ 67 w 67"/>
                <a:gd name="T51" fmla="*/ 35 h 71"/>
                <a:gd name="T52" fmla="*/ 66 w 67"/>
                <a:gd name="T53" fmla="*/ 31 h 71"/>
                <a:gd name="T54" fmla="*/ 64 w 67"/>
                <a:gd name="T55" fmla="*/ 31 h 71"/>
                <a:gd name="T56" fmla="*/ 64 w 67"/>
                <a:gd name="T57" fmla="*/ 30 h 71"/>
                <a:gd name="T58" fmla="*/ 64 w 67"/>
                <a:gd name="T59" fmla="*/ 26 h 71"/>
                <a:gd name="T60" fmla="*/ 63 w 67"/>
                <a:gd name="T61" fmla="*/ 24 h 71"/>
                <a:gd name="T62" fmla="*/ 57 w 67"/>
                <a:gd name="T63" fmla="*/ 18 h 71"/>
                <a:gd name="T64" fmla="*/ 55 w 67"/>
                <a:gd name="T65" fmla="*/ 16 h 71"/>
                <a:gd name="T66" fmla="*/ 54 w 67"/>
                <a:gd name="T67" fmla="*/ 7 h 71"/>
                <a:gd name="T68" fmla="*/ 53 w 67"/>
                <a:gd name="T69" fmla="*/ 3 h 71"/>
                <a:gd name="T70" fmla="*/ 51 w 67"/>
                <a:gd name="T71" fmla="*/ 1 h 71"/>
                <a:gd name="T72" fmla="*/ 49 w 67"/>
                <a:gd name="T73" fmla="*/ 1 h 71"/>
                <a:gd name="T74" fmla="*/ 46 w 67"/>
                <a:gd name="T75" fmla="*/ 1 h 71"/>
                <a:gd name="T76" fmla="*/ 44 w 67"/>
                <a:gd name="T77" fmla="*/ 2 h 71"/>
                <a:gd name="T78" fmla="*/ 43 w 67"/>
                <a:gd name="T79" fmla="*/ 3 h 71"/>
                <a:gd name="T80" fmla="*/ 43 w 67"/>
                <a:gd name="T81" fmla="*/ 9 h 71"/>
                <a:gd name="T82" fmla="*/ 42 w 67"/>
                <a:gd name="T83" fmla="*/ 10 h 71"/>
                <a:gd name="T84" fmla="*/ 32 w 67"/>
                <a:gd name="T85" fmla="*/ 11 h 71"/>
                <a:gd name="T86" fmla="*/ 28 w 67"/>
                <a:gd name="T87" fmla="*/ 15 h 71"/>
                <a:gd name="T88" fmla="*/ 23 w 67"/>
                <a:gd name="T89" fmla="*/ 18 h 71"/>
                <a:gd name="T90" fmla="*/ 20 w 67"/>
                <a:gd name="T91" fmla="*/ 19 h 71"/>
                <a:gd name="T92" fmla="*/ 19 w 67"/>
                <a:gd name="T93" fmla="*/ 23 h 71"/>
                <a:gd name="T94" fmla="*/ 19 w 67"/>
                <a:gd name="T95" fmla="*/ 29 h 71"/>
                <a:gd name="T96" fmla="*/ 14 w 67"/>
                <a:gd name="T97" fmla="*/ 35 h 71"/>
                <a:gd name="T98" fmla="*/ 13 w 67"/>
                <a:gd name="T99" fmla="*/ 38 h 71"/>
                <a:gd name="T100" fmla="*/ 13 w 67"/>
                <a:gd name="T101" fmla="*/ 42 h 71"/>
                <a:gd name="T102" fmla="*/ 16 w 67"/>
                <a:gd name="T103" fmla="*/ 44 h 71"/>
                <a:gd name="T104" fmla="*/ 20 w 67"/>
                <a:gd name="T105" fmla="*/ 45 h 71"/>
                <a:gd name="T106" fmla="*/ 17 w 67"/>
                <a:gd name="T107" fmla="*/ 50 h 71"/>
                <a:gd name="T108" fmla="*/ 17 w 67"/>
                <a:gd name="T109" fmla="*/ 52 h 71"/>
                <a:gd name="T110" fmla="*/ 17 w 67"/>
                <a:gd name="T111" fmla="*/ 53 h 71"/>
                <a:gd name="T112" fmla="*/ 12 w 67"/>
                <a:gd name="T113" fmla="*/ 50 h 71"/>
                <a:gd name="T114" fmla="*/ 8 w 67"/>
                <a:gd name="T115" fmla="*/ 49 h 71"/>
                <a:gd name="T116" fmla="*/ 4 w 67"/>
                <a:gd name="T117" fmla="*/ 48 h 71"/>
                <a:gd name="T118" fmla="*/ 2 w 67"/>
                <a:gd name="T119" fmla="*/ 49 h 71"/>
                <a:gd name="T120" fmla="*/ 1 w 67"/>
                <a:gd name="T121" fmla="*/ 50 h 71"/>
                <a:gd name="T122" fmla="*/ 0 w 67"/>
                <a:gd name="T123" fmla="*/ 53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67" h="71">
                  <a:moveTo>
                    <a:pt x="0" y="54"/>
                  </a:moveTo>
                  <a:cubicBezTo>
                    <a:pt x="1" y="55"/>
                    <a:pt x="1" y="55"/>
                    <a:pt x="1" y="55"/>
                  </a:cubicBezTo>
                  <a:cubicBezTo>
                    <a:pt x="1" y="55"/>
                    <a:pt x="1" y="56"/>
                    <a:pt x="1" y="56"/>
                  </a:cubicBezTo>
                  <a:cubicBezTo>
                    <a:pt x="1" y="56"/>
                    <a:pt x="1" y="56"/>
                    <a:pt x="1" y="56"/>
                  </a:cubicBezTo>
                  <a:cubicBezTo>
                    <a:pt x="1" y="56"/>
                    <a:pt x="1" y="57"/>
                    <a:pt x="1" y="57"/>
                  </a:cubicBezTo>
                  <a:cubicBezTo>
                    <a:pt x="2" y="57"/>
                    <a:pt x="2" y="57"/>
                    <a:pt x="2" y="58"/>
                  </a:cubicBezTo>
                  <a:cubicBezTo>
                    <a:pt x="2" y="58"/>
                    <a:pt x="2" y="59"/>
                    <a:pt x="3" y="59"/>
                  </a:cubicBezTo>
                  <a:cubicBezTo>
                    <a:pt x="4" y="62"/>
                    <a:pt x="4" y="62"/>
                    <a:pt x="4" y="62"/>
                  </a:cubicBezTo>
                  <a:cubicBezTo>
                    <a:pt x="5" y="62"/>
                    <a:pt x="5" y="63"/>
                    <a:pt x="6" y="64"/>
                  </a:cubicBezTo>
                  <a:cubicBezTo>
                    <a:pt x="6" y="64"/>
                    <a:pt x="6" y="64"/>
                    <a:pt x="6" y="64"/>
                  </a:cubicBezTo>
                  <a:cubicBezTo>
                    <a:pt x="6" y="64"/>
                    <a:pt x="6" y="65"/>
                    <a:pt x="7" y="65"/>
                  </a:cubicBezTo>
                  <a:cubicBezTo>
                    <a:pt x="7" y="65"/>
                    <a:pt x="7" y="65"/>
                    <a:pt x="8" y="66"/>
                  </a:cubicBezTo>
                  <a:cubicBezTo>
                    <a:pt x="8" y="66"/>
                    <a:pt x="8" y="66"/>
                    <a:pt x="9" y="67"/>
                  </a:cubicBezTo>
                  <a:cubicBezTo>
                    <a:pt x="8" y="66"/>
                    <a:pt x="7" y="66"/>
                    <a:pt x="6" y="66"/>
                  </a:cubicBezTo>
                  <a:cubicBezTo>
                    <a:pt x="6" y="66"/>
                    <a:pt x="5" y="66"/>
                    <a:pt x="4" y="67"/>
                  </a:cubicBezTo>
                  <a:cubicBezTo>
                    <a:pt x="4" y="67"/>
                    <a:pt x="3" y="67"/>
                    <a:pt x="3" y="67"/>
                  </a:cubicBezTo>
                  <a:cubicBezTo>
                    <a:pt x="3" y="67"/>
                    <a:pt x="2" y="67"/>
                    <a:pt x="2" y="67"/>
                  </a:cubicBezTo>
                  <a:cubicBezTo>
                    <a:pt x="2" y="67"/>
                    <a:pt x="2" y="67"/>
                    <a:pt x="2" y="67"/>
                  </a:cubicBezTo>
                  <a:cubicBezTo>
                    <a:pt x="2" y="68"/>
                    <a:pt x="2" y="68"/>
                    <a:pt x="2" y="69"/>
                  </a:cubicBezTo>
                  <a:cubicBezTo>
                    <a:pt x="2" y="69"/>
                    <a:pt x="2" y="69"/>
                    <a:pt x="2" y="69"/>
                  </a:cubicBezTo>
                  <a:cubicBezTo>
                    <a:pt x="2" y="70"/>
                    <a:pt x="2" y="70"/>
                    <a:pt x="2" y="70"/>
                  </a:cubicBezTo>
                  <a:cubicBezTo>
                    <a:pt x="2" y="70"/>
                    <a:pt x="3" y="71"/>
                    <a:pt x="3" y="71"/>
                  </a:cubicBezTo>
                  <a:cubicBezTo>
                    <a:pt x="4" y="71"/>
                    <a:pt x="4" y="71"/>
                    <a:pt x="5" y="71"/>
                  </a:cubicBezTo>
                  <a:cubicBezTo>
                    <a:pt x="8" y="71"/>
                    <a:pt x="8" y="71"/>
                    <a:pt x="8" y="71"/>
                  </a:cubicBezTo>
                  <a:cubicBezTo>
                    <a:pt x="8" y="71"/>
                    <a:pt x="9" y="71"/>
                    <a:pt x="10" y="71"/>
                  </a:cubicBezTo>
                  <a:cubicBezTo>
                    <a:pt x="10" y="71"/>
                    <a:pt x="10" y="71"/>
                    <a:pt x="10" y="70"/>
                  </a:cubicBezTo>
                  <a:cubicBezTo>
                    <a:pt x="10" y="70"/>
                    <a:pt x="11" y="70"/>
                    <a:pt x="11" y="69"/>
                  </a:cubicBezTo>
                  <a:cubicBezTo>
                    <a:pt x="11" y="69"/>
                    <a:pt x="11" y="69"/>
                    <a:pt x="11" y="69"/>
                  </a:cubicBezTo>
                  <a:cubicBezTo>
                    <a:pt x="11" y="69"/>
                    <a:pt x="11" y="69"/>
                    <a:pt x="11" y="68"/>
                  </a:cubicBezTo>
                  <a:cubicBezTo>
                    <a:pt x="11" y="69"/>
                    <a:pt x="12" y="69"/>
                    <a:pt x="12" y="69"/>
                  </a:cubicBezTo>
                  <a:cubicBezTo>
                    <a:pt x="12" y="69"/>
                    <a:pt x="12" y="69"/>
                    <a:pt x="13" y="70"/>
                  </a:cubicBezTo>
                  <a:cubicBezTo>
                    <a:pt x="13" y="70"/>
                    <a:pt x="13" y="70"/>
                    <a:pt x="13" y="70"/>
                  </a:cubicBezTo>
                  <a:cubicBezTo>
                    <a:pt x="14" y="70"/>
                    <a:pt x="14" y="70"/>
                    <a:pt x="14" y="70"/>
                  </a:cubicBezTo>
                  <a:cubicBezTo>
                    <a:pt x="16" y="71"/>
                    <a:pt x="16" y="71"/>
                    <a:pt x="16" y="71"/>
                  </a:cubicBezTo>
                  <a:cubicBezTo>
                    <a:pt x="16" y="71"/>
                    <a:pt x="16" y="71"/>
                    <a:pt x="16" y="71"/>
                  </a:cubicBezTo>
                  <a:cubicBezTo>
                    <a:pt x="16" y="71"/>
                    <a:pt x="16" y="71"/>
                    <a:pt x="16" y="71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1" y="71"/>
                    <a:pt x="21" y="71"/>
                  </a:cubicBezTo>
                  <a:cubicBezTo>
                    <a:pt x="21" y="71"/>
                    <a:pt x="21" y="71"/>
                    <a:pt x="21" y="71"/>
                  </a:cubicBezTo>
                  <a:cubicBezTo>
                    <a:pt x="23" y="70"/>
                    <a:pt x="23" y="70"/>
                    <a:pt x="23" y="70"/>
                  </a:cubicBezTo>
                  <a:cubicBezTo>
                    <a:pt x="24" y="70"/>
                    <a:pt x="24" y="69"/>
                    <a:pt x="24" y="69"/>
                  </a:cubicBezTo>
                  <a:cubicBezTo>
                    <a:pt x="25" y="68"/>
                    <a:pt x="25" y="68"/>
                    <a:pt x="25" y="68"/>
                  </a:cubicBezTo>
                  <a:cubicBezTo>
                    <a:pt x="25" y="68"/>
                    <a:pt x="25" y="68"/>
                    <a:pt x="25" y="68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6"/>
                    <a:pt x="26" y="66"/>
                    <a:pt x="26" y="66"/>
                  </a:cubicBezTo>
                  <a:cubicBezTo>
                    <a:pt x="26" y="66"/>
                    <a:pt x="26" y="66"/>
                    <a:pt x="26" y="66"/>
                  </a:cubicBezTo>
                  <a:cubicBezTo>
                    <a:pt x="27" y="65"/>
                    <a:pt x="27" y="65"/>
                    <a:pt x="27" y="65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2"/>
                    <a:pt x="26" y="62"/>
                    <a:pt x="26" y="62"/>
                  </a:cubicBezTo>
                  <a:cubicBezTo>
                    <a:pt x="25" y="62"/>
                    <a:pt x="25" y="61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4" y="59"/>
                    <a:pt x="24" y="59"/>
                    <a:pt x="24" y="59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58"/>
                    <a:pt x="22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2" y="57"/>
                    <a:pt x="22" y="57"/>
                    <a:pt x="22" y="57"/>
                  </a:cubicBezTo>
                  <a:cubicBezTo>
                    <a:pt x="23" y="57"/>
                    <a:pt x="23" y="57"/>
                    <a:pt x="23" y="57"/>
                  </a:cubicBezTo>
                  <a:cubicBezTo>
                    <a:pt x="23" y="57"/>
                    <a:pt x="23" y="57"/>
                    <a:pt x="23" y="57"/>
                  </a:cubicBezTo>
                  <a:cubicBezTo>
                    <a:pt x="26" y="57"/>
                    <a:pt x="26" y="57"/>
                    <a:pt x="26" y="57"/>
                  </a:cubicBezTo>
                  <a:cubicBezTo>
                    <a:pt x="26" y="57"/>
                    <a:pt x="27" y="57"/>
                    <a:pt x="27" y="57"/>
                  </a:cubicBezTo>
                  <a:cubicBezTo>
                    <a:pt x="27" y="57"/>
                    <a:pt x="27" y="57"/>
                    <a:pt x="28" y="57"/>
                  </a:cubicBezTo>
                  <a:cubicBezTo>
                    <a:pt x="28" y="57"/>
                    <a:pt x="28" y="57"/>
                    <a:pt x="29" y="57"/>
                  </a:cubicBezTo>
                  <a:cubicBezTo>
                    <a:pt x="29" y="57"/>
                    <a:pt x="29" y="57"/>
                    <a:pt x="30" y="57"/>
                  </a:cubicBezTo>
                  <a:cubicBezTo>
                    <a:pt x="30" y="56"/>
                    <a:pt x="30" y="56"/>
                    <a:pt x="31" y="56"/>
                  </a:cubicBezTo>
                  <a:cubicBezTo>
                    <a:pt x="32" y="56"/>
                    <a:pt x="33" y="56"/>
                    <a:pt x="34" y="55"/>
                  </a:cubicBezTo>
                  <a:cubicBezTo>
                    <a:pt x="35" y="55"/>
                    <a:pt x="36" y="54"/>
                    <a:pt x="38" y="54"/>
                  </a:cubicBezTo>
                  <a:cubicBezTo>
                    <a:pt x="38" y="54"/>
                    <a:pt x="38" y="54"/>
                    <a:pt x="38" y="53"/>
                  </a:cubicBezTo>
                  <a:cubicBezTo>
                    <a:pt x="39" y="53"/>
                    <a:pt x="39" y="53"/>
                    <a:pt x="40" y="53"/>
                  </a:cubicBezTo>
                  <a:cubicBezTo>
                    <a:pt x="40" y="52"/>
                    <a:pt x="41" y="52"/>
                    <a:pt x="42" y="52"/>
                  </a:cubicBezTo>
                  <a:cubicBezTo>
                    <a:pt x="42" y="51"/>
                    <a:pt x="42" y="51"/>
                    <a:pt x="42" y="51"/>
                  </a:cubicBezTo>
                  <a:cubicBezTo>
                    <a:pt x="43" y="51"/>
                    <a:pt x="43" y="51"/>
                    <a:pt x="43" y="51"/>
                  </a:cubicBezTo>
                  <a:cubicBezTo>
                    <a:pt x="43" y="51"/>
                    <a:pt x="44" y="51"/>
                    <a:pt x="44" y="51"/>
                  </a:cubicBezTo>
                  <a:cubicBezTo>
                    <a:pt x="45" y="50"/>
                    <a:pt x="45" y="50"/>
                    <a:pt x="45" y="50"/>
                  </a:cubicBezTo>
                  <a:cubicBezTo>
                    <a:pt x="45" y="50"/>
                    <a:pt x="46" y="50"/>
                    <a:pt x="46" y="50"/>
                  </a:cubicBezTo>
                  <a:cubicBezTo>
                    <a:pt x="46" y="50"/>
                    <a:pt x="46" y="50"/>
                    <a:pt x="47" y="50"/>
                  </a:cubicBezTo>
                  <a:cubicBezTo>
                    <a:pt x="49" y="50"/>
                    <a:pt x="49" y="50"/>
                    <a:pt x="49" y="50"/>
                  </a:cubicBezTo>
                  <a:cubicBezTo>
                    <a:pt x="51" y="50"/>
                    <a:pt x="52" y="50"/>
                    <a:pt x="54" y="50"/>
                  </a:cubicBezTo>
                  <a:cubicBezTo>
                    <a:pt x="54" y="50"/>
                    <a:pt x="55" y="50"/>
                    <a:pt x="56" y="49"/>
                  </a:cubicBezTo>
                  <a:cubicBezTo>
                    <a:pt x="56" y="49"/>
                    <a:pt x="56" y="49"/>
                    <a:pt x="56" y="49"/>
                  </a:cubicBezTo>
                  <a:cubicBezTo>
                    <a:pt x="57" y="49"/>
                    <a:pt x="57" y="49"/>
                    <a:pt x="57" y="49"/>
                  </a:cubicBezTo>
                  <a:cubicBezTo>
                    <a:pt x="57" y="49"/>
                    <a:pt x="57" y="49"/>
                    <a:pt x="57" y="49"/>
                  </a:cubicBezTo>
                  <a:cubicBezTo>
                    <a:pt x="58" y="48"/>
                    <a:pt x="58" y="48"/>
                    <a:pt x="58" y="48"/>
                  </a:cubicBezTo>
                  <a:cubicBezTo>
                    <a:pt x="59" y="47"/>
                    <a:pt x="59" y="47"/>
                    <a:pt x="59" y="47"/>
                  </a:cubicBezTo>
                  <a:cubicBezTo>
                    <a:pt x="59" y="47"/>
                    <a:pt x="59" y="47"/>
                    <a:pt x="59" y="47"/>
                  </a:cubicBezTo>
                  <a:cubicBezTo>
                    <a:pt x="59" y="47"/>
                    <a:pt x="59" y="46"/>
                    <a:pt x="59" y="46"/>
                  </a:cubicBezTo>
                  <a:cubicBezTo>
                    <a:pt x="59" y="45"/>
                    <a:pt x="59" y="45"/>
                    <a:pt x="59" y="45"/>
                  </a:cubicBezTo>
                  <a:cubicBezTo>
                    <a:pt x="59" y="43"/>
                    <a:pt x="59" y="43"/>
                    <a:pt x="59" y="43"/>
                  </a:cubicBezTo>
                  <a:cubicBezTo>
                    <a:pt x="59" y="41"/>
                    <a:pt x="59" y="40"/>
                    <a:pt x="59" y="38"/>
                  </a:cubicBezTo>
                  <a:cubicBezTo>
                    <a:pt x="59" y="37"/>
                    <a:pt x="59" y="37"/>
                    <a:pt x="59" y="37"/>
                  </a:cubicBezTo>
                  <a:cubicBezTo>
                    <a:pt x="59" y="37"/>
                    <a:pt x="59" y="37"/>
                    <a:pt x="59" y="37"/>
                  </a:cubicBezTo>
                  <a:cubicBezTo>
                    <a:pt x="59" y="37"/>
                    <a:pt x="59" y="36"/>
                    <a:pt x="59" y="36"/>
                  </a:cubicBezTo>
                  <a:cubicBezTo>
                    <a:pt x="62" y="33"/>
                    <a:pt x="62" y="33"/>
                    <a:pt x="62" y="33"/>
                  </a:cubicBezTo>
                  <a:cubicBezTo>
                    <a:pt x="62" y="34"/>
                    <a:pt x="62" y="34"/>
                    <a:pt x="62" y="34"/>
                  </a:cubicBezTo>
                  <a:cubicBezTo>
                    <a:pt x="62" y="35"/>
                    <a:pt x="62" y="35"/>
                    <a:pt x="63" y="36"/>
                  </a:cubicBezTo>
                  <a:cubicBezTo>
                    <a:pt x="63" y="36"/>
                    <a:pt x="63" y="36"/>
                    <a:pt x="63" y="36"/>
                  </a:cubicBezTo>
                  <a:cubicBezTo>
                    <a:pt x="63" y="37"/>
                    <a:pt x="63" y="37"/>
                    <a:pt x="63" y="37"/>
                  </a:cubicBezTo>
                  <a:cubicBezTo>
                    <a:pt x="64" y="37"/>
                    <a:pt x="64" y="37"/>
                    <a:pt x="64" y="37"/>
                  </a:cubicBezTo>
                  <a:cubicBezTo>
                    <a:pt x="65" y="37"/>
                    <a:pt x="65" y="37"/>
                    <a:pt x="65" y="37"/>
                  </a:cubicBezTo>
                  <a:cubicBezTo>
                    <a:pt x="66" y="37"/>
                    <a:pt x="66" y="37"/>
                    <a:pt x="66" y="37"/>
                  </a:cubicBezTo>
                  <a:cubicBezTo>
                    <a:pt x="66" y="36"/>
                    <a:pt x="67" y="36"/>
                    <a:pt x="67" y="35"/>
                  </a:cubicBezTo>
                  <a:cubicBezTo>
                    <a:pt x="67" y="35"/>
                    <a:pt x="67" y="35"/>
                    <a:pt x="67" y="35"/>
                  </a:cubicBezTo>
                  <a:cubicBezTo>
                    <a:pt x="67" y="35"/>
                    <a:pt x="67" y="35"/>
                    <a:pt x="67" y="35"/>
                  </a:cubicBezTo>
                  <a:cubicBezTo>
                    <a:pt x="67" y="34"/>
                    <a:pt x="67" y="34"/>
                    <a:pt x="67" y="34"/>
                  </a:cubicBezTo>
                  <a:cubicBezTo>
                    <a:pt x="67" y="33"/>
                    <a:pt x="67" y="32"/>
                    <a:pt x="66" y="31"/>
                  </a:cubicBezTo>
                  <a:cubicBezTo>
                    <a:pt x="66" y="31"/>
                    <a:pt x="66" y="31"/>
                    <a:pt x="66" y="31"/>
                  </a:cubicBezTo>
                  <a:cubicBezTo>
                    <a:pt x="65" y="31"/>
                    <a:pt x="65" y="31"/>
                    <a:pt x="65" y="31"/>
                  </a:cubicBezTo>
                  <a:cubicBezTo>
                    <a:pt x="65" y="31"/>
                    <a:pt x="64" y="31"/>
                    <a:pt x="64" y="31"/>
                  </a:cubicBezTo>
                  <a:cubicBezTo>
                    <a:pt x="64" y="31"/>
                    <a:pt x="64" y="31"/>
                    <a:pt x="64" y="31"/>
                  </a:cubicBezTo>
                  <a:cubicBezTo>
                    <a:pt x="64" y="31"/>
                    <a:pt x="64" y="31"/>
                    <a:pt x="64" y="31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64" y="29"/>
                    <a:pt x="64" y="29"/>
                    <a:pt x="64" y="29"/>
                  </a:cubicBezTo>
                  <a:cubicBezTo>
                    <a:pt x="64" y="27"/>
                    <a:pt x="64" y="27"/>
                    <a:pt x="64" y="27"/>
                  </a:cubicBezTo>
                  <a:cubicBezTo>
                    <a:pt x="64" y="27"/>
                    <a:pt x="64" y="27"/>
                    <a:pt x="64" y="27"/>
                  </a:cubicBezTo>
                  <a:cubicBezTo>
                    <a:pt x="64" y="26"/>
                    <a:pt x="64" y="26"/>
                    <a:pt x="64" y="26"/>
                  </a:cubicBezTo>
                  <a:cubicBezTo>
                    <a:pt x="64" y="25"/>
                    <a:pt x="64" y="25"/>
                    <a:pt x="64" y="25"/>
                  </a:cubicBezTo>
                  <a:cubicBezTo>
                    <a:pt x="64" y="25"/>
                    <a:pt x="64" y="25"/>
                    <a:pt x="64" y="25"/>
                  </a:cubicBezTo>
                  <a:cubicBezTo>
                    <a:pt x="63" y="24"/>
                    <a:pt x="63" y="24"/>
                    <a:pt x="63" y="24"/>
                  </a:cubicBezTo>
                  <a:cubicBezTo>
                    <a:pt x="63" y="24"/>
                    <a:pt x="63" y="24"/>
                    <a:pt x="63" y="24"/>
                  </a:cubicBezTo>
                  <a:cubicBezTo>
                    <a:pt x="62" y="23"/>
                    <a:pt x="62" y="23"/>
                    <a:pt x="62" y="23"/>
                  </a:cubicBezTo>
                  <a:cubicBezTo>
                    <a:pt x="61" y="22"/>
                    <a:pt x="61" y="22"/>
                    <a:pt x="61" y="22"/>
                  </a:cubicBezTo>
                  <a:cubicBezTo>
                    <a:pt x="60" y="21"/>
                    <a:pt x="60" y="20"/>
                    <a:pt x="59" y="20"/>
                  </a:cubicBezTo>
                  <a:cubicBezTo>
                    <a:pt x="58" y="19"/>
                    <a:pt x="58" y="19"/>
                    <a:pt x="57" y="18"/>
                  </a:cubicBezTo>
                  <a:cubicBezTo>
                    <a:pt x="56" y="17"/>
                    <a:pt x="56" y="17"/>
                    <a:pt x="56" y="17"/>
                  </a:cubicBezTo>
                  <a:cubicBezTo>
                    <a:pt x="55" y="17"/>
                    <a:pt x="55" y="17"/>
                    <a:pt x="55" y="17"/>
                  </a:cubicBezTo>
                  <a:cubicBezTo>
                    <a:pt x="55" y="16"/>
                    <a:pt x="55" y="16"/>
                    <a:pt x="55" y="16"/>
                  </a:cubicBezTo>
                  <a:cubicBezTo>
                    <a:pt x="55" y="16"/>
                    <a:pt x="55" y="16"/>
                    <a:pt x="55" y="16"/>
                  </a:cubicBezTo>
                  <a:cubicBezTo>
                    <a:pt x="55" y="15"/>
                    <a:pt x="55" y="15"/>
                    <a:pt x="55" y="14"/>
                  </a:cubicBezTo>
                  <a:cubicBezTo>
                    <a:pt x="55" y="14"/>
                    <a:pt x="55" y="13"/>
                    <a:pt x="55" y="13"/>
                  </a:cubicBezTo>
                  <a:cubicBezTo>
                    <a:pt x="54" y="13"/>
                    <a:pt x="54" y="13"/>
                    <a:pt x="54" y="13"/>
                  </a:cubicBezTo>
                  <a:cubicBezTo>
                    <a:pt x="54" y="11"/>
                    <a:pt x="54" y="9"/>
                    <a:pt x="54" y="7"/>
                  </a:cubicBezTo>
                  <a:cubicBezTo>
                    <a:pt x="54" y="7"/>
                    <a:pt x="54" y="6"/>
                    <a:pt x="54" y="5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2" y="2"/>
                    <a:pt x="52" y="2"/>
                    <a:pt x="52" y="2"/>
                  </a:cubicBezTo>
                  <a:cubicBezTo>
                    <a:pt x="52" y="2"/>
                    <a:pt x="52" y="2"/>
                    <a:pt x="52" y="2"/>
                  </a:cubicBezTo>
                  <a:cubicBezTo>
                    <a:pt x="52" y="2"/>
                    <a:pt x="52" y="2"/>
                    <a:pt x="52" y="2"/>
                  </a:cubicBezTo>
                  <a:cubicBezTo>
                    <a:pt x="51" y="1"/>
                    <a:pt x="51" y="1"/>
                    <a:pt x="51" y="1"/>
                  </a:cubicBezTo>
                  <a:cubicBezTo>
                    <a:pt x="51" y="1"/>
                    <a:pt x="51" y="1"/>
                    <a:pt x="51" y="1"/>
                  </a:cubicBezTo>
                  <a:cubicBezTo>
                    <a:pt x="50" y="1"/>
                    <a:pt x="50" y="1"/>
                    <a:pt x="50" y="1"/>
                  </a:cubicBezTo>
                  <a:cubicBezTo>
                    <a:pt x="50" y="1"/>
                    <a:pt x="50" y="1"/>
                    <a:pt x="50" y="1"/>
                  </a:cubicBezTo>
                  <a:cubicBezTo>
                    <a:pt x="49" y="1"/>
                    <a:pt x="49" y="1"/>
                    <a:pt x="49" y="1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49" y="0"/>
                    <a:pt x="49" y="0"/>
                    <a:pt x="48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6" y="1"/>
                    <a:pt x="46" y="1"/>
                    <a:pt x="46" y="1"/>
                  </a:cubicBezTo>
                  <a:cubicBezTo>
                    <a:pt x="46" y="1"/>
                    <a:pt x="46" y="1"/>
                    <a:pt x="46" y="1"/>
                  </a:cubicBezTo>
                  <a:cubicBezTo>
                    <a:pt x="45" y="1"/>
                    <a:pt x="45" y="1"/>
                    <a:pt x="45" y="1"/>
                  </a:cubicBezTo>
                  <a:cubicBezTo>
                    <a:pt x="44" y="1"/>
                    <a:pt x="44" y="1"/>
                    <a:pt x="44" y="1"/>
                  </a:cubicBezTo>
                  <a:cubicBezTo>
                    <a:pt x="44" y="2"/>
                    <a:pt x="44" y="2"/>
                    <a:pt x="44" y="2"/>
                  </a:cubicBezTo>
                  <a:cubicBezTo>
                    <a:pt x="44" y="2"/>
                    <a:pt x="44" y="2"/>
                    <a:pt x="44" y="2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43" y="3"/>
                    <a:pt x="43" y="4"/>
                    <a:pt x="43" y="4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43" y="6"/>
                    <a:pt x="43" y="6"/>
                    <a:pt x="43" y="7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0" y="11"/>
                    <a:pt x="39" y="11"/>
                    <a:pt x="38" y="11"/>
                  </a:cubicBezTo>
                  <a:cubicBezTo>
                    <a:pt x="38" y="11"/>
                    <a:pt x="37" y="11"/>
                    <a:pt x="37" y="12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33" y="11"/>
                    <a:pt x="33" y="11"/>
                    <a:pt x="32" y="11"/>
                  </a:cubicBezTo>
                  <a:cubicBezTo>
                    <a:pt x="32" y="11"/>
                    <a:pt x="32" y="11"/>
                    <a:pt x="31" y="12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0" y="13"/>
                    <a:pt x="30" y="13"/>
                    <a:pt x="30" y="14"/>
                  </a:cubicBezTo>
                  <a:cubicBezTo>
                    <a:pt x="30" y="14"/>
                    <a:pt x="29" y="14"/>
                    <a:pt x="28" y="15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5" y="17"/>
                    <a:pt x="24" y="17"/>
                    <a:pt x="23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0" y="18"/>
                    <a:pt x="20" y="18"/>
                    <a:pt x="20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0" y="19"/>
                    <a:pt x="20" y="20"/>
                    <a:pt x="20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21"/>
                    <a:pt x="19" y="22"/>
                    <a:pt x="19" y="23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20" y="25"/>
                    <a:pt x="20" y="26"/>
                    <a:pt x="21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0" y="28"/>
                    <a:pt x="20" y="29"/>
                    <a:pt x="19" y="29"/>
                  </a:cubicBezTo>
                  <a:cubicBezTo>
                    <a:pt x="19" y="29"/>
                    <a:pt x="19" y="29"/>
                    <a:pt x="19" y="30"/>
                  </a:cubicBezTo>
                  <a:cubicBezTo>
                    <a:pt x="18" y="30"/>
                    <a:pt x="17" y="31"/>
                    <a:pt x="17" y="32"/>
                  </a:cubicBezTo>
                  <a:cubicBezTo>
                    <a:pt x="16" y="32"/>
                    <a:pt x="15" y="33"/>
                    <a:pt x="15" y="34"/>
                  </a:cubicBezTo>
                  <a:cubicBezTo>
                    <a:pt x="15" y="34"/>
                    <a:pt x="14" y="34"/>
                    <a:pt x="14" y="35"/>
                  </a:cubicBezTo>
                  <a:cubicBezTo>
                    <a:pt x="14" y="35"/>
                    <a:pt x="13" y="36"/>
                    <a:pt x="13" y="36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3" y="37"/>
                    <a:pt x="13" y="37"/>
                    <a:pt x="13" y="38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2" y="41"/>
                    <a:pt x="12" y="42"/>
                    <a:pt x="13" y="42"/>
                  </a:cubicBezTo>
                  <a:cubicBezTo>
                    <a:pt x="13" y="42"/>
                    <a:pt x="13" y="42"/>
                    <a:pt x="13" y="42"/>
                  </a:cubicBezTo>
                  <a:cubicBezTo>
                    <a:pt x="13" y="42"/>
                    <a:pt x="13" y="42"/>
                    <a:pt x="13" y="43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44"/>
                    <a:pt x="14" y="44"/>
                    <a:pt x="15" y="44"/>
                  </a:cubicBezTo>
                  <a:cubicBezTo>
                    <a:pt x="15" y="44"/>
                    <a:pt x="16" y="44"/>
                    <a:pt x="16" y="44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20" y="44"/>
                    <a:pt x="20" y="45"/>
                    <a:pt x="20" y="45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48"/>
                    <a:pt x="17" y="48"/>
                    <a:pt x="17" y="49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2" y="50"/>
                    <a:pt x="12" y="50"/>
                    <a:pt x="12" y="50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9" y="49"/>
                    <a:pt x="9" y="49"/>
                    <a:pt x="9" y="49"/>
                  </a:cubicBezTo>
                  <a:cubicBezTo>
                    <a:pt x="8" y="49"/>
                    <a:pt x="8" y="49"/>
                    <a:pt x="8" y="49"/>
                  </a:cubicBezTo>
                  <a:cubicBezTo>
                    <a:pt x="8" y="49"/>
                    <a:pt x="8" y="49"/>
                    <a:pt x="8" y="49"/>
                  </a:cubicBezTo>
                  <a:cubicBezTo>
                    <a:pt x="7" y="48"/>
                    <a:pt x="7" y="48"/>
                    <a:pt x="7" y="48"/>
                  </a:cubicBezTo>
                  <a:cubicBezTo>
                    <a:pt x="7" y="48"/>
                    <a:pt x="6" y="48"/>
                    <a:pt x="6" y="48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3" y="49"/>
                    <a:pt x="3" y="49"/>
                    <a:pt x="3" y="49"/>
                  </a:cubicBezTo>
                  <a:cubicBezTo>
                    <a:pt x="2" y="49"/>
                    <a:pt x="2" y="49"/>
                    <a:pt x="2" y="49"/>
                  </a:cubicBezTo>
                  <a:cubicBezTo>
                    <a:pt x="2" y="49"/>
                    <a:pt x="2" y="49"/>
                    <a:pt x="2" y="49"/>
                  </a:cubicBezTo>
                  <a:cubicBezTo>
                    <a:pt x="2" y="49"/>
                    <a:pt x="2" y="49"/>
                    <a:pt x="1" y="49"/>
                  </a:cubicBezTo>
                  <a:cubicBezTo>
                    <a:pt x="1" y="50"/>
                    <a:pt x="1" y="50"/>
                    <a:pt x="1" y="50"/>
                  </a:cubicBezTo>
                  <a:cubicBezTo>
                    <a:pt x="1" y="50"/>
                    <a:pt x="1" y="50"/>
                    <a:pt x="1" y="50"/>
                  </a:cubicBezTo>
                  <a:cubicBezTo>
                    <a:pt x="1" y="50"/>
                    <a:pt x="1" y="50"/>
                    <a:pt x="1" y="50"/>
                  </a:cubicBezTo>
                  <a:cubicBezTo>
                    <a:pt x="0" y="50"/>
                    <a:pt x="0" y="51"/>
                    <a:pt x="0" y="51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51"/>
                    <a:pt x="0" y="51"/>
                    <a:pt x="0" y="52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53"/>
                    <a:pt x="0" y="53"/>
                    <a:pt x="0" y="54"/>
                  </a:cubicBezTo>
                  <a:cubicBezTo>
                    <a:pt x="0" y="54"/>
                    <a:pt x="0" y="54"/>
                    <a:pt x="0" y="54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" name="Freeform 9"/>
            <p:cNvSpPr>
              <a:spLocks/>
            </p:cNvSpPr>
            <p:nvPr userDrawn="1"/>
          </p:nvSpPr>
          <p:spPr bwMode="auto">
            <a:xfrm>
              <a:off x="6484938" y="10043799"/>
              <a:ext cx="22225" cy="23813"/>
            </a:xfrm>
            <a:custGeom>
              <a:avLst/>
              <a:gdLst>
                <a:gd name="T0" fmla="*/ 1 w 6"/>
                <a:gd name="T1" fmla="*/ 5 h 6"/>
                <a:gd name="T2" fmla="*/ 2 w 6"/>
                <a:gd name="T3" fmla="*/ 6 h 6"/>
                <a:gd name="T4" fmla="*/ 3 w 6"/>
                <a:gd name="T5" fmla="*/ 6 h 6"/>
                <a:gd name="T6" fmla="*/ 4 w 6"/>
                <a:gd name="T7" fmla="*/ 6 h 6"/>
                <a:gd name="T8" fmla="*/ 5 w 6"/>
                <a:gd name="T9" fmla="*/ 5 h 6"/>
                <a:gd name="T10" fmla="*/ 6 w 6"/>
                <a:gd name="T11" fmla="*/ 4 h 6"/>
                <a:gd name="T12" fmla="*/ 6 w 6"/>
                <a:gd name="T13" fmla="*/ 4 h 6"/>
                <a:gd name="T14" fmla="*/ 6 w 6"/>
                <a:gd name="T15" fmla="*/ 3 h 6"/>
                <a:gd name="T16" fmla="*/ 6 w 6"/>
                <a:gd name="T17" fmla="*/ 1 h 6"/>
                <a:gd name="T18" fmla="*/ 5 w 6"/>
                <a:gd name="T19" fmla="*/ 1 h 6"/>
                <a:gd name="T20" fmla="*/ 4 w 6"/>
                <a:gd name="T21" fmla="*/ 0 h 6"/>
                <a:gd name="T22" fmla="*/ 3 w 6"/>
                <a:gd name="T23" fmla="*/ 0 h 6"/>
                <a:gd name="T24" fmla="*/ 2 w 6"/>
                <a:gd name="T25" fmla="*/ 0 h 6"/>
                <a:gd name="T26" fmla="*/ 1 w 6"/>
                <a:gd name="T27" fmla="*/ 1 h 6"/>
                <a:gd name="T28" fmla="*/ 1 w 6"/>
                <a:gd name="T29" fmla="*/ 2 h 6"/>
                <a:gd name="T30" fmla="*/ 1 w 6"/>
                <a:gd name="T31" fmla="*/ 2 h 6"/>
                <a:gd name="T32" fmla="*/ 1 w 6"/>
                <a:gd name="T33" fmla="*/ 4 h 6"/>
                <a:gd name="T34" fmla="*/ 1 w 6"/>
                <a:gd name="T35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" h="6">
                  <a:moveTo>
                    <a:pt x="1" y="5"/>
                  </a:moveTo>
                  <a:cubicBezTo>
                    <a:pt x="1" y="5"/>
                    <a:pt x="2" y="5"/>
                    <a:pt x="2" y="6"/>
                  </a:cubicBezTo>
                  <a:cubicBezTo>
                    <a:pt x="2" y="6"/>
                    <a:pt x="3" y="6"/>
                    <a:pt x="3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5" y="6"/>
                    <a:pt x="5" y="5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2"/>
                    <a:pt x="6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0"/>
                    <a:pt x="4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2" y="0"/>
                  </a:cubicBezTo>
                  <a:cubicBezTo>
                    <a:pt x="2" y="1"/>
                    <a:pt x="1" y="1"/>
                    <a:pt x="1" y="1"/>
                  </a:cubicBezTo>
                  <a:cubicBezTo>
                    <a:pt x="1" y="1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3"/>
                    <a:pt x="1" y="4"/>
                    <a:pt x="1" y="4"/>
                  </a:cubicBezTo>
                  <a:cubicBezTo>
                    <a:pt x="1" y="4"/>
                    <a:pt x="1" y="4"/>
                    <a:pt x="1" y="5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1" name="Freeform 10"/>
            <p:cNvSpPr>
              <a:spLocks/>
            </p:cNvSpPr>
            <p:nvPr userDrawn="1"/>
          </p:nvSpPr>
          <p:spPr bwMode="auto">
            <a:xfrm>
              <a:off x="6503988" y="10716899"/>
              <a:ext cx="65088" cy="74613"/>
            </a:xfrm>
            <a:custGeom>
              <a:avLst/>
              <a:gdLst>
                <a:gd name="T0" fmla="*/ 14 w 17"/>
                <a:gd name="T1" fmla="*/ 4 h 19"/>
                <a:gd name="T2" fmla="*/ 14 w 17"/>
                <a:gd name="T3" fmla="*/ 4 h 19"/>
                <a:gd name="T4" fmla="*/ 13 w 17"/>
                <a:gd name="T5" fmla="*/ 2 h 19"/>
                <a:gd name="T6" fmla="*/ 13 w 17"/>
                <a:gd name="T7" fmla="*/ 1 h 19"/>
                <a:gd name="T8" fmla="*/ 13 w 17"/>
                <a:gd name="T9" fmla="*/ 1 h 19"/>
                <a:gd name="T10" fmla="*/ 11 w 17"/>
                <a:gd name="T11" fmla="*/ 0 h 19"/>
                <a:gd name="T12" fmla="*/ 10 w 17"/>
                <a:gd name="T13" fmla="*/ 0 h 19"/>
                <a:gd name="T14" fmla="*/ 9 w 17"/>
                <a:gd name="T15" fmla="*/ 0 h 19"/>
                <a:gd name="T16" fmla="*/ 8 w 17"/>
                <a:gd name="T17" fmla="*/ 0 h 19"/>
                <a:gd name="T18" fmla="*/ 8 w 17"/>
                <a:gd name="T19" fmla="*/ 1 h 19"/>
                <a:gd name="T20" fmla="*/ 7 w 17"/>
                <a:gd name="T21" fmla="*/ 1 h 19"/>
                <a:gd name="T22" fmla="*/ 7 w 17"/>
                <a:gd name="T23" fmla="*/ 1 h 19"/>
                <a:gd name="T24" fmla="*/ 5 w 17"/>
                <a:gd name="T25" fmla="*/ 3 h 19"/>
                <a:gd name="T26" fmla="*/ 4 w 17"/>
                <a:gd name="T27" fmla="*/ 5 h 19"/>
                <a:gd name="T28" fmla="*/ 3 w 17"/>
                <a:gd name="T29" fmla="*/ 6 h 19"/>
                <a:gd name="T30" fmla="*/ 3 w 17"/>
                <a:gd name="T31" fmla="*/ 6 h 19"/>
                <a:gd name="T32" fmla="*/ 1 w 17"/>
                <a:gd name="T33" fmla="*/ 6 h 19"/>
                <a:gd name="T34" fmla="*/ 1 w 17"/>
                <a:gd name="T35" fmla="*/ 7 h 19"/>
                <a:gd name="T36" fmla="*/ 0 w 17"/>
                <a:gd name="T37" fmla="*/ 8 h 19"/>
                <a:gd name="T38" fmla="*/ 0 w 17"/>
                <a:gd name="T39" fmla="*/ 8 h 19"/>
                <a:gd name="T40" fmla="*/ 0 w 17"/>
                <a:gd name="T41" fmla="*/ 10 h 19"/>
                <a:gd name="T42" fmla="*/ 0 w 17"/>
                <a:gd name="T43" fmla="*/ 10 h 19"/>
                <a:gd name="T44" fmla="*/ 0 w 17"/>
                <a:gd name="T45" fmla="*/ 11 h 19"/>
                <a:gd name="T46" fmla="*/ 1 w 17"/>
                <a:gd name="T47" fmla="*/ 11 h 19"/>
                <a:gd name="T48" fmla="*/ 2 w 17"/>
                <a:gd name="T49" fmla="*/ 12 h 19"/>
                <a:gd name="T50" fmla="*/ 2 w 17"/>
                <a:gd name="T51" fmla="*/ 12 h 19"/>
                <a:gd name="T52" fmla="*/ 3 w 17"/>
                <a:gd name="T53" fmla="*/ 13 h 19"/>
                <a:gd name="T54" fmla="*/ 3 w 17"/>
                <a:gd name="T55" fmla="*/ 13 h 19"/>
                <a:gd name="T56" fmla="*/ 4 w 17"/>
                <a:gd name="T57" fmla="*/ 13 h 19"/>
                <a:gd name="T58" fmla="*/ 6 w 17"/>
                <a:gd name="T59" fmla="*/ 13 h 19"/>
                <a:gd name="T60" fmla="*/ 5 w 17"/>
                <a:gd name="T61" fmla="*/ 13 h 19"/>
                <a:gd name="T62" fmla="*/ 2 w 17"/>
                <a:gd name="T63" fmla="*/ 14 h 19"/>
                <a:gd name="T64" fmla="*/ 2 w 17"/>
                <a:gd name="T65" fmla="*/ 15 h 19"/>
                <a:gd name="T66" fmla="*/ 1 w 17"/>
                <a:gd name="T67" fmla="*/ 17 h 19"/>
                <a:gd name="T68" fmla="*/ 1 w 17"/>
                <a:gd name="T69" fmla="*/ 18 h 19"/>
                <a:gd name="T70" fmla="*/ 2 w 17"/>
                <a:gd name="T71" fmla="*/ 19 h 19"/>
                <a:gd name="T72" fmla="*/ 3 w 17"/>
                <a:gd name="T73" fmla="*/ 19 h 19"/>
                <a:gd name="T74" fmla="*/ 4 w 17"/>
                <a:gd name="T75" fmla="*/ 19 h 19"/>
                <a:gd name="T76" fmla="*/ 7 w 17"/>
                <a:gd name="T77" fmla="*/ 19 h 19"/>
                <a:gd name="T78" fmla="*/ 8 w 17"/>
                <a:gd name="T79" fmla="*/ 18 h 19"/>
                <a:gd name="T80" fmla="*/ 9 w 17"/>
                <a:gd name="T81" fmla="*/ 18 h 19"/>
                <a:gd name="T82" fmla="*/ 10 w 17"/>
                <a:gd name="T83" fmla="*/ 18 h 19"/>
                <a:gd name="T84" fmla="*/ 12 w 17"/>
                <a:gd name="T85" fmla="*/ 18 h 19"/>
                <a:gd name="T86" fmla="*/ 15 w 17"/>
                <a:gd name="T87" fmla="*/ 17 h 19"/>
                <a:gd name="T88" fmla="*/ 16 w 17"/>
                <a:gd name="T89" fmla="*/ 16 h 19"/>
                <a:gd name="T90" fmla="*/ 16 w 17"/>
                <a:gd name="T91" fmla="*/ 15 h 19"/>
                <a:gd name="T92" fmla="*/ 16 w 17"/>
                <a:gd name="T93" fmla="*/ 15 h 19"/>
                <a:gd name="T94" fmla="*/ 17 w 17"/>
                <a:gd name="T95" fmla="*/ 14 h 19"/>
                <a:gd name="T96" fmla="*/ 17 w 17"/>
                <a:gd name="T97" fmla="*/ 13 h 19"/>
                <a:gd name="T98" fmla="*/ 16 w 17"/>
                <a:gd name="T99" fmla="*/ 12 h 19"/>
                <a:gd name="T100" fmla="*/ 16 w 17"/>
                <a:gd name="T101" fmla="*/ 12 h 19"/>
                <a:gd name="T102" fmla="*/ 16 w 17"/>
                <a:gd name="T103" fmla="*/ 11 h 19"/>
                <a:gd name="T104" fmla="*/ 16 w 17"/>
                <a:gd name="T105" fmla="*/ 11 h 19"/>
                <a:gd name="T106" fmla="*/ 15 w 17"/>
                <a:gd name="T107" fmla="*/ 11 h 19"/>
                <a:gd name="T108" fmla="*/ 15 w 17"/>
                <a:gd name="T109" fmla="*/ 11 h 19"/>
                <a:gd name="T110" fmla="*/ 14 w 17"/>
                <a:gd name="T111" fmla="*/ 10 h 19"/>
                <a:gd name="T112" fmla="*/ 14 w 17"/>
                <a:gd name="T113" fmla="*/ 10 h 19"/>
                <a:gd name="T114" fmla="*/ 12 w 17"/>
                <a:gd name="T115" fmla="*/ 10 h 19"/>
                <a:gd name="T116" fmla="*/ 11 w 17"/>
                <a:gd name="T117" fmla="*/ 10 h 19"/>
                <a:gd name="T118" fmla="*/ 10 w 17"/>
                <a:gd name="T119" fmla="*/ 11 h 19"/>
                <a:gd name="T120" fmla="*/ 13 w 17"/>
                <a:gd name="T121" fmla="*/ 6 h 19"/>
                <a:gd name="T122" fmla="*/ 14 w 17"/>
                <a:gd name="T123" fmla="*/ 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" h="19"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3"/>
                    <a:pt x="13" y="2"/>
                    <a:pt x="13" y="2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2" y="1"/>
                    <a:pt x="12" y="0"/>
                    <a:pt x="11" y="0"/>
                  </a:cubicBezTo>
                  <a:cubicBezTo>
                    <a:pt x="11" y="0"/>
                    <a:pt x="11" y="0"/>
                    <a:pt x="10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8" y="0"/>
                  </a:cubicBezTo>
                  <a:cubicBezTo>
                    <a:pt x="8" y="0"/>
                    <a:pt x="8" y="0"/>
                    <a:pt x="8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4" y="4"/>
                    <a:pt x="4" y="4"/>
                    <a:pt x="4" y="5"/>
                  </a:cubicBezTo>
                  <a:cubicBezTo>
                    <a:pt x="4" y="5"/>
                    <a:pt x="4" y="5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2" y="6"/>
                    <a:pt x="1" y="6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0" y="11"/>
                    <a:pt x="1" y="11"/>
                  </a:cubicBezTo>
                  <a:cubicBezTo>
                    <a:pt x="1" y="12"/>
                    <a:pt x="1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4" y="13"/>
                    <a:pt x="5" y="13"/>
                    <a:pt x="6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3" y="13"/>
                    <a:pt x="2" y="14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1" y="16"/>
                    <a:pt x="1" y="16"/>
                    <a:pt x="1" y="17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1" y="18"/>
                    <a:pt x="2" y="18"/>
                    <a:pt x="2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4" y="19"/>
                    <a:pt x="4" y="19"/>
                  </a:cubicBezTo>
                  <a:cubicBezTo>
                    <a:pt x="5" y="19"/>
                    <a:pt x="6" y="19"/>
                    <a:pt x="7" y="19"/>
                  </a:cubicBezTo>
                  <a:cubicBezTo>
                    <a:pt x="7" y="19"/>
                    <a:pt x="7" y="19"/>
                    <a:pt x="8" y="18"/>
                  </a:cubicBezTo>
                  <a:cubicBezTo>
                    <a:pt x="8" y="18"/>
                    <a:pt x="8" y="18"/>
                    <a:pt x="9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1" y="18"/>
                    <a:pt x="11" y="18"/>
                    <a:pt x="12" y="18"/>
                  </a:cubicBezTo>
                  <a:cubicBezTo>
                    <a:pt x="12" y="18"/>
                    <a:pt x="13" y="18"/>
                    <a:pt x="15" y="1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7" y="15"/>
                    <a:pt x="17" y="14"/>
                    <a:pt x="17" y="14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2"/>
                    <a:pt x="16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2"/>
                    <a:pt x="16" y="12"/>
                    <a:pt x="16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1"/>
                    <a:pt x="16" y="11"/>
                    <a:pt x="15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1"/>
                    <a:pt x="10" y="11"/>
                    <a:pt x="10" y="11"/>
                  </a:cubicBezTo>
                  <a:cubicBezTo>
                    <a:pt x="11" y="9"/>
                    <a:pt x="13" y="8"/>
                    <a:pt x="13" y="6"/>
                  </a:cubicBezTo>
                  <a:cubicBezTo>
                    <a:pt x="14" y="5"/>
                    <a:pt x="14" y="5"/>
                    <a:pt x="14" y="4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2" name="Freeform 11"/>
            <p:cNvSpPr>
              <a:spLocks/>
            </p:cNvSpPr>
            <p:nvPr userDrawn="1"/>
          </p:nvSpPr>
          <p:spPr bwMode="auto">
            <a:xfrm>
              <a:off x="6438900" y="10805799"/>
              <a:ext cx="38100" cy="26988"/>
            </a:xfrm>
            <a:custGeom>
              <a:avLst/>
              <a:gdLst>
                <a:gd name="T0" fmla="*/ 0 w 10"/>
                <a:gd name="T1" fmla="*/ 5 h 7"/>
                <a:gd name="T2" fmla="*/ 1 w 10"/>
                <a:gd name="T3" fmla="*/ 6 h 7"/>
                <a:gd name="T4" fmla="*/ 1 w 10"/>
                <a:gd name="T5" fmla="*/ 6 h 7"/>
                <a:gd name="T6" fmla="*/ 2 w 10"/>
                <a:gd name="T7" fmla="*/ 7 h 7"/>
                <a:gd name="T8" fmla="*/ 2 w 10"/>
                <a:gd name="T9" fmla="*/ 7 h 7"/>
                <a:gd name="T10" fmla="*/ 4 w 10"/>
                <a:gd name="T11" fmla="*/ 7 h 7"/>
                <a:gd name="T12" fmla="*/ 5 w 10"/>
                <a:gd name="T13" fmla="*/ 7 h 7"/>
                <a:gd name="T14" fmla="*/ 6 w 10"/>
                <a:gd name="T15" fmla="*/ 7 h 7"/>
                <a:gd name="T16" fmla="*/ 6 w 10"/>
                <a:gd name="T17" fmla="*/ 7 h 7"/>
                <a:gd name="T18" fmla="*/ 7 w 10"/>
                <a:gd name="T19" fmla="*/ 7 h 7"/>
                <a:gd name="T20" fmla="*/ 8 w 10"/>
                <a:gd name="T21" fmla="*/ 6 h 7"/>
                <a:gd name="T22" fmla="*/ 10 w 10"/>
                <a:gd name="T23" fmla="*/ 5 h 7"/>
                <a:gd name="T24" fmla="*/ 10 w 10"/>
                <a:gd name="T25" fmla="*/ 4 h 7"/>
                <a:gd name="T26" fmla="*/ 10 w 10"/>
                <a:gd name="T27" fmla="*/ 3 h 7"/>
                <a:gd name="T28" fmla="*/ 8 w 10"/>
                <a:gd name="T29" fmla="*/ 2 h 7"/>
                <a:gd name="T30" fmla="*/ 7 w 10"/>
                <a:gd name="T31" fmla="*/ 1 h 7"/>
                <a:gd name="T32" fmla="*/ 7 w 10"/>
                <a:gd name="T33" fmla="*/ 1 h 7"/>
                <a:gd name="T34" fmla="*/ 6 w 10"/>
                <a:gd name="T35" fmla="*/ 1 h 7"/>
                <a:gd name="T36" fmla="*/ 5 w 10"/>
                <a:gd name="T37" fmla="*/ 0 h 7"/>
                <a:gd name="T38" fmla="*/ 4 w 10"/>
                <a:gd name="T39" fmla="*/ 1 h 7"/>
                <a:gd name="T40" fmla="*/ 3 w 10"/>
                <a:gd name="T41" fmla="*/ 1 h 7"/>
                <a:gd name="T42" fmla="*/ 2 w 10"/>
                <a:gd name="T43" fmla="*/ 1 h 7"/>
                <a:gd name="T44" fmla="*/ 2 w 10"/>
                <a:gd name="T45" fmla="*/ 1 h 7"/>
                <a:gd name="T46" fmla="*/ 1 w 10"/>
                <a:gd name="T47" fmla="*/ 2 h 7"/>
                <a:gd name="T48" fmla="*/ 1 w 10"/>
                <a:gd name="T49" fmla="*/ 3 h 7"/>
                <a:gd name="T50" fmla="*/ 0 w 10"/>
                <a:gd name="T51" fmla="*/ 3 h 7"/>
                <a:gd name="T52" fmla="*/ 0 w 10"/>
                <a:gd name="T53" fmla="*/ 4 h 7"/>
                <a:gd name="T54" fmla="*/ 0 w 10"/>
                <a:gd name="T55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0" h="7">
                  <a:moveTo>
                    <a:pt x="0" y="5"/>
                  </a:moveTo>
                  <a:cubicBezTo>
                    <a:pt x="0" y="5"/>
                    <a:pt x="1" y="5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2" y="6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3" y="7"/>
                    <a:pt x="3" y="7"/>
                    <a:pt x="4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5"/>
                    <a:pt x="10" y="5"/>
                    <a:pt x="10" y="4"/>
                  </a:cubicBezTo>
                  <a:cubicBezTo>
                    <a:pt x="10" y="4"/>
                    <a:pt x="10" y="4"/>
                    <a:pt x="10" y="3"/>
                  </a:cubicBezTo>
                  <a:cubicBezTo>
                    <a:pt x="9" y="3"/>
                    <a:pt x="9" y="3"/>
                    <a:pt x="8" y="2"/>
                  </a:cubicBezTo>
                  <a:cubicBezTo>
                    <a:pt x="8" y="2"/>
                    <a:pt x="8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4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2"/>
                    <a:pt x="1" y="2"/>
                  </a:cubicBezTo>
                  <a:cubicBezTo>
                    <a:pt x="1" y="2"/>
                    <a:pt x="1" y="2"/>
                    <a:pt x="1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0" y="5"/>
                    <a:pt x="0" y="5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3" name="Freeform 12"/>
            <p:cNvSpPr>
              <a:spLocks/>
            </p:cNvSpPr>
            <p:nvPr userDrawn="1"/>
          </p:nvSpPr>
          <p:spPr bwMode="auto">
            <a:xfrm>
              <a:off x="5494338" y="9769161"/>
              <a:ext cx="120650" cy="80963"/>
            </a:xfrm>
            <a:custGeom>
              <a:avLst/>
              <a:gdLst>
                <a:gd name="T0" fmla="*/ 3 w 31"/>
                <a:gd name="T1" fmla="*/ 5 h 21"/>
                <a:gd name="T2" fmla="*/ 2 w 31"/>
                <a:gd name="T3" fmla="*/ 6 h 21"/>
                <a:gd name="T4" fmla="*/ 1 w 31"/>
                <a:gd name="T5" fmla="*/ 7 h 21"/>
                <a:gd name="T6" fmla="*/ 0 w 31"/>
                <a:gd name="T7" fmla="*/ 9 h 21"/>
                <a:gd name="T8" fmla="*/ 0 w 31"/>
                <a:gd name="T9" fmla="*/ 10 h 21"/>
                <a:gd name="T10" fmla="*/ 0 w 31"/>
                <a:gd name="T11" fmla="*/ 10 h 21"/>
                <a:gd name="T12" fmla="*/ 0 w 31"/>
                <a:gd name="T13" fmla="*/ 12 h 21"/>
                <a:gd name="T14" fmla="*/ 0 w 31"/>
                <a:gd name="T15" fmla="*/ 13 h 21"/>
                <a:gd name="T16" fmla="*/ 0 w 31"/>
                <a:gd name="T17" fmla="*/ 14 h 21"/>
                <a:gd name="T18" fmla="*/ 2 w 31"/>
                <a:gd name="T19" fmla="*/ 16 h 21"/>
                <a:gd name="T20" fmla="*/ 3 w 31"/>
                <a:gd name="T21" fmla="*/ 18 h 21"/>
                <a:gd name="T22" fmla="*/ 5 w 31"/>
                <a:gd name="T23" fmla="*/ 19 h 21"/>
                <a:gd name="T24" fmla="*/ 9 w 31"/>
                <a:gd name="T25" fmla="*/ 21 h 21"/>
                <a:gd name="T26" fmla="*/ 9 w 31"/>
                <a:gd name="T27" fmla="*/ 21 h 21"/>
                <a:gd name="T28" fmla="*/ 10 w 31"/>
                <a:gd name="T29" fmla="*/ 21 h 21"/>
                <a:gd name="T30" fmla="*/ 12 w 31"/>
                <a:gd name="T31" fmla="*/ 21 h 21"/>
                <a:gd name="T32" fmla="*/ 14 w 31"/>
                <a:gd name="T33" fmla="*/ 21 h 21"/>
                <a:gd name="T34" fmla="*/ 15 w 31"/>
                <a:gd name="T35" fmla="*/ 21 h 21"/>
                <a:gd name="T36" fmla="*/ 17 w 31"/>
                <a:gd name="T37" fmla="*/ 21 h 21"/>
                <a:gd name="T38" fmla="*/ 19 w 31"/>
                <a:gd name="T39" fmla="*/ 20 h 21"/>
                <a:gd name="T40" fmla="*/ 22 w 31"/>
                <a:gd name="T41" fmla="*/ 18 h 21"/>
                <a:gd name="T42" fmla="*/ 23 w 31"/>
                <a:gd name="T43" fmla="*/ 18 h 21"/>
                <a:gd name="T44" fmla="*/ 29 w 31"/>
                <a:gd name="T45" fmla="*/ 14 h 21"/>
                <a:gd name="T46" fmla="*/ 30 w 31"/>
                <a:gd name="T47" fmla="*/ 13 h 21"/>
                <a:gd name="T48" fmla="*/ 30 w 31"/>
                <a:gd name="T49" fmla="*/ 13 h 21"/>
                <a:gd name="T50" fmla="*/ 31 w 31"/>
                <a:gd name="T51" fmla="*/ 12 h 21"/>
                <a:gd name="T52" fmla="*/ 31 w 31"/>
                <a:gd name="T53" fmla="*/ 12 h 21"/>
                <a:gd name="T54" fmla="*/ 31 w 31"/>
                <a:gd name="T55" fmla="*/ 10 h 21"/>
                <a:gd name="T56" fmla="*/ 31 w 31"/>
                <a:gd name="T57" fmla="*/ 9 h 21"/>
                <a:gd name="T58" fmla="*/ 30 w 31"/>
                <a:gd name="T59" fmla="*/ 8 h 21"/>
                <a:gd name="T60" fmla="*/ 30 w 31"/>
                <a:gd name="T61" fmla="*/ 8 h 21"/>
                <a:gd name="T62" fmla="*/ 29 w 31"/>
                <a:gd name="T63" fmla="*/ 6 h 21"/>
                <a:gd name="T64" fmla="*/ 27 w 31"/>
                <a:gd name="T65" fmla="*/ 5 h 21"/>
                <a:gd name="T66" fmla="*/ 23 w 31"/>
                <a:gd name="T67" fmla="*/ 4 h 21"/>
                <a:gd name="T68" fmla="*/ 20 w 31"/>
                <a:gd name="T69" fmla="*/ 3 h 21"/>
                <a:gd name="T70" fmla="*/ 18 w 31"/>
                <a:gd name="T71" fmla="*/ 3 h 21"/>
                <a:gd name="T72" fmla="*/ 17 w 31"/>
                <a:gd name="T73" fmla="*/ 2 h 21"/>
                <a:gd name="T74" fmla="*/ 16 w 31"/>
                <a:gd name="T75" fmla="*/ 2 h 21"/>
                <a:gd name="T76" fmla="*/ 15 w 31"/>
                <a:gd name="T77" fmla="*/ 1 h 21"/>
                <a:gd name="T78" fmla="*/ 14 w 31"/>
                <a:gd name="T79" fmla="*/ 0 h 21"/>
                <a:gd name="T80" fmla="*/ 14 w 31"/>
                <a:gd name="T81" fmla="*/ 0 h 21"/>
                <a:gd name="T82" fmla="*/ 11 w 31"/>
                <a:gd name="T83" fmla="*/ 0 h 21"/>
                <a:gd name="T84" fmla="*/ 10 w 31"/>
                <a:gd name="T85" fmla="*/ 0 h 21"/>
                <a:gd name="T86" fmla="*/ 9 w 31"/>
                <a:gd name="T87" fmla="*/ 0 h 21"/>
                <a:gd name="T88" fmla="*/ 9 w 31"/>
                <a:gd name="T89" fmla="*/ 0 h 21"/>
                <a:gd name="T90" fmla="*/ 8 w 31"/>
                <a:gd name="T91" fmla="*/ 0 h 21"/>
                <a:gd name="T92" fmla="*/ 7 w 31"/>
                <a:gd name="T93" fmla="*/ 2 h 21"/>
                <a:gd name="T94" fmla="*/ 3 w 31"/>
                <a:gd name="T95" fmla="*/ 4 h 21"/>
                <a:gd name="T96" fmla="*/ 3 w 31"/>
                <a:gd name="T97" fmla="*/ 5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1" h="21">
                  <a:moveTo>
                    <a:pt x="3" y="5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2" y="21"/>
                    <a:pt x="12" y="21"/>
                  </a:cubicBezTo>
                  <a:cubicBezTo>
                    <a:pt x="12" y="21"/>
                    <a:pt x="14" y="21"/>
                    <a:pt x="14" y="21"/>
                  </a:cubicBezTo>
                  <a:cubicBezTo>
                    <a:pt x="14" y="21"/>
                    <a:pt x="15" y="21"/>
                    <a:pt x="15" y="21"/>
                  </a:cubicBezTo>
                  <a:cubicBezTo>
                    <a:pt x="16" y="21"/>
                    <a:pt x="16" y="21"/>
                    <a:pt x="17" y="21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20" y="19"/>
                    <a:pt x="21" y="19"/>
                    <a:pt x="22" y="18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6" y="17"/>
                    <a:pt x="28" y="15"/>
                    <a:pt x="29" y="14"/>
                  </a:cubicBezTo>
                  <a:cubicBezTo>
                    <a:pt x="30" y="13"/>
                    <a:pt x="30" y="13"/>
                    <a:pt x="30" y="13"/>
                  </a:cubicBezTo>
                  <a:cubicBezTo>
                    <a:pt x="30" y="13"/>
                    <a:pt x="30" y="13"/>
                    <a:pt x="30" y="13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1" y="9"/>
                    <a:pt x="31" y="9"/>
                    <a:pt x="31" y="9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29" y="7"/>
                    <a:pt x="29" y="7"/>
                    <a:pt x="29" y="6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26" y="5"/>
                    <a:pt x="24" y="4"/>
                    <a:pt x="23" y="4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7" y="2"/>
                  </a:cubicBezTo>
                  <a:cubicBezTo>
                    <a:pt x="17" y="2"/>
                    <a:pt x="16" y="2"/>
                    <a:pt x="16" y="2"/>
                  </a:cubicBezTo>
                  <a:cubicBezTo>
                    <a:pt x="16" y="1"/>
                    <a:pt x="15" y="1"/>
                    <a:pt x="15" y="1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3" y="0"/>
                    <a:pt x="12" y="0"/>
                    <a:pt x="11" y="0"/>
                  </a:cubicBezTo>
                  <a:cubicBezTo>
                    <a:pt x="11" y="0"/>
                    <a:pt x="10" y="0"/>
                    <a:pt x="10" y="0"/>
                  </a:cubicBezTo>
                  <a:cubicBezTo>
                    <a:pt x="10" y="0"/>
                    <a:pt x="10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4" name="Freeform 13"/>
            <p:cNvSpPr>
              <a:spLocks/>
            </p:cNvSpPr>
            <p:nvPr userDrawn="1"/>
          </p:nvSpPr>
          <p:spPr bwMode="auto">
            <a:xfrm>
              <a:off x="6253163" y="10670861"/>
              <a:ext cx="41275" cy="31750"/>
            </a:xfrm>
            <a:custGeom>
              <a:avLst/>
              <a:gdLst>
                <a:gd name="T0" fmla="*/ 1 w 11"/>
                <a:gd name="T1" fmla="*/ 7 h 8"/>
                <a:gd name="T2" fmla="*/ 1 w 11"/>
                <a:gd name="T3" fmla="*/ 7 h 8"/>
                <a:gd name="T4" fmla="*/ 2 w 11"/>
                <a:gd name="T5" fmla="*/ 8 h 8"/>
                <a:gd name="T6" fmla="*/ 2 w 11"/>
                <a:gd name="T7" fmla="*/ 8 h 8"/>
                <a:gd name="T8" fmla="*/ 2 w 11"/>
                <a:gd name="T9" fmla="*/ 8 h 8"/>
                <a:gd name="T10" fmla="*/ 3 w 11"/>
                <a:gd name="T11" fmla="*/ 8 h 8"/>
                <a:gd name="T12" fmla="*/ 5 w 11"/>
                <a:gd name="T13" fmla="*/ 8 h 8"/>
                <a:gd name="T14" fmla="*/ 7 w 11"/>
                <a:gd name="T15" fmla="*/ 8 h 8"/>
                <a:gd name="T16" fmla="*/ 8 w 11"/>
                <a:gd name="T17" fmla="*/ 7 h 8"/>
                <a:gd name="T18" fmla="*/ 9 w 11"/>
                <a:gd name="T19" fmla="*/ 7 h 8"/>
                <a:gd name="T20" fmla="*/ 10 w 11"/>
                <a:gd name="T21" fmla="*/ 7 h 8"/>
                <a:gd name="T22" fmla="*/ 10 w 11"/>
                <a:gd name="T23" fmla="*/ 6 h 8"/>
                <a:gd name="T24" fmla="*/ 10 w 11"/>
                <a:gd name="T25" fmla="*/ 5 h 8"/>
                <a:gd name="T26" fmla="*/ 11 w 11"/>
                <a:gd name="T27" fmla="*/ 4 h 8"/>
                <a:gd name="T28" fmla="*/ 11 w 11"/>
                <a:gd name="T29" fmla="*/ 3 h 8"/>
                <a:gd name="T30" fmla="*/ 10 w 11"/>
                <a:gd name="T31" fmla="*/ 2 h 8"/>
                <a:gd name="T32" fmla="*/ 10 w 11"/>
                <a:gd name="T33" fmla="*/ 1 h 8"/>
                <a:gd name="T34" fmla="*/ 9 w 11"/>
                <a:gd name="T35" fmla="*/ 1 h 8"/>
                <a:gd name="T36" fmla="*/ 8 w 11"/>
                <a:gd name="T37" fmla="*/ 0 h 8"/>
                <a:gd name="T38" fmla="*/ 8 w 11"/>
                <a:gd name="T39" fmla="*/ 0 h 8"/>
                <a:gd name="T40" fmla="*/ 5 w 11"/>
                <a:gd name="T41" fmla="*/ 0 h 8"/>
                <a:gd name="T42" fmla="*/ 4 w 11"/>
                <a:gd name="T43" fmla="*/ 0 h 8"/>
                <a:gd name="T44" fmla="*/ 4 w 11"/>
                <a:gd name="T45" fmla="*/ 0 h 8"/>
                <a:gd name="T46" fmla="*/ 3 w 11"/>
                <a:gd name="T47" fmla="*/ 1 h 8"/>
                <a:gd name="T48" fmla="*/ 3 w 11"/>
                <a:gd name="T49" fmla="*/ 1 h 8"/>
                <a:gd name="T50" fmla="*/ 2 w 11"/>
                <a:gd name="T51" fmla="*/ 1 h 8"/>
                <a:gd name="T52" fmla="*/ 1 w 11"/>
                <a:gd name="T53" fmla="*/ 2 h 8"/>
                <a:gd name="T54" fmla="*/ 0 w 11"/>
                <a:gd name="T55" fmla="*/ 3 h 8"/>
                <a:gd name="T56" fmla="*/ 0 w 11"/>
                <a:gd name="T57" fmla="*/ 3 h 8"/>
                <a:gd name="T58" fmla="*/ 0 w 11"/>
                <a:gd name="T59" fmla="*/ 4 h 8"/>
                <a:gd name="T60" fmla="*/ 0 w 11"/>
                <a:gd name="T61" fmla="*/ 6 h 8"/>
                <a:gd name="T62" fmla="*/ 0 w 11"/>
                <a:gd name="T63" fmla="*/ 6 h 8"/>
                <a:gd name="T64" fmla="*/ 1 w 11"/>
                <a:gd name="T65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" h="8">
                  <a:moveTo>
                    <a:pt x="1" y="7"/>
                  </a:move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1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6" y="8"/>
                    <a:pt x="6" y="8"/>
                    <a:pt x="7" y="8"/>
                  </a:cubicBezTo>
                  <a:cubicBezTo>
                    <a:pt x="7" y="8"/>
                    <a:pt x="8" y="8"/>
                    <a:pt x="8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10" y="7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1" y="5"/>
                    <a:pt x="11" y="5"/>
                    <a:pt x="11" y="4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2"/>
                    <a:pt x="11" y="2"/>
                    <a:pt x="10" y="2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3"/>
                    <a:pt x="1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lnTo>
                    <a:pt x="1" y="7"/>
                  </a:ln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5" name="Freeform 14"/>
            <p:cNvSpPr>
              <a:spLocks/>
            </p:cNvSpPr>
            <p:nvPr userDrawn="1"/>
          </p:nvSpPr>
          <p:spPr bwMode="auto">
            <a:xfrm>
              <a:off x="6515100" y="10802624"/>
              <a:ext cx="47625" cy="30163"/>
            </a:xfrm>
            <a:custGeom>
              <a:avLst/>
              <a:gdLst>
                <a:gd name="T0" fmla="*/ 11 w 12"/>
                <a:gd name="T1" fmla="*/ 5 h 8"/>
                <a:gd name="T2" fmla="*/ 11 w 12"/>
                <a:gd name="T3" fmla="*/ 3 h 8"/>
                <a:gd name="T4" fmla="*/ 10 w 12"/>
                <a:gd name="T5" fmla="*/ 3 h 8"/>
                <a:gd name="T6" fmla="*/ 10 w 12"/>
                <a:gd name="T7" fmla="*/ 2 h 8"/>
                <a:gd name="T8" fmla="*/ 9 w 12"/>
                <a:gd name="T9" fmla="*/ 2 h 8"/>
                <a:gd name="T10" fmla="*/ 8 w 12"/>
                <a:gd name="T11" fmla="*/ 1 h 8"/>
                <a:gd name="T12" fmla="*/ 7 w 12"/>
                <a:gd name="T13" fmla="*/ 0 h 8"/>
                <a:gd name="T14" fmla="*/ 6 w 12"/>
                <a:gd name="T15" fmla="*/ 0 h 8"/>
                <a:gd name="T16" fmla="*/ 6 w 12"/>
                <a:gd name="T17" fmla="*/ 0 h 8"/>
                <a:gd name="T18" fmla="*/ 3 w 12"/>
                <a:gd name="T19" fmla="*/ 0 h 8"/>
                <a:gd name="T20" fmla="*/ 1 w 12"/>
                <a:gd name="T21" fmla="*/ 0 h 8"/>
                <a:gd name="T22" fmla="*/ 0 w 12"/>
                <a:gd name="T23" fmla="*/ 0 h 8"/>
                <a:gd name="T24" fmla="*/ 0 w 12"/>
                <a:gd name="T25" fmla="*/ 1 h 8"/>
                <a:gd name="T26" fmla="*/ 0 w 12"/>
                <a:gd name="T27" fmla="*/ 1 h 8"/>
                <a:gd name="T28" fmla="*/ 0 w 12"/>
                <a:gd name="T29" fmla="*/ 2 h 8"/>
                <a:gd name="T30" fmla="*/ 0 w 12"/>
                <a:gd name="T31" fmla="*/ 3 h 8"/>
                <a:gd name="T32" fmla="*/ 0 w 12"/>
                <a:gd name="T33" fmla="*/ 4 h 8"/>
                <a:gd name="T34" fmla="*/ 0 w 12"/>
                <a:gd name="T35" fmla="*/ 4 h 8"/>
                <a:gd name="T36" fmla="*/ 0 w 12"/>
                <a:gd name="T37" fmla="*/ 4 h 8"/>
                <a:gd name="T38" fmla="*/ 1 w 12"/>
                <a:gd name="T39" fmla="*/ 5 h 8"/>
                <a:gd name="T40" fmla="*/ 1 w 12"/>
                <a:gd name="T41" fmla="*/ 6 h 8"/>
                <a:gd name="T42" fmla="*/ 2 w 12"/>
                <a:gd name="T43" fmla="*/ 6 h 8"/>
                <a:gd name="T44" fmla="*/ 3 w 12"/>
                <a:gd name="T45" fmla="*/ 6 h 8"/>
                <a:gd name="T46" fmla="*/ 4 w 12"/>
                <a:gd name="T47" fmla="*/ 7 h 8"/>
                <a:gd name="T48" fmla="*/ 8 w 12"/>
                <a:gd name="T49" fmla="*/ 8 h 8"/>
                <a:gd name="T50" fmla="*/ 8 w 12"/>
                <a:gd name="T51" fmla="*/ 8 h 8"/>
                <a:gd name="T52" fmla="*/ 11 w 12"/>
                <a:gd name="T53" fmla="*/ 8 h 8"/>
                <a:gd name="T54" fmla="*/ 11 w 12"/>
                <a:gd name="T55" fmla="*/ 8 h 8"/>
                <a:gd name="T56" fmla="*/ 12 w 12"/>
                <a:gd name="T57" fmla="*/ 8 h 8"/>
                <a:gd name="T58" fmla="*/ 12 w 12"/>
                <a:gd name="T59" fmla="*/ 7 h 8"/>
                <a:gd name="T60" fmla="*/ 11 w 12"/>
                <a:gd name="T61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2" h="8">
                  <a:moveTo>
                    <a:pt x="11" y="5"/>
                  </a:moveTo>
                  <a:cubicBezTo>
                    <a:pt x="11" y="4"/>
                    <a:pt x="11" y="4"/>
                    <a:pt x="11" y="3"/>
                  </a:cubicBezTo>
                  <a:cubicBezTo>
                    <a:pt x="11" y="3"/>
                    <a:pt x="10" y="3"/>
                    <a:pt x="10" y="3"/>
                  </a:cubicBezTo>
                  <a:cubicBezTo>
                    <a:pt x="10" y="3"/>
                    <a:pt x="10" y="2"/>
                    <a:pt x="10" y="2"/>
                  </a:cubicBezTo>
                  <a:cubicBezTo>
                    <a:pt x="10" y="2"/>
                    <a:pt x="9" y="2"/>
                    <a:pt x="9" y="2"/>
                  </a:cubicBezTo>
                  <a:cubicBezTo>
                    <a:pt x="9" y="1"/>
                    <a:pt x="9" y="1"/>
                    <a:pt x="8" y="1"/>
                  </a:cubicBezTo>
                  <a:cubicBezTo>
                    <a:pt x="8" y="1"/>
                    <a:pt x="8" y="0"/>
                    <a:pt x="7" y="0"/>
                  </a:cubicBezTo>
                  <a:cubicBezTo>
                    <a:pt x="7" y="0"/>
                    <a:pt x="7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0" y="5"/>
                    <a:pt x="1" y="5"/>
                  </a:cubicBezTo>
                  <a:cubicBezTo>
                    <a:pt x="1" y="5"/>
                    <a:pt x="1" y="5"/>
                    <a:pt x="1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3" y="6"/>
                    <a:pt x="3" y="6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5" y="7"/>
                    <a:pt x="7" y="8"/>
                    <a:pt x="8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8"/>
                    <a:pt x="11" y="8"/>
                    <a:pt x="12" y="8"/>
                  </a:cubicBezTo>
                  <a:cubicBezTo>
                    <a:pt x="12" y="8"/>
                    <a:pt x="12" y="7"/>
                    <a:pt x="12" y="7"/>
                  </a:cubicBezTo>
                  <a:cubicBezTo>
                    <a:pt x="11" y="5"/>
                    <a:pt x="11" y="5"/>
                    <a:pt x="11" y="5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6" name="Freeform 15"/>
            <p:cNvSpPr>
              <a:spLocks/>
            </p:cNvSpPr>
            <p:nvPr userDrawn="1"/>
          </p:nvSpPr>
          <p:spPr bwMode="auto">
            <a:xfrm>
              <a:off x="6480175" y="10799449"/>
              <a:ext cx="23813" cy="30163"/>
            </a:xfrm>
            <a:custGeom>
              <a:avLst/>
              <a:gdLst>
                <a:gd name="T0" fmla="*/ 4 w 6"/>
                <a:gd name="T1" fmla="*/ 0 h 8"/>
                <a:gd name="T2" fmla="*/ 3 w 6"/>
                <a:gd name="T3" fmla="*/ 0 h 8"/>
                <a:gd name="T4" fmla="*/ 3 w 6"/>
                <a:gd name="T5" fmla="*/ 0 h 8"/>
                <a:gd name="T6" fmla="*/ 2 w 6"/>
                <a:gd name="T7" fmla="*/ 0 h 8"/>
                <a:gd name="T8" fmla="*/ 1 w 6"/>
                <a:gd name="T9" fmla="*/ 2 h 8"/>
                <a:gd name="T10" fmla="*/ 0 w 6"/>
                <a:gd name="T11" fmla="*/ 2 h 8"/>
                <a:gd name="T12" fmla="*/ 0 w 6"/>
                <a:gd name="T13" fmla="*/ 3 h 8"/>
                <a:gd name="T14" fmla="*/ 0 w 6"/>
                <a:gd name="T15" fmla="*/ 3 h 8"/>
                <a:gd name="T16" fmla="*/ 0 w 6"/>
                <a:gd name="T17" fmla="*/ 4 h 8"/>
                <a:gd name="T18" fmla="*/ 0 w 6"/>
                <a:gd name="T19" fmla="*/ 5 h 8"/>
                <a:gd name="T20" fmla="*/ 0 w 6"/>
                <a:gd name="T21" fmla="*/ 5 h 8"/>
                <a:gd name="T22" fmla="*/ 1 w 6"/>
                <a:gd name="T23" fmla="*/ 6 h 8"/>
                <a:gd name="T24" fmla="*/ 1 w 6"/>
                <a:gd name="T25" fmla="*/ 6 h 8"/>
                <a:gd name="T26" fmla="*/ 1 w 6"/>
                <a:gd name="T27" fmla="*/ 7 h 8"/>
                <a:gd name="T28" fmla="*/ 2 w 6"/>
                <a:gd name="T29" fmla="*/ 7 h 8"/>
                <a:gd name="T30" fmla="*/ 3 w 6"/>
                <a:gd name="T31" fmla="*/ 8 h 8"/>
                <a:gd name="T32" fmla="*/ 4 w 6"/>
                <a:gd name="T33" fmla="*/ 8 h 8"/>
                <a:gd name="T34" fmla="*/ 5 w 6"/>
                <a:gd name="T35" fmla="*/ 7 h 8"/>
                <a:gd name="T36" fmla="*/ 5 w 6"/>
                <a:gd name="T37" fmla="*/ 7 h 8"/>
                <a:gd name="T38" fmla="*/ 6 w 6"/>
                <a:gd name="T39" fmla="*/ 7 h 8"/>
                <a:gd name="T40" fmla="*/ 6 w 6"/>
                <a:gd name="T41" fmla="*/ 6 h 8"/>
                <a:gd name="T42" fmla="*/ 6 w 6"/>
                <a:gd name="T43" fmla="*/ 6 h 8"/>
                <a:gd name="T44" fmla="*/ 6 w 6"/>
                <a:gd name="T45" fmla="*/ 5 h 8"/>
                <a:gd name="T46" fmla="*/ 5 w 6"/>
                <a:gd name="T47" fmla="*/ 1 h 8"/>
                <a:gd name="T48" fmla="*/ 4 w 6"/>
                <a:gd name="T4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" h="8">
                  <a:moveTo>
                    <a:pt x="4" y="0"/>
                  </a:moveTo>
                  <a:cubicBezTo>
                    <a:pt x="4" y="0"/>
                    <a:pt x="4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2" y="7"/>
                    <a:pt x="2" y="7"/>
                  </a:cubicBezTo>
                  <a:cubicBezTo>
                    <a:pt x="2" y="8"/>
                    <a:pt x="2" y="8"/>
                    <a:pt x="3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5" y="8"/>
                    <a:pt x="5" y="8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6" y="7"/>
                    <a:pt x="6" y="7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4"/>
                    <a:pt x="6" y="2"/>
                    <a:pt x="5" y="1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7" name="Freeform 16"/>
            <p:cNvSpPr>
              <a:spLocks/>
            </p:cNvSpPr>
            <p:nvPr userDrawn="1"/>
          </p:nvSpPr>
          <p:spPr bwMode="auto">
            <a:xfrm>
              <a:off x="5668963" y="11220136"/>
              <a:ext cx="30163" cy="26988"/>
            </a:xfrm>
            <a:custGeom>
              <a:avLst/>
              <a:gdLst>
                <a:gd name="T0" fmla="*/ 2 w 8"/>
                <a:gd name="T1" fmla="*/ 7 h 7"/>
                <a:gd name="T2" fmla="*/ 6 w 8"/>
                <a:gd name="T3" fmla="*/ 7 h 7"/>
                <a:gd name="T4" fmla="*/ 6 w 8"/>
                <a:gd name="T5" fmla="*/ 6 h 7"/>
                <a:gd name="T6" fmla="*/ 7 w 8"/>
                <a:gd name="T7" fmla="*/ 5 h 7"/>
                <a:gd name="T8" fmla="*/ 8 w 8"/>
                <a:gd name="T9" fmla="*/ 5 h 7"/>
                <a:gd name="T10" fmla="*/ 8 w 8"/>
                <a:gd name="T11" fmla="*/ 4 h 7"/>
                <a:gd name="T12" fmla="*/ 8 w 8"/>
                <a:gd name="T13" fmla="*/ 3 h 7"/>
                <a:gd name="T14" fmla="*/ 8 w 8"/>
                <a:gd name="T15" fmla="*/ 3 h 7"/>
                <a:gd name="T16" fmla="*/ 8 w 8"/>
                <a:gd name="T17" fmla="*/ 2 h 7"/>
                <a:gd name="T18" fmla="*/ 7 w 8"/>
                <a:gd name="T19" fmla="*/ 1 h 7"/>
                <a:gd name="T20" fmla="*/ 6 w 8"/>
                <a:gd name="T21" fmla="*/ 0 h 7"/>
                <a:gd name="T22" fmla="*/ 6 w 8"/>
                <a:gd name="T23" fmla="*/ 0 h 7"/>
                <a:gd name="T24" fmla="*/ 4 w 8"/>
                <a:gd name="T25" fmla="*/ 0 h 7"/>
                <a:gd name="T26" fmla="*/ 3 w 8"/>
                <a:gd name="T27" fmla="*/ 0 h 7"/>
                <a:gd name="T28" fmla="*/ 2 w 8"/>
                <a:gd name="T29" fmla="*/ 0 h 7"/>
                <a:gd name="T30" fmla="*/ 1 w 8"/>
                <a:gd name="T31" fmla="*/ 2 h 7"/>
                <a:gd name="T32" fmla="*/ 0 w 8"/>
                <a:gd name="T33" fmla="*/ 2 h 7"/>
                <a:gd name="T34" fmla="*/ 0 w 8"/>
                <a:gd name="T35" fmla="*/ 5 h 7"/>
                <a:gd name="T36" fmla="*/ 0 w 8"/>
                <a:gd name="T37" fmla="*/ 6 h 7"/>
                <a:gd name="T38" fmla="*/ 1 w 8"/>
                <a:gd name="T39" fmla="*/ 7 h 7"/>
                <a:gd name="T40" fmla="*/ 2 w 8"/>
                <a:gd name="T4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" h="7">
                  <a:moveTo>
                    <a:pt x="2" y="7"/>
                  </a:moveTo>
                  <a:cubicBezTo>
                    <a:pt x="3" y="7"/>
                    <a:pt x="4" y="7"/>
                    <a:pt x="6" y="7"/>
                  </a:cubicBezTo>
                  <a:cubicBezTo>
                    <a:pt x="6" y="7"/>
                    <a:pt x="6" y="7"/>
                    <a:pt x="6" y="6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2"/>
                    <a:pt x="8" y="2"/>
                  </a:cubicBezTo>
                  <a:cubicBezTo>
                    <a:pt x="8" y="2"/>
                    <a:pt x="7" y="1"/>
                    <a:pt x="7" y="1"/>
                  </a:cubicBezTo>
                  <a:cubicBezTo>
                    <a:pt x="7" y="1"/>
                    <a:pt x="7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5" y="0"/>
                    <a:pt x="4" y="0"/>
                    <a:pt x="4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4"/>
                    <a:pt x="0" y="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7"/>
                    <a:pt x="0" y="7"/>
                    <a:pt x="1" y="7"/>
                  </a:cubicBezTo>
                  <a:lnTo>
                    <a:pt x="2" y="7"/>
                  </a:ln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8" name="Freeform 17"/>
            <p:cNvSpPr>
              <a:spLocks/>
            </p:cNvSpPr>
            <p:nvPr userDrawn="1"/>
          </p:nvSpPr>
          <p:spPr bwMode="auto">
            <a:xfrm>
              <a:off x="5653088" y="11251886"/>
              <a:ext cx="46038" cy="76200"/>
            </a:xfrm>
            <a:custGeom>
              <a:avLst/>
              <a:gdLst>
                <a:gd name="T0" fmla="*/ 3 w 12"/>
                <a:gd name="T1" fmla="*/ 3 h 20"/>
                <a:gd name="T2" fmla="*/ 2 w 12"/>
                <a:gd name="T3" fmla="*/ 3 h 20"/>
                <a:gd name="T4" fmla="*/ 1 w 12"/>
                <a:gd name="T5" fmla="*/ 5 h 20"/>
                <a:gd name="T6" fmla="*/ 0 w 12"/>
                <a:gd name="T7" fmla="*/ 6 h 20"/>
                <a:gd name="T8" fmla="*/ 0 w 12"/>
                <a:gd name="T9" fmla="*/ 7 h 20"/>
                <a:gd name="T10" fmla="*/ 0 w 12"/>
                <a:gd name="T11" fmla="*/ 8 h 20"/>
                <a:gd name="T12" fmla="*/ 0 w 12"/>
                <a:gd name="T13" fmla="*/ 13 h 20"/>
                <a:gd name="T14" fmla="*/ 0 w 12"/>
                <a:gd name="T15" fmla="*/ 14 h 20"/>
                <a:gd name="T16" fmla="*/ 0 w 12"/>
                <a:gd name="T17" fmla="*/ 15 h 20"/>
                <a:gd name="T18" fmla="*/ 0 w 12"/>
                <a:gd name="T19" fmla="*/ 16 h 20"/>
                <a:gd name="T20" fmla="*/ 1 w 12"/>
                <a:gd name="T21" fmla="*/ 17 h 20"/>
                <a:gd name="T22" fmla="*/ 1 w 12"/>
                <a:gd name="T23" fmla="*/ 17 h 20"/>
                <a:gd name="T24" fmla="*/ 2 w 12"/>
                <a:gd name="T25" fmla="*/ 18 h 20"/>
                <a:gd name="T26" fmla="*/ 2 w 12"/>
                <a:gd name="T27" fmla="*/ 19 h 20"/>
                <a:gd name="T28" fmla="*/ 3 w 12"/>
                <a:gd name="T29" fmla="*/ 19 h 20"/>
                <a:gd name="T30" fmla="*/ 4 w 12"/>
                <a:gd name="T31" fmla="*/ 19 h 20"/>
                <a:gd name="T32" fmla="*/ 5 w 12"/>
                <a:gd name="T33" fmla="*/ 20 h 20"/>
                <a:gd name="T34" fmla="*/ 6 w 12"/>
                <a:gd name="T35" fmla="*/ 20 h 20"/>
                <a:gd name="T36" fmla="*/ 8 w 12"/>
                <a:gd name="T37" fmla="*/ 19 h 20"/>
                <a:gd name="T38" fmla="*/ 9 w 12"/>
                <a:gd name="T39" fmla="*/ 19 h 20"/>
                <a:gd name="T40" fmla="*/ 10 w 12"/>
                <a:gd name="T41" fmla="*/ 18 h 20"/>
                <a:gd name="T42" fmla="*/ 11 w 12"/>
                <a:gd name="T43" fmla="*/ 16 h 20"/>
                <a:gd name="T44" fmla="*/ 12 w 12"/>
                <a:gd name="T45" fmla="*/ 11 h 20"/>
                <a:gd name="T46" fmla="*/ 12 w 12"/>
                <a:gd name="T47" fmla="*/ 10 h 20"/>
                <a:gd name="T48" fmla="*/ 12 w 12"/>
                <a:gd name="T49" fmla="*/ 8 h 20"/>
                <a:gd name="T50" fmla="*/ 12 w 12"/>
                <a:gd name="T51" fmla="*/ 5 h 20"/>
                <a:gd name="T52" fmla="*/ 12 w 12"/>
                <a:gd name="T53" fmla="*/ 4 h 20"/>
                <a:gd name="T54" fmla="*/ 12 w 12"/>
                <a:gd name="T55" fmla="*/ 3 h 20"/>
                <a:gd name="T56" fmla="*/ 12 w 12"/>
                <a:gd name="T57" fmla="*/ 2 h 20"/>
                <a:gd name="T58" fmla="*/ 11 w 12"/>
                <a:gd name="T59" fmla="*/ 2 h 20"/>
                <a:gd name="T60" fmla="*/ 10 w 12"/>
                <a:gd name="T61" fmla="*/ 1 h 20"/>
                <a:gd name="T62" fmla="*/ 10 w 12"/>
                <a:gd name="T63" fmla="*/ 0 h 20"/>
                <a:gd name="T64" fmla="*/ 9 w 12"/>
                <a:gd name="T65" fmla="*/ 0 h 20"/>
                <a:gd name="T66" fmla="*/ 9 w 12"/>
                <a:gd name="T67" fmla="*/ 0 h 20"/>
                <a:gd name="T68" fmla="*/ 8 w 12"/>
                <a:gd name="T69" fmla="*/ 0 h 20"/>
                <a:gd name="T70" fmla="*/ 7 w 12"/>
                <a:gd name="T71" fmla="*/ 0 h 20"/>
                <a:gd name="T72" fmla="*/ 7 w 12"/>
                <a:gd name="T73" fmla="*/ 0 h 20"/>
                <a:gd name="T74" fmla="*/ 6 w 12"/>
                <a:gd name="T75" fmla="*/ 1 h 20"/>
                <a:gd name="T76" fmla="*/ 4 w 12"/>
                <a:gd name="T77" fmla="*/ 1 h 20"/>
                <a:gd name="T78" fmla="*/ 4 w 12"/>
                <a:gd name="T79" fmla="*/ 2 h 20"/>
                <a:gd name="T80" fmla="*/ 3 w 12"/>
                <a:gd name="T81" fmla="*/ 3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2" h="20">
                  <a:moveTo>
                    <a:pt x="3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3"/>
                    <a:pt x="0" y="14"/>
                    <a:pt x="0" y="14"/>
                  </a:cubicBezTo>
                  <a:cubicBezTo>
                    <a:pt x="0" y="14"/>
                    <a:pt x="0" y="14"/>
                    <a:pt x="0" y="15"/>
                  </a:cubicBezTo>
                  <a:cubicBezTo>
                    <a:pt x="0" y="15"/>
                    <a:pt x="0" y="15"/>
                    <a:pt x="0" y="16"/>
                  </a:cubicBezTo>
                  <a:cubicBezTo>
                    <a:pt x="0" y="16"/>
                    <a:pt x="1" y="16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8"/>
                    <a:pt x="2" y="18"/>
                  </a:cubicBezTo>
                  <a:cubicBezTo>
                    <a:pt x="2" y="18"/>
                    <a:pt x="2" y="19"/>
                    <a:pt x="2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20"/>
                    <a:pt x="5" y="20"/>
                    <a:pt x="5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7" y="20"/>
                    <a:pt x="7" y="20"/>
                    <a:pt x="8" y="19"/>
                  </a:cubicBezTo>
                  <a:cubicBezTo>
                    <a:pt x="8" y="19"/>
                    <a:pt x="9" y="19"/>
                    <a:pt x="9" y="19"/>
                  </a:cubicBezTo>
                  <a:cubicBezTo>
                    <a:pt x="10" y="19"/>
                    <a:pt x="10" y="19"/>
                    <a:pt x="10" y="18"/>
                  </a:cubicBezTo>
                  <a:cubicBezTo>
                    <a:pt x="11" y="18"/>
                    <a:pt x="11" y="17"/>
                    <a:pt x="11" y="16"/>
                  </a:cubicBezTo>
                  <a:cubicBezTo>
                    <a:pt x="11" y="14"/>
                    <a:pt x="12" y="13"/>
                    <a:pt x="12" y="11"/>
                  </a:cubicBezTo>
                  <a:cubicBezTo>
                    <a:pt x="12" y="11"/>
                    <a:pt x="12" y="10"/>
                    <a:pt x="12" y="10"/>
                  </a:cubicBezTo>
                  <a:cubicBezTo>
                    <a:pt x="12" y="9"/>
                    <a:pt x="12" y="8"/>
                    <a:pt x="12" y="8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5"/>
                    <a:pt x="12" y="4"/>
                    <a:pt x="12" y="4"/>
                  </a:cubicBezTo>
                  <a:cubicBezTo>
                    <a:pt x="12" y="4"/>
                    <a:pt x="12" y="4"/>
                    <a:pt x="12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2" y="2"/>
                    <a:pt x="11" y="2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8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6" y="0"/>
                    <a:pt x="6" y="0"/>
                    <a:pt x="6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2"/>
                  </a:cubicBezTo>
                  <a:cubicBezTo>
                    <a:pt x="4" y="2"/>
                    <a:pt x="3" y="2"/>
                    <a:pt x="3" y="3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9" name="Freeform 18"/>
            <p:cNvSpPr>
              <a:spLocks/>
            </p:cNvSpPr>
            <p:nvPr userDrawn="1"/>
          </p:nvSpPr>
          <p:spPr bwMode="auto">
            <a:xfrm>
              <a:off x="5614988" y="9781861"/>
              <a:ext cx="111125" cy="80963"/>
            </a:xfrm>
            <a:custGeom>
              <a:avLst/>
              <a:gdLst>
                <a:gd name="T0" fmla="*/ 15 w 29"/>
                <a:gd name="T1" fmla="*/ 4 h 21"/>
                <a:gd name="T2" fmla="*/ 12 w 29"/>
                <a:gd name="T3" fmla="*/ 3 h 21"/>
                <a:gd name="T4" fmla="*/ 6 w 29"/>
                <a:gd name="T5" fmla="*/ 4 h 21"/>
                <a:gd name="T6" fmla="*/ 5 w 29"/>
                <a:gd name="T7" fmla="*/ 5 h 21"/>
                <a:gd name="T8" fmla="*/ 4 w 29"/>
                <a:gd name="T9" fmla="*/ 5 h 21"/>
                <a:gd name="T10" fmla="*/ 4 w 29"/>
                <a:gd name="T11" fmla="*/ 5 h 21"/>
                <a:gd name="T12" fmla="*/ 3 w 29"/>
                <a:gd name="T13" fmla="*/ 6 h 21"/>
                <a:gd name="T14" fmla="*/ 1 w 29"/>
                <a:gd name="T15" fmla="*/ 9 h 21"/>
                <a:gd name="T16" fmla="*/ 0 w 29"/>
                <a:gd name="T17" fmla="*/ 10 h 21"/>
                <a:gd name="T18" fmla="*/ 0 w 29"/>
                <a:gd name="T19" fmla="*/ 11 h 21"/>
                <a:gd name="T20" fmla="*/ 0 w 29"/>
                <a:gd name="T21" fmla="*/ 14 h 21"/>
                <a:gd name="T22" fmla="*/ 0 w 29"/>
                <a:gd name="T23" fmla="*/ 15 h 21"/>
                <a:gd name="T24" fmla="*/ 0 w 29"/>
                <a:gd name="T25" fmla="*/ 15 h 21"/>
                <a:gd name="T26" fmla="*/ 1 w 29"/>
                <a:gd name="T27" fmla="*/ 16 h 21"/>
                <a:gd name="T28" fmla="*/ 1 w 29"/>
                <a:gd name="T29" fmla="*/ 17 h 21"/>
                <a:gd name="T30" fmla="*/ 3 w 29"/>
                <a:gd name="T31" fmla="*/ 18 h 21"/>
                <a:gd name="T32" fmla="*/ 4 w 29"/>
                <a:gd name="T33" fmla="*/ 19 h 21"/>
                <a:gd name="T34" fmla="*/ 5 w 29"/>
                <a:gd name="T35" fmla="*/ 20 h 21"/>
                <a:gd name="T36" fmla="*/ 7 w 29"/>
                <a:gd name="T37" fmla="*/ 21 h 21"/>
                <a:gd name="T38" fmla="*/ 8 w 29"/>
                <a:gd name="T39" fmla="*/ 21 h 21"/>
                <a:gd name="T40" fmla="*/ 10 w 29"/>
                <a:gd name="T41" fmla="*/ 21 h 21"/>
                <a:gd name="T42" fmla="*/ 12 w 29"/>
                <a:gd name="T43" fmla="*/ 21 h 21"/>
                <a:gd name="T44" fmla="*/ 14 w 29"/>
                <a:gd name="T45" fmla="*/ 21 h 21"/>
                <a:gd name="T46" fmla="*/ 16 w 29"/>
                <a:gd name="T47" fmla="*/ 21 h 21"/>
                <a:gd name="T48" fmla="*/ 19 w 29"/>
                <a:gd name="T49" fmla="*/ 20 h 21"/>
                <a:gd name="T50" fmla="*/ 23 w 29"/>
                <a:gd name="T51" fmla="*/ 17 h 21"/>
                <a:gd name="T52" fmla="*/ 25 w 29"/>
                <a:gd name="T53" fmla="*/ 16 h 21"/>
                <a:gd name="T54" fmla="*/ 25 w 29"/>
                <a:gd name="T55" fmla="*/ 16 h 21"/>
                <a:gd name="T56" fmla="*/ 27 w 29"/>
                <a:gd name="T57" fmla="*/ 15 h 21"/>
                <a:gd name="T58" fmla="*/ 27 w 29"/>
                <a:gd name="T59" fmla="*/ 15 h 21"/>
                <a:gd name="T60" fmla="*/ 27 w 29"/>
                <a:gd name="T61" fmla="*/ 15 h 21"/>
                <a:gd name="T62" fmla="*/ 28 w 29"/>
                <a:gd name="T63" fmla="*/ 14 h 21"/>
                <a:gd name="T64" fmla="*/ 28 w 29"/>
                <a:gd name="T65" fmla="*/ 13 h 21"/>
                <a:gd name="T66" fmla="*/ 29 w 29"/>
                <a:gd name="T67" fmla="*/ 11 h 21"/>
                <a:gd name="T68" fmla="*/ 29 w 29"/>
                <a:gd name="T69" fmla="*/ 9 h 21"/>
                <a:gd name="T70" fmla="*/ 29 w 29"/>
                <a:gd name="T71" fmla="*/ 8 h 21"/>
                <a:gd name="T72" fmla="*/ 29 w 29"/>
                <a:gd name="T73" fmla="*/ 6 h 21"/>
                <a:gd name="T74" fmla="*/ 27 w 29"/>
                <a:gd name="T75" fmla="*/ 3 h 21"/>
                <a:gd name="T76" fmla="*/ 27 w 29"/>
                <a:gd name="T77" fmla="*/ 2 h 21"/>
                <a:gd name="T78" fmla="*/ 27 w 29"/>
                <a:gd name="T79" fmla="*/ 2 h 21"/>
                <a:gd name="T80" fmla="*/ 26 w 29"/>
                <a:gd name="T81" fmla="*/ 1 h 21"/>
                <a:gd name="T82" fmla="*/ 25 w 29"/>
                <a:gd name="T83" fmla="*/ 0 h 21"/>
                <a:gd name="T84" fmla="*/ 25 w 29"/>
                <a:gd name="T85" fmla="*/ 0 h 21"/>
                <a:gd name="T86" fmla="*/ 24 w 29"/>
                <a:gd name="T87" fmla="*/ 0 h 21"/>
                <a:gd name="T88" fmla="*/ 24 w 29"/>
                <a:gd name="T89" fmla="*/ 0 h 21"/>
                <a:gd name="T90" fmla="*/ 23 w 29"/>
                <a:gd name="T91" fmla="*/ 0 h 21"/>
                <a:gd name="T92" fmla="*/ 21 w 29"/>
                <a:gd name="T93" fmla="*/ 1 h 21"/>
                <a:gd name="T94" fmla="*/ 21 w 29"/>
                <a:gd name="T95" fmla="*/ 1 h 21"/>
                <a:gd name="T96" fmla="*/ 20 w 29"/>
                <a:gd name="T97" fmla="*/ 2 h 21"/>
                <a:gd name="T98" fmla="*/ 19 w 29"/>
                <a:gd name="T99" fmla="*/ 2 h 21"/>
                <a:gd name="T100" fmla="*/ 18 w 29"/>
                <a:gd name="T101" fmla="*/ 4 h 21"/>
                <a:gd name="T102" fmla="*/ 15 w 29"/>
                <a:gd name="T103" fmla="*/ 4 h 21"/>
                <a:gd name="T104" fmla="*/ 15 w 29"/>
                <a:gd name="T105" fmla="*/ 4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9" h="21">
                  <a:moveTo>
                    <a:pt x="15" y="4"/>
                  </a:moveTo>
                  <a:cubicBezTo>
                    <a:pt x="14" y="3"/>
                    <a:pt x="13" y="3"/>
                    <a:pt x="12" y="3"/>
                  </a:cubicBezTo>
                  <a:cubicBezTo>
                    <a:pt x="10" y="3"/>
                    <a:pt x="8" y="4"/>
                    <a:pt x="6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3" y="5"/>
                    <a:pt x="3" y="6"/>
                    <a:pt x="3" y="6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4"/>
                    <a:pt x="0" y="15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6" y="20"/>
                    <a:pt x="6" y="20"/>
                    <a:pt x="7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9" y="21"/>
                    <a:pt x="9" y="21"/>
                    <a:pt x="10" y="21"/>
                  </a:cubicBezTo>
                  <a:cubicBezTo>
                    <a:pt x="10" y="21"/>
                    <a:pt x="11" y="21"/>
                    <a:pt x="12" y="21"/>
                  </a:cubicBezTo>
                  <a:cubicBezTo>
                    <a:pt x="13" y="21"/>
                    <a:pt x="14" y="21"/>
                    <a:pt x="14" y="21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7" y="15"/>
                    <a:pt x="27" y="15"/>
                    <a:pt x="27" y="15"/>
                  </a:cubicBezTo>
                  <a:cubicBezTo>
                    <a:pt x="27" y="15"/>
                    <a:pt x="27" y="15"/>
                    <a:pt x="27" y="15"/>
                  </a:cubicBezTo>
                  <a:cubicBezTo>
                    <a:pt x="27" y="15"/>
                    <a:pt x="27" y="15"/>
                    <a:pt x="27" y="15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9" y="12"/>
                    <a:pt x="29" y="12"/>
                    <a:pt x="29" y="11"/>
                  </a:cubicBezTo>
                  <a:cubicBezTo>
                    <a:pt x="29" y="11"/>
                    <a:pt x="29" y="10"/>
                    <a:pt x="29" y="9"/>
                  </a:cubicBezTo>
                  <a:cubicBezTo>
                    <a:pt x="29" y="9"/>
                    <a:pt x="29" y="8"/>
                    <a:pt x="29" y="8"/>
                  </a:cubicBezTo>
                  <a:cubicBezTo>
                    <a:pt x="29" y="7"/>
                    <a:pt x="29" y="6"/>
                    <a:pt x="29" y="6"/>
                  </a:cubicBezTo>
                  <a:cubicBezTo>
                    <a:pt x="28" y="5"/>
                    <a:pt x="28" y="4"/>
                    <a:pt x="27" y="3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0" y="1"/>
                    <a:pt x="20" y="1"/>
                    <a:pt x="20" y="2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9" y="2"/>
                    <a:pt x="18" y="4"/>
                    <a:pt x="18" y="4"/>
                  </a:cubicBezTo>
                  <a:cubicBezTo>
                    <a:pt x="17" y="4"/>
                    <a:pt x="16" y="4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0" name="Freeform 19"/>
            <p:cNvSpPr>
              <a:spLocks/>
            </p:cNvSpPr>
            <p:nvPr userDrawn="1"/>
          </p:nvSpPr>
          <p:spPr bwMode="auto">
            <a:xfrm>
              <a:off x="5881688" y="11123299"/>
              <a:ext cx="38100" cy="26988"/>
            </a:xfrm>
            <a:custGeom>
              <a:avLst/>
              <a:gdLst>
                <a:gd name="T0" fmla="*/ 0 w 10"/>
                <a:gd name="T1" fmla="*/ 5 h 7"/>
                <a:gd name="T2" fmla="*/ 1 w 10"/>
                <a:gd name="T3" fmla="*/ 5 h 7"/>
                <a:gd name="T4" fmla="*/ 1 w 10"/>
                <a:gd name="T5" fmla="*/ 5 h 7"/>
                <a:gd name="T6" fmla="*/ 1 w 10"/>
                <a:gd name="T7" fmla="*/ 6 h 7"/>
                <a:gd name="T8" fmla="*/ 1 w 10"/>
                <a:gd name="T9" fmla="*/ 6 h 7"/>
                <a:gd name="T10" fmla="*/ 2 w 10"/>
                <a:gd name="T11" fmla="*/ 7 h 7"/>
                <a:gd name="T12" fmla="*/ 3 w 10"/>
                <a:gd name="T13" fmla="*/ 7 h 7"/>
                <a:gd name="T14" fmla="*/ 4 w 10"/>
                <a:gd name="T15" fmla="*/ 7 h 7"/>
                <a:gd name="T16" fmla="*/ 5 w 10"/>
                <a:gd name="T17" fmla="*/ 7 h 7"/>
                <a:gd name="T18" fmla="*/ 7 w 10"/>
                <a:gd name="T19" fmla="*/ 7 h 7"/>
                <a:gd name="T20" fmla="*/ 8 w 10"/>
                <a:gd name="T21" fmla="*/ 7 h 7"/>
                <a:gd name="T22" fmla="*/ 8 w 10"/>
                <a:gd name="T23" fmla="*/ 6 h 7"/>
                <a:gd name="T24" fmla="*/ 8 w 10"/>
                <a:gd name="T25" fmla="*/ 6 h 7"/>
                <a:gd name="T26" fmla="*/ 9 w 10"/>
                <a:gd name="T27" fmla="*/ 6 h 7"/>
                <a:gd name="T28" fmla="*/ 10 w 10"/>
                <a:gd name="T29" fmla="*/ 5 h 7"/>
                <a:gd name="T30" fmla="*/ 10 w 10"/>
                <a:gd name="T31" fmla="*/ 4 h 7"/>
                <a:gd name="T32" fmla="*/ 9 w 10"/>
                <a:gd name="T33" fmla="*/ 2 h 7"/>
                <a:gd name="T34" fmla="*/ 8 w 10"/>
                <a:gd name="T35" fmla="*/ 2 h 7"/>
                <a:gd name="T36" fmla="*/ 8 w 10"/>
                <a:gd name="T37" fmla="*/ 1 h 7"/>
                <a:gd name="T38" fmla="*/ 7 w 10"/>
                <a:gd name="T39" fmla="*/ 1 h 7"/>
                <a:gd name="T40" fmla="*/ 5 w 10"/>
                <a:gd name="T41" fmla="*/ 0 h 7"/>
                <a:gd name="T42" fmla="*/ 4 w 10"/>
                <a:gd name="T43" fmla="*/ 0 h 7"/>
                <a:gd name="T44" fmla="*/ 3 w 10"/>
                <a:gd name="T45" fmla="*/ 0 h 7"/>
                <a:gd name="T46" fmla="*/ 2 w 10"/>
                <a:gd name="T47" fmla="*/ 0 h 7"/>
                <a:gd name="T48" fmla="*/ 2 w 10"/>
                <a:gd name="T49" fmla="*/ 0 h 7"/>
                <a:gd name="T50" fmla="*/ 1 w 10"/>
                <a:gd name="T51" fmla="*/ 1 h 7"/>
                <a:gd name="T52" fmla="*/ 1 w 10"/>
                <a:gd name="T53" fmla="*/ 1 h 7"/>
                <a:gd name="T54" fmla="*/ 0 w 10"/>
                <a:gd name="T55" fmla="*/ 2 h 7"/>
                <a:gd name="T56" fmla="*/ 0 w 10"/>
                <a:gd name="T57" fmla="*/ 2 h 7"/>
                <a:gd name="T58" fmla="*/ 0 w 10"/>
                <a:gd name="T59" fmla="*/ 3 h 7"/>
                <a:gd name="T60" fmla="*/ 0 w 10"/>
                <a:gd name="T61" fmla="*/ 4 h 7"/>
                <a:gd name="T62" fmla="*/ 0 w 10"/>
                <a:gd name="T63" fmla="*/ 4 h 7"/>
                <a:gd name="T64" fmla="*/ 0 w 10"/>
                <a:gd name="T65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" h="7">
                  <a:moveTo>
                    <a:pt x="0" y="5"/>
                  </a:moveTo>
                  <a:cubicBezTo>
                    <a:pt x="0" y="5"/>
                    <a:pt x="0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2" y="6"/>
                    <a:pt x="2" y="7"/>
                    <a:pt x="2" y="7"/>
                  </a:cubicBezTo>
                  <a:cubicBezTo>
                    <a:pt x="2" y="7"/>
                    <a:pt x="3" y="7"/>
                    <a:pt x="3" y="7"/>
                  </a:cubicBezTo>
                  <a:cubicBezTo>
                    <a:pt x="3" y="7"/>
                    <a:pt x="4" y="7"/>
                    <a:pt x="4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6" y="7"/>
                    <a:pt x="7" y="7"/>
                    <a:pt x="7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6" y="1"/>
                    <a:pt x="6" y="0"/>
                    <a:pt x="5" y="0"/>
                  </a:cubicBezTo>
                  <a:cubicBezTo>
                    <a:pt x="5" y="0"/>
                    <a:pt x="4" y="0"/>
                    <a:pt x="4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0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lnTo>
                    <a:pt x="0" y="5"/>
                  </a:ln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" name="Freeform 20"/>
            <p:cNvSpPr>
              <a:spLocks/>
            </p:cNvSpPr>
            <p:nvPr userDrawn="1"/>
          </p:nvSpPr>
          <p:spPr bwMode="auto">
            <a:xfrm>
              <a:off x="5691188" y="9664386"/>
              <a:ext cx="47625" cy="61913"/>
            </a:xfrm>
            <a:custGeom>
              <a:avLst/>
              <a:gdLst>
                <a:gd name="T0" fmla="*/ 1 w 12"/>
                <a:gd name="T1" fmla="*/ 10 h 16"/>
                <a:gd name="T2" fmla="*/ 1 w 12"/>
                <a:gd name="T3" fmla="*/ 10 h 16"/>
                <a:gd name="T4" fmla="*/ 3 w 12"/>
                <a:gd name="T5" fmla="*/ 13 h 16"/>
                <a:gd name="T6" fmla="*/ 4 w 12"/>
                <a:gd name="T7" fmla="*/ 14 h 16"/>
                <a:gd name="T8" fmla="*/ 4 w 12"/>
                <a:gd name="T9" fmla="*/ 14 h 16"/>
                <a:gd name="T10" fmla="*/ 5 w 12"/>
                <a:gd name="T11" fmla="*/ 14 h 16"/>
                <a:gd name="T12" fmla="*/ 5 w 12"/>
                <a:gd name="T13" fmla="*/ 15 h 16"/>
                <a:gd name="T14" fmla="*/ 6 w 12"/>
                <a:gd name="T15" fmla="*/ 15 h 16"/>
                <a:gd name="T16" fmla="*/ 7 w 12"/>
                <a:gd name="T17" fmla="*/ 15 h 16"/>
                <a:gd name="T18" fmla="*/ 11 w 12"/>
                <a:gd name="T19" fmla="*/ 16 h 16"/>
                <a:gd name="T20" fmla="*/ 12 w 12"/>
                <a:gd name="T21" fmla="*/ 15 h 16"/>
                <a:gd name="T22" fmla="*/ 12 w 12"/>
                <a:gd name="T23" fmla="*/ 14 h 16"/>
                <a:gd name="T24" fmla="*/ 7 w 12"/>
                <a:gd name="T25" fmla="*/ 5 h 16"/>
                <a:gd name="T26" fmla="*/ 5 w 12"/>
                <a:gd name="T27" fmla="*/ 0 h 16"/>
                <a:gd name="T28" fmla="*/ 4 w 12"/>
                <a:gd name="T29" fmla="*/ 0 h 16"/>
                <a:gd name="T30" fmla="*/ 4 w 12"/>
                <a:gd name="T31" fmla="*/ 0 h 16"/>
                <a:gd name="T32" fmla="*/ 3 w 12"/>
                <a:gd name="T33" fmla="*/ 0 h 16"/>
                <a:gd name="T34" fmla="*/ 1 w 12"/>
                <a:gd name="T35" fmla="*/ 2 h 16"/>
                <a:gd name="T36" fmla="*/ 1 w 12"/>
                <a:gd name="T37" fmla="*/ 3 h 16"/>
                <a:gd name="T38" fmla="*/ 0 w 12"/>
                <a:gd name="T39" fmla="*/ 4 h 16"/>
                <a:gd name="T40" fmla="*/ 0 w 12"/>
                <a:gd name="T41" fmla="*/ 5 h 16"/>
                <a:gd name="T42" fmla="*/ 0 w 12"/>
                <a:gd name="T43" fmla="*/ 5 h 16"/>
                <a:gd name="T44" fmla="*/ 1 w 12"/>
                <a:gd name="T45" fmla="*/ 9 h 16"/>
                <a:gd name="T46" fmla="*/ 1 w 12"/>
                <a:gd name="T47" fmla="*/ 1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2" h="16">
                  <a:moveTo>
                    <a:pt x="1" y="10"/>
                  </a:moveTo>
                  <a:cubicBezTo>
                    <a:pt x="1" y="10"/>
                    <a:pt x="1" y="10"/>
                    <a:pt x="1" y="10"/>
                  </a:cubicBezTo>
                  <a:cubicBezTo>
                    <a:pt x="2" y="11"/>
                    <a:pt x="2" y="12"/>
                    <a:pt x="3" y="13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11" y="16"/>
                    <a:pt x="11" y="16"/>
                  </a:cubicBezTo>
                  <a:cubicBezTo>
                    <a:pt x="11" y="16"/>
                    <a:pt x="11" y="15"/>
                    <a:pt x="12" y="15"/>
                  </a:cubicBezTo>
                  <a:cubicBezTo>
                    <a:pt x="12" y="15"/>
                    <a:pt x="12" y="15"/>
                    <a:pt x="12" y="14"/>
                  </a:cubicBezTo>
                  <a:cubicBezTo>
                    <a:pt x="10" y="11"/>
                    <a:pt x="9" y="8"/>
                    <a:pt x="7" y="5"/>
                  </a:cubicBezTo>
                  <a:cubicBezTo>
                    <a:pt x="7" y="3"/>
                    <a:pt x="6" y="2"/>
                    <a:pt x="5" y="0"/>
                  </a:cubicBezTo>
                  <a:cubicBezTo>
                    <a:pt x="5" y="0"/>
                    <a:pt x="5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3" y="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0" y="4"/>
                  </a:cubicBezTo>
                  <a:cubicBezTo>
                    <a:pt x="0" y="4"/>
                    <a:pt x="0" y="4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7"/>
                    <a:pt x="0" y="8"/>
                    <a:pt x="1" y="9"/>
                  </a:cubicBezTo>
                  <a:cubicBezTo>
                    <a:pt x="1" y="9"/>
                    <a:pt x="1" y="9"/>
                    <a:pt x="1" y="10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2" name="Freeform 21"/>
            <p:cNvSpPr>
              <a:spLocks/>
            </p:cNvSpPr>
            <p:nvPr userDrawn="1"/>
          </p:nvSpPr>
          <p:spPr bwMode="auto">
            <a:xfrm>
              <a:off x="5930900" y="10818499"/>
              <a:ext cx="31750" cy="42863"/>
            </a:xfrm>
            <a:custGeom>
              <a:avLst/>
              <a:gdLst>
                <a:gd name="T0" fmla="*/ 2 w 8"/>
                <a:gd name="T1" fmla="*/ 8 h 11"/>
                <a:gd name="T2" fmla="*/ 2 w 8"/>
                <a:gd name="T3" fmla="*/ 8 h 11"/>
                <a:gd name="T4" fmla="*/ 4 w 8"/>
                <a:gd name="T5" fmla="*/ 10 h 11"/>
                <a:gd name="T6" fmla="*/ 5 w 8"/>
                <a:gd name="T7" fmla="*/ 11 h 11"/>
                <a:gd name="T8" fmla="*/ 6 w 8"/>
                <a:gd name="T9" fmla="*/ 11 h 11"/>
                <a:gd name="T10" fmla="*/ 6 w 8"/>
                <a:gd name="T11" fmla="*/ 11 h 11"/>
                <a:gd name="T12" fmla="*/ 7 w 8"/>
                <a:gd name="T13" fmla="*/ 11 h 11"/>
                <a:gd name="T14" fmla="*/ 8 w 8"/>
                <a:gd name="T15" fmla="*/ 9 h 11"/>
                <a:gd name="T16" fmla="*/ 8 w 8"/>
                <a:gd name="T17" fmla="*/ 9 h 11"/>
                <a:gd name="T18" fmla="*/ 8 w 8"/>
                <a:gd name="T19" fmla="*/ 8 h 11"/>
                <a:gd name="T20" fmla="*/ 8 w 8"/>
                <a:gd name="T21" fmla="*/ 7 h 11"/>
                <a:gd name="T22" fmla="*/ 8 w 8"/>
                <a:gd name="T23" fmla="*/ 6 h 11"/>
                <a:gd name="T24" fmla="*/ 8 w 8"/>
                <a:gd name="T25" fmla="*/ 6 h 11"/>
                <a:gd name="T26" fmla="*/ 7 w 8"/>
                <a:gd name="T27" fmla="*/ 3 h 11"/>
                <a:gd name="T28" fmla="*/ 6 w 8"/>
                <a:gd name="T29" fmla="*/ 3 h 11"/>
                <a:gd name="T30" fmla="*/ 6 w 8"/>
                <a:gd name="T31" fmla="*/ 2 h 11"/>
                <a:gd name="T32" fmla="*/ 6 w 8"/>
                <a:gd name="T33" fmla="*/ 2 h 11"/>
                <a:gd name="T34" fmla="*/ 5 w 8"/>
                <a:gd name="T35" fmla="*/ 1 h 11"/>
                <a:gd name="T36" fmla="*/ 5 w 8"/>
                <a:gd name="T37" fmla="*/ 1 h 11"/>
                <a:gd name="T38" fmla="*/ 4 w 8"/>
                <a:gd name="T39" fmla="*/ 1 h 11"/>
                <a:gd name="T40" fmla="*/ 4 w 8"/>
                <a:gd name="T41" fmla="*/ 0 h 11"/>
                <a:gd name="T42" fmla="*/ 3 w 8"/>
                <a:gd name="T43" fmla="*/ 0 h 11"/>
                <a:gd name="T44" fmla="*/ 2 w 8"/>
                <a:gd name="T45" fmla="*/ 1 h 11"/>
                <a:gd name="T46" fmla="*/ 2 w 8"/>
                <a:gd name="T47" fmla="*/ 1 h 11"/>
                <a:gd name="T48" fmla="*/ 2 w 8"/>
                <a:gd name="T49" fmla="*/ 1 h 11"/>
                <a:gd name="T50" fmla="*/ 1 w 8"/>
                <a:gd name="T51" fmla="*/ 2 h 11"/>
                <a:gd name="T52" fmla="*/ 0 w 8"/>
                <a:gd name="T53" fmla="*/ 3 h 11"/>
                <a:gd name="T54" fmla="*/ 0 w 8"/>
                <a:gd name="T55" fmla="*/ 3 h 11"/>
                <a:gd name="T56" fmla="*/ 0 w 8"/>
                <a:gd name="T57" fmla="*/ 5 h 11"/>
                <a:gd name="T58" fmla="*/ 2 w 8"/>
                <a:gd name="T59" fmla="*/ 8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" h="11"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9"/>
                    <a:pt x="3" y="9"/>
                    <a:pt x="4" y="10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8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7" y="5"/>
                    <a:pt x="7" y="4"/>
                    <a:pt x="7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0"/>
                    <a:pt x="4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0" y="2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5"/>
                  </a:cubicBezTo>
                  <a:cubicBezTo>
                    <a:pt x="0" y="6"/>
                    <a:pt x="1" y="7"/>
                    <a:pt x="2" y="8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" name="Freeform 22"/>
            <p:cNvSpPr>
              <a:spLocks/>
            </p:cNvSpPr>
            <p:nvPr userDrawn="1"/>
          </p:nvSpPr>
          <p:spPr bwMode="auto">
            <a:xfrm>
              <a:off x="5897563" y="10899461"/>
              <a:ext cx="57150" cy="50800"/>
            </a:xfrm>
            <a:custGeom>
              <a:avLst/>
              <a:gdLst>
                <a:gd name="T0" fmla="*/ 0 w 15"/>
                <a:gd name="T1" fmla="*/ 11 h 13"/>
                <a:gd name="T2" fmla="*/ 1 w 15"/>
                <a:gd name="T3" fmla="*/ 12 h 13"/>
                <a:gd name="T4" fmla="*/ 2 w 15"/>
                <a:gd name="T5" fmla="*/ 12 h 13"/>
                <a:gd name="T6" fmla="*/ 3 w 15"/>
                <a:gd name="T7" fmla="*/ 12 h 13"/>
                <a:gd name="T8" fmla="*/ 4 w 15"/>
                <a:gd name="T9" fmla="*/ 13 h 13"/>
                <a:gd name="T10" fmla="*/ 4 w 15"/>
                <a:gd name="T11" fmla="*/ 13 h 13"/>
                <a:gd name="T12" fmla="*/ 6 w 15"/>
                <a:gd name="T13" fmla="*/ 13 h 13"/>
                <a:gd name="T14" fmla="*/ 8 w 15"/>
                <a:gd name="T15" fmla="*/ 13 h 13"/>
                <a:gd name="T16" fmla="*/ 11 w 15"/>
                <a:gd name="T17" fmla="*/ 13 h 13"/>
                <a:gd name="T18" fmla="*/ 12 w 15"/>
                <a:gd name="T19" fmla="*/ 12 h 13"/>
                <a:gd name="T20" fmla="*/ 12 w 15"/>
                <a:gd name="T21" fmla="*/ 9 h 13"/>
                <a:gd name="T22" fmla="*/ 12 w 15"/>
                <a:gd name="T23" fmla="*/ 8 h 13"/>
                <a:gd name="T24" fmla="*/ 12 w 15"/>
                <a:gd name="T25" fmla="*/ 8 h 13"/>
                <a:gd name="T26" fmla="*/ 14 w 15"/>
                <a:gd name="T27" fmla="*/ 5 h 13"/>
                <a:gd name="T28" fmla="*/ 14 w 15"/>
                <a:gd name="T29" fmla="*/ 5 h 13"/>
                <a:gd name="T30" fmla="*/ 15 w 15"/>
                <a:gd name="T31" fmla="*/ 2 h 13"/>
                <a:gd name="T32" fmla="*/ 14 w 15"/>
                <a:gd name="T33" fmla="*/ 1 h 13"/>
                <a:gd name="T34" fmla="*/ 14 w 15"/>
                <a:gd name="T35" fmla="*/ 1 h 13"/>
                <a:gd name="T36" fmla="*/ 13 w 15"/>
                <a:gd name="T37" fmla="*/ 1 h 13"/>
                <a:gd name="T38" fmla="*/ 13 w 15"/>
                <a:gd name="T39" fmla="*/ 0 h 13"/>
                <a:gd name="T40" fmla="*/ 12 w 15"/>
                <a:gd name="T41" fmla="*/ 0 h 13"/>
                <a:gd name="T42" fmla="*/ 9 w 15"/>
                <a:gd name="T43" fmla="*/ 0 h 13"/>
                <a:gd name="T44" fmla="*/ 9 w 15"/>
                <a:gd name="T45" fmla="*/ 0 h 13"/>
                <a:gd name="T46" fmla="*/ 8 w 15"/>
                <a:gd name="T47" fmla="*/ 0 h 13"/>
                <a:gd name="T48" fmla="*/ 4 w 15"/>
                <a:gd name="T49" fmla="*/ 3 h 13"/>
                <a:gd name="T50" fmla="*/ 1 w 15"/>
                <a:gd name="T51" fmla="*/ 5 h 13"/>
                <a:gd name="T52" fmla="*/ 1 w 15"/>
                <a:gd name="T53" fmla="*/ 5 h 13"/>
                <a:gd name="T54" fmla="*/ 0 w 15"/>
                <a:gd name="T55" fmla="*/ 7 h 13"/>
                <a:gd name="T56" fmla="*/ 0 w 15"/>
                <a:gd name="T57" fmla="*/ 8 h 13"/>
                <a:gd name="T58" fmla="*/ 0 w 15"/>
                <a:gd name="T59" fmla="*/ 9 h 13"/>
                <a:gd name="T60" fmla="*/ 0 w 15"/>
                <a:gd name="T61" fmla="*/ 10 h 13"/>
                <a:gd name="T62" fmla="*/ 0 w 15"/>
                <a:gd name="T63" fmla="*/ 1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5" h="13">
                  <a:moveTo>
                    <a:pt x="0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3" y="12"/>
                    <a:pt x="3" y="12"/>
                  </a:cubicBezTo>
                  <a:cubicBezTo>
                    <a:pt x="3" y="13"/>
                    <a:pt x="4" y="13"/>
                    <a:pt x="4" y="13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5" y="13"/>
                    <a:pt x="5" y="13"/>
                    <a:pt x="6" y="13"/>
                  </a:cubicBezTo>
                  <a:cubicBezTo>
                    <a:pt x="7" y="13"/>
                    <a:pt x="8" y="13"/>
                    <a:pt x="8" y="13"/>
                  </a:cubicBezTo>
                  <a:cubicBezTo>
                    <a:pt x="9" y="13"/>
                    <a:pt x="10" y="13"/>
                    <a:pt x="11" y="13"/>
                  </a:cubicBezTo>
                  <a:cubicBezTo>
                    <a:pt x="11" y="13"/>
                    <a:pt x="12" y="12"/>
                    <a:pt x="12" y="12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9"/>
                    <a:pt x="12" y="9"/>
                    <a:pt x="12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3" y="7"/>
                    <a:pt x="13" y="6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5" y="4"/>
                    <a:pt x="15" y="3"/>
                    <a:pt x="15" y="2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0"/>
                    <a:pt x="13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7" y="1"/>
                    <a:pt x="6" y="2"/>
                    <a:pt x="4" y="3"/>
                  </a:cubicBezTo>
                  <a:cubicBezTo>
                    <a:pt x="3" y="3"/>
                    <a:pt x="2" y="4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6"/>
                    <a:pt x="0" y="6"/>
                    <a:pt x="0" y="7"/>
                  </a:cubicBezTo>
                  <a:cubicBezTo>
                    <a:pt x="0" y="7"/>
                    <a:pt x="0" y="8"/>
                    <a:pt x="0" y="8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0" y="10"/>
                    <a:pt x="0" y="10"/>
                  </a:cubicBezTo>
                  <a:lnTo>
                    <a:pt x="0" y="11"/>
                  </a:ln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4" name="Freeform 23"/>
            <p:cNvSpPr>
              <a:spLocks/>
            </p:cNvSpPr>
            <p:nvPr userDrawn="1"/>
          </p:nvSpPr>
          <p:spPr bwMode="auto">
            <a:xfrm>
              <a:off x="6016625" y="11147111"/>
              <a:ext cx="31750" cy="30163"/>
            </a:xfrm>
            <a:custGeom>
              <a:avLst/>
              <a:gdLst>
                <a:gd name="T0" fmla="*/ 2 w 8"/>
                <a:gd name="T1" fmla="*/ 7 h 8"/>
                <a:gd name="T2" fmla="*/ 3 w 8"/>
                <a:gd name="T3" fmla="*/ 7 h 8"/>
                <a:gd name="T4" fmla="*/ 4 w 8"/>
                <a:gd name="T5" fmla="*/ 8 h 8"/>
                <a:gd name="T6" fmla="*/ 4 w 8"/>
                <a:gd name="T7" fmla="*/ 8 h 8"/>
                <a:gd name="T8" fmla="*/ 5 w 8"/>
                <a:gd name="T9" fmla="*/ 8 h 8"/>
                <a:gd name="T10" fmla="*/ 5 w 8"/>
                <a:gd name="T11" fmla="*/ 8 h 8"/>
                <a:gd name="T12" fmla="*/ 6 w 8"/>
                <a:gd name="T13" fmla="*/ 7 h 8"/>
                <a:gd name="T14" fmla="*/ 7 w 8"/>
                <a:gd name="T15" fmla="*/ 7 h 8"/>
                <a:gd name="T16" fmla="*/ 7 w 8"/>
                <a:gd name="T17" fmla="*/ 6 h 8"/>
                <a:gd name="T18" fmla="*/ 7 w 8"/>
                <a:gd name="T19" fmla="*/ 6 h 8"/>
                <a:gd name="T20" fmla="*/ 8 w 8"/>
                <a:gd name="T21" fmla="*/ 5 h 8"/>
                <a:gd name="T22" fmla="*/ 8 w 8"/>
                <a:gd name="T23" fmla="*/ 4 h 8"/>
                <a:gd name="T24" fmla="*/ 8 w 8"/>
                <a:gd name="T25" fmla="*/ 3 h 8"/>
                <a:gd name="T26" fmla="*/ 7 w 8"/>
                <a:gd name="T27" fmla="*/ 2 h 8"/>
                <a:gd name="T28" fmla="*/ 7 w 8"/>
                <a:gd name="T29" fmla="*/ 1 h 8"/>
                <a:gd name="T30" fmla="*/ 6 w 8"/>
                <a:gd name="T31" fmla="*/ 0 h 8"/>
                <a:gd name="T32" fmla="*/ 5 w 8"/>
                <a:gd name="T33" fmla="*/ 0 h 8"/>
                <a:gd name="T34" fmla="*/ 5 w 8"/>
                <a:gd name="T35" fmla="*/ 0 h 8"/>
                <a:gd name="T36" fmla="*/ 5 w 8"/>
                <a:gd name="T37" fmla="*/ 0 h 8"/>
                <a:gd name="T38" fmla="*/ 4 w 8"/>
                <a:gd name="T39" fmla="*/ 0 h 8"/>
                <a:gd name="T40" fmla="*/ 4 w 8"/>
                <a:gd name="T41" fmla="*/ 0 h 8"/>
                <a:gd name="T42" fmla="*/ 3 w 8"/>
                <a:gd name="T43" fmla="*/ 0 h 8"/>
                <a:gd name="T44" fmla="*/ 3 w 8"/>
                <a:gd name="T45" fmla="*/ 0 h 8"/>
                <a:gd name="T46" fmla="*/ 2 w 8"/>
                <a:gd name="T47" fmla="*/ 0 h 8"/>
                <a:gd name="T48" fmla="*/ 2 w 8"/>
                <a:gd name="T49" fmla="*/ 1 h 8"/>
                <a:gd name="T50" fmla="*/ 1 w 8"/>
                <a:gd name="T51" fmla="*/ 1 h 8"/>
                <a:gd name="T52" fmla="*/ 1 w 8"/>
                <a:gd name="T53" fmla="*/ 2 h 8"/>
                <a:gd name="T54" fmla="*/ 0 w 8"/>
                <a:gd name="T55" fmla="*/ 3 h 8"/>
                <a:gd name="T56" fmla="*/ 0 w 8"/>
                <a:gd name="T57" fmla="*/ 4 h 8"/>
                <a:gd name="T58" fmla="*/ 1 w 8"/>
                <a:gd name="T59" fmla="*/ 5 h 8"/>
                <a:gd name="T60" fmla="*/ 2 w 8"/>
                <a:gd name="T61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" h="8">
                  <a:moveTo>
                    <a:pt x="2" y="7"/>
                  </a:moveTo>
                  <a:cubicBezTo>
                    <a:pt x="2" y="7"/>
                    <a:pt x="2" y="7"/>
                    <a:pt x="3" y="7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7" y="7"/>
                  </a:cubicBezTo>
                  <a:cubicBezTo>
                    <a:pt x="7" y="7"/>
                    <a:pt x="7" y="7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8" y="6"/>
                    <a:pt x="8" y="5"/>
                    <a:pt x="8" y="5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2"/>
                    <a:pt x="8" y="2"/>
                    <a:pt x="7" y="2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0"/>
                    <a:pt x="6" y="0"/>
                    <a:pt x="6" y="0"/>
                  </a:cubicBezTo>
                  <a:cubicBezTo>
                    <a:pt x="6" y="0"/>
                    <a:pt x="6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2" y="0"/>
                    <a:pt x="2" y="0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2"/>
                    <a:pt x="1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1" y="5"/>
                    <a:pt x="1" y="5"/>
                  </a:cubicBezTo>
                  <a:cubicBezTo>
                    <a:pt x="1" y="6"/>
                    <a:pt x="1" y="6"/>
                    <a:pt x="2" y="7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5" name="Freeform 24"/>
            <p:cNvSpPr>
              <a:spLocks/>
            </p:cNvSpPr>
            <p:nvPr userDrawn="1"/>
          </p:nvSpPr>
          <p:spPr bwMode="auto">
            <a:xfrm>
              <a:off x="6021388" y="11088374"/>
              <a:ext cx="26988" cy="26988"/>
            </a:xfrm>
            <a:custGeom>
              <a:avLst/>
              <a:gdLst>
                <a:gd name="T0" fmla="*/ 1 w 7"/>
                <a:gd name="T1" fmla="*/ 6 h 7"/>
                <a:gd name="T2" fmla="*/ 1 w 7"/>
                <a:gd name="T3" fmla="*/ 6 h 7"/>
                <a:gd name="T4" fmla="*/ 1 w 7"/>
                <a:gd name="T5" fmla="*/ 6 h 7"/>
                <a:gd name="T6" fmla="*/ 2 w 7"/>
                <a:gd name="T7" fmla="*/ 7 h 7"/>
                <a:gd name="T8" fmla="*/ 4 w 7"/>
                <a:gd name="T9" fmla="*/ 7 h 7"/>
                <a:gd name="T10" fmla="*/ 5 w 7"/>
                <a:gd name="T11" fmla="*/ 7 h 7"/>
                <a:gd name="T12" fmla="*/ 6 w 7"/>
                <a:gd name="T13" fmla="*/ 6 h 7"/>
                <a:gd name="T14" fmla="*/ 7 w 7"/>
                <a:gd name="T15" fmla="*/ 6 h 7"/>
                <a:gd name="T16" fmla="*/ 7 w 7"/>
                <a:gd name="T17" fmla="*/ 5 h 7"/>
                <a:gd name="T18" fmla="*/ 7 w 7"/>
                <a:gd name="T19" fmla="*/ 4 h 7"/>
                <a:gd name="T20" fmla="*/ 7 w 7"/>
                <a:gd name="T21" fmla="*/ 3 h 7"/>
                <a:gd name="T22" fmla="*/ 7 w 7"/>
                <a:gd name="T23" fmla="*/ 3 h 7"/>
                <a:gd name="T24" fmla="*/ 6 w 7"/>
                <a:gd name="T25" fmla="*/ 2 h 7"/>
                <a:gd name="T26" fmla="*/ 6 w 7"/>
                <a:gd name="T27" fmla="*/ 1 h 7"/>
                <a:gd name="T28" fmla="*/ 6 w 7"/>
                <a:gd name="T29" fmla="*/ 1 h 7"/>
                <a:gd name="T30" fmla="*/ 5 w 7"/>
                <a:gd name="T31" fmla="*/ 0 h 7"/>
                <a:gd name="T32" fmla="*/ 4 w 7"/>
                <a:gd name="T33" fmla="*/ 0 h 7"/>
                <a:gd name="T34" fmla="*/ 2 w 7"/>
                <a:gd name="T35" fmla="*/ 0 h 7"/>
                <a:gd name="T36" fmla="*/ 1 w 7"/>
                <a:gd name="T37" fmla="*/ 1 h 7"/>
                <a:gd name="T38" fmla="*/ 1 w 7"/>
                <a:gd name="T39" fmla="*/ 1 h 7"/>
                <a:gd name="T40" fmla="*/ 1 w 7"/>
                <a:gd name="T41" fmla="*/ 2 h 7"/>
                <a:gd name="T42" fmla="*/ 0 w 7"/>
                <a:gd name="T43" fmla="*/ 2 h 7"/>
                <a:gd name="T44" fmla="*/ 0 w 7"/>
                <a:gd name="T45" fmla="*/ 3 h 7"/>
                <a:gd name="T46" fmla="*/ 0 w 7"/>
                <a:gd name="T47" fmla="*/ 4 h 7"/>
                <a:gd name="T48" fmla="*/ 0 w 7"/>
                <a:gd name="T49" fmla="*/ 5 h 7"/>
                <a:gd name="T50" fmla="*/ 1 w 7"/>
                <a:gd name="T51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" h="7">
                  <a:moveTo>
                    <a:pt x="1" y="6"/>
                  </a:move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6" y="7"/>
                    <a:pt x="6" y="6"/>
                    <a:pt x="6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4"/>
                    <a:pt x="7" y="4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2"/>
                    <a:pt x="7" y="2"/>
                    <a:pt x="6" y="2"/>
                  </a:cubicBezTo>
                  <a:cubicBezTo>
                    <a:pt x="6" y="2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5" y="1"/>
                    <a:pt x="5" y="0"/>
                    <a:pt x="5" y="0"/>
                  </a:cubicBezTo>
                  <a:cubicBezTo>
                    <a:pt x="5" y="0"/>
                    <a:pt x="5" y="0"/>
                    <a:pt x="4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1" y="6"/>
                    <a:pt x="1" y="6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6" name="Freeform 25"/>
            <p:cNvSpPr>
              <a:spLocks/>
            </p:cNvSpPr>
            <p:nvPr userDrawn="1"/>
          </p:nvSpPr>
          <p:spPr bwMode="auto">
            <a:xfrm>
              <a:off x="5954713" y="11158224"/>
              <a:ext cx="26988" cy="31750"/>
            </a:xfrm>
            <a:custGeom>
              <a:avLst/>
              <a:gdLst>
                <a:gd name="T0" fmla="*/ 1 w 7"/>
                <a:gd name="T1" fmla="*/ 2 h 8"/>
                <a:gd name="T2" fmla="*/ 0 w 7"/>
                <a:gd name="T3" fmla="*/ 4 h 8"/>
                <a:gd name="T4" fmla="*/ 0 w 7"/>
                <a:gd name="T5" fmla="*/ 5 h 8"/>
                <a:gd name="T6" fmla="*/ 0 w 7"/>
                <a:gd name="T7" fmla="*/ 6 h 8"/>
                <a:gd name="T8" fmla="*/ 1 w 7"/>
                <a:gd name="T9" fmla="*/ 6 h 8"/>
                <a:gd name="T10" fmla="*/ 2 w 7"/>
                <a:gd name="T11" fmla="*/ 7 h 8"/>
                <a:gd name="T12" fmla="*/ 2 w 7"/>
                <a:gd name="T13" fmla="*/ 7 h 8"/>
                <a:gd name="T14" fmla="*/ 3 w 7"/>
                <a:gd name="T15" fmla="*/ 8 h 8"/>
                <a:gd name="T16" fmla="*/ 4 w 7"/>
                <a:gd name="T17" fmla="*/ 8 h 8"/>
                <a:gd name="T18" fmla="*/ 5 w 7"/>
                <a:gd name="T19" fmla="*/ 7 h 8"/>
                <a:gd name="T20" fmla="*/ 6 w 7"/>
                <a:gd name="T21" fmla="*/ 7 h 8"/>
                <a:gd name="T22" fmla="*/ 6 w 7"/>
                <a:gd name="T23" fmla="*/ 7 h 8"/>
                <a:gd name="T24" fmla="*/ 7 w 7"/>
                <a:gd name="T25" fmla="*/ 5 h 8"/>
                <a:gd name="T26" fmla="*/ 7 w 7"/>
                <a:gd name="T27" fmla="*/ 4 h 8"/>
                <a:gd name="T28" fmla="*/ 7 w 7"/>
                <a:gd name="T29" fmla="*/ 2 h 8"/>
                <a:gd name="T30" fmla="*/ 7 w 7"/>
                <a:gd name="T31" fmla="*/ 1 h 8"/>
                <a:gd name="T32" fmla="*/ 6 w 7"/>
                <a:gd name="T33" fmla="*/ 0 h 8"/>
                <a:gd name="T34" fmla="*/ 5 w 7"/>
                <a:gd name="T35" fmla="*/ 0 h 8"/>
                <a:gd name="T36" fmla="*/ 4 w 7"/>
                <a:gd name="T37" fmla="*/ 0 h 8"/>
                <a:gd name="T38" fmla="*/ 3 w 7"/>
                <a:gd name="T39" fmla="*/ 0 h 8"/>
                <a:gd name="T40" fmla="*/ 2 w 7"/>
                <a:gd name="T41" fmla="*/ 1 h 8"/>
                <a:gd name="T42" fmla="*/ 1 w 7"/>
                <a:gd name="T43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" h="8">
                  <a:moveTo>
                    <a:pt x="1" y="2"/>
                  </a:moveTo>
                  <a:cubicBezTo>
                    <a:pt x="0" y="3"/>
                    <a:pt x="0" y="4"/>
                    <a:pt x="0" y="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6"/>
                    <a:pt x="0" y="6"/>
                  </a:cubicBezTo>
                  <a:cubicBezTo>
                    <a:pt x="0" y="6"/>
                    <a:pt x="1" y="6"/>
                    <a:pt x="1" y="6"/>
                  </a:cubicBezTo>
                  <a:cubicBezTo>
                    <a:pt x="1" y="7"/>
                    <a:pt x="1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5" y="8"/>
                    <a:pt x="5" y="7"/>
                  </a:cubicBezTo>
                  <a:cubicBezTo>
                    <a:pt x="5" y="7"/>
                    <a:pt x="5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6"/>
                    <a:pt x="7" y="6"/>
                    <a:pt x="7" y="5"/>
                  </a:cubicBezTo>
                  <a:cubicBezTo>
                    <a:pt x="7" y="5"/>
                    <a:pt x="7" y="5"/>
                    <a:pt x="7" y="4"/>
                  </a:cubicBezTo>
                  <a:cubicBezTo>
                    <a:pt x="7" y="4"/>
                    <a:pt x="7" y="3"/>
                    <a:pt x="7" y="2"/>
                  </a:cubicBezTo>
                  <a:cubicBezTo>
                    <a:pt x="7" y="2"/>
                    <a:pt x="7" y="1"/>
                    <a:pt x="7" y="1"/>
                  </a:cubicBezTo>
                  <a:cubicBezTo>
                    <a:pt x="7" y="0"/>
                    <a:pt x="6" y="0"/>
                    <a:pt x="6" y="0"/>
                  </a:cubicBezTo>
                  <a:cubicBezTo>
                    <a:pt x="6" y="0"/>
                    <a:pt x="5" y="0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2" y="0"/>
                    <a:pt x="2" y="1"/>
                  </a:cubicBezTo>
                  <a:cubicBezTo>
                    <a:pt x="1" y="2"/>
                    <a:pt x="1" y="2"/>
                    <a:pt x="1" y="2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7" name="Freeform 26"/>
            <p:cNvSpPr>
              <a:spLocks/>
            </p:cNvSpPr>
            <p:nvPr userDrawn="1"/>
          </p:nvSpPr>
          <p:spPr bwMode="auto">
            <a:xfrm>
              <a:off x="5962650" y="10813736"/>
              <a:ext cx="50800" cy="50800"/>
            </a:xfrm>
            <a:custGeom>
              <a:avLst/>
              <a:gdLst>
                <a:gd name="T0" fmla="*/ 1 w 13"/>
                <a:gd name="T1" fmla="*/ 4 h 13"/>
                <a:gd name="T2" fmla="*/ 3 w 13"/>
                <a:gd name="T3" fmla="*/ 6 h 13"/>
                <a:gd name="T4" fmla="*/ 6 w 13"/>
                <a:gd name="T5" fmla="*/ 10 h 13"/>
                <a:gd name="T6" fmla="*/ 6 w 13"/>
                <a:gd name="T7" fmla="*/ 10 h 13"/>
                <a:gd name="T8" fmla="*/ 7 w 13"/>
                <a:gd name="T9" fmla="*/ 11 h 13"/>
                <a:gd name="T10" fmla="*/ 9 w 13"/>
                <a:gd name="T11" fmla="*/ 12 h 13"/>
                <a:gd name="T12" fmla="*/ 9 w 13"/>
                <a:gd name="T13" fmla="*/ 12 h 13"/>
                <a:gd name="T14" fmla="*/ 10 w 13"/>
                <a:gd name="T15" fmla="*/ 13 h 13"/>
                <a:gd name="T16" fmla="*/ 12 w 13"/>
                <a:gd name="T17" fmla="*/ 13 h 13"/>
                <a:gd name="T18" fmla="*/ 12 w 13"/>
                <a:gd name="T19" fmla="*/ 13 h 13"/>
                <a:gd name="T20" fmla="*/ 13 w 13"/>
                <a:gd name="T21" fmla="*/ 13 h 13"/>
                <a:gd name="T22" fmla="*/ 13 w 13"/>
                <a:gd name="T23" fmla="*/ 12 h 13"/>
                <a:gd name="T24" fmla="*/ 13 w 13"/>
                <a:gd name="T25" fmla="*/ 7 h 13"/>
                <a:gd name="T26" fmla="*/ 13 w 13"/>
                <a:gd name="T27" fmla="*/ 6 h 13"/>
                <a:gd name="T28" fmla="*/ 13 w 13"/>
                <a:gd name="T29" fmla="*/ 5 h 13"/>
                <a:gd name="T30" fmla="*/ 13 w 13"/>
                <a:gd name="T31" fmla="*/ 5 h 13"/>
                <a:gd name="T32" fmla="*/ 12 w 13"/>
                <a:gd name="T33" fmla="*/ 4 h 13"/>
                <a:gd name="T34" fmla="*/ 11 w 13"/>
                <a:gd name="T35" fmla="*/ 4 h 13"/>
                <a:gd name="T36" fmla="*/ 11 w 13"/>
                <a:gd name="T37" fmla="*/ 4 h 13"/>
                <a:gd name="T38" fmla="*/ 11 w 13"/>
                <a:gd name="T39" fmla="*/ 3 h 13"/>
                <a:gd name="T40" fmla="*/ 10 w 13"/>
                <a:gd name="T41" fmla="*/ 3 h 13"/>
                <a:gd name="T42" fmla="*/ 10 w 13"/>
                <a:gd name="T43" fmla="*/ 3 h 13"/>
                <a:gd name="T44" fmla="*/ 9 w 13"/>
                <a:gd name="T45" fmla="*/ 3 h 13"/>
                <a:gd name="T46" fmla="*/ 8 w 13"/>
                <a:gd name="T47" fmla="*/ 3 h 13"/>
                <a:gd name="T48" fmla="*/ 8 w 13"/>
                <a:gd name="T49" fmla="*/ 2 h 13"/>
                <a:gd name="T50" fmla="*/ 7 w 13"/>
                <a:gd name="T51" fmla="*/ 1 h 13"/>
                <a:gd name="T52" fmla="*/ 7 w 13"/>
                <a:gd name="T53" fmla="*/ 1 h 13"/>
                <a:gd name="T54" fmla="*/ 6 w 13"/>
                <a:gd name="T55" fmla="*/ 0 h 13"/>
                <a:gd name="T56" fmla="*/ 5 w 13"/>
                <a:gd name="T57" fmla="*/ 0 h 13"/>
                <a:gd name="T58" fmla="*/ 4 w 13"/>
                <a:gd name="T59" fmla="*/ 0 h 13"/>
                <a:gd name="T60" fmla="*/ 3 w 13"/>
                <a:gd name="T61" fmla="*/ 0 h 13"/>
                <a:gd name="T62" fmla="*/ 3 w 13"/>
                <a:gd name="T63" fmla="*/ 0 h 13"/>
                <a:gd name="T64" fmla="*/ 1 w 13"/>
                <a:gd name="T65" fmla="*/ 1 h 13"/>
                <a:gd name="T66" fmla="*/ 0 w 13"/>
                <a:gd name="T67" fmla="*/ 1 h 13"/>
                <a:gd name="T68" fmla="*/ 0 w 13"/>
                <a:gd name="T69" fmla="*/ 2 h 13"/>
                <a:gd name="T70" fmla="*/ 1 w 13"/>
                <a:gd name="T71" fmla="*/ 4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3" h="13">
                  <a:moveTo>
                    <a:pt x="1" y="4"/>
                  </a:moveTo>
                  <a:cubicBezTo>
                    <a:pt x="2" y="4"/>
                    <a:pt x="2" y="5"/>
                    <a:pt x="3" y="6"/>
                  </a:cubicBezTo>
                  <a:cubicBezTo>
                    <a:pt x="4" y="7"/>
                    <a:pt x="4" y="9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8" y="11"/>
                    <a:pt x="8" y="12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1" y="13"/>
                    <a:pt x="11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3" y="13"/>
                    <a:pt x="13" y="13"/>
                  </a:cubicBezTo>
                  <a:cubicBezTo>
                    <a:pt x="13" y="13"/>
                    <a:pt x="13" y="12"/>
                    <a:pt x="13" y="12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0" y="3"/>
                    <a:pt x="10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8" y="3"/>
                    <a:pt x="8" y="3"/>
                  </a:cubicBezTo>
                  <a:cubicBezTo>
                    <a:pt x="8" y="3"/>
                    <a:pt x="8" y="2"/>
                    <a:pt x="8" y="2"/>
                  </a:cubicBezTo>
                  <a:cubicBezTo>
                    <a:pt x="8" y="2"/>
                    <a:pt x="8" y="2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5" y="0"/>
                  </a:cubicBezTo>
                  <a:cubicBezTo>
                    <a:pt x="5" y="0"/>
                    <a:pt x="5" y="0"/>
                    <a:pt x="4" y="0"/>
                  </a:cubicBezTo>
                  <a:cubicBezTo>
                    <a:pt x="4" y="0"/>
                    <a:pt x="4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1" y="0"/>
                    <a:pt x="1" y="1"/>
                  </a:cubicBezTo>
                  <a:cubicBezTo>
                    <a:pt x="1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lnTo>
                    <a:pt x="1" y="4"/>
                  </a:ln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8" name="Freeform 27"/>
            <p:cNvSpPr>
              <a:spLocks/>
            </p:cNvSpPr>
            <p:nvPr userDrawn="1"/>
          </p:nvSpPr>
          <p:spPr bwMode="auto">
            <a:xfrm>
              <a:off x="5924550" y="11128061"/>
              <a:ext cx="34925" cy="30163"/>
            </a:xfrm>
            <a:custGeom>
              <a:avLst/>
              <a:gdLst>
                <a:gd name="T0" fmla="*/ 9 w 9"/>
                <a:gd name="T1" fmla="*/ 7 h 8"/>
                <a:gd name="T2" fmla="*/ 9 w 9"/>
                <a:gd name="T3" fmla="*/ 6 h 8"/>
                <a:gd name="T4" fmla="*/ 8 w 9"/>
                <a:gd name="T5" fmla="*/ 3 h 8"/>
                <a:gd name="T6" fmla="*/ 8 w 9"/>
                <a:gd name="T7" fmla="*/ 3 h 8"/>
                <a:gd name="T8" fmla="*/ 7 w 9"/>
                <a:gd name="T9" fmla="*/ 2 h 8"/>
                <a:gd name="T10" fmla="*/ 7 w 9"/>
                <a:gd name="T11" fmla="*/ 2 h 8"/>
                <a:gd name="T12" fmla="*/ 6 w 9"/>
                <a:gd name="T13" fmla="*/ 1 h 8"/>
                <a:gd name="T14" fmla="*/ 6 w 9"/>
                <a:gd name="T15" fmla="*/ 1 h 8"/>
                <a:gd name="T16" fmla="*/ 5 w 9"/>
                <a:gd name="T17" fmla="*/ 1 h 8"/>
                <a:gd name="T18" fmla="*/ 4 w 9"/>
                <a:gd name="T19" fmla="*/ 0 h 8"/>
                <a:gd name="T20" fmla="*/ 3 w 9"/>
                <a:gd name="T21" fmla="*/ 0 h 8"/>
                <a:gd name="T22" fmla="*/ 2 w 9"/>
                <a:gd name="T23" fmla="*/ 1 h 8"/>
                <a:gd name="T24" fmla="*/ 1 w 9"/>
                <a:gd name="T25" fmla="*/ 1 h 8"/>
                <a:gd name="T26" fmla="*/ 0 w 9"/>
                <a:gd name="T27" fmla="*/ 1 h 8"/>
                <a:gd name="T28" fmla="*/ 0 w 9"/>
                <a:gd name="T29" fmla="*/ 2 h 8"/>
                <a:gd name="T30" fmla="*/ 0 w 9"/>
                <a:gd name="T31" fmla="*/ 3 h 8"/>
                <a:gd name="T32" fmla="*/ 0 w 9"/>
                <a:gd name="T33" fmla="*/ 4 h 8"/>
                <a:gd name="T34" fmla="*/ 0 w 9"/>
                <a:gd name="T35" fmla="*/ 5 h 8"/>
                <a:gd name="T36" fmla="*/ 0 w 9"/>
                <a:gd name="T37" fmla="*/ 5 h 8"/>
                <a:gd name="T38" fmla="*/ 0 w 9"/>
                <a:gd name="T39" fmla="*/ 6 h 8"/>
                <a:gd name="T40" fmla="*/ 1 w 9"/>
                <a:gd name="T41" fmla="*/ 7 h 8"/>
                <a:gd name="T42" fmla="*/ 2 w 9"/>
                <a:gd name="T43" fmla="*/ 7 h 8"/>
                <a:gd name="T44" fmla="*/ 2 w 9"/>
                <a:gd name="T45" fmla="*/ 7 h 8"/>
                <a:gd name="T46" fmla="*/ 5 w 9"/>
                <a:gd name="T47" fmla="*/ 8 h 8"/>
                <a:gd name="T48" fmla="*/ 6 w 9"/>
                <a:gd name="T49" fmla="*/ 8 h 8"/>
                <a:gd name="T50" fmla="*/ 8 w 9"/>
                <a:gd name="T51" fmla="*/ 8 h 8"/>
                <a:gd name="T52" fmla="*/ 9 w 9"/>
                <a:gd name="T53" fmla="*/ 8 h 8"/>
                <a:gd name="T54" fmla="*/ 9 w 9"/>
                <a:gd name="T55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9" h="8">
                  <a:moveTo>
                    <a:pt x="9" y="7"/>
                  </a:moveTo>
                  <a:cubicBezTo>
                    <a:pt x="9" y="6"/>
                    <a:pt x="9" y="6"/>
                    <a:pt x="9" y="6"/>
                  </a:cubicBezTo>
                  <a:cubicBezTo>
                    <a:pt x="9" y="5"/>
                    <a:pt x="9" y="4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0"/>
                    <a:pt x="4" y="0"/>
                    <a:pt x="4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2" y="0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3" y="8"/>
                    <a:pt x="4" y="8"/>
                    <a:pt x="5" y="8"/>
                  </a:cubicBezTo>
                  <a:cubicBezTo>
                    <a:pt x="5" y="8"/>
                    <a:pt x="5" y="8"/>
                    <a:pt x="6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8" y="8"/>
                    <a:pt x="8" y="8"/>
                    <a:pt x="9" y="8"/>
                  </a:cubicBezTo>
                  <a:cubicBezTo>
                    <a:pt x="9" y="7"/>
                    <a:pt x="9" y="7"/>
                    <a:pt x="9" y="7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9" name="Freeform 28"/>
            <p:cNvSpPr>
              <a:spLocks/>
            </p:cNvSpPr>
            <p:nvPr userDrawn="1"/>
          </p:nvSpPr>
          <p:spPr bwMode="auto">
            <a:xfrm>
              <a:off x="8232775" y="10345424"/>
              <a:ext cx="358775" cy="317500"/>
            </a:xfrm>
            <a:custGeom>
              <a:avLst/>
              <a:gdLst>
                <a:gd name="T0" fmla="*/ 4 w 93"/>
                <a:gd name="T1" fmla="*/ 45 h 82"/>
                <a:gd name="T2" fmla="*/ 5 w 93"/>
                <a:gd name="T3" fmla="*/ 46 h 82"/>
                <a:gd name="T4" fmla="*/ 2 w 93"/>
                <a:gd name="T5" fmla="*/ 49 h 82"/>
                <a:gd name="T6" fmla="*/ 2 w 93"/>
                <a:gd name="T7" fmla="*/ 51 h 82"/>
                <a:gd name="T8" fmla="*/ 9 w 93"/>
                <a:gd name="T9" fmla="*/ 58 h 82"/>
                <a:gd name="T10" fmla="*/ 8 w 93"/>
                <a:gd name="T11" fmla="*/ 66 h 82"/>
                <a:gd name="T12" fmla="*/ 12 w 93"/>
                <a:gd name="T13" fmla="*/ 71 h 82"/>
                <a:gd name="T14" fmla="*/ 16 w 93"/>
                <a:gd name="T15" fmla="*/ 73 h 82"/>
                <a:gd name="T16" fmla="*/ 29 w 93"/>
                <a:gd name="T17" fmla="*/ 75 h 82"/>
                <a:gd name="T18" fmla="*/ 36 w 93"/>
                <a:gd name="T19" fmla="*/ 82 h 82"/>
                <a:gd name="T20" fmla="*/ 43 w 93"/>
                <a:gd name="T21" fmla="*/ 79 h 82"/>
                <a:gd name="T22" fmla="*/ 51 w 93"/>
                <a:gd name="T23" fmla="*/ 78 h 82"/>
                <a:gd name="T24" fmla="*/ 51 w 93"/>
                <a:gd name="T25" fmla="*/ 70 h 82"/>
                <a:gd name="T26" fmla="*/ 52 w 93"/>
                <a:gd name="T27" fmla="*/ 68 h 82"/>
                <a:gd name="T28" fmla="*/ 55 w 93"/>
                <a:gd name="T29" fmla="*/ 67 h 82"/>
                <a:gd name="T30" fmla="*/ 59 w 93"/>
                <a:gd name="T31" fmla="*/ 62 h 82"/>
                <a:gd name="T32" fmla="*/ 63 w 93"/>
                <a:gd name="T33" fmla="*/ 57 h 82"/>
                <a:gd name="T34" fmla="*/ 69 w 93"/>
                <a:gd name="T35" fmla="*/ 50 h 82"/>
                <a:gd name="T36" fmla="*/ 73 w 93"/>
                <a:gd name="T37" fmla="*/ 52 h 82"/>
                <a:gd name="T38" fmla="*/ 78 w 93"/>
                <a:gd name="T39" fmla="*/ 51 h 82"/>
                <a:gd name="T40" fmla="*/ 86 w 93"/>
                <a:gd name="T41" fmla="*/ 42 h 82"/>
                <a:gd name="T42" fmla="*/ 86 w 93"/>
                <a:gd name="T43" fmla="*/ 40 h 82"/>
                <a:gd name="T44" fmla="*/ 85 w 93"/>
                <a:gd name="T45" fmla="*/ 38 h 82"/>
                <a:gd name="T46" fmla="*/ 81 w 93"/>
                <a:gd name="T47" fmla="*/ 36 h 82"/>
                <a:gd name="T48" fmla="*/ 69 w 93"/>
                <a:gd name="T49" fmla="*/ 36 h 82"/>
                <a:gd name="T50" fmla="*/ 64 w 93"/>
                <a:gd name="T51" fmla="*/ 34 h 82"/>
                <a:gd name="T52" fmla="*/ 58 w 93"/>
                <a:gd name="T53" fmla="*/ 27 h 82"/>
                <a:gd name="T54" fmla="*/ 56 w 93"/>
                <a:gd name="T55" fmla="*/ 21 h 82"/>
                <a:gd name="T56" fmla="*/ 58 w 93"/>
                <a:gd name="T57" fmla="*/ 18 h 82"/>
                <a:gd name="T58" fmla="*/ 59 w 93"/>
                <a:gd name="T59" fmla="*/ 25 h 82"/>
                <a:gd name="T60" fmla="*/ 61 w 93"/>
                <a:gd name="T61" fmla="*/ 28 h 82"/>
                <a:gd name="T62" fmla="*/ 63 w 93"/>
                <a:gd name="T63" fmla="*/ 31 h 82"/>
                <a:gd name="T64" fmla="*/ 71 w 93"/>
                <a:gd name="T65" fmla="*/ 34 h 82"/>
                <a:gd name="T66" fmla="*/ 75 w 93"/>
                <a:gd name="T67" fmla="*/ 35 h 82"/>
                <a:gd name="T68" fmla="*/ 90 w 93"/>
                <a:gd name="T69" fmla="*/ 34 h 82"/>
                <a:gd name="T70" fmla="*/ 91 w 93"/>
                <a:gd name="T71" fmla="*/ 25 h 82"/>
                <a:gd name="T72" fmla="*/ 91 w 93"/>
                <a:gd name="T73" fmla="*/ 22 h 82"/>
                <a:gd name="T74" fmla="*/ 89 w 93"/>
                <a:gd name="T75" fmla="*/ 15 h 82"/>
                <a:gd name="T76" fmla="*/ 86 w 93"/>
                <a:gd name="T77" fmla="*/ 11 h 82"/>
                <a:gd name="T78" fmla="*/ 87 w 93"/>
                <a:gd name="T79" fmla="*/ 9 h 82"/>
                <a:gd name="T80" fmla="*/ 87 w 93"/>
                <a:gd name="T81" fmla="*/ 2 h 82"/>
                <a:gd name="T82" fmla="*/ 79 w 93"/>
                <a:gd name="T83" fmla="*/ 2 h 82"/>
                <a:gd name="T84" fmla="*/ 75 w 93"/>
                <a:gd name="T85" fmla="*/ 3 h 82"/>
                <a:gd name="T86" fmla="*/ 63 w 93"/>
                <a:gd name="T87" fmla="*/ 2 h 82"/>
                <a:gd name="T88" fmla="*/ 58 w 93"/>
                <a:gd name="T89" fmla="*/ 7 h 82"/>
                <a:gd name="T90" fmla="*/ 54 w 93"/>
                <a:gd name="T91" fmla="*/ 10 h 82"/>
                <a:gd name="T92" fmla="*/ 40 w 93"/>
                <a:gd name="T93" fmla="*/ 6 h 82"/>
                <a:gd name="T94" fmla="*/ 34 w 93"/>
                <a:gd name="T95" fmla="*/ 6 h 82"/>
                <a:gd name="T96" fmla="*/ 33 w 93"/>
                <a:gd name="T97" fmla="*/ 11 h 82"/>
                <a:gd name="T98" fmla="*/ 33 w 93"/>
                <a:gd name="T99" fmla="*/ 17 h 82"/>
                <a:gd name="T100" fmla="*/ 34 w 93"/>
                <a:gd name="T101" fmla="*/ 22 h 82"/>
                <a:gd name="T102" fmla="*/ 40 w 93"/>
                <a:gd name="T103" fmla="*/ 26 h 82"/>
                <a:gd name="T104" fmla="*/ 42 w 93"/>
                <a:gd name="T105" fmla="*/ 30 h 82"/>
                <a:gd name="T106" fmla="*/ 32 w 93"/>
                <a:gd name="T107" fmla="*/ 25 h 82"/>
                <a:gd name="T108" fmla="*/ 25 w 93"/>
                <a:gd name="T109" fmla="*/ 21 h 82"/>
                <a:gd name="T110" fmla="*/ 20 w 93"/>
                <a:gd name="T111" fmla="*/ 21 h 82"/>
                <a:gd name="T112" fmla="*/ 16 w 93"/>
                <a:gd name="T113" fmla="*/ 20 h 82"/>
                <a:gd name="T114" fmla="*/ 11 w 93"/>
                <a:gd name="T115" fmla="*/ 18 h 82"/>
                <a:gd name="T116" fmla="*/ 7 w 93"/>
                <a:gd name="T117" fmla="*/ 21 h 82"/>
                <a:gd name="T118" fmla="*/ 3 w 93"/>
                <a:gd name="T119" fmla="*/ 30 h 82"/>
                <a:gd name="T120" fmla="*/ 1 w 93"/>
                <a:gd name="T121" fmla="*/ 37 h 82"/>
                <a:gd name="T122" fmla="*/ 0 w 93"/>
                <a:gd name="T123" fmla="*/ 41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93" h="82">
                  <a:moveTo>
                    <a:pt x="0" y="42"/>
                  </a:moveTo>
                  <a:cubicBezTo>
                    <a:pt x="1" y="42"/>
                    <a:pt x="1" y="43"/>
                    <a:pt x="1" y="43"/>
                  </a:cubicBezTo>
                  <a:cubicBezTo>
                    <a:pt x="2" y="43"/>
                    <a:pt x="2" y="44"/>
                    <a:pt x="3" y="44"/>
                  </a:cubicBezTo>
                  <a:cubicBezTo>
                    <a:pt x="3" y="44"/>
                    <a:pt x="3" y="45"/>
                    <a:pt x="4" y="45"/>
                  </a:cubicBezTo>
                  <a:cubicBezTo>
                    <a:pt x="4" y="45"/>
                    <a:pt x="5" y="45"/>
                    <a:pt x="5" y="45"/>
                  </a:cubicBezTo>
                  <a:cubicBezTo>
                    <a:pt x="5" y="46"/>
                    <a:pt x="6" y="46"/>
                    <a:pt x="6" y="46"/>
                  </a:cubicBezTo>
                  <a:cubicBezTo>
                    <a:pt x="6" y="46"/>
                    <a:pt x="6" y="46"/>
                    <a:pt x="6" y="46"/>
                  </a:cubicBezTo>
                  <a:cubicBezTo>
                    <a:pt x="5" y="46"/>
                    <a:pt x="5" y="46"/>
                    <a:pt x="5" y="46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3" y="47"/>
                    <a:pt x="3" y="48"/>
                    <a:pt x="2" y="48"/>
                  </a:cubicBezTo>
                  <a:cubicBezTo>
                    <a:pt x="2" y="48"/>
                    <a:pt x="2" y="49"/>
                    <a:pt x="2" y="49"/>
                  </a:cubicBezTo>
                  <a:cubicBezTo>
                    <a:pt x="2" y="49"/>
                    <a:pt x="2" y="49"/>
                    <a:pt x="2" y="49"/>
                  </a:cubicBezTo>
                  <a:cubicBezTo>
                    <a:pt x="2" y="49"/>
                    <a:pt x="2" y="50"/>
                    <a:pt x="2" y="50"/>
                  </a:cubicBezTo>
                  <a:cubicBezTo>
                    <a:pt x="2" y="51"/>
                    <a:pt x="2" y="51"/>
                    <a:pt x="2" y="51"/>
                  </a:cubicBezTo>
                  <a:cubicBezTo>
                    <a:pt x="2" y="51"/>
                    <a:pt x="2" y="51"/>
                    <a:pt x="2" y="51"/>
                  </a:cubicBezTo>
                  <a:cubicBezTo>
                    <a:pt x="2" y="53"/>
                    <a:pt x="3" y="53"/>
                    <a:pt x="3" y="54"/>
                  </a:cubicBezTo>
                  <a:cubicBezTo>
                    <a:pt x="5" y="55"/>
                    <a:pt x="7" y="56"/>
                    <a:pt x="8" y="57"/>
                  </a:cubicBezTo>
                  <a:cubicBezTo>
                    <a:pt x="8" y="57"/>
                    <a:pt x="9" y="58"/>
                    <a:pt x="9" y="58"/>
                  </a:cubicBezTo>
                  <a:cubicBezTo>
                    <a:pt x="9" y="58"/>
                    <a:pt x="9" y="58"/>
                    <a:pt x="9" y="58"/>
                  </a:cubicBezTo>
                  <a:cubicBezTo>
                    <a:pt x="9" y="59"/>
                    <a:pt x="9" y="59"/>
                    <a:pt x="9" y="59"/>
                  </a:cubicBezTo>
                  <a:cubicBezTo>
                    <a:pt x="9" y="60"/>
                    <a:pt x="9" y="61"/>
                    <a:pt x="9" y="62"/>
                  </a:cubicBezTo>
                  <a:cubicBezTo>
                    <a:pt x="8" y="63"/>
                    <a:pt x="8" y="64"/>
                    <a:pt x="8" y="65"/>
                  </a:cubicBezTo>
                  <a:cubicBezTo>
                    <a:pt x="8" y="66"/>
                    <a:pt x="8" y="66"/>
                    <a:pt x="8" y="66"/>
                  </a:cubicBezTo>
                  <a:cubicBezTo>
                    <a:pt x="8" y="68"/>
                    <a:pt x="8" y="68"/>
                    <a:pt x="8" y="68"/>
                  </a:cubicBezTo>
                  <a:cubicBezTo>
                    <a:pt x="9" y="69"/>
                    <a:pt x="9" y="69"/>
                    <a:pt x="9" y="69"/>
                  </a:cubicBezTo>
                  <a:cubicBezTo>
                    <a:pt x="10" y="70"/>
                    <a:pt x="10" y="70"/>
                    <a:pt x="10" y="70"/>
                  </a:cubicBezTo>
                  <a:cubicBezTo>
                    <a:pt x="12" y="71"/>
                    <a:pt x="12" y="71"/>
                    <a:pt x="12" y="71"/>
                  </a:cubicBezTo>
                  <a:cubicBezTo>
                    <a:pt x="14" y="72"/>
                    <a:pt x="14" y="72"/>
                    <a:pt x="14" y="72"/>
                  </a:cubicBezTo>
                  <a:cubicBezTo>
                    <a:pt x="14" y="72"/>
                    <a:pt x="14" y="72"/>
                    <a:pt x="14" y="72"/>
                  </a:cubicBezTo>
                  <a:cubicBezTo>
                    <a:pt x="15" y="72"/>
                    <a:pt x="15" y="73"/>
                    <a:pt x="16" y="73"/>
                  </a:cubicBezTo>
                  <a:cubicBezTo>
                    <a:pt x="16" y="73"/>
                    <a:pt x="16" y="73"/>
                    <a:pt x="16" y="73"/>
                  </a:cubicBezTo>
                  <a:cubicBezTo>
                    <a:pt x="19" y="73"/>
                    <a:pt x="22" y="74"/>
                    <a:pt x="25" y="74"/>
                  </a:cubicBezTo>
                  <a:cubicBezTo>
                    <a:pt x="26" y="74"/>
                    <a:pt x="26" y="74"/>
                    <a:pt x="26" y="74"/>
                  </a:cubicBezTo>
                  <a:cubicBezTo>
                    <a:pt x="27" y="74"/>
                    <a:pt x="28" y="75"/>
                    <a:pt x="29" y="75"/>
                  </a:cubicBezTo>
                  <a:cubicBezTo>
                    <a:pt x="29" y="75"/>
                    <a:pt x="29" y="75"/>
                    <a:pt x="29" y="75"/>
                  </a:cubicBezTo>
                  <a:cubicBezTo>
                    <a:pt x="30" y="76"/>
                    <a:pt x="30" y="76"/>
                    <a:pt x="30" y="77"/>
                  </a:cubicBezTo>
                  <a:cubicBezTo>
                    <a:pt x="30" y="77"/>
                    <a:pt x="30" y="77"/>
                    <a:pt x="31" y="77"/>
                  </a:cubicBezTo>
                  <a:cubicBezTo>
                    <a:pt x="31" y="78"/>
                    <a:pt x="32" y="79"/>
                    <a:pt x="33" y="80"/>
                  </a:cubicBezTo>
                  <a:cubicBezTo>
                    <a:pt x="34" y="81"/>
                    <a:pt x="35" y="82"/>
                    <a:pt x="36" y="82"/>
                  </a:cubicBezTo>
                  <a:cubicBezTo>
                    <a:pt x="36" y="82"/>
                    <a:pt x="36" y="82"/>
                    <a:pt x="36" y="82"/>
                  </a:cubicBezTo>
                  <a:cubicBezTo>
                    <a:pt x="37" y="82"/>
                    <a:pt x="38" y="82"/>
                    <a:pt x="39" y="82"/>
                  </a:cubicBezTo>
                  <a:cubicBezTo>
                    <a:pt x="40" y="81"/>
                    <a:pt x="41" y="80"/>
                    <a:pt x="43" y="79"/>
                  </a:cubicBezTo>
                  <a:cubicBezTo>
                    <a:pt x="43" y="79"/>
                    <a:pt x="43" y="79"/>
                    <a:pt x="43" y="79"/>
                  </a:cubicBezTo>
                  <a:cubicBezTo>
                    <a:pt x="43" y="79"/>
                    <a:pt x="43" y="79"/>
                    <a:pt x="43" y="79"/>
                  </a:cubicBezTo>
                  <a:cubicBezTo>
                    <a:pt x="44" y="79"/>
                    <a:pt x="46" y="79"/>
                    <a:pt x="47" y="79"/>
                  </a:cubicBezTo>
                  <a:cubicBezTo>
                    <a:pt x="50" y="79"/>
                    <a:pt x="50" y="79"/>
                    <a:pt x="50" y="79"/>
                  </a:cubicBezTo>
                  <a:cubicBezTo>
                    <a:pt x="50" y="79"/>
                    <a:pt x="51" y="79"/>
                    <a:pt x="51" y="78"/>
                  </a:cubicBezTo>
                  <a:cubicBezTo>
                    <a:pt x="51" y="75"/>
                    <a:pt x="51" y="75"/>
                    <a:pt x="51" y="75"/>
                  </a:cubicBezTo>
                  <a:cubicBezTo>
                    <a:pt x="51" y="72"/>
                    <a:pt x="51" y="72"/>
                    <a:pt x="51" y="72"/>
                  </a:cubicBezTo>
                  <a:cubicBezTo>
                    <a:pt x="51" y="72"/>
                    <a:pt x="51" y="72"/>
                    <a:pt x="51" y="71"/>
                  </a:cubicBezTo>
                  <a:cubicBezTo>
                    <a:pt x="51" y="71"/>
                    <a:pt x="51" y="70"/>
                    <a:pt x="51" y="70"/>
                  </a:cubicBezTo>
                  <a:cubicBezTo>
                    <a:pt x="50" y="69"/>
                    <a:pt x="50" y="69"/>
                    <a:pt x="50" y="68"/>
                  </a:cubicBezTo>
                  <a:cubicBezTo>
                    <a:pt x="51" y="68"/>
                    <a:pt x="51" y="68"/>
                    <a:pt x="51" y="68"/>
                  </a:cubicBezTo>
                  <a:cubicBezTo>
                    <a:pt x="51" y="69"/>
                    <a:pt x="51" y="69"/>
                    <a:pt x="51" y="69"/>
                  </a:cubicBezTo>
                  <a:cubicBezTo>
                    <a:pt x="51" y="69"/>
                    <a:pt x="52" y="69"/>
                    <a:pt x="52" y="68"/>
                  </a:cubicBezTo>
                  <a:cubicBezTo>
                    <a:pt x="52" y="68"/>
                    <a:pt x="52" y="68"/>
                    <a:pt x="53" y="68"/>
                  </a:cubicBezTo>
                  <a:cubicBezTo>
                    <a:pt x="53" y="68"/>
                    <a:pt x="53" y="68"/>
                    <a:pt x="53" y="68"/>
                  </a:cubicBezTo>
                  <a:cubicBezTo>
                    <a:pt x="53" y="68"/>
                    <a:pt x="54" y="68"/>
                    <a:pt x="54" y="68"/>
                  </a:cubicBezTo>
                  <a:cubicBezTo>
                    <a:pt x="54" y="68"/>
                    <a:pt x="54" y="68"/>
                    <a:pt x="55" y="67"/>
                  </a:cubicBezTo>
                  <a:cubicBezTo>
                    <a:pt x="55" y="67"/>
                    <a:pt x="55" y="67"/>
                    <a:pt x="56" y="67"/>
                  </a:cubicBezTo>
                  <a:cubicBezTo>
                    <a:pt x="57" y="65"/>
                    <a:pt x="57" y="65"/>
                    <a:pt x="57" y="65"/>
                  </a:cubicBezTo>
                  <a:cubicBezTo>
                    <a:pt x="57" y="65"/>
                    <a:pt x="58" y="64"/>
                    <a:pt x="58" y="64"/>
                  </a:cubicBezTo>
                  <a:cubicBezTo>
                    <a:pt x="58" y="63"/>
                    <a:pt x="58" y="63"/>
                    <a:pt x="59" y="62"/>
                  </a:cubicBezTo>
                  <a:cubicBezTo>
                    <a:pt x="59" y="61"/>
                    <a:pt x="59" y="60"/>
                    <a:pt x="59" y="59"/>
                  </a:cubicBezTo>
                  <a:cubicBezTo>
                    <a:pt x="60" y="59"/>
                    <a:pt x="60" y="59"/>
                    <a:pt x="60" y="59"/>
                  </a:cubicBezTo>
                  <a:cubicBezTo>
                    <a:pt x="60" y="59"/>
                    <a:pt x="60" y="59"/>
                    <a:pt x="60" y="59"/>
                  </a:cubicBezTo>
                  <a:cubicBezTo>
                    <a:pt x="61" y="58"/>
                    <a:pt x="62" y="58"/>
                    <a:pt x="63" y="57"/>
                  </a:cubicBezTo>
                  <a:cubicBezTo>
                    <a:pt x="64" y="56"/>
                    <a:pt x="65" y="56"/>
                    <a:pt x="65" y="55"/>
                  </a:cubicBezTo>
                  <a:cubicBezTo>
                    <a:pt x="66" y="55"/>
                    <a:pt x="66" y="54"/>
                    <a:pt x="66" y="54"/>
                  </a:cubicBezTo>
                  <a:cubicBezTo>
                    <a:pt x="67" y="54"/>
                    <a:pt x="67" y="53"/>
                    <a:pt x="67" y="53"/>
                  </a:cubicBezTo>
                  <a:cubicBezTo>
                    <a:pt x="68" y="52"/>
                    <a:pt x="68" y="51"/>
                    <a:pt x="69" y="50"/>
                  </a:cubicBezTo>
                  <a:cubicBezTo>
                    <a:pt x="69" y="49"/>
                    <a:pt x="69" y="49"/>
                    <a:pt x="69" y="49"/>
                  </a:cubicBezTo>
                  <a:cubicBezTo>
                    <a:pt x="70" y="50"/>
                    <a:pt x="70" y="50"/>
                    <a:pt x="71" y="50"/>
                  </a:cubicBezTo>
                  <a:cubicBezTo>
                    <a:pt x="71" y="51"/>
                    <a:pt x="72" y="51"/>
                    <a:pt x="72" y="52"/>
                  </a:cubicBezTo>
                  <a:cubicBezTo>
                    <a:pt x="73" y="52"/>
                    <a:pt x="73" y="52"/>
                    <a:pt x="73" y="52"/>
                  </a:cubicBezTo>
                  <a:cubicBezTo>
                    <a:pt x="73" y="52"/>
                    <a:pt x="73" y="52"/>
                    <a:pt x="73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7" y="52"/>
                    <a:pt x="78" y="51"/>
                  </a:cubicBezTo>
                  <a:cubicBezTo>
                    <a:pt x="79" y="50"/>
                    <a:pt x="81" y="49"/>
                    <a:pt x="82" y="48"/>
                  </a:cubicBezTo>
                  <a:cubicBezTo>
                    <a:pt x="83" y="46"/>
                    <a:pt x="85" y="45"/>
                    <a:pt x="86" y="43"/>
                  </a:cubicBezTo>
                  <a:cubicBezTo>
                    <a:pt x="86" y="43"/>
                    <a:pt x="86" y="43"/>
                    <a:pt x="86" y="43"/>
                  </a:cubicBezTo>
                  <a:cubicBezTo>
                    <a:pt x="86" y="43"/>
                    <a:pt x="86" y="43"/>
                    <a:pt x="86" y="42"/>
                  </a:cubicBezTo>
                  <a:cubicBezTo>
                    <a:pt x="86" y="42"/>
                    <a:pt x="86" y="42"/>
                    <a:pt x="86" y="42"/>
                  </a:cubicBezTo>
                  <a:cubicBezTo>
                    <a:pt x="87" y="41"/>
                    <a:pt x="87" y="41"/>
                    <a:pt x="87" y="41"/>
                  </a:cubicBezTo>
                  <a:cubicBezTo>
                    <a:pt x="87" y="41"/>
                    <a:pt x="87" y="41"/>
                    <a:pt x="87" y="41"/>
                  </a:cubicBezTo>
                  <a:cubicBezTo>
                    <a:pt x="86" y="40"/>
                    <a:pt x="86" y="40"/>
                    <a:pt x="86" y="40"/>
                  </a:cubicBezTo>
                  <a:cubicBezTo>
                    <a:pt x="86" y="39"/>
                    <a:pt x="86" y="39"/>
                    <a:pt x="86" y="39"/>
                  </a:cubicBezTo>
                  <a:cubicBezTo>
                    <a:pt x="86" y="39"/>
                    <a:pt x="86" y="39"/>
                    <a:pt x="86" y="39"/>
                  </a:cubicBezTo>
                  <a:cubicBezTo>
                    <a:pt x="86" y="38"/>
                    <a:pt x="86" y="38"/>
                    <a:pt x="86" y="38"/>
                  </a:cubicBezTo>
                  <a:cubicBezTo>
                    <a:pt x="86" y="38"/>
                    <a:pt x="85" y="38"/>
                    <a:pt x="85" y="38"/>
                  </a:cubicBezTo>
                  <a:cubicBezTo>
                    <a:pt x="84" y="37"/>
                    <a:pt x="84" y="37"/>
                    <a:pt x="84" y="37"/>
                  </a:cubicBezTo>
                  <a:cubicBezTo>
                    <a:pt x="84" y="37"/>
                    <a:pt x="84" y="37"/>
                    <a:pt x="84" y="37"/>
                  </a:cubicBezTo>
                  <a:cubicBezTo>
                    <a:pt x="83" y="37"/>
                    <a:pt x="83" y="37"/>
                    <a:pt x="83" y="37"/>
                  </a:cubicBezTo>
                  <a:cubicBezTo>
                    <a:pt x="81" y="36"/>
                    <a:pt x="81" y="36"/>
                    <a:pt x="81" y="36"/>
                  </a:cubicBezTo>
                  <a:cubicBezTo>
                    <a:pt x="80" y="36"/>
                    <a:pt x="80" y="36"/>
                    <a:pt x="79" y="36"/>
                  </a:cubicBezTo>
                  <a:cubicBezTo>
                    <a:pt x="78" y="37"/>
                    <a:pt x="77" y="37"/>
                    <a:pt x="76" y="37"/>
                  </a:cubicBezTo>
                  <a:cubicBezTo>
                    <a:pt x="71" y="37"/>
                    <a:pt x="71" y="37"/>
                    <a:pt x="71" y="37"/>
                  </a:cubicBezTo>
                  <a:cubicBezTo>
                    <a:pt x="69" y="36"/>
                    <a:pt x="69" y="36"/>
                    <a:pt x="69" y="36"/>
                  </a:cubicBezTo>
                  <a:cubicBezTo>
                    <a:pt x="67" y="36"/>
                    <a:pt x="67" y="36"/>
                    <a:pt x="67" y="36"/>
                  </a:cubicBezTo>
                  <a:cubicBezTo>
                    <a:pt x="66" y="35"/>
                    <a:pt x="66" y="35"/>
                    <a:pt x="66" y="35"/>
                  </a:cubicBezTo>
                  <a:cubicBezTo>
                    <a:pt x="65" y="35"/>
                    <a:pt x="65" y="35"/>
                    <a:pt x="65" y="35"/>
                  </a:cubicBezTo>
                  <a:cubicBezTo>
                    <a:pt x="64" y="34"/>
                    <a:pt x="64" y="34"/>
                    <a:pt x="64" y="34"/>
                  </a:cubicBezTo>
                  <a:cubicBezTo>
                    <a:pt x="63" y="34"/>
                    <a:pt x="63" y="34"/>
                    <a:pt x="63" y="34"/>
                  </a:cubicBezTo>
                  <a:cubicBezTo>
                    <a:pt x="60" y="31"/>
                    <a:pt x="60" y="31"/>
                    <a:pt x="60" y="31"/>
                  </a:cubicBezTo>
                  <a:cubicBezTo>
                    <a:pt x="60" y="30"/>
                    <a:pt x="59" y="29"/>
                    <a:pt x="58" y="28"/>
                  </a:cubicBezTo>
                  <a:cubicBezTo>
                    <a:pt x="58" y="27"/>
                    <a:pt x="58" y="27"/>
                    <a:pt x="58" y="27"/>
                  </a:cubicBezTo>
                  <a:cubicBezTo>
                    <a:pt x="57" y="26"/>
                    <a:pt x="57" y="26"/>
                    <a:pt x="57" y="26"/>
                  </a:cubicBezTo>
                  <a:cubicBezTo>
                    <a:pt x="57" y="25"/>
                    <a:pt x="57" y="24"/>
                    <a:pt x="57" y="24"/>
                  </a:cubicBezTo>
                  <a:cubicBezTo>
                    <a:pt x="56" y="23"/>
                    <a:pt x="56" y="23"/>
                    <a:pt x="56" y="22"/>
                  </a:cubicBezTo>
                  <a:cubicBezTo>
                    <a:pt x="56" y="21"/>
                    <a:pt x="56" y="21"/>
                    <a:pt x="56" y="21"/>
                  </a:cubicBezTo>
                  <a:cubicBezTo>
                    <a:pt x="56" y="21"/>
                    <a:pt x="56" y="20"/>
                    <a:pt x="56" y="20"/>
                  </a:cubicBezTo>
                  <a:cubicBezTo>
                    <a:pt x="56" y="20"/>
                    <a:pt x="57" y="20"/>
                    <a:pt x="57" y="20"/>
                  </a:cubicBezTo>
                  <a:cubicBezTo>
                    <a:pt x="57" y="19"/>
                    <a:pt x="57" y="19"/>
                    <a:pt x="57" y="19"/>
                  </a:cubicBezTo>
                  <a:cubicBezTo>
                    <a:pt x="57" y="19"/>
                    <a:pt x="58" y="18"/>
                    <a:pt x="58" y="18"/>
                  </a:cubicBezTo>
                  <a:cubicBezTo>
                    <a:pt x="59" y="18"/>
                    <a:pt x="59" y="18"/>
                    <a:pt x="59" y="17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59" y="23"/>
                    <a:pt x="59" y="23"/>
                    <a:pt x="59" y="23"/>
                  </a:cubicBezTo>
                  <a:cubicBezTo>
                    <a:pt x="59" y="24"/>
                    <a:pt x="59" y="24"/>
                    <a:pt x="59" y="25"/>
                  </a:cubicBezTo>
                  <a:cubicBezTo>
                    <a:pt x="59" y="25"/>
                    <a:pt x="59" y="25"/>
                    <a:pt x="59" y="26"/>
                  </a:cubicBezTo>
                  <a:cubicBezTo>
                    <a:pt x="60" y="27"/>
                    <a:pt x="60" y="27"/>
                    <a:pt x="60" y="27"/>
                  </a:cubicBezTo>
                  <a:cubicBezTo>
                    <a:pt x="60" y="27"/>
                    <a:pt x="60" y="28"/>
                    <a:pt x="60" y="28"/>
                  </a:cubicBezTo>
                  <a:cubicBezTo>
                    <a:pt x="61" y="28"/>
                    <a:pt x="61" y="28"/>
                    <a:pt x="61" y="28"/>
                  </a:cubicBezTo>
                  <a:cubicBezTo>
                    <a:pt x="61" y="29"/>
                    <a:pt x="61" y="29"/>
                    <a:pt x="61" y="29"/>
                  </a:cubicBezTo>
                  <a:cubicBezTo>
                    <a:pt x="61" y="29"/>
                    <a:pt x="61" y="29"/>
                    <a:pt x="61" y="29"/>
                  </a:cubicBezTo>
                  <a:cubicBezTo>
                    <a:pt x="62" y="30"/>
                    <a:pt x="62" y="30"/>
                    <a:pt x="62" y="30"/>
                  </a:cubicBezTo>
                  <a:cubicBezTo>
                    <a:pt x="62" y="30"/>
                    <a:pt x="62" y="30"/>
                    <a:pt x="63" y="31"/>
                  </a:cubicBezTo>
                  <a:cubicBezTo>
                    <a:pt x="63" y="31"/>
                    <a:pt x="64" y="31"/>
                    <a:pt x="64" y="32"/>
                  </a:cubicBezTo>
                  <a:cubicBezTo>
                    <a:pt x="65" y="32"/>
                    <a:pt x="67" y="33"/>
                    <a:pt x="67" y="33"/>
                  </a:cubicBezTo>
                  <a:cubicBezTo>
                    <a:pt x="69" y="34"/>
                    <a:pt x="70" y="34"/>
                    <a:pt x="71" y="34"/>
                  </a:cubicBezTo>
                  <a:cubicBezTo>
                    <a:pt x="71" y="34"/>
                    <a:pt x="71" y="34"/>
                    <a:pt x="71" y="34"/>
                  </a:cubicBezTo>
                  <a:cubicBezTo>
                    <a:pt x="71" y="34"/>
                    <a:pt x="71" y="34"/>
                    <a:pt x="71" y="34"/>
                  </a:cubicBezTo>
                  <a:cubicBezTo>
                    <a:pt x="72" y="34"/>
                    <a:pt x="73" y="35"/>
                    <a:pt x="74" y="35"/>
                  </a:cubicBezTo>
                  <a:cubicBezTo>
                    <a:pt x="74" y="35"/>
                    <a:pt x="74" y="35"/>
                    <a:pt x="74" y="35"/>
                  </a:cubicBezTo>
                  <a:cubicBezTo>
                    <a:pt x="75" y="35"/>
                    <a:pt x="75" y="35"/>
                    <a:pt x="75" y="35"/>
                  </a:cubicBezTo>
                  <a:cubicBezTo>
                    <a:pt x="79" y="35"/>
                    <a:pt x="82" y="35"/>
                    <a:pt x="85" y="35"/>
                  </a:cubicBezTo>
                  <a:cubicBezTo>
                    <a:pt x="86" y="34"/>
                    <a:pt x="87" y="34"/>
                    <a:pt x="87" y="34"/>
                  </a:cubicBezTo>
                  <a:cubicBezTo>
                    <a:pt x="88" y="34"/>
                    <a:pt x="89" y="34"/>
                    <a:pt x="90" y="34"/>
                  </a:cubicBezTo>
                  <a:cubicBezTo>
                    <a:pt x="90" y="34"/>
                    <a:pt x="90" y="34"/>
                    <a:pt x="90" y="34"/>
                  </a:cubicBezTo>
                  <a:cubicBezTo>
                    <a:pt x="91" y="33"/>
                    <a:pt x="92" y="33"/>
                    <a:pt x="93" y="32"/>
                  </a:cubicBezTo>
                  <a:cubicBezTo>
                    <a:pt x="93" y="31"/>
                    <a:pt x="93" y="31"/>
                    <a:pt x="93" y="31"/>
                  </a:cubicBezTo>
                  <a:cubicBezTo>
                    <a:pt x="93" y="30"/>
                    <a:pt x="93" y="30"/>
                    <a:pt x="93" y="29"/>
                  </a:cubicBezTo>
                  <a:cubicBezTo>
                    <a:pt x="93" y="27"/>
                    <a:pt x="92" y="26"/>
                    <a:pt x="91" y="25"/>
                  </a:cubicBezTo>
                  <a:cubicBezTo>
                    <a:pt x="91" y="24"/>
                    <a:pt x="91" y="24"/>
                    <a:pt x="91" y="24"/>
                  </a:cubicBezTo>
                  <a:cubicBezTo>
                    <a:pt x="91" y="24"/>
                    <a:pt x="91" y="23"/>
                    <a:pt x="91" y="23"/>
                  </a:cubicBezTo>
                  <a:cubicBezTo>
                    <a:pt x="91" y="23"/>
                    <a:pt x="91" y="22"/>
                    <a:pt x="91" y="22"/>
                  </a:cubicBezTo>
                  <a:cubicBezTo>
                    <a:pt x="91" y="22"/>
                    <a:pt x="91" y="22"/>
                    <a:pt x="91" y="22"/>
                  </a:cubicBezTo>
                  <a:cubicBezTo>
                    <a:pt x="91" y="20"/>
                    <a:pt x="91" y="20"/>
                    <a:pt x="91" y="20"/>
                  </a:cubicBezTo>
                  <a:cubicBezTo>
                    <a:pt x="91" y="20"/>
                    <a:pt x="91" y="19"/>
                    <a:pt x="91" y="18"/>
                  </a:cubicBezTo>
                  <a:cubicBezTo>
                    <a:pt x="91" y="18"/>
                    <a:pt x="91" y="17"/>
                    <a:pt x="90" y="16"/>
                  </a:cubicBezTo>
                  <a:cubicBezTo>
                    <a:pt x="90" y="16"/>
                    <a:pt x="89" y="15"/>
                    <a:pt x="89" y="15"/>
                  </a:cubicBezTo>
                  <a:cubicBezTo>
                    <a:pt x="88" y="14"/>
                    <a:pt x="88" y="14"/>
                    <a:pt x="88" y="13"/>
                  </a:cubicBezTo>
                  <a:cubicBezTo>
                    <a:pt x="87" y="13"/>
                    <a:pt x="87" y="13"/>
                    <a:pt x="87" y="12"/>
                  </a:cubicBezTo>
                  <a:cubicBezTo>
                    <a:pt x="87" y="12"/>
                    <a:pt x="86" y="12"/>
                    <a:pt x="86" y="11"/>
                  </a:cubicBezTo>
                  <a:cubicBezTo>
                    <a:pt x="86" y="11"/>
                    <a:pt x="86" y="11"/>
                    <a:pt x="86" y="11"/>
                  </a:cubicBezTo>
                  <a:cubicBezTo>
                    <a:pt x="86" y="11"/>
                    <a:pt x="86" y="10"/>
                    <a:pt x="86" y="10"/>
                  </a:cubicBezTo>
                  <a:cubicBezTo>
                    <a:pt x="86" y="10"/>
                    <a:pt x="86" y="10"/>
                    <a:pt x="86" y="10"/>
                  </a:cubicBezTo>
                  <a:cubicBezTo>
                    <a:pt x="86" y="9"/>
                    <a:pt x="86" y="9"/>
                    <a:pt x="86" y="9"/>
                  </a:cubicBezTo>
                  <a:cubicBezTo>
                    <a:pt x="86" y="9"/>
                    <a:pt x="87" y="9"/>
                    <a:pt x="87" y="9"/>
                  </a:cubicBezTo>
                  <a:cubicBezTo>
                    <a:pt x="87" y="9"/>
                    <a:pt x="87" y="8"/>
                    <a:pt x="87" y="8"/>
                  </a:cubicBezTo>
                  <a:cubicBezTo>
                    <a:pt x="87" y="6"/>
                    <a:pt x="87" y="5"/>
                    <a:pt x="87" y="4"/>
                  </a:cubicBezTo>
                  <a:cubicBezTo>
                    <a:pt x="87" y="3"/>
                    <a:pt x="87" y="3"/>
                    <a:pt x="87" y="3"/>
                  </a:cubicBezTo>
                  <a:cubicBezTo>
                    <a:pt x="87" y="2"/>
                    <a:pt x="87" y="2"/>
                    <a:pt x="87" y="2"/>
                  </a:cubicBezTo>
                  <a:cubicBezTo>
                    <a:pt x="87" y="1"/>
                    <a:pt x="87" y="1"/>
                    <a:pt x="86" y="1"/>
                  </a:cubicBezTo>
                  <a:cubicBezTo>
                    <a:pt x="86" y="0"/>
                    <a:pt x="86" y="0"/>
                    <a:pt x="85" y="0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2" y="0"/>
                    <a:pt x="80" y="1"/>
                    <a:pt x="79" y="2"/>
                  </a:cubicBezTo>
                  <a:cubicBezTo>
                    <a:pt x="78" y="2"/>
                    <a:pt x="78" y="2"/>
                    <a:pt x="77" y="2"/>
                  </a:cubicBezTo>
                  <a:cubicBezTo>
                    <a:pt x="77" y="2"/>
                    <a:pt x="76" y="3"/>
                    <a:pt x="76" y="3"/>
                  </a:cubicBezTo>
                  <a:cubicBezTo>
                    <a:pt x="76" y="3"/>
                    <a:pt x="76" y="3"/>
                    <a:pt x="75" y="3"/>
                  </a:cubicBezTo>
                  <a:cubicBezTo>
                    <a:pt x="75" y="3"/>
                    <a:pt x="75" y="3"/>
                    <a:pt x="75" y="3"/>
                  </a:cubicBezTo>
                  <a:cubicBezTo>
                    <a:pt x="74" y="2"/>
                    <a:pt x="72" y="1"/>
                    <a:pt x="69" y="1"/>
                  </a:cubicBezTo>
                  <a:cubicBezTo>
                    <a:pt x="69" y="1"/>
                    <a:pt x="69" y="1"/>
                    <a:pt x="69" y="1"/>
                  </a:cubicBezTo>
                  <a:cubicBezTo>
                    <a:pt x="68" y="1"/>
                    <a:pt x="68" y="1"/>
                    <a:pt x="67" y="1"/>
                  </a:cubicBezTo>
                  <a:cubicBezTo>
                    <a:pt x="66" y="1"/>
                    <a:pt x="64" y="1"/>
                    <a:pt x="63" y="2"/>
                  </a:cubicBezTo>
                  <a:cubicBezTo>
                    <a:pt x="62" y="2"/>
                    <a:pt x="62" y="2"/>
                    <a:pt x="62" y="2"/>
                  </a:cubicBezTo>
                  <a:cubicBezTo>
                    <a:pt x="62" y="3"/>
                    <a:pt x="61" y="3"/>
                    <a:pt x="61" y="3"/>
                  </a:cubicBezTo>
                  <a:cubicBezTo>
                    <a:pt x="60" y="4"/>
                    <a:pt x="60" y="4"/>
                    <a:pt x="60" y="4"/>
                  </a:cubicBezTo>
                  <a:cubicBezTo>
                    <a:pt x="59" y="5"/>
                    <a:pt x="59" y="6"/>
                    <a:pt x="58" y="7"/>
                  </a:cubicBezTo>
                  <a:cubicBezTo>
                    <a:pt x="58" y="7"/>
                    <a:pt x="57" y="7"/>
                    <a:pt x="57" y="8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5" y="10"/>
                    <a:pt x="55" y="10"/>
                    <a:pt x="55" y="10"/>
                  </a:cubicBezTo>
                  <a:cubicBezTo>
                    <a:pt x="54" y="10"/>
                    <a:pt x="54" y="10"/>
                    <a:pt x="54" y="10"/>
                  </a:cubicBezTo>
                  <a:cubicBezTo>
                    <a:pt x="53" y="10"/>
                    <a:pt x="53" y="11"/>
                    <a:pt x="53" y="11"/>
                  </a:cubicBezTo>
                  <a:cubicBezTo>
                    <a:pt x="52" y="10"/>
                    <a:pt x="50" y="10"/>
                    <a:pt x="49" y="9"/>
                  </a:cubicBezTo>
                  <a:cubicBezTo>
                    <a:pt x="46" y="8"/>
                    <a:pt x="44" y="7"/>
                    <a:pt x="41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39" y="6"/>
                    <a:pt x="39" y="6"/>
                    <a:pt x="37" y="6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3" y="7"/>
                    <a:pt x="33" y="7"/>
                    <a:pt x="33" y="7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3" y="12"/>
                    <a:pt x="33" y="13"/>
                    <a:pt x="34" y="14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4" y="16"/>
                    <a:pt x="34" y="16"/>
                    <a:pt x="34" y="17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3" y="17"/>
                    <a:pt x="33" y="18"/>
                    <a:pt x="33" y="18"/>
                  </a:cubicBezTo>
                  <a:cubicBezTo>
                    <a:pt x="33" y="20"/>
                    <a:pt x="33" y="20"/>
                    <a:pt x="33" y="20"/>
                  </a:cubicBezTo>
                  <a:cubicBezTo>
                    <a:pt x="33" y="20"/>
                    <a:pt x="33" y="20"/>
                    <a:pt x="33" y="20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5" y="22"/>
                  </a:cubicBezTo>
                  <a:cubicBezTo>
                    <a:pt x="36" y="23"/>
                    <a:pt x="36" y="23"/>
                    <a:pt x="36" y="23"/>
                  </a:cubicBezTo>
                  <a:cubicBezTo>
                    <a:pt x="36" y="24"/>
                    <a:pt x="37" y="24"/>
                    <a:pt x="38" y="25"/>
                  </a:cubicBezTo>
                  <a:cubicBezTo>
                    <a:pt x="39" y="25"/>
                    <a:pt x="39" y="25"/>
                    <a:pt x="40" y="26"/>
                  </a:cubicBezTo>
                  <a:cubicBezTo>
                    <a:pt x="40" y="26"/>
                    <a:pt x="40" y="26"/>
                    <a:pt x="41" y="27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2" y="28"/>
                    <a:pt x="42" y="28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1" y="30"/>
                    <a:pt x="41" y="30"/>
                    <a:pt x="41" y="30"/>
                  </a:cubicBezTo>
                  <a:cubicBezTo>
                    <a:pt x="40" y="30"/>
                    <a:pt x="38" y="30"/>
                    <a:pt x="37" y="29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33" y="27"/>
                    <a:pt x="32" y="26"/>
                    <a:pt x="32" y="25"/>
                  </a:cubicBezTo>
                  <a:cubicBezTo>
                    <a:pt x="31" y="25"/>
                    <a:pt x="30" y="24"/>
                    <a:pt x="29" y="24"/>
                  </a:cubicBezTo>
                  <a:cubicBezTo>
                    <a:pt x="29" y="23"/>
                    <a:pt x="28" y="22"/>
                    <a:pt x="27" y="22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26" y="22"/>
                    <a:pt x="26" y="21"/>
                    <a:pt x="25" y="21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25" y="21"/>
                    <a:pt x="24" y="21"/>
                    <a:pt x="24" y="21"/>
                  </a:cubicBezTo>
                  <a:cubicBezTo>
                    <a:pt x="23" y="21"/>
                    <a:pt x="22" y="21"/>
                    <a:pt x="22" y="21"/>
                  </a:cubicBezTo>
                  <a:cubicBezTo>
                    <a:pt x="21" y="21"/>
                    <a:pt x="20" y="21"/>
                    <a:pt x="20" y="21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19" y="21"/>
                    <a:pt x="18" y="21"/>
                    <a:pt x="18" y="21"/>
                  </a:cubicBezTo>
                  <a:cubicBezTo>
                    <a:pt x="18" y="21"/>
                    <a:pt x="18" y="21"/>
                    <a:pt x="17" y="21"/>
                  </a:cubicBezTo>
                  <a:cubicBezTo>
                    <a:pt x="17" y="21"/>
                    <a:pt x="17" y="20"/>
                    <a:pt x="16" y="20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8"/>
                    <a:pt x="11" y="18"/>
                    <a:pt x="10" y="18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19"/>
                    <a:pt x="9" y="19"/>
                    <a:pt x="8" y="20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6" y="22"/>
                    <a:pt x="5" y="24"/>
                    <a:pt x="5" y="25"/>
                  </a:cubicBezTo>
                  <a:cubicBezTo>
                    <a:pt x="4" y="26"/>
                    <a:pt x="4" y="27"/>
                    <a:pt x="3" y="28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3" y="30"/>
                    <a:pt x="3" y="31"/>
                    <a:pt x="3" y="31"/>
                  </a:cubicBezTo>
                  <a:cubicBezTo>
                    <a:pt x="3" y="32"/>
                    <a:pt x="3" y="32"/>
                    <a:pt x="3" y="33"/>
                  </a:cubicBezTo>
                  <a:cubicBezTo>
                    <a:pt x="2" y="34"/>
                    <a:pt x="2" y="34"/>
                    <a:pt x="2" y="34"/>
                  </a:cubicBezTo>
                  <a:cubicBezTo>
                    <a:pt x="2" y="35"/>
                    <a:pt x="1" y="36"/>
                    <a:pt x="1" y="37"/>
                  </a:cubicBezTo>
                  <a:cubicBezTo>
                    <a:pt x="0" y="37"/>
                    <a:pt x="0" y="38"/>
                    <a:pt x="0" y="38"/>
                  </a:cubicBezTo>
                  <a:cubicBezTo>
                    <a:pt x="0" y="38"/>
                    <a:pt x="0" y="38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41"/>
                    <a:pt x="0" y="41"/>
                    <a:pt x="0" y="41"/>
                  </a:cubicBezTo>
                  <a:lnTo>
                    <a:pt x="0" y="42"/>
                  </a:ln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0" name="Freeform 29"/>
            <p:cNvSpPr>
              <a:spLocks/>
            </p:cNvSpPr>
            <p:nvPr userDrawn="1"/>
          </p:nvSpPr>
          <p:spPr bwMode="auto">
            <a:xfrm>
              <a:off x="9999663" y="10051736"/>
              <a:ext cx="104775" cy="69850"/>
            </a:xfrm>
            <a:custGeom>
              <a:avLst/>
              <a:gdLst>
                <a:gd name="T0" fmla="*/ 2 w 27"/>
                <a:gd name="T1" fmla="*/ 17 h 18"/>
                <a:gd name="T2" fmla="*/ 11 w 27"/>
                <a:gd name="T3" fmla="*/ 18 h 18"/>
                <a:gd name="T4" fmla="*/ 11 w 27"/>
                <a:gd name="T5" fmla="*/ 18 h 18"/>
                <a:gd name="T6" fmla="*/ 14 w 27"/>
                <a:gd name="T7" fmla="*/ 18 h 18"/>
                <a:gd name="T8" fmla="*/ 26 w 27"/>
                <a:gd name="T9" fmla="*/ 15 h 18"/>
                <a:gd name="T10" fmla="*/ 27 w 27"/>
                <a:gd name="T11" fmla="*/ 14 h 18"/>
                <a:gd name="T12" fmla="*/ 20 w 27"/>
                <a:gd name="T13" fmla="*/ 0 h 18"/>
                <a:gd name="T14" fmla="*/ 19 w 27"/>
                <a:gd name="T15" fmla="*/ 0 h 18"/>
                <a:gd name="T16" fmla="*/ 13 w 27"/>
                <a:gd name="T17" fmla="*/ 3 h 18"/>
                <a:gd name="T18" fmla="*/ 9 w 27"/>
                <a:gd name="T19" fmla="*/ 9 h 18"/>
                <a:gd name="T20" fmla="*/ 7 w 27"/>
                <a:gd name="T21" fmla="*/ 9 h 18"/>
                <a:gd name="T22" fmla="*/ 1 w 27"/>
                <a:gd name="T23" fmla="*/ 13 h 18"/>
                <a:gd name="T24" fmla="*/ 2 w 27"/>
                <a:gd name="T25" fmla="*/ 17 h 18"/>
                <a:gd name="T26" fmla="*/ 2 w 27"/>
                <a:gd name="T27" fmla="*/ 17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7" h="18">
                  <a:moveTo>
                    <a:pt x="2" y="17"/>
                  </a:moveTo>
                  <a:cubicBezTo>
                    <a:pt x="5" y="18"/>
                    <a:pt x="8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2" y="18"/>
                    <a:pt x="13" y="18"/>
                    <a:pt x="14" y="18"/>
                  </a:cubicBezTo>
                  <a:cubicBezTo>
                    <a:pt x="18" y="18"/>
                    <a:pt x="22" y="17"/>
                    <a:pt x="26" y="15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7"/>
                    <a:pt x="23" y="3"/>
                    <a:pt x="20" y="0"/>
                  </a:cubicBezTo>
                  <a:cubicBezTo>
                    <a:pt x="20" y="0"/>
                    <a:pt x="19" y="0"/>
                    <a:pt x="19" y="0"/>
                  </a:cubicBezTo>
                  <a:cubicBezTo>
                    <a:pt x="17" y="0"/>
                    <a:pt x="14" y="2"/>
                    <a:pt x="13" y="3"/>
                  </a:cubicBezTo>
                  <a:cubicBezTo>
                    <a:pt x="11" y="5"/>
                    <a:pt x="10" y="7"/>
                    <a:pt x="9" y="9"/>
                  </a:cubicBezTo>
                  <a:cubicBezTo>
                    <a:pt x="9" y="9"/>
                    <a:pt x="8" y="9"/>
                    <a:pt x="7" y="9"/>
                  </a:cubicBezTo>
                  <a:cubicBezTo>
                    <a:pt x="4" y="10"/>
                    <a:pt x="1" y="11"/>
                    <a:pt x="1" y="13"/>
                  </a:cubicBezTo>
                  <a:cubicBezTo>
                    <a:pt x="0" y="14"/>
                    <a:pt x="1" y="15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1" name="Freeform 30"/>
            <p:cNvSpPr>
              <a:spLocks/>
            </p:cNvSpPr>
            <p:nvPr userDrawn="1"/>
          </p:nvSpPr>
          <p:spPr bwMode="auto">
            <a:xfrm>
              <a:off x="9728200" y="10304149"/>
              <a:ext cx="28575" cy="30163"/>
            </a:xfrm>
            <a:custGeom>
              <a:avLst/>
              <a:gdLst>
                <a:gd name="T0" fmla="*/ 1 w 7"/>
                <a:gd name="T1" fmla="*/ 6 h 8"/>
                <a:gd name="T2" fmla="*/ 3 w 7"/>
                <a:gd name="T3" fmla="*/ 8 h 8"/>
                <a:gd name="T4" fmla="*/ 3 w 7"/>
                <a:gd name="T5" fmla="*/ 8 h 8"/>
                <a:gd name="T6" fmla="*/ 5 w 7"/>
                <a:gd name="T7" fmla="*/ 8 h 8"/>
                <a:gd name="T8" fmla="*/ 5 w 7"/>
                <a:gd name="T9" fmla="*/ 8 h 8"/>
                <a:gd name="T10" fmla="*/ 7 w 7"/>
                <a:gd name="T11" fmla="*/ 6 h 8"/>
                <a:gd name="T12" fmla="*/ 7 w 7"/>
                <a:gd name="T13" fmla="*/ 6 h 8"/>
                <a:gd name="T14" fmla="*/ 7 w 7"/>
                <a:gd name="T15" fmla="*/ 2 h 8"/>
                <a:gd name="T16" fmla="*/ 7 w 7"/>
                <a:gd name="T17" fmla="*/ 2 h 8"/>
                <a:gd name="T18" fmla="*/ 7 w 7"/>
                <a:gd name="T19" fmla="*/ 2 h 8"/>
                <a:gd name="T20" fmla="*/ 4 w 7"/>
                <a:gd name="T21" fmla="*/ 0 h 8"/>
                <a:gd name="T22" fmla="*/ 4 w 7"/>
                <a:gd name="T23" fmla="*/ 0 h 8"/>
                <a:gd name="T24" fmla="*/ 3 w 7"/>
                <a:gd name="T25" fmla="*/ 0 h 8"/>
                <a:gd name="T26" fmla="*/ 3 w 7"/>
                <a:gd name="T27" fmla="*/ 0 h 8"/>
                <a:gd name="T28" fmla="*/ 1 w 7"/>
                <a:gd name="T29" fmla="*/ 2 h 8"/>
                <a:gd name="T30" fmla="*/ 0 w 7"/>
                <a:gd name="T31" fmla="*/ 6 h 8"/>
                <a:gd name="T32" fmla="*/ 1 w 7"/>
                <a:gd name="T33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" h="8">
                  <a:moveTo>
                    <a:pt x="1" y="6"/>
                  </a:moveTo>
                  <a:cubicBezTo>
                    <a:pt x="1" y="7"/>
                    <a:pt x="2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5"/>
                    <a:pt x="7" y="4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6" y="1"/>
                    <a:pt x="6" y="1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1"/>
                    <a:pt x="1" y="1"/>
                    <a:pt x="1" y="2"/>
                  </a:cubicBezTo>
                  <a:cubicBezTo>
                    <a:pt x="0" y="3"/>
                    <a:pt x="0" y="4"/>
                    <a:pt x="0" y="6"/>
                  </a:cubicBezTo>
                  <a:lnTo>
                    <a:pt x="1" y="6"/>
                  </a:ln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2" name="Freeform 31"/>
            <p:cNvSpPr>
              <a:spLocks/>
            </p:cNvSpPr>
            <p:nvPr userDrawn="1"/>
          </p:nvSpPr>
          <p:spPr bwMode="auto">
            <a:xfrm>
              <a:off x="10064750" y="9292911"/>
              <a:ext cx="139700" cy="233363"/>
            </a:xfrm>
            <a:custGeom>
              <a:avLst/>
              <a:gdLst>
                <a:gd name="T0" fmla="*/ 12 w 36"/>
                <a:gd name="T1" fmla="*/ 42 h 60"/>
                <a:gd name="T2" fmla="*/ 16 w 36"/>
                <a:gd name="T3" fmla="*/ 50 h 60"/>
                <a:gd name="T4" fmla="*/ 19 w 36"/>
                <a:gd name="T5" fmla="*/ 57 h 60"/>
                <a:gd name="T6" fmla="*/ 23 w 36"/>
                <a:gd name="T7" fmla="*/ 60 h 60"/>
                <a:gd name="T8" fmla="*/ 24 w 36"/>
                <a:gd name="T9" fmla="*/ 60 h 60"/>
                <a:gd name="T10" fmla="*/ 30 w 36"/>
                <a:gd name="T11" fmla="*/ 46 h 60"/>
                <a:gd name="T12" fmla="*/ 30 w 36"/>
                <a:gd name="T13" fmla="*/ 46 h 60"/>
                <a:gd name="T14" fmla="*/ 33 w 36"/>
                <a:gd name="T15" fmla="*/ 33 h 60"/>
                <a:gd name="T16" fmla="*/ 34 w 36"/>
                <a:gd name="T17" fmla="*/ 29 h 60"/>
                <a:gd name="T18" fmla="*/ 33 w 36"/>
                <a:gd name="T19" fmla="*/ 0 h 60"/>
                <a:gd name="T20" fmla="*/ 32 w 36"/>
                <a:gd name="T21" fmla="*/ 0 h 60"/>
                <a:gd name="T22" fmla="*/ 31 w 36"/>
                <a:gd name="T23" fmla="*/ 0 h 60"/>
                <a:gd name="T24" fmla="*/ 19 w 36"/>
                <a:gd name="T25" fmla="*/ 7 h 60"/>
                <a:gd name="T26" fmla="*/ 18 w 36"/>
                <a:gd name="T27" fmla="*/ 8 h 60"/>
                <a:gd name="T28" fmla="*/ 15 w 36"/>
                <a:gd name="T29" fmla="*/ 7 h 60"/>
                <a:gd name="T30" fmla="*/ 6 w 36"/>
                <a:gd name="T31" fmla="*/ 11 h 60"/>
                <a:gd name="T32" fmla="*/ 6 w 36"/>
                <a:gd name="T33" fmla="*/ 21 h 60"/>
                <a:gd name="T34" fmla="*/ 12 w 36"/>
                <a:gd name="T35" fmla="*/ 42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6" h="60">
                  <a:moveTo>
                    <a:pt x="12" y="42"/>
                  </a:moveTo>
                  <a:cubicBezTo>
                    <a:pt x="14" y="44"/>
                    <a:pt x="15" y="47"/>
                    <a:pt x="16" y="50"/>
                  </a:cubicBezTo>
                  <a:cubicBezTo>
                    <a:pt x="16" y="53"/>
                    <a:pt x="17" y="56"/>
                    <a:pt x="19" y="57"/>
                  </a:cubicBezTo>
                  <a:cubicBezTo>
                    <a:pt x="20" y="59"/>
                    <a:pt x="22" y="60"/>
                    <a:pt x="23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8" y="59"/>
                    <a:pt x="29" y="51"/>
                    <a:pt x="30" y="46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2" y="42"/>
                    <a:pt x="33" y="38"/>
                    <a:pt x="33" y="33"/>
                  </a:cubicBezTo>
                  <a:cubicBezTo>
                    <a:pt x="34" y="32"/>
                    <a:pt x="34" y="30"/>
                    <a:pt x="34" y="29"/>
                  </a:cubicBezTo>
                  <a:cubicBezTo>
                    <a:pt x="36" y="22"/>
                    <a:pt x="36" y="13"/>
                    <a:pt x="33" y="0"/>
                  </a:cubicBezTo>
                  <a:cubicBezTo>
                    <a:pt x="33" y="0"/>
                    <a:pt x="33" y="0"/>
                    <a:pt x="32" y="0"/>
                  </a:cubicBezTo>
                  <a:cubicBezTo>
                    <a:pt x="32" y="0"/>
                    <a:pt x="31" y="0"/>
                    <a:pt x="31" y="0"/>
                  </a:cubicBezTo>
                  <a:cubicBezTo>
                    <a:pt x="26" y="0"/>
                    <a:pt x="22" y="2"/>
                    <a:pt x="19" y="7"/>
                  </a:cubicBezTo>
                  <a:cubicBezTo>
                    <a:pt x="19" y="7"/>
                    <a:pt x="18" y="7"/>
                    <a:pt x="18" y="8"/>
                  </a:cubicBezTo>
                  <a:cubicBezTo>
                    <a:pt x="17" y="7"/>
                    <a:pt x="16" y="7"/>
                    <a:pt x="15" y="7"/>
                  </a:cubicBezTo>
                  <a:cubicBezTo>
                    <a:pt x="11" y="7"/>
                    <a:pt x="8" y="9"/>
                    <a:pt x="6" y="11"/>
                  </a:cubicBezTo>
                  <a:cubicBezTo>
                    <a:pt x="5" y="14"/>
                    <a:pt x="5" y="18"/>
                    <a:pt x="6" y="21"/>
                  </a:cubicBezTo>
                  <a:cubicBezTo>
                    <a:pt x="2" y="27"/>
                    <a:pt x="0" y="31"/>
                    <a:pt x="12" y="42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3" name="Freeform 32"/>
            <p:cNvSpPr>
              <a:spLocks/>
            </p:cNvSpPr>
            <p:nvPr userDrawn="1"/>
          </p:nvSpPr>
          <p:spPr bwMode="auto">
            <a:xfrm>
              <a:off x="11976100" y="11556686"/>
              <a:ext cx="119063" cy="39688"/>
            </a:xfrm>
            <a:custGeom>
              <a:avLst/>
              <a:gdLst>
                <a:gd name="T0" fmla="*/ 14 w 31"/>
                <a:gd name="T1" fmla="*/ 10 h 10"/>
                <a:gd name="T2" fmla="*/ 20 w 31"/>
                <a:gd name="T3" fmla="*/ 10 h 10"/>
                <a:gd name="T4" fmla="*/ 25 w 31"/>
                <a:gd name="T5" fmla="*/ 10 h 10"/>
                <a:gd name="T6" fmla="*/ 28 w 31"/>
                <a:gd name="T7" fmla="*/ 10 h 10"/>
                <a:gd name="T8" fmla="*/ 29 w 31"/>
                <a:gd name="T9" fmla="*/ 10 h 10"/>
                <a:gd name="T10" fmla="*/ 29 w 31"/>
                <a:gd name="T11" fmla="*/ 9 h 10"/>
                <a:gd name="T12" fmla="*/ 30 w 31"/>
                <a:gd name="T13" fmla="*/ 8 h 10"/>
                <a:gd name="T14" fmla="*/ 31 w 31"/>
                <a:gd name="T15" fmla="*/ 7 h 10"/>
                <a:gd name="T16" fmla="*/ 30 w 31"/>
                <a:gd name="T17" fmla="*/ 6 h 10"/>
                <a:gd name="T18" fmla="*/ 22 w 31"/>
                <a:gd name="T19" fmla="*/ 3 h 10"/>
                <a:gd name="T20" fmla="*/ 16 w 31"/>
                <a:gd name="T21" fmla="*/ 4 h 10"/>
                <a:gd name="T22" fmla="*/ 11 w 31"/>
                <a:gd name="T23" fmla="*/ 5 h 10"/>
                <a:gd name="T24" fmla="*/ 6 w 31"/>
                <a:gd name="T25" fmla="*/ 1 h 10"/>
                <a:gd name="T26" fmla="*/ 5 w 31"/>
                <a:gd name="T27" fmla="*/ 0 h 10"/>
                <a:gd name="T28" fmla="*/ 5 w 31"/>
                <a:gd name="T29" fmla="*/ 0 h 10"/>
                <a:gd name="T30" fmla="*/ 4 w 31"/>
                <a:gd name="T31" fmla="*/ 1 h 10"/>
                <a:gd name="T32" fmla="*/ 3 w 31"/>
                <a:gd name="T33" fmla="*/ 3 h 10"/>
                <a:gd name="T34" fmla="*/ 0 w 31"/>
                <a:gd name="T35" fmla="*/ 5 h 10"/>
                <a:gd name="T36" fmla="*/ 0 w 31"/>
                <a:gd name="T37" fmla="*/ 6 h 10"/>
                <a:gd name="T38" fmla="*/ 14 w 31"/>
                <a:gd name="T3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1" h="10">
                  <a:moveTo>
                    <a:pt x="14" y="10"/>
                  </a:moveTo>
                  <a:cubicBezTo>
                    <a:pt x="16" y="10"/>
                    <a:pt x="18" y="10"/>
                    <a:pt x="20" y="10"/>
                  </a:cubicBezTo>
                  <a:cubicBezTo>
                    <a:pt x="21" y="10"/>
                    <a:pt x="23" y="10"/>
                    <a:pt x="25" y="10"/>
                  </a:cubicBezTo>
                  <a:cubicBezTo>
                    <a:pt x="26" y="10"/>
                    <a:pt x="27" y="10"/>
                    <a:pt x="28" y="10"/>
                  </a:cubicBezTo>
                  <a:cubicBezTo>
                    <a:pt x="28" y="10"/>
                    <a:pt x="29" y="10"/>
                    <a:pt x="29" y="10"/>
                  </a:cubicBezTo>
                  <a:cubicBezTo>
                    <a:pt x="29" y="10"/>
                    <a:pt x="29" y="9"/>
                    <a:pt x="29" y="9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0" y="8"/>
                    <a:pt x="30" y="8"/>
                    <a:pt x="31" y="7"/>
                  </a:cubicBezTo>
                  <a:cubicBezTo>
                    <a:pt x="31" y="7"/>
                    <a:pt x="31" y="6"/>
                    <a:pt x="30" y="6"/>
                  </a:cubicBezTo>
                  <a:cubicBezTo>
                    <a:pt x="28" y="4"/>
                    <a:pt x="26" y="3"/>
                    <a:pt x="22" y="3"/>
                  </a:cubicBezTo>
                  <a:cubicBezTo>
                    <a:pt x="20" y="3"/>
                    <a:pt x="18" y="4"/>
                    <a:pt x="16" y="4"/>
                  </a:cubicBezTo>
                  <a:cubicBezTo>
                    <a:pt x="14" y="4"/>
                    <a:pt x="13" y="5"/>
                    <a:pt x="11" y="5"/>
                  </a:cubicBezTo>
                  <a:cubicBezTo>
                    <a:pt x="8" y="5"/>
                    <a:pt x="7" y="4"/>
                    <a:pt x="6" y="1"/>
                  </a:cubicBezTo>
                  <a:cubicBezTo>
                    <a:pt x="6" y="1"/>
                    <a:pt x="6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4" y="1"/>
                    <a:pt x="4" y="1"/>
                  </a:cubicBezTo>
                  <a:cubicBezTo>
                    <a:pt x="4" y="2"/>
                    <a:pt x="3" y="2"/>
                    <a:pt x="3" y="3"/>
                  </a:cubicBezTo>
                  <a:cubicBezTo>
                    <a:pt x="2" y="3"/>
                    <a:pt x="1" y="4"/>
                    <a:pt x="0" y="5"/>
                  </a:cubicBezTo>
                  <a:cubicBezTo>
                    <a:pt x="0" y="5"/>
                    <a:pt x="0" y="6"/>
                    <a:pt x="0" y="6"/>
                  </a:cubicBezTo>
                  <a:cubicBezTo>
                    <a:pt x="2" y="9"/>
                    <a:pt x="8" y="10"/>
                    <a:pt x="14" y="10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4" name="Freeform 33"/>
            <p:cNvSpPr>
              <a:spLocks/>
            </p:cNvSpPr>
            <p:nvPr userDrawn="1"/>
          </p:nvSpPr>
          <p:spPr bwMode="auto">
            <a:xfrm>
              <a:off x="9652000" y="10318436"/>
              <a:ext cx="30163" cy="26988"/>
            </a:xfrm>
            <a:custGeom>
              <a:avLst/>
              <a:gdLst>
                <a:gd name="T0" fmla="*/ 2 w 8"/>
                <a:gd name="T1" fmla="*/ 7 h 7"/>
                <a:gd name="T2" fmla="*/ 3 w 8"/>
                <a:gd name="T3" fmla="*/ 7 h 7"/>
                <a:gd name="T4" fmla="*/ 4 w 8"/>
                <a:gd name="T5" fmla="*/ 7 h 7"/>
                <a:gd name="T6" fmla="*/ 6 w 8"/>
                <a:gd name="T7" fmla="*/ 7 h 7"/>
                <a:gd name="T8" fmla="*/ 6 w 8"/>
                <a:gd name="T9" fmla="*/ 7 h 7"/>
                <a:gd name="T10" fmla="*/ 6 w 8"/>
                <a:gd name="T11" fmla="*/ 6 h 7"/>
                <a:gd name="T12" fmla="*/ 8 w 8"/>
                <a:gd name="T13" fmla="*/ 3 h 7"/>
                <a:gd name="T14" fmla="*/ 6 w 8"/>
                <a:gd name="T15" fmla="*/ 0 h 7"/>
                <a:gd name="T16" fmla="*/ 6 w 8"/>
                <a:gd name="T17" fmla="*/ 0 h 7"/>
                <a:gd name="T18" fmla="*/ 4 w 8"/>
                <a:gd name="T19" fmla="*/ 0 h 7"/>
                <a:gd name="T20" fmla="*/ 3 w 8"/>
                <a:gd name="T21" fmla="*/ 0 h 7"/>
                <a:gd name="T22" fmla="*/ 1 w 8"/>
                <a:gd name="T23" fmla="*/ 2 h 7"/>
                <a:gd name="T24" fmla="*/ 1 w 8"/>
                <a:gd name="T25" fmla="*/ 3 h 7"/>
                <a:gd name="T26" fmla="*/ 2 w 8"/>
                <a:gd name="T2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" h="7">
                  <a:moveTo>
                    <a:pt x="2" y="7"/>
                  </a:move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4" y="7"/>
                    <a:pt x="4" y="7"/>
                  </a:cubicBezTo>
                  <a:cubicBezTo>
                    <a:pt x="5" y="7"/>
                    <a:pt x="5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7" y="6"/>
                    <a:pt x="8" y="4"/>
                    <a:pt x="8" y="3"/>
                  </a:cubicBezTo>
                  <a:cubicBezTo>
                    <a:pt x="8" y="2"/>
                    <a:pt x="7" y="1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5" y="0"/>
                    <a:pt x="4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1" y="1"/>
                    <a:pt x="1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4"/>
                    <a:pt x="1" y="5"/>
                    <a:pt x="2" y="7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5" name="Freeform 34"/>
            <p:cNvSpPr>
              <a:spLocks/>
            </p:cNvSpPr>
            <p:nvPr userDrawn="1"/>
          </p:nvSpPr>
          <p:spPr bwMode="auto">
            <a:xfrm>
              <a:off x="9628188" y="10361299"/>
              <a:ext cx="38100" cy="34925"/>
            </a:xfrm>
            <a:custGeom>
              <a:avLst/>
              <a:gdLst>
                <a:gd name="T0" fmla="*/ 1 w 10"/>
                <a:gd name="T1" fmla="*/ 6 h 9"/>
                <a:gd name="T2" fmla="*/ 2 w 10"/>
                <a:gd name="T3" fmla="*/ 6 h 9"/>
                <a:gd name="T4" fmla="*/ 4 w 10"/>
                <a:gd name="T5" fmla="*/ 8 h 9"/>
                <a:gd name="T6" fmla="*/ 6 w 10"/>
                <a:gd name="T7" fmla="*/ 9 h 9"/>
                <a:gd name="T8" fmla="*/ 7 w 10"/>
                <a:gd name="T9" fmla="*/ 9 h 9"/>
                <a:gd name="T10" fmla="*/ 8 w 10"/>
                <a:gd name="T11" fmla="*/ 8 h 9"/>
                <a:gd name="T12" fmla="*/ 9 w 10"/>
                <a:gd name="T13" fmla="*/ 8 h 9"/>
                <a:gd name="T14" fmla="*/ 9 w 10"/>
                <a:gd name="T15" fmla="*/ 8 h 9"/>
                <a:gd name="T16" fmla="*/ 10 w 10"/>
                <a:gd name="T17" fmla="*/ 7 h 9"/>
                <a:gd name="T18" fmla="*/ 10 w 10"/>
                <a:gd name="T19" fmla="*/ 7 h 9"/>
                <a:gd name="T20" fmla="*/ 10 w 10"/>
                <a:gd name="T21" fmla="*/ 6 h 9"/>
                <a:gd name="T22" fmla="*/ 10 w 10"/>
                <a:gd name="T23" fmla="*/ 5 h 9"/>
                <a:gd name="T24" fmla="*/ 10 w 10"/>
                <a:gd name="T25" fmla="*/ 4 h 9"/>
                <a:gd name="T26" fmla="*/ 10 w 10"/>
                <a:gd name="T27" fmla="*/ 3 h 9"/>
                <a:gd name="T28" fmla="*/ 10 w 10"/>
                <a:gd name="T29" fmla="*/ 2 h 9"/>
                <a:gd name="T30" fmla="*/ 9 w 10"/>
                <a:gd name="T31" fmla="*/ 2 h 9"/>
                <a:gd name="T32" fmla="*/ 8 w 10"/>
                <a:gd name="T33" fmla="*/ 1 h 9"/>
                <a:gd name="T34" fmla="*/ 4 w 10"/>
                <a:gd name="T35" fmla="*/ 0 h 9"/>
                <a:gd name="T36" fmla="*/ 2 w 10"/>
                <a:gd name="T37" fmla="*/ 0 h 9"/>
                <a:gd name="T38" fmla="*/ 2 w 10"/>
                <a:gd name="T39" fmla="*/ 0 h 9"/>
                <a:gd name="T40" fmla="*/ 1 w 10"/>
                <a:gd name="T41" fmla="*/ 1 h 9"/>
                <a:gd name="T42" fmla="*/ 1 w 10"/>
                <a:gd name="T43" fmla="*/ 1 h 9"/>
                <a:gd name="T44" fmla="*/ 0 w 10"/>
                <a:gd name="T45" fmla="*/ 2 h 9"/>
                <a:gd name="T46" fmla="*/ 0 w 10"/>
                <a:gd name="T47" fmla="*/ 3 h 9"/>
                <a:gd name="T48" fmla="*/ 0 w 10"/>
                <a:gd name="T49" fmla="*/ 4 h 9"/>
                <a:gd name="T50" fmla="*/ 1 w 10"/>
                <a:gd name="T51" fmla="*/ 5 h 9"/>
                <a:gd name="T52" fmla="*/ 1 w 10"/>
                <a:gd name="T53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0" h="9">
                  <a:moveTo>
                    <a:pt x="1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7"/>
                    <a:pt x="3" y="8"/>
                    <a:pt x="4" y="8"/>
                  </a:cubicBezTo>
                  <a:cubicBezTo>
                    <a:pt x="4" y="8"/>
                    <a:pt x="5" y="9"/>
                    <a:pt x="6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9"/>
                    <a:pt x="8" y="9"/>
                    <a:pt x="8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6"/>
                    <a:pt x="10" y="6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4"/>
                    <a:pt x="10" y="4"/>
                    <a:pt x="10" y="3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2"/>
                    <a:pt x="9" y="1"/>
                    <a:pt x="8" y="1"/>
                  </a:cubicBezTo>
                  <a:cubicBezTo>
                    <a:pt x="7" y="1"/>
                    <a:pt x="5" y="0"/>
                    <a:pt x="4" y="0"/>
                  </a:cubicBezTo>
                  <a:cubicBezTo>
                    <a:pt x="3" y="0"/>
                    <a:pt x="3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1" y="5"/>
                    <a:pt x="1" y="5"/>
                  </a:cubicBezTo>
                  <a:cubicBezTo>
                    <a:pt x="1" y="5"/>
                    <a:pt x="1" y="5"/>
                    <a:pt x="1" y="6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6" name="Freeform 35"/>
            <p:cNvSpPr>
              <a:spLocks/>
            </p:cNvSpPr>
            <p:nvPr userDrawn="1"/>
          </p:nvSpPr>
          <p:spPr bwMode="auto">
            <a:xfrm>
              <a:off x="9690100" y="10331136"/>
              <a:ext cx="26988" cy="34925"/>
            </a:xfrm>
            <a:custGeom>
              <a:avLst/>
              <a:gdLst>
                <a:gd name="T0" fmla="*/ 1 w 7"/>
                <a:gd name="T1" fmla="*/ 7 h 9"/>
                <a:gd name="T2" fmla="*/ 3 w 7"/>
                <a:gd name="T3" fmla="*/ 9 h 9"/>
                <a:gd name="T4" fmla="*/ 3 w 7"/>
                <a:gd name="T5" fmla="*/ 9 h 9"/>
                <a:gd name="T6" fmla="*/ 4 w 7"/>
                <a:gd name="T7" fmla="*/ 9 h 9"/>
                <a:gd name="T8" fmla="*/ 5 w 7"/>
                <a:gd name="T9" fmla="*/ 9 h 9"/>
                <a:gd name="T10" fmla="*/ 6 w 7"/>
                <a:gd name="T11" fmla="*/ 8 h 9"/>
                <a:gd name="T12" fmla="*/ 7 w 7"/>
                <a:gd name="T13" fmla="*/ 3 h 9"/>
                <a:gd name="T14" fmla="*/ 6 w 7"/>
                <a:gd name="T15" fmla="*/ 2 h 9"/>
                <a:gd name="T16" fmla="*/ 5 w 7"/>
                <a:gd name="T17" fmla="*/ 1 h 9"/>
                <a:gd name="T18" fmla="*/ 5 w 7"/>
                <a:gd name="T19" fmla="*/ 1 h 9"/>
                <a:gd name="T20" fmla="*/ 4 w 7"/>
                <a:gd name="T21" fmla="*/ 0 h 9"/>
                <a:gd name="T22" fmla="*/ 3 w 7"/>
                <a:gd name="T23" fmla="*/ 0 h 9"/>
                <a:gd name="T24" fmla="*/ 2 w 7"/>
                <a:gd name="T25" fmla="*/ 1 h 9"/>
                <a:gd name="T26" fmla="*/ 2 w 7"/>
                <a:gd name="T27" fmla="*/ 1 h 9"/>
                <a:gd name="T28" fmla="*/ 1 w 7"/>
                <a:gd name="T29" fmla="*/ 2 h 9"/>
                <a:gd name="T30" fmla="*/ 0 w 7"/>
                <a:gd name="T31" fmla="*/ 6 h 9"/>
                <a:gd name="T32" fmla="*/ 1 w 7"/>
                <a:gd name="T33" fmla="*/ 7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" h="9">
                  <a:moveTo>
                    <a:pt x="1" y="7"/>
                  </a:moveTo>
                  <a:cubicBezTo>
                    <a:pt x="1" y="8"/>
                    <a:pt x="1" y="8"/>
                    <a:pt x="3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8"/>
                    <a:pt x="6" y="8"/>
                    <a:pt x="6" y="8"/>
                  </a:cubicBezTo>
                  <a:cubicBezTo>
                    <a:pt x="7" y="7"/>
                    <a:pt x="7" y="5"/>
                    <a:pt x="7" y="3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0"/>
                    <a:pt x="4" y="0"/>
                    <a:pt x="4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1" y="2"/>
                  </a:cubicBezTo>
                  <a:cubicBezTo>
                    <a:pt x="0" y="3"/>
                    <a:pt x="0" y="4"/>
                    <a:pt x="0" y="6"/>
                  </a:cubicBezTo>
                  <a:lnTo>
                    <a:pt x="1" y="7"/>
                  </a:ln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7" name="Freeform 36"/>
            <p:cNvSpPr>
              <a:spLocks/>
            </p:cNvSpPr>
            <p:nvPr userDrawn="1"/>
          </p:nvSpPr>
          <p:spPr bwMode="auto">
            <a:xfrm>
              <a:off x="11887200" y="12772711"/>
              <a:ext cx="161925" cy="215900"/>
            </a:xfrm>
            <a:custGeom>
              <a:avLst/>
              <a:gdLst>
                <a:gd name="T0" fmla="*/ 18 w 42"/>
                <a:gd name="T1" fmla="*/ 43 h 56"/>
                <a:gd name="T2" fmla="*/ 17 w 42"/>
                <a:gd name="T3" fmla="*/ 46 h 56"/>
                <a:gd name="T4" fmla="*/ 19 w 42"/>
                <a:gd name="T5" fmla="*/ 51 h 56"/>
                <a:gd name="T6" fmla="*/ 22 w 42"/>
                <a:gd name="T7" fmla="*/ 54 h 56"/>
                <a:gd name="T8" fmla="*/ 25 w 42"/>
                <a:gd name="T9" fmla="*/ 56 h 56"/>
                <a:gd name="T10" fmla="*/ 31 w 42"/>
                <a:gd name="T11" fmla="*/ 55 h 56"/>
                <a:gd name="T12" fmla="*/ 33 w 42"/>
                <a:gd name="T13" fmla="*/ 53 h 56"/>
                <a:gd name="T14" fmla="*/ 35 w 42"/>
                <a:gd name="T15" fmla="*/ 48 h 56"/>
                <a:gd name="T16" fmla="*/ 38 w 42"/>
                <a:gd name="T17" fmla="*/ 36 h 56"/>
                <a:gd name="T18" fmla="*/ 41 w 42"/>
                <a:gd name="T19" fmla="*/ 32 h 56"/>
                <a:gd name="T20" fmla="*/ 38 w 42"/>
                <a:gd name="T21" fmla="*/ 26 h 56"/>
                <a:gd name="T22" fmla="*/ 34 w 42"/>
                <a:gd name="T23" fmla="*/ 17 h 56"/>
                <a:gd name="T24" fmla="*/ 37 w 42"/>
                <a:gd name="T25" fmla="*/ 18 h 56"/>
                <a:gd name="T26" fmla="*/ 38 w 42"/>
                <a:gd name="T27" fmla="*/ 17 h 56"/>
                <a:gd name="T28" fmla="*/ 36 w 42"/>
                <a:gd name="T29" fmla="*/ 7 h 56"/>
                <a:gd name="T30" fmla="*/ 34 w 42"/>
                <a:gd name="T31" fmla="*/ 4 h 56"/>
                <a:gd name="T32" fmla="*/ 31 w 42"/>
                <a:gd name="T33" fmla="*/ 2 h 56"/>
                <a:gd name="T34" fmla="*/ 23 w 42"/>
                <a:gd name="T35" fmla="*/ 0 h 56"/>
                <a:gd name="T36" fmla="*/ 22 w 42"/>
                <a:gd name="T37" fmla="*/ 0 h 56"/>
                <a:gd name="T38" fmla="*/ 21 w 42"/>
                <a:gd name="T39" fmla="*/ 8 h 56"/>
                <a:gd name="T40" fmla="*/ 19 w 42"/>
                <a:gd name="T41" fmla="*/ 9 h 56"/>
                <a:gd name="T42" fmla="*/ 15 w 42"/>
                <a:gd name="T43" fmla="*/ 12 h 56"/>
                <a:gd name="T44" fmla="*/ 14 w 42"/>
                <a:gd name="T45" fmla="*/ 14 h 56"/>
                <a:gd name="T46" fmla="*/ 13 w 42"/>
                <a:gd name="T47" fmla="*/ 17 h 56"/>
                <a:gd name="T48" fmla="*/ 12 w 42"/>
                <a:gd name="T49" fmla="*/ 16 h 56"/>
                <a:gd name="T50" fmla="*/ 8 w 42"/>
                <a:gd name="T51" fmla="*/ 16 h 56"/>
                <a:gd name="T52" fmla="*/ 4 w 42"/>
                <a:gd name="T53" fmla="*/ 17 h 56"/>
                <a:gd name="T54" fmla="*/ 0 w 42"/>
                <a:gd name="T55" fmla="*/ 21 h 56"/>
                <a:gd name="T56" fmla="*/ 0 w 42"/>
                <a:gd name="T57" fmla="*/ 26 h 56"/>
                <a:gd name="T58" fmla="*/ 3 w 42"/>
                <a:gd name="T59" fmla="*/ 29 h 56"/>
                <a:gd name="T60" fmla="*/ 7 w 42"/>
                <a:gd name="T61" fmla="*/ 29 h 56"/>
                <a:gd name="T62" fmla="*/ 14 w 42"/>
                <a:gd name="T63" fmla="*/ 26 h 56"/>
                <a:gd name="T64" fmla="*/ 20 w 42"/>
                <a:gd name="T65" fmla="*/ 33 h 56"/>
                <a:gd name="T66" fmla="*/ 21 w 42"/>
                <a:gd name="T67" fmla="*/ 35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2" h="56">
                  <a:moveTo>
                    <a:pt x="21" y="36"/>
                  </a:moveTo>
                  <a:cubicBezTo>
                    <a:pt x="20" y="38"/>
                    <a:pt x="19" y="40"/>
                    <a:pt x="18" y="43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8" y="49"/>
                    <a:pt x="18" y="49"/>
                    <a:pt x="18" y="49"/>
                  </a:cubicBezTo>
                  <a:cubicBezTo>
                    <a:pt x="19" y="51"/>
                    <a:pt x="19" y="51"/>
                    <a:pt x="19" y="51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5" y="56"/>
                    <a:pt x="25" y="56"/>
                    <a:pt x="25" y="56"/>
                  </a:cubicBezTo>
                  <a:cubicBezTo>
                    <a:pt x="25" y="56"/>
                    <a:pt x="25" y="56"/>
                    <a:pt x="25" y="56"/>
                  </a:cubicBezTo>
                  <a:cubicBezTo>
                    <a:pt x="25" y="56"/>
                    <a:pt x="29" y="56"/>
                    <a:pt x="29" y="56"/>
                  </a:cubicBezTo>
                  <a:cubicBezTo>
                    <a:pt x="31" y="55"/>
                    <a:pt x="31" y="55"/>
                    <a:pt x="31" y="55"/>
                  </a:cubicBezTo>
                  <a:cubicBezTo>
                    <a:pt x="31" y="55"/>
                    <a:pt x="31" y="55"/>
                    <a:pt x="31" y="54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3" y="51"/>
                    <a:pt x="33" y="51"/>
                    <a:pt x="33" y="51"/>
                  </a:cubicBezTo>
                  <a:cubicBezTo>
                    <a:pt x="34" y="50"/>
                    <a:pt x="34" y="49"/>
                    <a:pt x="35" y="48"/>
                  </a:cubicBezTo>
                  <a:cubicBezTo>
                    <a:pt x="35" y="46"/>
                    <a:pt x="35" y="46"/>
                    <a:pt x="35" y="46"/>
                  </a:cubicBezTo>
                  <a:cubicBezTo>
                    <a:pt x="36" y="43"/>
                    <a:pt x="37" y="39"/>
                    <a:pt x="38" y="36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41" y="32"/>
                    <a:pt x="41" y="32"/>
                    <a:pt x="41" y="32"/>
                  </a:cubicBezTo>
                  <a:cubicBezTo>
                    <a:pt x="42" y="32"/>
                    <a:pt x="42" y="31"/>
                    <a:pt x="41" y="31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7" y="24"/>
                    <a:pt x="37" y="24"/>
                    <a:pt x="37" y="24"/>
                  </a:cubicBezTo>
                  <a:cubicBezTo>
                    <a:pt x="36" y="22"/>
                    <a:pt x="35" y="19"/>
                    <a:pt x="34" y="17"/>
                  </a:cubicBezTo>
                  <a:cubicBezTo>
                    <a:pt x="37" y="18"/>
                    <a:pt x="37" y="18"/>
                    <a:pt x="37" y="18"/>
                  </a:cubicBezTo>
                  <a:cubicBezTo>
                    <a:pt x="37" y="18"/>
                    <a:pt x="37" y="18"/>
                    <a:pt x="37" y="18"/>
                  </a:cubicBezTo>
                  <a:cubicBezTo>
                    <a:pt x="38" y="18"/>
                    <a:pt x="38" y="18"/>
                    <a:pt x="38" y="18"/>
                  </a:cubicBezTo>
                  <a:cubicBezTo>
                    <a:pt x="38" y="18"/>
                    <a:pt x="38" y="17"/>
                    <a:pt x="38" y="17"/>
                  </a:cubicBezTo>
                  <a:cubicBezTo>
                    <a:pt x="37" y="9"/>
                    <a:pt x="37" y="9"/>
                    <a:pt x="37" y="9"/>
                  </a:cubicBezTo>
                  <a:cubicBezTo>
                    <a:pt x="36" y="7"/>
                    <a:pt x="36" y="7"/>
                    <a:pt x="36" y="7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1" y="2"/>
                    <a:pt x="31" y="2"/>
                    <a:pt x="31" y="2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1" y="0"/>
                    <a:pt x="21" y="1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4" y="12"/>
                    <a:pt x="14" y="12"/>
                    <a:pt x="14" y="13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2"/>
                    <a:pt x="0" y="22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7"/>
                    <a:pt x="0" y="27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3" y="29"/>
                    <a:pt x="3" y="29"/>
                    <a:pt x="4" y="29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11" y="28"/>
                    <a:pt x="13" y="27"/>
                    <a:pt x="14" y="26"/>
                  </a:cubicBezTo>
                  <a:cubicBezTo>
                    <a:pt x="15" y="25"/>
                    <a:pt x="15" y="25"/>
                    <a:pt x="16" y="25"/>
                  </a:cubicBezTo>
                  <a:cubicBezTo>
                    <a:pt x="17" y="27"/>
                    <a:pt x="18" y="30"/>
                    <a:pt x="20" y="33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1" y="36"/>
                    <a:pt x="21" y="36"/>
                    <a:pt x="21" y="36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8" name="Freeform 37"/>
            <p:cNvSpPr>
              <a:spLocks/>
            </p:cNvSpPr>
            <p:nvPr userDrawn="1"/>
          </p:nvSpPr>
          <p:spPr bwMode="auto">
            <a:xfrm>
              <a:off x="11998325" y="13039411"/>
              <a:ext cx="69850" cy="119063"/>
            </a:xfrm>
            <a:custGeom>
              <a:avLst/>
              <a:gdLst>
                <a:gd name="T0" fmla="*/ 0 w 18"/>
                <a:gd name="T1" fmla="*/ 12 h 31"/>
                <a:gd name="T2" fmla="*/ 1 w 18"/>
                <a:gd name="T3" fmla="*/ 14 h 31"/>
                <a:gd name="T4" fmla="*/ 2 w 18"/>
                <a:gd name="T5" fmla="*/ 16 h 31"/>
                <a:gd name="T6" fmla="*/ 3 w 18"/>
                <a:gd name="T7" fmla="*/ 18 h 31"/>
                <a:gd name="T8" fmla="*/ 3 w 18"/>
                <a:gd name="T9" fmla="*/ 19 h 31"/>
                <a:gd name="T10" fmla="*/ 4 w 18"/>
                <a:gd name="T11" fmla="*/ 20 h 31"/>
                <a:gd name="T12" fmla="*/ 6 w 18"/>
                <a:gd name="T13" fmla="*/ 21 h 31"/>
                <a:gd name="T14" fmla="*/ 7 w 18"/>
                <a:gd name="T15" fmla="*/ 21 h 31"/>
                <a:gd name="T16" fmla="*/ 6 w 18"/>
                <a:gd name="T17" fmla="*/ 24 h 31"/>
                <a:gd name="T18" fmla="*/ 6 w 18"/>
                <a:gd name="T19" fmla="*/ 27 h 31"/>
                <a:gd name="T20" fmla="*/ 6 w 18"/>
                <a:gd name="T21" fmla="*/ 27 h 31"/>
                <a:gd name="T22" fmla="*/ 8 w 18"/>
                <a:gd name="T23" fmla="*/ 29 h 31"/>
                <a:gd name="T24" fmla="*/ 8 w 18"/>
                <a:gd name="T25" fmla="*/ 30 h 31"/>
                <a:gd name="T26" fmla="*/ 10 w 18"/>
                <a:gd name="T27" fmla="*/ 31 h 31"/>
                <a:gd name="T28" fmla="*/ 11 w 18"/>
                <a:gd name="T29" fmla="*/ 31 h 31"/>
                <a:gd name="T30" fmla="*/ 13 w 18"/>
                <a:gd name="T31" fmla="*/ 31 h 31"/>
                <a:gd name="T32" fmla="*/ 13 w 18"/>
                <a:gd name="T33" fmla="*/ 31 h 31"/>
                <a:gd name="T34" fmla="*/ 14 w 18"/>
                <a:gd name="T35" fmla="*/ 31 h 31"/>
                <a:gd name="T36" fmla="*/ 16 w 18"/>
                <a:gd name="T37" fmla="*/ 29 h 31"/>
                <a:gd name="T38" fmla="*/ 17 w 18"/>
                <a:gd name="T39" fmla="*/ 29 h 31"/>
                <a:gd name="T40" fmla="*/ 17 w 18"/>
                <a:gd name="T41" fmla="*/ 27 h 31"/>
                <a:gd name="T42" fmla="*/ 18 w 18"/>
                <a:gd name="T43" fmla="*/ 26 h 31"/>
                <a:gd name="T44" fmla="*/ 18 w 18"/>
                <a:gd name="T45" fmla="*/ 25 h 31"/>
                <a:gd name="T46" fmla="*/ 18 w 18"/>
                <a:gd name="T47" fmla="*/ 24 h 31"/>
                <a:gd name="T48" fmla="*/ 17 w 18"/>
                <a:gd name="T49" fmla="*/ 23 h 31"/>
                <a:gd name="T50" fmla="*/ 17 w 18"/>
                <a:gd name="T51" fmla="*/ 22 h 31"/>
                <a:gd name="T52" fmla="*/ 16 w 18"/>
                <a:gd name="T53" fmla="*/ 21 h 31"/>
                <a:gd name="T54" fmla="*/ 15 w 18"/>
                <a:gd name="T55" fmla="*/ 20 h 31"/>
                <a:gd name="T56" fmla="*/ 15 w 18"/>
                <a:gd name="T57" fmla="*/ 20 h 31"/>
                <a:gd name="T58" fmla="*/ 14 w 18"/>
                <a:gd name="T59" fmla="*/ 20 h 31"/>
                <a:gd name="T60" fmla="*/ 14 w 18"/>
                <a:gd name="T61" fmla="*/ 19 h 31"/>
                <a:gd name="T62" fmla="*/ 13 w 18"/>
                <a:gd name="T63" fmla="*/ 19 h 31"/>
                <a:gd name="T64" fmla="*/ 13 w 18"/>
                <a:gd name="T65" fmla="*/ 19 h 31"/>
                <a:gd name="T66" fmla="*/ 15 w 18"/>
                <a:gd name="T67" fmla="*/ 17 h 31"/>
                <a:gd name="T68" fmla="*/ 16 w 18"/>
                <a:gd name="T69" fmla="*/ 14 h 31"/>
                <a:gd name="T70" fmla="*/ 16 w 18"/>
                <a:gd name="T71" fmla="*/ 12 h 31"/>
                <a:gd name="T72" fmla="*/ 16 w 18"/>
                <a:gd name="T73" fmla="*/ 11 h 31"/>
                <a:gd name="T74" fmla="*/ 16 w 18"/>
                <a:gd name="T75" fmla="*/ 9 h 31"/>
                <a:gd name="T76" fmla="*/ 16 w 18"/>
                <a:gd name="T77" fmla="*/ 7 h 31"/>
                <a:gd name="T78" fmla="*/ 15 w 18"/>
                <a:gd name="T79" fmla="*/ 6 h 31"/>
                <a:gd name="T80" fmla="*/ 14 w 18"/>
                <a:gd name="T81" fmla="*/ 4 h 31"/>
                <a:gd name="T82" fmla="*/ 13 w 18"/>
                <a:gd name="T83" fmla="*/ 4 h 31"/>
                <a:gd name="T84" fmla="*/ 11 w 18"/>
                <a:gd name="T85" fmla="*/ 2 h 31"/>
                <a:gd name="T86" fmla="*/ 5 w 18"/>
                <a:gd name="T87" fmla="*/ 0 h 31"/>
                <a:gd name="T88" fmla="*/ 5 w 18"/>
                <a:gd name="T89" fmla="*/ 0 h 31"/>
                <a:gd name="T90" fmla="*/ 4 w 18"/>
                <a:gd name="T91" fmla="*/ 0 h 31"/>
                <a:gd name="T92" fmla="*/ 1 w 18"/>
                <a:gd name="T93" fmla="*/ 3 h 31"/>
                <a:gd name="T94" fmla="*/ 1 w 18"/>
                <a:gd name="T95" fmla="*/ 5 h 31"/>
                <a:gd name="T96" fmla="*/ 0 w 18"/>
                <a:gd name="T97" fmla="*/ 6 h 31"/>
                <a:gd name="T98" fmla="*/ 0 w 18"/>
                <a:gd name="T99" fmla="*/ 10 h 31"/>
                <a:gd name="T100" fmla="*/ 0 w 18"/>
                <a:gd name="T101" fmla="*/ 1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8" h="31">
                  <a:moveTo>
                    <a:pt x="0" y="12"/>
                  </a:moveTo>
                  <a:cubicBezTo>
                    <a:pt x="1" y="13"/>
                    <a:pt x="1" y="13"/>
                    <a:pt x="1" y="14"/>
                  </a:cubicBezTo>
                  <a:cubicBezTo>
                    <a:pt x="1" y="15"/>
                    <a:pt x="1" y="15"/>
                    <a:pt x="2" y="16"/>
                  </a:cubicBezTo>
                  <a:cubicBezTo>
                    <a:pt x="2" y="17"/>
                    <a:pt x="2" y="17"/>
                    <a:pt x="3" y="18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2"/>
                    <a:pt x="6" y="23"/>
                    <a:pt x="6" y="24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7" y="29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9" y="1"/>
                    <a:pt x="7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1"/>
                    <a:pt x="0" y="12"/>
                    <a:pt x="0" y="12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9" name="Freeform 38"/>
            <p:cNvSpPr>
              <a:spLocks/>
            </p:cNvSpPr>
            <p:nvPr userDrawn="1"/>
          </p:nvSpPr>
          <p:spPr bwMode="auto">
            <a:xfrm>
              <a:off x="12076113" y="13395011"/>
              <a:ext cx="53975" cy="58738"/>
            </a:xfrm>
            <a:custGeom>
              <a:avLst/>
              <a:gdLst>
                <a:gd name="T0" fmla="*/ 6 w 14"/>
                <a:gd name="T1" fmla="*/ 0 h 15"/>
                <a:gd name="T2" fmla="*/ 5 w 14"/>
                <a:gd name="T3" fmla="*/ 0 h 15"/>
                <a:gd name="T4" fmla="*/ 3 w 14"/>
                <a:gd name="T5" fmla="*/ 1 h 15"/>
                <a:gd name="T6" fmla="*/ 2 w 14"/>
                <a:gd name="T7" fmla="*/ 2 h 15"/>
                <a:gd name="T8" fmla="*/ 0 w 14"/>
                <a:gd name="T9" fmla="*/ 4 h 15"/>
                <a:gd name="T10" fmla="*/ 0 w 14"/>
                <a:gd name="T11" fmla="*/ 6 h 15"/>
                <a:gd name="T12" fmla="*/ 0 w 14"/>
                <a:gd name="T13" fmla="*/ 8 h 15"/>
                <a:gd name="T14" fmla="*/ 0 w 14"/>
                <a:gd name="T15" fmla="*/ 10 h 15"/>
                <a:gd name="T16" fmla="*/ 2 w 14"/>
                <a:gd name="T17" fmla="*/ 12 h 15"/>
                <a:gd name="T18" fmla="*/ 4 w 14"/>
                <a:gd name="T19" fmla="*/ 14 h 15"/>
                <a:gd name="T20" fmla="*/ 6 w 14"/>
                <a:gd name="T21" fmla="*/ 15 h 15"/>
                <a:gd name="T22" fmla="*/ 7 w 14"/>
                <a:gd name="T23" fmla="*/ 15 h 15"/>
                <a:gd name="T24" fmla="*/ 10 w 14"/>
                <a:gd name="T25" fmla="*/ 15 h 15"/>
                <a:gd name="T26" fmla="*/ 10 w 14"/>
                <a:gd name="T27" fmla="*/ 14 h 15"/>
                <a:gd name="T28" fmla="*/ 13 w 14"/>
                <a:gd name="T29" fmla="*/ 12 h 15"/>
                <a:gd name="T30" fmla="*/ 13 w 14"/>
                <a:gd name="T31" fmla="*/ 12 h 15"/>
                <a:gd name="T32" fmla="*/ 14 w 14"/>
                <a:gd name="T33" fmla="*/ 9 h 15"/>
                <a:gd name="T34" fmla="*/ 14 w 14"/>
                <a:gd name="T35" fmla="*/ 9 h 15"/>
                <a:gd name="T36" fmla="*/ 13 w 14"/>
                <a:gd name="T37" fmla="*/ 6 h 15"/>
                <a:gd name="T38" fmla="*/ 12 w 14"/>
                <a:gd name="T39" fmla="*/ 4 h 15"/>
                <a:gd name="T40" fmla="*/ 11 w 14"/>
                <a:gd name="T41" fmla="*/ 3 h 15"/>
                <a:gd name="T42" fmla="*/ 9 w 14"/>
                <a:gd name="T43" fmla="*/ 1 h 15"/>
                <a:gd name="T44" fmla="*/ 6 w 14"/>
                <a:gd name="T45" fmla="*/ 0 h 15"/>
                <a:gd name="T46" fmla="*/ 6 w 14"/>
                <a:gd name="T47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4" h="15">
                  <a:moveTo>
                    <a:pt x="6" y="0"/>
                  </a:moveTo>
                  <a:cubicBezTo>
                    <a:pt x="6" y="0"/>
                    <a:pt x="5" y="0"/>
                    <a:pt x="5" y="0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1"/>
                    <a:pt x="2" y="1"/>
                    <a:pt x="2" y="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7" y="15"/>
                  </a:cubicBezTo>
                  <a:cubicBezTo>
                    <a:pt x="7" y="15"/>
                    <a:pt x="10" y="15"/>
                    <a:pt x="10" y="15"/>
                  </a:cubicBezTo>
                  <a:cubicBezTo>
                    <a:pt x="10" y="15"/>
                    <a:pt x="10" y="15"/>
                    <a:pt x="10" y="14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0" name="Freeform 39"/>
            <p:cNvSpPr>
              <a:spLocks/>
            </p:cNvSpPr>
            <p:nvPr userDrawn="1"/>
          </p:nvSpPr>
          <p:spPr bwMode="auto">
            <a:xfrm>
              <a:off x="12014200" y="13693461"/>
              <a:ext cx="77788" cy="57150"/>
            </a:xfrm>
            <a:custGeom>
              <a:avLst/>
              <a:gdLst>
                <a:gd name="T0" fmla="*/ 2 w 20"/>
                <a:gd name="T1" fmla="*/ 11 h 15"/>
                <a:gd name="T2" fmla="*/ 3 w 20"/>
                <a:gd name="T3" fmla="*/ 11 h 15"/>
                <a:gd name="T4" fmla="*/ 4 w 20"/>
                <a:gd name="T5" fmla="*/ 12 h 15"/>
                <a:gd name="T6" fmla="*/ 6 w 20"/>
                <a:gd name="T7" fmla="*/ 12 h 15"/>
                <a:gd name="T8" fmla="*/ 7 w 20"/>
                <a:gd name="T9" fmla="*/ 12 h 15"/>
                <a:gd name="T10" fmla="*/ 8 w 20"/>
                <a:gd name="T11" fmla="*/ 11 h 15"/>
                <a:gd name="T12" fmla="*/ 10 w 20"/>
                <a:gd name="T13" fmla="*/ 13 h 15"/>
                <a:gd name="T14" fmla="*/ 10 w 20"/>
                <a:gd name="T15" fmla="*/ 14 h 15"/>
                <a:gd name="T16" fmla="*/ 10 w 20"/>
                <a:gd name="T17" fmla="*/ 14 h 15"/>
                <a:gd name="T18" fmla="*/ 12 w 20"/>
                <a:gd name="T19" fmla="*/ 15 h 15"/>
                <a:gd name="T20" fmla="*/ 13 w 20"/>
                <a:gd name="T21" fmla="*/ 15 h 15"/>
                <a:gd name="T22" fmla="*/ 14 w 20"/>
                <a:gd name="T23" fmla="*/ 15 h 15"/>
                <a:gd name="T24" fmla="*/ 14 w 20"/>
                <a:gd name="T25" fmla="*/ 15 h 15"/>
                <a:gd name="T26" fmla="*/ 16 w 20"/>
                <a:gd name="T27" fmla="*/ 15 h 15"/>
                <a:gd name="T28" fmla="*/ 17 w 20"/>
                <a:gd name="T29" fmla="*/ 14 h 15"/>
                <a:gd name="T30" fmla="*/ 18 w 20"/>
                <a:gd name="T31" fmla="*/ 13 h 15"/>
                <a:gd name="T32" fmla="*/ 20 w 20"/>
                <a:gd name="T33" fmla="*/ 10 h 15"/>
                <a:gd name="T34" fmla="*/ 20 w 20"/>
                <a:gd name="T35" fmla="*/ 8 h 15"/>
                <a:gd name="T36" fmla="*/ 18 w 20"/>
                <a:gd name="T37" fmla="*/ 4 h 15"/>
                <a:gd name="T38" fmla="*/ 17 w 20"/>
                <a:gd name="T39" fmla="*/ 3 h 15"/>
                <a:gd name="T40" fmla="*/ 16 w 20"/>
                <a:gd name="T41" fmla="*/ 2 h 15"/>
                <a:gd name="T42" fmla="*/ 13 w 20"/>
                <a:gd name="T43" fmla="*/ 2 h 15"/>
                <a:gd name="T44" fmla="*/ 12 w 20"/>
                <a:gd name="T45" fmla="*/ 2 h 15"/>
                <a:gd name="T46" fmla="*/ 11 w 20"/>
                <a:gd name="T47" fmla="*/ 3 h 15"/>
                <a:gd name="T48" fmla="*/ 9 w 20"/>
                <a:gd name="T49" fmla="*/ 1 h 15"/>
                <a:gd name="T50" fmla="*/ 7 w 20"/>
                <a:gd name="T51" fmla="*/ 0 h 15"/>
                <a:gd name="T52" fmla="*/ 5 w 20"/>
                <a:gd name="T53" fmla="*/ 0 h 15"/>
                <a:gd name="T54" fmla="*/ 4 w 20"/>
                <a:gd name="T55" fmla="*/ 0 h 15"/>
                <a:gd name="T56" fmla="*/ 2 w 20"/>
                <a:gd name="T57" fmla="*/ 1 h 15"/>
                <a:gd name="T58" fmla="*/ 2 w 20"/>
                <a:gd name="T59" fmla="*/ 1 h 15"/>
                <a:gd name="T60" fmla="*/ 1 w 20"/>
                <a:gd name="T61" fmla="*/ 2 h 15"/>
                <a:gd name="T62" fmla="*/ 0 w 20"/>
                <a:gd name="T63" fmla="*/ 3 h 15"/>
                <a:gd name="T64" fmla="*/ 0 w 20"/>
                <a:gd name="T65" fmla="*/ 6 h 15"/>
                <a:gd name="T66" fmla="*/ 0 w 20"/>
                <a:gd name="T67" fmla="*/ 6 h 15"/>
                <a:gd name="T68" fmla="*/ 0 w 20"/>
                <a:gd name="T69" fmla="*/ 8 h 15"/>
                <a:gd name="T70" fmla="*/ 2 w 20"/>
                <a:gd name="T71" fmla="*/ 1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0" h="15">
                  <a:moveTo>
                    <a:pt x="2" y="11"/>
                  </a:moveTo>
                  <a:cubicBezTo>
                    <a:pt x="3" y="11"/>
                    <a:pt x="3" y="11"/>
                    <a:pt x="3" y="11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12"/>
                    <a:pt x="8" y="12"/>
                    <a:pt x="8" y="11"/>
                  </a:cubicBezTo>
                  <a:cubicBezTo>
                    <a:pt x="9" y="12"/>
                    <a:pt x="9" y="13"/>
                    <a:pt x="10" y="13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9" y="12"/>
                    <a:pt x="19" y="11"/>
                    <a:pt x="20" y="10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7"/>
                    <a:pt x="19" y="6"/>
                    <a:pt x="18" y="4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0" y="2"/>
                    <a:pt x="9" y="1"/>
                    <a:pt x="9" y="1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9"/>
                    <a:pt x="1" y="9"/>
                    <a:pt x="2" y="11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1" name="Freeform 40"/>
            <p:cNvSpPr>
              <a:spLocks/>
            </p:cNvSpPr>
            <p:nvPr userDrawn="1"/>
          </p:nvSpPr>
          <p:spPr bwMode="auto">
            <a:xfrm>
              <a:off x="12052300" y="13341036"/>
              <a:ext cx="53975" cy="53975"/>
            </a:xfrm>
            <a:custGeom>
              <a:avLst/>
              <a:gdLst>
                <a:gd name="T0" fmla="*/ 9 w 14"/>
                <a:gd name="T1" fmla="*/ 0 h 14"/>
                <a:gd name="T2" fmla="*/ 8 w 14"/>
                <a:gd name="T3" fmla="*/ 0 h 14"/>
                <a:gd name="T4" fmla="*/ 6 w 14"/>
                <a:gd name="T5" fmla="*/ 0 h 14"/>
                <a:gd name="T6" fmla="*/ 5 w 14"/>
                <a:gd name="T7" fmla="*/ 0 h 14"/>
                <a:gd name="T8" fmla="*/ 4 w 14"/>
                <a:gd name="T9" fmla="*/ 1 h 14"/>
                <a:gd name="T10" fmla="*/ 3 w 14"/>
                <a:gd name="T11" fmla="*/ 2 h 14"/>
                <a:gd name="T12" fmla="*/ 2 w 14"/>
                <a:gd name="T13" fmla="*/ 2 h 14"/>
                <a:gd name="T14" fmla="*/ 1 w 14"/>
                <a:gd name="T15" fmla="*/ 3 h 14"/>
                <a:gd name="T16" fmla="*/ 1 w 14"/>
                <a:gd name="T17" fmla="*/ 5 h 14"/>
                <a:gd name="T18" fmla="*/ 0 w 14"/>
                <a:gd name="T19" fmla="*/ 6 h 14"/>
                <a:gd name="T20" fmla="*/ 0 w 14"/>
                <a:gd name="T21" fmla="*/ 7 h 14"/>
                <a:gd name="T22" fmla="*/ 0 w 14"/>
                <a:gd name="T23" fmla="*/ 8 h 14"/>
                <a:gd name="T24" fmla="*/ 1 w 14"/>
                <a:gd name="T25" fmla="*/ 9 h 14"/>
                <a:gd name="T26" fmla="*/ 1 w 14"/>
                <a:gd name="T27" fmla="*/ 11 h 14"/>
                <a:gd name="T28" fmla="*/ 2 w 14"/>
                <a:gd name="T29" fmla="*/ 12 h 14"/>
                <a:gd name="T30" fmla="*/ 4 w 14"/>
                <a:gd name="T31" fmla="*/ 13 h 14"/>
                <a:gd name="T32" fmla="*/ 5 w 14"/>
                <a:gd name="T33" fmla="*/ 14 h 14"/>
                <a:gd name="T34" fmla="*/ 6 w 14"/>
                <a:gd name="T35" fmla="*/ 14 h 14"/>
                <a:gd name="T36" fmla="*/ 8 w 14"/>
                <a:gd name="T37" fmla="*/ 14 h 14"/>
                <a:gd name="T38" fmla="*/ 9 w 14"/>
                <a:gd name="T39" fmla="*/ 14 h 14"/>
                <a:gd name="T40" fmla="*/ 10 w 14"/>
                <a:gd name="T41" fmla="*/ 13 h 14"/>
                <a:gd name="T42" fmla="*/ 11 w 14"/>
                <a:gd name="T43" fmla="*/ 12 h 14"/>
                <a:gd name="T44" fmla="*/ 12 w 14"/>
                <a:gd name="T45" fmla="*/ 12 h 14"/>
                <a:gd name="T46" fmla="*/ 13 w 14"/>
                <a:gd name="T47" fmla="*/ 11 h 14"/>
                <a:gd name="T48" fmla="*/ 13 w 14"/>
                <a:gd name="T49" fmla="*/ 9 h 14"/>
                <a:gd name="T50" fmla="*/ 14 w 14"/>
                <a:gd name="T51" fmla="*/ 8 h 14"/>
                <a:gd name="T52" fmla="*/ 14 w 14"/>
                <a:gd name="T53" fmla="*/ 7 h 14"/>
                <a:gd name="T54" fmla="*/ 14 w 14"/>
                <a:gd name="T55" fmla="*/ 6 h 14"/>
                <a:gd name="T56" fmla="*/ 13 w 14"/>
                <a:gd name="T57" fmla="*/ 5 h 14"/>
                <a:gd name="T58" fmla="*/ 13 w 14"/>
                <a:gd name="T59" fmla="*/ 3 h 14"/>
                <a:gd name="T60" fmla="*/ 12 w 14"/>
                <a:gd name="T61" fmla="*/ 2 h 14"/>
                <a:gd name="T62" fmla="*/ 10 w 14"/>
                <a:gd name="T63" fmla="*/ 1 h 14"/>
                <a:gd name="T64" fmla="*/ 9 w 14"/>
                <a:gd name="T6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4" h="14">
                  <a:moveTo>
                    <a:pt x="9" y="0"/>
                  </a:moveTo>
                  <a:cubicBezTo>
                    <a:pt x="9" y="0"/>
                    <a:pt x="8" y="0"/>
                    <a:pt x="8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4"/>
                    <a:pt x="5" y="14"/>
                    <a:pt x="6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4"/>
                    <a:pt x="9" y="14"/>
                    <a:pt x="9" y="14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0" y="1"/>
                    <a:pt x="10" y="1"/>
                    <a:pt x="10" y="1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2" name="Freeform 41"/>
            <p:cNvSpPr>
              <a:spLocks/>
            </p:cNvSpPr>
            <p:nvPr userDrawn="1"/>
          </p:nvSpPr>
          <p:spPr bwMode="auto">
            <a:xfrm>
              <a:off x="12006263" y="13158474"/>
              <a:ext cx="77788" cy="88900"/>
            </a:xfrm>
            <a:custGeom>
              <a:avLst/>
              <a:gdLst>
                <a:gd name="T0" fmla="*/ 1 w 20"/>
                <a:gd name="T1" fmla="*/ 13 h 23"/>
                <a:gd name="T2" fmla="*/ 1 w 20"/>
                <a:gd name="T3" fmla="*/ 14 h 23"/>
                <a:gd name="T4" fmla="*/ 2 w 20"/>
                <a:gd name="T5" fmla="*/ 15 h 23"/>
                <a:gd name="T6" fmla="*/ 3 w 20"/>
                <a:gd name="T7" fmla="*/ 16 h 23"/>
                <a:gd name="T8" fmla="*/ 5 w 20"/>
                <a:gd name="T9" fmla="*/ 17 h 23"/>
                <a:gd name="T10" fmla="*/ 6 w 20"/>
                <a:gd name="T11" fmla="*/ 17 h 23"/>
                <a:gd name="T12" fmla="*/ 8 w 20"/>
                <a:gd name="T13" fmla="*/ 17 h 23"/>
                <a:gd name="T14" fmla="*/ 8 w 20"/>
                <a:gd name="T15" fmla="*/ 18 h 23"/>
                <a:gd name="T16" fmla="*/ 10 w 20"/>
                <a:gd name="T17" fmla="*/ 20 h 23"/>
                <a:gd name="T18" fmla="*/ 10 w 20"/>
                <a:gd name="T19" fmla="*/ 20 h 23"/>
                <a:gd name="T20" fmla="*/ 16 w 20"/>
                <a:gd name="T21" fmla="*/ 23 h 23"/>
                <a:gd name="T22" fmla="*/ 16 w 20"/>
                <a:gd name="T23" fmla="*/ 23 h 23"/>
                <a:gd name="T24" fmla="*/ 17 w 20"/>
                <a:gd name="T25" fmla="*/ 23 h 23"/>
                <a:gd name="T26" fmla="*/ 17 w 20"/>
                <a:gd name="T27" fmla="*/ 23 h 23"/>
                <a:gd name="T28" fmla="*/ 19 w 20"/>
                <a:gd name="T29" fmla="*/ 17 h 23"/>
                <a:gd name="T30" fmla="*/ 20 w 20"/>
                <a:gd name="T31" fmla="*/ 15 h 23"/>
                <a:gd name="T32" fmla="*/ 20 w 20"/>
                <a:gd name="T33" fmla="*/ 13 h 23"/>
                <a:gd name="T34" fmla="*/ 20 w 20"/>
                <a:gd name="T35" fmla="*/ 11 h 23"/>
                <a:gd name="T36" fmla="*/ 20 w 20"/>
                <a:gd name="T37" fmla="*/ 10 h 23"/>
                <a:gd name="T38" fmla="*/ 19 w 20"/>
                <a:gd name="T39" fmla="*/ 8 h 23"/>
                <a:gd name="T40" fmla="*/ 18 w 20"/>
                <a:gd name="T41" fmla="*/ 6 h 23"/>
                <a:gd name="T42" fmla="*/ 12 w 20"/>
                <a:gd name="T43" fmla="*/ 0 h 23"/>
                <a:gd name="T44" fmla="*/ 12 w 20"/>
                <a:gd name="T45" fmla="*/ 0 h 23"/>
                <a:gd name="T46" fmla="*/ 11 w 20"/>
                <a:gd name="T47" fmla="*/ 0 h 23"/>
                <a:gd name="T48" fmla="*/ 11 w 20"/>
                <a:gd name="T49" fmla="*/ 1 h 23"/>
                <a:gd name="T50" fmla="*/ 9 w 20"/>
                <a:gd name="T51" fmla="*/ 6 h 23"/>
                <a:gd name="T52" fmla="*/ 8 w 20"/>
                <a:gd name="T53" fmla="*/ 5 h 23"/>
                <a:gd name="T54" fmla="*/ 7 w 20"/>
                <a:gd name="T55" fmla="*/ 4 h 23"/>
                <a:gd name="T56" fmla="*/ 6 w 20"/>
                <a:gd name="T57" fmla="*/ 4 h 23"/>
                <a:gd name="T58" fmla="*/ 6 w 20"/>
                <a:gd name="T59" fmla="*/ 4 h 23"/>
                <a:gd name="T60" fmla="*/ 4 w 20"/>
                <a:gd name="T61" fmla="*/ 5 h 23"/>
                <a:gd name="T62" fmla="*/ 2 w 20"/>
                <a:gd name="T63" fmla="*/ 6 h 23"/>
                <a:gd name="T64" fmla="*/ 2 w 20"/>
                <a:gd name="T65" fmla="*/ 7 h 23"/>
                <a:gd name="T66" fmla="*/ 0 w 20"/>
                <a:gd name="T67" fmla="*/ 10 h 23"/>
                <a:gd name="T68" fmla="*/ 0 w 20"/>
                <a:gd name="T69" fmla="*/ 12 h 23"/>
                <a:gd name="T70" fmla="*/ 1 w 20"/>
                <a:gd name="T71" fmla="*/ 1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0" h="23"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7" y="17"/>
                    <a:pt x="8" y="17"/>
                    <a:pt x="8" y="17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6" y="23"/>
                    <a:pt x="16" y="23"/>
                    <a:pt x="17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1" y="0"/>
                    <a:pt x="11" y="0"/>
                  </a:cubicBezTo>
                  <a:cubicBezTo>
                    <a:pt x="11" y="0"/>
                    <a:pt x="11" y="0"/>
                    <a:pt x="11" y="1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1" y="8"/>
                    <a:pt x="1" y="9"/>
                    <a:pt x="0" y="10"/>
                  </a:cubicBezTo>
                  <a:cubicBezTo>
                    <a:pt x="0" y="12"/>
                    <a:pt x="0" y="12"/>
                    <a:pt x="0" y="12"/>
                  </a:cubicBezTo>
                  <a:lnTo>
                    <a:pt x="1" y="13"/>
                  </a:ln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3" name="Freeform 42"/>
            <p:cNvSpPr>
              <a:spLocks/>
            </p:cNvSpPr>
            <p:nvPr userDrawn="1"/>
          </p:nvSpPr>
          <p:spPr bwMode="auto">
            <a:xfrm>
              <a:off x="8159750" y="10543861"/>
              <a:ext cx="76200" cy="92075"/>
            </a:xfrm>
            <a:custGeom>
              <a:avLst/>
              <a:gdLst>
                <a:gd name="T0" fmla="*/ 2 w 20"/>
                <a:gd name="T1" fmla="*/ 6 h 24"/>
                <a:gd name="T2" fmla="*/ 4 w 20"/>
                <a:gd name="T3" fmla="*/ 11 h 24"/>
                <a:gd name="T4" fmla="*/ 5 w 20"/>
                <a:gd name="T5" fmla="*/ 12 h 24"/>
                <a:gd name="T6" fmla="*/ 9 w 20"/>
                <a:gd name="T7" fmla="*/ 21 h 24"/>
                <a:gd name="T8" fmla="*/ 10 w 20"/>
                <a:gd name="T9" fmla="*/ 22 h 24"/>
                <a:gd name="T10" fmla="*/ 12 w 20"/>
                <a:gd name="T11" fmla="*/ 23 h 24"/>
                <a:gd name="T12" fmla="*/ 12 w 20"/>
                <a:gd name="T13" fmla="*/ 24 h 24"/>
                <a:gd name="T14" fmla="*/ 13 w 20"/>
                <a:gd name="T15" fmla="*/ 24 h 24"/>
                <a:gd name="T16" fmla="*/ 13 w 20"/>
                <a:gd name="T17" fmla="*/ 24 h 24"/>
                <a:gd name="T18" fmla="*/ 14 w 20"/>
                <a:gd name="T19" fmla="*/ 24 h 24"/>
                <a:gd name="T20" fmla="*/ 16 w 20"/>
                <a:gd name="T21" fmla="*/ 24 h 24"/>
                <a:gd name="T22" fmla="*/ 16 w 20"/>
                <a:gd name="T23" fmla="*/ 24 h 24"/>
                <a:gd name="T24" fmla="*/ 17 w 20"/>
                <a:gd name="T25" fmla="*/ 24 h 24"/>
                <a:gd name="T26" fmla="*/ 17 w 20"/>
                <a:gd name="T27" fmla="*/ 24 h 24"/>
                <a:gd name="T28" fmla="*/ 18 w 20"/>
                <a:gd name="T29" fmla="*/ 23 h 24"/>
                <a:gd name="T30" fmla="*/ 19 w 20"/>
                <a:gd name="T31" fmla="*/ 23 h 24"/>
                <a:gd name="T32" fmla="*/ 19 w 20"/>
                <a:gd name="T33" fmla="*/ 22 h 24"/>
                <a:gd name="T34" fmla="*/ 19 w 20"/>
                <a:gd name="T35" fmla="*/ 19 h 24"/>
                <a:gd name="T36" fmla="*/ 18 w 20"/>
                <a:gd name="T37" fmla="*/ 15 h 24"/>
                <a:gd name="T38" fmla="*/ 17 w 20"/>
                <a:gd name="T39" fmla="*/ 14 h 24"/>
                <a:gd name="T40" fmla="*/ 17 w 20"/>
                <a:gd name="T41" fmla="*/ 14 h 24"/>
                <a:gd name="T42" fmla="*/ 16 w 20"/>
                <a:gd name="T43" fmla="*/ 13 h 24"/>
                <a:gd name="T44" fmla="*/ 16 w 20"/>
                <a:gd name="T45" fmla="*/ 12 h 24"/>
                <a:gd name="T46" fmla="*/ 15 w 20"/>
                <a:gd name="T47" fmla="*/ 8 h 24"/>
                <a:gd name="T48" fmla="*/ 15 w 20"/>
                <a:gd name="T49" fmla="*/ 8 h 24"/>
                <a:gd name="T50" fmla="*/ 15 w 20"/>
                <a:gd name="T51" fmla="*/ 8 h 24"/>
                <a:gd name="T52" fmla="*/ 14 w 20"/>
                <a:gd name="T53" fmla="*/ 7 h 24"/>
                <a:gd name="T54" fmla="*/ 13 w 20"/>
                <a:gd name="T55" fmla="*/ 6 h 24"/>
                <a:gd name="T56" fmla="*/ 13 w 20"/>
                <a:gd name="T57" fmla="*/ 5 h 24"/>
                <a:gd name="T58" fmla="*/ 12 w 20"/>
                <a:gd name="T59" fmla="*/ 5 h 24"/>
                <a:gd name="T60" fmla="*/ 11 w 20"/>
                <a:gd name="T61" fmla="*/ 5 h 24"/>
                <a:gd name="T62" fmla="*/ 10 w 20"/>
                <a:gd name="T63" fmla="*/ 4 h 24"/>
                <a:gd name="T64" fmla="*/ 10 w 20"/>
                <a:gd name="T65" fmla="*/ 4 h 24"/>
                <a:gd name="T66" fmla="*/ 9 w 20"/>
                <a:gd name="T67" fmla="*/ 3 h 24"/>
                <a:gd name="T68" fmla="*/ 7 w 20"/>
                <a:gd name="T69" fmla="*/ 1 h 24"/>
                <a:gd name="T70" fmla="*/ 6 w 20"/>
                <a:gd name="T71" fmla="*/ 1 h 24"/>
                <a:gd name="T72" fmla="*/ 5 w 20"/>
                <a:gd name="T73" fmla="*/ 0 h 24"/>
                <a:gd name="T74" fmla="*/ 5 w 20"/>
                <a:gd name="T75" fmla="*/ 0 h 24"/>
                <a:gd name="T76" fmla="*/ 4 w 20"/>
                <a:gd name="T77" fmla="*/ 0 h 24"/>
                <a:gd name="T78" fmla="*/ 3 w 20"/>
                <a:gd name="T79" fmla="*/ 0 h 24"/>
                <a:gd name="T80" fmla="*/ 1 w 20"/>
                <a:gd name="T81" fmla="*/ 0 h 24"/>
                <a:gd name="T82" fmla="*/ 1 w 20"/>
                <a:gd name="T83" fmla="*/ 0 h 24"/>
                <a:gd name="T84" fmla="*/ 1 w 20"/>
                <a:gd name="T85" fmla="*/ 1 h 24"/>
                <a:gd name="T86" fmla="*/ 2 w 20"/>
                <a:gd name="T87" fmla="*/ 6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0" h="24">
                  <a:moveTo>
                    <a:pt x="2" y="6"/>
                  </a:moveTo>
                  <a:cubicBezTo>
                    <a:pt x="3" y="8"/>
                    <a:pt x="4" y="9"/>
                    <a:pt x="4" y="11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6" y="15"/>
                    <a:pt x="7" y="18"/>
                    <a:pt x="9" y="21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1" y="23"/>
                    <a:pt x="11" y="23"/>
                    <a:pt x="12" y="23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20" y="21"/>
                    <a:pt x="20" y="20"/>
                    <a:pt x="19" y="19"/>
                  </a:cubicBezTo>
                  <a:cubicBezTo>
                    <a:pt x="19" y="18"/>
                    <a:pt x="18" y="17"/>
                    <a:pt x="18" y="15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1"/>
                    <a:pt x="16" y="9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4" y="6"/>
                    <a:pt x="13" y="6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9" y="4"/>
                    <a:pt x="9" y="3"/>
                    <a:pt x="9" y="3"/>
                  </a:cubicBezTo>
                  <a:cubicBezTo>
                    <a:pt x="9" y="2"/>
                    <a:pt x="8" y="1"/>
                    <a:pt x="7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0"/>
                    <a:pt x="6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4" y="0"/>
                    <a:pt x="4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1" y="3"/>
                    <a:pt x="2" y="5"/>
                    <a:pt x="2" y="6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4" name="Freeform 43"/>
            <p:cNvSpPr>
              <a:spLocks/>
            </p:cNvSpPr>
            <p:nvPr userDrawn="1"/>
          </p:nvSpPr>
          <p:spPr bwMode="auto">
            <a:xfrm>
              <a:off x="6980238" y="10681974"/>
              <a:ext cx="26988" cy="26988"/>
            </a:xfrm>
            <a:custGeom>
              <a:avLst/>
              <a:gdLst>
                <a:gd name="T0" fmla="*/ 1 w 7"/>
                <a:gd name="T1" fmla="*/ 0 h 7"/>
                <a:gd name="T2" fmla="*/ 1 w 7"/>
                <a:gd name="T3" fmla="*/ 1 h 7"/>
                <a:gd name="T4" fmla="*/ 1 w 7"/>
                <a:gd name="T5" fmla="*/ 1 h 7"/>
                <a:gd name="T6" fmla="*/ 0 w 7"/>
                <a:gd name="T7" fmla="*/ 2 h 7"/>
                <a:gd name="T8" fmla="*/ 0 w 7"/>
                <a:gd name="T9" fmla="*/ 3 h 7"/>
                <a:gd name="T10" fmla="*/ 1 w 7"/>
                <a:gd name="T11" fmla="*/ 4 h 7"/>
                <a:gd name="T12" fmla="*/ 2 w 7"/>
                <a:gd name="T13" fmla="*/ 5 h 7"/>
                <a:gd name="T14" fmla="*/ 3 w 7"/>
                <a:gd name="T15" fmla="*/ 6 h 7"/>
                <a:gd name="T16" fmla="*/ 4 w 7"/>
                <a:gd name="T17" fmla="*/ 7 h 7"/>
                <a:gd name="T18" fmla="*/ 4 w 7"/>
                <a:gd name="T19" fmla="*/ 7 h 7"/>
                <a:gd name="T20" fmla="*/ 5 w 7"/>
                <a:gd name="T21" fmla="*/ 6 h 7"/>
                <a:gd name="T22" fmla="*/ 7 w 7"/>
                <a:gd name="T23" fmla="*/ 5 h 7"/>
                <a:gd name="T24" fmla="*/ 7 w 7"/>
                <a:gd name="T25" fmla="*/ 4 h 7"/>
                <a:gd name="T26" fmla="*/ 7 w 7"/>
                <a:gd name="T27" fmla="*/ 3 h 7"/>
                <a:gd name="T28" fmla="*/ 7 w 7"/>
                <a:gd name="T29" fmla="*/ 2 h 7"/>
                <a:gd name="T30" fmla="*/ 6 w 7"/>
                <a:gd name="T31" fmla="*/ 1 h 7"/>
                <a:gd name="T32" fmla="*/ 4 w 7"/>
                <a:gd name="T33" fmla="*/ 0 h 7"/>
                <a:gd name="T34" fmla="*/ 4 w 7"/>
                <a:gd name="T35" fmla="*/ 0 h 7"/>
                <a:gd name="T36" fmla="*/ 3 w 7"/>
                <a:gd name="T37" fmla="*/ 0 h 7"/>
                <a:gd name="T38" fmla="*/ 2 w 7"/>
                <a:gd name="T39" fmla="*/ 0 h 7"/>
                <a:gd name="T40" fmla="*/ 1 w 7"/>
                <a:gd name="T4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" h="7">
                  <a:moveTo>
                    <a:pt x="1" y="0"/>
                  </a:moveTo>
                  <a:cubicBezTo>
                    <a:pt x="1" y="0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2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4"/>
                    <a:pt x="1" y="4"/>
                  </a:cubicBezTo>
                  <a:cubicBezTo>
                    <a:pt x="1" y="5"/>
                    <a:pt x="1" y="5"/>
                    <a:pt x="2" y="5"/>
                  </a:cubicBezTo>
                  <a:cubicBezTo>
                    <a:pt x="2" y="6"/>
                    <a:pt x="2" y="6"/>
                    <a:pt x="3" y="6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5" y="7"/>
                    <a:pt x="5" y="7"/>
                    <a:pt x="5" y="6"/>
                  </a:cubicBezTo>
                  <a:cubicBezTo>
                    <a:pt x="6" y="6"/>
                    <a:pt x="6" y="6"/>
                    <a:pt x="7" y="5"/>
                  </a:cubicBezTo>
                  <a:cubicBezTo>
                    <a:pt x="7" y="5"/>
                    <a:pt x="7" y="4"/>
                    <a:pt x="7" y="4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2"/>
                  </a:cubicBezTo>
                  <a:cubicBezTo>
                    <a:pt x="7" y="2"/>
                    <a:pt x="6" y="1"/>
                    <a:pt x="6" y="1"/>
                  </a:cubicBezTo>
                  <a:cubicBezTo>
                    <a:pt x="6" y="1"/>
                    <a:pt x="5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3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1" y="0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5" name="Freeform 44"/>
            <p:cNvSpPr>
              <a:spLocks/>
            </p:cNvSpPr>
            <p:nvPr userDrawn="1"/>
          </p:nvSpPr>
          <p:spPr bwMode="auto">
            <a:xfrm>
              <a:off x="7153275" y="11204261"/>
              <a:ext cx="96838" cy="69850"/>
            </a:xfrm>
            <a:custGeom>
              <a:avLst/>
              <a:gdLst>
                <a:gd name="T0" fmla="*/ 25 w 25"/>
                <a:gd name="T1" fmla="*/ 6 h 18"/>
                <a:gd name="T2" fmla="*/ 25 w 25"/>
                <a:gd name="T3" fmla="*/ 6 h 18"/>
                <a:gd name="T4" fmla="*/ 22 w 25"/>
                <a:gd name="T5" fmla="*/ 0 h 18"/>
                <a:gd name="T6" fmla="*/ 22 w 25"/>
                <a:gd name="T7" fmla="*/ 0 h 18"/>
                <a:gd name="T8" fmla="*/ 22 w 25"/>
                <a:gd name="T9" fmla="*/ 0 h 18"/>
                <a:gd name="T10" fmla="*/ 18 w 25"/>
                <a:gd name="T11" fmla="*/ 3 h 18"/>
                <a:gd name="T12" fmla="*/ 15 w 25"/>
                <a:gd name="T13" fmla="*/ 6 h 18"/>
                <a:gd name="T14" fmla="*/ 14 w 25"/>
                <a:gd name="T15" fmla="*/ 5 h 18"/>
                <a:gd name="T16" fmla="*/ 10 w 25"/>
                <a:gd name="T17" fmla="*/ 3 h 18"/>
                <a:gd name="T18" fmla="*/ 9 w 25"/>
                <a:gd name="T19" fmla="*/ 3 h 18"/>
                <a:gd name="T20" fmla="*/ 6 w 25"/>
                <a:gd name="T21" fmla="*/ 7 h 18"/>
                <a:gd name="T22" fmla="*/ 1 w 25"/>
                <a:gd name="T23" fmla="*/ 17 h 18"/>
                <a:gd name="T24" fmla="*/ 4 w 25"/>
                <a:gd name="T25" fmla="*/ 18 h 18"/>
                <a:gd name="T26" fmla="*/ 15 w 25"/>
                <a:gd name="T27" fmla="*/ 13 h 18"/>
                <a:gd name="T28" fmla="*/ 19 w 25"/>
                <a:gd name="T29" fmla="*/ 13 h 18"/>
                <a:gd name="T30" fmla="*/ 23 w 25"/>
                <a:gd name="T31" fmla="*/ 7 h 18"/>
                <a:gd name="T32" fmla="*/ 25 w 25"/>
                <a:gd name="T33" fmla="*/ 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5" h="18">
                  <a:moveTo>
                    <a:pt x="25" y="6"/>
                  </a:moveTo>
                  <a:cubicBezTo>
                    <a:pt x="25" y="6"/>
                    <a:pt x="25" y="6"/>
                    <a:pt x="25" y="6"/>
                  </a:cubicBezTo>
                  <a:cubicBezTo>
                    <a:pt x="25" y="4"/>
                    <a:pt x="25" y="1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0" y="0"/>
                    <a:pt x="19" y="1"/>
                    <a:pt x="18" y="3"/>
                  </a:cubicBezTo>
                  <a:cubicBezTo>
                    <a:pt x="17" y="4"/>
                    <a:pt x="16" y="6"/>
                    <a:pt x="15" y="6"/>
                  </a:cubicBezTo>
                  <a:cubicBezTo>
                    <a:pt x="14" y="6"/>
                    <a:pt x="14" y="5"/>
                    <a:pt x="14" y="5"/>
                  </a:cubicBezTo>
                  <a:cubicBezTo>
                    <a:pt x="13" y="4"/>
                    <a:pt x="12" y="3"/>
                    <a:pt x="10" y="3"/>
                  </a:cubicBezTo>
                  <a:cubicBezTo>
                    <a:pt x="10" y="3"/>
                    <a:pt x="10" y="3"/>
                    <a:pt x="9" y="3"/>
                  </a:cubicBezTo>
                  <a:cubicBezTo>
                    <a:pt x="9" y="4"/>
                    <a:pt x="8" y="6"/>
                    <a:pt x="6" y="7"/>
                  </a:cubicBezTo>
                  <a:cubicBezTo>
                    <a:pt x="3" y="10"/>
                    <a:pt x="0" y="14"/>
                    <a:pt x="1" y="17"/>
                  </a:cubicBezTo>
                  <a:cubicBezTo>
                    <a:pt x="2" y="18"/>
                    <a:pt x="3" y="18"/>
                    <a:pt x="4" y="18"/>
                  </a:cubicBezTo>
                  <a:cubicBezTo>
                    <a:pt x="8" y="18"/>
                    <a:pt x="13" y="15"/>
                    <a:pt x="15" y="13"/>
                  </a:cubicBezTo>
                  <a:cubicBezTo>
                    <a:pt x="18" y="13"/>
                    <a:pt x="19" y="13"/>
                    <a:pt x="19" y="13"/>
                  </a:cubicBezTo>
                  <a:cubicBezTo>
                    <a:pt x="20" y="11"/>
                    <a:pt x="22" y="9"/>
                    <a:pt x="23" y="7"/>
                  </a:cubicBezTo>
                  <a:cubicBezTo>
                    <a:pt x="24" y="7"/>
                    <a:pt x="25" y="6"/>
                    <a:pt x="25" y="6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6" name="Freeform 45"/>
            <p:cNvSpPr>
              <a:spLocks/>
            </p:cNvSpPr>
            <p:nvPr userDrawn="1"/>
          </p:nvSpPr>
          <p:spPr bwMode="auto">
            <a:xfrm>
              <a:off x="6953250" y="10662924"/>
              <a:ext cx="33338" cy="23813"/>
            </a:xfrm>
            <a:custGeom>
              <a:avLst/>
              <a:gdLst>
                <a:gd name="T0" fmla="*/ 0 w 9"/>
                <a:gd name="T1" fmla="*/ 4 h 6"/>
                <a:gd name="T2" fmla="*/ 1 w 9"/>
                <a:gd name="T3" fmla="*/ 5 h 6"/>
                <a:gd name="T4" fmla="*/ 1 w 9"/>
                <a:gd name="T5" fmla="*/ 5 h 6"/>
                <a:gd name="T6" fmla="*/ 1 w 9"/>
                <a:gd name="T7" fmla="*/ 5 h 6"/>
                <a:gd name="T8" fmla="*/ 2 w 9"/>
                <a:gd name="T9" fmla="*/ 6 h 6"/>
                <a:gd name="T10" fmla="*/ 2 w 9"/>
                <a:gd name="T11" fmla="*/ 6 h 6"/>
                <a:gd name="T12" fmla="*/ 4 w 9"/>
                <a:gd name="T13" fmla="*/ 6 h 6"/>
                <a:gd name="T14" fmla="*/ 6 w 9"/>
                <a:gd name="T15" fmla="*/ 6 h 6"/>
                <a:gd name="T16" fmla="*/ 6 w 9"/>
                <a:gd name="T17" fmla="*/ 6 h 6"/>
                <a:gd name="T18" fmla="*/ 7 w 9"/>
                <a:gd name="T19" fmla="*/ 5 h 6"/>
                <a:gd name="T20" fmla="*/ 8 w 9"/>
                <a:gd name="T21" fmla="*/ 5 h 6"/>
                <a:gd name="T22" fmla="*/ 8 w 9"/>
                <a:gd name="T23" fmla="*/ 4 h 6"/>
                <a:gd name="T24" fmla="*/ 8 w 9"/>
                <a:gd name="T25" fmla="*/ 4 h 6"/>
                <a:gd name="T26" fmla="*/ 8 w 9"/>
                <a:gd name="T27" fmla="*/ 4 h 6"/>
                <a:gd name="T28" fmla="*/ 9 w 9"/>
                <a:gd name="T29" fmla="*/ 2 h 6"/>
                <a:gd name="T30" fmla="*/ 8 w 9"/>
                <a:gd name="T31" fmla="*/ 2 h 6"/>
                <a:gd name="T32" fmla="*/ 8 w 9"/>
                <a:gd name="T33" fmla="*/ 1 h 6"/>
                <a:gd name="T34" fmla="*/ 7 w 9"/>
                <a:gd name="T35" fmla="*/ 0 h 6"/>
                <a:gd name="T36" fmla="*/ 7 w 9"/>
                <a:gd name="T37" fmla="*/ 0 h 6"/>
                <a:gd name="T38" fmla="*/ 7 w 9"/>
                <a:gd name="T39" fmla="*/ 0 h 6"/>
                <a:gd name="T40" fmla="*/ 5 w 9"/>
                <a:gd name="T41" fmla="*/ 0 h 6"/>
                <a:gd name="T42" fmla="*/ 4 w 9"/>
                <a:gd name="T43" fmla="*/ 0 h 6"/>
                <a:gd name="T44" fmla="*/ 2 w 9"/>
                <a:gd name="T45" fmla="*/ 0 h 6"/>
                <a:gd name="T46" fmla="*/ 1 w 9"/>
                <a:gd name="T47" fmla="*/ 0 h 6"/>
                <a:gd name="T48" fmla="*/ 0 w 9"/>
                <a:gd name="T49" fmla="*/ 1 h 6"/>
                <a:gd name="T50" fmla="*/ 0 w 9"/>
                <a:gd name="T51" fmla="*/ 1 h 6"/>
                <a:gd name="T52" fmla="*/ 0 w 9"/>
                <a:gd name="T53" fmla="*/ 2 h 6"/>
                <a:gd name="T54" fmla="*/ 0 w 9"/>
                <a:gd name="T55" fmla="*/ 2 h 6"/>
                <a:gd name="T56" fmla="*/ 0 w 9"/>
                <a:gd name="T57" fmla="*/ 3 h 6"/>
                <a:gd name="T58" fmla="*/ 0 w 9"/>
                <a:gd name="T59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9" h="6">
                  <a:moveTo>
                    <a:pt x="0" y="4"/>
                  </a:moveTo>
                  <a:cubicBezTo>
                    <a:pt x="0" y="4"/>
                    <a:pt x="0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3" y="6"/>
                    <a:pt x="3" y="6"/>
                    <a:pt x="4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7" y="5"/>
                    <a:pt x="7" y="5"/>
                  </a:cubicBezTo>
                  <a:cubicBezTo>
                    <a:pt x="7" y="5"/>
                    <a:pt x="7" y="5"/>
                    <a:pt x="8" y="5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9" y="3"/>
                    <a:pt x="9" y="3"/>
                    <a:pt x="9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1"/>
                    <a:pt x="8" y="1"/>
                  </a:cubicBezTo>
                  <a:cubicBezTo>
                    <a:pt x="8" y="1"/>
                    <a:pt x="8" y="1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6" y="0"/>
                    <a:pt x="6" y="0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3" y="0"/>
                    <a:pt x="2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1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4"/>
                    <a:pt x="0" y="4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7" name="Freeform 46"/>
            <p:cNvSpPr>
              <a:spLocks/>
            </p:cNvSpPr>
            <p:nvPr userDrawn="1"/>
          </p:nvSpPr>
          <p:spPr bwMode="auto">
            <a:xfrm>
              <a:off x="6673850" y="10345424"/>
              <a:ext cx="244475" cy="252413"/>
            </a:xfrm>
            <a:custGeom>
              <a:avLst/>
              <a:gdLst>
                <a:gd name="T0" fmla="*/ 6 w 63"/>
                <a:gd name="T1" fmla="*/ 41 h 65"/>
                <a:gd name="T2" fmla="*/ 5 w 63"/>
                <a:gd name="T3" fmla="*/ 47 h 65"/>
                <a:gd name="T4" fmla="*/ 4 w 63"/>
                <a:gd name="T5" fmla="*/ 51 h 65"/>
                <a:gd name="T6" fmla="*/ 3 w 63"/>
                <a:gd name="T7" fmla="*/ 53 h 65"/>
                <a:gd name="T8" fmla="*/ 1 w 63"/>
                <a:gd name="T9" fmla="*/ 55 h 65"/>
                <a:gd name="T10" fmla="*/ 0 w 63"/>
                <a:gd name="T11" fmla="*/ 57 h 65"/>
                <a:gd name="T12" fmla="*/ 0 w 63"/>
                <a:gd name="T13" fmla="*/ 60 h 65"/>
                <a:gd name="T14" fmla="*/ 1 w 63"/>
                <a:gd name="T15" fmla="*/ 62 h 65"/>
                <a:gd name="T16" fmla="*/ 3 w 63"/>
                <a:gd name="T17" fmla="*/ 63 h 65"/>
                <a:gd name="T18" fmla="*/ 6 w 63"/>
                <a:gd name="T19" fmla="*/ 64 h 65"/>
                <a:gd name="T20" fmla="*/ 10 w 63"/>
                <a:gd name="T21" fmla="*/ 64 h 65"/>
                <a:gd name="T22" fmla="*/ 12 w 63"/>
                <a:gd name="T23" fmla="*/ 64 h 65"/>
                <a:gd name="T24" fmla="*/ 15 w 63"/>
                <a:gd name="T25" fmla="*/ 64 h 65"/>
                <a:gd name="T26" fmla="*/ 18 w 63"/>
                <a:gd name="T27" fmla="*/ 62 h 65"/>
                <a:gd name="T28" fmla="*/ 25 w 63"/>
                <a:gd name="T29" fmla="*/ 56 h 65"/>
                <a:gd name="T30" fmla="*/ 33 w 63"/>
                <a:gd name="T31" fmla="*/ 55 h 65"/>
                <a:gd name="T32" fmla="*/ 39 w 63"/>
                <a:gd name="T33" fmla="*/ 53 h 65"/>
                <a:gd name="T34" fmla="*/ 43 w 63"/>
                <a:gd name="T35" fmla="*/ 51 h 65"/>
                <a:gd name="T36" fmla="*/ 44 w 63"/>
                <a:gd name="T37" fmla="*/ 52 h 65"/>
                <a:gd name="T38" fmla="*/ 48 w 63"/>
                <a:gd name="T39" fmla="*/ 52 h 65"/>
                <a:gd name="T40" fmla="*/ 52 w 63"/>
                <a:gd name="T41" fmla="*/ 51 h 65"/>
                <a:gd name="T42" fmla="*/ 56 w 63"/>
                <a:gd name="T43" fmla="*/ 49 h 65"/>
                <a:gd name="T44" fmla="*/ 58 w 63"/>
                <a:gd name="T45" fmla="*/ 47 h 65"/>
                <a:gd name="T46" fmla="*/ 62 w 63"/>
                <a:gd name="T47" fmla="*/ 38 h 65"/>
                <a:gd name="T48" fmla="*/ 63 w 63"/>
                <a:gd name="T49" fmla="*/ 33 h 65"/>
                <a:gd name="T50" fmla="*/ 62 w 63"/>
                <a:gd name="T51" fmla="*/ 29 h 65"/>
                <a:gd name="T52" fmla="*/ 61 w 63"/>
                <a:gd name="T53" fmla="*/ 27 h 65"/>
                <a:gd name="T54" fmla="*/ 58 w 63"/>
                <a:gd name="T55" fmla="*/ 26 h 65"/>
                <a:gd name="T56" fmla="*/ 56 w 63"/>
                <a:gd name="T57" fmla="*/ 26 h 65"/>
                <a:gd name="T58" fmla="*/ 50 w 63"/>
                <a:gd name="T59" fmla="*/ 26 h 65"/>
                <a:gd name="T60" fmla="*/ 50 w 63"/>
                <a:gd name="T61" fmla="*/ 25 h 65"/>
                <a:gd name="T62" fmla="*/ 51 w 63"/>
                <a:gd name="T63" fmla="*/ 22 h 65"/>
                <a:gd name="T64" fmla="*/ 51 w 63"/>
                <a:gd name="T65" fmla="*/ 19 h 65"/>
                <a:gd name="T66" fmla="*/ 49 w 63"/>
                <a:gd name="T67" fmla="*/ 16 h 65"/>
                <a:gd name="T68" fmla="*/ 45 w 63"/>
                <a:gd name="T69" fmla="*/ 13 h 65"/>
                <a:gd name="T70" fmla="*/ 42 w 63"/>
                <a:gd name="T71" fmla="*/ 13 h 65"/>
                <a:gd name="T72" fmla="*/ 40 w 63"/>
                <a:gd name="T73" fmla="*/ 14 h 65"/>
                <a:gd name="T74" fmla="*/ 36 w 63"/>
                <a:gd name="T75" fmla="*/ 17 h 65"/>
                <a:gd name="T76" fmla="*/ 35 w 63"/>
                <a:gd name="T77" fmla="*/ 17 h 65"/>
                <a:gd name="T78" fmla="*/ 37 w 63"/>
                <a:gd name="T79" fmla="*/ 6 h 65"/>
                <a:gd name="T80" fmla="*/ 37 w 63"/>
                <a:gd name="T81" fmla="*/ 4 h 65"/>
                <a:gd name="T82" fmla="*/ 36 w 63"/>
                <a:gd name="T83" fmla="*/ 3 h 65"/>
                <a:gd name="T84" fmla="*/ 36 w 63"/>
                <a:gd name="T85" fmla="*/ 2 h 65"/>
                <a:gd name="T86" fmla="*/ 34 w 63"/>
                <a:gd name="T87" fmla="*/ 1 h 65"/>
                <a:gd name="T88" fmla="*/ 31 w 63"/>
                <a:gd name="T89" fmla="*/ 0 h 65"/>
                <a:gd name="T90" fmla="*/ 30 w 63"/>
                <a:gd name="T91" fmla="*/ 1 h 65"/>
                <a:gd name="T92" fmla="*/ 27 w 63"/>
                <a:gd name="T93" fmla="*/ 3 h 65"/>
                <a:gd name="T94" fmla="*/ 26 w 63"/>
                <a:gd name="T95" fmla="*/ 6 h 65"/>
                <a:gd name="T96" fmla="*/ 24 w 63"/>
                <a:gd name="T97" fmla="*/ 6 h 65"/>
                <a:gd name="T98" fmla="*/ 23 w 63"/>
                <a:gd name="T99" fmla="*/ 5 h 65"/>
                <a:gd name="T100" fmla="*/ 21 w 63"/>
                <a:gd name="T101" fmla="*/ 4 h 65"/>
                <a:gd name="T102" fmla="*/ 19 w 63"/>
                <a:gd name="T103" fmla="*/ 6 h 65"/>
                <a:gd name="T104" fmla="*/ 17 w 63"/>
                <a:gd name="T105" fmla="*/ 9 h 65"/>
                <a:gd name="T106" fmla="*/ 17 w 63"/>
                <a:gd name="T107" fmla="*/ 18 h 65"/>
                <a:gd name="T108" fmla="*/ 16 w 63"/>
                <a:gd name="T109" fmla="*/ 21 h 65"/>
                <a:gd name="T110" fmla="*/ 16 w 63"/>
                <a:gd name="T111" fmla="*/ 27 h 65"/>
                <a:gd name="T112" fmla="*/ 12 w 63"/>
                <a:gd name="T113" fmla="*/ 34 h 65"/>
                <a:gd name="T114" fmla="*/ 8 w 63"/>
                <a:gd name="T115" fmla="*/ 39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63" h="65">
                  <a:moveTo>
                    <a:pt x="8" y="39"/>
                  </a:moveTo>
                  <a:cubicBezTo>
                    <a:pt x="7" y="40"/>
                    <a:pt x="7" y="40"/>
                    <a:pt x="7" y="40"/>
                  </a:cubicBezTo>
                  <a:cubicBezTo>
                    <a:pt x="6" y="41"/>
                    <a:pt x="6" y="41"/>
                    <a:pt x="6" y="41"/>
                  </a:cubicBezTo>
                  <a:cubicBezTo>
                    <a:pt x="6" y="43"/>
                    <a:pt x="6" y="43"/>
                    <a:pt x="6" y="43"/>
                  </a:cubicBezTo>
                  <a:cubicBezTo>
                    <a:pt x="5" y="45"/>
                    <a:pt x="5" y="45"/>
                    <a:pt x="5" y="45"/>
                  </a:cubicBezTo>
                  <a:cubicBezTo>
                    <a:pt x="5" y="47"/>
                    <a:pt x="5" y="47"/>
                    <a:pt x="5" y="47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5" y="50"/>
                    <a:pt x="5" y="50"/>
                    <a:pt x="5" y="50"/>
                  </a:cubicBezTo>
                  <a:cubicBezTo>
                    <a:pt x="5" y="50"/>
                    <a:pt x="4" y="51"/>
                    <a:pt x="4" y="51"/>
                  </a:cubicBezTo>
                  <a:cubicBezTo>
                    <a:pt x="4" y="51"/>
                    <a:pt x="4" y="51"/>
                    <a:pt x="4" y="51"/>
                  </a:cubicBezTo>
                  <a:cubicBezTo>
                    <a:pt x="3" y="52"/>
                    <a:pt x="3" y="52"/>
                    <a:pt x="3" y="52"/>
                  </a:cubicBezTo>
                  <a:cubicBezTo>
                    <a:pt x="3" y="52"/>
                    <a:pt x="3" y="53"/>
                    <a:pt x="3" y="53"/>
                  </a:cubicBezTo>
                  <a:cubicBezTo>
                    <a:pt x="3" y="53"/>
                    <a:pt x="2" y="54"/>
                    <a:pt x="2" y="54"/>
                  </a:cubicBezTo>
                  <a:cubicBezTo>
                    <a:pt x="2" y="54"/>
                    <a:pt x="2" y="54"/>
                    <a:pt x="1" y="55"/>
                  </a:cubicBezTo>
                  <a:cubicBezTo>
                    <a:pt x="1" y="55"/>
                    <a:pt x="1" y="55"/>
                    <a:pt x="1" y="55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1" y="62"/>
                    <a:pt x="1" y="62"/>
                    <a:pt x="1" y="62"/>
                  </a:cubicBezTo>
                  <a:cubicBezTo>
                    <a:pt x="1" y="62"/>
                    <a:pt x="1" y="62"/>
                    <a:pt x="1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3" y="63"/>
                    <a:pt x="3" y="63"/>
                    <a:pt x="3" y="63"/>
                  </a:cubicBezTo>
                  <a:cubicBezTo>
                    <a:pt x="3" y="63"/>
                    <a:pt x="3" y="63"/>
                    <a:pt x="4" y="63"/>
                  </a:cubicBezTo>
                  <a:cubicBezTo>
                    <a:pt x="4" y="63"/>
                    <a:pt x="4" y="63"/>
                    <a:pt x="4" y="63"/>
                  </a:cubicBezTo>
                  <a:cubicBezTo>
                    <a:pt x="6" y="64"/>
                    <a:pt x="6" y="64"/>
                    <a:pt x="6" y="64"/>
                  </a:cubicBezTo>
                  <a:cubicBezTo>
                    <a:pt x="7" y="64"/>
                    <a:pt x="7" y="64"/>
                    <a:pt x="7" y="64"/>
                  </a:cubicBezTo>
                  <a:cubicBezTo>
                    <a:pt x="10" y="64"/>
                    <a:pt x="10" y="64"/>
                    <a:pt x="10" y="64"/>
                  </a:cubicBezTo>
                  <a:cubicBezTo>
                    <a:pt x="10" y="64"/>
                    <a:pt x="10" y="64"/>
                    <a:pt x="10" y="64"/>
                  </a:cubicBezTo>
                  <a:cubicBezTo>
                    <a:pt x="10" y="65"/>
                    <a:pt x="11" y="65"/>
                    <a:pt x="11" y="65"/>
                  </a:cubicBezTo>
                  <a:cubicBezTo>
                    <a:pt x="11" y="65"/>
                    <a:pt x="11" y="65"/>
                    <a:pt x="11" y="64"/>
                  </a:cubicBezTo>
                  <a:cubicBezTo>
                    <a:pt x="12" y="64"/>
                    <a:pt x="12" y="64"/>
                    <a:pt x="12" y="64"/>
                  </a:cubicBezTo>
                  <a:cubicBezTo>
                    <a:pt x="12" y="64"/>
                    <a:pt x="12" y="64"/>
                    <a:pt x="12" y="64"/>
                  </a:cubicBezTo>
                  <a:cubicBezTo>
                    <a:pt x="13" y="64"/>
                    <a:pt x="13" y="64"/>
                    <a:pt x="13" y="64"/>
                  </a:cubicBezTo>
                  <a:cubicBezTo>
                    <a:pt x="14" y="64"/>
                    <a:pt x="14" y="64"/>
                    <a:pt x="15" y="64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7" y="62"/>
                    <a:pt x="17" y="62"/>
                  </a:cubicBezTo>
                  <a:cubicBezTo>
                    <a:pt x="17" y="62"/>
                    <a:pt x="17" y="62"/>
                    <a:pt x="18" y="62"/>
                  </a:cubicBezTo>
                  <a:cubicBezTo>
                    <a:pt x="19" y="61"/>
                    <a:pt x="21" y="59"/>
                    <a:pt x="22" y="58"/>
                  </a:cubicBezTo>
                  <a:cubicBezTo>
                    <a:pt x="23" y="58"/>
                    <a:pt x="23" y="58"/>
                    <a:pt x="23" y="57"/>
                  </a:cubicBezTo>
                  <a:cubicBezTo>
                    <a:pt x="24" y="57"/>
                    <a:pt x="25" y="57"/>
                    <a:pt x="25" y="56"/>
                  </a:cubicBezTo>
                  <a:cubicBezTo>
                    <a:pt x="26" y="56"/>
                    <a:pt x="27" y="56"/>
                    <a:pt x="27" y="56"/>
                  </a:cubicBezTo>
                  <a:cubicBezTo>
                    <a:pt x="28" y="56"/>
                    <a:pt x="29" y="56"/>
                    <a:pt x="30" y="56"/>
                  </a:cubicBezTo>
                  <a:cubicBezTo>
                    <a:pt x="31" y="56"/>
                    <a:pt x="32" y="55"/>
                    <a:pt x="33" y="55"/>
                  </a:cubicBezTo>
                  <a:cubicBezTo>
                    <a:pt x="34" y="55"/>
                    <a:pt x="35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7" y="54"/>
                    <a:pt x="38" y="54"/>
                    <a:pt x="39" y="53"/>
                  </a:cubicBezTo>
                  <a:cubicBezTo>
                    <a:pt x="40" y="53"/>
                    <a:pt x="41" y="53"/>
                    <a:pt x="41" y="52"/>
                  </a:cubicBezTo>
                  <a:cubicBezTo>
                    <a:pt x="42" y="52"/>
                    <a:pt x="42" y="52"/>
                    <a:pt x="42" y="52"/>
                  </a:cubicBezTo>
                  <a:cubicBezTo>
                    <a:pt x="43" y="52"/>
                    <a:pt x="43" y="52"/>
                    <a:pt x="43" y="51"/>
                  </a:cubicBezTo>
                  <a:cubicBezTo>
                    <a:pt x="43" y="52"/>
                    <a:pt x="43" y="52"/>
                    <a:pt x="43" y="52"/>
                  </a:cubicBezTo>
                  <a:cubicBezTo>
                    <a:pt x="44" y="52"/>
                    <a:pt x="44" y="52"/>
                    <a:pt x="44" y="52"/>
                  </a:cubicBezTo>
                  <a:cubicBezTo>
                    <a:pt x="44" y="52"/>
                    <a:pt x="44" y="52"/>
                    <a:pt x="44" y="52"/>
                  </a:cubicBezTo>
                  <a:cubicBezTo>
                    <a:pt x="46" y="52"/>
                    <a:pt x="46" y="52"/>
                    <a:pt x="46" y="52"/>
                  </a:cubicBezTo>
                  <a:cubicBezTo>
                    <a:pt x="46" y="52"/>
                    <a:pt x="46" y="52"/>
                    <a:pt x="46" y="52"/>
                  </a:cubicBezTo>
                  <a:cubicBezTo>
                    <a:pt x="48" y="52"/>
                    <a:pt x="48" y="52"/>
                    <a:pt x="48" y="52"/>
                  </a:cubicBezTo>
                  <a:cubicBezTo>
                    <a:pt x="48" y="52"/>
                    <a:pt x="48" y="52"/>
                    <a:pt x="48" y="52"/>
                  </a:cubicBezTo>
                  <a:cubicBezTo>
                    <a:pt x="50" y="52"/>
                    <a:pt x="50" y="52"/>
                    <a:pt x="50" y="52"/>
                  </a:cubicBezTo>
                  <a:cubicBezTo>
                    <a:pt x="52" y="51"/>
                    <a:pt x="52" y="51"/>
                    <a:pt x="52" y="51"/>
                  </a:cubicBezTo>
                  <a:cubicBezTo>
                    <a:pt x="53" y="50"/>
                    <a:pt x="53" y="50"/>
                    <a:pt x="53" y="50"/>
                  </a:cubicBezTo>
                  <a:cubicBezTo>
                    <a:pt x="54" y="50"/>
                    <a:pt x="54" y="50"/>
                    <a:pt x="54" y="50"/>
                  </a:cubicBezTo>
                  <a:cubicBezTo>
                    <a:pt x="56" y="49"/>
                    <a:pt x="56" y="49"/>
                    <a:pt x="56" y="49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58" y="47"/>
                    <a:pt x="58" y="47"/>
                    <a:pt x="58" y="47"/>
                  </a:cubicBezTo>
                  <a:cubicBezTo>
                    <a:pt x="60" y="43"/>
                    <a:pt x="60" y="43"/>
                    <a:pt x="60" y="43"/>
                  </a:cubicBezTo>
                  <a:cubicBezTo>
                    <a:pt x="61" y="42"/>
                    <a:pt x="61" y="42"/>
                    <a:pt x="61" y="42"/>
                  </a:cubicBezTo>
                  <a:cubicBezTo>
                    <a:pt x="62" y="38"/>
                    <a:pt x="62" y="38"/>
                    <a:pt x="62" y="38"/>
                  </a:cubicBezTo>
                  <a:cubicBezTo>
                    <a:pt x="62" y="36"/>
                    <a:pt x="62" y="36"/>
                    <a:pt x="62" y="36"/>
                  </a:cubicBezTo>
                  <a:cubicBezTo>
                    <a:pt x="62" y="35"/>
                    <a:pt x="62" y="35"/>
                    <a:pt x="62" y="35"/>
                  </a:cubicBezTo>
                  <a:cubicBezTo>
                    <a:pt x="63" y="33"/>
                    <a:pt x="63" y="33"/>
                    <a:pt x="63" y="33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2" y="30"/>
                    <a:pt x="62" y="30"/>
                    <a:pt x="62" y="30"/>
                  </a:cubicBezTo>
                  <a:cubicBezTo>
                    <a:pt x="62" y="29"/>
                    <a:pt x="62" y="29"/>
                    <a:pt x="62" y="29"/>
                  </a:cubicBezTo>
                  <a:cubicBezTo>
                    <a:pt x="62" y="28"/>
                    <a:pt x="62" y="28"/>
                    <a:pt x="62" y="28"/>
                  </a:cubicBezTo>
                  <a:cubicBezTo>
                    <a:pt x="61" y="27"/>
                    <a:pt x="61" y="27"/>
                    <a:pt x="61" y="27"/>
                  </a:cubicBezTo>
                  <a:cubicBezTo>
                    <a:pt x="61" y="27"/>
                    <a:pt x="61" y="27"/>
                    <a:pt x="61" y="27"/>
                  </a:cubicBezTo>
                  <a:cubicBezTo>
                    <a:pt x="60" y="27"/>
                    <a:pt x="60" y="27"/>
                    <a:pt x="60" y="27"/>
                  </a:cubicBezTo>
                  <a:cubicBezTo>
                    <a:pt x="59" y="26"/>
                    <a:pt x="59" y="26"/>
                    <a:pt x="59" y="26"/>
                  </a:cubicBezTo>
                  <a:cubicBezTo>
                    <a:pt x="58" y="26"/>
                    <a:pt x="58" y="26"/>
                    <a:pt x="58" y="26"/>
                  </a:cubicBezTo>
                  <a:cubicBezTo>
                    <a:pt x="57" y="26"/>
                    <a:pt x="57" y="26"/>
                    <a:pt x="56" y="26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4" y="26"/>
                    <a:pt x="53" y="26"/>
                    <a:pt x="52" y="26"/>
                  </a:cubicBezTo>
                  <a:cubicBezTo>
                    <a:pt x="51" y="26"/>
                    <a:pt x="51" y="26"/>
                    <a:pt x="50" y="26"/>
                  </a:cubicBezTo>
                  <a:cubicBezTo>
                    <a:pt x="50" y="26"/>
                    <a:pt x="50" y="26"/>
                    <a:pt x="50" y="26"/>
                  </a:cubicBezTo>
                  <a:cubicBezTo>
                    <a:pt x="50" y="26"/>
                    <a:pt x="50" y="26"/>
                    <a:pt x="50" y="25"/>
                  </a:cubicBezTo>
                  <a:cubicBezTo>
                    <a:pt x="50" y="25"/>
                    <a:pt x="50" y="25"/>
                    <a:pt x="50" y="25"/>
                  </a:cubicBezTo>
                  <a:cubicBezTo>
                    <a:pt x="50" y="25"/>
                    <a:pt x="50" y="25"/>
                    <a:pt x="50" y="25"/>
                  </a:cubicBezTo>
                  <a:cubicBezTo>
                    <a:pt x="51" y="24"/>
                    <a:pt x="51" y="24"/>
                    <a:pt x="51" y="23"/>
                  </a:cubicBezTo>
                  <a:cubicBezTo>
                    <a:pt x="51" y="23"/>
                    <a:pt x="51" y="23"/>
                    <a:pt x="51" y="23"/>
                  </a:cubicBezTo>
                  <a:cubicBezTo>
                    <a:pt x="51" y="22"/>
                    <a:pt x="51" y="22"/>
                    <a:pt x="51" y="22"/>
                  </a:cubicBezTo>
                  <a:cubicBezTo>
                    <a:pt x="51" y="22"/>
                    <a:pt x="52" y="21"/>
                    <a:pt x="52" y="21"/>
                  </a:cubicBezTo>
                  <a:cubicBezTo>
                    <a:pt x="52" y="20"/>
                    <a:pt x="52" y="20"/>
                    <a:pt x="52" y="20"/>
                  </a:cubicBezTo>
                  <a:cubicBezTo>
                    <a:pt x="52" y="20"/>
                    <a:pt x="51" y="19"/>
                    <a:pt x="51" y="19"/>
                  </a:cubicBezTo>
                  <a:cubicBezTo>
                    <a:pt x="51" y="19"/>
                    <a:pt x="51" y="19"/>
                    <a:pt x="51" y="19"/>
                  </a:cubicBezTo>
                  <a:cubicBezTo>
                    <a:pt x="51" y="18"/>
                    <a:pt x="51" y="18"/>
                    <a:pt x="51" y="18"/>
                  </a:cubicBezTo>
                  <a:cubicBezTo>
                    <a:pt x="50" y="17"/>
                    <a:pt x="50" y="16"/>
                    <a:pt x="49" y="16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4" y="13"/>
                  </a:cubicBezTo>
                  <a:cubicBezTo>
                    <a:pt x="43" y="13"/>
                    <a:pt x="43" y="13"/>
                    <a:pt x="43" y="13"/>
                  </a:cubicBezTo>
                  <a:cubicBezTo>
                    <a:pt x="42" y="13"/>
                    <a:pt x="42" y="13"/>
                    <a:pt x="42" y="13"/>
                  </a:cubicBezTo>
                  <a:cubicBezTo>
                    <a:pt x="42" y="13"/>
                    <a:pt x="42" y="13"/>
                    <a:pt x="42" y="13"/>
                  </a:cubicBezTo>
                  <a:cubicBezTo>
                    <a:pt x="41" y="14"/>
                    <a:pt x="41" y="14"/>
                    <a:pt x="41" y="14"/>
                  </a:cubicBezTo>
                  <a:cubicBezTo>
                    <a:pt x="41" y="14"/>
                    <a:pt x="40" y="14"/>
                    <a:pt x="40" y="14"/>
                  </a:cubicBezTo>
                  <a:cubicBezTo>
                    <a:pt x="39" y="15"/>
                    <a:pt x="38" y="16"/>
                    <a:pt x="38" y="16"/>
                  </a:cubicBezTo>
                  <a:cubicBezTo>
                    <a:pt x="38" y="16"/>
                    <a:pt x="37" y="16"/>
                    <a:pt x="37" y="17"/>
                  </a:cubicBezTo>
                  <a:cubicBezTo>
                    <a:pt x="36" y="17"/>
                    <a:pt x="36" y="17"/>
                    <a:pt x="36" y="17"/>
                  </a:cubicBezTo>
                  <a:cubicBezTo>
                    <a:pt x="36" y="17"/>
                    <a:pt x="36" y="17"/>
                    <a:pt x="36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3"/>
                    <a:pt x="36" y="11"/>
                    <a:pt x="37" y="9"/>
                  </a:cubicBezTo>
                  <a:cubicBezTo>
                    <a:pt x="37" y="6"/>
                    <a:pt x="37" y="6"/>
                    <a:pt x="37" y="6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4"/>
                    <a:pt x="37" y="4"/>
                    <a:pt x="37" y="4"/>
                  </a:cubicBezTo>
                  <a:cubicBezTo>
                    <a:pt x="37" y="4"/>
                    <a:pt x="37" y="4"/>
                    <a:pt x="37" y="4"/>
                  </a:cubicBezTo>
                  <a:cubicBezTo>
                    <a:pt x="37" y="4"/>
                    <a:pt x="37" y="3"/>
                    <a:pt x="37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5" y="2"/>
                    <a:pt x="35" y="1"/>
                    <a:pt x="35" y="1"/>
                  </a:cubicBezTo>
                  <a:cubicBezTo>
                    <a:pt x="34" y="1"/>
                    <a:pt x="34" y="1"/>
                    <a:pt x="34" y="1"/>
                  </a:cubicBezTo>
                  <a:cubicBezTo>
                    <a:pt x="34" y="1"/>
                    <a:pt x="34" y="1"/>
                    <a:pt x="34" y="1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1" y="0"/>
                    <a:pt x="31" y="0"/>
                    <a:pt x="31" y="1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5"/>
                    <a:pt x="26" y="5"/>
                    <a:pt x="26" y="6"/>
                  </a:cubicBezTo>
                  <a:cubicBezTo>
                    <a:pt x="26" y="6"/>
                    <a:pt x="26" y="7"/>
                    <a:pt x="25" y="7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5" y="6"/>
                    <a:pt x="25" y="6"/>
                    <a:pt x="24" y="6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4"/>
                    <a:pt x="22" y="4"/>
                    <a:pt x="21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5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8" y="7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8"/>
                    <a:pt x="17" y="8"/>
                    <a:pt x="17" y="9"/>
                  </a:cubicBezTo>
                  <a:cubicBezTo>
                    <a:pt x="17" y="9"/>
                    <a:pt x="17" y="10"/>
                    <a:pt x="17" y="11"/>
                  </a:cubicBezTo>
                  <a:cubicBezTo>
                    <a:pt x="16" y="11"/>
                    <a:pt x="16" y="12"/>
                    <a:pt x="16" y="12"/>
                  </a:cubicBezTo>
                  <a:cubicBezTo>
                    <a:pt x="16" y="14"/>
                    <a:pt x="17" y="16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6" y="19"/>
                    <a:pt x="16" y="19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6" y="21"/>
                    <a:pt x="16" y="22"/>
                    <a:pt x="16" y="23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7"/>
                    <a:pt x="16" y="27"/>
                  </a:cubicBezTo>
                  <a:cubicBezTo>
                    <a:pt x="16" y="29"/>
                    <a:pt x="16" y="30"/>
                    <a:pt x="16" y="32"/>
                  </a:cubicBezTo>
                  <a:cubicBezTo>
                    <a:pt x="15" y="32"/>
                    <a:pt x="13" y="33"/>
                    <a:pt x="13" y="34"/>
                  </a:cubicBezTo>
                  <a:cubicBezTo>
                    <a:pt x="12" y="34"/>
                    <a:pt x="12" y="34"/>
                    <a:pt x="12" y="34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9" y="37"/>
                    <a:pt x="9" y="37"/>
                    <a:pt x="9" y="37"/>
                  </a:cubicBezTo>
                  <a:lnTo>
                    <a:pt x="8" y="39"/>
                  </a:ln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8" name="Freeform 47"/>
            <p:cNvSpPr>
              <a:spLocks/>
            </p:cNvSpPr>
            <p:nvPr userDrawn="1"/>
          </p:nvSpPr>
          <p:spPr bwMode="auto">
            <a:xfrm>
              <a:off x="6461125" y="10226361"/>
              <a:ext cx="247650" cy="247650"/>
            </a:xfrm>
            <a:custGeom>
              <a:avLst/>
              <a:gdLst>
                <a:gd name="T0" fmla="*/ 43 w 64"/>
                <a:gd name="T1" fmla="*/ 12 h 64"/>
                <a:gd name="T2" fmla="*/ 41 w 64"/>
                <a:gd name="T3" fmla="*/ 15 h 64"/>
                <a:gd name="T4" fmla="*/ 40 w 64"/>
                <a:gd name="T5" fmla="*/ 20 h 64"/>
                <a:gd name="T6" fmla="*/ 39 w 64"/>
                <a:gd name="T7" fmla="*/ 20 h 64"/>
                <a:gd name="T8" fmla="*/ 39 w 64"/>
                <a:gd name="T9" fmla="*/ 17 h 64"/>
                <a:gd name="T10" fmla="*/ 43 w 64"/>
                <a:gd name="T11" fmla="*/ 7 h 64"/>
                <a:gd name="T12" fmla="*/ 43 w 64"/>
                <a:gd name="T13" fmla="*/ 4 h 64"/>
                <a:gd name="T14" fmla="*/ 39 w 64"/>
                <a:gd name="T15" fmla="*/ 1 h 64"/>
                <a:gd name="T16" fmla="*/ 33 w 64"/>
                <a:gd name="T17" fmla="*/ 1 h 64"/>
                <a:gd name="T18" fmla="*/ 23 w 64"/>
                <a:gd name="T19" fmla="*/ 4 h 64"/>
                <a:gd name="T20" fmla="*/ 19 w 64"/>
                <a:gd name="T21" fmla="*/ 4 h 64"/>
                <a:gd name="T22" fmla="*/ 17 w 64"/>
                <a:gd name="T23" fmla="*/ 5 h 64"/>
                <a:gd name="T24" fmla="*/ 15 w 64"/>
                <a:gd name="T25" fmla="*/ 9 h 64"/>
                <a:gd name="T26" fmla="*/ 12 w 64"/>
                <a:gd name="T27" fmla="*/ 15 h 64"/>
                <a:gd name="T28" fmla="*/ 8 w 64"/>
                <a:gd name="T29" fmla="*/ 16 h 64"/>
                <a:gd name="T30" fmla="*/ 4 w 64"/>
                <a:gd name="T31" fmla="*/ 20 h 64"/>
                <a:gd name="T32" fmla="*/ 1 w 64"/>
                <a:gd name="T33" fmla="*/ 21 h 64"/>
                <a:gd name="T34" fmla="*/ 1 w 64"/>
                <a:gd name="T35" fmla="*/ 26 h 64"/>
                <a:gd name="T36" fmla="*/ 6 w 64"/>
                <a:gd name="T37" fmla="*/ 29 h 64"/>
                <a:gd name="T38" fmla="*/ 9 w 64"/>
                <a:gd name="T39" fmla="*/ 31 h 64"/>
                <a:gd name="T40" fmla="*/ 10 w 64"/>
                <a:gd name="T41" fmla="*/ 41 h 64"/>
                <a:gd name="T42" fmla="*/ 13 w 64"/>
                <a:gd name="T43" fmla="*/ 48 h 64"/>
                <a:gd name="T44" fmla="*/ 16 w 64"/>
                <a:gd name="T45" fmla="*/ 50 h 64"/>
                <a:gd name="T46" fmla="*/ 20 w 64"/>
                <a:gd name="T47" fmla="*/ 51 h 64"/>
                <a:gd name="T48" fmla="*/ 22 w 64"/>
                <a:gd name="T49" fmla="*/ 54 h 64"/>
                <a:gd name="T50" fmla="*/ 26 w 64"/>
                <a:gd name="T51" fmla="*/ 54 h 64"/>
                <a:gd name="T52" fmla="*/ 31 w 64"/>
                <a:gd name="T53" fmla="*/ 55 h 64"/>
                <a:gd name="T54" fmla="*/ 33 w 64"/>
                <a:gd name="T55" fmla="*/ 58 h 64"/>
                <a:gd name="T56" fmla="*/ 36 w 64"/>
                <a:gd name="T57" fmla="*/ 62 h 64"/>
                <a:gd name="T58" fmla="*/ 39 w 64"/>
                <a:gd name="T59" fmla="*/ 64 h 64"/>
                <a:gd name="T60" fmla="*/ 45 w 64"/>
                <a:gd name="T61" fmla="*/ 64 h 64"/>
                <a:gd name="T62" fmla="*/ 52 w 64"/>
                <a:gd name="T63" fmla="*/ 62 h 64"/>
                <a:gd name="T64" fmla="*/ 57 w 64"/>
                <a:gd name="T65" fmla="*/ 60 h 64"/>
                <a:gd name="T66" fmla="*/ 62 w 64"/>
                <a:gd name="T67" fmla="*/ 50 h 64"/>
                <a:gd name="T68" fmla="*/ 62 w 64"/>
                <a:gd name="T69" fmla="*/ 46 h 64"/>
                <a:gd name="T70" fmla="*/ 58 w 64"/>
                <a:gd name="T71" fmla="*/ 43 h 64"/>
                <a:gd name="T72" fmla="*/ 56 w 64"/>
                <a:gd name="T73" fmla="*/ 41 h 64"/>
                <a:gd name="T74" fmla="*/ 55 w 64"/>
                <a:gd name="T75" fmla="*/ 39 h 64"/>
                <a:gd name="T76" fmla="*/ 55 w 64"/>
                <a:gd name="T77" fmla="*/ 38 h 64"/>
                <a:gd name="T78" fmla="*/ 58 w 64"/>
                <a:gd name="T79" fmla="*/ 38 h 64"/>
                <a:gd name="T80" fmla="*/ 60 w 64"/>
                <a:gd name="T81" fmla="*/ 37 h 64"/>
                <a:gd name="T82" fmla="*/ 62 w 64"/>
                <a:gd name="T83" fmla="*/ 35 h 64"/>
                <a:gd name="T84" fmla="*/ 63 w 64"/>
                <a:gd name="T85" fmla="*/ 31 h 64"/>
                <a:gd name="T86" fmla="*/ 63 w 64"/>
                <a:gd name="T87" fmla="*/ 28 h 64"/>
                <a:gd name="T88" fmla="*/ 63 w 64"/>
                <a:gd name="T89" fmla="*/ 20 h 64"/>
                <a:gd name="T90" fmla="*/ 62 w 64"/>
                <a:gd name="T91" fmla="*/ 15 h 64"/>
                <a:gd name="T92" fmla="*/ 60 w 64"/>
                <a:gd name="T93" fmla="*/ 13 h 64"/>
                <a:gd name="T94" fmla="*/ 54 w 64"/>
                <a:gd name="T95" fmla="*/ 8 h 64"/>
                <a:gd name="T96" fmla="*/ 51 w 64"/>
                <a:gd name="T97" fmla="*/ 7 h 64"/>
                <a:gd name="T98" fmla="*/ 44 w 64"/>
                <a:gd name="T99" fmla="*/ 11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64" h="64">
                  <a:moveTo>
                    <a:pt x="44" y="11"/>
                  </a:moveTo>
                  <a:cubicBezTo>
                    <a:pt x="44" y="11"/>
                    <a:pt x="44" y="11"/>
                    <a:pt x="43" y="11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2" y="13"/>
                    <a:pt x="42" y="13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2" y="14"/>
                    <a:pt x="41" y="14"/>
                    <a:pt x="41" y="15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41" y="17"/>
                    <a:pt x="41" y="18"/>
                    <a:pt x="41" y="20"/>
                  </a:cubicBezTo>
                  <a:cubicBezTo>
                    <a:pt x="41" y="20"/>
                    <a:pt x="41" y="20"/>
                    <a:pt x="41" y="20"/>
                  </a:cubicBezTo>
                  <a:cubicBezTo>
                    <a:pt x="41" y="20"/>
                    <a:pt x="41" y="20"/>
                    <a:pt x="41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20"/>
                    <a:pt x="40" y="21"/>
                    <a:pt x="40" y="21"/>
                  </a:cubicBezTo>
                  <a:cubicBezTo>
                    <a:pt x="39" y="20"/>
                    <a:pt x="39" y="20"/>
                    <a:pt x="39" y="20"/>
                  </a:cubicBezTo>
                  <a:cubicBezTo>
                    <a:pt x="39" y="20"/>
                    <a:pt x="39" y="20"/>
                    <a:pt x="39" y="20"/>
                  </a:cubicBezTo>
                  <a:cubicBezTo>
                    <a:pt x="39" y="20"/>
                    <a:pt x="39" y="20"/>
                    <a:pt x="39" y="20"/>
                  </a:cubicBezTo>
                  <a:cubicBezTo>
                    <a:pt x="39" y="20"/>
                    <a:pt x="39" y="19"/>
                    <a:pt x="39" y="19"/>
                  </a:cubicBezTo>
                  <a:cubicBezTo>
                    <a:pt x="39" y="18"/>
                    <a:pt x="39" y="18"/>
                    <a:pt x="39" y="18"/>
                  </a:cubicBezTo>
                  <a:cubicBezTo>
                    <a:pt x="39" y="18"/>
                    <a:pt x="39" y="18"/>
                    <a:pt x="39" y="18"/>
                  </a:cubicBezTo>
                  <a:cubicBezTo>
                    <a:pt x="39" y="17"/>
                    <a:pt x="39" y="17"/>
                    <a:pt x="39" y="17"/>
                  </a:cubicBezTo>
                  <a:cubicBezTo>
                    <a:pt x="39" y="16"/>
                    <a:pt x="39" y="16"/>
                    <a:pt x="39" y="16"/>
                  </a:cubicBezTo>
                  <a:cubicBezTo>
                    <a:pt x="40" y="14"/>
                    <a:pt x="41" y="12"/>
                    <a:pt x="42" y="10"/>
                  </a:cubicBezTo>
                  <a:cubicBezTo>
                    <a:pt x="42" y="7"/>
                    <a:pt x="42" y="7"/>
                    <a:pt x="42" y="7"/>
                  </a:cubicBezTo>
                  <a:cubicBezTo>
                    <a:pt x="43" y="7"/>
                    <a:pt x="43" y="7"/>
                    <a:pt x="43" y="7"/>
                  </a:cubicBezTo>
                  <a:cubicBezTo>
                    <a:pt x="43" y="7"/>
                    <a:pt x="43" y="7"/>
                    <a:pt x="43" y="6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43" y="3"/>
                    <a:pt x="42" y="3"/>
                    <a:pt x="42" y="3"/>
                  </a:cubicBezTo>
                  <a:cubicBezTo>
                    <a:pt x="40" y="2"/>
                    <a:pt x="40" y="2"/>
                    <a:pt x="40" y="2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38" y="1"/>
                    <a:pt x="38" y="1"/>
                    <a:pt x="38" y="1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3" y="1"/>
                    <a:pt x="33" y="1"/>
                    <a:pt x="33" y="1"/>
                  </a:cubicBezTo>
                  <a:cubicBezTo>
                    <a:pt x="32" y="1"/>
                    <a:pt x="32" y="1"/>
                    <a:pt x="31" y="1"/>
                  </a:cubicBezTo>
                  <a:cubicBezTo>
                    <a:pt x="30" y="1"/>
                    <a:pt x="30" y="1"/>
                    <a:pt x="29" y="2"/>
                  </a:cubicBezTo>
                  <a:cubicBezTo>
                    <a:pt x="28" y="2"/>
                    <a:pt x="26" y="3"/>
                    <a:pt x="25" y="4"/>
                  </a:cubicBezTo>
                  <a:cubicBezTo>
                    <a:pt x="24" y="4"/>
                    <a:pt x="24" y="4"/>
                    <a:pt x="23" y="4"/>
                  </a:cubicBezTo>
                  <a:cubicBezTo>
                    <a:pt x="23" y="4"/>
                    <a:pt x="22" y="4"/>
                    <a:pt x="21" y="4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5" y="8"/>
                    <a:pt x="15" y="9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1"/>
                    <a:pt x="14" y="14"/>
                    <a:pt x="14" y="14"/>
                  </a:cubicBezTo>
                  <a:cubicBezTo>
                    <a:pt x="14" y="15"/>
                    <a:pt x="13" y="15"/>
                    <a:pt x="13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1" y="15"/>
                    <a:pt x="11" y="15"/>
                    <a:pt x="10" y="15"/>
                  </a:cubicBezTo>
                  <a:cubicBezTo>
                    <a:pt x="10" y="15"/>
                    <a:pt x="10" y="15"/>
                    <a:pt x="9" y="16"/>
                  </a:cubicBezTo>
                  <a:cubicBezTo>
                    <a:pt x="9" y="16"/>
                    <a:pt x="9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7" y="16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19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3" y="20"/>
                  </a:cubicBezTo>
                  <a:cubicBezTo>
                    <a:pt x="3" y="20"/>
                    <a:pt x="2" y="20"/>
                    <a:pt x="1" y="21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1" y="22"/>
                    <a:pt x="0" y="22"/>
                    <a:pt x="0" y="24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4" y="29"/>
                    <a:pt x="5" y="29"/>
                    <a:pt x="6" y="29"/>
                  </a:cubicBezTo>
                  <a:cubicBezTo>
                    <a:pt x="6" y="30"/>
                    <a:pt x="7" y="30"/>
                    <a:pt x="7" y="30"/>
                  </a:cubicBezTo>
                  <a:cubicBezTo>
                    <a:pt x="7" y="30"/>
                    <a:pt x="8" y="31"/>
                    <a:pt x="8" y="31"/>
                  </a:cubicBezTo>
                  <a:cubicBezTo>
                    <a:pt x="8" y="31"/>
                    <a:pt x="8" y="31"/>
                    <a:pt x="9" y="31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9" y="32"/>
                    <a:pt x="9" y="34"/>
                    <a:pt x="9" y="35"/>
                  </a:cubicBezTo>
                  <a:cubicBezTo>
                    <a:pt x="9" y="36"/>
                    <a:pt x="9" y="38"/>
                    <a:pt x="9" y="39"/>
                  </a:cubicBezTo>
                  <a:cubicBezTo>
                    <a:pt x="9" y="40"/>
                    <a:pt x="9" y="40"/>
                    <a:pt x="9" y="41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10" y="42"/>
                    <a:pt x="10" y="43"/>
                    <a:pt x="10" y="43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12" y="46"/>
                    <a:pt x="12" y="46"/>
                    <a:pt x="13" y="47"/>
                  </a:cubicBezTo>
                  <a:cubicBezTo>
                    <a:pt x="13" y="47"/>
                    <a:pt x="13" y="47"/>
                    <a:pt x="13" y="48"/>
                  </a:cubicBezTo>
                  <a:cubicBezTo>
                    <a:pt x="13" y="48"/>
                    <a:pt x="13" y="48"/>
                    <a:pt x="14" y="49"/>
                  </a:cubicBezTo>
                  <a:cubicBezTo>
                    <a:pt x="14" y="49"/>
                    <a:pt x="14" y="49"/>
                    <a:pt x="15" y="49"/>
                  </a:cubicBezTo>
                  <a:cubicBezTo>
                    <a:pt x="15" y="50"/>
                    <a:pt x="15" y="50"/>
                    <a:pt x="16" y="50"/>
                  </a:cubicBezTo>
                  <a:cubicBezTo>
                    <a:pt x="16" y="50"/>
                    <a:pt x="16" y="50"/>
                    <a:pt x="16" y="50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8" y="51"/>
                  </a:cubicBezTo>
                  <a:cubicBezTo>
                    <a:pt x="18" y="51"/>
                    <a:pt x="18" y="51"/>
                    <a:pt x="18" y="51"/>
                  </a:cubicBezTo>
                  <a:cubicBezTo>
                    <a:pt x="19" y="51"/>
                    <a:pt x="19" y="51"/>
                    <a:pt x="20" y="51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1" y="53"/>
                    <a:pt x="21" y="53"/>
                    <a:pt x="21" y="53"/>
                  </a:cubicBezTo>
                  <a:cubicBezTo>
                    <a:pt x="21" y="53"/>
                    <a:pt x="22" y="53"/>
                    <a:pt x="22" y="53"/>
                  </a:cubicBezTo>
                  <a:cubicBezTo>
                    <a:pt x="22" y="53"/>
                    <a:pt x="22" y="53"/>
                    <a:pt x="22" y="54"/>
                  </a:cubicBezTo>
                  <a:cubicBezTo>
                    <a:pt x="23" y="54"/>
                    <a:pt x="23" y="54"/>
                    <a:pt x="23" y="54"/>
                  </a:cubicBezTo>
                  <a:cubicBezTo>
                    <a:pt x="24" y="54"/>
                    <a:pt x="24" y="54"/>
                    <a:pt x="24" y="54"/>
                  </a:cubicBezTo>
                  <a:cubicBezTo>
                    <a:pt x="24" y="54"/>
                    <a:pt x="24" y="54"/>
                    <a:pt x="25" y="54"/>
                  </a:cubicBezTo>
                  <a:cubicBezTo>
                    <a:pt x="25" y="54"/>
                    <a:pt x="25" y="54"/>
                    <a:pt x="26" y="54"/>
                  </a:cubicBezTo>
                  <a:cubicBezTo>
                    <a:pt x="26" y="54"/>
                    <a:pt x="26" y="54"/>
                    <a:pt x="26" y="54"/>
                  </a:cubicBezTo>
                  <a:cubicBezTo>
                    <a:pt x="26" y="55"/>
                    <a:pt x="27" y="55"/>
                    <a:pt x="28" y="55"/>
                  </a:cubicBezTo>
                  <a:cubicBezTo>
                    <a:pt x="29" y="55"/>
                    <a:pt x="29" y="55"/>
                    <a:pt x="30" y="55"/>
                  </a:cubicBezTo>
                  <a:cubicBezTo>
                    <a:pt x="30" y="55"/>
                    <a:pt x="30" y="55"/>
                    <a:pt x="31" y="55"/>
                  </a:cubicBezTo>
                  <a:cubicBezTo>
                    <a:pt x="31" y="55"/>
                    <a:pt x="31" y="55"/>
                    <a:pt x="31" y="55"/>
                  </a:cubicBezTo>
                  <a:cubicBezTo>
                    <a:pt x="31" y="56"/>
                    <a:pt x="32" y="56"/>
                    <a:pt x="32" y="56"/>
                  </a:cubicBezTo>
                  <a:cubicBezTo>
                    <a:pt x="32" y="56"/>
                    <a:pt x="32" y="56"/>
                    <a:pt x="32" y="56"/>
                  </a:cubicBezTo>
                  <a:cubicBezTo>
                    <a:pt x="32" y="57"/>
                    <a:pt x="33" y="57"/>
                    <a:pt x="33" y="58"/>
                  </a:cubicBezTo>
                  <a:cubicBezTo>
                    <a:pt x="33" y="59"/>
                    <a:pt x="33" y="59"/>
                    <a:pt x="33" y="59"/>
                  </a:cubicBezTo>
                  <a:cubicBezTo>
                    <a:pt x="33" y="59"/>
                    <a:pt x="34" y="60"/>
                    <a:pt x="34" y="60"/>
                  </a:cubicBezTo>
                  <a:cubicBezTo>
                    <a:pt x="34" y="60"/>
                    <a:pt x="34" y="60"/>
                    <a:pt x="34" y="61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6" y="63"/>
                    <a:pt x="36" y="63"/>
                    <a:pt x="37" y="63"/>
                  </a:cubicBezTo>
                  <a:cubicBezTo>
                    <a:pt x="37" y="63"/>
                    <a:pt x="37" y="63"/>
                    <a:pt x="37" y="63"/>
                  </a:cubicBezTo>
                  <a:cubicBezTo>
                    <a:pt x="38" y="63"/>
                    <a:pt x="38" y="63"/>
                    <a:pt x="38" y="63"/>
                  </a:cubicBezTo>
                  <a:cubicBezTo>
                    <a:pt x="39" y="64"/>
                    <a:pt x="39" y="64"/>
                    <a:pt x="39" y="64"/>
                  </a:cubicBezTo>
                  <a:cubicBezTo>
                    <a:pt x="39" y="64"/>
                    <a:pt x="39" y="64"/>
                    <a:pt x="39" y="64"/>
                  </a:cubicBezTo>
                  <a:cubicBezTo>
                    <a:pt x="44" y="64"/>
                    <a:pt x="44" y="64"/>
                    <a:pt x="44" y="64"/>
                  </a:cubicBezTo>
                  <a:cubicBezTo>
                    <a:pt x="44" y="64"/>
                    <a:pt x="44" y="64"/>
                    <a:pt x="45" y="64"/>
                  </a:cubicBezTo>
                  <a:cubicBezTo>
                    <a:pt x="45" y="64"/>
                    <a:pt x="45" y="64"/>
                    <a:pt x="45" y="64"/>
                  </a:cubicBezTo>
                  <a:cubicBezTo>
                    <a:pt x="48" y="63"/>
                    <a:pt x="48" y="63"/>
                    <a:pt x="48" y="63"/>
                  </a:cubicBezTo>
                  <a:cubicBezTo>
                    <a:pt x="49" y="62"/>
                    <a:pt x="49" y="62"/>
                    <a:pt x="50" y="62"/>
                  </a:cubicBezTo>
                  <a:cubicBezTo>
                    <a:pt x="50" y="62"/>
                    <a:pt x="50" y="62"/>
                    <a:pt x="50" y="62"/>
                  </a:cubicBezTo>
                  <a:cubicBezTo>
                    <a:pt x="51" y="62"/>
                    <a:pt x="52" y="62"/>
                    <a:pt x="52" y="62"/>
                  </a:cubicBezTo>
                  <a:cubicBezTo>
                    <a:pt x="55" y="62"/>
                    <a:pt x="55" y="62"/>
                    <a:pt x="55" y="62"/>
                  </a:cubicBezTo>
                  <a:cubicBezTo>
                    <a:pt x="55" y="62"/>
                    <a:pt x="55" y="62"/>
                    <a:pt x="55" y="62"/>
                  </a:cubicBezTo>
                  <a:cubicBezTo>
                    <a:pt x="55" y="62"/>
                    <a:pt x="56" y="62"/>
                    <a:pt x="56" y="61"/>
                  </a:cubicBezTo>
                  <a:cubicBezTo>
                    <a:pt x="56" y="61"/>
                    <a:pt x="56" y="61"/>
                    <a:pt x="57" y="60"/>
                  </a:cubicBezTo>
                  <a:cubicBezTo>
                    <a:pt x="58" y="58"/>
                    <a:pt x="58" y="58"/>
                    <a:pt x="58" y="58"/>
                  </a:cubicBezTo>
                  <a:cubicBezTo>
                    <a:pt x="60" y="54"/>
                    <a:pt x="60" y="54"/>
                    <a:pt x="60" y="54"/>
                  </a:cubicBezTo>
                  <a:cubicBezTo>
                    <a:pt x="60" y="53"/>
                    <a:pt x="61" y="53"/>
                    <a:pt x="61" y="52"/>
                  </a:cubicBezTo>
                  <a:cubicBezTo>
                    <a:pt x="62" y="52"/>
                    <a:pt x="62" y="51"/>
                    <a:pt x="62" y="50"/>
                  </a:cubicBezTo>
                  <a:cubicBezTo>
                    <a:pt x="63" y="49"/>
                    <a:pt x="63" y="49"/>
                    <a:pt x="63" y="49"/>
                  </a:cubicBezTo>
                  <a:cubicBezTo>
                    <a:pt x="63" y="47"/>
                    <a:pt x="63" y="47"/>
                    <a:pt x="63" y="47"/>
                  </a:cubicBezTo>
                  <a:cubicBezTo>
                    <a:pt x="63" y="47"/>
                    <a:pt x="63" y="47"/>
                    <a:pt x="63" y="47"/>
                  </a:cubicBezTo>
                  <a:cubicBezTo>
                    <a:pt x="62" y="46"/>
                    <a:pt x="62" y="46"/>
                    <a:pt x="62" y="46"/>
                  </a:cubicBezTo>
                  <a:cubicBezTo>
                    <a:pt x="60" y="44"/>
                    <a:pt x="60" y="44"/>
                    <a:pt x="60" y="44"/>
                  </a:cubicBezTo>
                  <a:cubicBezTo>
                    <a:pt x="60" y="44"/>
                    <a:pt x="60" y="44"/>
                    <a:pt x="60" y="44"/>
                  </a:cubicBezTo>
                  <a:cubicBezTo>
                    <a:pt x="60" y="44"/>
                    <a:pt x="60" y="44"/>
                    <a:pt x="59" y="44"/>
                  </a:cubicBezTo>
                  <a:cubicBezTo>
                    <a:pt x="59" y="43"/>
                    <a:pt x="59" y="43"/>
                    <a:pt x="58" y="43"/>
                  </a:cubicBezTo>
                  <a:cubicBezTo>
                    <a:pt x="58" y="43"/>
                    <a:pt x="58" y="43"/>
                    <a:pt x="57" y="42"/>
                  </a:cubicBezTo>
                  <a:cubicBezTo>
                    <a:pt x="56" y="42"/>
                    <a:pt x="56" y="42"/>
                    <a:pt x="56" y="42"/>
                  </a:cubicBezTo>
                  <a:cubicBezTo>
                    <a:pt x="56" y="42"/>
                    <a:pt x="56" y="42"/>
                    <a:pt x="56" y="42"/>
                  </a:cubicBezTo>
                  <a:cubicBezTo>
                    <a:pt x="56" y="41"/>
                    <a:pt x="56" y="41"/>
                    <a:pt x="56" y="41"/>
                  </a:cubicBezTo>
                  <a:cubicBezTo>
                    <a:pt x="55" y="41"/>
                    <a:pt x="55" y="41"/>
                    <a:pt x="55" y="41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6" y="38"/>
                    <a:pt x="56" y="38"/>
                  </a:cubicBezTo>
                  <a:cubicBezTo>
                    <a:pt x="56" y="38"/>
                    <a:pt x="57" y="38"/>
                    <a:pt x="58" y="38"/>
                  </a:cubicBezTo>
                  <a:cubicBezTo>
                    <a:pt x="58" y="37"/>
                    <a:pt x="58" y="37"/>
                    <a:pt x="58" y="37"/>
                  </a:cubicBezTo>
                  <a:cubicBezTo>
                    <a:pt x="59" y="37"/>
                    <a:pt x="59" y="37"/>
                    <a:pt x="59" y="37"/>
                  </a:cubicBezTo>
                  <a:cubicBezTo>
                    <a:pt x="59" y="37"/>
                    <a:pt x="59" y="37"/>
                    <a:pt x="60" y="37"/>
                  </a:cubicBezTo>
                  <a:cubicBezTo>
                    <a:pt x="60" y="37"/>
                    <a:pt x="60" y="37"/>
                    <a:pt x="60" y="37"/>
                  </a:cubicBezTo>
                  <a:cubicBezTo>
                    <a:pt x="61" y="36"/>
                    <a:pt x="61" y="36"/>
                    <a:pt x="61" y="36"/>
                  </a:cubicBezTo>
                  <a:cubicBezTo>
                    <a:pt x="61" y="36"/>
                    <a:pt x="61" y="36"/>
                    <a:pt x="61" y="36"/>
                  </a:cubicBezTo>
                  <a:cubicBezTo>
                    <a:pt x="61" y="35"/>
                    <a:pt x="61" y="35"/>
                    <a:pt x="61" y="35"/>
                  </a:cubicBezTo>
                  <a:cubicBezTo>
                    <a:pt x="62" y="35"/>
                    <a:pt x="62" y="35"/>
                    <a:pt x="62" y="35"/>
                  </a:cubicBezTo>
                  <a:cubicBezTo>
                    <a:pt x="63" y="33"/>
                    <a:pt x="63" y="33"/>
                    <a:pt x="63" y="33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31"/>
                    <a:pt x="63" y="31"/>
                    <a:pt x="63" y="31"/>
                  </a:cubicBezTo>
                  <a:cubicBezTo>
                    <a:pt x="63" y="31"/>
                    <a:pt x="63" y="31"/>
                    <a:pt x="63" y="31"/>
                  </a:cubicBezTo>
                  <a:cubicBezTo>
                    <a:pt x="63" y="30"/>
                    <a:pt x="63" y="30"/>
                    <a:pt x="63" y="30"/>
                  </a:cubicBezTo>
                  <a:cubicBezTo>
                    <a:pt x="63" y="30"/>
                    <a:pt x="63" y="29"/>
                    <a:pt x="63" y="29"/>
                  </a:cubicBezTo>
                  <a:cubicBezTo>
                    <a:pt x="63" y="28"/>
                    <a:pt x="63" y="28"/>
                    <a:pt x="63" y="28"/>
                  </a:cubicBezTo>
                  <a:cubicBezTo>
                    <a:pt x="63" y="28"/>
                    <a:pt x="63" y="28"/>
                    <a:pt x="63" y="28"/>
                  </a:cubicBezTo>
                  <a:cubicBezTo>
                    <a:pt x="63" y="27"/>
                    <a:pt x="63" y="26"/>
                    <a:pt x="63" y="25"/>
                  </a:cubicBezTo>
                  <a:cubicBezTo>
                    <a:pt x="63" y="24"/>
                    <a:pt x="63" y="24"/>
                    <a:pt x="64" y="23"/>
                  </a:cubicBezTo>
                  <a:cubicBezTo>
                    <a:pt x="64" y="21"/>
                    <a:pt x="64" y="21"/>
                    <a:pt x="64" y="21"/>
                  </a:cubicBezTo>
                  <a:cubicBezTo>
                    <a:pt x="63" y="20"/>
                    <a:pt x="63" y="20"/>
                    <a:pt x="63" y="20"/>
                  </a:cubicBezTo>
                  <a:cubicBezTo>
                    <a:pt x="63" y="18"/>
                    <a:pt x="63" y="18"/>
                    <a:pt x="63" y="18"/>
                  </a:cubicBezTo>
                  <a:cubicBezTo>
                    <a:pt x="63" y="17"/>
                    <a:pt x="63" y="17"/>
                    <a:pt x="63" y="17"/>
                  </a:cubicBezTo>
                  <a:cubicBezTo>
                    <a:pt x="62" y="16"/>
                    <a:pt x="62" y="16"/>
                    <a:pt x="62" y="16"/>
                  </a:cubicBezTo>
                  <a:cubicBezTo>
                    <a:pt x="62" y="15"/>
                    <a:pt x="62" y="15"/>
                    <a:pt x="62" y="15"/>
                  </a:cubicBezTo>
                  <a:cubicBezTo>
                    <a:pt x="61" y="15"/>
                    <a:pt x="61" y="15"/>
                    <a:pt x="61" y="15"/>
                  </a:cubicBezTo>
                  <a:cubicBezTo>
                    <a:pt x="61" y="14"/>
                    <a:pt x="61" y="14"/>
                    <a:pt x="61" y="14"/>
                  </a:cubicBezTo>
                  <a:cubicBezTo>
                    <a:pt x="60" y="13"/>
                    <a:pt x="60" y="13"/>
                    <a:pt x="60" y="13"/>
                  </a:cubicBezTo>
                  <a:cubicBezTo>
                    <a:pt x="60" y="13"/>
                    <a:pt x="60" y="13"/>
                    <a:pt x="60" y="13"/>
                  </a:cubicBezTo>
                  <a:cubicBezTo>
                    <a:pt x="60" y="12"/>
                    <a:pt x="60" y="12"/>
                    <a:pt x="60" y="12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6" y="9"/>
                    <a:pt x="56" y="9"/>
                    <a:pt x="56" y="9"/>
                  </a:cubicBezTo>
                  <a:cubicBezTo>
                    <a:pt x="54" y="8"/>
                    <a:pt x="54" y="8"/>
                    <a:pt x="54" y="8"/>
                  </a:cubicBezTo>
                  <a:cubicBezTo>
                    <a:pt x="52" y="7"/>
                    <a:pt x="52" y="7"/>
                    <a:pt x="52" y="7"/>
                  </a:cubicBezTo>
                  <a:cubicBezTo>
                    <a:pt x="52" y="7"/>
                    <a:pt x="52" y="7"/>
                    <a:pt x="52" y="7"/>
                  </a:cubicBezTo>
                  <a:cubicBezTo>
                    <a:pt x="52" y="7"/>
                    <a:pt x="51" y="7"/>
                    <a:pt x="51" y="7"/>
                  </a:cubicBezTo>
                  <a:cubicBezTo>
                    <a:pt x="51" y="7"/>
                    <a:pt x="51" y="7"/>
                    <a:pt x="51" y="7"/>
                  </a:cubicBezTo>
                  <a:cubicBezTo>
                    <a:pt x="50" y="7"/>
                    <a:pt x="50" y="7"/>
                    <a:pt x="50" y="7"/>
                  </a:cubicBezTo>
                  <a:cubicBezTo>
                    <a:pt x="50" y="7"/>
                    <a:pt x="50" y="8"/>
                    <a:pt x="50" y="8"/>
                  </a:cubicBezTo>
                  <a:cubicBezTo>
                    <a:pt x="49" y="8"/>
                    <a:pt x="48" y="9"/>
                    <a:pt x="47" y="9"/>
                  </a:cubicBezTo>
                  <a:cubicBezTo>
                    <a:pt x="46" y="10"/>
                    <a:pt x="45" y="10"/>
                    <a:pt x="44" y="11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9" name="Freeform 48"/>
            <p:cNvSpPr>
              <a:spLocks/>
            </p:cNvSpPr>
            <p:nvPr userDrawn="1"/>
          </p:nvSpPr>
          <p:spPr bwMode="auto">
            <a:xfrm>
              <a:off x="7246938" y="11112186"/>
              <a:ext cx="92075" cy="73025"/>
            </a:xfrm>
            <a:custGeom>
              <a:avLst/>
              <a:gdLst>
                <a:gd name="T0" fmla="*/ 5 w 24"/>
                <a:gd name="T1" fmla="*/ 1 h 19"/>
                <a:gd name="T2" fmla="*/ 3 w 24"/>
                <a:gd name="T3" fmla="*/ 1 h 19"/>
                <a:gd name="T4" fmla="*/ 1 w 24"/>
                <a:gd name="T5" fmla="*/ 2 h 19"/>
                <a:gd name="T6" fmla="*/ 2 w 24"/>
                <a:gd name="T7" fmla="*/ 7 h 19"/>
                <a:gd name="T8" fmla="*/ 3 w 24"/>
                <a:gd name="T9" fmla="*/ 9 h 19"/>
                <a:gd name="T10" fmla="*/ 2 w 24"/>
                <a:gd name="T11" fmla="*/ 11 h 19"/>
                <a:gd name="T12" fmla="*/ 0 w 24"/>
                <a:gd name="T13" fmla="*/ 15 h 19"/>
                <a:gd name="T14" fmla="*/ 4 w 24"/>
                <a:gd name="T15" fmla="*/ 17 h 19"/>
                <a:gd name="T16" fmla="*/ 8 w 24"/>
                <a:gd name="T17" fmla="*/ 18 h 19"/>
                <a:gd name="T18" fmla="*/ 14 w 24"/>
                <a:gd name="T19" fmla="*/ 19 h 19"/>
                <a:gd name="T20" fmla="*/ 22 w 24"/>
                <a:gd name="T21" fmla="*/ 12 h 19"/>
                <a:gd name="T22" fmla="*/ 23 w 24"/>
                <a:gd name="T23" fmla="*/ 2 h 19"/>
                <a:gd name="T24" fmla="*/ 19 w 24"/>
                <a:gd name="T25" fmla="*/ 0 h 19"/>
                <a:gd name="T26" fmla="*/ 11 w 24"/>
                <a:gd name="T27" fmla="*/ 3 h 19"/>
                <a:gd name="T28" fmla="*/ 5 w 24"/>
                <a:gd name="T29" fmla="*/ 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4" h="19">
                  <a:moveTo>
                    <a:pt x="5" y="1"/>
                  </a:moveTo>
                  <a:cubicBezTo>
                    <a:pt x="4" y="1"/>
                    <a:pt x="3" y="1"/>
                    <a:pt x="3" y="1"/>
                  </a:cubicBezTo>
                  <a:cubicBezTo>
                    <a:pt x="2" y="1"/>
                    <a:pt x="1" y="2"/>
                    <a:pt x="1" y="2"/>
                  </a:cubicBezTo>
                  <a:cubicBezTo>
                    <a:pt x="0" y="4"/>
                    <a:pt x="1" y="5"/>
                    <a:pt x="2" y="7"/>
                  </a:cubicBezTo>
                  <a:cubicBezTo>
                    <a:pt x="2" y="7"/>
                    <a:pt x="3" y="8"/>
                    <a:pt x="3" y="9"/>
                  </a:cubicBezTo>
                  <a:cubicBezTo>
                    <a:pt x="3" y="10"/>
                    <a:pt x="2" y="10"/>
                    <a:pt x="2" y="11"/>
                  </a:cubicBezTo>
                  <a:cubicBezTo>
                    <a:pt x="1" y="12"/>
                    <a:pt x="0" y="13"/>
                    <a:pt x="0" y="15"/>
                  </a:cubicBezTo>
                  <a:cubicBezTo>
                    <a:pt x="1" y="16"/>
                    <a:pt x="2" y="17"/>
                    <a:pt x="4" y="17"/>
                  </a:cubicBezTo>
                  <a:cubicBezTo>
                    <a:pt x="5" y="17"/>
                    <a:pt x="7" y="17"/>
                    <a:pt x="8" y="18"/>
                  </a:cubicBezTo>
                  <a:cubicBezTo>
                    <a:pt x="10" y="19"/>
                    <a:pt x="12" y="19"/>
                    <a:pt x="14" y="19"/>
                  </a:cubicBezTo>
                  <a:cubicBezTo>
                    <a:pt x="19" y="19"/>
                    <a:pt x="22" y="17"/>
                    <a:pt x="22" y="12"/>
                  </a:cubicBezTo>
                  <a:cubicBezTo>
                    <a:pt x="24" y="8"/>
                    <a:pt x="24" y="4"/>
                    <a:pt x="23" y="2"/>
                  </a:cubicBezTo>
                  <a:cubicBezTo>
                    <a:pt x="22" y="0"/>
                    <a:pt x="21" y="0"/>
                    <a:pt x="19" y="0"/>
                  </a:cubicBezTo>
                  <a:cubicBezTo>
                    <a:pt x="16" y="0"/>
                    <a:pt x="13" y="1"/>
                    <a:pt x="11" y="3"/>
                  </a:cubicBezTo>
                  <a:cubicBezTo>
                    <a:pt x="9" y="2"/>
                    <a:pt x="7" y="1"/>
                    <a:pt x="5" y="1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0" name="Freeform 49"/>
            <p:cNvSpPr>
              <a:spLocks/>
            </p:cNvSpPr>
            <p:nvPr userDrawn="1"/>
          </p:nvSpPr>
          <p:spPr bwMode="auto">
            <a:xfrm>
              <a:off x="5553075" y="9738999"/>
              <a:ext cx="80963" cy="46038"/>
            </a:xfrm>
            <a:custGeom>
              <a:avLst/>
              <a:gdLst>
                <a:gd name="T0" fmla="*/ 1 w 21"/>
                <a:gd name="T1" fmla="*/ 3 h 12"/>
                <a:gd name="T2" fmla="*/ 0 w 21"/>
                <a:gd name="T3" fmla="*/ 4 h 12"/>
                <a:gd name="T4" fmla="*/ 2 w 21"/>
                <a:gd name="T5" fmla="*/ 6 h 12"/>
                <a:gd name="T6" fmla="*/ 2 w 21"/>
                <a:gd name="T7" fmla="*/ 7 h 12"/>
                <a:gd name="T8" fmla="*/ 2 w 21"/>
                <a:gd name="T9" fmla="*/ 7 h 12"/>
                <a:gd name="T10" fmla="*/ 3 w 21"/>
                <a:gd name="T11" fmla="*/ 8 h 12"/>
                <a:gd name="T12" fmla="*/ 4 w 21"/>
                <a:gd name="T13" fmla="*/ 9 h 12"/>
                <a:gd name="T14" fmla="*/ 5 w 21"/>
                <a:gd name="T15" fmla="*/ 10 h 12"/>
                <a:gd name="T16" fmla="*/ 6 w 21"/>
                <a:gd name="T17" fmla="*/ 10 h 12"/>
                <a:gd name="T18" fmla="*/ 6 w 21"/>
                <a:gd name="T19" fmla="*/ 10 h 12"/>
                <a:gd name="T20" fmla="*/ 8 w 21"/>
                <a:gd name="T21" fmla="*/ 11 h 12"/>
                <a:gd name="T22" fmla="*/ 9 w 21"/>
                <a:gd name="T23" fmla="*/ 11 h 12"/>
                <a:gd name="T24" fmla="*/ 11 w 21"/>
                <a:gd name="T25" fmla="*/ 12 h 12"/>
                <a:gd name="T26" fmla="*/ 15 w 21"/>
                <a:gd name="T27" fmla="*/ 12 h 12"/>
                <a:gd name="T28" fmla="*/ 15 w 21"/>
                <a:gd name="T29" fmla="*/ 12 h 12"/>
                <a:gd name="T30" fmla="*/ 16 w 21"/>
                <a:gd name="T31" fmla="*/ 11 h 12"/>
                <a:gd name="T32" fmla="*/ 17 w 21"/>
                <a:gd name="T33" fmla="*/ 11 h 12"/>
                <a:gd name="T34" fmla="*/ 18 w 21"/>
                <a:gd name="T35" fmla="*/ 11 h 12"/>
                <a:gd name="T36" fmla="*/ 18 w 21"/>
                <a:gd name="T37" fmla="*/ 10 h 12"/>
                <a:gd name="T38" fmla="*/ 18 w 21"/>
                <a:gd name="T39" fmla="*/ 10 h 12"/>
                <a:gd name="T40" fmla="*/ 19 w 21"/>
                <a:gd name="T41" fmla="*/ 10 h 12"/>
                <a:gd name="T42" fmla="*/ 19 w 21"/>
                <a:gd name="T43" fmla="*/ 9 h 12"/>
                <a:gd name="T44" fmla="*/ 20 w 21"/>
                <a:gd name="T45" fmla="*/ 9 h 12"/>
                <a:gd name="T46" fmla="*/ 20 w 21"/>
                <a:gd name="T47" fmla="*/ 8 h 12"/>
                <a:gd name="T48" fmla="*/ 21 w 21"/>
                <a:gd name="T49" fmla="*/ 7 h 12"/>
                <a:gd name="T50" fmla="*/ 21 w 21"/>
                <a:gd name="T51" fmla="*/ 6 h 12"/>
                <a:gd name="T52" fmla="*/ 21 w 21"/>
                <a:gd name="T53" fmla="*/ 5 h 12"/>
                <a:gd name="T54" fmla="*/ 21 w 21"/>
                <a:gd name="T55" fmla="*/ 5 h 12"/>
                <a:gd name="T56" fmla="*/ 21 w 21"/>
                <a:gd name="T57" fmla="*/ 3 h 12"/>
                <a:gd name="T58" fmla="*/ 20 w 21"/>
                <a:gd name="T59" fmla="*/ 3 h 12"/>
                <a:gd name="T60" fmla="*/ 20 w 21"/>
                <a:gd name="T61" fmla="*/ 2 h 12"/>
                <a:gd name="T62" fmla="*/ 18 w 21"/>
                <a:gd name="T63" fmla="*/ 1 h 12"/>
                <a:gd name="T64" fmla="*/ 18 w 21"/>
                <a:gd name="T65" fmla="*/ 0 h 12"/>
                <a:gd name="T66" fmla="*/ 15 w 21"/>
                <a:gd name="T67" fmla="*/ 0 h 12"/>
                <a:gd name="T68" fmla="*/ 11 w 21"/>
                <a:gd name="T69" fmla="*/ 0 h 12"/>
                <a:gd name="T70" fmla="*/ 8 w 21"/>
                <a:gd name="T71" fmla="*/ 0 h 12"/>
                <a:gd name="T72" fmla="*/ 6 w 21"/>
                <a:gd name="T73" fmla="*/ 1 h 12"/>
                <a:gd name="T74" fmla="*/ 2 w 21"/>
                <a:gd name="T75" fmla="*/ 1 h 12"/>
                <a:gd name="T76" fmla="*/ 1 w 21"/>
                <a:gd name="T77" fmla="*/ 3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1" h="12">
                  <a:moveTo>
                    <a:pt x="1" y="3"/>
                  </a:moveTo>
                  <a:cubicBezTo>
                    <a:pt x="0" y="3"/>
                    <a:pt x="0" y="3"/>
                    <a:pt x="0" y="4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1"/>
                    <a:pt x="18" y="11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9" y="10"/>
                    <a:pt x="19" y="9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8" y="1"/>
                    <a:pt x="18" y="0"/>
                    <a:pt x="18" y="0"/>
                  </a:cubicBezTo>
                  <a:cubicBezTo>
                    <a:pt x="17" y="0"/>
                    <a:pt x="16" y="0"/>
                    <a:pt x="15" y="0"/>
                  </a:cubicBezTo>
                  <a:cubicBezTo>
                    <a:pt x="13" y="0"/>
                    <a:pt x="12" y="0"/>
                    <a:pt x="11" y="0"/>
                  </a:cubicBezTo>
                  <a:cubicBezTo>
                    <a:pt x="10" y="0"/>
                    <a:pt x="9" y="0"/>
                    <a:pt x="8" y="0"/>
                  </a:cubicBezTo>
                  <a:cubicBezTo>
                    <a:pt x="7" y="1"/>
                    <a:pt x="7" y="1"/>
                    <a:pt x="6" y="1"/>
                  </a:cubicBezTo>
                  <a:cubicBezTo>
                    <a:pt x="5" y="1"/>
                    <a:pt x="4" y="1"/>
                    <a:pt x="2" y="1"/>
                  </a:cubicBezTo>
                  <a:lnTo>
                    <a:pt x="1" y="3"/>
                  </a:ln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1" name="Freeform 50"/>
            <p:cNvSpPr>
              <a:spLocks/>
            </p:cNvSpPr>
            <p:nvPr userDrawn="1"/>
          </p:nvSpPr>
          <p:spPr bwMode="auto">
            <a:xfrm>
              <a:off x="8494713" y="10647049"/>
              <a:ext cx="74613" cy="69850"/>
            </a:xfrm>
            <a:custGeom>
              <a:avLst/>
              <a:gdLst>
                <a:gd name="T0" fmla="*/ 17 w 19"/>
                <a:gd name="T1" fmla="*/ 15 h 18"/>
                <a:gd name="T2" fmla="*/ 18 w 19"/>
                <a:gd name="T3" fmla="*/ 15 h 18"/>
                <a:gd name="T4" fmla="*/ 19 w 19"/>
                <a:gd name="T5" fmla="*/ 14 h 18"/>
                <a:gd name="T6" fmla="*/ 19 w 19"/>
                <a:gd name="T7" fmla="*/ 13 h 18"/>
                <a:gd name="T8" fmla="*/ 19 w 19"/>
                <a:gd name="T9" fmla="*/ 10 h 18"/>
                <a:gd name="T10" fmla="*/ 18 w 19"/>
                <a:gd name="T11" fmla="*/ 8 h 18"/>
                <a:gd name="T12" fmla="*/ 18 w 19"/>
                <a:gd name="T13" fmla="*/ 7 h 18"/>
                <a:gd name="T14" fmla="*/ 17 w 19"/>
                <a:gd name="T15" fmla="*/ 5 h 18"/>
                <a:gd name="T16" fmla="*/ 16 w 19"/>
                <a:gd name="T17" fmla="*/ 3 h 18"/>
                <a:gd name="T18" fmla="*/ 15 w 19"/>
                <a:gd name="T19" fmla="*/ 2 h 18"/>
                <a:gd name="T20" fmla="*/ 13 w 19"/>
                <a:gd name="T21" fmla="*/ 0 h 18"/>
                <a:gd name="T22" fmla="*/ 11 w 19"/>
                <a:gd name="T23" fmla="*/ 0 h 18"/>
                <a:gd name="T24" fmla="*/ 11 w 19"/>
                <a:gd name="T25" fmla="*/ 0 h 18"/>
                <a:gd name="T26" fmla="*/ 8 w 19"/>
                <a:gd name="T27" fmla="*/ 0 h 18"/>
                <a:gd name="T28" fmla="*/ 6 w 19"/>
                <a:gd name="T29" fmla="*/ 0 h 18"/>
                <a:gd name="T30" fmla="*/ 5 w 19"/>
                <a:gd name="T31" fmla="*/ 1 h 18"/>
                <a:gd name="T32" fmla="*/ 4 w 19"/>
                <a:gd name="T33" fmla="*/ 1 h 18"/>
                <a:gd name="T34" fmla="*/ 3 w 19"/>
                <a:gd name="T35" fmla="*/ 3 h 18"/>
                <a:gd name="T36" fmla="*/ 2 w 19"/>
                <a:gd name="T37" fmla="*/ 4 h 18"/>
                <a:gd name="T38" fmla="*/ 1 w 19"/>
                <a:gd name="T39" fmla="*/ 5 h 18"/>
                <a:gd name="T40" fmla="*/ 1 w 19"/>
                <a:gd name="T41" fmla="*/ 6 h 18"/>
                <a:gd name="T42" fmla="*/ 0 w 19"/>
                <a:gd name="T43" fmla="*/ 7 h 18"/>
                <a:gd name="T44" fmla="*/ 0 w 19"/>
                <a:gd name="T45" fmla="*/ 10 h 18"/>
                <a:gd name="T46" fmla="*/ 1 w 19"/>
                <a:gd name="T47" fmla="*/ 11 h 18"/>
                <a:gd name="T48" fmla="*/ 1 w 19"/>
                <a:gd name="T49" fmla="*/ 13 h 18"/>
                <a:gd name="T50" fmla="*/ 1 w 19"/>
                <a:gd name="T51" fmla="*/ 13 h 18"/>
                <a:gd name="T52" fmla="*/ 2 w 19"/>
                <a:gd name="T53" fmla="*/ 14 h 18"/>
                <a:gd name="T54" fmla="*/ 2 w 19"/>
                <a:gd name="T55" fmla="*/ 15 h 18"/>
                <a:gd name="T56" fmla="*/ 3 w 19"/>
                <a:gd name="T57" fmla="*/ 16 h 18"/>
                <a:gd name="T58" fmla="*/ 4 w 19"/>
                <a:gd name="T59" fmla="*/ 16 h 18"/>
                <a:gd name="T60" fmla="*/ 5 w 19"/>
                <a:gd name="T61" fmla="*/ 17 h 18"/>
                <a:gd name="T62" fmla="*/ 6 w 19"/>
                <a:gd name="T63" fmla="*/ 18 h 18"/>
                <a:gd name="T64" fmla="*/ 8 w 19"/>
                <a:gd name="T65" fmla="*/ 18 h 18"/>
                <a:gd name="T66" fmla="*/ 10 w 19"/>
                <a:gd name="T67" fmla="*/ 18 h 18"/>
                <a:gd name="T68" fmla="*/ 11 w 19"/>
                <a:gd name="T69" fmla="*/ 18 h 18"/>
                <a:gd name="T70" fmla="*/ 12 w 19"/>
                <a:gd name="T71" fmla="*/ 18 h 18"/>
                <a:gd name="T72" fmla="*/ 12 w 19"/>
                <a:gd name="T73" fmla="*/ 18 h 18"/>
                <a:gd name="T74" fmla="*/ 13 w 19"/>
                <a:gd name="T75" fmla="*/ 18 h 18"/>
                <a:gd name="T76" fmla="*/ 14 w 19"/>
                <a:gd name="T77" fmla="*/ 18 h 18"/>
                <a:gd name="T78" fmla="*/ 15 w 19"/>
                <a:gd name="T79" fmla="*/ 17 h 18"/>
                <a:gd name="T80" fmla="*/ 15 w 19"/>
                <a:gd name="T81" fmla="*/ 17 h 18"/>
                <a:gd name="T82" fmla="*/ 16 w 19"/>
                <a:gd name="T83" fmla="*/ 16 h 18"/>
                <a:gd name="T84" fmla="*/ 17 w 19"/>
                <a:gd name="T85" fmla="*/ 15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9" h="18">
                  <a:moveTo>
                    <a:pt x="17" y="15"/>
                  </a:moveTo>
                  <a:cubicBezTo>
                    <a:pt x="18" y="15"/>
                    <a:pt x="18" y="15"/>
                    <a:pt x="18" y="15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9" y="14"/>
                    <a:pt x="19" y="13"/>
                    <a:pt x="19" y="13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8"/>
                    <a:pt x="11" y="18"/>
                    <a:pt x="12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6" y="16"/>
                    <a:pt x="16" y="16"/>
                    <a:pt x="16" y="16"/>
                  </a:cubicBezTo>
                  <a:lnTo>
                    <a:pt x="17" y="15"/>
                  </a:ln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2" name="Freeform 51"/>
            <p:cNvSpPr>
              <a:spLocks/>
            </p:cNvSpPr>
            <p:nvPr userDrawn="1"/>
          </p:nvSpPr>
          <p:spPr bwMode="auto">
            <a:xfrm>
              <a:off x="8556625" y="10654986"/>
              <a:ext cx="193675" cy="147638"/>
            </a:xfrm>
            <a:custGeom>
              <a:avLst/>
              <a:gdLst>
                <a:gd name="T0" fmla="*/ 1 w 50"/>
                <a:gd name="T1" fmla="*/ 36 h 38"/>
                <a:gd name="T2" fmla="*/ 3 w 50"/>
                <a:gd name="T3" fmla="*/ 37 h 38"/>
                <a:gd name="T4" fmla="*/ 4 w 50"/>
                <a:gd name="T5" fmla="*/ 38 h 38"/>
                <a:gd name="T6" fmla="*/ 6 w 50"/>
                <a:gd name="T7" fmla="*/ 38 h 38"/>
                <a:gd name="T8" fmla="*/ 9 w 50"/>
                <a:gd name="T9" fmla="*/ 37 h 38"/>
                <a:gd name="T10" fmla="*/ 17 w 50"/>
                <a:gd name="T11" fmla="*/ 32 h 38"/>
                <a:gd name="T12" fmla="*/ 21 w 50"/>
                <a:gd name="T13" fmla="*/ 34 h 38"/>
                <a:gd name="T14" fmla="*/ 23 w 50"/>
                <a:gd name="T15" fmla="*/ 34 h 38"/>
                <a:gd name="T16" fmla="*/ 24 w 50"/>
                <a:gd name="T17" fmla="*/ 34 h 38"/>
                <a:gd name="T18" fmla="*/ 32 w 50"/>
                <a:gd name="T19" fmla="*/ 29 h 38"/>
                <a:gd name="T20" fmla="*/ 37 w 50"/>
                <a:gd name="T21" fmla="*/ 25 h 38"/>
                <a:gd name="T22" fmla="*/ 41 w 50"/>
                <a:gd name="T23" fmla="*/ 24 h 38"/>
                <a:gd name="T24" fmla="*/ 45 w 50"/>
                <a:gd name="T25" fmla="*/ 24 h 38"/>
                <a:gd name="T26" fmla="*/ 46 w 50"/>
                <a:gd name="T27" fmla="*/ 23 h 38"/>
                <a:gd name="T28" fmla="*/ 48 w 50"/>
                <a:gd name="T29" fmla="*/ 21 h 38"/>
                <a:gd name="T30" fmla="*/ 50 w 50"/>
                <a:gd name="T31" fmla="*/ 19 h 38"/>
                <a:gd name="T32" fmla="*/ 49 w 50"/>
                <a:gd name="T33" fmla="*/ 16 h 38"/>
                <a:gd name="T34" fmla="*/ 48 w 50"/>
                <a:gd name="T35" fmla="*/ 14 h 38"/>
                <a:gd name="T36" fmla="*/ 45 w 50"/>
                <a:gd name="T37" fmla="*/ 12 h 38"/>
                <a:gd name="T38" fmla="*/ 43 w 50"/>
                <a:gd name="T39" fmla="*/ 11 h 38"/>
                <a:gd name="T40" fmla="*/ 42 w 50"/>
                <a:gd name="T41" fmla="*/ 9 h 38"/>
                <a:gd name="T42" fmla="*/ 40 w 50"/>
                <a:gd name="T43" fmla="*/ 7 h 38"/>
                <a:gd name="T44" fmla="*/ 36 w 50"/>
                <a:gd name="T45" fmla="*/ 5 h 38"/>
                <a:gd name="T46" fmla="*/ 30 w 50"/>
                <a:gd name="T47" fmla="*/ 3 h 38"/>
                <a:gd name="T48" fmla="*/ 29 w 50"/>
                <a:gd name="T49" fmla="*/ 2 h 38"/>
                <a:gd name="T50" fmla="*/ 26 w 50"/>
                <a:gd name="T51" fmla="*/ 0 h 38"/>
                <a:gd name="T52" fmla="*/ 24 w 50"/>
                <a:gd name="T53" fmla="*/ 0 h 38"/>
                <a:gd name="T54" fmla="*/ 19 w 50"/>
                <a:gd name="T55" fmla="*/ 1 h 38"/>
                <a:gd name="T56" fmla="*/ 14 w 50"/>
                <a:gd name="T57" fmla="*/ 1 h 38"/>
                <a:gd name="T58" fmla="*/ 12 w 50"/>
                <a:gd name="T59" fmla="*/ 1 h 38"/>
                <a:gd name="T60" fmla="*/ 9 w 50"/>
                <a:gd name="T61" fmla="*/ 1 h 38"/>
                <a:gd name="T62" fmla="*/ 6 w 50"/>
                <a:gd name="T63" fmla="*/ 5 h 38"/>
                <a:gd name="T64" fmla="*/ 3 w 50"/>
                <a:gd name="T65" fmla="*/ 12 h 38"/>
                <a:gd name="T66" fmla="*/ 3 w 50"/>
                <a:gd name="T67" fmla="*/ 18 h 38"/>
                <a:gd name="T68" fmla="*/ 3 w 50"/>
                <a:gd name="T69" fmla="*/ 21 h 38"/>
                <a:gd name="T70" fmla="*/ 4 w 50"/>
                <a:gd name="T71" fmla="*/ 26 h 38"/>
                <a:gd name="T72" fmla="*/ 2 w 50"/>
                <a:gd name="T73" fmla="*/ 29 h 38"/>
                <a:gd name="T74" fmla="*/ 0 w 50"/>
                <a:gd name="T75" fmla="*/ 32 h 38"/>
                <a:gd name="T76" fmla="*/ 0 w 50"/>
                <a:gd name="T77" fmla="*/ 35 h 38"/>
                <a:gd name="T78" fmla="*/ 0 w 50"/>
                <a:gd name="T79" fmla="*/ 36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0" h="38">
                  <a:moveTo>
                    <a:pt x="0" y="36"/>
                  </a:moveTo>
                  <a:cubicBezTo>
                    <a:pt x="1" y="36"/>
                    <a:pt x="1" y="36"/>
                    <a:pt x="1" y="36"/>
                  </a:cubicBezTo>
                  <a:cubicBezTo>
                    <a:pt x="1" y="37"/>
                    <a:pt x="1" y="37"/>
                    <a:pt x="1" y="37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3" y="38"/>
                    <a:pt x="4" y="38"/>
                    <a:pt x="4" y="38"/>
                  </a:cubicBezTo>
                  <a:cubicBezTo>
                    <a:pt x="4" y="38"/>
                    <a:pt x="5" y="38"/>
                    <a:pt x="5" y="38"/>
                  </a:cubicBezTo>
                  <a:cubicBezTo>
                    <a:pt x="5" y="38"/>
                    <a:pt x="6" y="38"/>
                    <a:pt x="6" y="38"/>
                  </a:cubicBezTo>
                  <a:cubicBezTo>
                    <a:pt x="6" y="38"/>
                    <a:pt x="7" y="38"/>
                    <a:pt x="7" y="38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11" y="36"/>
                    <a:pt x="14" y="34"/>
                    <a:pt x="16" y="32"/>
                  </a:cubicBezTo>
                  <a:cubicBezTo>
                    <a:pt x="16" y="32"/>
                    <a:pt x="17" y="32"/>
                    <a:pt x="17" y="32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19" y="33"/>
                    <a:pt x="20" y="34"/>
                    <a:pt x="21" y="34"/>
                  </a:cubicBezTo>
                  <a:cubicBezTo>
                    <a:pt x="21" y="34"/>
                    <a:pt x="22" y="34"/>
                    <a:pt x="22" y="34"/>
                  </a:cubicBezTo>
                  <a:cubicBezTo>
                    <a:pt x="22" y="34"/>
                    <a:pt x="23" y="34"/>
                    <a:pt x="23" y="34"/>
                  </a:cubicBezTo>
                  <a:cubicBezTo>
                    <a:pt x="23" y="34"/>
                    <a:pt x="23" y="34"/>
                    <a:pt x="23" y="34"/>
                  </a:cubicBezTo>
                  <a:cubicBezTo>
                    <a:pt x="23" y="34"/>
                    <a:pt x="23" y="34"/>
                    <a:pt x="24" y="34"/>
                  </a:cubicBezTo>
                  <a:cubicBezTo>
                    <a:pt x="24" y="34"/>
                    <a:pt x="24" y="34"/>
                    <a:pt x="25" y="34"/>
                  </a:cubicBezTo>
                  <a:cubicBezTo>
                    <a:pt x="27" y="33"/>
                    <a:pt x="30" y="31"/>
                    <a:pt x="32" y="29"/>
                  </a:cubicBezTo>
                  <a:cubicBezTo>
                    <a:pt x="33" y="28"/>
                    <a:pt x="34" y="28"/>
                    <a:pt x="35" y="27"/>
                  </a:cubicBezTo>
                  <a:cubicBezTo>
                    <a:pt x="36" y="26"/>
                    <a:pt x="36" y="25"/>
                    <a:pt x="37" y="25"/>
                  </a:cubicBezTo>
                  <a:cubicBezTo>
                    <a:pt x="38" y="25"/>
                    <a:pt x="38" y="25"/>
                    <a:pt x="39" y="24"/>
                  </a:cubicBezTo>
                  <a:cubicBezTo>
                    <a:pt x="39" y="24"/>
                    <a:pt x="40" y="24"/>
                    <a:pt x="41" y="24"/>
                  </a:cubicBezTo>
                  <a:cubicBezTo>
                    <a:pt x="42" y="24"/>
                    <a:pt x="43" y="24"/>
                    <a:pt x="44" y="24"/>
                  </a:cubicBezTo>
                  <a:cubicBezTo>
                    <a:pt x="45" y="24"/>
                    <a:pt x="45" y="24"/>
                    <a:pt x="45" y="24"/>
                  </a:cubicBezTo>
                  <a:cubicBezTo>
                    <a:pt x="45" y="23"/>
                    <a:pt x="46" y="23"/>
                    <a:pt x="46" y="23"/>
                  </a:cubicBezTo>
                  <a:cubicBezTo>
                    <a:pt x="46" y="23"/>
                    <a:pt x="46" y="23"/>
                    <a:pt x="46" y="23"/>
                  </a:cubicBezTo>
                  <a:cubicBezTo>
                    <a:pt x="47" y="23"/>
                    <a:pt x="47" y="23"/>
                    <a:pt x="48" y="22"/>
                  </a:cubicBezTo>
                  <a:cubicBezTo>
                    <a:pt x="48" y="21"/>
                    <a:pt x="48" y="21"/>
                    <a:pt x="48" y="21"/>
                  </a:cubicBezTo>
                  <a:cubicBezTo>
                    <a:pt x="49" y="20"/>
                    <a:pt x="49" y="20"/>
                    <a:pt x="49" y="20"/>
                  </a:cubicBezTo>
                  <a:cubicBezTo>
                    <a:pt x="50" y="19"/>
                    <a:pt x="50" y="19"/>
                    <a:pt x="50" y="19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6"/>
                    <a:pt x="49" y="16"/>
                  </a:cubicBezTo>
                  <a:cubicBezTo>
                    <a:pt x="49" y="15"/>
                    <a:pt x="49" y="15"/>
                    <a:pt x="49" y="15"/>
                  </a:cubicBezTo>
                  <a:cubicBezTo>
                    <a:pt x="49" y="15"/>
                    <a:pt x="49" y="15"/>
                    <a:pt x="48" y="14"/>
                  </a:cubicBezTo>
                  <a:cubicBezTo>
                    <a:pt x="48" y="14"/>
                    <a:pt x="47" y="13"/>
                    <a:pt x="46" y="13"/>
                  </a:cubicBezTo>
                  <a:cubicBezTo>
                    <a:pt x="46" y="12"/>
                    <a:pt x="45" y="12"/>
                    <a:pt x="45" y="12"/>
                  </a:cubicBezTo>
                  <a:cubicBezTo>
                    <a:pt x="44" y="12"/>
                    <a:pt x="43" y="11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2" y="10"/>
                    <a:pt x="42" y="9"/>
                    <a:pt x="42" y="9"/>
                  </a:cubicBezTo>
                  <a:cubicBezTo>
                    <a:pt x="41" y="9"/>
                    <a:pt x="41" y="8"/>
                    <a:pt x="41" y="8"/>
                  </a:cubicBezTo>
                  <a:cubicBezTo>
                    <a:pt x="40" y="7"/>
                    <a:pt x="40" y="7"/>
                    <a:pt x="40" y="7"/>
                  </a:cubicBezTo>
                  <a:cubicBezTo>
                    <a:pt x="39" y="6"/>
                    <a:pt x="39" y="6"/>
                    <a:pt x="38" y="6"/>
                  </a:cubicBezTo>
                  <a:cubicBezTo>
                    <a:pt x="37" y="5"/>
                    <a:pt x="37" y="5"/>
                    <a:pt x="36" y="5"/>
                  </a:cubicBezTo>
                  <a:cubicBezTo>
                    <a:pt x="36" y="5"/>
                    <a:pt x="35" y="5"/>
                    <a:pt x="34" y="4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8" y="1"/>
                    <a:pt x="28" y="1"/>
                    <a:pt x="28" y="1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25" y="0"/>
                    <a:pt x="25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0" y="0"/>
                    <a:pt x="19" y="1"/>
                  </a:cubicBezTo>
                  <a:cubicBezTo>
                    <a:pt x="18" y="1"/>
                    <a:pt x="17" y="1"/>
                    <a:pt x="16" y="1"/>
                  </a:cubicBezTo>
                  <a:cubicBezTo>
                    <a:pt x="16" y="1"/>
                    <a:pt x="15" y="1"/>
                    <a:pt x="14" y="1"/>
                  </a:cubicBezTo>
                  <a:cubicBezTo>
                    <a:pt x="14" y="2"/>
                    <a:pt x="13" y="2"/>
                    <a:pt x="13" y="2"/>
                  </a:cubicBezTo>
                  <a:cubicBezTo>
                    <a:pt x="13" y="2"/>
                    <a:pt x="12" y="2"/>
                    <a:pt x="12" y="1"/>
                  </a:cubicBezTo>
                  <a:cubicBezTo>
                    <a:pt x="12" y="1"/>
                    <a:pt x="12" y="1"/>
                    <a:pt x="11" y="1"/>
                  </a:cubicBezTo>
                  <a:cubicBezTo>
                    <a:pt x="11" y="1"/>
                    <a:pt x="9" y="1"/>
                    <a:pt x="9" y="1"/>
                  </a:cubicBezTo>
                  <a:cubicBezTo>
                    <a:pt x="9" y="1"/>
                    <a:pt x="8" y="1"/>
                    <a:pt x="8" y="1"/>
                  </a:cubicBezTo>
                  <a:cubicBezTo>
                    <a:pt x="7" y="3"/>
                    <a:pt x="6" y="4"/>
                    <a:pt x="6" y="5"/>
                  </a:cubicBezTo>
                  <a:cubicBezTo>
                    <a:pt x="5" y="6"/>
                    <a:pt x="4" y="8"/>
                    <a:pt x="4" y="9"/>
                  </a:cubicBezTo>
                  <a:cubicBezTo>
                    <a:pt x="4" y="10"/>
                    <a:pt x="3" y="11"/>
                    <a:pt x="3" y="12"/>
                  </a:cubicBezTo>
                  <a:cubicBezTo>
                    <a:pt x="3" y="13"/>
                    <a:pt x="3" y="14"/>
                    <a:pt x="3" y="15"/>
                  </a:cubicBezTo>
                  <a:cubicBezTo>
                    <a:pt x="3" y="16"/>
                    <a:pt x="3" y="17"/>
                    <a:pt x="3" y="18"/>
                  </a:cubicBezTo>
                  <a:cubicBezTo>
                    <a:pt x="3" y="19"/>
                    <a:pt x="3" y="19"/>
                    <a:pt x="3" y="20"/>
                  </a:cubicBezTo>
                  <a:cubicBezTo>
                    <a:pt x="3" y="20"/>
                    <a:pt x="3" y="21"/>
                    <a:pt x="3" y="21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3" y="28"/>
                    <a:pt x="2" y="28"/>
                    <a:pt x="2" y="29"/>
                  </a:cubicBezTo>
                  <a:cubicBezTo>
                    <a:pt x="1" y="29"/>
                    <a:pt x="1" y="30"/>
                    <a:pt x="0" y="31"/>
                  </a:cubicBezTo>
                  <a:cubicBezTo>
                    <a:pt x="0" y="31"/>
                    <a:pt x="0" y="32"/>
                    <a:pt x="0" y="32"/>
                  </a:cubicBezTo>
                  <a:cubicBezTo>
                    <a:pt x="0" y="32"/>
                    <a:pt x="0" y="33"/>
                    <a:pt x="0" y="33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lnTo>
                    <a:pt x="0" y="36"/>
                  </a:ln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3" name="Freeform 52"/>
            <p:cNvSpPr>
              <a:spLocks/>
            </p:cNvSpPr>
            <p:nvPr userDrawn="1"/>
          </p:nvSpPr>
          <p:spPr bwMode="auto">
            <a:xfrm>
              <a:off x="6457950" y="10864536"/>
              <a:ext cx="127000" cy="58738"/>
            </a:xfrm>
            <a:custGeom>
              <a:avLst/>
              <a:gdLst>
                <a:gd name="T0" fmla="*/ 22 w 33"/>
                <a:gd name="T1" fmla="*/ 14 h 15"/>
                <a:gd name="T2" fmla="*/ 33 w 33"/>
                <a:gd name="T3" fmla="*/ 13 h 15"/>
                <a:gd name="T4" fmla="*/ 27 w 33"/>
                <a:gd name="T5" fmla="*/ 10 h 15"/>
                <a:gd name="T6" fmla="*/ 27 w 33"/>
                <a:gd name="T7" fmla="*/ 10 h 15"/>
                <a:gd name="T8" fmla="*/ 27 w 33"/>
                <a:gd name="T9" fmla="*/ 8 h 15"/>
                <a:gd name="T10" fmla="*/ 27 w 33"/>
                <a:gd name="T11" fmla="*/ 6 h 15"/>
                <a:gd name="T12" fmla="*/ 24 w 33"/>
                <a:gd name="T13" fmla="*/ 1 h 15"/>
                <a:gd name="T14" fmla="*/ 22 w 33"/>
                <a:gd name="T15" fmla="*/ 0 h 15"/>
                <a:gd name="T16" fmla="*/ 21 w 33"/>
                <a:gd name="T17" fmla="*/ 1 h 15"/>
                <a:gd name="T18" fmla="*/ 20 w 33"/>
                <a:gd name="T19" fmla="*/ 3 h 15"/>
                <a:gd name="T20" fmla="*/ 20 w 33"/>
                <a:gd name="T21" fmla="*/ 4 h 15"/>
                <a:gd name="T22" fmla="*/ 19 w 33"/>
                <a:gd name="T23" fmla="*/ 3 h 15"/>
                <a:gd name="T24" fmla="*/ 17 w 33"/>
                <a:gd name="T25" fmla="*/ 2 h 15"/>
                <a:gd name="T26" fmla="*/ 15 w 33"/>
                <a:gd name="T27" fmla="*/ 1 h 15"/>
                <a:gd name="T28" fmla="*/ 13 w 33"/>
                <a:gd name="T29" fmla="*/ 0 h 15"/>
                <a:gd name="T30" fmla="*/ 10 w 33"/>
                <a:gd name="T31" fmla="*/ 1 h 15"/>
                <a:gd name="T32" fmla="*/ 10 w 33"/>
                <a:gd name="T33" fmla="*/ 1 h 15"/>
                <a:gd name="T34" fmla="*/ 9 w 33"/>
                <a:gd name="T35" fmla="*/ 1 h 15"/>
                <a:gd name="T36" fmla="*/ 7 w 33"/>
                <a:gd name="T37" fmla="*/ 0 h 15"/>
                <a:gd name="T38" fmla="*/ 6 w 33"/>
                <a:gd name="T39" fmla="*/ 0 h 15"/>
                <a:gd name="T40" fmla="*/ 4 w 33"/>
                <a:gd name="T41" fmla="*/ 0 h 15"/>
                <a:gd name="T42" fmla="*/ 3 w 33"/>
                <a:gd name="T43" fmla="*/ 0 h 15"/>
                <a:gd name="T44" fmla="*/ 2 w 33"/>
                <a:gd name="T45" fmla="*/ 1 h 15"/>
                <a:gd name="T46" fmla="*/ 0 w 33"/>
                <a:gd name="T47" fmla="*/ 2 h 15"/>
                <a:gd name="T48" fmla="*/ 0 w 33"/>
                <a:gd name="T49" fmla="*/ 2 h 15"/>
                <a:gd name="T50" fmla="*/ 0 w 33"/>
                <a:gd name="T51" fmla="*/ 3 h 15"/>
                <a:gd name="T52" fmla="*/ 0 w 33"/>
                <a:gd name="T53" fmla="*/ 5 h 15"/>
                <a:gd name="T54" fmla="*/ 1 w 33"/>
                <a:gd name="T55" fmla="*/ 6 h 15"/>
                <a:gd name="T56" fmla="*/ 2 w 33"/>
                <a:gd name="T57" fmla="*/ 7 h 15"/>
                <a:gd name="T58" fmla="*/ 9 w 33"/>
                <a:gd name="T59" fmla="*/ 6 h 15"/>
                <a:gd name="T60" fmla="*/ 10 w 33"/>
                <a:gd name="T61" fmla="*/ 5 h 15"/>
                <a:gd name="T62" fmla="*/ 10 w 33"/>
                <a:gd name="T63" fmla="*/ 6 h 15"/>
                <a:gd name="T64" fmla="*/ 12 w 33"/>
                <a:gd name="T65" fmla="*/ 7 h 15"/>
                <a:gd name="T66" fmla="*/ 13 w 33"/>
                <a:gd name="T67" fmla="*/ 7 h 15"/>
                <a:gd name="T68" fmla="*/ 15 w 33"/>
                <a:gd name="T69" fmla="*/ 8 h 15"/>
                <a:gd name="T70" fmla="*/ 18 w 33"/>
                <a:gd name="T71" fmla="*/ 8 h 15"/>
                <a:gd name="T72" fmla="*/ 19 w 33"/>
                <a:gd name="T73" fmla="*/ 8 h 15"/>
                <a:gd name="T74" fmla="*/ 20 w 33"/>
                <a:gd name="T75" fmla="*/ 7 h 15"/>
                <a:gd name="T76" fmla="*/ 21 w 33"/>
                <a:gd name="T77" fmla="*/ 7 h 15"/>
                <a:gd name="T78" fmla="*/ 21 w 33"/>
                <a:gd name="T79" fmla="*/ 8 h 15"/>
                <a:gd name="T80" fmla="*/ 23 w 33"/>
                <a:gd name="T81" fmla="*/ 10 h 15"/>
                <a:gd name="T82" fmla="*/ 23 w 33"/>
                <a:gd name="T83" fmla="*/ 10 h 15"/>
                <a:gd name="T84" fmla="*/ 21 w 33"/>
                <a:gd name="T85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3" h="15">
                  <a:moveTo>
                    <a:pt x="21" y="12"/>
                  </a:moveTo>
                  <a:cubicBezTo>
                    <a:pt x="21" y="12"/>
                    <a:pt x="21" y="13"/>
                    <a:pt x="22" y="14"/>
                  </a:cubicBezTo>
                  <a:cubicBezTo>
                    <a:pt x="23" y="15"/>
                    <a:pt x="25" y="15"/>
                    <a:pt x="27" y="15"/>
                  </a:cubicBezTo>
                  <a:cubicBezTo>
                    <a:pt x="29" y="15"/>
                    <a:pt x="32" y="15"/>
                    <a:pt x="33" y="13"/>
                  </a:cubicBezTo>
                  <a:cubicBezTo>
                    <a:pt x="33" y="13"/>
                    <a:pt x="33" y="13"/>
                    <a:pt x="33" y="12"/>
                  </a:cubicBezTo>
                  <a:cubicBezTo>
                    <a:pt x="32" y="10"/>
                    <a:pt x="28" y="10"/>
                    <a:pt x="27" y="10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27" y="9"/>
                    <a:pt x="27" y="9"/>
                    <a:pt x="27" y="8"/>
                  </a:cubicBezTo>
                  <a:cubicBezTo>
                    <a:pt x="27" y="8"/>
                    <a:pt x="27" y="8"/>
                    <a:pt x="27" y="8"/>
                  </a:cubicBezTo>
                  <a:cubicBezTo>
                    <a:pt x="27" y="7"/>
                    <a:pt x="27" y="7"/>
                    <a:pt x="27" y="6"/>
                  </a:cubicBezTo>
                  <a:cubicBezTo>
                    <a:pt x="27" y="4"/>
                    <a:pt x="26" y="3"/>
                    <a:pt x="25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0"/>
                    <a:pt x="24" y="0"/>
                    <a:pt x="23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1" y="1"/>
                    <a:pt x="21" y="1"/>
                    <a:pt x="21" y="2"/>
                  </a:cubicBezTo>
                  <a:cubicBezTo>
                    <a:pt x="20" y="2"/>
                    <a:pt x="20" y="2"/>
                    <a:pt x="20" y="3"/>
                  </a:cubicBezTo>
                  <a:cubicBezTo>
                    <a:pt x="20" y="3"/>
                    <a:pt x="20" y="3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19" y="3"/>
                    <a:pt x="19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2"/>
                    <a:pt x="18" y="2"/>
                    <a:pt x="17" y="2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6" y="1"/>
                    <a:pt x="16" y="1"/>
                    <a:pt x="15" y="1"/>
                  </a:cubicBezTo>
                  <a:cubicBezTo>
                    <a:pt x="15" y="0"/>
                    <a:pt x="14" y="0"/>
                    <a:pt x="14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2" y="0"/>
                    <a:pt x="12" y="1"/>
                  </a:cubicBezTo>
                  <a:cubicBezTo>
                    <a:pt x="11" y="1"/>
                    <a:pt x="11" y="1"/>
                    <a:pt x="10" y="1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8" y="0"/>
                    <a:pt x="8" y="0"/>
                  </a:cubicBezTo>
                  <a:cubicBezTo>
                    <a:pt x="8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6" y="0"/>
                    <a:pt x="6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4" y="0"/>
                    <a:pt x="4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2" y="6"/>
                  </a:cubicBezTo>
                  <a:cubicBezTo>
                    <a:pt x="2" y="6"/>
                    <a:pt x="2" y="7"/>
                    <a:pt x="2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6" y="7"/>
                    <a:pt x="7" y="7"/>
                    <a:pt x="9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6"/>
                    <a:pt x="10" y="6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6"/>
                    <a:pt x="12" y="6"/>
                    <a:pt x="12" y="7"/>
                  </a:cubicBezTo>
                  <a:cubicBezTo>
                    <a:pt x="12" y="7"/>
                    <a:pt x="12" y="7"/>
                    <a:pt x="13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4" y="8"/>
                    <a:pt x="14" y="8"/>
                    <a:pt x="15" y="8"/>
                  </a:cubicBezTo>
                  <a:cubicBezTo>
                    <a:pt x="15" y="8"/>
                    <a:pt x="16" y="8"/>
                    <a:pt x="16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9" y="8"/>
                    <a:pt x="19" y="8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7"/>
                    <a:pt x="20" y="7"/>
                    <a:pt x="20" y="6"/>
                  </a:cubicBezTo>
                  <a:cubicBezTo>
                    <a:pt x="20" y="7"/>
                    <a:pt x="20" y="7"/>
                    <a:pt x="21" y="7"/>
                  </a:cubicBezTo>
                  <a:cubicBezTo>
                    <a:pt x="21" y="7"/>
                    <a:pt x="21" y="8"/>
                    <a:pt x="21" y="8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1" y="9"/>
                    <a:pt x="22" y="9"/>
                    <a:pt x="22" y="9"/>
                  </a:cubicBezTo>
                  <a:cubicBezTo>
                    <a:pt x="22" y="10"/>
                    <a:pt x="22" y="10"/>
                    <a:pt x="23" y="10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3" y="10"/>
                    <a:pt x="22" y="11"/>
                    <a:pt x="21" y="11"/>
                  </a:cubicBezTo>
                  <a:cubicBezTo>
                    <a:pt x="21" y="11"/>
                    <a:pt x="21" y="12"/>
                    <a:pt x="21" y="12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4" name="Freeform 53"/>
            <p:cNvSpPr>
              <a:spLocks/>
            </p:cNvSpPr>
            <p:nvPr userDrawn="1"/>
          </p:nvSpPr>
          <p:spPr bwMode="auto">
            <a:xfrm>
              <a:off x="8534400" y="10083486"/>
              <a:ext cx="46038" cy="53975"/>
            </a:xfrm>
            <a:custGeom>
              <a:avLst/>
              <a:gdLst>
                <a:gd name="T0" fmla="*/ 1 w 12"/>
                <a:gd name="T1" fmla="*/ 13 h 14"/>
                <a:gd name="T2" fmla="*/ 1 w 12"/>
                <a:gd name="T3" fmla="*/ 13 h 14"/>
                <a:gd name="T4" fmla="*/ 2 w 12"/>
                <a:gd name="T5" fmla="*/ 14 h 14"/>
                <a:gd name="T6" fmla="*/ 3 w 12"/>
                <a:gd name="T7" fmla="*/ 14 h 14"/>
                <a:gd name="T8" fmla="*/ 5 w 12"/>
                <a:gd name="T9" fmla="*/ 14 h 14"/>
                <a:gd name="T10" fmla="*/ 6 w 12"/>
                <a:gd name="T11" fmla="*/ 14 h 14"/>
                <a:gd name="T12" fmla="*/ 6 w 12"/>
                <a:gd name="T13" fmla="*/ 14 h 14"/>
                <a:gd name="T14" fmla="*/ 7 w 12"/>
                <a:gd name="T15" fmla="*/ 14 h 14"/>
                <a:gd name="T16" fmla="*/ 8 w 12"/>
                <a:gd name="T17" fmla="*/ 13 h 14"/>
                <a:gd name="T18" fmla="*/ 11 w 12"/>
                <a:gd name="T19" fmla="*/ 10 h 14"/>
                <a:gd name="T20" fmla="*/ 12 w 12"/>
                <a:gd name="T21" fmla="*/ 9 h 14"/>
                <a:gd name="T22" fmla="*/ 12 w 12"/>
                <a:gd name="T23" fmla="*/ 9 h 14"/>
                <a:gd name="T24" fmla="*/ 12 w 12"/>
                <a:gd name="T25" fmla="*/ 8 h 14"/>
                <a:gd name="T26" fmla="*/ 12 w 12"/>
                <a:gd name="T27" fmla="*/ 5 h 14"/>
                <a:gd name="T28" fmla="*/ 12 w 12"/>
                <a:gd name="T29" fmla="*/ 4 h 14"/>
                <a:gd name="T30" fmla="*/ 11 w 12"/>
                <a:gd name="T31" fmla="*/ 3 h 14"/>
                <a:gd name="T32" fmla="*/ 11 w 12"/>
                <a:gd name="T33" fmla="*/ 2 h 14"/>
                <a:gd name="T34" fmla="*/ 9 w 12"/>
                <a:gd name="T35" fmla="*/ 1 h 14"/>
                <a:gd name="T36" fmla="*/ 9 w 12"/>
                <a:gd name="T37" fmla="*/ 1 h 14"/>
                <a:gd name="T38" fmla="*/ 9 w 12"/>
                <a:gd name="T39" fmla="*/ 0 h 14"/>
                <a:gd name="T40" fmla="*/ 8 w 12"/>
                <a:gd name="T41" fmla="*/ 0 h 14"/>
                <a:gd name="T42" fmla="*/ 7 w 12"/>
                <a:gd name="T43" fmla="*/ 0 h 14"/>
                <a:gd name="T44" fmla="*/ 6 w 12"/>
                <a:gd name="T45" fmla="*/ 0 h 14"/>
                <a:gd name="T46" fmla="*/ 6 w 12"/>
                <a:gd name="T47" fmla="*/ 0 h 14"/>
                <a:gd name="T48" fmla="*/ 5 w 12"/>
                <a:gd name="T49" fmla="*/ 0 h 14"/>
                <a:gd name="T50" fmla="*/ 5 w 12"/>
                <a:gd name="T51" fmla="*/ 0 h 14"/>
                <a:gd name="T52" fmla="*/ 4 w 12"/>
                <a:gd name="T53" fmla="*/ 0 h 14"/>
                <a:gd name="T54" fmla="*/ 3 w 12"/>
                <a:gd name="T55" fmla="*/ 2 h 14"/>
                <a:gd name="T56" fmla="*/ 2 w 12"/>
                <a:gd name="T57" fmla="*/ 2 h 14"/>
                <a:gd name="T58" fmla="*/ 2 w 12"/>
                <a:gd name="T59" fmla="*/ 3 h 14"/>
                <a:gd name="T60" fmla="*/ 1 w 12"/>
                <a:gd name="T61" fmla="*/ 5 h 14"/>
                <a:gd name="T62" fmla="*/ 1 w 12"/>
                <a:gd name="T63" fmla="*/ 7 h 14"/>
                <a:gd name="T64" fmla="*/ 0 w 12"/>
                <a:gd name="T65" fmla="*/ 9 h 14"/>
                <a:gd name="T66" fmla="*/ 0 w 12"/>
                <a:gd name="T67" fmla="*/ 12 h 14"/>
                <a:gd name="T68" fmla="*/ 1 w 12"/>
                <a:gd name="T69" fmla="*/ 1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2" h="14"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2" y="13"/>
                    <a:pt x="2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4"/>
                    <a:pt x="4" y="14"/>
                    <a:pt x="5" y="14"/>
                  </a:cubicBezTo>
                  <a:cubicBezTo>
                    <a:pt x="5" y="14"/>
                    <a:pt x="6" y="14"/>
                    <a:pt x="6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14"/>
                    <a:pt x="8" y="14"/>
                    <a:pt x="8" y="13"/>
                  </a:cubicBezTo>
                  <a:cubicBezTo>
                    <a:pt x="9" y="13"/>
                    <a:pt x="10" y="11"/>
                    <a:pt x="11" y="10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9"/>
                    <a:pt x="12" y="8"/>
                    <a:pt x="12" y="8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5"/>
                    <a:pt x="12" y="4"/>
                    <a:pt x="12" y="4"/>
                  </a:cubicBezTo>
                  <a:cubicBezTo>
                    <a:pt x="12" y="4"/>
                    <a:pt x="12" y="3"/>
                    <a:pt x="11" y="3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7" y="0"/>
                    <a:pt x="7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4" y="0"/>
                    <a:pt x="4" y="0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2"/>
                    <a:pt x="1" y="13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5" name="Freeform 54"/>
            <p:cNvSpPr>
              <a:spLocks/>
            </p:cNvSpPr>
            <p:nvPr userDrawn="1"/>
          </p:nvSpPr>
          <p:spPr bwMode="auto">
            <a:xfrm>
              <a:off x="8302625" y="10783574"/>
              <a:ext cx="76200" cy="46038"/>
            </a:xfrm>
            <a:custGeom>
              <a:avLst/>
              <a:gdLst>
                <a:gd name="T0" fmla="*/ 18 w 20"/>
                <a:gd name="T1" fmla="*/ 5 h 12"/>
                <a:gd name="T2" fmla="*/ 17 w 20"/>
                <a:gd name="T3" fmla="*/ 4 h 12"/>
                <a:gd name="T4" fmla="*/ 16 w 20"/>
                <a:gd name="T5" fmla="*/ 3 h 12"/>
                <a:gd name="T6" fmla="*/ 7 w 20"/>
                <a:gd name="T7" fmla="*/ 1 h 12"/>
                <a:gd name="T8" fmla="*/ 6 w 20"/>
                <a:gd name="T9" fmla="*/ 0 h 12"/>
                <a:gd name="T10" fmla="*/ 4 w 20"/>
                <a:gd name="T11" fmla="*/ 0 h 12"/>
                <a:gd name="T12" fmla="*/ 2 w 20"/>
                <a:gd name="T13" fmla="*/ 1 h 12"/>
                <a:gd name="T14" fmla="*/ 2 w 20"/>
                <a:gd name="T15" fmla="*/ 1 h 12"/>
                <a:gd name="T16" fmla="*/ 1 w 20"/>
                <a:gd name="T17" fmla="*/ 1 h 12"/>
                <a:gd name="T18" fmla="*/ 0 w 20"/>
                <a:gd name="T19" fmla="*/ 2 h 12"/>
                <a:gd name="T20" fmla="*/ 0 w 20"/>
                <a:gd name="T21" fmla="*/ 3 h 12"/>
                <a:gd name="T22" fmla="*/ 0 w 20"/>
                <a:gd name="T23" fmla="*/ 4 h 12"/>
                <a:gd name="T24" fmla="*/ 1 w 20"/>
                <a:gd name="T25" fmla="*/ 5 h 12"/>
                <a:gd name="T26" fmla="*/ 3 w 20"/>
                <a:gd name="T27" fmla="*/ 7 h 12"/>
                <a:gd name="T28" fmla="*/ 3 w 20"/>
                <a:gd name="T29" fmla="*/ 8 h 12"/>
                <a:gd name="T30" fmla="*/ 4 w 20"/>
                <a:gd name="T31" fmla="*/ 9 h 12"/>
                <a:gd name="T32" fmla="*/ 5 w 20"/>
                <a:gd name="T33" fmla="*/ 9 h 12"/>
                <a:gd name="T34" fmla="*/ 6 w 20"/>
                <a:gd name="T35" fmla="*/ 10 h 12"/>
                <a:gd name="T36" fmla="*/ 8 w 20"/>
                <a:gd name="T37" fmla="*/ 11 h 12"/>
                <a:gd name="T38" fmla="*/ 10 w 20"/>
                <a:gd name="T39" fmla="*/ 12 h 12"/>
                <a:gd name="T40" fmla="*/ 10 w 20"/>
                <a:gd name="T41" fmla="*/ 12 h 12"/>
                <a:gd name="T42" fmla="*/ 10 w 20"/>
                <a:gd name="T43" fmla="*/ 12 h 12"/>
                <a:gd name="T44" fmla="*/ 11 w 20"/>
                <a:gd name="T45" fmla="*/ 12 h 12"/>
                <a:gd name="T46" fmla="*/ 11 w 20"/>
                <a:gd name="T47" fmla="*/ 12 h 12"/>
                <a:gd name="T48" fmla="*/ 14 w 20"/>
                <a:gd name="T49" fmla="*/ 12 h 12"/>
                <a:gd name="T50" fmla="*/ 15 w 20"/>
                <a:gd name="T51" fmla="*/ 12 h 12"/>
                <a:gd name="T52" fmla="*/ 16 w 20"/>
                <a:gd name="T53" fmla="*/ 12 h 12"/>
                <a:gd name="T54" fmla="*/ 16 w 20"/>
                <a:gd name="T55" fmla="*/ 12 h 12"/>
                <a:gd name="T56" fmla="*/ 18 w 20"/>
                <a:gd name="T57" fmla="*/ 11 h 12"/>
                <a:gd name="T58" fmla="*/ 18 w 20"/>
                <a:gd name="T59" fmla="*/ 11 h 12"/>
                <a:gd name="T60" fmla="*/ 19 w 20"/>
                <a:gd name="T61" fmla="*/ 10 h 12"/>
                <a:gd name="T62" fmla="*/ 19 w 20"/>
                <a:gd name="T63" fmla="*/ 9 h 12"/>
                <a:gd name="T64" fmla="*/ 20 w 20"/>
                <a:gd name="T65" fmla="*/ 8 h 12"/>
                <a:gd name="T66" fmla="*/ 20 w 20"/>
                <a:gd name="T67" fmla="*/ 7 h 12"/>
                <a:gd name="T68" fmla="*/ 20 w 20"/>
                <a:gd name="T69" fmla="*/ 7 h 12"/>
                <a:gd name="T70" fmla="*/ 19 w 20"/>
                <a:gd name="T71" fmla="*/ 6 h 12"/>
                <a:gd name="T72" fmla="*/ 18 w 20"/>
                <a:gd name="T73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0" h="12">
                  <a:moveTo>
                    <a:pt x="18" y="5"/>
                  </a:moveTo>
                  <a:cubicBezTo>
                    <a:pt x="17" y="4"/>
                    <a:pt x="17" y="4"/>
                    <a:pt x="17" y="4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3" y="2"/>
                    <a:pt x="10" y="1"/>
                    <a:pt x="7" y="1"/>
                  </a:cubicBezTo>
                  <a:cubicBezTo>
                    <a:pt x="7" y="1"/>
                    <a:pt x="6" y="1"/>
                    <a:pt x="6" y="0"/>
                  </a:cubicBezTo>
                  <a:cubicBezTo>
                    <a:pt x="5" y="0"/>
                    <a:pt x="5" y="0"/>
                    <a:pt x="4" y="0"/>
                  </a:cubicBezTo>
                  <a:cubicBezTo>
                    <a:pt x="4" y="0"/>
                    <a:pt x="3" y="0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2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4"/>
                    <a:pt x="0" y="4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6"/>
                    <a:pt x="2" y="6"/>
                    <a:pt x="3" y="7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4" y="8"/>
                    <a:pt x="4" y="9"/>
                    <a:pt x="4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7" y="11"/>
                    <a:pt x="7" y="11"/>
                    <a:pt x="8" y="11"/>
                  </a:cubicBezTo>
                  <a:cubicBezTo>
                    <a:pt x="8" y="11"/>
                    <a:pt x="9" y="11"/>
                    <a:pt x="1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2" y="12"/>
                    <a:pt x="13" y="12"/>
                    <a:pt x="14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7" y="12"/>
                    <a:pt x="17" y="11"/>
                    <a:pt x="18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1"/>
                    <a:pt x="18" y="11"/>
                    <a:pt x="19" y="10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19" y="6"/>
                    <a:pt x="19" y="6"/>
                    <a:pt x="19" y="6"/>
                  </a:cubicBezTo>
                  <a:lnTo>
                    <a:pt x="18" y="5"/>
                  </a:ln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6" name="Freeform 55"/>
            <p:cNvSpPr>
              <a:spLocks/>
            </p:cNvSpPr>
            <p:nvPr userDrawn="1"/>
          </p:nvSpPr>
          <p:spPr bwMode="auto">
            <a:xfrm>
              <a:off x="8591550" y="10248586"/>
              <a:ext cx="225425" cy="136525"/>
            </a:xfrm>
            <a:custGeom>
              <a:avLst/>
              <a:gdLst>
                <a:gd name="T0" fmla="*/ 2 w 58"/>
                <a:gd name="T1" fmla="*/ 28 h 35"/>
                <a:gd name="T2" fmla="*/ 4 w 58"/>
                <a:gd name="T3" fmla="*/ 31 h 35"/>
                <a:gd name="T4" fmla="*/ 6 w 58"/>
                <a:gd name="T5" fmla="*/ 33 h 35"/>
                <a:gd name="T6" fmla="*/ 7 w 58"/>
                <a:gd name="T7" fmla="*/ 34 h 35"/>
                <a:gd name="T8" fmla="*/ 11 w 58"/>
                <a:gd name="T9" fmla="*/ 35 h 35"/>
                <a:gd name="T10" fmla="*/ 18 w 58"/>
                <a:gd name="T11" fmla="*/ 35 h 35"/>
                <a:gd name="T12" fmla="*/ 27 w 58"/>
                <a:gd name="T13" fmla="*/ 33 h 35"/>
                <a:gd name="T14" fmla="*/ 31 w 58"/>
                <a:gd name="T15" fmla="*/ 32 h 35"/>
                <a:gd name="T16" fmla="*/ 34 w 58"/>
                <a:gd name="T17" fmla="*/ 34 h 35"/>
                <a:gd name="T18" fmla="*/ 36 w 58"/>
                <a:gd name="T19" fmla="*/ 34 h 35"/>
                <a:gd name="T20" fmla="*/ 38 w 58"/>
                <a:gd name="T21" fmla="*/ 35 h 35"/>
                <a:gd name="T22" fmla="*/ 40 w 58"/>
                <a:gd name="T23" fmla="*/ 34 h 35"/>
                <a:gd name="T24" fmla="*/ 41 w 58"/>
                <a:gd name="T25" fmla="*/ 34 h 35"/>
                <a:gd name="T26" fmla="*/ 44 w 58"/>
                <a:gd name="T27" fmla="*/ 30 h 35"/>
                <a:gd name="T28" fmla="*/ 55 w 58"/>
                <a:gd name="T29" fmla="*/ 18 h 35"/>
                <a:gd name="T30" fmla="*/ 56 w 58"/>
                <a:gd name="T31" fmla="*/ 14 h 35"/>
                <a:gd name="T32" fmla="*/ 57 w 58"/>
                <a:gd name="T33" fmla="*/ 11 h 35"/>
                <a:gd name="T34" fmla="*/ 58 w 58"/>
                <a:gd name="T35" fmla="*/ 7 h 35"/>
                <a:gd name="T36" fmla="*/ 57 w 58"/>
                <a:gd name="T37" fmla="*/ 4 h 35"/>
                <a:gd name="T38" fmla="*/ 56 w 58"/>
                <a:gd name="T39" fmla="*/ 2 h 35"/>
                <a:gd name="T40" fmla="*/ 54 w 58"/>
                <a:gd name="T41" fmla="*/ 0 h 35"/>
                <a:gd name="T42" fmla="*/ 53 w 58"/>
                <a:gd name="T43" fmla="*/ 0 h 35"/>
                <a:gd name="T44" fmla="*/ 52 w 58"/>
                <a:gd name="T45" fmla="*/ 0 h 35"/>
                <a:gd name="T46" fmla="*/ 51 w 58"/>
                <a:gd name="T47" fmla="*/ 1 h 35"/>
                <a:gd name="T48" fmla="*/ 47 w 58"/>
                <a:gd name="T49" fmla="*/ 4 h 35"/>
                <a:gd name="T50" fmla="*/ 45 w 58"/>
                <a:gd name="T51" fmla="*/ 5 h 35"/>
                <a:gd name="T52" fmla="*/ 41 w 58"/>
                <a:gd name="T53" fmla="*/ 4 h 35"/>
                <a:gd name="T54" fmla="*/ 40 w 58"/>
                <a:gd name="T55" fmla="*/ 4 h 35"/>
                <a:gd name="T56" fmla="*/ 37 w 58"/>
                <a:gd name="T57" fmla="*/ 5 h 35"/>
                <a:gd name="T58" fmla="*/ 32 w 58"/>
                <a:gd name="T59" fmla="*/ 9 h 35"/>
                <a:gd name="T60" fmla="*/ 29 w 58"/>
                <a:gd name="T61" fmla="*/ 12 h 35"/>
                <a:gd name="T62" fmla="*/ 24 w 58"/>
                <a:gd name="T63" fmla="*/ 11 h 35"/>
                <a:gd name="T64" fmla="*/ 22 w 58"/>
                <a:gd name="T65" fmla="*/ 10 h 35"/>
                <a:gd name="T66" fmla="*/ 20 w 58"/>
                <a:gd name="T67" fmla="*/ 10 h 35"/>
                <a:gd name="T68" fmla="*/ 17 w 58"/>
                <a:gd name="T69" fmla="*/ 10 h 35"/>
                <a:gd name="T70" fmla="*/ 16 w 58"/>
                <a:gd name="T71" fmla="*/ 11 h 35"/>
                <a:gd name="T72" fmla="*/ 14 w 58"/>
                <a:gd name="T73" fmla="*/ 11 h 35"/>
                <a:gd name="T74" fmla="*/ 13 w 58"/>
                <a:gd name="T75" fmla="*/ 13 h 35"/>
                <a:gd name="T76" fmla="*/ 12 w 58"/>
                <a:gd name="T77" fmla="*/ 14 h 35"/>
                <a:gd name="T78" fmla="*/ 11 w 58"/>
                <a:gd name="T79" fmla="*/ 15 h 35"/>
                <a:gd name="T80" fmla="*/ 7 w 58"/>
                <a:gd name="T81" fmla="*/ 20 h 35"/>
                <a:gd name="T82" fmla="*/ 5 w 58"/>
                <a:gd name="T83" fmla="*/ 19 h 35"/>
                <a:gd name="T84" fmla="*/ 3 w 58"/>
                <a:gd name="T85" fmla="*/ 19 h 35"/>
                <a:gd name="T86" fmla="*/ 2 w 58"/>
                <a:gd name="T87" fmla="*/ 20 h 35"/>
                <a:gd name="T88" fmla="*/ 0 w 58"/>
                <a:gd name="T89" fmla="*/ 22 h 35"/>
                <a:gd name="T90" fmla="*/ 1 w 58"/>
                <a:gd name="T91" fmla="*/ 2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8" h="35">
                  <a:moveTo>
                    <a:pt x="2" y="27"/>
                  </a:moveTo>
                  <a:cubicBezTo>
                    <a:pt x="2" y="28"/>
                    <a:pt x="2" y="28"/>
                    <a:pt x="2" y="28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6" y="33"/>
                    <a:pt x="6" y="33"/>
                    <a:pt x="6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6" y="35"/>
                    <a:pt x="17" y="35"/>
                    <a:pt x="18" y="35"/>
                  </a:cubicBezTo>
                  <a:cubicBezTo>
                    <a:pt x="20" y="34"/>
                    <a:pt x="21" y="34"/>
                    <a:pt x="23" y="34"/>
                  </a:cubicBezTo>
                  <a:cubicBezTo>
                    <a:pt x="24" y="33"/>
                    <a:pt x="26" y="33"/>
                    <a:pt x="27" y="33"/>
                  </a:cubicBezTo>
                  <a:cubicBezTo>
                    <a:pt x="28" y="32"/>
                    <a:pt x="29" y="32"/>
                    <a:pt x="31" y="31"/>
                  </a:cubicBezTo>
                  <a:cubicBezTo>
                    <a:pt x="31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" y="34"/>
                    <a:pt x="35" y="34"/>
                    <a:pt x="35" y="34"/>
                  </a:cubicBezTo>
                  <a:cubicBezTo>
                    <a:pt x="35" y="34"/>
                    <a:pt x="36" y="34"/>
                    <a:pt x="36" y="34"/>
                  </a:cubicBezTo>
                  <a:cubicBezTo>
                    <a:pt x="36" y="34"/>
                    <a:pt x="36" y="34"/>
                    <a:pt x="37" y="34"/>
                  </a:cubicBezTo>
                  <a:cubicBezTo>
                    <a:pt x="37" y="34"/>
                    <a:pt x="37" y="35"/>
                    <a:pt x="38" y="35"/>
                  </a:cubicBezTo>
                  <a:cubicBezTo>
                    <a:pt x="38" y="35"/>
                    <a:pt x="39" y="34"/>
                    <a:pt x="39" y="34"/>
                  </a:cubicBezTo>
                  <a:cubicBezTo>
                    <a:pt x="39" y="34"/>
                    <a:pt x="39" y="34"/>
                    <a:pt x="40" y="34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41" y="34"/>
                    <a:pt x="41" y="34"/>
                    <a:pt x="41" y="34"/>
                  </a:cubicBezTo>
                  <a:cubicBezTo>
                    <a:pt x="42" y="33"/>
                    <a:pt x="42" y="32"/>
                    <a:pt x="44" y="31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7" y="28"/>
                    <a:pt x="49" y="25"/>
                    <a:pt x="51" y="23"/>
                  </a:cubicBezTo>
                  <a:cubicBezTo>
                    <a:pt x="51" y="22"/>
                    <a:pt x="55" y="18"/>
                    <a:pt x="55" y="18"/>
                  </a:cubicBezTo>
                  <a:cubicBezTo>
                    <a:pt x="55" y="17"/>
                    <a:pt x="55" y="16"/>
                    <a:pt x="55" y="16"/>
                  </a:cubicBezTo>
                  <a:cubicBezTo>
                    <a:pt x="55" y="15"/>
                    <a:pt x="56" y="15"/>
                    <a:pt x="56" y="14"/>
                  </a:cubicBezTo>
                  <a:cubicBezTo>
                    <a:pt x="57" y="12"/>
                    <a:pt x="57" y="12"/>
                    <a:pt x="57" y="12"/>
                  </a:cubicBezTo>
                  <a:cubicBezTo>
                    <a:pt x="57" y="11"/>
                    <a:pt x="57" y="11"/>
                    <a:pt x="57" y="11"/>
                  </a:cubicBezTo>
                  <a:cubicBezTo>
                    <a:pt x="58" y="10"/>
                    <a:pt x="58" y="10"/>
                    <a:pt x="58" y="10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57" y="6"/>
                    <a:pt x="57" y="6"/>
                    <a:pt x="57" y="6"/>
                  </a:cubicBezTo>
                  <a:cubicBezTo>
                    <a:pt x="57" y="4"/>
                    <a:pt x="57" y="4"/>
                    <a:pt x="57" y="4"/>
                  </a:cubicBezTo>
                  <a:cubicBezTo>
                    <a:pt x="57" y="3"/>
                    <a:pt x="57" y="3"/>
                    <a:pt x="57" y="3"/>
                  </a:cubicBezTo>
                  <a:cubicBezTo>
                    <a:pt x="56" y="2"/>
                    <a:pt x="56" y="2"/>
                    <a:pt x="56" y="2"/>
                  </a:cubicBezTo>
                  <a:cubicBezTo>
                    <a:pt x="55" y="1"/>
                    <a:pt x="55" y="1"/>
                    <a:pt x="55" y="1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0"/>
                    <a:pt x="53" y="0"/>
                    <a:pt x="52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1" y="1"/>
                    <a:pt x="51" y="1"/>
                    <a:pt x="51" y="1"/>
                  </a:cubicBezTo>
                  <a:cubicBezTo>
                    <a:pt x="49" y="1"/>
                    <a:pt x="49" y="2"/>
                    <a:pt x="48" y="3"/>
                  </a:cubicBezTo>
                  <a:cubicBezTo>
                    <a:pt x="47" y="4"/>
                    <a:pt x="47" y="4"/>
                    <a:pt x="47" y="4"/>
                  </a:cubicBezTo>
                  <a:cubicBezTo>
                    <a:pt x="47" y="4"/>
                    <a:pt x="46" y="4"/>
                    <a:pt x="46" y="4"/>
                  </a:cubicBezTo>
                  <a:cubicBezTo>
                    <a:pt x="46" y="5"/>
                    <a:pt x="46" y="5"/>
                    <a:pt x="45" y="5"/>
                  </a:cubicBezTo>
                  <a:cubicBezTo>
                    <a:pt x="45" y="4"/>
                    <a:pt x="44" y="4"/>
                    <a:pt x="43" y="4"/>
                  </a:cubicBezTo>
                  <a:cubicBezTo>
                    <a:pt x="42" y="4"/>
                    <a:pt x="42" y="4"/>
                    <a:pt x="41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6" y="6"/>
                    <a:pt x="35" y="6"/>
                    <a:pt x="35" y="7"/>
                  </a:cubicBezTo>
                  <a:cubicBezTo>
                    <a:pt x="34" y="8"/>
                    <a:pt x="33" y="8"/>
                    <a:pt x="32" y="9"/>
                  </a:cubicBezTo>
                  <a:cubicBezTo>
                    <a:pt x="32" y="10"/>
                    <a:pt x="31" y="11"/>
                    <a:pt x="30" y="11"/>
                  </a:cubicBezTo>
                  <a:cubicBezTo>
                    <a:pt x="30" y="12"/>
                    <a:pt x="30" y="12"/>
                    <a:pt x="29" y="12"/>
                  </a:cubicBezTo>
                  <a:cubicBezTo>
                    <a:pt x="29" y="12"/>
                    <a:pt x="29" y="12"/>
                    <a:pt x="28" y="12"/>
                  </a:cubicBezTo>
                  <a:cubicBezTo>
                    <a:pt x="27" y="12"/>
                    <a:pt x="25" y="12"/>
                    <a:pt x="24" y="11"/>
                  </a:cubicBezTo>
                  <a:cubicBezTo>
                    <a:pt x="23" y="11"/>
                    <a:pt x="23" y="11"/>
                    <a:pt x="22" y="11"/>
                  </a:cubicBezTo>
                  <a:cubicBezTo>
                    <a:pt x="22" y="11"/>
                    <a:pt x="22" y="11"/>
                    <a:pt x="22" y="10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10"/>
                    <a:pt x="20" y="10"/>
                    <a:pt x="20" y="10"/>
                  </a:cubicBezTo>
                  <a:cubicBezTo>
                    <a:pt x="20" y="10"/>
                    <a:pt x="19" y="10"/>
                    <a:pt x="19" y="10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1"/>
                    <a:pt x="14" y="11"/>
                    <a:pt x="14" y="11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2" y="14"/>
                    <a:pt x="12" y="15"/>
                    <a:pt x="11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0" y="17"/>
                    <a:pt x="9" y="19"/>
                    <a:pt x="8" y="21"/>
                  </a:cubicBezTo>
                  <a:cubicBezTo>
                    <a:pt x="8" y="21"/>
                    <a:pt x="8" y="21"/>
                    <a:pt x="7" y="20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5" y="19"/>
                    <a:pt x="5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3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3"/>
                    <a:pt x="0" y="23"/>
                  </a:cubicBezTo>
                  <a:cubicBezTo>
                    <a:pt x="1" y="25"/>
                    <a:pt x="1" y="25"/>
                    <a:pt x="1" y="25"/>
                  </a:cubicBezTo>
                  <a:lnTo>
                    <a:pt x="2" y="27"/>
                  </a:ln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7" name="Freeform 56"/>
            <p:cNvSpPr>
              <a:spLocks/>
            </p:cNvSpPr>
            <p:nvPr userDrawn="1"/>
          </p:nvSpPr>
          <p:spPr bwMode="auto">
            <a:xfrm>
              <a:off x="6438900" y="10331136"/>
              <a:ext cx="22225" cy="26988"/>
            </a:xfrm>
            <a:custGeom>
              <a:avLst/>
              <a:gdLst>
                <a:gd name="T0" fmla="*/ 1 w 6"/>
                <a:gd name="T1" fmla="*/ 6 h 7"/>
                <a:gd name="T2" fmla="*/ 1 w 6"/>
                <a:gd name="T3" fmla="*/ 6 h 7"/>
                <a:gd name="T4" fmla="*/ 1 w 6"/>
                <a:gd name="T5" fmla="*/ 6 h 7"/>
                <a:gd name="T6" fmla="*/ 3 w 6"/>
                <a:gd name="T7" fmla="*/ 7 h 7"/>
                <a:gd name="T8" fmla="*/ 4 w 6"/>
                <a:gd name="T9" fmla="*/ 7 h 7"/>
                <a:gd name="T10" fmla="*/ 4 w 6"/>
                <a:gd name="T11" fmla="*/ 7 h 7"/>
                <a:gd name="T12" fmla="*/ 5 w 6"/>
                <a:gd name="T13" fmla="*/ 6 h 7"/>
                <a:gd name="T14" fmla="*/ 6 w 6"/>
                <a:gd name="T15" fmla="*/ 6 h 7"/>
                <a:gd name="T16" fmla="*/ 6 w 6"/>
                <a:gd name="T17" fmla="*/ 5 h 7"/>
                <a:gd name="T18" fmla="*/ 6 w 6"/>
                <a:gd name="T19" fmla="*/ 4 h 7"/>
                <a:gd name="T20" fmla="*/ 6 w 6"/>
                <a:gd name="T21" fmla="*/ 1 h 7"/>
                <a:gd name="T22" fmla="*/ 6 w 6"/>
                <a:gd name="T23" fmla="*/ 1 h 7"/>
                <a:gd name="T24" fmla="*/ 5 w 6"/>
                <a:gd name="T25" fmla="*/ 1 h 7"/>
                <a:gd name="T26" fmla="*/ 3 w 6"/>
                <a:gd name="T27" fmla="*/ 0 h 7"/>
                <a:gd name="T28" fmla="*/ 2 w 6"/>
                <a:gd name="T29" fmla="*/ 0 h 7"/>
                <a:gd name="T30" fmla="*/ 2 w 6"/>
                <a:gd name="T31" fmla="*/ 0 h 7"/>
                <a:gd name="T32" fmla="*/ 2 w 6"/>
                <a:gd name="T33" fmla="*/ 0 h 7"/>
                <a:gd name="T34" fmla="*/ 1 w 6"/>
                <a:gd name="T35" fmla="*/ 1 h 7"/>
                <a:gd name="T36" fmla="*/ 0 w 6"/>
                <a:gd name="T37" fmla="*/ 2 h 7"/>
                <a:gd name="T38" fmla="*/ 0 w 6"/>
                <a:gd name="T39" fmla="*/ 3 h 7"/>
                <a:gd name="T40" fmla="*/ 0 w 6"/>
                <a:gd name="T41" fmla="*/ 3 h 7"/>
                <a:gd name="T42" fmla="*/ 0 w 6"/>
                <a:gd name="T43" fmla="*/ 4 h 7"/>
                <a:gd name="T44" fmla="*/ 0 w 6"/>
                <a:gd name="T45" fmla="*/ 5 h 7"/>
                <a:gd name="T46" fmla="*/ 1 w 6"/>
                <a:gd name="T47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" h="7">
                  <a:moveTo>
                    <a:pt x="1" y="6"/>
                  </a:move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2" y="7"/>
                    <a:pt x="2" y="7"/>
                    <a:pt x="3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4"/>
                  </a:cubicBezTo>
                  <a:cubicBezTo>
                    <a:pt x="6" y="3"/>
                    <a:pt x="6" y="3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0"/>
                    <a:pt x="4" y="0"/>
                    <a:pt x="3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5"/>
                    <a:pt x="0" y="5"/>
                  </a:cubicBezTo>
                  <a:lnTo>
                    <a:pt x="1" y="6"/>
                  </a:ln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8" name="Freeform 57"/>
            <p:cNvSpPr>
              <a:spLocks/>
            </p:cNvSpPr>
            <p:nvPr userDrawn="1"/>
          </p:nvSpPr>
          <p:spPr bwMode="auto">
            <a:xfrm>
              <a:off x="1430338" y="12334561"/>
              <a:ext cx="1709738" cy="1655763"/>
            </a:xfrm>
            <a:custGeom>
              <a:avLst/>
              <a:gdLst>
                <a:gd name="T0" fmla="*/ 362 w 442"/>
                <a:gd name="T1" fmla="*/ 364 h 428"/>
                <a:gd name="T2" fmla="*/ 367 w 442"/>
                <a:gd name="T3" fmla="*/ 347 h 428"/>
                <a:gd name="T4" fmla="*/ 346 w 442"/>
                <a:gd name="T5" fmla="*/ 335 h 428"/>
                <a:gd name="T6" fmla="*/ 361 w 442"/>
                <a:gd name="T7" fmla="*/ 307 h 428"/>
                <a:gd name="T8" fmla="*/ 386 w 442"/>
                <a:gd name="T9" fmla="*/ 266 h 428"/>
                <a:gd name="T10" fmla="*/ 412 w 442"/>
                <a:gd name="T11" fmla="*/ 273 h 428"/>
                <a:gd name="T12" fmla="*/ 424 w 442"/>
                <a:gd name="T13" fmla="*/ 256 h 428"/>
                <a:gd name="T14" fmla="*/ 400 w 442"/>
                <a:gd name="T15" fmla="*/ 254 h 428"/>
                <a:gd name="T16" fmla="*/ 385 w 442"/>
                <a:gd name="T17" fmla="*/ 246 h 428"/>
                <a:gd name="T18" fmla="*/ 383 w 442"/>
                <a:gd name="T19" fmla="*/ 201 h 428"/>
                <a:gd name="T20" fmla="*/ 405 w 442"/>
                <a:gd name="T21" fmla="*/ 222 h 428"/>
                <a:gd name="T22" fmla="*/ 424 w 442"/>
                <a:gd name="T23" fmla="*/ 227 h 428"/>
                <a:gd name="T24" fmla="*/ 439 w 442"/>
                <a:gd name="T25" fmla="*/ 226 h 428"/>
                <a:gd name="T26" fmla="*/ 442 w 442"/>
                <a:gd name="T27" fmla="*/ 207 h 428"/>
                <a:gd name="T28" fmla="*/ 411 w 442"/>
                <a:gd name="T29" fmla="*/ 172 h 428"/>
                <a:gd name="T30" fmla="*/ 396 w 442"/>
                <a:gd name="T31" fmla="*/ 159 h 428"/>
                <a:gd name="T32" fmla="*/ 381 w 442"/>
                <a:gd name="T33" fmla="*/ 148 h 428"/>
                <a:gd name="T34" fmla="*/ 347 w 442"/>
                <a:gd name="T35" fmla="*/ 139 h 428"/>
                <a:gd name="T36" fmla="*/ 332 w 442"/>
                <a:gd name="T37" fmla="*/ 132 h 428"/>
                <a:gd name="T38" fmla="*/ 342 w 442"/>
                <a:gd name="T39" fmla="*/ 117 h 428"/>
                <a:gd name="T40" fmla="*/ 344 w 442"/>
                <a:gd name="T41" fmla="*/ 100 h 428"/>
                <a:gd name="T42" fmla="*/ 339 w 442"/>
                <a:gd name="T43" fmla="*/ 100 h 428"/>
                <a:gd name="T44" fmla="*/ 330 w 442"/>
                <a:gd name="T45" fmla="*/ 111 h 428"/>
                <a:gd name="T46" fmla="*/ 314 w 442"/>
                <a:gd name="T47" fmla="*/ 107 h 428"/>
                <a:gd name="T48" fmla="*/ 295 w 442"/>
                <a:gd name="T49" fmla="*/ 92 h 428"/>
                <a:gd name="T50" fmla="*/ 292 w 442"/>
                <a:gd name="T51" fmla="*/ 57 h 428"/>
                <a:gd name="T52" fmla="*/ 282 w 442"/>
                <a:gd name="T53" fmla="*/ 52 h 428"/>
                <a:gd name="T54" fmla="*/ 271 w 442"/>
                <a:gd name="T55" fmla="*/ 46 h 428"/>
                <a:gd name="T56" fmla="*/ 257 w 442"/>
                <a:gd name="T57" fmla="*/ 48 h 428"/>
                <a:gd name="T58" fmla="*/ 215 w 442"/>
                <a:gd name="T59" fmla="*/ 48 h 428"/>
                <a:gd name="T60" fmla="*/ 189 w 442"/>
                <a:gd name="T61" fmla="*/ 66 h 428"/>
                <a:gd name="T62" fmla="*/ 177 w 442"/>
                <a:gd name="T63" fmla="*/ 65 h 428"/>
                <a:gd name="T64" fmla="*/ 163 w 442"/>
                <a:gd name="T65" fmla="*/ 70 h 428"/>
                <a:gd name="T66" fmla="*/ 137 w 442"/>
                <a:gd name="T67" fmla="*/ 64 h 428"/>
                <a:gd name="T68" fmla="*/ 118 w 442"/>
                <a:gd name="T69" fmla="*/ 49 h 428"/>
                <a:gd name="T70" fmla="*/ 108 w 442"/>
                <a:gd name="T71" fmla="*/ 47 h 428"/>
                <a:gd name="T72" fmla="*/ 75 w 442"/>
                <a:gd name="T73" fmla="*/ 10 h 428"/>
                <a:gd name="T74" fmla="*/ 53 w 442"/>
                <a:gd name="T75" fmla="*/ 33 h 428"/>
                <a:gd name="T76" fmla="*/ 31 w 442"/>
                <a:gd name="T77" fmla="*/ 55 h 428"/>
                <a:gd name="T78" fmla="*/ 6 w 442"/>
                <a:gd name="T79" fmla="*/ 80 h 428"/>
                <a:gd name="T80" fmla="*/ 12 w 442"/>
                <a:gd name="T81" fmla="*/ 99 h 428"/>
                <a:gd name="T82" fmla="*/ 32 w 442"/>
                <a:gd name="T83" fmla="*/ 116 h 428"/>
                <a:gd name="T84" fmla="*/ 25 w 442"/>
                <a:gd name="T85" fmla="*/ 160 h 428"/>
                <a:gd name="T86" fmla="*/ 39 w 442"/>
                <a:gd name="T87" fmla="*/ 173 h 428"/>
                <a:gd name="T88" fmla="*/ 58 w 442"/>
                <a:gd name="T89" fmla="*/ 202 h 428"/>
                <a:gd name="T90" fmla="*/ 63 w 442"/>
                <a:gd name="T91" fmla="*/ 245 h 428"/>
                <a:gd name="T92" fmla="*/ 89 w 442"/>
                <a:gd name="T93" fmla="*/ 217 h 428"/>
                <a:gd name="T94" fmla="*/ 116 w 442"/>
                <a:gd name="T95" fmla="*/ 217 h 428"/>
                <a:gd name="T96" fmla="*/ 152 w 442"/>
                <a:gd name="T97" fmla="*/ 221 h 428"/>
                <a:gd name="T98" fmla="*/ 164 w 442"/>
                <a:gd name="T99" fmla="*/ 223 h 428"/>
                <a:gd name="T100" fmla="*/ 164 w 442"/>
                <a:gd name="T101" fmla="*/ 239 h 428"/>
                <a:gd name="T102" fmla="*/ 190 w 442"/>
                <a:gd name="T103" fmla="*/ 245 h 428"/>
                <a:gd name="T104" fmla="*/ 208 w 442"/>
                <a:gd name="T105" fmla="*/ 276 h 428"/>
                <a:gd name="T106" fmla="*/ 211 w 442"/>
                <a:gd name="T107" fmla="*/ 328 h 428"/>
                <a:gd name="T108" fmla="*/ 225 w 442"/>
                <a:gd name="T109" fmla="*/ 327 h 428"/>
                <a:gd name="T110" fmla="*/ 261 w 442"/>
                <a:gd name="T111" fmla="*/ 348 h 428"/>
                <a:gd name="T112" fmla="*/ 283 w 442"/>
                <a:gd name="T113" fmla="*/ 368 h 428"/>
                <a:gd name="T114" fmla="*/ 305 w 442"/>
                <a:gd name="T115" fmla="*/ 394 h 428"/>
                <a:gd name="T116" fmla="*/ 330 w 442"/>
                <a:gd name="T117" fmla="*/ 406 h 428"/>
                <a:gd name="T118" fmla="*/ 373 w 442"/>
                <a:gd name="T119" fmla="*/ 402 h 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42" h="428">
                  <a:moveTo>
                    <a:pt x="370" y="398"/>
                  </a:moveTo>
                  <a:cubicBezTo>
                    <a:pt x="370" y="392"/>
                    <a:pt x="369" y="387"/>
                    <a:pt x="368" y="382"/>
                  </a:cubicBezTo>
                  <a:cubicBezTo>
                    <a:pt x="367" y="377"/>
                    <a:pt x="366" y="372"/>
                    <a:pt x="366" y="366"/>
                  </a:cubicBezTo>
                  <a:cubicBezTo>
                    <a:pt x="365" y="366"/>
                    <a:pt x="365" y="366"/>
                    <a:pt x="365" y="366"/>
                  </a:cubicBezTo>
                  <a:cubicBezTo>
                    <a:pt x="363" y="366"/>
                    <a:pt x="362" y="365"/>
                    <a:pt x="362" y="364"/>
                  </a:cubicBezTo>
                  <a:cubicBezTo>
                    <a:pt x="361" y="362"/>
                    <a:pt x="361" y="362"/>
                    <a:pt x="361" y="362"/>
                  </a:cubicBezTo>
                  <a:cubicBezTo>
                    <a:pt x="361" y="362"/>
                    <a:pt x="361" y="361"/>
                    <a:pt x="361" y="360"/>
                  </a:cubicBezTo>
                  <a:cubicBezTo>
                    <a:pt x="361" y="358"/>
                    <a:pt x="364" y="357"/>
                    <a:pt x="366" y="356"/>
                  </a:cubicBezTo>
                  <a:cubicBezTo>
                    <a:pt x="368" y="355"/>
                    <a:pt x="371" y="354"/>
                    <a:pt x="371" y="353"/>
                  </a:cubicBezTo>
                  <a:cubicBezTo>
                    <a:pt x="372" y="351"/>
                    <a:pt x="369" y="349"/>
                    <a:pt x="367" y="347"/>
                  </a:cubicBezTo>
                  <a:cubicBezTo>
                    <a:pt x="366" y="346"/>
                    <a:pt x="365" y="344"/>
                    <a:pt x="364" y="343"/>
                  </a:cubicBezTo>
                  <a:cubicBezTo>
                    <a:pt x="362" y="340"/>
                    <a:pt x="361" y="340"/>
                    <a:pt x="360" y="340"/>
                  </a:cubicBezTo>
                  <a:cubicBezTo>
                    <a:pt x="359" y="340"/>
                    <a:pt x="357" y="340"/>
                    <a:pt x="356" y="341"/>
                  </a:cubicBezTo>
                  <a:cubicBezTo>
                    <a:pt x="354" y="341"/>
                    <a:pt x="353" y="342"/>
                    <a:pt x="351" y="342"/>
                  </a:cubicBezTo>
                  <a:cubicBezTo>
                    <a:pt x="349" y="342"/>
                    <a:pt x="346" y="341"/>
                    <a:pt x="346" y="335"/>
                  </a:cubicBezTo>
                  <a:cubicBezTo>
                    <a:pt x="346" y="334"/>
                    <a:pt x="346" y="334"/>
                    <a:pt x="346" y="333"/>
                  </a:cubicBezTo>
                  <a:cubicBezTo>
                    <a:pt x="346" y="333"/>
                    <a:pt x="346" y="332"/>
                    <a:pt x="346" y="332"/>
                  </a:cubicBezTo>
                  <a:cubicBezTo>
                    <a:pt x="346" y="332"/>
                    <a:pt x="346" y="332"/>
                    <a:pt x="346" y="332"/>
                  </a:cubicBezTo>
                  <a:cubicBezTo>
                    <a:pt x="348" y="317"/>
                    <a:pt x="353" y="313"/>
                    <a:pt x="357" y="310"/>
                  </a:cubicBezTo>
                  <a:cubicBezTo>
                    <a:pt x="358" y="309"/>
                    <a:pt x="360" y="308"/>
                    <a:pt x="361" y="307"/>
                  </a:cubicBezTo>
                  <a:cubicBezTo>
                    <a:pt x="364" y="303"/>
                    <a:pt x="367" y="298"/>
                    <a:pt x="370" y="294"/>
                  </a:cubicBezTo>
                  <a:cubicBezTo>
                    <a:pt x="374" y="289"/>
                    <a:pt x="377" y="284"/>
                    <a:pt x="380" y="281"/>
                  </a:cubicBezTo>
                  <a:cubicBezTo>
                    <a:pt x="382" y="277"/>
                    <a:pt x="382" y="275"/>
                    <a:pt x="382" y="273"/>
                  </a:cubicBezTo>
                  <a:cubicBezTo>
                    <a:pt x="383" y="271"/>
                    <a:pt x="383" y="269"/>
                    <a:pt x="385" y="267"/>
                  </a:cubicBezTo>
                  <a:cubicBezTo>
                    <a:pt x="385" y="267"/>
                    <a:pt x="386" y="267"/>
                    <a:pt x="386" y="266"/>
                  </a:cubicBezTo>
                  <a:cubicBezTo>
                    <a:pt x="391" y="265"/>
                    <a:pt x="394" y="266"/>
                    <a:pt x="398" y="267"/>
                  </a:cubicBezTo>
                  <a:cubicBezTo>
                    <a:pt x="400" y="268"/>
                    <a:pt x="402" y="268"/>
                    <a:pt x="403" y="269"/>
                  </a:cubicBezTo>
                  <a:cubicBezTo>
                    <a:pt x="404" y="269"/>
                    <a:pt x="404" y="269"/>
                    <a:pt x="404" y="269"/>
                  </a:cubicBezTo>
                  <a:cubicBezTo>
                    <a:pt x="406" y="269"/>
                    <a:pt x="407" y="270"/>
                    <a:pt x="409" y="271"/>
                  </a:cubicBezTo>
                  <a:cubicBezTo>
                    <a:pt x="410" y="272"/>
                    <a:pt x="411" y="273"/>
                    <a:pt x="412" y="273"/>
                  </a:cubicBezTo>
                  <a:cubicBezTo>
                    <a:pt x="412" y="272"/>
                    <a:pt x="412" y="271"/>
                    <a:pt x="412" y="271"/>
                  </a:cubicBezTo>
                  <a:cubicBezTo>
                    <a:pt x="412" y="269"/>
                    <a:pt x="413" y="266"/>
                    <a:pt x="414" y="264"/>
                  </a:cubicBezTo>
                  <a:cubicBezTo>
                    <a:pt x="416" y="262"/>
                    <a:pt x="418" y="261"/>
                    <a:pt x="421" y="261"/>
                  </a:cubicBezTo>
                  <a:cubicBezTo>
                    <a:pt x="422" y="260"/>
                    <a:pt x="424" y="260"/>
                    <a:pt x="425" y="259"/>
                  </a:cubicBezTo>
                  <a:cubicBezTo>
                    <a:pt x="425" y="259"/>
                    <a:pt x="425" y="258"/>
                    <a:pt x="424" y="256"/>
                  </a:cubicBezTo>
                  <a:cubicBezTo>
                    <a:pt x="421" y="255"/>
                    <a:pt x="420" y="255"/>
                    <a:pt x="418" y="257"/>
                  </a:cubicBezTo>
                  <a:cubicBezTo>
                    <a:pt x="416" y="258"/>
                    <a:pt x="414" y="259"/>
                    <a:pt x="411" y="259"/>
                  </a:cubicBezTo>
                  <a:cubicBezTo>
                    <a:pt x="407" y="259"/>
                    <a:pt x="405" y="257"/>
                    <a:pt x="403" y="256"/>
                  </a:cubicBezTo>
                  <a:cubicBezTo>
                    <a:pt x="402" y="255"/>
                    <a:pt x="401" y="254"/>
                    <a:pt x="401" y="254"/>
                  </a:cubicBezTo>
                  <a:cubicBezTo>
                    <a:pt x="400" y="254"/>
                    <a:pt x="400" y="254"/>
                    <a:pt x="400" y="254"/>
                  </a:cubicBezTo>
                  <a:cubicBezTo>
                    <a:pt x="400" y="254"/>
                    <a:pt x="399" y="254"/>
                    <a:pt x="399" y="255"/>
                  </a:cubicBezTo>
                  <a:cubicBezTo>
                    <a:pt x="397" y="255"/>
                    <a:pt x="395" y="256"/>
                    <a:pt x="392" y="255"/>
                  </a:cubicBezTo>
                  <a:cubicBezTo>
                    <a:pt x="388" y="253"/>
                    <a:pt x="388" y="250"/>
                    <a:pt x="387" y="247"/>
                  </a:cubicBezTo>
                  <a:cubicBezTo>
                    <a:pt x="387" y="246"/>
                    <a:pt x="387" y="245"/>
                    <a:pt x="386" y="245"/>
                  </a:cubicBezTo>
                  <a:cubicBezTo>
                    <a:pt x="386" y="245"/>
                    <a:pt x="385" y="245"/>
                    <a:pt x="385" y="246"/>
                  </a:cubicBezTo>
                  <a:cubicBezTo>
                    <a:pt x="383" y="246"/>
                    <a:pt x="382" y="248"/>
                    <a:pt x="379" y="248"/>
                  </a:cubicBezTo>
                  <a:cubicBezTo>
                    <a:pt x="378" y="248"/>
                    <a:pt x="376" y="247"/>
                    <a:pt x="375" y="246"/>
                  </a:cubicBezTo>
                  <a:cubicBezTo>
                    <a:pt x="375" y="246"/>
                    <a:pt x="374" y="246"/>
                    <a:pt x="374" y="246"/>
                  </a:cubicBezTo>
                  <a:cubicBezTo>
                    <a:pt x="368" y="240"/>
                    <a:pt x="366" y="232"/>
                    <a:pt x="369" y="222"/>
                  </a:cubicBezTo>
                  <a:cubicBezTo>
                    <a:pt x="373" y="212"/>
                    <a:pt x="377" y="203"/>
                    <a:pt x="383" y="201"/>
                  </a:cubicBezTo>
                  <a:cubicBezTo>
                    <a:pt x="384" y="200"/>
                    <a:pt x="386" y="200"/>
                    <a:pt x="387" y="200"/>
                  </a:cubicBezTo>
                  <a:cubicBezTo>
                    <a:pt x="393" y="200"/>
                    <a:pt x="399" y="204"/>
                    <a:pt x="403" y="211"/>
                  </a:cubicBezTo>
                  <a:cubicBezTo>
                    <a:pt x="405" y="216"/>
                    <a:pt x="401" y="220"/>
                    <a:pt x="399" y="222"/>
                  </a:cubicBezTo>
                  <a:cubicBezTo>
                    <a:pt x="400" y="222"/>
                    <a:pt x="401" y="222"/>
                    <a:pt x="403" y="222"/>
                  </a:cubicBezTo>
                  <a:cubicBezTo>
                    <a:pt x="405" y="222"/>
                    <a:pt x="405" y="222"/>
                    <a:pt x="405" y="222"/>
                  </a:cubicBezTo>
                  <a:cubicBezTo>
                    <a:pt x="416" y="222"/>
                    <a:pt x="419" y="225"/>
                    <a:pt x="420" y="229"/>
                  </a:cubicBezTo>
                  <a:cubicBezTo>
                    <a:pt x="421" y="230"/>
                    <a:pt x="421" y="230"/>
                    <a:pt x="421" y="230"/>
                  </a:cubicBezTo>
                  <a:cubicBezTo>
                    <a:pt x="421" y="230"/>
                    <a:pt x="422" y="229"/>
                    <a:pt x="422" y="229"/>
                  </a:cubicBezTo>
                  <a:cubicBezTo>
                    <a:pt x="422" y="228"/>
                    <a:pt x="423" y="228"/>
                    <a:pt x="423" y="227"/>
                  </a:cubicBezTo>
                  <a:cubicBezTo>
                    <a:pt x="423" y="227"/>
                    <a:pt x="423" y="227"/>
                    <a:pt x="424" y="227"/>
                  </a:cubicBezTo>
                  <a:cubicBezTo>
                    <a:pt x="425" y="225"/>
                    <a:pt x="427" y="225"/>
                    <a:pt x="428" y="225"/>
                  </a:cubicBezTo>
                  <a:cubicBezTo>
                    <a:pt x="430" y="225"/>
                    <a:pt x="432" y="226"/>
                    <a:pt x="434" y="227"/>
                  </a:cubicBezTo>
                  <a:cubicBezTo>
                    <a:pt x="435" y="227"/>
                    <a:pt x="436" y="228"/>
                    <a:pt x="436" y="228"/>
                  </a:cubicBezTo>
                  <a:cubicBezTo>
                    <a:pt x="437" y="228"/>
                    <a:pt x="438" y="227"/>
                    <a:pt x="438" y="226"/>
                  </a:cubicBezTo>
                  <a:cubicBezTo>
                    <a:pt x="439" y="226"/>
                    <a:pt x="439" y="226"/>
                    <a:pt x="439" y="226"/>
                  </a:cubicBezTo>
                  <a:cubicBezTo>
                    <a:pt x="439" y="225"/>
                    <a:pt x="438" y="225"/>
                    <a:pt x="437" y="224"/>
                  </a:cubicBezTo>
                  <a:cubicBezTo>
                    <a:pt x="435" y="223"/>
                    <a:pt x="431" y="220"/>
                    <a:pt x="433" y="216"/>
                  </a:cubicBezTo>
                  <a:cubicBezTo>
                    <a:pt x="434" y="210"/>
                    <a:pt x="438" y="210"/>
                    <a:pt x="440" y="210"/>
                  </a:cubicBezTo>
                  <a:cubicBezTo>
                    <a:pt x="441" y="210"/>
                    <a:pt x="442" y="210"/>
                    <a:pt x="442" y="209"/>
                  </a:cubicBezTo>
                  <a:cubicBezTo>
                    <a:pt x="442" y="209"/>
                    <a:pt x="442" y="208"/>
                    <a:pt x="442" y="207"/>
                  </a:cubicBezTo>
                  <a:cubicBezTo>
                    <a:pt x="442" y="206"/>
                    <a:pt x="441" y="205"/>
                    <a:pt x="441" y="204"/>
                  </a:cubicBezTo>
                  <a:cubicBezTo>
                    <a:pt x="438" y="201"/>
                    <a:pt x="435" y="198"/>
                    <a:pt x="432" y="195"/>
                  </a:cubicBezTo>
                  <a:cubicBezTo>
                    <a:pt x="429" y="193"/>
                    <a:pt x="427" y="190"/>
                    <a:pt x="425" y="189"/>
                  </a:cubicBezTo>
                  <a:cubicBezTo>
                    <a:pt x="425" y="188"/>
                    <a:pt x="424" y="188"/>
                    <a:pt x="423" y="187"/>
                  </a:cubicBezTo>
                  <a:cubicBezTo>
                    <a:pt x="418" y="186"/>
                    <a:pt x="414" y="183"/>
                    <a:pt x="411" y="172"/>
                  </a:cubicBezTo>
                  <a:cubicBezTo>
                    <a:pt x="408" y="173"/>
                    <a:pt x="405" y="172"/>
                    <a:pt x="403" y="171"/>
                  </a:cubicBezTo>
                  <a:cubicBezTo>
                    <a:pt x="402" y="171"/>
                    <a:pt x="402" y="170"/>
                    <a:pt x="402" y="170"/>
                  </a:cubicBezTo>
                  <a:cubicBezTo>
                    <a:pt x="400" y="168"/>
                    <a:pt x="400" y="166"/>
                    <a:pt x="399" y="164"/>
                  </a:cubicBezTo>
                  <a:cubicBezTo>
                    <a:pt x="399" y="162"/>
                    <a:pt x="399" y="161"/>
                    <a:pt x="398" y="160"/>
                  </a:cubicBezTo>
                  <a:cubicBezTo>
                    <a:pt x="398" y="159"/>
                    <a:pt x="397" y="159"/>
                    <a:pt x="396" y="159"/>
                  </a:cubicBezTo>
                  <a:cubicBezTo>
                    <a:pt x="394" y="158"/>
                    <a:pt x="392" y="158"/>
                    <a:pt x="391" y="156"/>
                  </a:cubicBezTo>
                  <a:cubicBezTo>
                    <a:pt x="390" y="155"/>
                    <a:pt x="389" y="153"/>
                    <a:pt x="389" y="152"/>
                  </a:cubicBezTo>
                  <a:cubicBezTo>
                    <a:pt x="388" y="151"/>
                    <a:pt x="388" y="150"/>
                    <a:pt x="388" y="149"/>
                  </a:cubicBezTo>
                  <a:cubicBezTo>
                    <a:pt x="386" y="148"/>
                    <a:pt x="385" y="148"/>
                    <a:pt x="383" y="148"/>
                  </a:cubicBezTo>
                  <a:cubicBezTo>
                    <a:pt x="383" y="148"/>
                    <a:pt x="382" y="148"/>
                    <a:pt x="381" y="148"/>
                  </a:cubicBezTo>
                  <a:cubicBezTo>
                    <a:pt x="379" y="148"/>
                    <a:pt x="377" y="148"/>
                    <a:pt x="374" y="146"/>
                  </a:cubicBezTo>
                  <a:cubicBezTo>
                    <a:pt x="369" y="143"/>
                    <a:pt x="368" y="138"/>
                    <a:pt x="367" y="135"/>
                  </a:cubicBezTo>
                  <a:cubicBezTo>
                    <a:pt x="367" y="133"/>
                    <a:pt x="366" y="131"/>
                    <a:pt x="364" y="130"/>
                  </a:cubicBezTo>
                  <a:cubicBezTo>
                    <a:pt x="363" y="131"/>
                    <a:pt x="361" y="134"/>
                    <a:pt x="356" y="134"/>
                  </a:cubicBezTo>
                  <a:cubicBezTo>
                    <a:pt x="354" y="138"/>
                    <a:pt x="351" y="139"/>
                    <a:pt x="347" y="139"/>
                  </a:cubicBezTo>
                  <a:cubicBezTo>
                    <a:pt x="345" y="139"/>
                    <a:pt x="343" y="139"/>
                    <a:pt x="341" y="138"/>
                  </a:cubicBezTo>
                  <a:cubicBezTo>
                    <a:pt x="340" y="138"/>
                    <a:pt x="340" y="138"/>
                    <a:pt x="340" y="138"/>
                  </a:cubicBezTo>
                  <a:cubicBezTo>
                    <a:pt x="339" y="138"/>
                    <a:pt x="338" y="137"/>
                    <a:pt x="338" y="136"/>
                  </a:cubicBezTo>
                  <a:cubicBezTo>
                    <a:pt x="338" y="135"/>
                    <a:pt x="338" y="135"/>
                    <a:pt x="338" y="135"/>
                  </a:cubicBezTo>
                  <a:cubicBezTo>
                    <a:pt x="338" y="135"/>
                    <a:pt x="337" y="134"/>
                    <a:pt x="332" y="132"/>
                  </a:cubicBezTo>
                  <a:cubicBezTo>
                    <a:pt x="331" y="132"/>
                    <a:pt x="331" y="131"/>
                    <a:pt x="330" y="131"/>
                  </a:cubicBezTo>
                  <a:cubicBezTo>
                    <a:pt x="328" y="129"/>
                    <a:pt x="328" y="127"/>
                    <a:pt x="328" y="126"/>
                  </a:cubicBezTo>
                  <a:cubicBezTo>
                    <a:pt x="329" y="123"/>
                    <a:pt x="331" y="122"/>
                    <a:pt x="334" y="120"/>
                  </a:cubicBezTo>
                  <a:cubicBezTo>
                    <a:pt x="336" y="119"/>
                    <a:pt x="337" y="119"/>
                    <a:pt x="339" y="119"/>
                  </a:cubicBezTo>
                  <a:cubicBezTo>
                    <a:pt x="342" y="119"/>
                    <a:pt x="342" y="119"/>
                    <a:pt x="342" y="117"/>
                  </a:cubicBezTo>
                  <a:cubicBezTo>
                    <a:pt x="342" y="116"/>
                    <a:pt x="342" y="116"/>
                    <a:pt x="342" y="116"/>
                  </a:cubicBezTo>
                  <a:cubicBezTo>
                    <a:pt x="342" y="116"/>
                    <a:pt x="342" y="116"/>
                    <a:pt x="341" y="116"/>
                  </a:cubicBezTo>
                  <a:cubicBezTo>
                    <a:pt x="339" y="115"/>
                    <a:pt x="334" y="115"/>
                    <a:pt x="335" y="108"/>
                  </a:cubicBezTo>
                  <a:cubicBezTo>
                    <a:pt x="335" y="108"/>
                    <a:pt x="335" y="107"/>
                    <a:pt x="335" y="107"/>
                  </a:cubicBezTo>
                  <a:cubicBezTo>
                    <a:pt x="337" y="104"/>
                    <a:pt x="340" y="102"/>
                    <a:pt x="344" y="100"/>
                  </a:cubicBezTo>
                  <a:cubicBezTo>
                    <a:pt x="345" y="100"/>
                    <a:pt x="348" y="99"/>
                    <a:pt x="348" y="98"/>
                  </a:cubicBezTo>
                  <a:cubicBezTo>
                    <a:pt x="348" y="98"/>
                    <a:pt x="348" y="98"/>
                    <a:pt x="347" y="97"/>
                  </a:cubicBezTo>
                  <a:cubicBezTo>
                    <a:pt x="347" y="96"/>
                    <a:pt x="346" y="95"/>
                    <a:pt x="345" y="95"/>
                  </a:cubicBezTo>
                  <a:cubicBezTo>
                    <a:pt x="343" y="95"/>
                    <a:pt x="342" y="97"/>
                    <a:pt x="340" y="99"/>
                  </a:cubicBezTo>
                  <a:cubicBezTo>
                    <a:pt x="340" y="99"/>
                    <a:pt x="339" y="100"/>
                    <a:pt x="339" y="100"/>
                  </a:cubicBezTo>
                  <a:cubicBezTo>
                    <a:pt x="339" y="100"/>
                    <a:pt x="339" y="100"/>
                    <a:pt x="338" y="100"/>
                  </a:cubicBezTo>
                  <a:cubicBezTo>
                    <a:pt x="336" y="102"/>
                    <a:pt x="334" y="102"/>
                    <a:pt x="332" y="102"/>
                  </a:cubicBezTo>
                  <a:cubicBezTo>
                    <a:pt x="331" y="102"/>
                    <a:pt x="331" y="102"/>
                    <a:pt x="330" y="102"/>
                  </a:cubicBezTo>
                  <a:cubicBezTo>
                    <a:pt x="330" y="103"/>
                    <a:pt x="330" y="103"/>
                    <a:pt x="330" y="103"/>
                  </a:cubicBezTo>
                  <a:cubicBezTo>
                    <a:pt x="331" y="106"/>
                    <a:pt x="332" y="109"/>
                    <a:pt x="330" y="111"/>
                  </a:cubicBezTo>
                  <a:cubicBezTo>
                    <a:pt x="328" y="114"/>
                    <a:pt x="326" y="117"/>
                    <a:pt x="323" y="117"/>
                  </a:cubicBezTo>
                  <a:cubicBezTo>
                    <a:pt x="322" y="117"/>
                    <a:pt x="320" y="116"/>
                    <a:pt x="319" y="115"/>
                  </a:cubicBezTo>
                  <a:cubicBezTo>
                    <a:pt x="316" y="113"/>
                    <a:pt x="317" y="110"/>
                    <a:pt x="317" y="108"/>
                  </a:cubicBezTo>
                  <a:cubicBezTo>
                    <a:pt x="317" y="107"/>
                    <a:pt x="317" y="107"/>
                    <a:pt x="317" y="106"/>
                  </a:cubicBezTo>
                  <a:cubicBezTo>
                    <a:pt x="317" y="106"/>
                    <a:pt x="315" y="107"/>
                    <a:pt x="314" y="107"/>
                  </a:cubicBezTo>
                  <a:cubicBezTo>
                    <a:pt x="312" y="108"/>
                    <a:pt x="308" y="109"/>
                    <a:pt x="305" y="108"/>
                  </a:cubicBezTo>
                  <a:cubicBezTo>
                    <a:pt x="302" y="106"/>
                    <a:pt x="302" y="103"/>
                    <a:pt x="301" y="101"/>
                  </a:cubicBezTo>
                  <a:cubicBezTo>
                    <a:pt x="301" y="98"/>
                    <a:pt x="301" y="97"/>
                    <a:pt x="298" y="96"/>
                  </a:cubicBezTo>
                  <a:cubicBezTo>
                    <a:pt x="297" y="95"/>
                    <a:pt x="297" y="95"/>
                    <a:pt x="297" y="95"/>
                  </a:cubicBezTo>
                  <a:cubicBezTo>
                    <a:pt x="296" y="95"/>
                    <a:pt x="295" y="93"/>
                    <a:pt x="295" y="92"/>
                  </a:cubicBezTo>
                  <a:cubicBezTo>
                    <a:pt x="295" y="91"/>
                    <a:pt x="295" y="91"/>
                    <a:pt x="295" y="91"/>
                  </a:cubicBezTo>
                  <a:cubicBezTo>
                    <a:pt x="295" y="90"/>
                    <a:pt x="296" y="89"/>
                    <a:pt x="296" y="88"/>
                  </a:cubicBezTo>
                  <a:cubicBezTo>
                    <a:pt x="294" y="87"/>
                    <a:pt x="292" y="85"/>
                    <a:pt x="292" y="83"/>
                  </a:cubicBezTo>
                  <a:cubicBezTo>
                    <a:pt x="290" y="80"/>
                    <a:pt x="290" y="77"/>
                    <a:pt x="292" y="73"/>
                  </a:cubicBezTo>
                  <a:cubicBezTo>
                    <a:pt x="289" y="64"/>
                    <a:pt x="290" y="60"/>
                    <a:pt x="292" y="57"/>
                  </a:cubicBezTo>
                  <a:cubicBezTo>
                    <a:pt x="293" y="56"/>
                    <a:pt x="293" y="56"/>
                    <a:pt x="293" y="55"/>
                  </a:cubicBezTo>
                  <a:cubicBezTo>
                    <a:pt x="293" y="54"/>
                    <a:pt x="292" y="53"/>
                    <a:pt x="292" y="52"/>
                  </a:cubicBezTo>
                  <a:cubicBezTo>
                    <a:pt x="291" y="51"/>
                    <a:pt x="291" y="51"/>
                    <a:pt x="291" y="50"/>
                  </a:cubicBezTo>
                  <a:cubicBezTo>
                    <a:pt x="288" y="52"/>
                    <a:pt x="286" y="53"/>
                    <a:pt x="282" y="52"/>
                  </a:cubicBezTo>
                  <a:cubicBezTo>
                    <a:pt x="282" y="52"/>
                    <a:pt x="282" y="52"/>
                    <a:pt x="282" y="52"/>
                  </a:cubicBezTo>
                  <a:cubicBezTo>
                    <a:pt x="281" y="52"/>
                    <a:pt x="280" y="52"/>
                    <a:pt x="279" y="51"/>
                  </a:cubicBezTo>
                  <a:cubicBezTo>
                    <a:pt x="279" y="51"/>
                    <a:pt x="279" y="51"/>
                    <a:pt x="279" y="51"/>
                  </a:cubicBezTo>
                  <a:cubicBezTo>
                    <a:pt x="278" y="49"/>
                    <a:pt x="278" y="47"/>
                    <a:pt x="278" y="46"/>
                  </a:cubicBezTo>
                  <a:cubicBezTo>
                    <a:pt x="278" y="46"/>
                    <a:pt x="278" y="46"/>
                    <a:pt x="277" y="46"/>
                  </a:cubicBezTo>
                  <a:cubicBezTo>
                    <a:pt x="275" y="47"/>
                    <a:pt x="273" y="47"/>
                    <a:pt x="271" y="46"/>
                  </a:cubicBezTo>
                  <a:cubicBezTo>
                    <a:pt x="271" y="46"/>
                    <a:pt x="271" y="46"/>
                    <a:pt x="271" y="46"/>
                  </a:cubicBezTo>
                  <a:cubicBezTo>
                    <a:pt x="269" y="45"/>
                    <a:pt x="268" y="43"/>
                    <a:pt x="268" y="42"/>
                  </a:cubicBezTo>
                  <a:cubicBezTo>
                    <a:pt x="264" y="42"/>
                    <a:pt x="263" y="44"/>
                    <a:pt x="261" y="45"/>
                  </a:cubicBezTo>
                  <a:cubicBezTo>
                    <a:pt x="261" y="46"/>
                    <a:pt x="260" y="47"/>
                    <a:pt x="259" y="47"/>
                  </a:cubicBezTo>
                  <a:cubicBezTo>
                    <a:pt x="259" y="48"/>
                    <a:pt x="258" y="48"/>
                    <a:pt x="257" y="48"/>
                  </a:cubicBezTo>
                  <a:cubicBezTo>
                    <a:pt x="256" y="48"/>
                    <a:pt x="256" y="48"/>
                    <a:pt x="256" y="48"/>
                  </a:cubicBezTo>
                  <a:cubicBezTo>
                    <a:pt x="250" y="48"/>
                    <a:pt x="244" y="47"/>
                    <a:pt x="239" y="46"/>
                  </a:cubicBezTo>
                  <a:cubicBezTo>
                    <a:pt x="236" y="46"/>
                    <a:pt x="234" y="45"/>
                    <a:pt x="231" y="45"/>
                  </a:cubicBezTo>
                  <a:cubicBezTo>
                    <a:pt x="231" y="45"/>
                    <a:pt x="230" y="45"/>
                    <a:pt x="229" y="45"/>
                  </a:cubicBezTo>
                  <a:cubicBezTo>
                    <a:pt x="222" y="45"/>
                    <a:pt x="217" y="46"/>
                    <a:pt x="215" y="48"/>
                  </a:cubicBezTo>
                  <a:cubicBezTo>
                    <a:pt x="217" y="49"/>
                    <a:pt x="220" y="52"/>
                    <a:pt x="218" y="57"/>
                  </a:cubicBezTo>
                  <a:cubicBezTo>
                    <a:pt x="213" y="67"/>
                    <a:pt x="203" y="70"/>
                    <a:pt x="198" y="72"/>
                  </a:cubicBezTo>
                  <a:cubicBezTo>
                    <a:pt x="197" y="72"/>
                    <a:pt x="196" y="72"/>
                    <a:pt x="195" y="72"/>
                  </a:cubicBezTo>
                  <a:cubicBezTo>
                    <a:pt x="191" y="72"/>
                    <a:pt x="190" y="69"/>
                    <a:pt x="189" y="67"/>
                  </a:cubicBezTo>
                  <a:cubicBezTo>
                    <a:pt x="189" y="67"/>
                    <a:pt x="189" y="66"/>
                    <a:pt x="189" y="66"/>
                  </a:cubicBezTo>
                  <a:cubicBezTo>
                    <a:pt x="187" y="65"/>
                    <a:pt x="186" y="66"/>
                    <a:pt x="184" y="67"/>
                  </a:cubicBezTo>
                  <a:cubicBezTo>
                    <a:pt x="183" y="69"/>
                    <a:pt x="183" y="69"/>
                    <a:pt x="183" y="69"/>
                  </a:cubicBezTo>
                  <a:cubicBezTo>
                    <a:pt x="182" y="70"/>
                    <a:pt x="181" y="71"/>
                    <a:pt x="180" y="70"/>
                  </a:cubicBezTo>
                  <a:cubicBezTo>
                    <a:pt x="178" y="70"/>
                    <a:pt x="178" y="69"/>
                    <a:pt x="177" y="68"/>
                  </a:cubicBezTo>
                  <a:cubicBezTo>
                    <a:pt x="177" y="65"/>
                    <a:pt x="177" y="65"/>
                    <a:pt x="177" y="65"/>
                  </a:cubicBezTo>
                  <a:cubicBezTo>
                    <a:pt x="177" y="62"/>
                    <a:pt x="176" y="60"/>
                    <a:pt x="175" y="59"/>
                  </a:cubicBezTo>
                  <a:cubicBezTo>
                    <a:pt x="170" y="58"/>
                    <a:pt x="169" y="61"/>
                    <a:pt x="166" y="65"/>
                  </a:cubicBezTo>
                  <a:cubicBezTo>
                    <a:pt x="166" y="66"/>
                    <a:pt x="165" y="67"/>
                    <a:pt x="165" y="68"/>
                  </a:cubicBezTo>
                  <a:cubicBezTo>
                    <a:pt x="165" y="68"/>
                    <a:pt x="165" y="69"/>
                    <a:pt x="165" y="69"/>
                  </a:cubicBezTo>
                  <a:cubicBezTo>
                    <a:pt x="164" y="69"/>
                    <a:pt x="164" y="70"/>
                    <a:pt x="163" y="70"/>
                  </a:cubicBezTo>
                  <a:cubicBezTo>
                    <a:pt x="162" y="70"/>
                    <a:pt x="160" y="71"/>
                    <a:pt x="159" y="71"/>
                  </a:cubicBezTo>
                  <a:cubicBezTo>
                    <a:pt x="155" y="71"/>
                    <a:pt x="150" y="69"/>
                    <a:pt x="144" y="68"/>
                  </a:cubicBezTo>
                  <a:cubicBezTo>
                    <a:pt x="143" y="67"/>
                    <a:pt x="142" y="67"/>
                    <a:pt x="140" y="66"/>
                  </a:cubicBezTo>
                  <a:cubicBezTo>
                    <a:pt x="140" y="66"/>
                    <a:pt x="139" y="66"/>
                    <a:pt x="139" y="65"/>
                  </a:cubicBezTo>
                  <a:cubicBezTo>
                    <a:pt x="138" y="65"/>
                    <a:pt x="137" y="64"/>
                    <a:pt x="137" y="64"/>
                  </a:cubicBezTo>
                  <a:cubicBezTo>
                    <a:pt x="134" y="62"/>
                    <a:pt x="133" y="62"/>
                    <a:pt x="131" y="62"/>
                  </a:cubicBezTo>
                  <a:cubicBezTo>
                    <a:pt x="130" y="62"/>
                    <a:pt x="130" y="62"/>
                    <a:pt x="130" y="62"/>
                  </a:cubicBezTo>
                  <a:cubicBezTo>
                    <a:pt x="128" y="62"/>
                    <a:pt x="126" y="62"/>
                    <a:pt x="123" y="61"/>
                  </a:cubicBezTo>
                  <a:cubicBezTo>
                    <a:pt x="122" y="61"/>
                    <a:pt x="122" y="61"/>
                    <a:pt x="122" y="61"/>
                  </a:cubicBezTo>
                  <a:cubicBezTo>
                    <a:pt x="118" y="57"/>
                    <a:pt x="118" y="52"/>
                    <a:pt x="118" y="49"/>
                  </a:cubicBezTo>
                  <a:cubicBezTo>
                    <a:pt x="118" y="46"/>
                    <a:pt x="118" y="45"/>
                    <a:pt x="117" y="45"/>
                  </a:cubicBezTo>
                  <a:cubicBezTo>
                    <a:pt x="117" y="44"/>
                    <a:pt x="116" y="44"/>
                    <a:pt x="116" y="44"/>
                  </a:cubicBezTo>
                  <a:cubicBezTo>
                    <a:pt x="115" y="44"/>
                    <a:pt x="115" y="44"/>
                    <a:pt x="114" y="45"/>
                  </a:cubicBezTo>
                  <a:cubicBezTo>
                    <a:pt x="113" y="46"/>
                    <a:pt x="112" y="48"/>
                    <a:pt x="109" y="48"/>
                  </a:cubicBezTo>
                  <a:cubicBezTo>
                    <a:pt x="109" y="48"/>
                    <a:pt x="108" y="48"/>
                    <a:pt x="108" y="47"/>
                  </a:cubicBezTo>
                  <a:cubicBezTo>
                    <a:pt x="98" y="44"/>
                    <a:pt x="96" y="36"/>
                    <a:pt x="95" y="30"/>
                  </a:cubicBezTo>
                  <a:cubicBezTo>
                    <a:pt x="95" y="27"/>
                    <a:pt x="94" y="24"/>
                    <a:pt x="92" y="22"/>
                  </a:cubicBezTo>
                  <a:cubicBezTo>
                    <a:pt x="90" y="19"/>
                    <a:pt x="87" y="18"/>
                    <a:pt x="84" y="16"/>
                  </a:cubicBezTo>
                  <a:cubicBezTo>
                    <a:pt x="81" y="15"/>
                    <a:pt x="78" y="13"/>
                    <a:pt x="75" y="10"/>
                  </a:cubicBezTo>
                  <a:cubicBezTo>
                    <a:pt x="75" y="10"/>
                    <a:pt x="75" y="10"/>
                    <a:pt x="75" y="10"/>
                  </a:cubicBezTo>
                  <a:cubicBezTo>
                    <a:pt x="73" y="6"/>
                    <a:pt x="70" y="3"/>
                    <a:pt x="65" y="0"/>
                  </a:cubicBezTo>
                  <a:cubicBezTo>
                    <a:pt x="61" y="1"/>
                    <a:pt x="61" y="4"/>
                    <a:pt x="62" y="12"/>
                  </a:cubicBezTo>
                  <a:cubicBezTo>
                    <a:pt x="62" y="15"/>
                    <a:pt x="62" y="19"/>
                    <a:pt x="62" y="23"/>
                  </a:cubicBezTo>
                  <a:cubicBezTo>
                    <a:pt x="61" y="26"/>
                    <a:pt x="58" y="26"/>
                    <a:pt x="57" y="27"/>
                  </a:cubicBezTo>
                  <a:cubicBezTo>
                    <a:pt x="55" y="27"/>
                    <a:pt x="54" y="27"/>
                    <a:pt x="53" y="33"/>
                  </a:cubicBezTo>
                  <a:cubicBezTo>
                    <a:pt x="55" y="44"/>
                    <a:pt x="54" y="50"/>
                    <a:pt x="50" y="53"/>
                  </a:cubicBezTo>
                  <a:cubicBezTo>
                    <a:pt x="49" y="54"/>
                    <a:pt x="49" y="54"/>
                    <a:pt x="49" y="54"/>
                  </a:cubicBezTo>
                  <a:cubicBezTo>
                    <a:pt x="46" y="55"/>
                    <a:pt x="42" y="55"/>
                    <a:pt x="38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4" y="55"/>
                    <a:pt x="32" y="55"/>
                    <a:pt x="31" y="55"/>
                  </a:cubicBezTo>
                  <a:cubicBezTo>
                    <a:pt x="30" y="55"/>
                    <a:pt x="30" y="55"/>
                    <a:pt x="30" y="56"/>
                  </a:cubicBezTo>
                  <a:cubicBezTo>
                    <a:pt x="29" y="57"/>
                    <a:pt x="28" y="59"/>
                    <a:pt x="27" y="60"/>
                  </a:cubicBezTo>
                  <a:cubicBezTo>
                    <a:pt x="22" y="62"/>
                    <a:pt x="16" y="65"/>
                    <a:pt x="7" y="68"/>
                  </a:cubicBezTo>
                  <a:cubicBezTo>
                    <a:pt x="7" y="71"/>
                    <a:pt x="7" y="75"/>
                    <a:pt x="6" y="79"/>
                  </a:cubicBezTo>
                  <a:cubicBezTo>
                    <a:pt x="6" y="79"/>
                    <a:pt x="6" y="80"/>
                    <a:pt x="6" y="80"/>
                  </a:cubicBezTo>
                  <a:cubicBezTo>
                    <a:pt x="4" y="82"/>
                    <a:pt x="2" y="84"/>
                    <a:pt x="0" y="85"/>
                  </a:cubicBezTo>
                  <a:cubicBezTo>
                    <a:pt x="5" y="90"/>
                    <a:pt x="5" y="95"/>
                    <a:pt x="5" y="99"/>
                  </a:cubicBezTo>
                  <a:cubicBezTo>
                    <a:pt x="4" y="100"/>
                    <a:pt x="4" y="100"/>
                    <a:pt x="4" y="101"/>
                  </a:cubicBezTo>
                  <a:cubicBezTo>
                    <a:pt x="5" y="101"/>
                    <a:pt x="5" y="101"/>
                    <a:pt x="5" y="100"/>
                  </a:cubicBezTo>
                  <a:cubicBezTo>
                    <a:pt x="7" y="99"/>
                    <a:pt x="10" y="98"/>
                    <a:pt x="12" y="99"/>
                  </a:cubicBezTo>
                  <a:cubicBezTo>
                    <a:pt x="15" y="100"/>
                    <a:pt x="16" y="104"/>
                    <a:pt x="17" y="107"/>
                  </a:cubicBezTo>
                  <a:cubicBezTo>
                    <a:pt x="17" y="107"/>
                    <a:pt x="17" y="108"/>
                    <a:pt x="17" y="108"/>
                  </a:cubicBezTo>
                  <a:cubicBezTo>
                    <a:pt x="17" y="108"/>
                    <a:pt x="17" y="108"/>
                    <a:pt x="18" y="108"/>
                  </a:cubicBezTo>
                  <a:cubicBezTo>
                    <a:pt x="18" y="108"/>
                    <a:pt x="20" y="108"/>
                    <a:pt x="21" y="108"/>
                  </a:cubicBezTo>
                  <a:cubicBezTo>
                    <a:pt x="26" y="108"/>
                    <a:pt x="29" y="112"/>
                    <a:pt x="32" y="116"/>
                  </a:cubicBezTo>
                  <a:cubicBezTo>
                    <a:pt x="35" y="120"/>
                    <a:pt x="40" y="128"/>
                    <a:pt x="38" y="134"/>
                  </a:cubicBezTo>
                  <a:cubicBezTo>
                    <a:pt x="37" y="138"/>
                    <a:pt x="34" y="140"/>
                    <a:pt x="31" y="143"/>
                  </a:cubicBezTo>
                  <a:cubicBezTo>
                    <a:pt x="27" y="145"/>
                    <a:pt x="24" y="148"/>
                    <a:pt x="23" y="151"/>
                  </a:cubicBezTo>
                  <a:cubicBezTo>
                    <a:pt x="23" y="152"/>
                    <a:pt x="23" y="152"/>
                    <a:pt x="23" y="152"/>
                  </a:cubicBezTo>
                  <a:cubicBezTo>
                    <a:pt x="22" y="155"/>
                    <a:pt x="23" y="157"/>
                    <a:pt x="25" y="160"/>
                  </a:cubicBezTo>
                  <a:cubicBezTo>
                    <a:pt x="26" y="160"/>
                    <a:pt x="27" y="161"/>
                    <a:pt x="27" y="162"/>
                  </a:cubicBezTo>
                  <a:cubicBezTo>
                    <a:pt x="33" y="164"/>
                    <a:pt x="35" y="168"/>
                    <a:pt x="35" y="171"/>
                  </a:cubicBezTo>
                  <a:cubicBezTo>
                    <a:pt x="36" y="172"/>
                    <a:pt x="36" y="173"/>
                    <a:pt x="36" y="173"/>
                  </a:cubicBezTo>
                  <a:cubicBezTo>
                    <a:pt x="37" y="173"/>
                    <a:pt x="37" y="173"/>
                    <a:pt x="37" y="173"/>
                  </a:cubicBezTo>
                  <a:cubicBezTo>
                    <a:pt x="38" y="173"/>
                    <a:pt x="38" y="173"/>
                    <a:pt x="39" y="173"/>
                  </a:cubicBezTo>
                  <a:cubicBezTo>
                    <a:pt x="41" y="172"/>
                    <a:pt x="44" y="171"/>
                    <a:pt x="47" y="173"/>
                  </a:cubicBezTo>
                  <a:cubicBezTo>
                    <a:pt x="49" y="174"/>
                    <a:pt x="49" y="177"/>
                    <a:pt x="49" y="179"/>
                  </a:cubicBezTo>
                  <a:cubicBezTo>
                    <a:pt x="49" y="181"/>
                    <a:pt x="49" y="184"/>
                    <a:pt x="49" y="186"/>
                  </a:cubicBezTo>
                  <a:cubicBezTo>
                    <a:pt x="50" y="189"/>
                    <a:pt x="52" y="193"/>
                    <a:pt x="54" y="196"/>
                  </a:cubicBezTo>
                  <a:cubicBezTo>
                    <a:pt x="56" y="199"/>
                    <a:pt x="57" y="201"/>
                    <a:pt x="58" y="202"/>
                  </a:cubicBezTo>
                  <a:cubicBezTo>
                    <a:pt x="58" y="203"/>
                    <a:pt x="58" y="204"/>
                    <a:pt x="58" y="205"/>
                  </a:cubicBezTo>
                  <a:cubicBezTo>
                    <a:pt x="58" y="205"/>
                    <a:pt x="58" y="205"/>
                    <a:pt x="58" y="205"/>
                  </a:cubicBezTo>
                  <a:cubicBezTo>
                    <a:pt x="59" y="208"/>
                    <a:pt x="58" y="213"/>
                    <a:pt x="57" y="219"/>
                  </a:cubicBezTo>
                  <a:cubicBezTo>
                    <a:pt x="55" y="227"/>
                    <a:pt x="53" y="237"/>
                    <a:pt x="57" y="242"/>
                  </a:cubicBezTo>
                  <a:cubicBezTo>
                    <a:pt x="58" y="244"/>
                    <a:pt x="61" y="245"/>
                    <a:pt x="63" y="245"/>
                  </a:cubicBezTo>
                  <a:cubicBezTo>
                    <a:pt x="63" y="245"/>
                    <a:pt x="63" y="245"/>
                    <a:pt x="63" y="245"/>
                  </a:cubicBezTo>
                  <a:cubicBezTo>
                    <a:pt x="65" y="245"/>
                    <a:pt x="66" y="244"/>
                    <a:pt x="68" y="244"/>
                  </a:cubicBezTo>
                  <a:cubicBezTo>
                    <a:pt x="80" y="241"/>
                    <a:pt x="80" y="234"/>
                    <a:pt x="79" y="229"/>
                  </a:cubicBezTo>
                  <a:cubicBezTo>
                    <a:pt x="79" y="224"/>
                    <a:pt x="79" y="221"/>
                    <a:pt x="84" y="219"/>
                  </a:cubicBezTo>
                  <a:cubicBezTo>
                    <a:pt x="86" y="218"/>
                    <a:pt x="88" y="217"/>
                    <a:pt x="89" y="217"/>
                  </a:cubicBezTo>
                  <a:cubicBezTo>
                    <a:pt x="92" y="217"/>
                    <a:pt x="94" y="219"/>
                    <a:pt x="97" y="221"/>
                  </a:cubicBezTo>
                  <a:cubicBezTo>
                    <a:pt x="99" y="223"/>
                    <a:pt x="102" y="225"/>
                    <a:pt x="106" y="225"/>
                  </a:cubicBezTo>
                  <a:cubicBezTo>
                    <a:pt x="106" y="225"/>
                    <a:pt x="106" y="225"/>
                    <a:pt x="107" y="225"/>
                  </a:cubicBezTo>
                  <a:cubicBezTo>
                    <a:pt x="107" y="225"/>
                    <a:pt x="107" y="225"/>
                    <a:pt x="108" y="224"/>
                  </a:cubicBezTo>
                  <a:cubicBezTo>
                    <a:pt x="110" y="220"/>
                    <a:pt x="113" y="217"/>
                    <a:pt x="116" y="217"/>
                  </a:cubicBezTo>
                  <a:cubicBezTo>
                    <a:pt x="119" y="217"/>
                    <a:pt x="120" y="218"/>
                    <a:pt x="122" y="219"/>
                  </a:cubicBezTo>
                  <a:cubicBezTo>
                    <a:pt x="124" y="221"/>
                    <a:pt x="127" y="223"/>
                    <a:pt x="133" y="225"/>
                  </a:cubicBezTo>
                  <a:cubicBezTo>
                    <a:pt x="133" y="225"/>
                    <a:pt x="134" y="225"/>
                    <a:pt x="135" y="225"/>
                  </a:cubicBezTo>
                  <a:cubicBezTo>
                    <a:pt x="139" y="225"/>
                    <a:pt x="143" y="224"/>
                    <a:pt x="146" y="222"/>
                  </a:cubicBezTo>
                  <a:cubicBezTo>
                    <a:pt x="148" y="222"/>
                    <a:pt x="150" y="221"/>
                    <a:pt x="152" y="221"/>
                  </a:cubicBezTo>
                  <a:cubicBezTo>
                    <a:pt x="152" y="221"/>
                    <a:pt x="152" y="221"/>
                    <a:pt x="152" y="221"/>
                  </a:cubicBezTo>
                  <a:cubicBezTo>
                    <a:pt x="154" y="223"/>
                    <a:pt x="156" y="224"/>
                    <a:pt x="158" y="224"/>
                  </a:cubicBezTo>
                  <a:cubicBezTo>
                    <a:pt x="160" y="224"/>
                    <a:pt x="161" y="224"/>
                    <a:pt x="162" y="224"/>
                  </a:cubicBezTo>
                  <a:cubicBezTo>
                    <a:pt x="162" y="224"/>
                    <a:pt x="163" y="223"/>
                    <a:pt x="163" y="223"/>
                  </a:cubicBezTo>
                  <a:cubicBezTo>
                    <a:pt x="164" y="223"/>
                    <a:pt x="164" y="223"/>
                    <a:pt x="164" y="223"/>
                  </a:cubicBezTo>
                  <a:cubicBezTo>
                    <a:pt x="165" y="223"/>
                    <a:pt x="165" y="223"/>
                    <a:pt x="165" y="223"/>
                  </a:cubicBezTo>
                  <a:cubicBezTo>
                    <a:pt x="165" y="223"/>
                    <a:pt x="165" y="223"/>
                    <a:pt x="165" y="223"/>
                  </a:cubicBezTo>
                  <a:cubicBezTo>
                    <a:pt x="165" y="223"/>
                    <a:pt x="165" y="223"/>
                    <a:pt x="165" y="223"/>
                  </a:cubicBezTo>
                  <a:cubicBezTo>
                    <a:pt x="165" y="223"/>
                    <a:pt x="165" y="223"/>
                    <a:pt x="165" y="223"/>
                  </a:cubicBezTo>
                  <a:cubicBezTo>
                    <a:pt x="166" y="228"/>
                    <a:pt x="166" y="234"/>
                    <a:pt x="164" y="239"/>
                  </a:cubicBezTo>
                  <a:cubicBezTo>
                    <a:pt x="164" y="241"/>
                    <a:pt x="164" y="242"/>
                    <a:pt x="165" y="243"/>
                  </a:cubicBezTo>
                  <a:cubicBezTo>
                    <a:pt x="167" y="245"/>
                    <a:pt x="169" y="246"/>
                    <a:pt x="172" y="246"/>
                  </a:cubicBezTo>
                  <a:cubicBezTo>
                    <a:pt x="174" y="246"/>
                    <a:pt x="175" y="245"/>
                    <a:pt x="177" y="244"/>
                  </a:cubicBezTo>
                  <a:cubicBezTo>
                    <a:pt x="179" y="244"/>
                    <a:pt x="181" y="243"/>
                    <a:pt x="183" y="243"/>
                  </a:cubicBezTo>
                  <a:cubicBezTo>
                    <a:pt x="186" y="243"/>
                    <a:pt x="188" y="244"/>
                    <a:pt x="190" y="245"/>
                  </a:cubicBezTo>
                  <a:cubicBezTo>
                    <a:pt x="194" y="246"/>
                    <a:pt x="193" y="249"/>
                    <a:pt x="191" y="254"/>
                  </a:cubicBezTo>
                  <a:cubicBezTo>
                    <a:pt x="190" y="258"/>
                    <a:pt x="188" y="261"/>
                    <a:pt x="189" y="264"/>
                  </a:cubicBezTo>
                  <a:cubicBezTo>
                    <a:pt x="189" y="264"/>
                    <a:pt x="189" y="264"/>
                    <a:pt x="189" y="265"/>
                  </a:cubicBezTo>
                  <a:cubicBezTo>
                    <a:pt x="193" y="267"/>
                    <a:pt x="196" y="269"/>
                    <a:pt x="199" y="270"/>
                  </a:cubicBezTo>
                  <a:cubicBezTo>
                    <a:pt x="202" y="272"/>
                    <a:pt x="205" y="274"/>
                    <a:pt x="208" y="276"/>
                  </a:cubicBezTo>
                  <a:cubicBezTo>
                    <a:pt x="208" y="280"/>
                    <a:pt x="208" y="284"/>
                    <a:pt x="208" y="288"/>
                  </a:cubicBezTo>
                  <a:cubicBezTo>
                    <a:pt x="208" y="293"/>
                    <a:pt x="208" y="298"/>
                    <a:pt x="209" y="302"/>
                  </a:cubicBezTo>
                  <a:cubicBezTo>
                    <a:pt x="209" y="305"/>
                    <a:pt x="208" y="307"/>
                    <a:pt x="206" y="310"/>
                  </a:cubicBezTo>
                  <a:cubicBezTo>
                    <a:pt x="204" y="315"/>
                    <a:pt x="202" y="320"/>
                    <a:pt x="207" y="326"/>
                  </a:cubicBezTo>
                  <a:cubicBezTo>
                    <a:pt x="208" y="327"/>
                    <a:pt x="209" y="328"/>
                    <a:pt x="211" y="328"/>
                  </a:cubicBezTo>
                  <a:cubicBezTo>
                    <a:pt x="215" y="328"/>
                    <a:pt x="216" y="323"/>
                    <a:pt x="218" y="318"/>
                  </a:cubicBezTo>
                  <a:cubicBezTo>
                    <a:pt x="219" y="315"/>
                    <a:pt x="219" y="313"/>
                    <a:pt x="220" y="312"/>
                  </a:cubicBezTo>
                  <a:cubicBezTo>
                    <a:pt x="221" y="311"/>
                    <a:pt x="222" y="310"/>
                    <a:pt x="223" y="310"/>
                  </a:cubicBezTo>
                  <a:cubicBezTo>
                    <a:pt x="223" y="310"/>
                    <a:pt x="224" y="310"/>
                    <a:pt x="224" y="311"/>
                  </a:cubicBezTo>
                  <a:cubicBezTo>
                    <a:pt x="227" y="316"/>
                    <a:pt x="226" y="321"/>
                    <a:pt x="225" y="327"/>
                  </a:cubicBezTo>
                  <a:cubicBezTo>
                    <a:pt x="224" y="328"/>
                    <a:pt x="224" y="330"/>
                    <a:pt x="224" y="332"/>
                  </a:cubicBezTo>
                  <a:cubicBezTo>
                    <a:pt x="223" y="335"/>
                    <a:pt x="224" y="337"/>
                    <a:pt x="225" y="339"/>
                  </a:cubicBezTo>
                  <a:cubicBezTo>
                    <a:pt x="228" y="344"/>
                    <a:pt x="235" y="347"/>
                    <a:pt x="244" y="349"/>
                  </a:cubicBezTo>
                  <a:cubicBezTo>
                    <a:pt x="245" y="349"/>
                    <a:pt x="246" y="350"/>
                    <a:pt x="248" y="350"/>
                  </a:cubicBezTo>
                  <a:cubicBezTo>
                    <a:pt x="252" y="350"/>
                    <a:pt x="257" y="349"/>
                    <a:pt x="261" y="348"/>
                  </a:cubicBezTo>
                  <a:cubicBezTo>
                    <a:pt x="262" y="347"/>
                    <a:pt x="264" y="347"/>
                    <a:pt x="265" y="347"/>
                  </a:cubicBezTo>
                  <a:cubicBezTo>
                    <a:pt x="274" y="348"/>
                    <a:pt x="276" y="354"/>
                    <a:pt x="277" y="360"/>
                  </a:cubicBezTo>
                  <a:cubicBezTo>
                    <a:pt x="278" y="363"/>
                    <a:pt x="278" y="365"/>
                    <a:pt x="280" y="367"/>
                  </a:cubicBezTo>
                  <a:cubicBezTo>
                    <a:pt x="280" y="367"/>
                    <a:pt x="280" y="367"/>
                    <a:pt x="280" y="367"/>
                  </a:cubicBezTo>
                  <a:cubicBezTo>
                    <a:pt x="281" y="368"/>
                    <a:pt x="282" y="368"/>
                    <a:pt x="283" y="368"/>
                  </a:cubicBezTo>
                  <a:cubicBezTo>
                    <a:pt x="285" y="368"/>
                    <a:pt x="287" y="367"/>
                    <a:pt x="289" y="366"/>
                  </a:cubicBezTo>
                  <a:cubicBezTo>
                    <a:pt x="291" y="365"/>
                    <a:pt x="293" y="365"/>
                    <a:pt x="295" y="365"/>
                  </a:cubicBezTo>
                  <a:cubicBezTo>
                    <a:pt x="297" y="365"/>
                    <a:pt x="300" y="365"/>
                    <a:pt x="303" y="371"/>
                  </a:cubicBezTo>
                  <a:cubicBezTo>
                    <a:pt x="303" y="373"/>
                    <a:pt x="303" y="375"/>
                    <a:pt x="303" y="377"/>
                  </a:cubicBezTo>
                  <a:cubicBezTo>
                    <a:pt x="303" y="383"/>
                    <a:pt x="303" y="390"/>
                    <a:pt x="305" y="394"/>
                  </a:cubicBezTo>
                  <a:cubicBezTo>
                    <a:pt x="307" y="397"/>
                    <a:pt x="309" y="398"/>
                    <a:pt x="311" y="400"/>
                  </a:cubicBezTo>
                  <a:cubicBezTo>
                    <a:pt x="313" y="401"/>
                    <a:pt x="315" y="402"/>
                    <a:pt x="316" y="404"/>
                  </a:cubicBezTo>
                  <a:cubicBezTo>
                    <a:pt x="316" y="406"/>
                    <a:pt x="316" y="407"/>
                    <a:pt x="317" y="408"/>
                  </a:cubicBezTo>
                  <a:cubicBezTo>
                    <a:pt x="317" y="409"/>
                    <a:pt x="318" y="409"/>
                    <a:pt x="319" y="409"/>
                  </a:cubicBezTo>
                  <a:cubicBezTo>
                    <a:pt x="322" y="409"/>
                    <a:pt x="325" y="408"/>
                    <a:pt x="330" y="406"/>
                  </a:cubicBezTo>
                  <a:cubicBezTo>
                    <a:pt x="331" y="406"/>
                    <a:pt x="332" y="405"/>
                    <a:pt x="333" y="405"/>
                  </a:cubicBezTo>
                  <a:cubicBezTo>
                    <a:pt x="340" y="424"/>
                    <a:pt x="351" y="428"/>
                    <a:pt x="358" y="428"/>
                  </a:cubicBezTo>
                  <a:cubicBezTo>
                    <a:pt x="363" y="428"/>
                    <a:pt x="368" y="426"/>
                    <a:pt x="374" y="422"/>
                  </a:cubicBezTo>
                  <a:cubicBezTo>
                    <a:pt x="377" y="420"/>
                    <a:pt x="379" y="418"/>
                    <a:pt x="380" y="416"/>
                  </a:cubicBezTo>
                  <a:cubicBezTo>
                    <a:pt x="381" y="413"/>
                    <a:pt x="378" y="410"/>
                    <a:pt x="373" y="402"/>
                  </a:cubicBezTo>
                  <a:lnTo>
                    <a:pt x="370" y="398"/>
                  </a:ln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9" name="Freeform 58"/>
            <p:cNvSpPr>
              <a:spLocks/>
            </p:cNvSpPr>
            <p:nvPr userDrawn="1"/>
          </p:nvSpPr>
          <p:spPr bwMode="auto">
            <a:xfrm>
              <a:off x="10514013" y="13233086"/>
              <a:ext cx="1098550" cy="1443038"/>
            </a:xfrm>
            <a:custGeom>
              <a:avLst/>
              <a:gdLst>
                <a:gd name="T0" fmla="*/ 261 w 284"/>
                <a:gd name="T1" fmla="*/ 298 h 373"/>
                <a:gd name="T2" fmla="*/ 258 w 284"/>
                <a:gd name="T3" fmla="*/ 305 h 373"/>
                <a:gd name="T4" fmla="*/ 250 w 284"/>
                <a:gd name="T5" fmla="*/ 305 h 373"/>
                <a:gd name="T6" fmla="*/ 227 w 284"/>
                <a:gd name="T7" fmla="*/ 291 h 373"/>
                <a:gd name="T8" fmla="*/ 205 w 284"/>
                <a:gd name="T9" fmla="*/ 271 h 373"/>
                <a:gd name="T10" fmla="*/ 189 w 284"/>
                <a:gd name="T11" fmla="*/ 228 h 373"/>
                <a:gd name="T12" fmla="*/ 182 w 284"/>
                <a:gd name="T13" fmla="*/ 203 h 373"/>
                <a:gd name="T14" fmla="*/ 204 w 284"/>
                <a:gd name="T15" fmla="*/ 196 h 373"/>
                <a:gd name="T16" fmla="*/ 234 w 284"/>
                <a:gd name="T17" fmla="*/ 200 h 373"/>
                <a:gd name="T18" fmla="*/ 235 w 284"/>
                <a:gd name="T19" fmla="*/ 199 h 373"/>
                <a:gd name="T20" fmla="*/ 216 w 284"/>
                <a:gd name="T21" fmla="*/ 185 h 373"/>
                <a:gd name="T22" fmla="*/ 194 w 284"/>
                <a:gd name="T23" fmla="*/ 173 h 373"/>
                <a:gd name="T24" fmla="*/ 186 w 284"/>
                <a:gd name="T25" fmla="*/ 164 h 373"/>
                <a:gd name="T26" fmla="*/ 130 w 284"/>
                <a:gd name="T27" fmla="*/ 115 h 373"/>
                <a:gd name="T28" fmla="*/ 130 w 284"/>
                <a:gd name="T29" fmla="*/ 114 h 373"/>
                <a:gd name="T30" fmla="*/ 123 w 284"/>
                <a:gd name="T31" fmla="*/ 118 h 373"/>
                <a:gd name="T32" fmla="*/ 90 w 284"/>
                <a:gd name="T33" fmla="*/ 89 h 373"/>
                <a:gd name="T34" fmla="*/ 86 w 284"/>
                <a:gd name="T35" fmla="*/ 81 h 373"/>
                <a:gd name="T36" fmla="*/ 79 w 284"/>
                <a:gd name="T37" fmla="*/ 73 h 373"/>
                <a:gd name="T38" fmla="*/ 84 w 284"/>
                <a:gd name="T39" fmla="*/ 74 h 373"/>
                <a:gd name="T40" fmla="*/ 87 w 284"/>
                <a:gd name="T41" fmla="*/ 72 h 373"/>
                <a:gd name="T42" fmla="*/ 78 w 284"/>
                <a:gd name="T43" fmla="*/ 53 h 373"/>
                <a:gd name="T44" fmla="*/ 74 w 284"/>
                <a:gd name="T45" fmla="*/ 52 h 373"/>
                <a:gd name="T46" fmla="*/ 56 w 284"/>
                <a:gd name="T47" fmla="*/ 42 h 373"/>
                <a:gd name="T48" fmla="*/ 62 w 284"/>
                <a:gd name="T49" fmla="*/ 40 h 373"/>
                <a:gd name="T50" fmla="*/ 29 w 284"/>
                <a:gd name="T51" fmla="*/ 19 h 373"/>
                <a:gd name="T52" fmla="*/ 27 w 284"/>
                <a:gd name="T53" fmla="*/ 7 h 373"/>
                <a:gd name="T54" fmla="*/ 10 w 284"/>
                <a:gd name="T55" fmla="*/ 0 h 373"/>
                <a:gd name="T56" fmla="*/ 10 w 284"/>
                <a:gd name="T57" fmla="*/ 3 h 373"/>
                <a:gd name="T58" fmla="*/ 4 w 284"/>
                <a:gd name="T59" fmla="*/ 8 h 373"/>
                <a:gd name="T60" fmla="*/ 2 w 284"/>
                <a:gd name="T61" fmla="*/ 14 h 373"/>
                <a:gd name="T62" fmla="*/ 12 w 284"/>
                <a:gd name="T63" fmla="*/ 20 h 373"/>
                <a:gd name="T64" fmla="*/ 22 w 284"/>
                <a:gd name="T65" fmla="*/ 25 h 373"/>
                <a:gd name="T66" fmla="*/ 26 w 284"/>
                <a:gd name="T67" fmla="*/ 38 h 373"/>
                <a:gd name="T68" fmla="*/ 30 w 284"/>
                <a:gd name="T69" fmla="*/ 42 h 373"/>
                <a:gd name="T70" fmla="*/ 26 w 284"/>
                <a:gd name="T71" fmla="*/ 51 h 373"/>
                <a:gd name="T72" fmla="*/ 20 w 284"/>
                <a:gd name="T73" fmla="*/ 47 h 373"/>
                <a:gd name="T74" fmla="*/ 19 w 284"/>
                <a:gd name="T75" fmla="*/ 47 h 373"/>
                <a:gd name="T76" fmla="*/ 30 w 284"/>
                <a:gd name="T77" fmla="*/ 73 h 373"/>
                <a:gd name="T78" fmla="*/ 35 w 284"/>
                <a:gd name="T79" fmla="*/ 81 h 373"/>
                <a:gd name="T80" fmla="*/ 51 w 284"/>
                <a:gd name="T81" fmla="*/ 118 h 373"/>
                <a:gd name="T82" fmla="*/ 59 w 284"/>
                <a:gd name="T83" fmla="*/ 128 h 373"/>
                <a:gd name="T84" fmla="*/ 63 w 284"/>
                <a:gd name="T85" fmla="*/ 128 h 373"/>
                <a:gd name="T86" fmla="*/ 66 w 284"/>
                <a:gd name="T87" fmla="*/ 131 h 373"/>
                <a:gd name="T88" fmla="*/ 78 w 284"/>
                <a:gd name="T89" fmla="*/ 139 h 373"/>
                <a:gd name="T90" fmla="*/ 102 w 284"/>
                <a:gd name="T91" fmla="*/ 162 h 373"/>
                <a:gd name="T92" fmla="*/ 147 w 284"/>
                <a:gd name="T93" fmla="*/ 232 h 373"/>
                <a:gd name="T94" fmla="*/ 174 w 284"/>
                <a:gd name="T95" fmla="*/ 265 h 373"/>
                <a:gd name="T96" fmla="*/ 193 w 284"/>
                <a:gd name="T97" fmla="*/ 290 h 373"/>
                <a:gd name="T98" fmla="*/ 195 w 284"/>
                <a:gd name="T99" fmla="*/ 298 h 373"/>
                <a:gd name="T100" fmla="*/ 222 w 284"/>
                <a:gd name="T101" fmla="*/ 349 h 373"/>
                <a:gd name="T102" fmla="*/ 223 w 284"/>
                <a:gd name="T103" fmla="*/ 351 h 373"/>
                <a:gd name="T104" fmla="*/ 253 w 284"/>
                <a:gd name="T105" fmla="*/ 373 h 373"/>
                <a:gd name="T106" fmla="*/ 254 w 284"/>
                <a:gd name="T107" fmla="*/ 372 h 373"/>
                <a:gd name="T108" fmla="*/ 246 w 284"/>
                <a:gd name="T109" fmla="*/ 346 h 373"/>
                <a:gd name="T110" fmla="*/ 251 w 284"/>
                <a:gd name="T111" fmla="*/ 328 h 373"/>
                <a:gd name="T112" fmla="*/ 265 w 284"/>
                <a:gd name="T113" fmla="*/ 323 h 373"/>
                <a:gd name="T114" fmla="*/ 282 w 284"/>
                <a:gd name="T115" fmla="*/ 336 h 373"/>
                <a:gd name="T116" fmla="*/ 283 w 284"/>
                <a:gd name="T117" fmla="*/ 335 h 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4" h="373">
                  <a:moveTo>
                    <a:pt x="261" y="298"/>
                  </a:moveTo>
                  <a:cubicBezTo>
                    <a:pt x="261" y="298"/>
                    <a:pt x="261" y="298"/>
                    <a:pt x="261" y="298"/>
                  </a:cubicBezTo>
                  <a:cubicBezTo>
                    <a:pt x="260" y="298"/>
                    <a:pt x="260" y="298"/>
                    <a:pt x="260" y="298"/>
                  </a:cubicBezTo>
                  <a:cubicBezTo>
                    <a:pt x="258" y="299"/>
                    <a:pt x="258" y="302"/>
                    <a:pt x="258" y="305"/>
                  </a:cubicBezTo>
                  <a:cubicBezTo>
                    <a:pt x="259" y="307"/>
                    <a:pt x="259" y="310"/>
                    <a:pt x="258" y="311"/>
                  </a:cubicBezTo>
                  <a:cubicBezTo>
                    <a:pt x="256" y="310"/>
                    <a:pt x="253" y="308"/>
                    <a:pt x="250" y="305"/>
                  </a:cubicBezTo>
                  <a:cubicBezTo>
                    <a:pt x="248" y="302"/>
                    <a:pt x="245" y="299"/>
                    <a:pt x="242" y="297"/>
                  </a:cubicBezTo>
                  <a:cubicBezTo>
                    <a:pt x="237" y="294"/>
                    <a:pt x="232" y="292"/>
                    <a:pt x="227" y="291"/>
                  </a:cubicBezTo>
                  <a:cubicBezTo>
                    <a:pt x="221" y="289"/>
                    <a:pt x="216" y="288"/>
                    <a:pt x="212" y="285"/>
                  </a:cubicBezTo>
                  <a:cubicBezTo>
                    <a:pt x="209" y="282"/>
                    <a:pt x="207" y="277"/>
                    <a:pt x="205" y="271"/>
                  </a:cubicBezTo>
                  <a:cubicBezTo>
                    <a:pt x="202" y="264"/>
                    <a:pt x="199" y="256"/>
                    <a:pt x="193" y="251"/>
                  </a:cubicBezTo>
                  <a:cubicBezTo>
                    <a:pt x="190" y="242"/>
                    <a:pt x="189" y="236"/>
                    <a:pt x="189" y="228"/>
                  </a:cubicBezTo>
                  <a:cubicBezTo>
                    <a:pt x="189" y="227"/>
                    <a:pt x="189" y="227"/>
                    <a:pt x="189" y="227"/>
                  </a:cubicBezTo>
                  <a:cubicBezTo>
                    <a:pt x="180" y="215"/>
                    <a:pt x="181" y="208"/>
                    <a:pt x="182" y="203"/>
                  </a:cubicBezTo>
                  <a:cubicBezTo>
                    <a:pt x="182" y="203"/>
                    <a:pt x="182" y="203"/>
                    <a:pt x="182" y="203"/>
                  </a:cubicBezTo>
                  <a:cubicBezTo>
                    <a:pt x="188" y="198"/>
                    <a:pt x="195" y="196"/>
                    <a:pt x="204" y="196"/>
                  </a:cubicBezTo>
                  <a:cubicBezTo>
                    <a:pt x="212" y="196"/>
                    <a:pt x="220" y="197"/>
                    <a:pt x="228" y="199"/>
                  </a:cubicBezTo>
                  <a:cubicBezTo>
                    <a:pt x="234" y="200"/>
                    <a:pt x="234" y="200"/>
                    <a:pt x="234" y="200"/>
                  </a:cubicBezTo>
                  <a:cubicBezTo>
                    <a:pt x="234" y="200"/>
                    <a:pt x="234" y="200"/>
                    <a:pt x="234" y="200"/>
                  </a:cubicBezTo>
                  <a:cubicBezTo>
                    <a:pt x="234" y="200"/>
                    <a:pt x="234" y="199"/>
                    <a:pt x="235" y="199"/>
                  </a:cubicBezTo>
                  <a:cubicBezTo>
                    <a:pt x="236" y="196"/>
                    <a:pt x="236" y="194"/>
                    <a:pt x="235" y="193"/>
                  </a:cubicBezTo>
                  <a:cubicBezTo>
                    <a:pt x="233" y="188"/>
                    <a:pt x="226" y="185"/>
                    <a:pt x="216" y="185"/>
                  </a:cubicBezTo>
                  <a:cubicBezTo>
                    <a:pt x="211" y="183"/>
                    <a:pt x="207" y="181"/>
                    <a:pt x="203" y="178"/>
                  </a:cubicBezTo>
                  <a:cubicBezTo>
                    <a:pt x="200" y="176"/>
                    <a:pt x="197" y="175"/>
                    <a:pt x="194" y="173"/>
                  </a:cubicBezTo>
                  <a:cubicBezTo>
                    <a:pt x="194" y="173"/>
                    <a:pt x="194" y="173"/>
                    <a:pt x="194" y="173"/>
                  </a:cubicBezTo>
                  <a:cubicBezTo>
                    <a:pt x="192" y="170"/>
                    <a:pt x="190" y="167"/>
                    <a:pt x="186" y="164"/>
                  </a:cubicBezTo>
                  <a:cubicBezTo>
                    <a:pt x="181" y="159"/>
                    <a:pt x="175" y="154"/>
                    <a:pt x="168" y="148"/>
                  </a:cubicBezTo>
                  <a:cubicBezTo>
                    <a:pt x="156" y="138"/>
                    <a:pt x="142" y="127"/>
                    <a:pt x="130" y="115"/>
                  </a:cubicBezTo>
                  <a:cubicBezTo>
                    <a:pt x="130" y="114"/>
                    <a:pt x="130" y="114"/>
                    <a:pt x="130" y="114"/>
                  </a:cubicBezTo>
                  <a:cubicBezTo>
                    <a:pt x="130" y="114"/>
                    <a:pt x="130" y="114"/>
                    <a:pt x="130" y="114"/>
                  </a:cubicBezTo>
                  <a:cubicBezTo>
                    <a:pt x="129" y="114"/>
                    <a:pt x="129" y="114"/>
                    <a:pt x="129" y="115"/>
                  </a:cubicBezTo>
                  <a:cubicBezTo>
                    <a:pt x="128" y="116"/>
                    <a:pt x="125" y="118"/>
                    <a:pt x="123" y="118"/>
                  </a:cubicBezTo>
                  <a:cubicBezTo>
                    <a:pt x="123" y="105"/>
                    <a:pt x="106" y="100"/>
                    <a:pt x="91" y="95"/>
                  </a:cubicBezTo>
                  <a:cubicBezTo>
                    <a:pt x="89" y="93"/>
                    <a:pt x="90" y="91"/>
                    <a:pt x="90" y="89"/>
                  </a:cubicBezTo>
                  <a:cubicBezTo>
                    <a:pt x="91" y="88"/>
                    <a:pt x="91" y="86"/>
                    <a:pt x="90" y="84"/>
                  </a:cubicBezTo>
                  <a:cubicBezTo>
                    <a:pt x="89" y="83"/>
                    <a:pt x="87" y="82"/>
                    <a:pt x="86" y="81"/>
                  </a:cubicBezTo>
                  <a:cubicBezTo>
                    <a:pt x="82" y="80"/>
                    <a:pt x="79" y="78"/>
                    <a:pt x="79" y="73"/>
                  </a:cubicBezTo>
                  <a:cubicBezTo>
                    <a:pt x="79" y="73"/>
                    <a:pt x="79" y="73"/>
                    <a:pt x="79" y="73"/>
                  </a:cubicBezTo>
                  <a:cubicBezTo>
                    <a:pt x="80" y="73"/>
                    <a:pt x="81" y="73"/>
                    <a:pt x="82" y="73"/>
                  </a:cubicBezTo>
                  <a:cubicBezTo>
                    <a:pt x="82" y="74"/>
                    <a:pt x="83" y="74"/>
                    <a:pt x="84" y="74"/>
                  </a:cubicBezTo>
                  <a:cubicBezTo>
                    <a:pt x="85" y="74"/>
                    <a:pt x="86" y="74"/>
                    <a:pt x="87" y="73"/>
                  </a:cubicBezTo>
                  <a:cubicBezTo>
                    <a:pt x="87" y="73"/>
                    <a:pt x="87" y="73"/>
                    <a:pt x="87" y="72"/>
                  </a:cubicBezTo>
                  <a:cubicBezTo>
                    <a:pt x="87" y="71"/>
                    <a:pt x="86" y="69"/>
                    <a:pt x="86" y="67"/>
                  </a:cubicBezTo>
                  <a:cubicBezTo>
                    <a:pt x="84" y="63"/>
                    <a:pt x="83" y="58"/>
                    <a:pt x="78" y="53"/>
                  </a:cubicBezTo>
                  <a:cubicBezTo>
                    <a:pt x="78" y="53"/>
                    <a:pt x="78" y="53"/>
                    <a:pt x="78" y="53"/>
                  </a:cubicBezTo>
                  <a:cubicBezTo>
                    <a:pt x="77" y="53"/>
                    <a:pt x="76" y="53"/>
                    <a:pt x="74" y="52"/>
                  </a:cubicBezTo>
                  <a:cubicBezTo>
                    <a:pt x="66" y="51"/>
                    <a:pt x="54" y="49"/>
                    <a:pt x="53" y="43"/>
                  </a:cubicBezTo>
                  <a:cubicBezTo>
                    <a:pt x="54" y="42"/>
                    <a:pt x="55" y="42"/>
                    <a:pt x="56" y="42"/>
                  </a:cubicBezTo>
                  <a:cubicBezTo>
                    <a:pt x="58" y="42"/>
                    <a:pt x="60" y="42"/>
                    <a:pt x="62" y="41"/>
                  </a:cubicBezTo>
                  <a:cubicBezTo>
                    <a:pt x="62" y="41"/>
                    <a:pt x="62" y="40"/>
                    <a:pt x="62" y="40"/>
                  </a:cubicBezTo>
                  <a:cubicBezTo>
                    <a:pt x="61" y="37"/>
                    <a:pt x="55" y="34"/>
                    <a:pt x="49" y="31"/>
                  </a:cubicBezTo>
                  <a:cubicBezTo>
                    <a:pt x="42" y="28"/>
                    <a:pt x="34" y="23"/>
                    <a:pt x="29" y="19"/>
                  </a:cubicBezTo>
                  <a:cubicBezTo>
                    <a:pt x="28" y="15"/>
                    <a:pt x="28" y="11"/>
                    <a:pt x="27" y="7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3" y="2"/>
                    <a:pt x="18" y="0"/>
                    <a:pt x="13" y="0"/>
                  </a:cubicBezTo>
                  <a:cubicBezTo>
                    <a:pt x="12" y="0"/>
                    <a:pt x="11" y="0"/>
                    <a:pt x="10" y="0"/>
                  </a:cubicBezTo>
                  <a:cubicBezTo>
                    <a:pt x="10" y="0"/>
                    <a:pt x="9" y="1"/>
                    <a:pt x="10" y="1"/>
                  </a:cubicBezTo>
                  <a:cubicBezTo>
                    <a:pt x="10" y="2"/>
                    <a:pt x="10" y="2"/>
                    <a:pt x="10" y="3"/>
                  </a:cubicBezTo>
                  <a:cubicBezTo>
                    <a:pt x="10" y="5"/>
                    <a:pt x="11" y="6"/>
                    <a:pt x="8" y="8"/>
                  </a:cubicBezTo>
                  <a:cubicBezTo>
                    <a:pt x="6" y="8"/>
                    <a:pt x="5" y="8"/>
                    <a:pt x="4" y="8"/>
                  </a:cubicBezTo>
                  <a:cubicBezTo>
                    <a:pt x="2" y="8"/>
                    <a:pt x="1" y="8"/>
                    <a:pt x="0" y="9"/>
                  </a:cubicBezTo>
                  <a:cubicBezTo>
                    <a:pt x="0" y="10"/>
                    <a:pt x="0" y="12"/>
                    <a:pt x="2" y="14"/>
                  </a:cubicBezTo>
                  <a:cubicBezTo>
                    <a:pt x="3" y="15"/>
                    <a:pt x="5" y="16"/>
                    <a:pt x="6" y="17"/>
                  </a:cubicBezTo>
                  <a:cubicBezTo>
                    <a:pt x="8" y="18"/>
                    <a:pt x="10" y="19"/>
                    <a:pt x="12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8" y="21"/>
                    <a:pt x="20" y="23"/>
                    <a:pt x="22" y="25"/>
                  </a:cubicBezTo>
                  <a:cubicBezTo>
                    <a:pt x="24" y="29"/>
                    <a:pt x="26" y="33"/>
                    <a:pt x="26" y="37"/>
                  </a:cubicBezTo>
                  <a:cubicBezTo>
                    <a:pt x="26" y="37"/>
                    <a:pt x="26" y="38"/>
                    <a:pt x="26" y="38"/>
                  </a:cubicBezTo>
                  <a:cubicBezTo>
                    <a:pt x="27" y="38"/>
                    <a:pt x="27" y="39"/>
                    <a:pt x="28" y="40"/>
                  </a:cubicBezTo>
                  <a:cubicBezTo>
                    <a:pt x="29" y="41"/>
                    <a:pt x="29" y="42"/>
                    <a:pt x="30" y="42"/>
                  </a:cubicBezTo>
                  <a:cubicBezTo>
                    <a:pt x="30" y="45"/>
                    <a:pt x="29" y="47"/>
                    <a:pt x="27" y="50"/>
                  </a:cubicBezTo>
                  <a:cubicBezTo>
                    <a:pt x="27" y="50"/>
                    <a:pt x="27" y="51"/>
                    <a:pt x="26" y="51"/>
                  </a:cubicBezTo>
                  <a:cubicBezTo>
                    <a:pt x="25" y="51"/>
                    <a:pt x="25" y="50"/>
                    <a:pt x="24" y="49"/>
                  </a:cubicBezTo>
                  <a:cubicBezTo>
                    <a:pt x="23" y="49"/>
                    <a:pt x="22" y="48"/>
                    <a:pt x="20" y="47"/>
                  </a:cubicBezTo>
                  <a:cubicBezTo>
                    <a:pt x="20" y="47"/>
                    <a:pt x="20" y="47"/>
                    <a:pt x="19" y="47"/>
                  </a:cubicBezTo>
                  <a:cubicBezTo>
                    <a:pt x="19" y="47"/>
                    <a:pt x="19" y="47"/>
                    <a:pt x="19" y="47"/>
                  </a:cubicBezTo>
                  <a:cubicBezTo>
                    <a:pt x="16" y="49"/>
                    <a:pt x="15" y="52"/>
                    <a:pt x="15" y="55"/>
                  </a:cubicBezTo>
                  <a:cubicBezTo>
                    <a:pt x="15" y="61"/>
                    <a:pt x="23" y="67"/>
                    <a:pt x="30" y="73"/>
                  </a:cubicBezTo>
                  <a:cubicBezTo>
                    <a:pt x="32" y="74"/>
                    <a:pt x="33" y="75"/>
                    <a:pt x="35" y="77"/>
                  </a:cubicBezTo>
                  <a:cubicBezTo>
                    <a:pt x="35" y="78"/>
                    <a:pt x="35" y="79"/>
                    <a:pt x="35" y="81"/>
                  </a:cubicBezTo>
                  <a:cubicBezTo>
                    <a:pt x="36" y="88"/>
                    <a:pt x="37" y="97"/>
                    <a:pt x="47" y="107"/>
                  </a:cubicBezTo>
                  <a:cubicBezTo>
                    <a:pt x="50" y="111"/>
                    <a:pt x="50" y="114"/>
                    <a:pt x="51" y="118"/>
                  </a:cubicBezTo>
                  <a:cubicBezTo>
                    <a:pt x="52" y="121"/>
                    <a:pt x="53" y="124"/>
                    <a:pt x="56" y="127"/>
                  </a:cubicBezTo>
                  <a:cubicBezTo>
                    <a:pt x="56" y="128"/>
                    <a:pt x="58" y="128"/>
                    <a:pt x="59" y="128"/>
                  </a:cubicBezTo>
                  <a:cubicBezTo>
                    <a:pt x="60" y="128"/>
                    <a:pt x="60" y="128"/>
                    <a:pt x="61" y="128"/>
                  </a:cubicBezTo>
                  <a:cubicBezTo>
                    <a:pt x="62" y="128"/>
                    <a:pt x="63" y="128"/>
                    <a:pt x="63" y="128"/>
                  </a:cubicBezTo>
                  <a:cubicBezTo>
                    <a:pt x="64" y="128"/>
                    <a:pt x="65" y="128"/>
                    <a:pt x="65" y="128"/>
                  </a:cubicBezTo>
                  <a:cubicBezTo>
                    <a:pt x="66" y="129"/>
                    <a:pt x="66" y="129"/>
                    <a:pt x="66" y="131"/>
                  </a:cubicBezTo>
                  <a:cubicBezTo>
                    <a:pt x="65" y="132"/>
                    <a:pt x="65" y="133"/>
                    <a:pt x="66" y="135"/>
                  </a:cubicBezTo>
                  <a:cubicBezTo>
                    <a:pt x="68" y="139"/>
                    <a:pt x="73" y="139"/>
                    <a:pt x="78" y="139"/>
                  </a:cubicBezTo>
                  <a:cubicBezTo>
                    <a:pt x="84" y="139"/>
                    <a:pt x="89" y="140"/>
                    <a:pt x="93" y="144"/>
                  </a:cubicBezTo>
                  <a:cubicBezTo>
                    <a:pt x="98" y="150"/>
                    <a:pt x="100" y="156"/>
                    <a:pt x="102" y="162"/>
                  </a:cubicBezTo>
                  <a:cubicBezTo>
                    <a:pt x="106" y="172"/>
                    <a:pt x="110" y="182"/>
                    <a:pt x="124" y="196"/>
                  </a:cubicBezTo>
                  <a:cubicBezTo>
                    <a:pt x="138" y="213"/>
                    <a:pt x="142" y="223"/>
                    <a:pt x="147" y="232"/>
                  </a:cubicBezTo>
                  <a:cubicBezTo>
                    <a:pt x="149" y="238"/>
                    <a:pt x="152" y="243"/>
                    <a:pt x="156" y="249"/>
                  </a:cubicBezTo>
                  <a:cubicBezTo>
                    <a:pt x="160" y="257"/>
                    <a:pt x="167" y="261"/>
                    <a:pt x="174" y="265"/>
                  </a:cubicBezTo>
                  <a:cubicBezTo>
                    <a:pt x="179" y="268"/>
                    <a:pt x="183" y="270"/>
                    <a:pt x="186" y="274"/>
                  </a:cubicBezTo>
                  <a:cubicBezTo>
                    <a:pt x="190" y="280"/>
                    <a:pt x="191" y="285"/>
                    <a:pt x="193" y="290"/>
                  </a:cubicBezTo>
                  <a:cubicBezTo>
                    <a:pt x="193" y="293"/>
                    <a:pt x="194" y="295"/>
                    <a:pt x="195" y="298"/>
                  </a:cubicBezTo>
                  <a:cubicBezTo>
                    <a:pt x="195" y="298"/>
                    <a:pt x="195" y="298"/>
                    <a:pt x="195" y="298"/>
                  </a:cubicBezTo>
                  <a:cubicBezTo>
                    <a:pt x="199" y="303"/>
                    <a:pt x="202" y="306"/>
                    <a:pt x="205" y="309"/>
                  </a:cubicBezTo>
                  <a:cubicBezTo>
                    <a:pt x="216" y="320"/>
                    <a:pt x="216" y="320"/>
                    <a:pt x="222" y="349"/>
                  </a:cubicBezTo>
                  <a:cubicBezTo>
                    <a:pt x="223" y="350"/>
                    <a:pt x="223" y="350"/>
                    <a:pt x="223" y="350"/>
                  </a:cubicBezTo>
                  <a:cubicBezTo>
                    <a:pt x="223" y="351"/>
                    <a:pt x="223" y="351"/>
                    <a:pt x="223" y="351"/>
                  </a:cubicBezTo>
                  <a:cubicBezTo>
                    <a:pt x="227" y="354"/>
                    <a:pt x="231" y="357"/>
                    <a:pt x="234" y="361"/>
                  </a:cubicBezTo>
                  <a:cubicBezTo>
                    <a:pt x="241" y="367"/>
                    <a:pt x="247" y="373"/>
                    <a:pt x="253" y="373"/>
                  </a:cubicBezTo>
                  <a:cubicBezTo>
                    <a:pt x="253" y="373"/>
                    <a:pt x="253" y="373"/>
                    <a:pt x="253" y="373"/>
                  </a:cubicBezTo>
                  <a:cubicBezTo>
                    <a:pt x="253" y="373"/>
                    <a:pt x="254" y="373"/>
                    <a:pt x="254" y="372"/>
                  </a:cubicBezTo>
                  <a:cubicBezTo>
                    <a:pt x="254" y="372"/>
                    <a:pt x="254" y="372"/>
                    <a:pt x="254" y="371"/>
                  </a:cubicBezTo>
                  <a:cubicBezTo>
                    <a:pt x="252" y="361"/>
                    <a:pt x="249" y="352"/>
                    <a:pt x="246" y="346"/>
                  </a:cubicBezTo>
                  <a:cubicBezTo>
                    <a:pt x="243" y="335"/>
                    <a:pt x="241" y="330"/>
                    <a:pt x="245" y="329"/>
                  </a:cubicBezTo>
                  <a:cubicBezTo>
                    <a:pt x="248" y="328"/>
                    <a:pt x="250" y="328"/>
                    <a:pt x="251" y="328"/>
                  </a:cubicBezTo>
                  <a:cubicBezTo>
                    <a:pt x="256" y="328"/>
                    <a:pt x="256" y="328"/>
                    <a:pt x="264" y="323"/>
                  </a:cubicBezTo>
                  <a:cubicBezTo>
                    <a:pt x="265" y="323"/>
                    <a:pt x="265" y="323"/>
                    <a:pt x="265" y="323"/>
                  </a:cubicBezTo>
                  <a:cubicBezTo>
                    <a:pt x="271" y="323"/>
                    <a:pt x="274" y="328"/>
                    <a:pt x="277" y="332"/>
                  </a:cubicBezTo>
                  <a:cubicBezTo>
                    <a:pt x="279" y="334"/>
                    <a:pt x="280" y="336"/>
                    <a:pt x="282" y="336"/>
                  </a:cubicBezTo>
                  <a:cubicBezTo>
                    <a:pt x="282" y="336"/>
                    <a:pt x="282" y="336"/>
                    <a:pt x="282" y="336"/>
                  </a:cubicBezTo>
                  <a:cubicBezTo>
                    <a:pt x="283" y="336"/>
                    <a:pt x="283" y="336"/>
                    <a:pt x="283" y="335"/>
                  </a:cubicBezTo>
                  <a:cubicBezTo>
                    <a:pt x="284" y="319"/>
                    <a:pt x="276" y="305"/>
                    <a:pt x="261" y="298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0" name="Freeform 59"/>
            <p:cNvSpPr>
              <a:spLocks noEditPoints="1"/>
            </p:cNvSpPr>
            <p:nvPr userDrawn="1"/>
          </p:nvSpPr>
          <p:spPr bwMode="auto">
            <a:xfrm>
              <a:off x="266700" y="13101324"/>
              <a:ext cx="661988" cy="1160463"/>
            </a:xfrm>
            <a:custGeom>
              <a:avLst/>
              <a:gdLst>
                <a:gd name="T0" fmla="*/ 154 w 171"/>
                <a:gd name="T1" fmla="*/ 209 h 300"/>
                <a:gd name="T2" fmla="*/ 153 w 171"/>
                <a:gd name="T3" fmla="*/ 210 h 300"/>
                <a:gd name="T4" fmla="*/ 162 w 171"/>
                <a:gd name="T5" fmla="*/ 186 h 300"/>
                <a:gd name="T6" fmla="*/ 159 w 171"/>
                <a:gd name="T7" fmla="*/ 169 h 300"/>
                <a:gd name="T8" fmla="*/ 171 w 171"/>
                <a:gd name="T9" fmla="*/ 168 h 300"/>
                <a:gd name="T10" fmla="*/ 152 w 171"/>
                <a:gd name="T11" fmla="*/ 135 h 300"/>
                <a:gd name="T12" fmla="*/ 152 w 171"/>
                <a:gd name="T13" fmla="*/ 131 h 300"/>
                <a:gd name="T14" fmla="*/ 146 w 171"/>
                <a:gd name="T15" fmla="*/ 102 h 300"/>
                <a:gd name="T16" fmla="*/ 143 w 171"/>
                <a:gd name="T17" fmla="*/ 98 h 300"/>
                <a:gd name="T18" fmla="*/ 140 w 171"/>
                <a:gd name="T19" fmla="*/ 67 h 300"/>
                <a:gd name="T20" fmla="*/ 127 w 171"/>
                <a:gd name="T21" fmla="*/ 38 h 300"/>
                <a:gd name="T22" fmla="*/ 109 w 171"/>
                <a:gd name="T23" fmla="*/ 27 h 300"/>
                <a:gd name="T24" fmla="*/ 106 w 171"/>
                <a:gd name="T25" fmla="*/ 23 h 300"/>
                <a:gd name="T26" fmla="*/ 99 w 171"/>
                <a:gd name="T27" fmla="*/ 12 h 300"/>
                <a:gd name="T28" fmla="*/ 87 w 171"/>
                <a:gd name="T29" fmla="*/ 8 h 300"/>
                <a:gd name="T30" fmla="*/ 85 w 171"/>
                <a:gd name="T31" fmla="*/ 9 h 300"/>
                <a:gd name="T32" fmla="*/ 75 w 171"/>
                <a:gd name="T33" fmla="*/ 0 h 300"/>
                <a:gd name="T34" fmla="*/ 74 w 171"/>
                <a:gd name="T35" fmla="*/ 19 h 300"/>
                <a:gd name="T36" fmla="*/ 70 w 171"/>
                <a:gd name="T37" fmla="*/ 27 h 300"/>
                <a:gd name="T38" fmla="*/ 66 w 171"/>
                <a:gd name="T39" fmla="*/ 35 h 300"/>
                <a:gd name="T40" fmla="*/ 56 w 171"/>
                <a:gd name="T41" fmla="*/ 42 h 300"/>
                <a:gd name="T42" fmla="*/ 51 w 171"/>
                <a:gd name="T43" fmla="*/ 51 h 300"/>
                <a:gd name="T44" fmla="*/ 50 w 171"/>
                <a:gd name="T45" fmla="*/ 53 h 300"/>
                <a:gd name="T46" fmla="*/ 33 w 171"/>
                <a:gd name="T47" fmla="*/ 65 h 300"/>
                <a:gd name="T48" fmla="*/ 25 w 171"/>
                <a:gd name="T49" fmla="*/ 51 h 300"/>
                <a:gd name="T50" fmla="*/ 23 w 171"/>
                <a:gd name="T51" fmla="*/ 43 h 300"/>
                <a:gd name="T52" fmla="*/ 19 w 171"/>
                <a:gd name="T53" fmla="*/ 47 h 300"/>
                <a:gd name="T54" fmla="*/ 9 w 171"/>
                <a:gd name="T55" fmla="*/ 50 h 300"/>
                <a:gd name="T56" fmla="*/ 4 w 171"/>
                <a:gd name="T57" fmla="*/ 57 h 300"/>
                <a:gd name="T58" fmla="*/ 0 w 171"/>
                <a:gd name="T59" fmla="*/ 62 h 300"/>
                <a:gd name="T60" fmla="*/ 9 w 171"/>
                <a:gd name="T61" fmla="*/ 90 h 300"/>
                <a:gd name="T62" fmla="*/ 26 w 171"/>
                <a:gd name="T63" fmla="*/ 109 h 300"/>
                <a:gd name="T64" fmla="*/ 34 w 171"/>
                <a:gd name="T65" fmla="*/ 140 h 300"/>
                <a:gd name="T66" fmla="*/ 34 w 171"/>
                <a:gd name="T67" fmla="*/ 142 h 300"/>
                <a:gd name="T68" fmla="*/ 62 w 171"/>
                <a:gd name="T69" fmla="*/ 176 h 300"/>
                <a:gd name="T70" fmla="*/ 62 w 171"/>
                <a:gd name="T71" fmla="*/ 176 h 300"/>
                <a:gd name="T72" fmla="*/ 65 w 171"/>
                <a:gd name="T73" fmla="*/ 199 h 300"/>
                <a:gd name="T74" fmla="*/ 65 w 171"/>
                <a:gd name="T75" fmla="*/ 199 h 300"/>
                <a:gd name="T76" fmla="*/ 68 w 171"/>
                <a:gd name="T77" fmla="*/ 234 h 300"/>
                <a:gd name="T78" fmla="*/ 75 w 171"/>
                <a:gd name="T79" fmla="*/ 263 h 300"/>
                <a:gd name="T80" fmla="*/ 109 w 171"/>
                <a:gd name="T81" fmla="*/ 299 h 300"/>
                <a:gd name="T82" fmla="*/ 121 w 171"/>
                <a:gd name="T83" fmla="*/ 300 h 300"/>
                <a:gd name="T84" fmla="*/ 122 w 171"/>
                <a:gd name="T85" fmla="*/ 299 h 300"/>
                <a:gd name="T86" fmla="*/ 125 w 171"/>
                <a:gd name="T87" fmla="*/ 264 h 300"/>
                <a:gd name="T88" fmla="*/ 129 w 171"/>
                <a:gd name="T89" fmla="*/ 240 h 300"/>
                <a:gd name="T90" fmla="*/ 140 w 171"/>
                <a:gd name="T91" fmla="*/ 230 h 300"/>
                <a:gd name="T92" fmla="*/ 144 w 171"/>
                <a:gd name="T93" fmla="*/ 225 h 300"/>
                <a:gd name="T94" fmla="*/ 162 w 171"/>
                <a:gd name="T95" fmla="*/ 213 h 300"/>
                <a:gd name="T96" fmla="*/ 158 w 171"/>
                <a:gd name="T97" fmla="*/ 209 h 300"/>
                <a:gd name="T98" fmla="*/ 147 w 171"/>
                <a:gd name="T99" fmla="*/ 210 h 300"/>
                <a:gd name="T100" fmla="*/ 149 w 171"/>
                <a:gd name="T101" fmla="*/ 210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71" h="300">
                  <a:moveTo>
                    <a:pt x="158" y="209"/>
                  </a:moveTo>
                  <a:cubicBezTo>
                    <a:pt x="157" y="209"/>
                    <a:pt x="156" y="209"/>
                    <a:pt x="154" y="209"/>
                  </a:cubicBezTo>
                  <a:cubicBezTo>
                    <a:pt x="154" y="210"/>
                    <a:pt x="153" y="210"/>
                    <a:pt x="152" y="210"/>
                  </a:cubicBezTo>
                  <a:cubicBezTo>
                    <a:pt x="152" y="210"/>
                    <a:pt x="153" y="210"/>
                    <a:pt x="153" y="210"/>
                  </a:cubicBezTo>
                  <a:cubicBezTo>
                    <a:pt x="153" y="209"/>
                    <a:pt x="153" y="209"/>
                    <a:pt x="153" y="209"/>
                  </a:cubicBezTo>
                  <a:cubicBezTo>
                    <a:pt x="159" y="200"/>
                    <a:pt x="162" y="193"/>
                    <a:pt x="162" y="186"/>
                  </a:cubicBezTo>
                  <a:cubicBezTo>
                    <a:pt x="162" y="184"/>
                    <a:pt x="161" y="182"/>
                    <a:pt x="160" y="181"/>
                  </a:cubicBezTo>
                  <a:cubicBezTo>
                    <a:pt x="159" y="178"/>
                    <a:pt x="157" y="175"/>
                    <a:pt x="159" y="169"/>
                  </a:cubicBezTo>
                  <a:cubicBezTo>
                    <a:pt x="160" y="169"/>
                    <a:pt x="161" y="169"/>
                    <a:pt x="162" y="169"/>
                  </a:cubicBezTo>
                  <a:cubicBezTo>
                    <a:pt x="165" y="169"/>
                    <a:pt x="168" y="169"/>
                    <a:pt x="171" y="168"/>
                  </a:cubicBezTo>
                  <a:cubicBezTo>
                    <a:pt x="171" y="168"/>
                    <a:pt x="170" y="167"/>
                    <a:pt x="170" y="166"/>
                  </a:cubicBezTo>
                  <a:cubicBezTo>
                    <a:pt x="171" y="157"/>
                    <a:pt x="161" y="144"/>
                    <a:pt x="152" y="135"/>
                  </a:cubicBezTo>
                  <a:cubicBezTo>
                    <a:pt x="151" y="135"/>
                    <a:pt x="151" y="134"/>
                    <a:pt x="151" y="133"/>
                  </a:cubicBezTo>
                  <a:cubicBezTo>
                    <a:pt x="151" y="132"/>
                    <a:pt x="152" y="131"/>
                    <a:pt x="152" y="131"/>
                  </a:cubicBezTo>
                  <a:cubicBezTo>
                    <a:pt x="153" y="130"/>
                    <a:pt x="154" y="130"/>
                    <a:pt x="154" y="129"/>
                  </a:cubicBezTo>
                  <a:cubicBezTo>
                    <a:pt x="159" y="122"/>
                    <a:pt x="153" y="113"/>
                    <a:pt x="146" y="102"/>
                  </a:cubicBezTo>
                  <a:cubicBezTo>
                    <a:pt x="146" y="102"/>
                    <a:pt x="146" y="102"/>
                    <a:pt x="146" y="102"/>
                  </a:cubicBezTo>
                  <a:cubicBezTo>
                    <a:pt x="145" y="100"/>
                    <a:pt x="144" y="99"/>
                    <a:pt x="143" y="98"/>
                  </a:cubicBezTo>
                  <a:cubicBezTo>
                    <a:pt x="143" y="98"/>
                    <a:pt x="143" y="97"/>
                    <a:pt x="143" y="97"/>
                  </a:cubicBezTo>
                  <a:cubicBezTo>
                    <a:pt x="139" y="87"/>
                    <a:pt x="139" y="77"/>
                    <a:pt x="140" y="67"/>
                  </a:cubicBezTo>
                  <a:cubicBezTo>
                    <a:pt x="138" y="59"/>
                    <a:pt x="135" y="50"/>
                    <a:pt x="129" y="38"/>
                  </a:cubicBezTo>
                  <a:cubicBezTo>
                    <a:pt x="127" y="38"/>
                    <a:pt x="127" y="38"/>
                    <a:pt x="127" y="38"/>
                  </a:cubicBezTo>
                  <a:cubicBezTo>
                    <a:pt x="122" y="37"/>
                    <a:pt x="117" y="36"/>
                    <a:pt x="112" y="34"/>
                  </a:cubicBezTo>
                  <a:cubicBezTo>
                    <a:pt x="110" y="32"/>
                    <a:pt x="109" y="29"/>
                    <a:pt x="109" y="27"/>
                  </a:cubicBezTo>
                  <a:cubicBezTo>
                    <a:pt x="109" y="27"/>
                    <a:pt x="109" y="26"/>
                    <a:pt x="109" y="26"/>
                  </a:cubicBezTo>
                  <a:cubicBezTo>
                    <a:pt x="108" y="25"/>
                    <a:pt x="107" y="24"/>
                    <a:pt x="106" y="23"/>
                  </a:cubicBezTo>
                  <a:cubicBezTo>
                    <a:pt x="104" y="22"/>
                    <a:pt x="102" y="20"/>
                    <a:pt x="101" y="18"/>
                  </a:cubicBezTo>
                  <a:cubicBezTo>
                    <a:pt x="100" y="16"/>
                    <a:pt x="99" y="14"/>
                    <a:pt x="99" y="12"/>
                  </a:cubicBezTo>
                  <a:cubicBezTo>
                    <a:pt x="95" y="10"/>
                    <a:pt x="92" y="7"/>
                    <a:pt x="90" y="4"/>
                  </a:cubicBezTo>
                  <a:cubicBezTo>
                    <a:pt x="90" y="5"/>
                    <a:pt x="89" y="7"/>
                    <a:pt x="87" y="8"/>
                  </a:cubicBezTo>
                  <a:cubicBezTo>
                    <a:pt x="87" y="8"/>
                    <a:pt x="87" y="8"/>
                    <a:pt x="87" y="8"/>
                  </a:cubicBezTo>
                  <a:cubicBezTo>
                    <a:pt x="86" y="9"/>
                    <a:pt x="86" y="9"/>
                    <a:pt x="85" y="9"/>
                  </a:cubicBezTo>
                  <a:cubicBezTo>
                    <a:pt x="82" y="9"/>
                    <a:pt x="80" y="6"/>
                    <a:pt x="78" y="3"/>
                  </a:cubicBezTo>
                  <a:cubicBezTo>
                    <a:pt x="77" y="3"/>
                    <a:pt x="76" y="1"/>
                    <a:pt x="75" y="0"/>
                  </a:cubicBezTo>
                  <a:cubicBezTo>
                    <a:pt x="72" y="3"/>
                    <a:pt x="72" y="6"/>
                    <a:pt x="73" y="12"/>
                  </a:cubicBezTo>
                  <a:cubicBezTo>
                    <a:pt x="74" y="15"/>
                    <a:pt x="74" y="17"/>
                    <a:pt x="74" y="19"/>
                  </a:cubicBezTo>
                  <a:cubicBezTo>
                    <a:pt x="74" y="19"/>
                    <a:pt x="74" y="20"/>
                    <a:pt x="74" y="20"/>
                  </a:cubicBezTo>
                  <a:cubicBezTo>
                    <a:pt x="74" y="23"/>
                    <a:pt x="72" y="25"/>
                    <a:pt x="70" y="27"/>
                  </a:cubicBezTo>
                  <a:cubicBezTo>
                    <a:pt x="68" y="29"/>
                    <a:pt x="67" y="31"/>
                    <a:pt x="66" y="32"/>
                  </a:cubicBezTo>
                  <a:cubicBezTo>
                    <a:pt x="66" y="33"/>
                    <a:pt x="66" y="34"/>
                    <a:pt x="66" y="35"/>
                  </a:cubicBezTo>
                  <a:cubicBezTo>
                    <a:pt x="65" y="37"/>
                    <a:pt x="65" y="40"/>
                    <a:pt x="63" y="42"/>
                  </a:cubicBezTo>
                  <a:cubicBezTo>
                    <a:pt x="60" y="44"/>
                    <a:pt x="58" y="43"/>
                    <a:pt x="56" y="42"/>
                  </a:cubicBezTo>
                  <a:cubicBezTo>
                    <a:pt x="56" y="42"/>
                    <a:pt x="56" y="42"/>
                    <a:pt x="55" y="42"/>
                  </a:cubicBezTo>
                  <a:cubicBezTo>
                    <a:pt x="53" y="44"/>
                    <a:pt x="52" y="47"/>
                    <a:pt x="51" y="51"/>
                  </a:cubicBezTo>
                  <a:cubicBezTo>
                    <a:pt x="50" y="53"/>
                    <a:pt x="50" y="53"/>
                    <a:pt x="50" y="53"/>
                  </a:cubicBezTo>
                  <a:cubicBezTo>
                    <a:pt x="50" y="53"/>
                    <a:pt x="50" y="53"/>
                    <a:pt x="50" y="53"/>
                  </a:cubicBezTo>
                  <a:cubicBezTo>
                    <a:pt x="49" y="55"/>
                    <a:pt x="49" y="55"/>
                    <a:pt x="49" y="55"/>
                  </a:cubicBezTo>
                  <a:cubicBezTo>
                    <a:pt x="45" y="59"/>
                    <a:pt x="41" y="65"/>
                    <a:pt x="33" y="65"/>
                  </a:cubicBezTo>
                  <a:cubicBezTo>
                    <a:pt x="32" y="65"/>
                    <a:pt x="32" y="65"/>
                    <a:pt x="32" y="65"/>
                  </a:cubicBezTo>
                  <a:cubicBezTo>
                    <a:pt x="24" y="63"/>
                    <a:pt x="25" y="56"/>
                    <a:pt x="25" y="51"/>
                  </a:cubicBezTo>
                  <a:cubicBezTo>
                    <a:pt x="25" y="47"/>
                    <a:pt x="25" y="45"/>
                    <a:pt x="24" y="43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3" y="43"/>
                    <a:pt x="22" y="44"/>
                    <a:pt x="22" y="44"/>
                  </a:cubicBezTo>
                  <a:cubicBezTo>
                    <a:pt x="21" y="45"/>
                    <a:pt x="20" y="46"/>
                    <a:pt x="19" y="47"/>
                  </a:cubicBezTo>
                  <a:cubicBezTo>
                    <a:pt x="17" y="47"/>
                    <a:pt x="14" y="48"/>
                    <a:pt x="13" y="49"/>
                  </a:cubicBezTo>
                  <a:cubicBezTo>
                    <a:pt x="11" y="49"/>
                    <a:pt x="9" y="49"/>
                    <a:pt x="9" y="50"/>
                  </a:cubicBezTo>
                  <a:cubicBezTo>
                    <a:pt x="9" y="50"/>
                    <a:pt x="8" y="50"/>
                    <a:pt x="8" y="50"/>
                  </a:cubicBezTo>
                  <a:cubicBezTo>
                    <a:pt x="7" y="50"/>
                    <a:pt x="5" y="54"/>
                    <a:pt x="4" y="57"/>
                  </a:cubicBezTo>
                  <a:cubicBezTo>
                    <a:pt x="3" y="58"/>
                    <a:pt x="3" y="59"/>
                    <a:pt x="2" y="60"/>
                  </a:cubicBezTo>
                  <a:cubicBezTo>
                    <a:pt x="2" y="61"/>
                    <a:pt x="1" y="62"/>
                    <a:pt x="0" y="62"/>
                  </a:cubicBezTo>
                  <a:cubicBezTo>
                    <a:pt x="2" y="67"/>
                    <a:pt x="3" y="72"/>
                    <a:pt x="5" y="77"/>
                  </a:cubicBezTo>
                  <a:cubicBezTo>
                    <a:pt x="6" y="82"/>
                    <a:pt x="8" y="87"/>
                    <a:pt x="9" y="90"/>
                  </a:cubicBezTo>
                  <a:cubicBezTo>
                    <a:pt x="14" y="97"/>
                    <a:pt x="19" y="102"/>
                    <a:pt x="25" y="108"/>
                  </a:cubicBezTo>
                  <a:cubicBezTo>
                    <a:pt x="25" y="109"/>
                    <a:pt x="25" y="109"/>
                    <a:pt x="26" y="109"/>
                  </a:cubicBezTo>
                  <a:cubicBezTo>
                    <a:pt x="26" y="109"/>
                    <a:pt x="26" y="109"/>
                    <a:pt x="26" y="110"/>
                  </a:cubicBezTo>
                  <a:cubicBezTo>
                    <a:pt x="33" y="121"/>
                    <a:pt x="34" y="132"/>
                    <a:pt x="34" y="140"/>
                  </a:cubicBezTo>
                  <a:cubicBezTo>
                    <a:pt x="34" y="140"/>
                    <a:pt x="34" y="140"/>
                    <a:pt x="34" y="140"/>
                  </a:cubicBezTo>
                  <a:cubicBezTo>
                    <a:pt x="34" y="142"/>
                    <a:pt x="34" y="142"/>
                    <a:pt x="34" y="142"/>
                  </a:cubicBezTo>
                  <a:cubicBezTo>
                    <a:pt x="35" y="157"/>
                    <a:pt x="35" y="168"/>
                    <a:pt x="59" y="173"/>
                  </a:cubicBezTo>
                  <a:cubicBezTo>
                    <a:pt x="60" y="173"/>
                    <a:pt x="61" y="174"/>
                    <a:pt x="62" y="176"/>
                  </a:cubicBezTo>
                  <a:cubicBezTo>
                    <a:pt x="62" y="176"/>
                    <a:pt x="62" y="176"/>
                    <a:pt x="62" y="176"/>
                  </a:cubicBezTo>
                  <a:cubicBezTo>
                    <a:pt x="62" y="176"/>
                    <a:pt x="62" y="176"/>
                    <a:pt x="62" y="176"/>
                  </a:cubicBezTo>
                  <a:cubicBezTo>
                    <a:pt x="63" y="180"/>
                    <a:pt x="64" y="186"/>
                    <a:pt x="64" y="192"/>
                  </a:cubicBezTo>
                  <a:cubicBezTo>
                    <a:pt x="65" y="195"/>
                    <a:pt x="65" y="197"/>
                    <a:pt x="65" y="199"/>
                  </a:cubicBezTo>
                  <a:cubicBezTo>
                    <a:pt x="65" y="199"/>
                    <a:pt x="65" y="199"/>
                    <a:pt x="65" y="199"/>
                  </a:cubicBezTo>
                  <a:cubicBezTo>
                    <a:pt x="65" y="199"/>
                    <a:pt x="65" y="199"/>
                    <a:pt x="65" y="199"/>
                  </a:cubicBezTo>
                  <a:cubicBezTo>
                    <a:pt x="65" y="203"/>
                    <a:pt x="66" y="207"/>
                    <a:pt x="68" y="210"/>
                  </a:cubicBezTo>
                  <a:cubicBezTo>
                    <a:pt x="60" y="216"/>
                    <a:pt x="64" y="225"/>
                    <a:pt x="68" y="234"/>
                  </a:cubicBezTo>
                  <a:cubicBezTo>
                    <a:pt x="71" y="240"/>
                    <a:pt x="74" y="246"/>
                    <a:pt x="74" y="252"/>
                  </a:cubicBezTo>
                  <a:cubicBezTo>
                    <a:pt x="75" y="257"/>
                    <a:pt x="75" y="260"/>
                    <a:pt x="75" y="263"/>
                  </a:cubicBezTo>
                  <a:cubicBezTo>
                    <a:pt x="75" y="270"/>
                    <a:pt x="75" y="275"/>
                    <a:pt x="76" y="284"/>
                  </a:cubicBezTo>
                  <a:cubicBezTo>
                    <a:pt x="77" y="297"/>
                    <a:pt x="94" y="298"/>
                    <a:pt x="109" y="299"/>
                  </a:cubicBezTo>
                  <a:cubicBezTo>
                    <a:pt x="113" y="299"/>
                    <a:pt x="117" y="299"/>
                    <a:pt x="121" y="299"/>
                  </a:cubicBezTo>
                  <a:cubicBezTo>
                    <a:pt x="121" y="300"/>
                    <a:pt x="121" y="300"/>
                    <a:pt x="121" y="300"/>
                  </a:cubicBezTo>
                  <a:cubicBezTo>
                    <a:pt x="121" y="300"/>
                    <a:pt x="121" y="299"/>
                    <a:pt x="122" y="299"/>
                  </a:cubicBezTo>
                  <a:cubicBezTo>
                    <a:pt x="122" y="299"/>
                    <a:pt x="122" y="299"/>
                    <a:pt x="122" y="299"/>
                  </a:cubicBezTo>
                  <a:cubicBezTo>
                    <a:pt x="123" y="287"/>
                    <a:pt x="124" y="277"/>
                    <a:pt x="124" y="271"/>
                  </a:cubicBezTo>
                  <a:cubicBezTo>
                    <a:pt x="124" y="268"/>
                    <a:pt x="125" y="266"/>
                    <a:pt x="125" y="264"/>
                  </a:cubicBezTo>
                  <a:cubicBezTo>
                    <a:pt x="126" y="261"/>
                    <a:pt x="127" y="258"/>
                    <a:pt x="125" y="254"/>
                  </a:cubicBezTo>
                  <a:cubicBezTo>
                    <a:pt x="130" y="248"/>
                    <a:pt x="130" y="244"/>
                    <a:pt x="129" y="240"/>
                  </a:cubicBezTo>
                  <a:cubicBezTo>
                    <a:pt x="128" y="238"/>
                    <a:pt x="128" y="236"/>
                    <a:pt x="129" y="234"/>
                  </a:cubicBezTo>
                  <a:cubicBezTo>
                    <a:pt x="133" y="231"/>
                    <a:pt x="137" y="231"/>
                    <a:pt x="140" y="230"/>
                  </a:cubicBezTo>
                  <a:cubicBezTo>
                    <a:pt x="140" y="230"/>
                    <a:pt x="140" y="230"/>
                    <a:pt x="140" y="230"/>
                  </a:cubicBezTo>
                  <a:cubicBezTo>
                    <a:pt x="143" y="229"/>
                    <a:pt x="143" y="227"/>
                    <a:pt x="144" y="225"/>
                  </a:cubicBezTo>
                  <a:cubicBezTo>
                    <a:pt x="145" y="221"/>
                    <a:pt x="147" y="216"/>
                    <a:pt x="161" y="214"/>
                  </a:cubicBezTo>
                  <a:cubicBezTo>
                    <a:pt x="162" y="214"/>
                    <a:pt x="162" y="213"/>
                    <a:pt x="162" y="213"/>
                  </a:cubicBezTo>
                  <a:cubicBezTo>
                    <a:pt x="162" y="212"/>
                    <a:pt x="162" y="211"/>
                    <a:pt x="162" y="210"/>
                  </a:cubicBezTo>
                  <a:cubicBezTo>
                    <a:pt x="161" y="209"/>
                    <a:pt x="160" y="209"/>
                    <a:pt x="158" y="209"/>
                  </a:cubicBezTo>
                  <a:close/>
                  <a:moveTo>
                    <a:pt x="147" y="210"/>
                  </a:moveTo>
                  <a:cubicBezTo>
                    <a:pt x="147" y="210"/>
                    <a:pt x="147" y="210"/>
                    <a:pt x="147" y="210"/>
                  </a:cubicBezTo>
                  <a:cubicBezTo>
                    <a:pt x="147" y="210"/>
                    <a:pt x="148" y="210"/>
                    <a:pt x="148" y="210"/>
                  </a:cubicBezTo>
                  <a:cubicBezTo>
                    <a:pt x="149" y="210"/>
                    <a:pt x="149" y="210"/>
                    <a:pt x="149" y="210"/>
                  </a:cubicBezTo>
                  <a:cubicBezTo>
                    <a:pt x="149" y="210"/>
                    <a:pt x="148" y="210"/>
                    <a:pt x="147" y="210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1" name="Freeform 60"/>
            <p:cNvSpPr>
              <a:spLocks/>
            </p:cNvSpPr>
            <p:nvPr userDrawn="1"/>
          </p:nvSpPr>
          <p:spPr bwMode="auto">
            <a:xfrm>
              <a:off x="174625" y="11905936"/>
              <a:ext cx="1492250" cy="1860550"/>
            </a:xfrm>
            <a:custGeom>
              <a:avLst/>
              <a:gdLst>
                <a:gd name="T0" fmla="*/ 368 w 386"/>
                <a:gd name="T1" fmla="*/ 289 h 481"/>
                <a:gd name="T2" fmla="*/ 350 w 386"/>
                <a:gd name="T3" fmla="*/ 278 h 481"/>
                <a:gd name="T4" fmla="*/ 358 w 386"/>
                <a:gd name="T5" fmla="*/ 243 h 481"/>
                <a:gd name="T6" fmla="*/ 339 w 386"/>
                <a:gd name="T7" fmla="*/ 225 h 481"/>
                <a:gd name="T8" fmla="*/ 333 w 386"/>
                <a:gd name="T9" fmla="*/ 217 h 481"/>
                <a:gd name="T10" fmla="*/ 317 w 386"/>
                <a:gd name="T11" fmla="*/ 197 h 481"/>
                <a:gd name="T12" fmla="*/ 326 w 386"/>
                <a:gd name="T13" fmla="*/ 177 h 481"/>
                <a:gd name="T14" fmla="*/ 349 w 386"/>
                <a:gd name="T15" fmla="*/ 165 h 481"/>
                <a:gd name="T16" fmla="*/ 372 w 386"/>
                <a:gd name="T17" fmla="*/ 145 h 481"/>
                <a:gd name="T18" fmla="*/ 386 w 386"/>
                <a:gd name="T19" fmla="*/ 106 h 481"/>
                <a:gd name="T20" fmla="*/ 362 w 386"/>
                <a:gd name="T21" fmla="*/ 88 h 481"/>
                <a:gd name="T22" fmla="*/ 348 w 386"/>
                <a:gd name="T23" fmla="*/ 83 h 481"/>
                <a:gd name="T24" fmla="*/ 342 w 386"/>
                <a:gd name="T25" fmla="*/ 68 h 481"/>
                <a:gd name="T26" fmla="*/ 314 w 386"/>
                <a:gd name="T27" fmla="*/ 61 h 481"/>
                <a:gd name="T28" fmla="*/ 261 w 386"/>
                <a:gd name="T29" fmla="*/ 70 h 481"/>
                <a:gd name="T30" fmla="*/ 248 w 386"/>
                <a:gd name="T31" fmla="*/ 30 h 481"/>
                <a:gd name="T32" fmla="*/ 228 w 386"/>
                <a:gd name="T33" fmla="*/ 4 h 481"/>
                <a:gd name="T34" fmla="*/ 207 w 386"/>
                <a:gd name="T35" fmla="*/ 0 h 481"/>
                <a:gd name="T36" fmla="*/ 188 w 386"/>
                <a:gd name="T37" fmla="*/ 5 h 481"/>
                <a:gd name="T38" fmla="*/ 185 w 386"/>
                <a:gd name="T39" fmla="*/ 47 h 481"/>
                <a:gd name="T40" fmla="*/ 171 w 386"/>
                <a:gd name="T41" fmla="*/ 70 h 481"/>
                <a:gd name="T42" fmla="*/ 199 w 386"/>
                <a:gd name="T43" fmla="*/ 105 h 481"/>
                <a:gd name="T44" fmla="*/ 202 w 386"/>
                <a:gd name="T45" fmla="*/ 142 h 481"/>
                <a:gd name="T46" fmla="*/ 207 w 386"/>
                <a:gd name="T47" fmla="*/ 162 h 481"/>
                <a:gd name="T48" fmla="*/ 192 w 386"/>
                <a:gd name="T49" fmla="*/ 191 h 481"/>
                <a:gd name="T50" fmla="*/ 184 w 386"/>
                <a:gd name="T51" fmla="*/ 203 h 481"/>
                <a:gd name="T52" fmla="*/ 172 w 386"/>
                <a:gd name="T53" fmla="*/ 200 h 481"/>
                <a:gd name="T54" fmla="*/ 152 w 386"/>
                <a:gd name="T55" fmla="*/ 218 h 481"/>
                <a:gd name="T56" fmla="*/ 135 w 386"/>
                <a:gd name="T57" fmla="*/ 204 h 481"/>
                <a:gd name="T58" fmla="*/ 111 w 386"/>
                <a:gd name="T59" fmla="*/ 199 h 481"/>
                <a:gd name="T60" fmla="*/ 115 w 386"/>
                <a:gd name="T61" fmla="*/ 225 h 481"/>
                <a:gd name="T62" fmla="*/ 102 w 386"/>
                <a:gd name="T63" fmla="*/ 227 h 481"/>
                <a:gd name="T64" fmla="*/ 89 w 386"/>
                <a:gd name="T65" fmla="*/ 223 h 481"/>
                <a:gd name="T66" fmla="*/ 74 w 386"/>
                <a:gd name="T67" fmla="*/ 207 h 481"/>
                <a:gd name="T68" fmla="*/ 67 w 386"/>
                <a:gd name="T69" fmla="*/ 241 h 481"/>
                <a:gd name="T70" fmla="*/ 54 w 386"/>
                <a:gd name="T71" fmla="*/ 229 h 481"/>
                <a:gd name="T72" fmla="*/ 43 w 386"/>
                <a:gd name="T73" fmla="*/ 233 h 481"/>
                <a:gd name="T74" fmla="*/ 28 w 386"/>
                <a:gd name="T75" fmla="*/ 239 h 481"/>
                <a:gd name="T76" fmla="*/ 13 w 386"/>
                <a:gd name="T77" fmla="*/ 217 h 481"/>
                <a:gd name="T78" fmla="*/ 0 w 386"/>
                <a:gd name="T79" fmla="*/ 259 h 481"/>
                <a:gd name="T80" fmla="*/ 4 w 386"/>
                <a:gd name="T81" fmla="*/ 348 h 481"/>
                <a:gd name="T82" fmla="*/ 35 w 386"/>
                <a:gd name="T83" fmla="*/ 352 h 481"/>
                <a:gd name="T84" fmla="*/ 51 w 386"/>
                <a:gd name="T85" fmla="*/ 347 h 481"/>
                <a:gd name="T86" fmla="*/ 69 w 386"/>
                <a:gd name="T87" fmla="*/ 358 h 481"/>
                <a:gd name="T88" fmla="*/ 85 w 386"/>
                <a:gd name="T89" fmla="*/ 339 h 481"/>
                <a:gd name="T90" fmla="*/ 99 w 386"/>
                <a:gd name="T91" fmla="*/ 303 h 481"/>
                <a:gd name="T92" fmla="*/ 118 w 386"/>
                <a:gd name="T93" fmla="*/ 307 h 481"/>
                <a:gd name="T94" fmla="*/ 129 w 386"/>
                <a:gd name="T95" fmla="*/ 319 h 481"/>
                <a:gd name="T96" fmla="*/ 139 w 386"/>
                <a:gd name="T97" fmla="*/ 337 h 481"/>
                <a:gd name="T98" fmla="*/ 170 w 386"/>
                <a:gd name="T99" fmla="*/ 376 h 481"/>
                <a:gd name="T100" fmla="*/ 183 w 386"/>
                <a:gd name="T101" fmla="*/ 442 h 481"/>
                <a:gd name="T102" fmla="*/ 233 w 386"/>
                <a:gd name="T103" fmla="*/ 465 h 481"/>
                <a:gd name="T104" fmla="*/ 236 w 386"/>
                <a:gd name="T105" fmla="*/ 468 h 481"/>
                <a:gd name="T106" fmla="*/ 283 w 386"/>
                <a:gd name="T107" fmla="*/ 480 h 481"/>
                <a:gd name="T108" fmla="*/ 290 w 386"/>
                <a:gd name="T109" fmla="*/ 449 h 481"/>
                <a:gd name="T110" fmla="*/ 304 w 386"/>
                <a:gd name="T111" fmla="*/ 453 h 481"/>
                <a:gd name="T112" fmla="*/ 292 w 386"/>
                <a:gd name="T113" fmla="*/ 387 h 481"/>
                <a:gd name="T114" fmla="*/ 307 w 386"/>
                <a:gd name="T115" fmla="*/ 351 h 481"/>
                <a:gd name="T116" fmla="*/ 337 w 386"/>
                <a:gd name="T117" fmla="*/ 323 h 481"/>
                <a:gd name="T118" fmla="*/ 364 w 386"/>
                <a:gd name="T119" fmla="*/ 321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86" h="481">
                  <a:moveTo>
                    <a:pt x="374" y="310"/>
                  </a:moveTo>
                  <a:cubicBezTo>
                    <a:pt x="372" y="306"/>
                    <a:pt x="370" y="302"/>
                    <a:pt x="368" y="299"/>
                  </a:cubicBezTo>
                  <a:cubicBezTo>
                    <a:pt x="368" y="299"/>
                    <a:pt x="368" y="298"/>
                    <a:pt x="368" y="298"/>
                  </a:cubicBezTo>
                  <a:cubicBezTo>
                    <a:pt x="368" y="295"/>
                    <a:pt x="368" y="292"/>
                    <a:pt x="368" y="290"/>
                  </a:cubicBezTo>
                  <a:cubicBezTo>
                    <a:pt x="368" y="290"/>
                    <a:pt x="368" y="289"/>
                    <a:pt x="368" y="289"/>
                  </a:cubicBezTo>
                  <a:cubicBezTo>
                    <a:pt x="368" y="289"/>
                    <a:pt x="367" y="289"/>
                    <a:pt x="366" y="289"/>
                  </a:cubicBezTo>
                  <a:cubicBezTo>
                    <a:pt x="365" y="290"/>
                    <a:pt x="362" y="291"/>
                    <a:pt x="359" y="290"/>
                  </a:cubicBezTo>
                  <a:cubicBezTo>
                    <a:pt x="359" y="289"/>
                    <a:pt x="359" y="289"/>
                    <a:pt x="358" y="289"/>
                  </a:cubicBezTo>
                  <a:cubicBezTo>
                    <a:pt x="356" y="288"/>
                    <a:pt x="355" y="285"/>
                    <a:pt x="355" y="283"/>
                  </a:cubicBezTo>
                  <a:cubicBezTo>
                    <a:pt x="354" y="281"/>
                    <a:pt x="353" y="279"/>
                    <a:pt x="350" y="278"/>
                  </a:cubicBezTo>
                  <a:cubicBezTo>
                    <a:pt x="349" y="278"/>
                    <a:pt x="348" y="277"/>
                    <a:pt x="348" y="277"/>
                  </a:cubicBezTo>
                  <a:cubicBezTo>
                    <a:pt x="347" y="276"/>
                    <a:pt x="347" y="275"/>
                    <a:pt x="346" y="275"/>
                  </a:cubicBezTo>
                  <a:cubicBezTo>
                    <a:pt x="344" y="272"/>
                    <a:pt x="340" y="268"/>
                    <a:pt x="343" y="261"/>
                  </a:cubicBezTo>
                  <a:cubicBezTo>
                    <a:pt x="344" y="255"/>
                    <a:pt x="348" y="252"/>
                    <a:pt x="352" y="249"/>
                  </a:cubicBezTo>
                  <a:cubicBezTo>
                    <a:pt x="354" y="247"/>
                    <a:pt x="357" y="245"/>
                    <a:pt x="358" y="243"/>
                  </a:cubicBezTo>
                  <a:cubicBezTo>
                    <a:pt x="359" y="240"/>
                    <a:pt x="355" y="234"/>
                    <a:pt x="352" y="230"/>
                  </a:cubicBezTo>
                  <a:cubicBezTo>
                    <a:pt x="350" y="226"/>
                    <a:pt x="347" y="225"/>
                    <a:pt x="346" y="225"/>
                  </a:cubicBezTo>
                  <a:cubicBezTo>
                    <a:pt x="345" y="225"/>
                    <a:pt x="345" y="225"/>
                    <a:pt x="344" y="225"/>
                  </a:cubicBezTo>
                  <a:cubicBezTo>
                    <a:pt x="343" y="225"/>
                    <a:pt x="341" y="226"/>
                    <a:pt x="339" y="225"/>
                  </a:cubicBezTo>
                  <a:cubicBezTo>
                    <a:pt x="339" y="225"/>
                    <a:pt x="339" y="225"/>
                    <a:pt x="339" y="225"/>
                  </a:cubicBezTo>
                  <a:cubicBezTo>
                    <a:pt x="338" y="224"/>
                    <a:pt x="337" y="224"/>
                    <a:pt x="337" y="223"/>
                  </a:cubicBezTo>
                  <a:cubicBezTo>
                    <a:pt x="337" y="223"/>
                    <a:pt x="337" y="223"/>
                    <a:pt x="337" y="223"/>
                  </a:cubicBezTo>
                  <a:cubicBezTo>
                    <a:pt x="337" y="222"/>
                    <a:pt x="336" y="221"/>
                    <a:pt x="336" y="219"/>
                  </a:cubicBezTo>
                  <a:cubicBezTo>
                    <a:pt x="336" y="218"/>
                    <a:pt x="335" y="217"/>
                    <a:pt x="335" y="216"/>
                  </a:cubicBezTo>
                  <a:cubicBezTo>
                    <a:pt x="334" y="216"/>
                    <a:pt x="334" y="216"/>
                    <a:pt x="333" y="217"/>
                  </a:cubicBezTo>
                  <a:cubicBezTo>
                    <a:pt x="332" y="217"/>
                    <a:pt x="330" y="218"/>
                    <a:pt x="329" y="218"/>
                  </a:cubicBezTo>
                  <a:cubicBezTo>
                    <a:pt x="327" y="218"/>
                    <a:pt x="326" y="218"/>
                    <a:pt x="325" y="217"/>
                  </a:cubicBezTo>
                  <a:cubicBezTo>
                    <a:pt x="323" y="214"/>
                    <a:pt x="323" y="211"/>
                    <a:pt x="324" y="209"/>
                  </a:cubicBezTo>
                  <a:cubicBezTo>
                    <a:pt x="324" y="206"/>
                    <a:pt x="325" y="203"/>
                    <a:pt x="319" y="198"/>
                  </a:cubicBezTo>
                  <a:cubicBezTo>
                    <a:pt x="317" y="197"/>
                    <a:pt x="317" y="197"/>
                    <a:pt x="317" y="197"/>
                  </a:cubicBezTo>
                  <a:cubicBezTo>
                    <a:pt x="316" y="196"/>
                    <a:pt x="316" y="195"/>
                    <a:pt x="316" y="194"/>
                  </a:cubicBezTo>
                  <a:cubicBezTo>
                    <a:pt x="316" y="193"/>
                    <a:pt x="317" y="192"/>
                    <a:pt x="318" y="192"/>
                  </a:cubicBezTo>
                  <a:cubicBezTo>
                    <a:pt x="320" y="191"/>
                    <a:pt x="320" y="191"/>
                    <a:pt x="320" y="191"/>
                  </a:cubicBezTo>
                  <a:cubicBezTo>
                    <a:pt x="323" y="190"/>
                    <a:pt x="324" y="190"/>
                    <a:pt x="326" y="188"/>
                  </a:cubicBezTo>
                  <a:cubicBezTo>
                    <a:pt x="326" y="184"/>
                    <a:pt x="326" y="181"/>
                    <a:pt x="326" y="177"/>
                  </a:cubicBezTo>
                  <a:cubicBezTo>
                    <a:pt x="327" y="176"/>
                    <a:pt x="327" y="176"/>
                    <a:pt x="327" y="176"/>
                  </a:cubicBezTo>
                  <a:cubicBezTo>
                    <a:pt x="327" y="175"/>
                    <a:pt x="327" y="174"/>
                    <a:pt x="329" y="174"/>
                  </a:cubicBezTo>
                  <a:cubicBezTo>
                    <a:pt x="329" y="173"/>
                    <a:pt x="329" y="173"/>
                    <a:pt x="329" y="173"/>
                  </a:cubicBezTo>
                  <a:cubicBezTo>
                    <a:pt x="338" y="170"/>
                    <a:pt x="344" y="168"/>
                    <a:pt x="349" y="166"/>
                  </a:cubicBezTo>
                  <a:cubicBezTo>
                    <a:pt x="349" y="166"/>
                    <a:pt x="349" y="165"/>
                    <a:pt x="349" y="165"/>
                  </a:cubicBezTo>
                  <a:cubicBezTo>
                    <a:pt x="350" y="163"/>
                    <a:pt x="351" y="161"/>
                    <a:pt x="355" y="160"/>
                  </a:cubicBezTo>
                  <a:cubicBezTo>
                    <a:pt x="356" y="160"/>
                    <a:pt x="358" y="160"/>
                    <a:pt x="361" y="160"/>
                  </a:cubicBezTo>
                  <a:cubicBezTo>
                    <a:pt x="363" y="160"/>
                    <a:pt x="363" y="160"/>
                    <a:pt x="363" y="160"/>
                  </a:cubicBezTo>
                  <a:cubicBezTo>
                    <a:pt x="366" y="160"/>
                    <a:pt x="369" y="160"/>
                    <a:pt x="372" y="159"/>
                  </a:cubicBezTo>
                  <a:cubicBezTo>
                    <a:pt x="373" y="158"/>
                    <a:pt x="374" y="155"/>
                    <a:pt x="372" y="145"/>
                  </a:cubicBezTo>
                  <a:cubicBezTo>
                    <a:pt x="372" y="144"/>
                    <a:pt x="372" y="144"/>
                    <a:pt x="372" y="144"/>
                  </a:cubicBezTo>
                  <a:cubicBezTo>
                    <a:pt x="373" y="135"/>
                    <a:pt x="376" y="133"/>
                    <a:pt x="380" y="132"/>
                  </a:cubicBezTo>
                  <a:cubicBezTo>
                    <a:pt x="381" y="132"/>
                    <a:pt x="381" y="132"/>
                    <a:pt x="381" y="132"/>
                  </a:cubicBezTo>
                  <a:cubicBezTo>
                    <a:pt x="381" y="129"/>
                    <a:pt x="381" y="126"/>
                    <a:pt x="381" y="123"/>
                  </a:cubicBezTo>
                  <a:cubicBezTo>
                    <a:pt x="380" y="117"/>
                    <a:pt x="379" y="109"/>
                    <a:pt x="386" y="106"/>
                  </a:cubicBezTo>
                  <a:cubicBezTo>
                    <a:pt x="384" y="102"/>
                    <a:pt x="381" y="97"/>
                    <a:pt x="379" y="97"/>
                  </a:cubicBezTo>
                  <a:cubicBezTo>
                    <a:pt x="377" y="97"/>
                    <a:pt x="376" y="98"/>
                    <a:pt x="374" y="99"/>
                  </a:cubicBezTo>
                  <a:cubicBezTo>
                    <a:pt x="372" y="100"/>
                    <a:pt x="370" y="101"/>
                    <a:pt x="368" y="101"/>
                  </a:cubicBezTo>
                  <a:cubicBezTo>
                    <a:pt x="367" y="101"/>
                    <a:pt x="365" y="101"/>
                    <a:pt x="364" y="100"/>
                  </a:cubicBezTo>
                  <a:cubicBezTo>
                    <a:pt x="361" y="96"/>
                    <a:pt x="361" y="92"/>
                    <a:pt x="362" y="88"/>
                  </a:cubicBezTo>
                  <a:cubicBezTo>
                    <a:pt x="362" y="87"/>
                    <a:pt x="362" y="86"/>
                    <a:pt x="362" y="85"/>
                  </a:cubicBezTo>
                  <a:cubicBezTo>
                    <a:pt x="362" y="85"/>
                    <a:pt x="362" y="85"/>
                    <a:pt x="361" y="85"/>
                  </a:cubicBezTo>
                  <a:cubicBezTo>
                    <a:pt x="361" y="85"/>
                    <a:pt x="360" y="85"/>
                    <a:pt x="358" y="85"/>
                  </a:cubicBezTo>
                  <a:cubicBezTo>
                    <a:pt x="356" y="85"/>
                    <a:pt x="355" y="86"/>
                    <a:pt x="353" y="86"/>
                  </a:cubicBezTo>
                  <a:cubicBezTo>
                    <a:pt x="351" y="86"/>
                    <a:pt x="349" y="85"/>
                    <a:pt x="348" y="83"/>
                  </a:cubicBezTo>
                  <a:cubicBezTo>
                    <a:pt x="346" y="81"/>
                    <a:pt x="345" y="78"/>
                    <a:pt x="345" y="73"/>
                  </a:cubicBezTo>
                  <a:cubicBezTo>
                    <a:pt x="345" y="72"/>
                    <a:pt x="345" y="72"/>
                    <a:pt x="346" y="72"/>
                  </a:cubicBezTo>
                  <a:cubicBezTo>
                    <a:pt x="346" y="72"/>
                    <a:pt x="346" y="72"/>
                    <a:pt x="346" y="72"/>
                  </a:cubicBezTo>
                  <a:cubicBezTo>
                    <a:pt x="346" y="71"/>
                    <a:pt x="345" y="70"/>
                    <a:pt x="345" y="69"/>
                  </a:cubicBezTo>
                  <a:cubicBezTo>
                    <a:pt x="344" y="68"/>
                    <a:pt x="342" y="68"/>
                    <a:pt x="342" y="68"/>
                  </a:cubicBezTo>
                  <a:cubicBezTo>
                    <a:pt x="339" y="68"/>
                    <a:pt x="335" y="68"/>
                    <a:pt x="333" y="65"/>
                  </a:cubicBezTo>
                  <a:cubicBezTo>
                    <a:pt x="331" y="61"/>
                    <a:pt x="333" y="59"/>
                    <a:pt x="334" y="58"/>
                  </a:cubicBezTo>
                  <a:cubicBezTo>
                    <a:pt x="335" y="56"/>
                    <a:pt x="336" y="55"/>
                    <a:pt x="335" y="51"/>
                  </a:cubicBezTo>
                  <a:cubicBezTo>
                    <a:pt x="328" y="52"/>
                    <a:pt x="325" y="55"/>
                    <a:pt x="322" y="57"/>
                  </a:cubicBezTo>
                  <a:cubicBezTo>
                    <a:pt x="320" y="59"/>
                    <a:pt x="318" y="61"/>
                    <a:pt x="314" y="61"/>
                  </a:cubicBezTo>
                  <a:cubicBezTo>
                    <a:pt x="314" y="61"/>
                    <a:pt x="314" y="61"/>
                    <a:pt x="314" y="61"/>
                  </a:cubicBezTo>
                  <a:cubicBezTo>
                    <a:pt x="306" y="60"/>
                    <a:pt x="301" y="50"/>
                    <a:pt x="298" y="45"/>
                  </a:cubicBezTo>
                  <a:cubicBezTo>
                    <a:pt x="297" y="46"/>
                    <a:pt x="296" y="47"/>
                    <a:pt x="295" y="47"/>
                  </a:cubicBezTo>
                  <a:cubicBezTo>
                    <a:pt x="291" y="49"/>
                    <a:pt x="287" y="52"/>
                    <a:pt x="282" y="53"/>
                  </a:cubicBezTo>
                  <a:cubicBezTo>
                    <a:pt x="281" y="59"/>
                    <a:pt x="275" y="68"/>
                    <a:pt x="261" y="70"/>
                  </a:cubicBezTo>
                  <a:cubicBezTo>
                    <a:pt x="261" y="71"/>
                    <a:pt x="260" y="71"/>
                    <a:pt x="260" y="70"/>
                  </a:cubicBezTo>
                  <a:cubicBezTo>
                    <a:pt x="254" y="70"/>
                    <a:pt x="250" y="67"/>
                    <a:pt x="247" y="62"/>
                  </a:cubicBezTo>
                  <a:cubicBezTo>
                    <a:pt x="247" y="61"/>
                    <a:pt x="247" y="61"/>
                    <a:pt x="247" y="61"/>
                  </a:cubicBezTo>
                  <a:cubicBezTo>
                    <a:pt x="244" y="53"/>
                    <a:pt x="246" y="45"/>
                    <a:pt x="247" y="37"/>
                  </a:cubicBezTo>
                  <a:cubicBezTo>
                    <a:pt x="248" y="35"/>
                    <a:pt x="248" y="33"/>
                    <a:pt x="248" y="30"/>
                  </a:cubicBezTo>
                  <a:cubicBezTo>
                    <a:pt x="248" y="27"/>
                    <a:pt x="247" y="25"/>
                    <a:pt x="243" y="23"/>
                  </a:cubicBezTo>
                  <a:cubicBezTo>
                    <a:pt x="236" y="20"/>
                    <a:pt x="234" y="17"/>
                    <a:pt x="234" y="12"/>
                  </a:cubicBezTo>
                  <a:cubicBezTo>
                    <a:pt x="234" y="12"/>
                    <a:pt x="234" y="12"/>
                    <a:pt x="234" y="12"/>
                  </a:cubicBezTo>
                  <a:cubicBezTo>
                    <a:pt x="234" y="12"/>
                    <a:pt x="234" y="11"/>
                    <a:pt x="234" y="11"/>
                  </a:cubicBezTo>
                  <a:cubicBezTo>
                    <a:pt x="235" y="9"/>
                    <a:pt x="231" y="6"/>
                    <a:pt x="228" y="4"/>
                  </a:cubicBezTo>
                  <a:cubicBezTo>
                    <a:pt x="227" y="4"/>
                    <a:pt x="226" y="3"/>
                    <a:pt x="225" y="2"/>
                  </a:cubicBezTo>
                  <a:cubicBezTo>
                    <a:pt x="224" y="3"/>
                    <a:pt x="222" y="4"/>
                    <a:pt x="219" y="5"/>
                  </a:cubicBezTo>
                  <a:cubicBezTo>
                    <a:pt x="218" y="5"/>
                    <a:pt x="217" y="5"/>
                    <a:pt x="217" y="5"/>
                  </a:cubicBezTo>
                  <a:cubicBezTo>
                    <a:pt x="213" y="5"/>
                    <a:pt x="211" y="3"/>
                    <a:pt x="208" y="0"/>
                  </a:cubicBezTo>
                  <a:cubicBezTo>
                    <a:pt x="208" y="0"/>
                    <a:pt x="208" y="0"/>
                    <a:pt x="207" y="0"/>
                  </a:cubicBezTo>
                  <a:cubicBezTo>
                    <a:pt x="207" y="0"/>
                    <a:pt x="206" y="0"/>
                    <a:pt x="206" y="0"/>
                  </a:cubicBezTo>
                  <a:cubicBezTo>
                    <a:pt x="205" y="1"/>
                    <a:pt x="204" y="2"/>
                    <a:pt x="202" y="3"/>
                  </a:cubicBezTo>
                  <a:cubicBezTo>
                    <a:pt x="201" y="4"/>
                    <a:pt x="199" y="3"/>
                    <a:pt x="198" y="1"/>
                  </a:cubicBezTo>
                  <a:cubicBezTo>
                    <a:pt x="198" y="1"/>
                    <a:pt x="198" y="1"/>
                    <a:pt x="198" y="1"/>
                  </a:cubicBezTo>
                  <a:cubicBezTo>
                    <a:pt x="195" y="3"/>
                    <a:pt x="191" y="4"/>
                    <a:pt x="188" y="5"/>
                  </a:cubicBezTo>
                  <a:cubicBezTo>
                    <a:pt x="183" y="7"/>
                    <a:pt x="179" y="8"/>
                    <a:pt x="177" y="10"/>
                  </a:cubicBezTo>
                  <a:cubicBezTo>
                    <a:pt x="177" y="11"/>
                    <a:pt x="177" y="11"/>
                    <a:pt x="177" y="11"/>
                  </a:cubicBezTo>
                  <a:cubicBezTo>
                    <a:pt x="177" y="14"/>
                    <a:pt x="179" y="16"/>
                    <a:pt x="181" y="19"/>
                  </a:cubicBezTo>
                  <a:cubicBezTo>
                    <a:pt x="182" y="21"/>
                    <a:pt x="185" y="24"/>
                    <a:pt x="186" y="29"/>
                  </a:cubicBezTo>
                  <a:cubicBezTo>
                    <a:pt x="189" y="37"/>
                    <a:pt x="189" y="43"/>
                    <a:pt x="185" y="47"/>
                  </a:cubicBezTo>
                  <a:cubicBezTo>
                    <a:pt x="185" y="47"/>
                    <a:pt x="185" y="47"/>
                    <a:pt x="185" y="47"/>
                  </a:cubicBezTo>
                  <a:cubicBezTo>
                    <a:pt x="185" y="47"/>
                    <a:pt x="185" y="47"/>
                    <a:pt x="185" y="47"/>
                  </a:cubicBezTo>
                  <a:cubicBezTo>
                    <a:pt x="183" y="50"/>
                    <a:pt x="179" y="51"/>
                    <a:pt x="176" y="53"/>
                  </a:cubicBezTo>
                  <a:cubicBezTo>
                    <a:pt x="172" y="54"/>
                    <a:pt x="168" y="56"/>
                    <a:pt x="167" y="59"/>
                  </a:cubicBezTo>
                  <a:cubicBezTo>
                    <a:pt x="166" y="63"/>
                    <a:pt x="168" y="66"/>
                    <a:pt x="171" y="70"/>
                  </a:cubicBezTo>
                  <a:cubicBezTo>
                    <a:pt x="172" y="71"/>
                    <a:pt x="173" y="73"/>
                    <a:pt x="174" y="75"/>
                  </a:cubicBezTo>
                  <a:cubicBezTo>
                    <a:pt x="174" y="77"/>
                    <a:pt x="174" y="79"/>
                    <a:pt x="174" y="81"/>
                  </a:cubicBezTo>
                  <a:cubicBezTo>
                    <a:pt x="173" y="85"/>
                    <a:pt x="173" y="90"/>
                    <a:pt x="176" y="94"/>
                  </a:cubicBezTo>
                  <a:cubicBezTo>
                    <a:pt x="179" y="97"/>
                    <a:pt x="184" y="98"/>
                    <a:pt x="189" y="99"/>
                  </a:cubicBezTo>
                  <a:cubicBezTo>
                    <a:pt x="194" y="101"/>
                    <a:pt x="198" y="102"/>
                    <a:pt x="199" y="105"/>
                  </a:cubicBezTo>
                  <a:cubicBezTo>
                    <a:pt x="200" y="107"/>
                    <a:pt x="198" y="110"/>
                    <a:pt x="195" y="113"/>
                  </a:cubicBezTo>
                  <a:cubicBezTo>
                    <a:pt x="192" y="117"/>
                    <a:pt x="189" y="121"/>
                    <a:pt x="190" y="126"/>
                  </a:cubicBezTo>
                  <a:cubicBezTo>
                    <a:pt x="191" y="131"/>
                    <a:pt x="196" y="134"/>
                    <a:pt x="200" y="137"/>
                  </a:cubicBezTo>
                  <a:cubicBezTo>
                    <a:pt x="201" y="138"/>
                    <a:pt x="201" y="138"/>
                    <a:pt x="201" y="138"/>
                  </a:cubicBezTo>
                  <a:cubicBezTo>
                    <a:pt x="201" y="140"/>
                    <a:pt x="202" y="141"/>
                    <a:pt x="202" y="142"/>
                  </a:cubicBezTo>
                  <a:cubicBezTo>
                    <a:pt x="202" y="146"/>
                    <a:pt x="202" y="150"/>
                    <a:pt x="205" y="158"/>
                  </a:cubicBezTo>
                  <a:cubicBezTo>
                    <a:pt x="205" y="158"/>
                    <a:pt x="205" y="158"/>
                    <a:pt x="205" y="158"/>
                  </a:cubicBezTo>
                  <a:cubicBezTo>
                    <a:pt x="205" y="158"/>
                    <a:pt x="205" y="158"/>
                    <a:pt x="205" y="158"/>
                  </a:cubicBezTo>
                  <a:cubicBezTo>
                    <a:pt x="206" y="159"/>
                    <a:pt x="207" y="160"/>
                    <a:pt x="207" y="161"/>
                  </a:cubicBezTo>
                  <a:cubicBezTo>
                    <a:pt x="207" y="161"/>
                    <a:pt x="207" y="161"/>
                    <a:pt x="207" y="162"/>
                  </a:cubicBezTo>
                  <a:cubicBezTo>
                    <a:pt x="211" y="166"/>
                    <a:pt x="209" y="175"/>
                    <a:pt x="207" y="183"/>
                  </a:cubicBezTo>
                  <a:cubicBezTo>
                    <a:pt x="207" y="183"/>
                    <a:pt x="207" y="183"/>
                    <a:pt x="207" y="183"/>
                  </a:cubicBezTo>
                  <a:cubicBezTo>
                    <a:pt x="204" y="185"/>
                    <a:pt x="201" y="188"/>
                    <a:pt x="198" y="190"/>
                  </a:cubicBezTo>
                  <a:cubicBezTo>
                    <a:pt x="197" y="191"/>
                    <a:pt x="196" y="191"/>
                    <a:pt x="194" y="191"/>
                  </a:cubicBezTo>
                  <a:cubicBezTo>
                    <a:pt x="194" y="191"/>
                    <a:pt x="193" y="191"/>
                    <a:pt x="192" y="191"/>
                  </a:cubicBezTo>
                  <a:cubicBezTo>
                    <a:pt x="191" y="191"/>
                    <a:pt x="191" y="191"/>
                    <a:pt x="190" y="191"/>
                  </a:cubicBezTo>
                  <a:cubicBezTo>
                    <a:pt x="189" y="191"/>
                    <a:pt x="188" y="191"/>
                    <a:pt x="187" y="192"/>
                  </a:cubicBezTo>
                  <a:cubicBezTo>
                    <a:pt x="187" y="192"/>
                    <a:pt x="187" y="192"/>
                    <a:pt x="187" y="192"/>
                  </a:cubicBezTo>
                  <a:cubicBezTo>
                    <a:pt x="187" y="193"/>
                    <a:pt x="187" y="194"/>
                    <a:pt x="187" y="195"/>
                  </a:cubicBezTo>
                  <a:cubicBezTo>
                    <a:pt x="187" y="198"/>
                    <a:pt x="187" y="201"/>
                    <a:pt x="184" y="203"/>
                  </a:cubicBezTo>
                  <a:cubicBezTo>
                    <a:pt x="184" y="203"/>
                    <a:pt x="184" y="203"/>
                    <a:pt x="184" y="203"/>
                  </a:cubicBezTo>
                  <a:cubicBezTo>
                    <a:pt x="183" y="203"/>
                    <a:pt x="182" y="202"/>
                    <a:pt x="182" y="201"/>
                  </a:cubicBezTo>
                  <a:cubicBezTo>
                    <a:pt x="181" y="199"/>
                    <a:pt x="180" y="197"/>
                    <a:pt x="177" y="197"/>
                  </a:cubicBezTo>
                  <a:cubicBezTo>
                    <a:pt x="177" y="197"/>
                    <a:pt x="176" y="197"/>
                    <a:pt x="175" y="198"/>
                  </a:cubicBezTo>
                  <a:cubicBezTo>
                    <a:pt x="174" y="199"/>
                    <a:pt x="173" y="200"/>
                    <a:pt x="172" y="200"/>
                  </a:cubicBezTo>
                  <a:cubicBezTo>
                    <a:pt x="168" y="203"/>
                    <a:pt x="167" y="204"/>
                    <a:pt x="164" y="217"/>
                  </a:cubicBezTo>
                  <a:cubicBezTo>
                    <a:pt x="163" y="217"/>
                    <a:pt x="162" y="217"/>
                    <a:pt x="162" y="217"/>
                  </a:cubicBezTo>
                  <a:cubicBezTo>
                    <a:pt x="160" y="216"/>
                    <a:pt x="159" y="215"/>
                    <a:pt x="157" y="215"/>
                  </a:cubicBezTo>
                  <a:cubicBezTo>
                    <a:pt x="157" y="215"/>
                    <a:pt x="156" y="215"/>
                    <a:pt x="155" y="216"/>
                  </a:cubicBezTo>
                  <a:cubicBezTo>
                    <a:pt x="154" y="217"/>
                    <a:pt x="153" y="218"/>
                    <a:pt x="152" y="218"/>
                  </a:cubicBezTo>
                  <a:cubicBezTo>
                    <a:pt x="150" y="220"/>
                    <a:pt x="149" y="221"/>
                    <a:pt x="148" y="221"/>
                  </a:cubicBezTo>
                  <a:cubicBezTo>
                    <a:pt x="148" y="221"/>
                    <a:pt x="148" y="221"/>
                    <a:pt x="148" y="221"/>
                  </a:cubicBezTo>
                  <a:cubicBezTo>
                    <a:pt x="148" y="221"/>
                    <a:pt x="147" y="221"/>
                    <a:pt x="147" y="220"/>
                  </a:cubicBezTo>
                  <a:cubicBezTo>
                    <a:pt x="145" y="214"/>
                    <a:pt x="141" y="206"/>
                    <a:pt x="137" y="205"/>
                  </a:cubicBezTo>
                  <a:cubicBezTo>
                    <a:pt x="136" y="204"/>
                    <a:pt x="135" y="204"/>
                    <a:pt x="135" y="204"/>
                  </a:cubicBezTo>
                  <a:cubicBezTo>
                    <a:pt x="134" y="204"/>
                    <a:pt x="132" y="205"/>
                    <a:pt x="131" y="205"/>
                  </a:cubicBezTo>
                  <a:cubicBezTo>
                    <a:pt x="129" y="206"/>
                    <a:pt x="128" y="207"/>
                    <a:pt x="126" y="207"/>
                  </a:cubicBezTo>
                  <a:cubicBezTo>
                    <a:pt x="126" y="207"/>
                    <a:pt x="125" y="207"/>
                    <a:pt x="124" y="207"/>
                  </a:cubicBezTo>
                  <a:cubicBezTo>
                    <a:pt x="120" y="201"/>
                    <a:pt x="117" y="199"/>
                    <a:pt x="112" y="199"/>
                  </a:cubicBezTo>
                  <a:cubicBezTo>
                    <a:pt x="112" y="199"/>
                    <a:pt x="111" y="199"/>
                    <a:pt x="111" y="199"/>
                  </a:cubicBezTo>
                  <a:cubicBezTo>
                    <a:pt x="111" y="199"/>
                    <a:pt x="111" y="199"/>
                    <a:pt x="110" y="199"/>
                  </a:cubicBezTo>
                  <a:cubicBezTo>
                    <a:pt x="105" y="202"/>
                    <a:pt x="101" y="206"/>
                    <a:pt x="99" y="210"/>
                  </a:cubicBezTo>
                  <a:cubicBezTo>
                    <a:pt x="99" y="210"/>
                    <a:pt x="99" y="210"/>
                    <a:pt x="99" y="211"/>
                  </a:cubicBezTo>
                  <a:cubicBezTo>
                    <a:pt x="103" y="218"/>
                    <a:pt x="108" y="221"/>
                    <a:pt x="111" y="222"/>
                  </a:cubicBezTo>
                  <a:cubicBezTo>
                    <a:pt x="113" y="223"/>
                    <a:pt x="114" y="224"/>
                    <a:pt x="115" y="225"/>
                  </a:cubicBezTo>
                  <a:cubicBezTo>
                    <a:pt x="115" y="227"/>
                    <a:pt x="115" y="230"/>
                    <a:pt x="114" y="233"/>
                  </a:cubicBezTo>
                  <a:cubicBezTo>
                    <a:pt x="113" y="234"/>
                    <a:pt x="112" y="234"/>
                    <a:pt x="112" y="234"/>
                  </a:cubicBezTo>
                  <a:cubicBezTo>
                    <a:pt x="111" y="234"/>
                    <a:pt x="111" y="233"/>
                    <a:pt x="110" y="232"/>
                  </a:cubicBezTo>
                  <a:cubicBezTo>
                    <a:pt x="109" y="232"/>
                    <a:pt x="108" y="230"/>
                    <a:pt x="107" y="229"/>
                  </a:cubicBezTo>
                  <a:cubicBezTo>
                    <a:pt x="106" y="228"/>
                    <a:pt x="104" y="228"/>
                    <a:pt x="102" y="227"/>
                  </a:cubicBezTo>
                  <a:cubicBezTo>
                    <a:pt x="101" y="226"/>
                    <a:pt x="100" y="226"/>
                    <a:pt x="99" y="225"/>
                  </a:cubicBezTo>
                  <a:cubicBezTo>
                    <a:pt x="97" y="224"/>
                    <a:pt x="96" y="222"/>
                    <a:pt x="95" y="221"/>
                  </a:cubicBezTo>
                  <a:cubicBezTo>
                    <a:pt x="94" y="220"/>
                    <a:pt x="94" y="220"/>
                    <a:pt x="93" y="220"/>
                  </a:cubicBezTo>
                  <a:cubicBezTo>
                    <a:pt x="92" y="220"/>
                    <a:pt x="92" y="221"/>
                    <a:pt x="91" y="222"/>
                  </a:cubicBezTo>
                  <a:cubicBezTo>
                    <a:pt x="91" y="223"/>
                    <a:pt x="90" y="223"/>
                    <a:pt x="89" y="223"/>
                  </a:cubicBezTo>
                  <a:cubicBezTo>
                    <a:pt x="89" y="223"/>
                    <a:pt x="89" y="223"/>
                    <a:pt x="89" y="223"/>
                  </a:cubicBezTo>
                  <a:cubicBezTo>
                    <a:pt x="87" y="219"/>
                    <a:pt x="84" y="217"/>
                    <a:pt x="82" y="215"/>
                  </a:cubicBezTo>
                  <a:cubicBezTo>
                    <a:pt x="80" y="214"/>
                    <a:pt x="78" y="212"/>
                    <a:pt x="76" y="208"/>
                  </a:cubicBezTo>
                  <a:cubicBezTo>
                    <a:pt x="76" y="208"/>
                    <a:pt x="76" y="208"/>
                    <a:pt x="76" y="208"/>
                  </a:cubicBezTo>
                  <a:cubicBezTo>
                    <a:pt x="75" y="208"/>
                    <a:pt x="75" y="207"/>
                    <a:pt x="74" y="207"/>
                  </a:cubicBezTo>
                  <a:cubicBezTo>
                    <a:pt x="72" y="207"/>
                    <a:pt x="72" y="209"/>
                    <a:pt x="72" y="211"/>
                  </a:cubicBezTo>
                  <a:cubicBezTo>
                    <a:pt x="72" y="213"/>
                    <a:pt x="72" y="215"/>
                    <a:pt x="70" y="217"/>
                  </a:cubicBezTo>
                  <a:cubicBezTo>
                    <a:pt x="68" y="218"/>
                    <a:pt x="67" y="220"/>
                    <a:pt x="67" y="222"/>
                  </a:cubicBezTo>
                  <a:cubicBezTo>
                    <a:pt x="68" y="223"/>
                    <a:pt x="69" y="225"/>
                    <a:pt x="70" y="225"/>
                  </a:cubicBezTo>
                  <a:cubicBezTo>
                    <a:pt x="69" y="231"/>
                    <a:pt x="68" y="236"/>
                    <a:pt x="67" y="241"/>
                  </a:cubicBezTo>
                  <a:cubicBezTo>
                    <a:pt x="67" y="241"/>
                    <a:pt x="67" y="240"/>
                    <a:pt x="66" y="238"/>
                  </a:cubicBezTo>
                  <a:cubicBezTo>
                    <a:pt x="66" y="236"/>
                    <a:pt x="66" y="232"/>
                    <a:pt x="63" y="232"/>
                  </a:cubicBezTo>
                  <a:cubicBezTo>
                    <a:pt x="60" y="232"/>
                    <a:pt x="59" y="233"/>
                    <a:pt x="58" y="234"/>
                  </a:cubicBezTo>
                  <a:cubicBezTo>
                    <a:pt x="58" y="234"/>
                    <a:pt x="58" y="234"/>
                    <a:pt x="57" y="233"/>
                  </a:cubicBezTo>
                  <a:cubicBezTo>
                    <a:pt x="57" y="231"/>
                    <a:pt x="56" y="229"/>
                    <a:pt x="54" y="229"/>
                  </a:cubicBezTo>
                  <a:cubicBezTo>
                    <a:pt x="54" y="229"/>
                    <a:pt x="54" y="229"/>
                    <a:pt x="54" y="229"/>
                  </a:cubicBezTo>
                  <a:cubicBezTo>
                    <a:pt x="52" y="229"/>
                    <a:pt x="51" y="230"/>
                    <a:pt x="48" y="232"/>
                  </a:cubicBezTo>
                  <a:cubicBezTo>
                    <a:pt x="48" y="232"/>
                    <a:pt x="47" y="233"/>
                    <a:pt x="47" y="233"/>
                  </a:cubicBezTo>
                  <a:cubicBezTo>
                    <a:pt x="46" y="233"/>
                    <a:pt x="46" y="233"/>
                    <a:pt x="46" y="233"/>
                  </a:cubicBezTo>
                  <a:cubicBezTo>
                    <a:pt x="45" y="233"/>
                    <a:pt x="44" y="233"/>
                    <a:pt x="43" y="233"/>
                  </a:cubicBezTo>
                  <a:cubicBezTo>
                    <a:pt x="42" y="233"/>
                    <a:pt x="41" y="232"/>
                    <a:pt x="41" y="232"/>
                  </a:cubicBezTo>
                  <a:cubicBezTo>
                    <a:pt x="40" y="232"/>
                    <a:pt x="40" y="232"/>
                    <a:pt x="39" y="232"/>
                  </a:cubicBezTo>
                  <a:cubicBezTo>
                    <a:pt x="38" y="233"/>
                    <a:pt x="37" y="235"/>
                    <a:pt x="36" y="236"/>
                  </a:cubicBezTo>
                  <a:cubicBezTo>
                    <a:pt x="34" y="238"/>
                    <a:pt x="33" y="241"/>
                    <a:pt x="29" y="242"/>
                  </a:cubicBezTo>
                  <a:cubicBezTo>
                    <a:pt x="29" y="241"/>
                    <a:pt x="28" y="240"/>
                    <a:pt x="28" y="239"/>
                  </a:cubicBezTo>
                  <a:cubicBezTo>
                    <a:pt x="27" y="237"/>
                    <a:pt x="26" y="235"/>
                    <a:pt x="24" y="234"/>
                  </a:cubicBezTo>
                  <a:cubicBezTo>
                    <a:pt x="22" y="233"/>
                    <a:pt x="21" y="233"/>
                    <a:pt x="19" y="232"/>
                  </a:cubicBezTo>
                  <a:cubicBezTo>
                    <a:pt x="17" y="232"/>
                    <a:pt x="14" y="231"/>
                    <a:pt x="13" y="229"/>
                  </a:cubicBezTo>
                  <a:cubicBezTo>
                    <a:pt x="15" y="222"/>
                    <a:pt x="16" y="219"/>
                    <a:pt x="15" y="217"/>
                  </a:cubicBezTo>
                  <a:cubicBezTo>
                    <a:pt x="14" y="217"/>
                    <a:pt x="14" y="217"/>
                    <a:pt x="13" y="217"/>
                  </a:cubicBezTo>
                  <a:cubicBezTo>
                    <a:pt x="13" y="217"/>
                    <a:pt x="13" y="217"/>
                    <a:pt x="13" y="217"/>
                  </a:cubicBezTo>
                  <a:cubicBezTo>
                    <a:pt x="11" y="216"/>
                    <a:pt x="9" y="216"/>
                    <a:pt x="7" y="216"/>
                  </a:cubicBezTo>
                  <a:cubicBezTo>
                    <a:pt x="5" y="216"/>
                    <a:pt x="4" y="216"/>
                    <a:pt x="2" y="217"/>
                  </a:cubicBezTo>
                  <a:cubicBezTo>
                    <a:pt x="0" y="220"/>
                    <a:pt x="1" y="226"/>
                    <a:pt x="2" y="234"/>
                  </a:cubicBezTo>
                  <a:cubicBezTo>
                    <a:pt x="1" y="242"/>
                    <a:pt x="1" y="251"/>
                    <a:pt x="0" y="259"/>
                  </a:cubicBezTo>
                  <a:cubicBezTo>
                    <a:pt x="2" y="282"/>
                    <a:pt x="4" y="302"/>
                    <a:pt x="6" y="320"/>
                  </a:cubicBezTo>
                  <a:cubicBezTo>
                    <a:pt x="4" y="330"/>
                    <a:pt x="2" y="340"/>
                    <a:pt x="3" y="348"/>
                  </a:cubicBezTo>
                  <a:cubicBezTo>
                    <a:pt x="3" y="348"/>
                    <a:pt x="3" y="348"/>
                    <a:pt x="3" y="348"/>
                  </a:cubicBezTo>
                  <a:cubicBezTo>
                    <a:pt x="3" y="348"/>
                    <a:pt x="4" y="348"/>
                    <a:pt x="4" y="348"/>
                  </a:cubicBezTo>
                  <a:cubicBezTo>
                    <a:pt x="4" y="348"/>
                    <a:pt x="4" y="348"/>
                    <a:pt x="4" y="348"/>
                  </a:cubicBezTo>
                  <a:cubicBezTo>
                    <a:pt x="5" y="348"/>
                    <a:pt x="5" y="348"/>
                    <a:pt x="6" y="348"/>
                  </a:cubicBezTo>
                  <a:cubicBezTo>
                    <a:pt x="12" y="348"/>
                    <a:pt x="17" y="354"/>
                    <a:pt x="22" y="366"/>
                  </a:cubicBezTo>
                  <a:cubicBezTo>
                    <a:pt x="22" y="365"/>
                    <a:pt x="22" y="364"/>
                    <a:pt x="22" y="364"/>
                  </a:cubicBezTo>
                  <a:cubicBezTo>
                    <a:pt x="24" y="359"/>
                    <a:pt x="26" y="355"/>
                    <a:pt x="30" y="353"/>
                  </a:cubicBezTo>
                  <a:cubicBezTo>
                    <a:pt x="31" y="353"/>
                    <a:pt x="33" y="352"/>
                    <a:pt x="35" y="352"/>
                  </a:cubicBezTo>
                  <a:cubicBezTo>
                    <a:pt x="37" y="351"/>
                    <a:pt x="39" y="351"/>
                    <a:pt x="40" y="350"/>
                  </a:cubicBezTo>
                  <a:cubicBezTo>
                    <a:pt x="41" y="350"/>
                    <a:pt x="41" y="350"/>
                    <a:pt x="42" y="349"/>
                  </a:cubicBezTo>
                  <a:cubicBezTo>
                    <a:pt x="43" y="348"/>
                    <a:pt x="44" y="346"/>
                    <a:pt x="47" y="346"/>
                  </a:cubicBezTo>
                  <a:cubicBezTo>
                    <a:pt x="48" y="346"/>
                    <a:pt x="49" y="346"/>
                    <a:pt x="51" y="347"/>
                  </a:cubicBezTo>
                  <a:cubicBezTo>
                    <a:pt x="51" y="347"/>
                    <a:pt x="51" y="347"/>
                    <a:pt x="51" y="347"/>
                  </a:cubicBezTo>
                  <a:cubicBezTo>
                    <a:pt x="56" y="351"/>
                    <a:pt x="55" y="356"/>
                    <a:pt x="55" y="361"/>
                  </a:cubicBezTo>
                  <a:cubicBezTo>
                    <a:pt x="55" y="367"/>
                    <a:pt x="55" y="368"/>
                    <a:pt x="57" y="368"/>
                  </a:cubicBezTo>
                  <a:cubicBezTo>
                    <a:pt x="62" y="368"/>
                    <a:pt x="65" y="364"/>
                    <a:pt x="68" y="360"/>
                  </a:cubicBezTo>
                  <a:cubicBezTo>
                    <a:pt x="69" y="359"/>
                    <a:pt x="69" y="359"/>
                    <a:pt x="69" y="359"/>
                  </a:cubicBezTo>
                  <a:cubicBezTo>
                    <a:pt x="69" y="358"/>
                    <a:pt x="69" y="358"/>
                    <a:pt x="69" y="358"/>
                  </a:cubicBezTo>
                  <a:cubicBezTo>
                    <a:pt x="71" y="354"/>
                    <a:pt x="72" y="349"/>
                    <a:pt x="76" y="346"/>
                  </a:cubicBezTo>
                  <a:cubicBezTo>
                    <a:pt x="78" y="345"/>
                    <a:pt x="81" y="345"/>
                    <a:pt x="83" y="346"/>
                  </a:cubicBezTo>
                  <a:cubicBezTo>
                    <a:pt x="83" y="346"/>
                    <a:pt x="83" y="346"/>
                    <a:pt x="83" y="346"/>
                  </a:cubicBezTo>
                  <a:cubicBezTo>
                    <a:pt x="83" y="345"/>
                    <a:pt x="84" y="345"/>
                    <a:pt x="84" y="343"/>
                  </a:cubicBezTo>
                  <a:cubicBezTo>
                    <a:pt x="84" y="342"/>
                    <a:pt x="84" y="340"/>
                    <a:pt x="85" y="339"/>
                  </a:cubicBezTo>
                  <a:cubicBezTo>
                    <a:pt x="86" y="336"/>
                    <a:pt x="88" y="334"/>
                    <a:pt x="89" y="332"/>
                  </a:cubicBezTo>
                  <a:cubicBezTo>
                    <a:pt x="91" y="331"/>
                    <a:pt x="92" y="329"/>
                    <a:pt x="92" y="328"/>
                  </a:cubicBezTo>
                  <a:cubicBezTo>
                    <a:pt x="92" y="326"/>
                    <a:pt x="92" y="324"/>
                    <a:pt x="92" y="322"/>
                  </a:cubicBezTo>
                  <a:cubicBezTo>
                    <a:pt x="91" y="316"/>
                    <a:pt x="89" y="309"/>
                    <a:pt x="96" y="304"/>
                  </a:cubicBezTo>
                  <a:cubicBezTo>
                    <a:pt x="97" y="303"/>
                    <a:pt x="98" y="303"/>
                    <a:pt x="99" y="303"/>
                  </a:cubicBezTo>
                  <a:cubicBezTo>
                    <a:pt x="102" y="303"/>
                    <a:pt x="105" y="306"/>
                    <a:pt x="107" y="309"/>
                  </a:cubicBezTo>
                  <a:cubicBezTo>
                    <a:pt x="107" y="309"/>
                    <a:pt x="108" y="310"/>
                    <a:pt x="108" y="310"/>
                  </a:cubicBezTo>
                  <a:cubicBezTo>
                    <a:pt x="108" y="307"/>
                    <a:pt x="110" y="306"/>
                    <a:pt x="114" y="305"/>
                  </a:cubicBezTo>
                  <a:cubicBezTo>
                    <a:pt x="114" y="305"/>
                    <a:pt x="114" y="305"/>
                    <a:pt x="114" y="305"/>
                  </a:cubicBezTo>
                  <a:cubicBezTo>
                    <a:pt x="116" y="305"/>
                    <a:pt x="117" y="306"/>
                    <a:pt x="118" y="307"/>
                  </a:cubicBezTo>
                  <a:cubicBezTo>
                    <a:pt x="118" y="308"/>
                    <a:pt x="118" y="308"/>
                    <a:pt x="118" y="308"/>
                  </a:cubicBezTo>
                  <a:cubicBezTo>
                    <a:pt x="119" y="311"/>
                    <a:pt x="122" y="314"/>
                    <a:pt x="127" y="315"/>
                  </a:cubicBezTo>
                  <a:cubicBezTo>
                    <a:pt x="127" y="316"/>
                    <a:pt x="127" y="316"/>
                    <a:pt x="127" y="316"/>
                  </a:cubicBezTo>
                  <a:cubicBezTo>
                    <a:pt x="128" y="316"/>
                    <a:pt x="129" y="317"/>
                    <a:pt x="129" y="318"/>
                  </a:cubicBezTo>
                  <a:cubicBezTo>
                    <a:pt x="129" y="319"/>
                    <a:pt x="129" y="319"/>
                    <a:pt x="129" y="319"/>
                  </a:cubicBezTo>
                  <a:cubicBezTo>
                    <a:pt x="129" y="321"/>
                    <a:pt x="129" y="323"/>
                    <a:pt x="130" y="324"/>
                  </a:cubicBezTo>
                  <a:cubicBezTo>
                    <a:pt x="131" y="325"/>
                    <a:pt x="132" y="326"/>
                    <a:pt x="133" y="327"/>
                  </a:cubicBezTo>
                  <a:cubicBezTo>
                    <a:pt x="135" y="328"/>
                    <a:pt x="137" y="329"/>
                    <a:pt x="138" y="332"/>
                  </a:cubicBezTo>
                  <a:cubicBezTo>
                    <a:pt x="139" y="333"/>
                    <a:pt x="139" y="335"/>
                    <a:pt x="139" y="336"/>
                  </a:cubicBezTo>
                  <a:cubicBezTo>
                    <a:pt x="139" y="336"/>
                    <a:pt x="139" y="337"/>
                    <a:pt x="139" y="337"/>
                  </a:cubicBezTo>
                  <a:cubicBezTo>
                    <a:pt x="143" y="339"/>
                    <a:pt x="148" y="340"/>
                    <a:pt x="152" y="341"/>
                  </a:cubicBezTo>
                  <a:cubicBezTo>
                    <a:pt x="156" y="342"/>
                    <a:pt x="156" y="342"/>
                    <a:pt x="156" y="342"/>
                  </a:cubicBezTo>
                  <a:cubicBezTo>
                    <a:pt x="157" y="342"/>
                    <a:pt x="158" y="342"/>
                    <a:pt x="158" y="343"/>
                  </a:cubicBezTo>
                  <a:cubicBezTo>
                    <a:pt x="158" y="344"/>
                    <a:pt x="158" y="344"/>
                    <a:pt x="158" y="344"/>
                  </a:cubicBezTo>
                  <a:cubicBezTo>
                    <a:pt x="164" y="356"/>
                    <a:pt x="168" y="367"/>
                    <a:pt x="170" y="376"/>
                  </a:cubicBezTo>
                  <a:cubicBezTo>
                    <a:pt x="170" y="376"/>
                    <a:pt x="170" y="376"/>
                    <a:pt x="170" y="376"/>
                  </a:cubicBezTo>
                  <a:cubicBezTo>
                    <a:pt x="169" y="386"/>
                    <a:pt x="169" y="395"/>
                    <a:pt x="172" y="404"/>
                  </a:cubicBezTo>
                  <a:cubicBezTo>
                    <a:pt x="173" y="405"/>
                    <a:pt x="174" y="406"/>
                    <a:pt x="175" y="407"/>
                  </a:cubicBezTo>
                  <a:cubicBezTo>
                    <a:pt x="175" y="408"/>
                    <a:pt x="175" y="408"/>
                    <a:pt x="175" y="408"/>
                  </a:cubicBezTo>
                  <a:cubicBezTo>
                    <a:pt x="183" y="419"/>
                    <a:pt x="191" y="431"/>
                    <a:pt x="183" y="442"/>
                  </a:cubicBezTo>
                  <a:cubicBezTo>
                    <a:pt x="183" y="442"/>
                    <a:pt x="183" y="442"/>
                    <a:pt x="183" y="442"/>
                  </a:cubicBezTo>
                  <a:cubicBezTo>
                    <a:pt x="190" y="449"/>
                    <a:pt x="202" y="463"/>
                    <a:pt x="200" y="476"/>
                  </a:cubicBezTo>
                  <a:cubicBezTo>
                    <a:pt x="200" y="476"/>
                    <a:pt x="200" y="476"/>
                    <a:pt x="200" y="476"/>
                  </a:cubicBezTo>
                  <a:cubicBezTo>
                    <a:pt x="210" y="474"/>
                    <a:pt x="220" y="470"/>
                    <a:pt x="227" y="467"/>
                  </a:cubicBezTo>
                  <a:cubicBezTo>
                    <a:pt x="229" y="467"/>
                    <a:pt x="231" y="466"/>
                    <a:pt x="233" y="465"/>
                  </a:cubicBezTo>
                  <a:cubicBezTo>
                    <a:pt x="234" y="466"/>
                    <a:pt x="235" y="467"/>
                    <a:pt x="236" y="468"/>
                  </a:cubicBezTo>
                  <a:cubicBezTo>
                    <a:pt x="236" y="468"/>
                    <a:pt x="236" y="468"/>
                    <a:pt x="236" y="468"/>
                  </a:cubicBezTo>
                  <a:cubicBezTo>
                    <a:pt x="236" y="468"/>
                    <a:pt x="236" y="468"/>
                    <a:pt x="236" y="468"/>
                  </a:cubicBezTo>
                  <a:cubicBezTo>
                    <a:pt x="236" y="468"/>
                    <a:pt x="236" y="468"/>
                    <a:pt x="236" y="468"/>
                  </a:cubicBezTo>
                  <a:cubicBezTo>
                    <a:pt x="236" y="468"/>
                    <a:pt x="236" y="468"/>
                    <a:pt x="236" y="468"/>
                  </a:cubicBezTo>
                  <a:cubicBezTo>
                    <a:pt x="241" y="470"/>
                    <a:pt x="245" y="471"/>
                    <a:pt x="249" y="471"/>
                  </a:cubicBezTo>
                  <a:cubicBezTo>
                    <a:pt x="251" y="471"/>
                    <a:pt x="254" y="471"/>
                    <a:pt x="257" y="470"/>
                  </a:cubicBezTo>
                  <a:cubicBezTo>
                    <a:pt x="260" y="472"/>
                    <a:pt x="263" y="474"/>
                    <a:pt x="265" y="475"/>
                  </a:cubicBezTo>
                  <a:cubicBezTo>
                    <a:pt x="272" y="479"/>
                    <a:pt x="274" y="481"/>
                    <a:pt x="277" y="481"/>
                  </a:cubicBezTo>
                  <a:cubicBezTo>
                    <a:pt x="279" y="481"/>
                    <a:pt x="280" y="480"/>
                    <a:pt x="283" y="480"/>
                  </a:cubicBezTo>
                  <a:cubicBezTo>
                    <a:pt x="285" y="479"/>
                    <a:pt x="285" y="479"/>
                    <a:pt x="285" y="479"/>
                  </a:cubicBezTo>
                  <a:cubicBezTo>
                    <a:pt x="288" y="480"/>
                    <a:pt x="291" y="480"/>
                    <a:pt x="293" y="480"/>
                  </a:cubicBezTo>
                  <a:cubicBezTo>
                    <a:pt x="299" y="480"/>
                    <a:pt x="303" y="478"/>
                    <a:pt x="305" y="474"/>
                  </a:cubicBezTo>
                  <a:cubicBezTo>
                    <a:pt x="305" y="474"/>
                    <a:pt x="305" y="473"/>
                    <a:pt x="304" y="473"/>
                  </a:cubicBezTo>
                  <a:cubicBezTo>
                    <a:pt x="294" y="464"/>
                    <a:pt x="289" y="456"/>
                    <a:pt x="290" y="449"/>
                  </a:cubicBezTo>
                  <a:cubicBezTo>
                    <a:pt x="290" y="447"/>
                    <a:pt x="291" y="446"/>
                    <a:pt x="292" y="446"/>
                  </a:cubicBezTo>
                  <a:cubicBezTo>
                    <a:pt x="295" y="446"/>
                    <a:pt x="301" y="451"/>
                    <a:pt x="303" y="453"/>
                  </a:cubicBezTo>
                  <a:cubicBezTo>
                    <a:pt x="303" y="453"/>
                    <a:pt x="303" y="453"/>
                    <a:pt x="303" y="453"/>
                  </a:cubicBezTo>
                  <a:cubicBezTo>
                    <a:pt x="303" y="453"/>
                    <a:pt x="304" y="454"/>
                    <a:pt x="304" y="454"/>
                  </a:cubicBezTo>
                  <a:cubicBezTo>
                    <a:pt x="304" y="454"/>
                    <a:pt x="304" y="454"/>
                    <a:pt x="304" y="453"/>
                  </a:cubicBezTo>
                  <a:cubicBezTo>
                    <a:pt x="305" y="453"/>
                    <a:pt x="305" y="453"/>
                    <a:pt x="305" y="453"/>
                  </a:cubicBezTo>
                  <a:cubicBezTo>
                    <a:pt x="306" y="438"/>
                    <a:pt x="309" y="424"/>
                    <a:pt x="314" y="412"/>
                  </a:cubicBezTo>
                  <a:cubicBezTo>
                    <a:pt x="315" y="406"/>
                    <a:pt x="305" y="398"/>
                    <a:pt x="298" y="393"/>
                  </a:cubicBezTo>
                  <a:cubicBezTo>
                    <a:pt x="296" y="391"/>
                    <a:pt x="292" y="388"/>
                    <a:pt x="292" y="388"/>
                  </a:cubicBezTo>
                  <a:cubicBezTo>
                    <a:pt x="292" y="388"/>
                    <a:pt x="292" y="387"/>
                    <a:pt x="292" y="387"/>
                  </a:cubicBezTo>
                  <a:cubicBezTo>
                    <a:pt x="293" y="384"/>
                    <a:pt x="296" y="383"/>
                    <a:pt x="299" y="381"/>
                  </a:cubicBezTo>
                  <a:cubicBezTo>
                    <a:pt x="302" y="380"/>
                    <a:pt x="304" y="379"/>
                    <a:pt x="305" y="377"/>
                  </a:cubicBezTo>
                  <a:cubicBezTo>
                    <a:pt x="306" y="373"/>
                    <a:pt x="304" y="369"/>
                    <a:pt x="302" y="366"/>
                  </a:cubicBezTo>
                  <a:cubicBezTo>
                    <a:pt x="299" y="361"/>
                    <a:pt x="297" y="357"/>
                    <a:pt x="300" y="354"/>
                  </a:cubicBezTo>
                  <a:cubicBezTo>
                    <a:pt x="301" y="352"/>
                    <a:pt x="306" y="352"/>
                    <a:pt x="307" y="351"/>
                  </a:cubicBezTo>
                  <a:cubicBezTo>
                    <a:pt x="307" y="351"/>
                    <a:pt x="307" y="351"/>
                    <a:pt x="307" y="351"/>
                  </a:cubicBezTo>
                  <a:cubicBezTo>
                    <a:pt x="308" y="351"/>
                    <a:pt x="308" y="351"/>
                    <a:pt x="308" y="351"/>
                  </a:cubicBezTo>
                  <a:cubicBezTo>
                    <a:pt x="315" y="351"/>
                    <a:pt x="325" y="349"/>
                    <a:pt x="328" y="347"/>
                  </a:cubicBezTo>
                  <a:cubicBezTo>
                    <a:pt x="334" y="341"/>
                    <a:pt x="337" y="335"/>
                    <a:pt x="336" y="327"/>
                  </a:cubicBezTo>
                  <a:cubicBezTo>
                    <a:pt x="336" y="325"/>
                    <a:pt x="336" y="324"/>
                    <a:pt x="337" y="323"/>
                  </a:cubicBezTo>
                  <a:cubicBezTo>
                    <a:pt x="339" y="321"/>
                    <a:pt x="342" y="320"/>
                    <a:pt x="348" y="320"/>
                  </a:cubicBezTo>
                  <a:cubicBezTo>
                    <a:pt x="351" y="320"/>
                    <a:pt x="355" y="321"/>
                    <a:pt x="358" y="321"/>
                  </a:cubicBezTo>
                  <a:cubicBezTo>
                    <a:pt x="360" y="321"/>
                    <a:pt x="362" y="321"/>
                    <a:pt x="364" y="321"/>
                  </a:cubicBezTo>
                  <a:cubicBezTo>
                    <a:pt x="364" y="321"/>
                    <a:pt x="364" y="321"/>
                    <a:pt x="364" y="321"/>
                  </a:cubicBezTo>
                  <a:cubicBezTo>
                    <a:pt x="364" y="321"/>
                    <a:pt x="364" y="321"/>
                    <a:pt x="364" y="321"/>
                  </a:cubicBezTo>
                  <a:cubicBezTo>
                    <a:pt x="368" y="318"/>
                    <a:pt x="371" y="316"/>
                    <a:pt x="377" y="316"/>
                  </a:cubicBezTo>
                  <a:cubicBezTo>
                    <a:pt x="376" y="314"/>
                    <a:pt x="375" y="312"/>
                    <a:pt x="374" y="310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2" name="Freeform 61"/>
            <p:cNvSpPr>
              <a:spLocks/>
            </p:cNvSpPr>
            <p:nvPr userDrawn="1"/>
          </p:nvSpPr>
          <p:spPr bwMode="auto">
            <a:xfrm>
              <a:off x="2792413" y="11096311"/>
              <a:ext cx="2919413" cy="2689225"/>
            </a:xfrm>
            <a:custGeom>
              <a:avLst/>
              <a:gdLst>
                <a:gd name="T0" fmla="*/ 334 w 755"/>
                <a:gd name="T1" fmla="*/ 659 h 695"/>
                <a:gd name="T2" fmla="*/ 349 w 755"/>
                <a:gd name="T3" fmla="*/ 641 h 695"/>
                <a:gd name="T4" fmla="*/ 383 w 755"/>
                <a:gd name="T5" fmla="*/ 582 h 695"/>
                <a:gd name="T6" fmla="*/ 444 w 755"/>
                <a:gd name="T7" fmla="*/ 606 h 695"/>
                <a:gd name="T8" fmla="*/ 514 w 755"/>
                <a:gd name="T9" fmla="*/ 570 h 695"/>
                <a:gd name="T10" fmla="*/ 555 w 755"/>
                <a:gd name="T11" fmla="*/ 523 h 695"/>
                <a:gd name="T12" fmla="*/ 606 w 755"/>
                <a:gd name="T13" fmla="*/ 549 h 695"/>
                <a:gd name="T14" fmla="*/ 654 w 755"/>
                <a:gd name="T15" fmla="*/ 561 h 695"/>
                <a:gd name="T16" fmla="*/ 710 w 755"/>
                <a:gd name="T17" fmla="*/ 505 h 695"/>
                <a:gd name="T18" fmla="*/ 730 w 755"/>
                <a:gd name="T19" fmla="*/ 452 h 695"/>
                <a:gd name="T20" fmla="*/ 729 w 755"/>
                <a:gd name="T21" fmla="*/ 402 h 695"/>
                <a:gd name="T22" fmla="*/ 726 w 755"/>
                <a:gd name="T23" fmla="*/ 311 h 695"/>
                <a:gd name="T24" fmla="*/ 730 w 755"/>
                <a:gd name="T25" fmla="*/ 260 h 695"/>
                <a:gd name="T26" fmla="*/ 729 w 755"/>
                <a:gd name="T27" fmla="*/ 207 h 695"/>
                <a:gd name="T28" fmla="*/ 734 w 755"/>
                <a:gd name="T29" fmla="*/ 150 h 695"/>
                <a:gd name="T30" fmla="*/ 728 w 755"/>
                <a:gd name="T31" fmla="*/ 66 h 695"/>
                <a:gd name="T32" fmla="*/ 716 w 755"/>
                <a:gd name="T33" fmla="*/ 87 h 695"/>
                <a:gd name="T34" fmla="*/ 696 w 755"/>
                <a:gd name="T35" fmla="*/ 99 h 695"/>
                <a:gd name="T36" fmla="*/ 719 w 755"/>
                <a:gd name="T37" fmla="*/ 125 h 695"/>
                <a:gd name="T38" fmla="*/ 705 w 755"/>
                <a:gd name="T39" fmla="*/ 117 h 695"/>
                <a:gd name="T40" fmla="*/ 697 w 755"/>
                <a:gd name="T41" fmla="*/ 60 h 695"/>
                <a:gd name="T42" fmla="*/ 688 w 755"/>
                <a:gd name="T43" fmla="*/ 40 h 695"/>
                <a:gd name="T44" fmla="*/ 649 w 755"/>
                <a:gd name="T45" fmla="*/ 75 h 695"/>
                <a:gd name="T46" fmla="*/ 647 w 755"/>
                <a:gd name="T47" fmla="*/ 109 h 695"/>
                <a:gd name="T48" fmla="*/ 621 w 755"/>
                <a:gd name="T49" fmla="*/ 153 h 695"/>
                <a:gd name="T50" fmla="*/ 645 w 755"/>
                <a:gd name="T51" fmla="*/ 180 h 695"/>
                <a:gd name="T52" fmla="*/ 670 w 755"/>
                <a:gd name="T53" fmla="*/ 221 h 695"/>
                <a:gd name="T54" fmla="*/ 678 w 755"/>
                <a:gd name="T55" fmla="*/ 282 h 695"/>
                <a:gd name="T56" fmla="*/ 656 w 755"/>
                <a:gd name="T57" fmla="*/ 210 h 695"/>
                <a:gd name="T58" fmla="*/ 614 w 755"/>
                <a:gd name="T59" fmla="*/ 206 h 695"/>
                <a:gd name="T60" fmla="*/ 518 w 755"/>
                <a:gd name="T61" fmla="*/ 265 h 695"/>
                <a:gd name="T62" fmla="*/ 520 w 755"/>
                <a:gd name="T63" fmla="*/ 255 h 695"/>
                <a:gd name="T64" fmla="*/ 581 w 755"/>
                <a:gd name="T65" fmla="*/ 228 h 695"/>
                <a:gd name="T66" fmla="*/ 608 w 755"/>
                <a:gd name="T67" fmla="*/ 152 h 695"/>
                <a:gd name="T68" fmla="*/ 642 w 755"/>
                <a:gd name="T69" fmla="*/ 68 h 695"/>
                <a:gd name="T70" fmla="*/ 630 w 755"/>
                <a:gd name="T71" fmla="*/ 0 h 695"/>
                <a:gd name="T72" fmla="*/ 557 w 755"/>
                <a:gd name="T73" fmla="*/ 60 h 695"/>
                <a:gd name="T74" fmla="*/ 534 w 755"/>
                <a:gd name="T75" fmla="*/ 111 h 695"/>
                <a:gd name="T76" fmla="*/ 531 w 755"/>
                <a:gd name="T77" fmla="*/ 166 h 695"/>
                <a:gd name="T78" fmla="*/ 515 w 755"/>
                <a:gd name="T79" fmla="*/ 148 h 695"/>
                <a:gd name="T80" fmla="*/ 482 w 755"/>
                <a:gd name="T81" fmla="*/ 160 h 695"/>
                <a:gd name="T82" fmla="*/ 430 w 755"/>
                <a:gd name="T83" fmla="*/ 198 h 695"/>
                <a:gd name="T84" fmla="*/ 331 w 755"/>
                <a:gd name="T85" fmla="*/ 233 h 695"/>
                <a:gd name="T86" fmla="*/ 267 w 755"/>
                <a:gd name="T87" fmla="*/ 291 h 695"/>
                <a:gd name="T88" fmla="*/ 218 w 755"/>
                <a:gd name="T89" fmla="*/ 361 h 695"/>
                <a:gd name="T90" fmla="*/ 168 w 755"/>
                <a:gd name="T91" fmla="*/ 419 h 695"/>
                <a:gd name="T92" fmla="*/ 139 w 755"/>
                <a:gd name="T93" fmla="*/ 446 h 695"/>
                <a:gd name="T94" fmla="*/ 80 w 755"/>
                <a:gd name="T95" fmla="*/ 474 h 695"/>
                <a:gd name="T96" fmla="*/ 95 w 755"/>
                <a:gd name="T97" fmla="*/ 532 h 695"/>
                <a:gd name="T98" fmla="*/ 79 w 755"/>
                <a:gd name="T99" fmla="*/ 552 h 695"/>
                <a:gd name="T100" fmla="*/ 39 w 755"/>
                <a:gd name="T101" fmla="*/ 548 h 695"/>
                <a:gd name="T102" fmla="*/ 42 w 755"/>
                <a:gd name="T103" fmla="*/ 569 h 695"/>
                <a:gd name="T104" fmla="*/ 75 w 755"/>
                <a:gd name="T105" fmla="*/ 571 h 695"/>
                <a:gd name="T106" fmla="*/ 37 w 755"/>
                <a:gd name="T107" fmla="*/ 592 h 695"/>
                <a:gd name="T108" fmla="*/ 2 w 755"/>
                <a:gd name="T109" fmla="*/ 655 h 695"/>
                <a:gd name="T110" fmla="*/ 44 w 755"/>
                <a:gd name="T111" fmla="*/ 677 h 695"/>
                <a:gd name="T112" fmla="*/ 71 w 755"/>
                <a:gd name="T113" fmla="*/ 654 h 695"/>
                <a:gd name="T114" fmla="*/ 121 w 755"/>
                <a:gd name="T115" fmla="*/ 647 h 695"/>
                <a:gd name="T116" fmla="*/ 261 w 755"/>
                <a:gd name="T117" fmla="*/ 677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55" h="695">
                  <a:moveTo>
                    <a:pt x="318" y="694"/>
                  </a:moveTo>
                  <a:cubicBezTo>
                    <a:pt x="317" y="694"/>
                    <a:pt x="317" y="693"/>
                    <a:pt x="318" y="692"/>
                  </a:cubicBezTo>
                  <a:cubicBezTo>
                    <a:pt x="319" y="689"/>
                    <a:pt x="320" y="685"/>
                    <a:pt x="321" y="682"/>
                  </a:cubicBezTo>
                  <a:cubicBezTo>
                    <a:pt x="321" y="681"/>
                    <a:pt x="322" y="680"/>
                    <a:pt x="322" y="678"/>
                  </a:cubicBezTo>
                  <a:cubicBezTo>
                    <a:pt x="323" y="675"/>
                    <a:pt x="323" y="671"/>
                    <a:pt x="325" y="668"/>
                  </a:cubicBezTo>
                  <a:cubicBezTo>
                    <a:pt x="326" y="666"/>
                    <a:pt x="328" y="665"/>
                    <a:pt x="330" y="664"/>
                  </a:cubicBezTo>
                  <a:cubicBezTo>
                    <a:pt x="331" y="664"/>
                    <a:pt x="332" y="663"/>
                    <a:pt x="332" y="663"/>
                  </a:cubicBezTo>
                  <a:cubicBezTo>
                    <a:pt x="332" y="663"/>
                    <a:pt x="332" y="663"/>
                    <a:pt x="332" y="663"/>
                  </a:cubicBezTo>
                  <a:cubicBezTo>
                    <a:pt x="332" y="662"/>
                    <a:pt x="332" y="661"/>
                    <a:pt x="332" y="661"/>
                  </a:cubicBezTo>
                  <a:cubicBezTo>
                    <a:pt x="333" y="660"/>
                    <a:pt x="333" y="659"/>
                    <a:pt x="334" y="659"/>
                  </a:cubicBezTo>
                  <a:cubicBezTo>
                    <a:pt x="336" y="658"/>
                    <a:pt x="338" y="659"/>
                    <a:pt x="340" y="660"/>
                  </a:cubicBezTo>
                  <a:cubicBezTo>
                    <a:pt x="340" y="660"/>
                    <a:pt x="340" y="660"/>
                    <a:pt x="340" y="660"/>
                  </a:cubicBezTo>
                  <a:cubicBezTo>
                    <a:pt x="340" y="659"/>
                    <a:pt x="340" y="658"/>
                    <a:pt x="340" y="658"/>
                  </a:cubicBezTo>
                  <a:cubicBezTo>
                    <a:pt x="339" y="656"/>
                    <a:pt x="339" y="653"/>
                    <a:pt x="340" y="650"/>
                  </a:cubicBezTo>
                  <a:cubicBezTo>
                    <a:pt x="341" y="648"/>
                    <a:pt x="344" y="648"/>
                    <a:pt x="346" y="648"/>
                  </a:cubicBezTo>
                  <a:cubicBezTo>
                    <a:pt x="346" y="648"/>
                    <a:pt x="347" y="648"/>
                    <a:pt x="347" y="648"/>
                  </a:cubicBezTo>
                  <a:cubicBezTo>
                    <a:pt x="347" y="648"/>
                    <a:pt x="347" y="648"/>
                    <a:pt x="347" y="648"/>
                  </a:cubicBezTo>
                  <a:cubicBezTo>
                    <a:pt x="347" y="648"/>
                    <a:pt x="347" y="647"/>
                    <a:pt x="347" y="646"/>
                  </a:cubicBezTo>
                  <a:cubicBezTo>
                    <a:pt x="347" y="645"/>
                    <a:pt x="347" y="644"/>
                    <a:pt x="347" y="643"/>
                  </a:cubicBezTo>
                  <a:cubicBezTo>
                    <a:pt x="348" y="642"/>
                    <a:pt x="348" y="641"/>
                    <a:pt x="349" y="641"/>
                  </a:cubicBezTo>
                  <a:cubicBezTo>
                    <a:pt x="350" y="641"/>
                    <a:pt x="351" y="641"/>
                    <a:pt x="352" y="642"/>
                  </a:cubicBezTo>
                  <a:cubicBezTo>
                    <a:pt x="355" y="645"/>
                    <a:pt x="357" y="645"/>
                    <a:pt x="360" y="644"/>
                  </a:cubicBezTo>
                  <a:cubicBezTo>
                    <a:pt x="362" y="643"/>
                    <a:pt x="368" y="640"/>
                    <a:pt x="357" y="610"/>
                  </a:cubicBezTo>
                  <a:cubicBezTo>
                    <a:pt x="357" y="610"/>
                    <a:pt x="357" y="609"/>
                    <a:pt x="357" y="609"/>
                  </a:cubicBezTo>
                  <a:cubicBezTo>
                    <a:pt x="358" y="605"/>
                    <a:pt x="357" y="602"/>
                    <a:pt x="357" y="599"/>
                  </a:cubicBezTo>
                  <a:cubicBezTo>
                    <a:pt x="356" y="595"/>
                    <a:pt x="355" y="591"/>
                    <a:pt x="358" y="586"/>
                  </a:cubicBezTo>
                  <a:cubicBezTo>
                    <a:pt x="365" y="573"/>
                    <a:pt x="374" y="566"/>
                    <a:pt x="381" y="566"/>
                  </a:cubicBezTo>
                  <a:cubicBezTo>
                    <a:pt x="383" y="566"/>
                    <a:pt x="385" y="566"/>
                    <a:pt x="386" y="568"/>
                  </a:cubicBezTo>
                  <a:cubicBezTo>
                    <a:pt x="386" y="568"/>
                    <a:pt x="386" y="568"/>
                    <a:pt x="387" y="568"/>
                  </a:cubicBezTo>
                  <a:cubicBezTo>
                    <a:pt x="390" y="573"/>
                    <a:pt x="386" y="578"/>
                    <a:pt x="383" y="582"/>
                  </a:cubicBezTo>
                  <a:cubicBezTo>
                    <a:pt x="381" y="585"/>
                    <a:pt x="380" y="587"/>
                    <a:pt x="380" y="589"/>
                  </a:cubicBezTo>
                  <a:cubicBezTo>
                    <a:pt x="381" y="589"/>
                    <a:pt x="383" y="589"/>
                    <a:pt x="385" y="589"/>
                  </a:cubicBezTo>
                  <a:cubicBezTo>
                    <a:pt x="388" y="589"/>
                    <a:pt x="391" y="588"/>
                    <a:pt x="394" y="589"/>
                  </a:cubicBezTo>
                  <a:cubicBezTo>
                    <a:pt x="398" y="591"/>
                    <a:pt x="401" y="594"/>
                    <a:pt x="404" y="596"/>
                  </a:cubicBezTo>
                  <a:cubicBezTo>
                    <a:pt x="407" y="599"/>
                    <a:pt x="410" y="601"/>
                    <a:pt x="413" y="602"/>
                  </a:cubicBezTo>
                  <a:cubicBezTo>
                    <a:pt x="413" y="602"/>
                    <a:pt x="414" y="602"/>
                    <a:pt x="414" y="602"/>
                  </a:cubicBezTo>
                  <a:cubicBezTo>
                    <a:pt x="415" y="602"/>
                    <a:pt x="417" y="601"/>
                    <a:pt x="419" y="600"/>
                  </a:cubicBezTo>
                  <a:cubicBezTo>
                    <a:pt x="421" y="598"/>
                    <a:pt x="425" y="597"/>
                    <a:pt x="428" y="597"/>
                  </a:cubicBezTo>
                  <a:cubicBezTo>
                    <a:pt x="432" y="597"/>
                    <a:pt x="434" y="600"/>
                    <a:pt x="437" y="602"/>
                  </a:cubicBezTo>
                  <a:cubicBezTo>
                    <a:pt x="439" y="604"/>
                    <a:pt x="441" y="606"/>
                    <a:pt x="444" y="606"/>
                  </a:cubicBezTo>
                  <a:cubicBezTo>
                    <a:pt x="455" y="606"/>
                    <a:pt x="463" y="601"/>
                    <a:pt x="474" y="595"/>
                  </a:cubicBezTo>
                  <a:cubicBezTo>
                    <a:pt x="474" y="595"/>
                    <a:pt x="474" y="595"/>
                    <a:pt x="475" y="595"/>
                  </a:cubicBezTo>
                  <a:cubicBezTo>
                    <a:pt x="476" y="595"/>
                    <a:pt x="476" y="595"/>
                    <a:pt x="476" y="595"/>
                  </a:cubicBezTo>
                  <a:cubicBezTo>
                    <a:pt x="480" y="594"/>
                    <a:pt x="483" y="593"/>
                    <a:pt x="485" y="591"/>
                  </a:cubicBezTo>
                  <a:cubicBezTo>
                    <a:pt x="487" y="589"/>
                    <a:pt x="487" y="586"/>
                    <a:pt x="488" y="583"/>
                  </a:cubicBezTo>
                  <a:cubicBezTo>
                    <a:pt x="489" y="579"/>
                    <a:pt x="490" y="574"/>
                    <a:pt x="494" y="571"/>
                  </a:cubicBezTo>
                  <a:cubicBezTo>
                    <a:pt x="496" y="570"/>
                    <a:pt x="498" y="570"/>
                    <a:pt x="500" y="570"/>
                  </a:cubicBezTo>
                  <a:cubicBezTo>
                    <a:pt x="502" y="570"/>
                    <a:pt x="504" y="570"/>
                    <a:pt x="506" y="570"/>
                  </a:cubicBezTo>
                  <a:cubicBezTo>
                    <a:pt x="508" y="570"/>
                    <a:pt x="509" y="571"/>
                    <a:pt x="510" y="571"/>
                  </a:cubicBezTo>
                  <a:cubicBezTo>
                    <a:pt x="512" y="571"/>
                    <a:pt x="513" y="570"/>
                    <a:pt x="514" y="570"/>
                  </a:cubicBezTo>
                  <a:cubicBezTo>
                    <a:pt x="516" y="567"/>
                    <a:pt x="516" y="565"/>
                    <a:pt x="517" y="563"/>
                  </a:cubicBezTo>
                  <a:cubicBezTo>
                    <a:pt x="518" y="561"/>
                    <a:pt x="518" y="559"/>
                    <a:pt x="519" y="558"/>
                  </a:cubicBezTo>
                  <a:cubicBezTo>
                    <a:pt x="521" y="554"/>
                    <a:pt x="524" y="552"/>
                    <a:pt x="526" y="551"/>
                  </a:cubicBezTo>
                  <a:cubicBezTo>
                    <a:pt x="527" y="550"/>
                    <a:pt x="528" y="549"/>
                    <a:pt x="529" y="547"/>
                  </a:cubicBezTo>
                  <a:cubicBezTo>
                    <a:pt x="529" y="547"/>
                    <a:pt x="530" y="545"/>
                    <a:pt x="530" y="544"/>
                  </a:cubicBezTo>
                  <a:cubicBezTo>
                    <a:pt x="530" y="542"/>
                    <a:pt x="531" y="540"/>
                    <a:pt x="532" y="538"/>
                  </a:cubicBezTo>
                  <a:cubicBezTo>
                    <a:pt x="534" y="536"/>
                    <a:pt x="536" y="534"/>
                    <a:pt x="539" y="533"/>
                  </a:cubicBezTo>
                  <a:cubicBezTo>
                    <a:pt x="540" y="533"/>
                    <a:pt x="542" y="532"/>
                    <a:pt x="543" y="531"/>
                  </a:cubicBezTo>
                  <a:cubicBezTo>
                    <a:pt x="544" y="530"/>
                    <a:pt x="545" y="529"/>
                    <a:pt x="545" y="528"/>
                  </a:cubicBezTo>
                  <a:cubicBezTo>
                    <a:pt x="548" y="525"/>
                    <a:pt x="551" y="523"/>
                    <a:pt x="555" y="523"/>
                  </a:cubicBezTo>
                  <a:cubicBezTo>
                    <a:pt x="559" y="524"/>
                    <a:pt x="562" y="527"/>
                    <a:pt x="564" y="530"/>
                  </a:cubicBezTo>
                  <a:cubicBezTo>
                    <a:pt x="566" y="531"/>
                    <a:pt x="567" y="533"/>
                    <a:pt x="569" y="534"/>
                  </a:cubicBezTo>
                  <a:cubicBezTo>
                    <a:pt x="569" y="534"/>
                    <a:pt x="570" y="534"/>
                    <a:pt x="570" y="534"/>
                  </a:cubicBezTo>
                  <a:cubicBezTo>
                    <a:pt x="574" y="537"/>
                    <a:pt x="578" y="537"/>
                    <a:pt x="581" y="537"/>
                  </a:cubicBezTo>
                  <a:cubicBezTo>
                    <a:pt x="582" y="537"/>
                    <a:pt x="583" y="537"/>
                    <a:pt x="583" y="537"/>
                  </a:cubicBezTo>
                  <a:cubicBezTo>
                    <a:pt x="584" y="537"/>
                    <a:pt x="585" y="537"/>
                    <a:pt x="586" y="537"/>
                  </a:cubicBezTo>
                  <a:cubicBezTo>
                    <a:pt x="586" y="537"/>
                    <a:pt x="587" y="537"/>
                    <a:pt x="587" y="537"/>
                  </a:cubicBezTo>
                  <a:cubicBezTo>
                    <a:pt x="589" y="539"/>
                    <a:pt x="590" y="541"/>
                    <a:pt x="590" y="542"/>
                  </a:cubicBezTo>
                  <a:cubicBezTo>
                    <a:pt x="591" y="544"/>
                    <a:pt x="591" y="545"/>
                    <a:pt x="594" y="547"/>
                  </a:cubicBezTo>
                  <a:cubicBezTo>
                    <a:pt x="598" y="548"/>
                    <a:pt x="603" y="549"/>
                    <a:pt x="606" y="549"/>
                  </a:cubicBezTo>
                  <a:cubicBezTo>
                    <a:pt x="609" y="549"/>
                    <a:pt x="611" y="549"/>
                    <a:pt x="613" y="548"/>
                  </a:cubicBezTo>
                  <a:cubicBezTo>
                    <a:pt x="615" y="548"/>
                    <a:pt x="618" y="547"/>
                    <a:pt x="620" y="548"/>
                  </a:cubicBezTo>
                  <a:cubicBezTo>
                    <a:pt x="624" y="550"/>
                    <a:pt x="624" y="553"/>
                    <a:pt x="624" y="555"/>
                  </a:cubicBezTo>
                  <a:cubicBezTo>
                    <a:pt x="624" y="557"/>
                    <a:pt x="624" y="558"/>
                    <a:pt x="625" y="558"/>
                  </a:cubicBezTo>
                  <a:cubicBezTo>
                    <a:pt x="627" y="559"/>
                    <a:pt x="629" y="559"/>
                    <a:pt x="631" y="558"/>
                  </a:cubicBezTo>
                  <a:cubicBezTo>
                    <a:pt x="634" y="558"/>
                    <a:pt x="637" y="558"/>
                    <a:pt x="640" y="559"/>
                  </a:cubicBezTo>
                  <a:cubicBezTo>
                    <a:pt x="640" y="559"/>
                    <a:pt x="640" y="559"/>
                    <a:pt x="640" y="559"/>
                  </a:cubicBezTo>
                  <a:cubicBezTo>
                    <a:pt x="642" y="561"/>
                    <a:pt x="643" y="563"/>
                    <a:pt x="643" y="564"/>
                  </a:cubicBezTo>
                  <a:cubicBezTo>
                    <a:pt x="644" y="566"/>
                    <a:pt x="644" y="566"/>
                    <a:pt x="644" y="566"/>
                  </a:cubicBezTo>
                  <a:cubicBezTo>
                    <a:pt x="647" y="566"/>
                    <a:pt x="651" y="563"/>
                    <a:pt x="654" y="561"/>
                  </a:cubicBezTo>
                  <a:cubicBezTo>
                    <a:pt x="659" y="558"/>
                    <a:pt x="664" y="555"/>
                    <a:pt x="668" y="555"/>
                  </a:cubicBezTo>
                  <a:cubicBezTo>
                    <a:pt x="668" y="555"/>
                    <a:pt x="668" y="555"/>
                    <a:pt x="668" y="555"/>
                  </a:cubicBezTo>
                  <a:cubicBezTo>
                    <a:pt x="672" y="555"/>
                    <a:pt x="675" y="557"/>
                    <a:pt x="678" y="559"/>
                  </a:cubicBezTo>
                  <a:cubicBezTo>
                    <a:pt x="681" y="561"/>
                    <a:pt x="683" y="563"/>
                    <a:pt x="686" y="563"/>
                  </a:cubicBezTo>
                  <a:cubicBezTo>
                    <a:pt x="691" y="561"/>
                    <a:pt x="697" y="560"/>
                    <a:pt x="702" y="559"/>
                  </a:cubicBezTo>
                  <a:cubicBezTo>
                    <a:pt x="709" y="558"/>
                    <a:pt x="717" y="557"/>
                    <a:pt x="718" y="553"/>
                  </a:cubicBezTo>
                  <a:cubicBezTo>
                    <a:pt x="722" y="545"/>
                    <a:pt x="718" y="543"/>
                    <a:pt x="711" y="540"/>
                  </a:cubicBezTo>
                  <a:cubicBezTo>
                    <a:pt x="707" y="538"/>
                    <a:pt x="704" y="537"/>
                    <a:pt x="702" y="534"/>
                  </a:cubicBezTo>
                  <a:cubicBezTo>
                    <a:pt x="698" y="525"/>
                    <a:pt x="700" y="518"/>
                    <a:pt x="704" y="510"/>
                  </a:cubicBezTo>
                  <a:cubicBezTo>
                    <a:pt x="706" y="507"/>
                    <a:pt x="708" y="506"/>
                    <a:pt x="710" y="505"/>
                  </a:cubicBezTo>
                  <a:cubicBezTo>
                    <a:pt x="713" y="504"/>
                    <a:pt x="716" y="503"/>
                    <a:pt x="719" y="498"/>
                  </a:cubicBezTo>
                  <a:cubicBezTo>
                    <a:pt x="719" y="495"/>
                    <a:pt x="721" y="493"/>
                    <a:pt x="722" y="491"/>
                  </a:cubicBezTo>
                  <a:cubicBezTo>
                    <a:pt x="723" y="489"/>
                    <a:pt x="725" y="487"/>
                    <a:pt x="724" y="486"/>
                  </a:cubicBezTo>
                  <a:cubicBezTo>
                    <a:pt x="724" y="484"/>
                    <a:pt x="724" y="483"/>
                    <a:pt x="725" y="482"/>
                  </a:cubicBezTo>
                  <a:cubicBezTo>
                    <a:pt x="731" y="479"/>
                    <a:pt x="734" y="474"/>
                    <a:pt x="734" y="471"/>
                  </a:cubicBezTo>
                  <a:cubicBezTo>
                    <a:pt x="734" y="469"/>
                    <a:pt x="732" y="468"/>
                    <a:pt x="730" y="466"/>
                  </a:cubicBezTo>
                  <a:cubicBezTo>
                    <a:pt x="727" y="464"/>
                    <a:pt x="723" y="461"/>
                    <a:pt x="724" y="455"/>
                  </a:cubicBezTo>
                  <a:cubicBezTo>
                    <a:pt x="725" y="455"/>
                    <a:pt x="725" y="455"/>
                    <a:pt x="725" y="454"/>
                  </a:cubicBezTo>
                  <a:cubicBezTo>
                    <a:pt x="726" y="452"/>
                    <a:pt x="728" y="452"/>
                    <a:pt x="729" y="452"/>
                  </a:cubicBezTo>
                  <a:cubicBezTo>
                    <a:pt x="729" y="452"/>
                    <a:pt x="729" y="452"/>
                    <a:pt x="730" y="452"/>
                  </a:cubicBezTo>
                  <a:cubicBezTo>
                    <a:pt x="730" y="451"/>
                    <a:pt x="731" y="449"/>
                    <a:pt x="731" y="447"/>
                  </a:cubicBezTo>
                  <a:cubicBezTo>
                    <a:pt x="731" y="446"/>
                    <a:pt x="732" y="445"/>
                    <a:pt x="733" y="445"/>
                  </a:cubicBezTo>
                  <a:cubicBezTo>
                    <a:pt x="735" y="443"/>
                    <a:pt x="739" y="443"/>
                    <a:pt x="742" y="443"/>
                  </a:cubicBezTo>
                  <a:cubicBezTo>
                    <a:pt x="745" y="442"/>
                    <a:pt x="748" y="442"/>
                    <a:pt x="749" y="440"/>
                  </a:cubicBezTo>
                  <a:cubicBezTo>
                    <a:pt x="750" y="439"/>
                    <a:pt x="749" y="437"/>
                    <a:pt x="749" y="435"/>
                  </a:cubicBezTo>
                  <a:cubicBezTo>
                    <a:pt x="748" y="433"/>
                    <a:pt x="748" y="430"/>
                    <a:pt x="748" y="428"/>
                  </a:cubicBezTo>
                  <a:cubicBezTo>
                    <a:pt x="749" y="424"/>
                    <a:pt x="750" y="421"/>
                    <a:pt x="752" y="419"/>
                  </a:cubicBezTo>
                  <a:cubicBezTo>
                    <a:pt x="753" y="417"/>
                    <a:pt x="755" y="415"/>
                    <a:pt x="754" y="414"/>
                  </a:cubicBezTo>
                  <a:cubicBezTo>
                    <a:pt x="753" y="411"/>
                    <a:pt x="751" y="411"/>
                    <a:pt x="746" y="411"/>
                  </a:cubicBezTo>
                  <a:cubicBezTo>
                    <a:pt x="740" y="410"/>
                    <a:pt x="733" y="410"/>
                    <a:pt x="729" y="402"/>
                  </a:cubicBezTo>
                  <a:cubicBezTo>
                    <a:pt x="727" y="395"/>
                    <a:pt x="728" y="391"/>
                    <a:pt x="730" y="386"/>
                  </a:cubicBezTo>
                  <a:cubicBezTo>
                    <a:pt x="732" y="382"/>
                    <a:pt x="734" y="377"/>
                    <a:pt x="732" y="368"/>
                  </a:cubicBezTo>
                  <a:cubicBezTo>
                    <a:pt x="731" y="365"/>
                    <a:pt x="730" y="364"/>
                    <a:pt x="727" y="362"/>
                  </a:cubicBezTo>
                  <a:cubicBezTo>
                    <a:pt x="725" y="361"/>
                    <a:pt x="721" y="358"/>
                    <a:pt x="719" y="353"/>
                  </a:cubicBezTo>
                  <a:cubicBezTo>
                    <a:pt x="717" y="344"/>
                    <a:pt x="719" y="341"/>
                    <a:pt x="721" y="339"/>
                  </a:cubicBezTo>
                  <a:cubicBezTo>
                    <a:pt x="722" y="338"/>
                    <a:pt x="723" y="337"/>
                    <a:pt x="723" y="337"/>
                  </a:cubicBezTo>
                  <a:cubicBezTo>
                    <a:pt x="723" y="335"/>
                    <a:pt x="722" y="333"/>
                    <a:pt x="721" y="332"/>
                  </a:cubicBezTo>
                  <a:cubicBezTo>
                    <a:pt x="720" y="330"/>
                    <a:pt x="718" y="328"/>
                    <a:pt x="718" y="324"/>
                  </a:cubicBezTo>
                  <a:cubicBezTo>
                    <a:pt x="718" y="321"/>
                    <a:pt x="721" y="319"/>
                    <a:pt x="723" y="317"/>
                  </a:cubicBezTo>
                  <a:cubicBezTo>
                    <a:pt x="725" y="315"/>
                    <a:pt x="727" y="314"/>
                    <a:pt x="726" y="311"/>
                  </a:cubicBezTo>
                  <a:cubicBezTo>
                    <a:pt x="726" y="308"/>
                    <a:pt x="724" y="306"/>
                    <a:pt x="721" y="303"/>
                  </a:cubicBezTo>
                  <a:cubicBezTo>
                    <a:pt x="719" y="301"/>
                    <a:pt x="716" y="297"/>
                    <a:pt x="715" y="293"/>
                  </a:cubicBezTo>
                  <a:cubicBezTo>
                    <a:pt x="715" y="288"/>
                    <a:pt x="717" y="285"/>
                    <a:pt x="719" y="283"/>
                  </a:cubicBezTo>
                  <a:cubicBezTo>
                    <a:pt x="720" y="281"/>
                    <a:pt x="721" y="280"/>
                    <a:pt x="721" y="279"/>
                  </a:cubicBezTo>
                  <a:cubicBezTo>
                    <a:pt x="720" y="276"/>
                    <a:pt x="719" y="273"/>
                    <a:pt x="718" y="271"/>
                  </a:cubicBezTo>
                  <a:cubicBezTo>
                    <a:pt x="716" y="267"/>
                    <a:pt x="715" y="263"/>
                    <a:pt x="715" y="259"/>
                  </a:cubicBezTo>
                  <a:cubicBezTo>
                    <a:pt x="715" y="258"/>
                    <a:pt x="715" y="257"/>
                    <a:pt x="716" y="256"/>
                  </a:cubicBezTo>
                  <a:cubicBezTo>
                    <a:pt x="717" y="256"/>
                    <a:pt x="718" y="255"/>
                    <a:pt x="719" y="255"/>
                  </a:cubicBezTo>
                  <a:cubicBezTo>
                    <a:pt x="720" y="255"/>
                    <a:pt x="722" y="256"/>
                    <a:pt x="724" y="257"/>
                  </a:cubicBezTo>
                  <a:cubicBezTo>
                    <a:pt x="726" y="258"/>
                    <a:pt x="727" y="260"/>
                    <a:pt x="730" y="260"/>
                  </a:cubicBezTo>
                  <a:cubicBezTo>
                    <a:pt x="730" y="259"/>
                    <a:pt x="729" y="259"/>
                    <a:pt x="729" y="258"/>
                  </a:cubicBezTo>
                  <a:cubicBezTo>
                    <a:pt x="729" y="256"/>
                    <a:pt x="728" y="252"/>
                    <a:pt x="731" y="250"/>
                  </a:cubicBezTo>
                  <a:cubicBezTo>
                    <a:pt x="733" y="249"/>
                    <a:pt x="734" y="249"/>
                    <a:pt x="735" y="248"/>
                  </a:cubicBezTo>
                  <a:cubicBezTo>
                    <a:pt x="736" y="248"/>
                    <a:pt x="737" y="248"/>
                    <a:pt x="738" y="247"/>
                  </a:cubicBezTo>
                  <a:cubicBezTo>
                    <a:pt x="739" y="246"/>
                    <a:pt x="740" y="245"/>
                    <a:pt x="741" y="244"/>
                  </a:cubicBezTo>
                  <a:cubicBezTo>
                    <a:pt x="743" y="239"/>
                    <a:pt x="742" y="234"/>
                    <a:pt x="740" y="227"/>
                  </a:cubicBezTo>
                  <a:cubicBezTo>
                    <a:pt x="740" y="224"/>
                    <a:pt x="740" y="222"/>
                    <a:pt x="740" y="219"/>
                  </a:cubicBezTo>
                  <a:cubicBezTo>
                    <a:pt x="740" y="215"/>
                    <a:pt x="740" y="210"/>
                    <a:pt x="737" y="206"/>
                  </a:cubicBezTo>
                  <a:cubicBezTo>
                    <a:pt x="737" y="206"/>
                    <a:pt x="737" y="206"/>
                    <a:pt x="736" y="206"/>
                  </a:cubicBezTo>
                  <a:cubicBezTo>
                    <a:pt x="735" y="206"/>
                    <a:pt x="732" y="206"/>
                    <a:pt x="729" y="207"/>
                  </a:cubicBezTo>
                  <a:cubicBezTo>
                    <a:pt x="726" y="208"/>
                    <a:pt x="722" y="209"/>
                    <a:pt x="718" y="209"/>
                  </a:cubicBezTo>
                  <a:cubicBezTo>
                    <a:pt x="714" y="209"/>
                    <a:pt x="711" y="208"/>
                    <a:pt x="709" y="206"/>
                  </a:cubicBezTo>
                  <a:cubicBezTo>
                    <a:pt x="708" y="206"/>
                    <a:pt x="708" y="205"/>
                    <a:pt x="707" y="204"/>
                  </a:cubicBezTo>
                  <a:cubicBezTo>
                    <a:pt x="706" y="194"/>
                    <a:pt x="703" y="189"/>
                    <a:pt x="701" y="186"/>
                  </a:cubicBezTo>
                  <a:cubicBezTo>
                    <a:pt x="698" y="182"/>
                    <a:pt x="696" y="178"/>
                    <a:pt x="698" y="171"/>
                  </a:cubicBezTo>
                  <a:cubicBezTo>
                    <a:pt x="700" y="165"/>
                    <a:pt x="704" y="164"/>
                    <a:pt x="708" y="163"/>
                  </a:cubicBezTo>
                  <a:cubicBezTo>
                    <a:pt x="713" y="161"/>
                    <a:pt x="718" y="160"/>
                    <a:pt x="723" y="151"/>
                  </a:cubicBezTo>
                  <a:cubicBezTo>
                    <a:pt x="723" y="150"/>
                    <a:pt x="724" y="150"/>
                    <a:pt x="724" y="149"/>
                  </a:cubicBezTo>
                  <a:cubicBezTo>
                    <a:pt x="728" y="148"/>
                    <a:pt x="731" y="149"/>
                    <a:pt x="733" y="149"/>
                  </a:cubicBezTo>
                  <a:cubicBezTo>
                    <a:pt x="733" y="149"/>
                    <a:pt x="733" y="150"/>
                    <a:pt x="734" y="150"/>
                  </a:cubicBezTo>
                  <a:cubicBezTo>
                    <a:pt x="734" y="150"/>
                    <a:pt x="734" y="150"/>
                    <a:pt x="734" y="150"/>
                  </a:cubicBezTo>
                  <a:cubicBezTo>
                    <a:pt x="735" y="148"/>
                    <a:pt x="735" y="146"/>
                    <a:pt x="735" y="142"/>
                  </a:cubicBezTo>
                  <a:cubicBezTo>
                    <a:pt x="735" y="140"/>
                    <a:pt x="735" y="138"/>
                    <a:pt x="736" y="135"/>
                  </a:cubicBezTo>
                  <a:cubicBezTo>
                    <a:pt x="737" y="125"/>
                    <a:pt x="733" y="120"/>
                    <a:pt x="729" y="115"/>
                  </a:cubicBezTo>
                  <a:cubicBezTo>
                    <a:pt x="727" y="111"/>
                    <a:pt x="724" y="107"/>
                    <a:pt x="723" y="102"/>
                  </a:cubicBezTo>
                  <a:cubicBezTo>
                    <a:pt x="723" y="102"/>
                    <a:pt x="723" y="102"/>
                    <a:pt x="723" y="101"/>
                  </a:cubicBezTo>
                  <a:cubicBezTo>
                    <a:pt x="724" y="97"/>
                    <a:pt x="728" y="96"/>
                    <a:pt x="731" y="95"/>
                  </a:cubicBezTo>
                  <a:cubicBezTo>
                    <a:pt x="735" y="94"/>
                    <a:pt x="740" y="92"/>
                    <a:pt x="741" y="80"/>
                  </a:cubicBezTo>
                  <a:cubicBezTo>
                    <a:pt x="735" y="79"/>
                    <a:pt x="731" y="77"/>
                    <a:pt x="729" y="74"/>
                  </a:cubicBezTo>
                  <a:cubicBezTo>
                    <a:pt x="727" y="72"/>
                    <a:pt x="727" y="69"/>
                    <a:pt x="728" y="66"/>
                  </a:cubicBezTo>
                  <a:cubicBezTo>
                    <a:pt x="725" y="66"/>
                    <a:pt x="722" y="66"/>
                    <a:pt x="720" y="67"/>
                  </a:cubicBezTo>
                  <a:cubicBezTo>
                    <a:pt x="719" y="67"/>
                    <a:pt x="719" y="67"/>
                    <a:pt x="718" y="67"/>
                  </a:cubicBezTo>
                  <a:cubicBezTo>
                    <a:pt x="718" y="67"/>
                    <a:pt x="717" y="67"/>
                    <a:pt x="717" y="67"/>
                  </a:cubicBezTo>
                  <a:cubicBezTo>
                    <a:pt x="717" y="67"/>
                    <a:pt x="716" y="67"/>
                    <a:pt x="716" y="68"/>
                  </a:cubicBezTo>
                  <a:cubicBezTo>
                    <a:pt x="715" y="70"/>
                    <a:pt x="717" y="73"/>
                    <a:pt x="719" y="75"/>
                  </a:cubicBezTo>
                  <a:cubicBezTo>
                    <a:pt x="719" y="75"/>
                    <a:pt x="719" y="76"/>
                    <a:pt x="719" y="76"/>
                  </a:cubicBezTo>
                  <a:cubicBezTo>
                    <a:pt x="719" y="77"/>
                    <a:pt x="719" y="77"/>
                    <a:pt x="719" y="77"/>
                  </a:cubicBezTo>
                  <a:cubicBezTo>
                    <a:pt x="721" y="78"/>
                    <a:pt x="722" y="80"/>
                    <a:pt x="722" y="81"/>
                  </a:cubicBezTo>
                  <a:cubicBezTo>
                    <a:pt x="722" y="84"/>
                    <a:pt x="721" y="86"/>
                    <a:pt x="719" y="87"/>
                  </a:cubicBezTo>
                  <a:cubicBezTo>
                    <a:pt x="719" y="87"/>
                    <a:pt x="717" y="87"/>
                    <a:pt x="716" y="87"/>
                  </a:cubicBezTo>
                  <a:cubicBezTo>
                    <a:pt x="714" y="86"/>
                    <a:pt x="713" y="85"/>
                    <a:pt x="711" y="84"/>
                  </a:cubicBezTo>
                  <a:cubicBezTo>
                    <a:pt x="710" y="82"/>
                    <a:pt x="710" y="80"/>
                    <a:pt x="709" y="78"/>
                  </a:cubicBezTo>
                  <a:cubicBezTo>
                    <a:pt x="709" y="77"/>
                    <a:pt x="709" y="76"/>
                    <a:pt x="709" y="75"/>
                  </a:cubicBezTo>
                  <a:cubicBezTo>
                    <a:pt x="709" y="73"/>
                    <a:pt x="707" y="72"/>
                    <a:pt x="705" y="72"/>
                  </a:cubicBezTo>
                  <a:cubicBezTo>
                    <a:pt x="704" y="72"/>
                    <a:pt x="702" y="73"/>
                    <a:pt x="701" y="74"/>
                  </a:cubicBezTo>
                  <a:cubicBezTo>
                    <a:pt x="700" y="74"/>
                    <a:pt x="700" y="74"/>
                    <a:pt x="700" y="74"/>
                  </a:cubicBezTo>
                  <a:cubicBezTo>
                    <a:pt x="699" y="74"/>
                    <a:pt x="697" y="74"/>
                    <a:pt x="696" y="74"/>
                  </a:cubicBezTo>
                  <a:cubicBezTo>
                    <a:pt x="695" y="74"/>
                    <a:pt x="693" y="74"/>
                    <a:pt x="692" y="75"/>
                  </a:cubicBezTo>
                  <a:cubicBezTo>
                    <a:pt x="692" y="76"/>
                    <a:pt x="692" y="76"/>
                    <a:pt x="692" y="76"/>
                  </a:cubicBezTo>
                  <a:cubicBezTo>
                    <a:pt x="689" y="91"/>
                    <a:pt x="692" y="95"/>
                    <a:pt x="696" y="99"/>
                  </a:cubicBezTo>
                  <a:cubicBezTo>
                    <a:pt x="696" y="99"/>
                    <a:pt x="697" y="100"/>
                    <a:pt x="697" y="100"/>
                  </a:cubicBezTo>
                  <a:cubicBezTo>
                    <a:pt x="697" y="101"/>
                    <a:pt x="698" y="101"/>
                    <a:pt x="698" y="102"/>
                  </a:cubicBezTo>
                  <a:cubicBezTo>
                    <a:pt x="700" y="105"/>
                    <a:pt x="703" y="108"/>
                    <a:pt x="709" y="109"/>
                  </a:cubicBezTo>
                  <a:cubicBezTo>
                    <a:pt x="709" y="109"/>
                    <a:pt x="710" y="110"/>
                    <a:pt x="710" y="110"/>
                  </a:cubicBezTo>
                  <a:cubicBezTo>
                    <a:pt x="711" y="111"/>
                    <a:pt x="711" y="114"/>
                    <a:pt x="711" y="116"/>
                  </a:cubicBezTo>
                  <a:cubicBezTo>
                    <a:pt x="712" y="117"/>
                    <a:pt x="712" y="119"/>
                    <a:pt x="712" y="120"/>
                  </a:cubicBezTo>
                  <a:cubicBezTo>
                    <a:pt x="712" y="121"/>
                    <a:pt x="714" y="122"/>
                    <a:pt x="715" y="123"/>
                  </a:cubicBezTo>
                  <a:cubicBezTo>
                    <a:pt x="716" y="123"/>
                    <a:pt x="716" y="123"/>
                    <a:pt x="716" y="123"/>
                  </a:cubicBezTo>
                  <a:cubicBezTo>
                    <a:pt x="716" y="124"/>
                    <a:pt x="717" y="124"/>
                    <a:pt x="717" y="124"/>
                  </a:cubicBezTo>
                  <a:cubicBezTo>
                    <a:pt x="718" y="124"/>
                    <a:pt x="719" y="124"/>
                    <a:pt x="719" y="125"/>
                  </a:cubicBezTo>
                  <a:cubicBezTo>
                    <a:pt x="720" y="125"/>
                    <a:pt x="721" y="126"/>
                    <a:pt x="721" y="126"/>
                  </a:cubicBezTo>
                  <a:cubicBezTo>
                    <a:pt x="721" y="127"/>
                    <a:pt x="721" y="127"/>
                    <a:pt x="720" y="127"/>
                  </a:cubicBezTo>
                  <a:cubicBezTo>
                    <a:pt x="720" y="127"/>
                    <a:pt x="720" y="127"/>
                    <a:pt x="720" y="127"/>
                  </a:cubicBezTo>
                  <a:cubicBezTo>
                    <a:pt x="720" y="127"/>
                    <a:pt x="720" y="127"/>
                    <a:pt x="720" y="127"/>
                  </a:cubicBezTo>
                  <a:cubicBezTo>
                    <a:pt x="719" y="127"/>
                    <a:pt x="719" y="127"/>
                    <a:pt x="718" y="127"/>
                  </a:cubicBezTo>
                  <a:cubicBezTo>
                    <a:pt x="717" y="127"/>
                    <a:pt x="717" y="127"/>
                    <a:pt x="717" y="127"/>
                  </a:cubicBezTo>
                  <a:cubicBezTo>
                    <a:pt x="715" y="127"/>
                    <a:pt x="713" y="126"/>
                    <a:pt x="711" y="125"/>
                  </a:cubicBezTo>
                  <a:cubicBezTo>
                    <a:pt x="711" y="124"/>
                    <a:pt x="711" y="124"/>
                    <a:pt x="710" y="124"/>
                  </a:cubicBezTo>
                  <a:cubicBezTo>
                    <a:pt x="709" y="123"/>
                    <a:pt x="708" y="122"/>
                    <a:pt x="708" y="122"/>
                  </a:cubicBezTo>
                  <a:cubicBezTo>
                    <a:pt x="707" y="121"/>
                    <a:pt x="706" y="119"/>
                    <a:pt x="705" y="117"/>
                  </a:cubicBezTo>
                  <a:cubicBezTo>
                    <a:pt x="704" y="114"/>
                    <a:pt x="703" y="111"/>
                    <a:pt x="700" y="110"/>
                  </a:cubicBezTo>
                  <a:cubicBezTo>
                    <a:pt x="697" y="110"/>
                    <a:pt x="694" y="110"/>
                    <a:pt x="692" y="110"/>
                  </a:cubicBezTo>
                  <a:cubicBezTo>
                    <a:pt x="690" y="109"/>
                    <a:pt x="689" y="109"/>
                    <a:pt x="688" y="108"/>
                  </a:cubicBezTo>
                  <a:cubicBezTo>
                    <a:pt x="687" y="104"/>
                    <a:pt x="684" y="102"/>
                    <a:pt x="682" y="100"/>
                  </a:cubicBezTo>
                  <a:cubicBezTo>
                    <a:pt x="679" y="97"/>
                    <a:pt x="677" y="96"/>
                    <a:pt x="679" y="91"/>
                  </a:cubicBezTo>
                  <a:cubicBezTo>
                    <a:pt x="685" y="85"/>
                    <a:pt x="684" y="80"/>
                    <a:pt x="683" y="77"/>
                  </a:cubicBezTo>
                  <a:cubicBezTo>
                    <a:pt x="683" y="74"/>
                    <a:pt x="682" y="72"/>
                    <a:pt x="684" y="70"/>
                  </a:cubicBezTo>
                  <a:cubicBezTo>
                    <a:pt x="685" y="67"/>
                    <a:pt x="688" y="64"/>
                    <a:pt x="692" y="62"/>
                  </a:cubicBezTo>
                  <a:cubicBezTo>
                    <a:pt x="693" y="61"/>
                    <a:pt x="695" y="61"/>
                    <a:pt x="696" y="61"/>
                  </a:cubicBezTo>
                  <a:cubicBezTo>
                    <a:pt x="696" y="61"/>
                    <a:pt x="697" y="60"/>
                    <a:pt x="697" y="60"/>
                  </a:cubicBezTo>
                  <a:cubicBezTo>
                    <a:pt x="697" y="60"/>
                    <a:pt x="697" y="60"/>
                    <a:pt x="697" y="59"/>
                  </a:cubicBezTo>
                  <a:cubicBezTo>
                    <a:pt x="695" y="55"/>
                    <a:pt x="696" y="50"/>
                    <a:pt x="697" y="45"/>
                  </a:cubicBezTo>
                  <a:cubicBezTo>
                    <a:pt x="698" y="40"/>
                    <a:pt x="699" y="36"/>
                    <a:pt x="697" y="34"/>
                  </a:cubicBezTo>
                  <a:cubicBezTo>
                    <a:pt x="696" y="32"/>
                    <a:pt x="695" y="32"/>
                    <a:pt x="693" y="32"/>
                  </a:cubicBezTo>
                  <a:cubicBezTo>
                    <a:pt x="693" y="32"/>
                    <a:pt x="693" y="32"/>
                    <a:pt x="693" y="32"/>
                  </a:cubicBezTo>
                  <a:cubicBezTo>
                    <a:pt x="693" y="32"/>
                    <a:pt x="693" y="32"/>
                    <a:pt x="693" y="32"/>
                  </a:cubicBezTo>
                  <a:cubicBezTo>
                    <a:pt x="692" y="32"/>
                    <a:pt x="692" y="32"/>
                    <a:pt x="692" y="33"/>
                  </a:cubicBezTo>
                  <a:cubicBezTo>
                    <a:pt x="692" y="35"/>
                    <a:pt x="692" y="35"/>
                    <a:pt x="691" y="36"/>
                  </a:cubicBezTo>
                  <a:cubicBezTo>
                    <a:pt x="690" y="37"/>
                    <a:pt x="690" y="37"/>
                    <a:pt x="690" y="37"/>
                  </a:cubicBezTo>
                  <a:cubicBezTo>
                    <a:pt x="689" y="38"/>
                    <a:pt x="688" y="39"/>
                    <a:pt x="688" y="40"/>
                  </a:cubicBezTo>
                  <a:cubicBezTo>
                    <a:pt x="688" y="40"/>
                    <a:pt x="688" y="40"/>
                    <a:pt x="688" y="40"/>
                  </a:cubicBezTo>
                  <a:cubicBezTo>
                    <a:pt x="692" y="48"/>
                    <a:pt x="682" y="59"/>
                    <a:pt x="674" y="64"/>
                  </a:cubicBezTo>
                  <a:cubicBezTo>
                    <a:pt x="673" y="65"/>
                    <a:pt x="672" y="65"/>
                    <a:pt x="670" y="65"/>
                  </a:cubicBezTo>
                  <a:cubicBezTo>
                    <a:pt x="669" y="65"/>
                    <a:pt x="668" y="65"/>
                    <a:pt x="667" y="65"/>
                  </a:cubicBezTo>
                  <a:cubicBezTo>
                    <a:pt x="665" y="65"/>
                    <a:pt x="664" y="65"/>
                    <a:pt x="663" y="65"/>
                  </a:cubicBezTo>
                  <a:cubicBezTo>
                    <a:pt x="662" y="65"/>
                    <a:pt x="661" y="65"/>
                    <a:pt x="660" y="65"/>
                  </a:cubicBezTo>
                  <a:cubicBezTo>
                    <a:pt x="660" y="65"/>
                    <a:pt x="660" y="65"/>
                    <a:pt x="660" y="65"/>
                  </a:cubicBezTo>
                  <a:cubicBezTo>
                    <a:pt x="658" y="66"/>
                    <a:pt x="657" y="67"/>
                    <a:pt x="656" y="69"/>
                  </a:cubicBezTo>
                  <a:cubicBezTo>
                    <a:pt x="655" y="70"/>
                    <a:pt x="654" y="72"/>
                    <a:pt x="653" y="73"/>
                  </a:cubicBezTo>
                  <a:cubicBezTo>
                    <a:pt x="652" y="74"/>
                    <a:pt x="650" y="74"/>
                    <a:pt x="649" y="75"/>
                  </a:cubicBezTo>
                  <a:cubicBezTo>
                    <a:pt x="648" y="75"/>
                    <a:pt x="648" y="75"/>
                    <a:pt x="648" y="75"/>
                  </a:cubicBezTo>
                  <a:cubicBezTo>
                    <a:pt x="646" y="76"/>
                    <a:pt x="645" y="77"/>
                    <a:pt x="645" y="79"/>
                  </a:cubicBezTo>
                  <a:cubicBezTo>
                    <a:pt x="644" y="82"/>
                    <a:pt x="646" y="85"/>
                    <a:pt x="647" y="88"/>
                  </a:cubicBezTo>
                  <a:cubicBezTo>
                    <a:pt x="648" y="89"/>
                    <a:pt x="648" y="89"/>
                    <a:pt x="648" y="89"/>
                  </a:cubicBezTo>
                  <a:cubicBezTo>
                    <a:pt x="648" y="90"/>
                    <a:pt x="649" y="92"/>
                    <a:pt x="649" y="94"/>
                  </a:cubicBezTo>
                  <a:cubicBezTo>
                    <a:pt x="649" y="94"/>
                    <a:pt x="649" y="94"/>
                    <a:pt x="649" y="94"/>
                  </a:cubicBezTo>
                  <a:cubicBezTo>
                    <a:pt x="649" y="95"/>
                    <a:pt x="648" y="97"/>
                    <a:pt x="647" y="98"/>
                  </a:cubicBezTo>
                  <a:cubicBezTo>
                    <a:pt x="647" y="100"/>
                    <a:pt x="647" y="100"/>
                    <a:pt x="647" y="100"/>
                  </a:cubicBezTo>
                  <a:cubicBezTo>
                    <a:pt x="646" y="103"/>
                    <a:pt x="646" y="103"/>
                    <a:pt x="646" y="103"/>
                  </a:cubicBezTo>
                  <a:cubicBezTo>
                    <a:pt x="646" y="105"/>
                    <a:pt x="647" y="107"/>
                    <a:pt x="647" y="109"/>
                  </a:cubicBezTo>
                  <a:cubicBezTo>
                    <a:pt x="647" y="110"/>
                    <a:pt x="647" y="111"/>
                    <a:pt x="647" y="112"/>
                  </a:cubicBezTo>
                  <a:cubicBezTo>
                    <a:pt x="648" y="114"/>
                    <a:pt x="648" y="116"/>
                    <a:pt x="647" y="118"/>
                  </a:cubicBezTo>
                  <a:cubicBezTo>
                    <a:pt x="647" y="119"/>
                    <a:pt x="647" y="119"/>
                    <a:pt x="647" y="119"/>
                  </a:cubicBezTo>
                  <a:cubicBezTo>
                    <a:pt x="644" y="124"/>
                    <a:pt x="641" y="126"/>
                    <a:pt x="638" y="128"/>
                  </a:cubicBezTo>
                  <a:cubicBezTo>
                    <a:pt x="636" y="129"/>
                    <a:pt x="634" y="130"/>
                    <a:pt x="632" y="132"/>
                  </a:cubicBezTo>
                  <a:cubicBezTo>
                    <a:pt x="631" y="134"/>
                    <a:pt x="631" y="135"/>
                    <a:pt x="631" y="137"/>
                  </a:cubicBezTo>
                  <a:cubicBezTo>
                    <a:pt x="630" y="138"/>
                    <a:pt x="630" y="140"/>
                    <a:pt x="629" y="141"/>
                  </a:cubicBezTo>
                  <a:cubicBezTo>
                    <a:pt x="628" y="143"/>
                    <a:pt x="627" y="145"/>
                    <a:pt x="625" y="147"/>
                  </a:cubicBezTo>
                  <a:cubicBezTo>
                    <a:pt x="624" y="148"/>
                    <a:pt x="623" y="150"/>
                    <a:pt x="621" y="152"/>
                  </a:cubicBezTo>
                  <a:cubicBezTo>
                    <a:pt x="621" y="152"/>
                    <a:pt x="621" y="153"/>
                    <a:pt x="621" y="153"/>
                  </a:cubicBezTo>
                  <a:cubicBezTo>
                    <a:pt x="622" y="161"/>
                    <a:pt x="620" y="165"/>
                    <a:pt x="618" y="169"/>
                  </a:cubicBezTo>
                  <a:cubicBezTo>
                    <a:pt x="617" y="171"/>
                    <a:pt x="617" y="172"/>
                    <a:pt x="616" y="173"/>
                  </a:cubicBezTo>
                  <a:cubicBezTo>
                    <a:pt x="616" y="174"/>
                    <a:pt x="616" y="174"/>
                    <a:pt x="616" y="175"/>
                  </a:cubicBezTo>
                  <a:cubicBezTo>
                    <a:pt x="617" y="176"/>
                    <a:pt x="619" y="176"/>
                    <a:pt x="622" y="176"/>
                  </a:cubicBezTo>
                  <a:cubicBezTo>
                    <a:pt x="623" y="176"/>
                    <a:pt x="623" y="176"/>
                    <a:pt x="623" y="176"/>
                  </a:cubicBezTo>
                  <a:cubicBezTo>
                    <a:pt x="624" y="176"/>
                    <a:pt x="625" y="176"/>
                    <a:pt x="626" y="176"/>
                  </a:cubicBezTo>
                  <a:cubicBezTo>
                    <a:pt x="629" y="181"/>
                    <a:pt x="631" y="183"/>
                    <a:pt x="633" y="183"/>
                  </a:cubicBezTo>
                  <a:cubicBezTo>
                    <a:pt x="635" y="183"/>
                    <a:pt x="636" y="182"/>
                    <a:pt x="637" y="181"/>
                  </a:cubicBezTo>
                  <a:cubicBezTo>
                    <a:pt x="638" y="180"/>
                    <a:pt x="640" y="179"/>
                    <a:pt x="642" y="179"/>
                  </a:cubicBezTo>
                  <a:cubicBezTo>
                    <a:pt x="643" y="179"/>
                    <a:pt x="644" y="179"/>
                    <a:pt x="645" y="180"/>
                  </a:cubicBezTo>
                  <a:cubicBezTo>
                    <a:pt x="646" y="180"/>
                    <a:pt x="647" y="180"/>
                    <a:pt x="648" y="181"/>
                  </a:cubicBezTo>
                  <a:cubicBezTo>
                    <a:pt x="649" y="182"/>
                    <a:pt x="649" y="183"/>
                    <a:pt x="650" y="184"/>
                  </a:cubicBezTo>
                  <a:cubicBezTo>
                    <a:pt x="651" y="185"/>
                    <a:pt x="651" y="187"/>
                    <a:pt x="653" y="188"/>
                  </a:cubicBezTo>
                  <a:cubicBezTo>
                    <a:pt x="653" y="188"/>
                    <a:pt x="653" y="188"/>
                    <a:pt x="653" y="188"/>
                  </a:cubicBezTo>
                  <a:cubicBezTo>
                    <a:pt x="658" y="189"/>
                    <a:pt x="659" y="191"/>
                    <a:pt x="659" y="194"/>
                  </a:cubicBezTo>
                  <a:cubicBezTo>
                    <a:pt x="659" y="195"/>
                    <a:pt x="659" y="196"/>
                    <a:pt x="660" y="197"/>
                  </a:cubicBezTo>
                  <a:cubicBezTo>
                    <a:pt x="660" y="198"/>
                    <a:pt x="660" y="198"/>
                    <a:pt x="660" y="198"/>
                  </a:cubicBezTo>
                  <a:cubicBezTo>
                    <a:pt x="671" y="205"/>
                    <a:pt x="672" y="206"/>
                    <a:pt x="669" y="213"/>
                  </a:cubicBezTo>
                  <a:cubicBezTo>
                    <a:pt x="669" y="213"/>
                    <a:pt x="669" y="213"/>
                    <a:pt x="669" y="214"/>
                  </a:cubicBezTo>
                  <a:cubicBezTo>
                    <a:pt x="669" y="217"/>
                    <a:pt x="670" y="220"/>
                    <a:pt x="670" y="221"/>
                  </a:cubicBezTo>
                  <a:cubicBezTo>
                    <a:pt x="670" y="224"/>
                    <a:pt x="670" y="224"/>
                    <a:pt x="667" y="227"/>
                  </a:cubicBezTo>
                  <a:cubicBezTo>
                    <a:pt x="667" y="227"/>
                    <a:pt x="667" y="227"/>
                    <a:pt x="667" y="227"/>
                  </a:cubicBezTo>
                  <a:cubicBezTo>
                    <a:pt x="666" y="228"/>
                    <a:pt x="666" y="229"/>
                    <a:pt x="666" y="230"/>
                  </a:cubicBezTo>
                  <a:cubicBezTo>
                    <a:pt x="666" y="231"/>
                    <a:pt x="666" y="232"/>
                    <a:pt x="665" y="232"/>
                  </a:cubicBezTo>
                  <a:cubicBezTo>
                    <a:pt x="659" y="233"/>
                    <a:pt x="657" y="235"/>
                    <a:pt x="657" y="242"/>
                  </a:cubicBezTo>
                  <a:cubicBezTo>
                    <a:pt x="655" y="247"/>
                    <a:pt x="654" y="251"/>
                    <a:pt x="655" y="253"/>
                  </a:cubicBezTo>
                  <a:cubicBezTo>
                    <a:pt x="656" y="257"/>
                    <a:pt x="661" y="258"/>
                    <a:pt x="670" y="261"/>
                  </a:cubicBezTo>
                  <a:cubicBezTo>
                    <a:pt x="670" y="261"/>
                    <a:pt x="671" y="263"/>
                    <a:pt x="671" y="269"/>
                  </a:cubicBezTo>
                  <a:cubicBezTo>
                    <a:pt x="671" y="269"/>
                    <a:pt x="671" y="270"/>
                    <a:pt x="672" y="270"/>
                  </a:cubicBezTo>
                  <a:cubicBezTo>
                    <a:pt x="673" y="271"/>
                    <a:pt x="679" y="278"/>
                    <a:pt x="678" y="282"/>
                  </a:cubicBezTo>
                  <a:cubicBezTo>
                    <a:pt x="678" y="283"/>
                    <a:pt x="678" y="283"/>
                    <a:pt x="678" y="283"/>
                  </a:cubicBezTo>
                  <a:cubicBezTo>
                    <a:pt x="676" y="282"/>
                    <a:pt x="675" y="280"/>
                    <a:pt x="673" y="277"/>
                  </a:cubicBezTo>
                  <a:cubicBezTo>
                    <a:pt x="671" y="273"/>
                    <a:pt x="670" y="269"/>
                    <a:pt x="666" y="266"/>
                  </a:cubicBezTo>
                  <a:cubicBezTo>
                    <a:pt x="663" y="263"/>
                    <a:pt x="658" y="262"/>
                    <a:pt x="654" y="260"/>
                  </a:cubicBezTo>
                  <a:cubicBezTo>
                    <a:pt x="652" y="260"/>
                    <a:pt x="650" y="259"/>
                    <a:pt x="649" y="258"/>
                  </a:cubicBezTo>
                  <a:cubicBezTo>
                    <a:pt x="646" y="254"/>
                    <a:pt x="646" y="245"/>
                    <a:pt x="649" y="240"/>
                  </a:cubicBezTo>
                  <a:cubicBezTo>
                    <a:pt x="649" y="240"/>
                    <a:pt x="650" y="240"/>
                    <a:pt x="650" y="240"/>
                  </a:cubicBezTo>
                  <a:cubicBezTo>
                    <a:pt x="650" y="239"/>
                    <a:pt x="651" y="239"/>
                    <a:pt x="651" y="238"/>
                  </a:cubicBezTo>
                  <a:cubicBezTo>
                    <a:pt x="652" y="238"/>
                    <a:pt x="652" y="238"/>
                    <a:pt x="652" y="238"/>
                  </a:cubicBezTo>
                  <a:cubicBezTo>
                    <a:pt x="660" y="228"/>
                    <a:pt x="660" y="226"/>
                    <a:pt x="656" y="210"/>
                  </a:cubicBezTo>
                  <a:cubicBezTo>
                    <a:pt x="655" y="206"/>
                    <a:pt x="655" y="203"/>
                    <a:pt x="655" y="201"/>
                  </a:cubicBezTo>
                  <a:cubicBezTo>
                    <a:pt x="655" y="196"/>
                    <a:pt x="655" y="194"/>
                    <a:pt x="648" y="194"/>
                  </a:cubicBezTo>
                  <a:cubicBezTo>
                    <a:pt x="648" y="194"/>
                    <a:pt x="647" y="194"/>
                    <a:pt x="645" y="194"/>
                  </a:cubicBezTo>
                  <a:cubicBezTo>
                    <a:pt x="644" y="194"/>
                    <a:pt x="642" y="193"/>
                    <a:pt x="639" y="193"/>
                  </a:cubicBezTo>
                  <a:cubicBezTo>
                    <a:pt x="636" y="193"/>
                    <a:pt x="632" y="193"/>
                    <a:pt x="629" y="192"/>
                  </a:cubicBezTo>
                  <a:cubicBezTo>
                    <a:pt x="628" y="192"/>
                    <a:pt x="627" y="191"/>
                    <a:pt x="627" y="191"/>
                  </a:cubicBezTo>
                  <a:cubicBezTo>
                    <a:pt x="622" y="191"/>
                    <a:pt x="621" y="195"/>
                    <a:pt x="620" y="197"/>
                  </a:cubicBezTo>
                  <a:cubicBezTo>
                    <a:pt x="620" y="198"/>
                    <a:pt x="620" y="199"/>
                    <a:pt x="620" y="199"/>
                  </a:cubicBezTo>
                  <a:cubicBezTo>
                    <a:pt x="619" y="199"/>
                    <a:pt x="619" y="200"/>
                    <a:pt x="618" y="200"/>
                  </a:cubicBezTo>
                  <a:cubicBezTo>
                    <a:pt x="616" y="201"/>
                    <a:pt x="614" y="202"/>
                    <a:pt x="614" y="206"/>
                  </a:cubicBezTo>
                  <a:cubicBezTo>
                    <a:pt x="614" y="207"/>
                    <a:pt x="614" y="208"/>
                    <a:pt x="614" y="210"/>
                  </a:cubicBezTo>
                  <a:cubicBezTo>
                    <a:pt x="616" y="217"/>
                    <a:pt x="617" y="223"/>
                    <a:pt x="614" y="230"/>
                  </a:cubicBezTo>
                  <a:cubicBezTo>
                    <a:pt x="611" y="232"/>
                    <a:pt x="609" y="234"/>
                    <a:pt x="606" y="235"/>
                  </a:cubicBezTo>
                  <a:cubicBezTo>
                    <a:pt x="603" y="237"/>
                    <a:pt x="600" y="238"/>
                    <a:pt x="597" y="240"/>
                  </a:cubicBezTo>
                  <a:cubicBezTo>
                    <a:pt x="595" y="242"/>
                    <a:pt x="593" y="244"/>
                    <a:pt x="591" y="247"/>
                  </a:cubicBezTo>
                  <a:cubicBezTo>
                    <a:pt x="589" y="251"/>
                    <a:pt x="585" y="256"/>
                    <a:pt x="580" y="259"/>
                  </a:cubicBezTo>
                  <a:cubicBezTo>
                    <a:pt x="555" y="265"/>
                    <a:pt x="550" y="269"/>
                    <a:pt x="547" y="272"/>
                  </a:cubicBezTo>
                  <a:cubicBezTo>
                    <a:pt x="545" y="274"/>
                    <a:pt x="544" y="274"/>
                    <a:pt x="540" y="275"/>
                  </a:cubicBezTo>
                  <a:cubicBezTo>
                    <a:pt x="535" y="270"/>
                    <a:pt x="530" y="269"/>
                    <a:pt x="525" y="267"/>
                  </a:cubicBezTo>
                  <a:cubicBezTo>
                    <a:pt x="523" y="266"/>
                    <a:pt x="520" y="266"/>
                    <a:pt x="518" y="265"/>
                  </a:cubicBezTo>
                  <a:cubicBezTo>
                    <a:pt x="504" y="252"/>
                    <a:pt x="502" y="244"/>
                    <a:pt x="503" y="238"/>
                  </a:cubicBezTo>
                  <a:cubicBezTo>
                    <a:pt x="505" y="238"/>
                    <a:pt x="507" y="242"/>
                    <a:pt x="508" y="245"/>
                  </a:cubicBezTo>
                  <a:cubicBezTo>
                    <a:pt x="509" y="248"/>
                    <a:pt x="511" y="250"/>
                    <a:pt x="512" y="251"/>
                  </a:cubicBezTo>
                  <a:cubicBezTo>
                    <a:pt x="513" y="251"/>
                    <a:pt x="513" y="251"/>
                    <a:pt x="513" y="251"/>
                  </a:cubicBezTo>
                  <a:cubicBezTo>
                    <a:pt x="514" y="251"/>
                    <a:pt x="514" y="251"/>
                    <a:pt x="515" y="251"/>
                  </a:cubicBezTo>
                  <a:cubicBezTo>
                    <a:pt x="516" y="250"/>
                    <a:pt x="516" y="248"/>
                    <a:pt x="516" y="245"/>
                  </a:cubicBezTo>
                  <a:cubicBezTo>
                    <a:pt x="516" y="244"/>
                    <a:pt x="516" y="242"/>
                    <a:pt x="516" y="242"/>
                  </a:cubicBezTo>
                  <a:cubicBezTo>
                    <a:pt x="516" y="242"/>
                    <a:pt x="516" y="242"/>
                    <a:pt x="516" y="242"/>
                  </a:cubicBezTo>
                  <a:cubicBezTo>
                    <a:pt x="518" y="243"/>
                    <a:pt x="519" y="247"/>
                    <a:pt x="519" y="251"/>
                  </a:cubicBezTo>
                  <a:cubicBezTo>
                    <a:pt x="520" y="253"/>
                    <a:pt x="520" y="254"/>
                    <a:pt x="520" y="255"/>
                  </a:cubicBezTo>
                  <a:cubicBezTo>
                    <a:pt x="523" y="258"/>
                    <a:pt x="529" y="258"/>
                    <a:pt x="531" y="258"/>
                  </a:cubicBezTo>
                  <a:cubicBezTo>
                    <a:pt x="534" y="258"/>
                    <a:pt x="539" y="257"/>
                    <a:pt x="541" y="255"/>
                  </a:cubicBezTo>
                  <a:cubicBezTo>
                    <a:pt x="542" y="255"/>
                    <a:pt x="542" y="255"/>
                    <a:pt x="542" y="255"/>
                  </a:cubicBezTo>
                  <a:cubicBezTo>
                    <a:pt x="542" y="254"/>
                    <a:pt x="542" y="253"/>
                    <a:pt x="542" y="252"/>
                  </a:cubicBezTo>
                  <a:cubicBezTo>
                    <a:pt x="543" y="250"/>
                    <a:pt x="543" y="248"/>
                    <a:pt x="544" y="248"/>
                  </a:cubicBezTo>
                  <a:cubicBezTo>
                    <a:pt x="560" y="247"/>
                    <a:pt x="562" y="246"/>
                    <a:pt x="566" y="239"/>
                  </a:cubicBezTo>
                  <a:cubicBezTo>
                    <a:pt x="567" y="236"/>
                    <a:pt x="569" y="233"/>
                    <a:pt x="573" y="228"/>
                  </a:cubicBezTo>
                  <a:cubicBezTo>
                    <a:pt x="573" y="228"/>
                    <a:pt x="574" y="228"/>
                    <a:pt x="574" y="228"/>
                  </a:cubicBezTo>
                  <a:cubicBezTo>
                    <a:pt x="575" y="228"/>
                    <a:pt x="576" y="228"/>
                    <a:pt x="577" y="228"/>
                  </a:cubicBezTo>
                  <a:cubicBezTo>
                    <a:pt x="579" y="228"/>
                    <a:pt x="580" y="228"/>
                    <a:pt x="581" y="228"/>
                  </a:cubicBezTo>
                  <a:cubicBezTo>
                    <a:pt x="582" y="228"/>
                    <a:pt x="583" y="228"/>
                    <a:pt x="584" y="228"/>
                  </a:cubicBezTo>
                  <a:cubicBezTo>
                    <a:pt x="589" y="226"/>
                    <a:pt x="589" y="219"/>
                    <a:pt x="589" y="214"/>
                  </a:cubicBezTo>
                  <a:cubicBezTo>
                    <a:pt x="590" y="211"/>
                    <a:pt x="590" y="208"/>
                    <a:pt x="590" y="207"/>
                  </a:cubicBezTo>
                  <a:cubicBezTo>
                    <a:pt x="592" y="205"/>
                    <a:pt x="595" y="203"/>
                    <a:pt x="599" y="201"/>
                  </a:cubicBezTo>
                  <a:cubicBezTo>
                    <a:pt x="603" y="200"/>
                    <a:pt x="605" y="198"/>
                    <a:pt x="606" y="196"/>
                  </a:cubicBezTo>
                  <a:cubicBezTo>
                    <a:pt x="607" y="194"/>
                    <a:pt x="605" y="191"/>
                    <a:pt x="603" y="187"/>
                  </a:cubicBezTo>
                  <a:cubicBezTo>
                    <a:pt x="602" y="185"/>
                    <a:pt x="601" y="183"/>
                    <a:pt x="600" y="180"/>
                  </a:cubicBezTo>
                  <a:cubicBezTo>
                    <a:pt x="600" y="178"/>
                    <a:pt x="600" y="177"/>
                    <a:pt x="600" y="175"/>
                  </a:cubicBezTo>
                  <a:cubicBezTo>
                    <a:pt x="600" y="167"/>
                    <a:pt x="600" y="165"/>
                    <a:pt x="606" y="157"/>
                  </a:cubicBezTo>
                  <a:cubicBezTo>
                    <a:pt x="607" y="155"/>
                    <a:pt x="607" y="154"/>
                    <a:pt x="608" y="152"/>
                  </a:cubicBezTo>
                  <a:cubicBezTo>
                    <a:pt x="609" y="147"/>
                    <a:pt x="610" y="141"/>
                    <a:pt x="616" y="136"/>
                  </a:cubicBezTo>
                  <a:cubicBezTo>
                    <a:pt x="619" y="134"/>
                    <a:pt x="619" y="131"/>
                    <a:pt x="619" y="127"/>
                  </a:cubicBezTo>
                  <a:cubicBezTo>
                    <a:pt x="619" y="124"/>
                    <a:pt x="619" y="122"/>
                    <a:pt x="620" y="119"/>
                  </a:cubicBezTo>
                  <a:cubicBezTo>
                    <a:pt x="621" y="117"/>
                    <a:pt x="623" y="117"/>
                    <a:pt x="624" y="116"/>
                  </a:cubicBezTo>
                  <a:cubicBezTo>
                    <a:pt x="628" y="114"/>
                    <a:pt x="631" y="112"/>
                    <a:pt x="634" y="95"/>
                  </a:cubicBezTo>
                  <a:cubicBezTo>
                    <a:pt x="633" y="90"/>
                    <a:pt x="633" y="88"/>
                    <a:pt x="632" y="85"/>
                  </a:cubicBezTo>
                  <a:cubicBezTo>
                    <a:pt x="631" y="83"/>
                    <a:pt x="630" y="81"/>
                    <a:pt x="629" y="77"/>
                  </a:cubicBezTo>
                  <a:cubicBezTo>
                    <a:pt x="629" y="72"/>
                    <a:pt x="633" y="71"/>
                    <a:pt x="637" y="70"/>
                  </a:cubicBezTo>
                  <a:cubicBezTo>
                    <a:pt x="638" y="69"/>
                    <a:pt x="640" y="69"/>
                    <a:pt x="641" y="68"/>
                  </a:cubicBezTo>
                  <a:cubicBezTo>
                    <a:pt x="641" y="68"/>
                    <a:pt x="641" y="68"/>
                    <a:pt x="642" y="68"/>
                  </a:cubicBezTo>
                  <a:cubicBezTo>
                    <a:pt x="644" y="63"/>
                    <a:pt x="646" y="60"/>
                    <a:pt x="649" y="56"/>
                  </a:cubicBezTo>
                  <a:cubicBezTo>
                    <a:pt x="649" y="56"/>
                    <a:pt x="649" y="56"/>
                    <a:pt x="649" y="56"/>
                  </a:cubicBezTo>
                  <a:cubicBezTo>
                    <a:pt x="651" y="54"/>
                    <a:pt x="651" y="54"/>
                    <a:pt x="651" y="54"/>
                  </a:cubicBezTo>
                  <a:cubicBezTo>
                    <a:pt x="657" y="47"/>
                    <a:pt x="663" y="40"/>
                    <a:pt x="662" y="24"/>
                  </a:cubicBezTo>
                  <a:cubicBezTo>
                    <a:pt x="660" y="16"/>
                    <a:pt x="656" y="12"/>
                    <a:pt x="649" y="9"/>
                  </a:cubicBezTo>
                  <a:cubicBezTo>
                    <a:pt x="646" y="8"/>
                    <a:pt x="642" y="8"/>
                    <a:pt x="636" y="7"/>
                  </a:cubicBezTo>
                  <a:cubicBezTo>
                    <a:pt x="636" y="6"/>
                    <a:pt x="636" y="5"/>
                    <a:pt x="635" y="4"/>
                  </a:cubicBezTo>
                  <a:cubicBezTo>
                    <a:pt x="635" y="2"/>
                    <a:pt x="634" y="0"/>
                    <a:pt x="631" y="0"/>
                  </a:cubicBezTo>
                  <a:cubicBezTo>
                    <a:pt x="631" y="0"/>
                    <a:pt x="631" y="0"/>
                    <a:pt x="631" y="0"/>
                  </a:cubicBezTo>
                  <a:cubicBezTo>
                    <a:pt x="631" y="0"/>
                    <a:pt x="630" y="0"/>
                    <a:pt x="630" y="0"/>
                  </a:cubicBezTo>
                  <a:cubicBezTo>
                    <a:pt x="627" y="2"/>
                    <a:pt x="623" y="5"/>
                    <a:pt x="620" y="7"/>
                  </a:cubicBezTo>
                  <a:cubicBezTo>
                    <a:pt x="618" y="9"/>
                    <a:pt x="615" y="11"/>
                    <a:pt x="614" y="12"/>
                  </a:cubicBezTo>
                  <a:cubicBezTo>
                    <a:pt x="614" y="12"/>
                    <a:pt x="614" y="12"/>
                    <a:pt x="614" y="13"/>
                  </a:cubicBezTo>
                  <a:cubicBezTo>
                    <a:pt x="613" y="18"/>
                    <a:pt x="609" y="21"/>
                    <a:pt x="604" y="25"/>
                  </a:cubicBezTo>
                  <a:cubicBezTo>
                    <a:pt x="602" y="27"/>
                    <a:pt x="599" y="30"/>
                    <a:pt x="597" y="32"/>
                  </a:cubicBezTo>
                  <a:cubicBezTo>
                    <a:pt x="585" y="47"/>
                    <a:pt x="574" y="49"/>
                    <a:pt x="560" y="51"/>
                  </a:cubicBezTo>
                  <a:cubicBezTo>
                    <a:pt x="556" y="52"/>
                    <a:pt x="556" y="52"/>
                    <a:pt x="556" y="52"/>
                  </a:cubicBezTo>
                  <a:cubicBezTo>
                    <a:pt x="555" y="52"/>
                    <a:pt x="553" y="53"/>
                    <a:pt x="553" y="54"/>
                  </a:cubicBezTo>
                  <a:cubicBezTo>
                    <a:pt x="553" y="55"/>
                    <a:pt x="554" y="57"/>
                    <a:pt x="555" y="58"/>
                  </a:cubicBezTo>
                  <a:cubicBezTo>
                    <a:pt x="556" y="59"/>
                    <a:pt x="557" y="60"/>
                    <a:pt x="557" y="60"/>
                  </a:cubicBezTo>
                  <a:cubicBezTo>
                    <a:pt x="554" y="62"/>
                    <a:pt x="552" y="63"/>
                    <a:pt x="552" y="65"/>
                  </a:cubicBezTo>
                  <a:cubicBezTo>
                    <a:pt x="551" y="66"/>
                    <a:pt x="553" y="68"/>
                    <a:pt x="554" y="69"/>
                  </a:cubicBezTo>
                  <a:cubicBezTo>
                    <a:pt x="555" y="71"/>
                    <a:pt x="556" y="72"/>
                    <a:pt x="556" y="73"/>
                  </a:cubicBezTo>
                  <a:cubicBezTo>
                    <a:pt x="556" y="74"/>
                    <a:pt x="554" y="74"/>
                    <a:pt x="554" y="75"/>
                  </a:cubicBezTo>
                  <a:cubicBezTo>
                    <a:pt x="552" y="76"/>
                    <a:pt x="551" y="77"/>
                    <a:pt x="550" y="79"/>
                  </a:cubicBezTo>
                  <a:cubicBezTo>
                    <a:pt x="548" y="81"/>
                    <a:pt x="548" y="84"/>
                    <a:pt x="548" y="86"/>
                  </a:cubicBezTo>
                  <a:cubicBezTo>
                    <a:pt x="548" y="88"/>
                    <a:pt x="547" y="89"/>
                    <a:pt x="547" y="90"/>
                  </a:cubicBezTo>
                  <a:cubicBezTo>
                    <a:pt x="543" y="94"/>
                    <a:pt x="539" y="96"/>
                    <a:pt x="536" y="98"/>
                  </a:cubicBezTo>
                  <a:cubicBezTo>
                    <a:pt x="533" y="100"/>
                    <a:pt x="530" y="101"/>
                    <a:pt x="531" y="103"/>
                  </a:cubicBezTo>
                  <a:cubicBezTo>
                    <a:pt x="530" y="105"/>
                    <a:pt x="531" y="108"/>
                    <a:pt x="534" y="111"/>
                  </a:cubicBezTo>
                  <a:cubicBezTo>
                    <a:pt x="534" y="112"/>
                    <a:pt x="535" y="114"/>
                    <a:pt x="536" y="115"/>
                  </a:cubicBezTo>
                  <a:cubicBezTo>
                    <a:pt x="536" y="116"/>
                    <a:pt x="536" y="117"/>
                    <a:pt x="536" y="118"/>
                  </a:cubicBezTo>
                  <a:cubicBezTo>
                    <a:pt x="537" y="122"/>
                    <a:pt x="537" y="122"/>
                    <a:pt x="543" y="124"/>
                  </a:cubicBezTo>
                  <a:cubicBezTo>
                    <a:pt x="543" y="124"/>
                    <a:pt x="543" y="124"/>
                    <a:pt x="543" y="124"/>
                  </a:cubicBezTo>
                  <a:cubicBezTo>
                    <a:pt x="544" y="125"/>
                    <a:pt x="542" y="127"/>
                    <a:pt x="540" y="130"/>
                  </a:cubicBezTo>
                  <a:cubicBezTo>
                    <a:pt x="538" y="131"/>
                    <a:pt x="536" y="133"/>
                    <a:pt x="536" y="135"/>
                  </a:cubicBezTo>
                  <a:cubicBezTo>
                    <a:pt x="536" y="142"/>
                    <a:pt x="536" y="145"/>
                    <a:pt x="539" y="151"/>
                  </a:cubicBezTo>
                  <a:cubicBezTo>
                    <a:pt x="539" y="153"/>
                    <a:pt x="539" y="154"/>
                    <a:pt x="540" y="155"/>
                  </a:cubicBezTo>
                  <a:cubicBezTo>
                    <a:pt x="540" y="161"/>
                    <a:pt x="540" y="161"/>
                    <a:pt x="534" y="164"/>
                  </a:cubicBezTo>
                  <a:cubicBezTo>
                    <a:pt x="533" y="165"/>
                    <a:pt x="532" y="165"/>
                    <a:pt x="531" y="166"/>
                  </a:cubicBezTo>
                  <a:cubicBezTo>
                    <a:pt x="529" y="166"/>
                    <a:pt x="528" y="167"/>
                    <a:pt x="527" y="168"/>
                  </a:cubicBezTo>
                  <a:cubicBezTo>
                    <a:pt x="525" y="170"/>
                    <a:pt x="524" y="171"/>
                    <a:pt x="522" y="171"/>
                  </a:cubicBezTo>
                  <a:cubicBezTo>
                    <a:pt x="521" y="171"/>
                    <a:pt x="520" y="171"/>
                    <a:pt x="520" y="171"/>
                  </a:cubicBezTo>
                  <a:cubicBezTo>
                    <a:pt x="520" y="170"/>
                    <a:pt x="520" y="170"/>
                    <a:pt x="521" y="169"/>
                  </a:cubicBezTo>
                  <a:cubicBezTo>
                    <a:pt x="521" y="168"/>
                    <a:pt x="522" y="167"/>
                    <a:pt x="522" y="165"/>
                  </a:cubicBezTo>
                  <a:cubicBezTo>
                    <a:pt x="521" y="164"/>
                    <a:pt x="520" y="163"/>
                    <a:pt x="518" y="162"/>
                  </a:cubicBezTo>
                  <a:cubicBezTo>
                    <a:pt x="517" y="162"/>
                    <a:pt x="517" y="161"/>
                    <a:pt x="516" y="160"/>
                  </a:cubicBezTo>
                  <a:cubicBezTo>
                    <a:pt x="516" y="159"/>
                    <a:pt x="516" y="158"/>
                    <a:pt x="517" y="157"/>
                  </a:cubicBezTo>
                  <a:cubicBezTo>
                    <a:pt x="518" y="155"/>
                    <a:pt x="518" y="154"/>
                    <a:pt x="518" y="152"/>
                  </a:cubicBezTo>
                  <a:cubicBezTo>
                    <a:pt x="517" y="150"/>
                    <a:pt x="516" y="149"/>
                    <a:pt x="515" y="148"/>
                  </a:cubicBezTo>
                  <a:cubicBezTo>
                    <a:pt x="514" y="146"/>
                    <a:pt x="513" y="145"/>
                    <a:pt x="513" y="144"/>
                  </a:cubicBezTo>
                  <a:cubicBezTo>
                    <a:pt x="513" y="141"/>
                    <a:pt x="510" y="136"/>
                    <a:pt x="503" y="128"/>
                  </a:cubicBezTo>
                  <a:cubicBezTo>
                    <a:pt x="503" y="127"/>
                    <a:pt x="502" y="126"/>
                    <a:pt x="502" y="125"/>
                  </a:cubicBezTo>
                  <a:cubicBezTo>
                    <a:pt x="502" y="125"/>
                    <a:pt x="501" y="125"/>
                    <a:pt x="500" y="125"/>
                  </a:cubicBezTo>
                  <a:cubicBezTo>
                    <a:pt x="498" y="125"/>
                    <a:pt x="497" y="125"/>
                    <a:pt x="496" y="125"/>
                  </a:cubicBezTo>
                  <a:cubicBezTo>
                    <a:pt x="495" y="131"/>
                    <a:pt x="493" y="136"/>
                    <a:pt x="489" y="140"/>
                  </a:cubicBezTo>
                  <a:cubicBezTo>
                    <a:pt x="489" y="140"/>
                    <a:pt x="489" y="140"/>
                    <a:pt x="489" y="140"/>
                  </a:cubicBezTo>
                  <a:cubicBezTo>
                    <a:pt x="487" y="142"/>
                    <a:pt x="486" y="143"/>
                    <a:pt x="485" y="144"/>
                  </a:cubicBezTo>
                  <a:cubicBezTo>
                    <a:pt x="482" y="147"/>
                    <a:pt x="480" y="149"/>
                    <a:pt x="479" y="152"/>
                  </a:cubicBezTo>
                  <a:cubicBezTo>
                    <a:pt x="478" y="154"/>
                    <a:pt x="480" y="157"/>
                    <a:pt x="482" y="160"/>
                  </a:cubicBezTo>
                  <a:cubicBezTo>
                    <a:pt x="485" y="164"/>
                    <a:pt x="488" y="169"/>
                    <a:pt x="487" y="176"/>
                  </a:cubicBezTo>
                  <a:cubicBezTo>
                    <a:pt x="487" y="177"/>
                    <a:pt x="487" y="177"/>
                    <a:pt x="487" y="178"/>
                  </a:cubicBezTo>
                  <a:cubicBezTo>
                    <a:pt x="485" y="180"/>
                    <a:pt x="482" y="181"/>
                    <a:pt x="479" y="180"/>
                  </a:cubicBezTo>
                  <a:cubicBezTo>
                    <a:pt x="479" y="182"/>
                    <a:pt x="479" y="184"/>
                    <a:pt x="476" y="186"/>
                  </a:cubicBezTo>
                  <a:cubicBezTo>
                    <a:pt x="474" y="188"/>
                    <a:pt x="470" y="188"/>
                    <a:pt x="466" y="188"/>
                  </a:cubicBezTo>
                  <a:cubicBezTo>
                    <a:pt x="463" y="188"/>
                    <a:pt x="459" y="188"/>
                    <a:pt x="455" y="190"/>
                  </a:cubicBezTo>
                  <a:cubicBezTo>
                    <a:pt x="454" y="190"/>
                    <a:pt x="453" y="191"/>
                    <a:pt x="451" y="193"/>
                  </a:cubicBezTo>
                  <a:cubicBezTo>
                    <a:pt x="448" y="196"/>
                    <a:pt x="445" y="199"/>
                    <a:pt x="439" y="200"/>
                  </a:cubicBezTo>
                  <a:cubicBezTo>
                    <a:pt x="439" y="200"/>
                    <a:pt x="439" y="200"/>
                    <a:pt x="439" y="200"/>
                  </a:cubicBezTo>
                  <a:cubicBezTo>
                    <a:pt x="436" y="200"/>
                    <a:pt x="433" y="199"/>
                    <a:pt x="430" y="198"/>
                  </a:cubicBezTo>
                  <a:cubicBezTo>
                    <a:pt x="424" y="196"/>
                    <a:pt x="418" y="195"/>
                    <a:pt x="414" y="196"/>
                  </a:cubicBezTo>
                  <a:cubicBezTo>
                    <a:pt x="406" y="197"/>
                    <a:pt x="403" y="201"/>
                    <a:pt x="400" y="205"/>
                  </a:cubicBezTo>
                  <a:cubicBezTo>
                    <a:pt x="398" y="208"/>
                    <a:pt x="395" y="211"/>
                    <a:pt x="391" y="213"/>
                  </a:cubicBezTo>
                  <a:cubicBezTo>
                    <a:pt x="389" y="214"/>
                    <a:pt x="387" y="214"/>
                    <a:pt x="385" y="214"/>
                  </a:cubicBezTo>
                  <a:cubicBezTo>
                    <a:pt x="383" y="214"/>
                    <a:pt x="380" y="214"/>
                    <a:pt x="378" y="213"/>
                  </a:cubicBezTo>
                  <a:cubicBezTo>
                    <a:pt x="377" y="213"/>
                    <a:pt x="376" y="213"/>
                    <a:pt x="375" y="213"/>
                  </a:cubicBezTo>
                  <a:cubicBezTo>
                    <a:pt x="374" y="213"/>
                    <a:pt x="371" y="213"/>
                    <a:pt x="370" y="214"/>
                  </a:cubicBezTo>
                  <a:cubicBezTo>
                    <a:pt x="363" y="216"/>
                    <a:pt x="358" y="219"/>
                    <a:pt x="354" y="223"/>
                  </a:cubicBezTo>
                  <a:cubicBezTo>
                    <a:pt x="348" y="227"/>
                    <a:pt x="343" y="232"/>
                    <a:pt x="334" y="233"/>
                  </a:cubicBezTo>
                  <a:cubicBezTo>
                    <a:pt x="333" y="234"/>
                    <a:pt x="332" y="233"/>
                    <a:pt x="331" y="233"/>
                  </a:cubicBezTo>
                  <a:cubicBezTo>
                    <a:pt x="328" y="230"/>
                    <a:pt x="328" y="225"/>
                    <a:pt x="328" y="221"/>
                  </a:cubicBezTo>
                  <a:cubicBezTo>
                    <a:pt x="327" y="220"/>
                    <a:pt x="327" y="217"/>
                    <a:pt x="327" y="216"/>
                  </a:cubicBezTo>
                  <a:cubicBezTo>
                    <a:pt x="327" y="216"/>
                    <a:pt x="327" y="216"/>
                    <a:pt x="327" y="216"/>
                  </a:cubicBezTo>
                  <a:cubicBezTo>
                    <a:pt x="325" y="216"/>
                    <a:pt x="322" y="219"/>
                    <a:pt x="319" y="223"/>
                  </a:cubicBezTo>
                  <a:cubicBezTo>
                    <a:pt x="319" y="228"/>
                    <a:pt x="316" y="231"/>
                    <a:pt x="306" y="233"/>
                  </a:cubicBezTo>
                  <a:cubicBezTo>
                    <a:pt x="306" y="234"/>
                    <a:pt x="306" y="235"/>
                    <a:pt x="306" y="236"/>
                  </a:cubicBezTo>
                  <a:cubicBezTo>
                    <a:pt x="305" y="242"/>
                    <a:pt x="305" y="249"/>
                    <a:pt x="301" y="254"/>
                  </a:cubicBezTo>
                  <a:cubicBezTo>
                    <a:pt x="297" y="260"/>
                    <a:pt x="291" y="265"/>
                    <a:pt x="284" y="270"/>
                  </a:cubicBezTo>
                  <a:cubicBezTo>
                    <a:pt x="282" y="272"/>
                    <a:pt x="279" y="275"/>
                    <a:pt x="277" y="277"/>
                  </a:cubicBezTo>
                  <a:cubicBezTo>
                    <a:pt x="273" y="283"/>
                    <a:pt x="270" y="288"/>
                    <a:pt x="267" y="291"/>
                  </a:cubicBezTo>
                  <a:cubicBezTo>
                    <a:pt x="263" y="297"/>
                    <a:pt x="262" y="299"/>
                    <a:pt x="263" y="302"/>
                  </a:cubicBezTo>
                  <a:cubicBezTo>
                    <a:pt x="263" y="303"/>
                    <a:pt x="263" y="303"/>
                    <a:pt x="263" y="304"/>
                  </a:cubicBezTo>
                  <a:cubicBezTo>
                    <a:pt x="262" y="312"/>
                    <a:pt x="254" y="320"/>
                    <a:pt x="244" y="323"/>
                  </a:cubicBezTo>
                  <a:cubicBezTo>
                    <a:pt x="244" y="323"/>
                    <a:pt x="244" y="323"/>
                    <a:pt x="244" y="323"/>
                  </a:cubicBezTo>
                  <a:cubicBezTo>
                    <a:pt x="243" y="323"/>
                    <a:pt x="242" y="323"/>
                    <a:pt x="241" y="324"/>
                  </a:cubicBezTo>
                  <a:cubicBezTo>
                    <a:pt x="241" y="324"/>
                    <a:pt x="241" y="324"/>
                    <a:pt x="240" y="324"/>
                  </a:cubicBezTo>
                  <a:cubicBezTo>
                    <a:pt x="233" y="337"/>
                    <a:pt x="231" y="339"/>
                    <a:pt x="228" y="341"/>
                  </a:cubicBezTo>
                  <a:cubicBezTo>
                    <a:pt x="227" y="342"/>
                    <a:pt x="227" y="343"/>
                    <a:pt x="225" y="345"/>
                  </a:cubicBezTo>
                  <a:cubicBezTo>
                    <a:pt x="222" y="348"/>
                    <a:pt x="221" y="351"/>
                    <a:pt x="220" y="354"/>
                  </a:cubicBezTo>
                  <a:cubicBezTo>
                    <a:pt x="220" y="356"/>
                    <a:pt x="219" y="359"/>
                    <a:pt x="218" y="361"/>
                  </a:cubicBezTo>
                  <a:cubicBezTo>
                    <a:pt x="217" y="361"/>
                    <a:pt x="217" y="362"/>
                    <a:pt x="217" y="362"/>
                  </a:cubicBezTo>
                  <a:cubicBezTo>
                    <a:pt x="214" y="364"/>
                    <a:pt x="210" y="367"/>
                    <a:pt x="206" y="370"/>
                  </a:cubicBezTo>
                  <a:cubicBezTo>
                    <a:pt x="199" y="376"/>
                    <a:pt x="191" y="382"/>
                    <a:pt x="189" y="385"/>
                  </a:cubicBezTo>
                  <a:cubicBezTo>
                    <a:pt x="189" y="385"/>
                    <a:pt x="189" y="386"/>
                    <a:pt x="189" y="386"/>
                  </a:cubicBezTo>
                  <a:cubicBezTo>
                    <a:pt x="186" y="389"/>
                    <a:pt x="183" y="389"/>
                    <a:pt x="180" y="390"/>
                  </a:cubicBezTo>
                  <a:cubicBezTo>
                    <a:pt x="177" y="390"/>
                    <a:pt x="174" y="391"/>
                    <a:pt x="169" y="397"/>
                  </a:cubicBezTo>
                  <a:cubicBezTo>
                    <a:pt x="164" y="402"/>
                    <a:pt x="166" y="404"/>
                    <a:pt x="168" y="406"/>
                  </a:cubicBezTo>
                  <a:cubicBezTo>
                    <a:pt x="169" y="408"/>
                    <a:pt x="172" y="411"/>
                    <a:pt x="171" y="415"/>
                  </a:cubicBezTo>
                  <a:cubicBezTo>
                    <a:pt x="171" y="415"/>
                    <a:pt x="170" y="416"/>
                    <a:pt x="170" y="416"/>
                  </a:cubicBezTo>
                  <a:cubicBezTo>
                    <a:pt x="169" y="417"/>
                    <a:pt x="169" y="418"/>
                    <a:pt x="168" y="419"/>
                  </a:cubicBezTo>
                  <a:cubicBezTo>
                    <a:pt x="166" y="421"/>
                    <a:pt x="165" y="423"/>
                    <a:pt x="164" y="425"/>
                  </a:cubicBezTo>
                  <a:cubicBezTo>
                    <a:pt x="164" y="425"/>
                    <a:pt x="164" y="425"/>
                    <a:pt x="164" y="425"/>
                  </a:cubicBezTo>
                  <a:cubicBezTo>
                    <a:pt x="164" y="426"/>
                    <a:pt x="164" y="427"/>
                    <a:pt x="164" y="428"/>
                  </a:cubicBezTo>
                  <a:cubicBezTo>
                    <a:pt x="165" y="431"/>
                    <a:pt x="166" y="436"/>
                    <a:pt x="163" y="440"/>
                  </a:cubicBezTo>
                  <a:cubicBezTo>
                    <a:pt x="162" y="440"/>
                    <a:pt x="162" y="440"/>
                    <a:pt x="162" y="440"/>
                  </a:cubicBezTo>
                  <a:cubicBezTo>
                    <a:pt x="157" y="445"/>
                    <a:pt x="152" y="445"/>
                    <a:pt x="148" y="445"/>
                  </a:cubicBezTo>
                  <a:cubicBezTo>
                    <a:pt x="147" y="445"/>
                    <a:pt x="146" y="445"/>
                    <a:pt x="144" y="445"/>
                  </a:cubicBezTo>
                  <a:cubicBezTo>
                    <a:pt x="143" y="445"/>
                    <a:pt x="143" y="445"/>
                    <a:pt x="142" y="445"/>
                  </a:cubicBezTo>
                  <a:cubicBezTo>
                    <a:pt x="140" y="445"/>
                    <a:pt x="139" y="445"/>
                    <a:pt x="139" y="445"/>
                  </a:cubicBezTo>
                  <a:cubicBezTo>
                    <a:pt x="139" y="445"/>
                    <a:pt x="139" y="446"/>
                    <a:pt x="139" y="446"/>
                  </a:cubicBezTo>
                  <a:cubicBezTo>
                    <a:pt x="137" y="447"/>
                    <a:pt x="137" y="448"/>
                    <a:pt x="137" y="451"/>
                  </a:cubicBezTo>
                  <a:cubicBezTo>
                    <a:pt x="138" y="454"/>
                    <a:pt x="138" y="458"/>
                    <a:pt x="133" y="462"/>
                  </a:cubicBezTo>
                  <a:cubicBezTo>
                    <a:pt x="133" y="462"/>
                    <a:pt x="133" y="462"/>
                    <a:pt x="133" y="462"/>
                  </a:cubicBezTo>
                  <a:cubicBezTo>
                    <a:pt x="129" y="464"/>
                    <a:pt x="127" y="465"/>
                    <a:pt x="124" y="465"/>
                  </a:cubicBezTo>
                  <a:cubicBezTo>
                    <a:pt x="119" y="465"/>
                    <a:pt x="116" y="461"/>
                    <a:pt x="114" y="458"/>
                  </a:cubicBezTo>
                  <a:cubicBezTo>
                    <a:pt x="113" y="456"/>
                    <a:pt x="112" y="454"/>
                    <a:pt x="110" y="454"/>
                  </a:cubicBezTo>
                  <a:cubicBezTo>
                    <a:pt x="105" y="455"/>
                    <a:pt x="104" y="459"/>
                    <a:pt x="103" y="466"/>
                  </a:cubicBezTo>
                  <a:cubicBezTo>
                    <a:pt x="103" y="471"/>
                    <a:pt x="102" y="478"/>
                    <a:pt x="95" y="480"/>
                  </a:cubicBezTo>
                  <a:cubicBezTo>
                    <a:pt x="94" y="480"/>
                    <a:pt x="93" y="480"/>
                    <a:pt x="92" y="480"/>
                  </a:cubicBezTo>
                  <a:cubicBezTo>
                    <a:pt x="85" y="480"/>
                    <a:pt x="82" y="476"/>
                    <a:pt x="80" y="474"/>
                  </a:cubicBezTo>
                  <a:cubicBezTo>
                    <a:pt x="79" y="472"/>
                    <a:pt x="78" y="471"/>
                    <a:pt x="77" y="471"/>
                  </a:cubicBezTo>
                  <a:cubicBezTo>
                    <a:pt x="75" y="473"/>
                    <a:pt x="74" y="476"/>
                    <a:pt x="72" y="479"/>
                  </a:cubicBezTo>
                  <a:cubicBezTo>
                    <a:pt x="71" y="483"/>
                    <a:pt x="69" y="487"/>
                    <a:pt x="65" y="490"/>
                  </a:cubicBezTo>
                  <a:cubicBezTo>
                    <a:pt x="67" y="500"/>
                    <a:pt x="70" y="501"/>
                    <a:pt x="73" y="502"/>
                  </a:cubicBezTo>
                  <a:cubicBezTo>
                    <a:pt x="74" y="502"/>
                    <a:pt x="76" y="503"/>
                    <a:pt x="78" y="504"/>
                  </a:cubicBezTo>
                  <a:cubicBezTo>
                    <a:pt x="79" y="506"/>
                    <a:pt x="82" y="508"/>
                    <a:pt x="84" y="511"/>
                  </a:cubicBezTo>
                  <a:cubicBezTo>
                    <a:pt x="87" y="514"/>
                    <a:pt x="91" y="518"/>
                    <a:pt x="95" y="521"/>
                  </a:cubicBezTo>
                  <a:cubicBezTo>
                    <a:pt x="95" y="522"/>
                    <a:pt x="96" y="523"/>
                    <a:pt x="95" y="524"/>
                  </a:cubicBezTo>
                  <a:cubicBezTo>
                    <a:pt x="95" y="525"/>
                    <a:pt x="96" y="526"/>
                    <a:pt x="96" y="526"/>
                  </a:cubicBezTo>
                  <a:cubicBezTo>
                    <a:pt x="96" y="528"/>
                    <a:pt x="96" y="530"/>
                    <a:pt x="95" y="532"/>
                  </a:cubicBezTo>
                  <a:cubicBezTo>
                    <a:pt x="94" y="535"/>
                    <a:pt x="91" y="535"/>
                    <a:pt x="89" y="536"/>
                  </a:cubicBezTo>
                  <a:cubicBezTo>
                    <a:pt x="88" y="536"/>
                    <a:pt x="87" y="536"/>
                    <a:pt x="87" y="536"/>
                  </a:cubicBezTo>
                  <a:cubicBezTo>
                    <a:pt x="87" y="536"/>
                    <a:pt x="87" y="536"/>
                    <a:pt x="87" y="537"/>
                  </a:cubicBezTo>
                  <a:cubicBezTo>
                    <a:pt x="87" y="537"/>
                    <a:pt x="87" y="537"/>
                    <a:pt x="87" y="537"/>
                  </a:cubicBezTo>
                  <a:cubicBezTo>
                    <a:pt x="87" y="538"/>
                    <a:pt x="87" y="538"/>
                    <a:pt x="87" y="538"/>
                  </a:cubicBezTo>
                  <a:cubicBezTo>
                    <a:pt x="87" y="538"/>
                    <a:pt x="88" y="539"/>
                    <a:pt x="88" y="539"/>
                  </a:cubicBezTo>
                  <a:cubicBezTo>
                    <a:pt x="90" y="541"/>
                    <a:pt x="94" y="543"/>
                    <a:pt x="92" y="549"/>
                  </a:cubicBezTo>
                  <a:cubicBezTo>
                    <a:pt x="92" y="549"/>
                    <a:pt x="92" y="549"/>
                    <a:pt x="92" y="549"/>
                  </a:cubicBezTo>
                  <a:cubicBezTo>
                    <a:pt x="89" y="552"/>
                    <a:pt x="87" y="554"/>
                    <a:pt x="84" y="554"/>
                  </a:cubicBezTo>
                  <a:cubicBezTo>
                    <a:pt x="82" y="554"/>
                    <a:pt x="80" y="553"/>
                    <a:pt x="79" y="552"/>
                  </a:cubicBezTo>
                  <a:cubicBezTo>
                    <a:pt x="78" y="551"/>
                    <a:pt x="77" y="551"/>
                    <a:pt x="76" y="551"/>
                  </a:cubicBezTo>
                  <a:cubicBezTo>
                    <a:pt x="76" y="551"/>
                    <a:pt x="76" y="551"/>
                    <a:pt x="76" y="551"/>
                  </a:cubicBezTo>
                  <a:cubicBezTo>
                    <a:pt x="75" y="552"/>
                    <a:pt x="75" y="552"/>
                    <a:pt x="75" y="552"/>
                  </a:cubicBezTo>
                  <a:cubicBezTo>
                    <a:pt x="74" y="554"/>
                    <a:pt x="72" y="556"/>
                    <a:pt x="69" y="556"/>
                  </a:cubicBezTo>
                  <a:cubicBezTo>
                    <a:pt x="69" y="556"/>
                    <a:pt x="69" y="556"/>
                    <a:pt x="69" y="556"/>
                  </a:cubicBezTo>
                  <a:cubicBezTo>
                    <a:pt x="64" y="556"/>
                    <a:pt x="63" y="553"/>
                    <a:pt x="63" y="551"/>
                  </a:cubicBezTo>
                  <a:cubicBezTo>
                    <a:pt x="62" y="550"/>
                    <a:pt x="61" y="548"/>
                    <a:pt x="53" y="548"/>
                  </a:cubicBezTo>
                  <a:cubicBezTo>
                    <a:pt x="51" y="548"/>
                    <a:pt x="51" y="548"/>
                    <a:pt x="51" y="548"/>
                  </a:cubicBezTo>
                  <a:cubicBezTo>
                    <a:pt x="49" y="548"/>
                    <a:pt x="47" y="548"/>
                    <a:pt x="46" y="549"/>
                  </a:cubicBezTo>
                  <a:cubicBezTo>
                    <a:pt x="43" y="549"/>
                    <a:pt x="41" y="549"/>
                    <a:pt x="39" y="548"/>
                  </a:cubicBezTo>
                  <a:cubicBezTo>
                    <a:pt x="39" y="548"/>
                    <a:pt x="39" y="547"/>
                    <a:pt x="38" y="547"/>
                  </a:cubicBezTo>
                  <a:cubicBezTo>
                    <a:pt x="36" y="543"/>
                    <a:pt x="40" y="540"/>
                    <a:pt x="42" y="538"/>
                  </a:cubicBezTo>
                  <a:cubicBezTo>
                    <a:pt x="45" y="536"/>
                    <a:pt x="46" y="535"/>
                    <a:pt x="45" y="533"/>
                  </a:cubicBezTo>
                  <a:cubicBezTo>
                    <a:pt x="42" y="528"/>
                    <a:pt x="37" y="525"/>
                    <a:pt x="33" y="526"/>
                  </a:cubicBezTo>
                  <a:cubicBezTo>
                    <a:pt x="29" y="528"/>
                    <a:pt x="24" y="539"/>
                    <a:pt x="23" y="544"/>
                  </a:cubicBezTo>
                  <a:cubicBezTo>
                    <a:pt x="20" y="551"/>
                    <a:pt x="22" y="557"/>
                    <a:pt x="26" y="561"/>
                  </a:cubicBezTo>
                  <a:cubicBezTo>
                    <a:pt x="27" y="562"/>
                    <a:pt x="28" y="561"/>
                    <a:pt x="29" y="561"/>
                  </a:cubicBezTo>
                  <a:cubicBezTo>
                    <a:pt x="31" y="559"/>
                    <a:pt x="33" y="558"/>
                    <a:pt x="36" y="559"/>
                  </a:cubicBezTo>
                  <a:cubicBezTo>
                    <a:pt x="40" y="560"/>
                    <a:pt x="41" y="564"/>
                    <a:pt x="41" y="566"/>
                  </a:cubicBezTo>
                  <a:cubicBezTo>
                    <a:pt x="41" y="568"/>
                    <a:pt x="42" y="569"/>
                    <a:pt x="42" y="569"/>
                  </a:cubicBezTo>
                  <a:cubicBezTo>
                    <a:pt x="43" y="570"/>
                    <a:pt x="43" y="570"/>
                    <a:pt x="43" y="570"/>
                  </a:cubicBezTo>
                  <a:cubicBezTo>
                    <a:pt x="43" y="570"/>
                    <a:pt x="44" y="569"/>
                    <a:pt x="44" y="569"/>
                  </a:cubicBezTo>
                  <a:cubicBezTo>
                    <a:pt x="45" y="569"/>
                    <a:pt x="46" y="568"/>
                    <a:pt x="49" y="568"/>
                  </a:cubicBezTo>
                  <a:cubicBezTo>
                    <a:pt x="49" y="568"/>
                    <a:pt x="49" y="568"/>
                    <a:pt x="49" y="568"/>
                  </a:cubicBezTo>
                  <a:cubicBezTo>
                    <a:pt x="49" y="568"/>
                    <a:pt x="49" y="568"/>
                    <a:pt x="49" y="568"/>
                  </a:cubicBezTo>
                  <a:cubicBezTo>
                    <a:pt x="51" y="568"/>
                    <a:pt x="53" y="570"/>
                    <a:pt x="55" y="571"/>
                  </a:cubicBezTo>
                  <a:cubicBezTo>
                    <a:pt x="56" y="572"/>
                    <a:pt x="58" y="573"/>
                    <a:pt x="59" y="573"/>
                  </a:cubicBezTo>
                  <a:cubicBezTo>
                    <a:pt x="60" y="573"/>
                    <a:pt x="62" y="572"/>
                    <a:pt x="63" y="572"/>
                  </a:cubicBezTo>
                  <a:cubicBezTo>
                    <a:pt x="65" y="571"/>
                    <a:pt x="67" y="570"/>
                    <a:pt x="69" y="570"/>
                  </a:cubicBezTo>
                  <a:cubicBezTo>
                    <a:pt x="71" y="570"/>
                    <a:pt x="73" y="570"/>
                    <a:pt x="75" y="571"/>
                  </a:cubicBezTo>
                  <a:cubicBezTo>
                    <a:pt x="76" y="572"/>
                    <a:pt x="76" y="572"/>
                    <a:pt x="76" y="572"/>
                  </a:cubicBezTo>
                  <a:cubicBezTo>
                    <a:pt x="79" y="576"/>
                    <a:pt x="79" y="579"/>
                    <a:pt x="78" y="581"/>
                  </a:cubicBezTo>
                  <a:cubicBezTo>
                    <a:pt x="77" y="585"/>
                    <a:pt x="73" y="586"/>
                    <a:pt x="70" y="587"/>
                  </a:cubicBezTo>
                  <a:cubicBezTo>
                    <a:pt x="69" y="587"/>
                    <a:pt x="67" y="587"/>
                    <a:pt x="67" y="588"/>
                  </a:cubicBezTo>
                  <a:cubicBezTo>
                    <a:pt x="66" y="588"/>
                    <a:pt x="66" y="590"/>
                    <a:pt x="66" y="591"/>
                  </a:cubicBezTo>
                  <a:cubicBezTo>
                    <a:pt x="66" y="594"/>
                    <a:pt x="66" y="598"/>
                    <a:pt x="62" y="599"/>
                  </a:cubicBezTo>
                  <a:cubicBezTo>
                    <a:pt x="58" y="599"/>
                    <a:pt x="56" y="598"/>
                    <a:pt x="54" y="596"/>
                  </a:cubicBezTo>
                  <a:cubicBezTo>
                    <a:pt x="52" y="596"/>
                    <a:pt x="51" y="595"/>
                    <a:pt x="50" y="594"/>
                  </a:cubicBezTo>
                  <a:cubicBezTo>
                    <a:pt x="48" y="594"/>
                    <a:pt x="47" y="594"/>
                    <a:pt x="45" y="593"/>
                  </a:cubicBezTo>
                  <a:cubicBezTo>
                    <a:pt x="42" y="592"/>
                    <a:pt x="39" y="592"/>
                    <a:pt x="37" y="592"/>
                  </a:cubicBezTo>
                  <a:cubicBezTo>
                    <a:pt x="37" y="593"/>
                    <a:pt x="36" y="593"/>
                    <a:pt x="36" y="594"/>
                  </a:cubicBezTo>
                  <a:cubicBezTo>
                    <a:pt x="36" y="596"/>
                    <a:pt x="35" y="599"/>
                    <a:pt x="33" y="604"/>
                  </a:cubicBezTo>
                  <a:cubicBezTo>
                    <a:pt x="33" y="604"/>
                    <a:pt x="33" y="604"/>
                    <a:pt x="32" y="604"/>
                  </a:cubicBezTo>
                  <a:cubicBezTo>
                    <a:pt x="30" y="607"/>
                    <a:pt x="26" y="612"/>
                    <a:pt x="23" y="617"/>
                  </a:cubicBezTo>
                  <a:cubicBezTo>
                    <a:pt x="20" y="622"/>
                    <a:pt x="17" y="626"/>
                    <a:pt x="14" y="630"/>
                  </a:cubicBezTo>
                  <a:cubicBezTo>
                    <a:pt x="12" y="633"/>
                    <a:pt x="10" y="634"/>
                    <a:pt x="8" y="635"/>
                  </a:cubicBezTo>
                  <a:cubicBezTo>
                    <a:pt x="5" y="638"/>
                    <a:pt x="2" y="640"/>
                    <a:pt x="0" y="652"/>
                  </a:cubicBezTo>
                  <a:cubicBezTo>
                    <a:pt x="0" y="653"/>
                    <a:pt x="0" y="654"/>
                    <a:pt x="0" y="655"/>
                  </a:cubicBezTo>
                  <a:cubicBezTo>
                    <a:pt x="0" y="655"/>
                    <a:pt x="0" y="656"/>
                    <a:pt x="0" y="656"/>
                  </a:cubicBezTo>
                  <a:cubicBezTo>
                    <a:pt x="0" y="656"/>
                    <a:pt x="1" y="656"/>
                    <a:pt x="2" y="655"/>
                  </a:cubicBezTo>
                  <a:cubicBezTo>
                    <a:pt x="3" y="655"/>
                    <a:pt x="6" y="654"/>
                    <a:pt x="8" y="654"/>
                  </a:cubicBezTo>
                  <a:cubicBezTo>
                    <a:pt x="12" y="654"/>
                    <a:pt x="15" y="656"/>
                    <a:pt x="17" y="660"/>
                  </a:cubicBezTo>
                  <a:cubicBezTo>
                    <a:pt x="17" y="661"/>
                    <a:pt x="18" y="662"/>
                    <a:pt x="19" y="662"/>
                  </a:cubicBezTo>
                  <a:cubicBezTo>
                    <a:pt x="22" y="665"/>
                    <a:pt x="26" y="669"/>
                    <a:pt x="25" y="674"/>
                  </a:cubicBezTo>
                  <a:cubicBezTo>
                    <a:pt x="24" y="678"/>
                    <a:pt x="20" y="680"/>
                    <a:pt x="17" y="681"/>
                  </a:cubicBezTo>
                  <a:cubicBezTo>
                    <a:pt x="16" y="681"/>
                    <a:pt x="16" y="682"/>
                    <a:pt x="15" y="682"/>
                  </a:cubicBezTo>
                  <a:cubicBezTo>
                    <a:pt x="16" y="683"/>
                    <a:pt x="15" y="684"/>
                    <a:pt x="14" y="685"/>
                  </a:cubicBezTo>
                  <a:cubicBezTo>
                    <a:pt x="21" y="689"/>
                    <a:pt x="28" y="691"/>
                    <a:pt x="33" y="691"/>
                  </a:cubicBezTo>
                  <a:cubicBezTo>
                    <a:pt x="37" y="691"/>
                    <a:pt x="41" y="690"/>
                    <a:pt x="45" y="688"/>
                  </a:cubicBezTo>
                  <a:cubicBezTo>
                    <a:pt x="48" y="686"/>
                    <a:pt x="46" y="681"/>
                    <a:pt x="44" y="677"/>
                  </a:cubicBezTo>
                  <a:cubicBezTo>
                    <a:pt x="44" y="674"/>
                    <a:pt x="43" y="671"/>
                    <a:pt x="43" y="669"/>
                  </a:cubicBezTo>
                  <a:cubicBezTo>
                    <a:pt x="44" y="667"/>
                    <a:pt x="48" y="666"/>
                    <a:pt x="54" y="666"/>
                  </a:cubicBezTo>
                  <a:cubicBezTo>
                    <a:pt x="56" y="666"/>
                    <a:pt x="59" y="666"/>
                    <a:pt x="60" y="666"/>
                  </a:cubicBezTo>
                  <a:cubicBezTo>
                    <a:pt x="61" y="666"/>
                    <a:pt x="61" y="666"/>
                    <a:pt x="61" y="666"/>
                  </a:cubicBezTo>
                  <a:cubicBezTo>
                    <a:pt x="67" y="667"/>
                    <a:pt x="70" y="670"/>
                    <a:pt x="75" y="679"/>
                  </a:cubicBezTo>
                  <a:cubicBezTo>
                    <a:pt x="75" y="679"/>
                    <a:pt x="76" y="680"/>
                    <a:pt x="77" y="680"/>
                  </a:cubicBezTo>
                  <a:cubicBezTo>
                    <a:pt x="79" y="680"/>
                    <a:pt x="81" y="679"/>
                    <a:pt x="82" y="677"/>
                  </a:cubicBezTo>
                  <a:cubicBezTo>
                    <a:pt x="83" y="677"/>
                    <a:pt x="83" y="676"/>
                    <a:pt x="83" y="675"/>
                  </a:cubicBezTo>
                  <a:cubicBezTo>
                    <a:pt x="83" y="672"/>
                    <a:pt x="80" y="668"/>
                    <a:pt x="77" y="664"/>
                  </a:cubicBezTo>
                  <a:cubicBezTo>
                    <a:pt x="74" y="660"/>
                    <a:pt x="71" y="656"/>
                    <a:pt x="71" y="654"/>
                  </a:cubicBezTo>
                  <a:cubicBezTo>
                    <a:pt x="71" y="653"/>
                    <a:pt x="72" y="653"/>
                    <a:pt x="72" y="653"/>
                  </a:cubicBezTo>
                  <a:cubicBezTo>
                    <a:pt x="72" y="652"/>
                    <a:pt x="74" y="652"/>
                    <a:pt x="75" y="652"/>
                  </a:cubicBezTo>
                  <a:cubicBezTo>
                    <a:pt x="78" y="652"/>
                    <a:pt x="80" y="652"/>
                    <a:pt x="81" y="650"/>
                  </a:cubicBezTo>
                  <a:cubicBezTo>
                    <a:pt x="81" y="648"/>
                    <a:pt x="80" y="645"/>
                    <a:pt x="78" y="643"/>
                  </a:cubicBezTo>
                  <a:cubicBezTo>
                    <a:pt x="77" y="641"/>
                    <a:pt x="75" y="639"/>
                    <a:pt x="75" y="638"/>
                  </a:cubicBezTo>
                  <a:cubicBezTo>
                    <a:pt x="75" y="637"/>
                    <a:pt x="76" y="636"/>
                    <a:pt x="78" y="633"/>
                  </a:cubicBezTo>
                  <a:cubicBezTo>
                    <a:pt x="81" y="630"/>
                    <a:pt x="84" y="628"/>
                    <a:pt x="86" y="628"/>
                  </a:cubicBezTo>
                  <a:cubicBezTo>
                    <a:pt x="100" y="645"/>
                    <a:pt x="109" y="647"/>
                    <a:pt x="115" y="647"/>
                  </a:cubicBezTo>
                  <a:cubicBezTo>
                    <a:pt x="116" y="647"/>
                    <a:pt x="117" y="647"/>
                    <a:pt x="119" y="647"/>
                  </a:cubicBezTo>
                  <a:cubicBezTo>
                    <a:pt x="119" y="647"/>
                    <a:pt x="120" y="647"/>
                    <a:pt x="121" y="647"/>
                  </a:cubicBezTo>
                  <a:cubicBezTo>
                    <a:pt x="122" y="647"/>
                    <a:pt x="122" y="647"/>
                    <a:pt x="123" y="648"/>
                  </a:cubicBezTo>
                  <a:cubicBezTo>
                    <a:pt x="127" y="649"/>
                    <a:pt x="132" y="651"/>
                    <a:pt x="136" y="652"/>
                  </a:cubicBezTo>
                  <a:cubicBezTo>
                    <a:pt x="136" y="652"/>
                    <a:pt x="136" y="652"/>
                    <a:pt x="136" y="652"/>
                  </a:cubicBezTo>
                  <a:cubicBezTo>
                    <a:pt x="151" y="658"/>
                    <a:pt x="165" y="664"/>
                    <a:pt x="178" y="668"/>
                  </a:cubicBezTo>
                  <a:cubicBezTo>
                    <a:pt x="179" y="669"/>
                    <a:pt x="180" y="669"/>
                    <a:pt x="180" y="669"/>
                  </a:cubicBezTo>
                  <a:cubicBezTo>
                    <a:pt x="182" y="669"/>
                    <a:pt x="184" y="668"/>
                    <a:pt x="186" y="667"/>
                  </a:cubicBezTo>
                  <a:cubicBezTo>
                    <a:pt x="188" y="666"/>
                    <a:pt x="191" y="665"/>
                    <a:pt x="194" y="665"/>
                  </a:cubicBezTo>
                  <a:cubicBezTo>
                    <a:pt x="198" y="665"/>
                    <a:pt x="201" y="666"/>
                    <a:pt x="205" y="668"/>
                  </a:cubicBezTo>
                  <a:cubicBezTo>
                    <a:pt x="208" y="669"/>
                    <a:pt x="235" y="680"/>
                    <a:pt x="250" y="680"/>
                  </a:cubicBezTo>
                  <a:cubicBezTo>
                    <a:pt x="255" y="680"/>
                    <a:pt x="259" y="679"/>
                    <a:pt x="261" y="677"/>
                  </a:cubicBezTo>
                  <a:cubicBezTo>
                    <a:pt x="264" y="677"/>
                    <a:pt x="266" y="677"/>
                    <a:pt x="268" y="677"/>
                  </a:cubicBezTo>
                  <a:cubicBezTo>
                    <a:pt x="271" y="677"/>
                    <a:pt x="274" y="677"/>
                    <a:pt x="277" y="676"/>
                  </a:cubicBezTo>
                  <a:cubicBezTo>
                    <a:pt x="277" y="676"/>
                    <a:pt x="277" y="676"/>
                    <a:pt x="277" y="676"/>
                  </a:cubicBezTo>
                  <a:cubicBezTo>
                    <a:pt x="282" y="676"/>
                    <a:pt x="291" y="679"/>
                    <a:pt x="292" y="682"/>
                  </a:cubicBezTo>
                  <a:cubicBezTo>
                    <a:pt x="298" y="692"/>
                    <a:pt x="305" y="695"/>
                    <a:pt x="313" y="695"/>
                  </a:cubicBezTo>
                  <a:cubicBezTo>
                    <a:pt x="315" y="695"/>
                    <a:pt x="316" y="694"/>
                    <a:pt x="318" y="694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3" name="Freeform 62"/>
            <p:cNvSpPr>
              <a:spLocks noEditPoints="1"/>
            </p:cNvSpPr>
            <p:nvPr userDrawn="1"/>
          </p:nvSpPr>
          <p:spPr bwMode="auto">
            <a:xfrm>
              <a:off x="3978275" y="10624824"/>
              <a:ext cx="4335463" cy="4678363"/>
            </a:xfrm>
            <a:custGeom>
              <a:avLst/>
              <a:gdLst>
                <a:gd name="T0" fmla="*/ 927 w 1121"/>
                <a:gd name="T1" fmla="*/ 1131 h 1209"/>
                <a:gd name="T2" fmla="*/ 1010 w 1121"/>
                <a:gd name="T3" fmla="*/ 1072 h 1209"/>
                <a:gd name="T4" fmla="*/ 1059 w 1121"/>
                <a:gd name="T5" fmla="*/ 1018 h 1209"/>
                <a:gd name="T6" fmla="*/ 1087 w 1121"/>
                <a:gd name="T7" fmla="*/ 924 h 1209"/>
                <a:gd name="T8" fmla="*/ 1090 w 1121"/>
                <a:gd name="T9" fmla="*/ 821 h 1209"/>
                <a:gd name="T10" fmla="*/ 1101 w 1121"/>
                <a:gd name="T11" fmla="*/ 749 h 1209"/>
                <a:gd name="T12" fmla="*/ 1012 w 1121"/>
                <a:gd name="T13" fmla="*/ 746 h 1209"/>
                <a:gd name="T14" fmla="*/ 941 w 1121"/>
                <a:gd name="T15" fmla="*/ 783 h 1209"/>
                <a:gd name="T16" fmla="*/ 896 w 1121"/>
                <a:gd name="T17" fmla="*/ 658 h 1209"/>
                <a:gd name="T18" fmla="*/ 865 w 1121"/>
                <a:gd name="T19" fmla="*/ 585 h 1209"/>
                <a:gd name="T20" fmla="*/ 818 w 1121"/>
                <a:gd name="T21" fmla="*/ 570 h 1209"/>
                <a:gd name="T22" fmla="*/ 812 w 1121"/>
                <a:gd name="T23" fmla="*/ 501 h 1209"/>
                <a:gd name="T24" fmla="*/ 792 w 1121"/>
                <a:gd name="T25" fmla="*/ 348 h 1209"/>
                <a:gd name="T26" fmla="*/ 841 w 1121"/>
                <a:gd name="T27" fmla="*/ 312 h 1209"/>
                <a:gd name="T28" fmla="*/ 841 w 1121"/>
                <a:gd name="T29" fmla="*/ 189 h 1209"/>
                <a:gd name="T30" fmla="*/ 813 w 1121"/>
                <a:gd name="T31" fmla="*/ 186 h 1209"/>
                <a:gd name="T32" fmla="*/ 781 w 1121"/>
                <a:gd name="T33" fmla="*/ 196 h 1209"/>
                <a:gd name="T34" fmla="*/ 823 w 1121"/>
                <a:gd name="T35" fmla="*/ 142 h 1209"/>
                <a:gd name="T36" fmla="*/ 847 w 1121"/>
                <a:gd name="T37" fmla="*/ 74 h 1209"/>
                <a:gd name="T38" fmla="*/ 843 w 1121"/>
                <a:gd name="T39" fmla="*/ 54 h 1209"/>
                <a:gd name="T40" fmla="*/ 806 w 1121"/>
                <a:gd name="T41" fmla="*/ 40 h 1209"/>
                <a:gd name="T42" fmla="*/ 772 w 1121"/>
                <a:gd name="T43" fmla="*/ 30 h 1209"/>
                <a:gd name="T44" fmla="*/ 757 w 1121"/>
                <a:gd name="T45" fmla="*/ 8 h 1209"/>
                <a:gd name="T46" fmla="*/ 717 w 1121"/>
                <a:gd name="T47" fmla="*/ 34 h 1209"/>
                <a:gd name="T48" fmla="*/ 695 w 1121"/>
                <a:gd name="T49" fmla="*/ 65 h 1209"/>
                <a:gd name="T50" fmla="*/ 637 w 1121"/>
                <a:gd name="T51" fmla="*/ 68 h 1209"/>
                <a:gd name="T52" fmla="*/ 606 w 1121"/>
                <a:gd name="T53" fmla="*/ 87 h 1209"/>
                <a:gd name="T54" fmla="*/ 555 w 1121"/>
                <a:gd name="T55" fmla="*/ 117 h 1209"/>
                <a:gd name="T56" fmla="*/ 539 w 1121"/>
                <a:gd name="T57" fmla="*/ 164 h 1209"/>
                <a:gd name="T58" fmla="*/ 457 w 1121"/>
                <a:gd name="T59" fmla="*/ 198 h 1209"/>
                <a:gd name="T60" fmla="*/ 464 w 1121"/>
                <a:gd name="T61" fmla="*/ 304 h 1209"/>
                <a:gd name="T62" fmla="*/ 463 w 1121"/>
                <a:gd name="T63" fmla="*/ 276 h 1209"/>
                <a:gd name="T64" fmla="*/ 466 w 1121"/>
                <a:gd name="T65" fmla="*/ 247 h 1209"/>
                <a:gd name="T66" fmla="*/ 440 w 1121"/>
                <a:gd name="T67" fmla="*/ 199 h 1209"/>
                <a:gd name="T68" fmla="*/ 406 w 1121"/>
                <a:gd name="T69" fmla="*/ 324 h 1209"/>
                <a:gd name="T70" fmla="*/ 425 w 1121"/>
                <a:gd name="T71" fmla="*/ 388 h 1209"/>
                <a:gd name="T72" fmla="*/ 417 w 1121"/>
                <a:gd name="T73" fmla="*/ 447 h 1209"/>
                <a:gd name="T74" fmla="*/ 447 w 1121"/>
                <a:gd name="T75" fmla="*/ 566 h 1209"/>
                <a:gd name="T76" fmla="*/ 400 w 1121"/>
                <a:gd name="T77" fmla="*/ 653 h 1209"/>
                <a:gd name="T78" fmla="*/ 316 w 1121"/>
                <a:gd name="T79" fmla="*/ 686 h 1209"/>
                <a:gd name="T80" fmla="*/ 243 w 1121"/>
                <a:gd name="T81" fmla="*/ 654 h 1209"/>
                <a:gd name="T82" fmla="*/ 182 w 1121"/>
                <a:gd name="T83" fmla="*/ 717 h 1209"/>
                <a:gd name="T84" fmla="*/ 68 w 1121"/>
                <a:gd name="T85" fmla="*/ 714 h 1209"/>
                <a:gd name="T86" fmla="*/ 37 w 1121"/>
                <a:gd name="T87" fmla="*/ 787 h 1209"/>
                <a:gd name="T88" fmla="*/ 13 w 1121"/>
                <a:gd name="T89" fmla="*/ 871 h 1209"/>
                <a:gd name="T90" fmla="*/ 55 w 1121"/>
                <a:gd name="T91" fmla="*/ 896 h 1209"/>
                <a:gd name="T92" fmla="*/ 71 w 1121"/>
                <a:gd name="T93" fmla="*/ 917 h 1209"/>
                <a:gd name="T94" fmla="*/ 129 w 1121"/>
                <a:gd name="T95" fmla="*/ 916 h 1209"/>
                <a:gd name="T96" fmla="*/ 180 w 1121"/>
                <a:gd name="T97" fmla="*/ 1083 h 1209"/>
                <a:gd name="T98" fmla="*/ 243 w 1121"/>
                <a:gd name="T99" fmla="*/ 1102 h 1209"/>
                <a:gd name="T100" fmla="*/ 310 w 1121"/>
                <a:gd name="T101" fmla="*/ 1180 h 1209"/>
                <a:gd name="T102" fmla="*/ 371 w 1121"/>
                <a:gd name="T103" fmla="*/ 1201 h 1209"/>
                <a:gd name="T104" fmla="*/ 469 w 1121"/>
                <a:gd name="T105" fmla="*/ 1165 h 1209"/>
                <a:gd name="T106" fmla="*/ 574 w 1121"/>
                <a:gd name="T107" fmla="*/ 1197 h 1209"/>
                <a:gd name="T108" fmla="*/ 661 w 1121"/>
                <a:gd name="T109" fmla="*/ 1121 h 1209"/>
                <a:gd name="T110" fmla="*/ 797 w 1121"/>
                <a:gd name="T111" fmla="*/ 1190 h 1209"/>
                <a:gd name="T112" fmla="*/ 910 w 1121"/>
                <a:gd name="T113" fmla="*/ 1190 h 1209"/>
                <a:gd name="T114" fmla="*/ 802 w 1121"/>
                <a:gd name="T115" fmla="*/ 1121 h 1209"/>
                <a:gd name="T116" fmla="*/ 880 w 1121"/>
                <a:gd name="T117" fmla="*/ 1050 h 1209"/>
                <a:gd name="T118" fmla="*/ 941 w 1121"/>
                <a:gd name="T119" fmla="*/ 958 h 1209"/>
                <a:gd name="T120" fmla="*/ 912 w 1121"/>
                <a:gd name="T121" fmla="*/ 1051 h 1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21" h="1209">
                  <a:moveTo>
                    <a:pt x="912" y="1183"/>
                  </a:moveTo>
                  <a:cubicBezTo>
                    <a:pt x="911" y="1177"/>
                    <a:pt x="911" y="1175"/>
                    <a:pt x="912" y="1172"/>
                  </a:cubicBezTo>
                  <a:cubicBezTo>
                    <a:pt x="914" y="1168"/>
                    <a:pt x="918" y="1167"/>
                    <a:pt x="923" y="1166"/>
                  </a:cubicBezTo>
                  <a:cubicBezTo>
                    <a:pt x="929" y="1164"/>
                    <a:pt x="933" y="1162"/>
                    <a:pt x="934" y="1160"/>
                  </a:cubicBezTo>
                  <a:cubicBezTo>
                    <a:pt x="933" y="1160"/>
                    <a:pt x="932" y="1160"/>
                    <a:pt x="931" y="1160"/>
                  </a:cubicBezTo>
                  <a:cubicBezTo>
                    <a:pt x="929" y="1160"/>
                    <a:pt x="927" y="1161"/>
                    <a:pt x="925" y="1161"/>
                  </a:cubicBezTo>
                  <a:cubicBezTo>
                    <a:pt x="922" y="1161"/>
                    <a:pt x="920" y="1160"/>
                    <a:pt x="919" y="1157"/>
                  </a:cubicBezTo>
                  <a:cubicBezTo>
                    <a:pt x="917" y="1154"/>
                    <a:pt x="919" y="1150"/>
                    <a:pt x="921" y="1147"/>
                  </a:cubicBezTo>
                  <a:cubicBezTo>
                    <a:pt x="922" y="1146"/>
                    <a:pt x="922" y="1145"/>
                    <a:pt x="923" y="1144"/>
                  </a:cubicBezTo>
                  <a:cubicBezTo>
                    <a:pt x="923" y="1143"/>
                    <a:pt x="922" y="1143"/>
                    <a:pt x="922" y="1143"/>
                  </a:cubicBezTo>
                  <a:cubicBezTo>
                    <a:pt x="922" y="1138"/>
                    <a:pt x="924" y="1136"/>
                    <a:pt x="926" y="1134"/>
                  </a:cubicBezTo>
                  <a:cubicBezTo>
                    <a:pt x="927" y="1133"/>
                    <a:pt x="927" y="1133"/>
                    <a:pt x="928" y="1131"/>
                  </a:cubicBezTo>
                  <a:cubicBezTo>
                    <a:pt x="928" y="1131"/>
                    <a:pt x="928" y="1131"/>
                    <a:pt x="928" y="1131"/>
                  </a:cubicBezTo>
                  <a:cubicBezTo>
                    <a:pt x="928" y="1131"/>
                    <a:pt x="927" y="1131"/>
                    <a:pt x="927" y="1131"/>
                  </a:cubicBezTo>
                  <a:cubicBezTo>
                    <a:pt x="923" y="1128"/>
                    <a:pt x="923" y="1124"/>
                    <a:pt x="925" y="1119"/>
                  </a:cubicBezTo>
                  <a:cubicBezTo>
                    <a:pt x="927" y="1113"/>
                    <a:pt x="933" y="1113"/>
                    <a:pt x="938" y="1113"/>
                  </a:cubicBezTo>
                  <a:cubicBezTo>
                    <a:pt x="941" y="1113"/>
                    <a:pt x="941" y="1113"/>
                    <a:pt x="941" y="1113"/>
                  </a:cubicBezTo>
                  <a:cubicBezTo>
                    <a:pt x="942" y="1113"/>
                    <a:pt x="945" y="1112"/>
                    <a:pt x="951" y="1111"/>
                  </a:cubicBezTo>
                  <a:cubicBezTo>
                    <a:pt x="953" y="1110"/>
                    <a:pt x="956" y="1107"/>
                    <a:pt x="958" y="1105"/>
                  </a:cubicBezTo>
                  <a:cubicBezTo>
                    <a:pt x="960" y="1102"/>
                    <a:pt x="963" y="1099"/>
                    <a:pt x="967" y="1098"/>
                  </a:cubicBezTo>
                  <a:cubicBezTo>
                    <a:pt x="972" y="1097"/>
                    <a:pt x="976" y="1098"/>
                    <a:pt x="979" y="1099"/>
                  </a:cubicBezTo>
                  <a:cubicBezTo>
                    <a:pt x="981" y="1099"/>
                    <a:pt x="982" y="1100"/>
                    <a:pt x="983" y="1100"/>
                  </a:cubicBezTo>
                  <a:cubicBezTo>
                    <a:pt x="984" y="1099"/>
                    <a:pt x="985" y="1097"/>
                    <a:pt x="986" y="1095"/>
                  </a:cubicBezTo>
                  <a:cubicBezTo>
                    <a:pt x="987" y="1093"/>
                    <a:pt x="988" y="1091"/>
                    <a:pt x="990" y="1089"/>
                  </a:cubicBezTo>
                  <a:cubicBezTo>
                    <a:pt x="993" y="1088"/>
                    <a:pt x="995" y="1087"/>
                    <a:pt x="996" y="1087"/>
                  </a:cubicBezTo>
                  <a:cubicBezTo>
                    <a:pt x="998" y="1086"/>
                    <a:pt x="999" y="1085"/>
                    <a:pt x="999" y="1085"/>
                  </a:cubicBezTo>
                  <a:cubicBezTo>
                    <a:pt x="1001" y="1083"/>
                    <a:pt x="1002" y="1082"/>
                    <a:pt x="1003" y="1080"/>
                  </a:cubicBezTo>
                  <a:cubicBezTo>
                    <a:pt x="1004" y="1078"/>
                    <a:pt x="1006" y="1075"/>
                    <a:pt x="1010" y="1072"/>
                  </a:cubicBezTo>
                  <a:cubicBezTo>
                    <a:pt x="1012" y="1070"/>
                    <a:pt x="1015" y="1070"/>
                    <a:pt x="1018" y="1070"/>
                  </a:cubicBezTo>
                  <a:cubicBezTo>
                    <a:pt x="1019" y="1070"/>
                    <a:pt x="1021" y="1070"/>
                    <a:pt x="1021" y="1070"/>
                  </a:cubicBezTo>
                  <a:cubicBezTo>
                    <a:pt x="1022" y="1069"/>
                    <a:pt x="1023" y="1068"/>
                    <a:pt x="1023" y="1067"/>
                  </a:cubicBezTo>
                  <a:cubicBezTo>
                    <a:pt x="1024" y="1065"/>
                    <a:pt x="1025" y="1062"/>
                    <a:pt x="1028" y="1060"/>
                  </a:cubicBezTo>
                  <a:cubicBezTo>
                    <a:pt x="1031" y="1058"/>
                    <a:pt x="1034" y="1059"/>
                    <a:pt x="1035" y="1059"/>
                  </a:cubicBezTo>
                  <a:cubicBezTo>
                    <a:pt x="1037" y="1059"/>
                    <a:pt x="1037" y="1059"/>
                    <a:pt x="1037" y="1059"/>
                  </a:cubicBezTo>
                  <a:cubicBezTo>
                    <a:pt x="1037" y="1059"/>
                    <a:pt x="1038" y="1060"/>
                    <a:pt x="1038" y="1060"/>
                  </a:cubicBezTo>
                  <a:cubicBezTo>
                    <a:pt x="1038" y="1060"/>
                    <a:pt x="1039" y="1060"/>
                    <a:pt x="1040" y="1060"/>
                  </a:cubicBezTo>
                  <a:cubicBezTo>
                    <a:pt x="1041" y="1059"/>
                    <a:pt x="1041" y="1059"/>
                    <a:pt x="1042" y="1058"/>
                  </a:cubicBezTo>
                  <a:cubicBezTo>
                    <a:pt x="1043" y="1057"/>
                    <a:pt x="1044" y="1055"/>
                    <a:pt x="1046" y="1054"/>
                  </a:cubicBezTo>
                  <a:cubicBezTo>
                    <a:pt x="1048" y="1053"/>
                    <a:pt x="1050" y="1053"/>
                    <a:pt x="1051" y="1053"/>
                  </a:cubicBezTo>
                  <a:cubicBezTo>
                    <a:pt x="1054" y="1053"/>
                    <a:pt x="1056" y="1052"/>
                    <a:pt x="1058" y="1051"/>
                  </a:cubicBezTo>
                  <a:cubicBezTo>
                    <a:pt x="1062" y="1044"/>
                    <a:pt x="1069" y="1030"/>
                    <a:pt x="1069" y="1027"/>
                  </a:cubicBezTo>
                  <a:cubicBezTo>
                    <a:pt x="1068" y="1024"/>
                    <a:pt x="1063" y="1021"/>
                    <a:pt x="1059" y="1018"/>
                  </a:cubicBezTo>
                  <a:cubicBezTo>
                    <a:pt x="1055" y="1016"/>
                    <a:pt x="1051" y="1014"/>
                    <a:pt x="1049" y="1011"/>
                  </a:cubicBezTo>
                  <a:cubicBezTo>
                    <a:pt x="1049" y="1010"/>
                    <a:pt x="1049" y="1010"/>
                    <a:pt x="1049" y="1010"/>
                  </a:cubicBezTo>
                  <a:cubicBezTo>
                    <a:pt x="1048" y="1009"/>
                    <a:pt x="1048" y="1008"/>
                    <a:pt x="1048" y="1007"/>
                  </a:cubicBezTo>
                  <a:cubicBezTo>
                    <a:pt x="1048" y="1007"/>
                    <a:pt x="1048" y="1007"/>
                    <a:pt x="1048" y="1007"/>
                  </a:cubicBezTo>
                  <a:cubicBezTo>
                    <a:pt x="1050" y="1000"/>
                    <a:pt x="1056" y="997"/>
                    <a:pt x="1062" y="993"/>
                  </a:cubicBezTo>
                  <a:cubicBezTo>
                    <a:pt x="1065" y="992"/>
                    <a:pt x="1068" y="990"/>
                    <a:pt x="1070" y="987"/>
                  </a:cubicBezTo>
                  <a:cubicBezTo>
                    <a:pt x="1075" y="983"/>
                    <a:pt x="1077" y="979"/>
                    <a:pt x="1079" y="974"/>
                  </a:cubicBezTo>
                  <a:cubicBezTo>
                    <a:pt x="1081" y="971"/>
                    <a:pt x="1082" y="967"/>
                    <a:pt x="1085" y="964"/>
                  </a:cubicBezTo>
                  <a:cubicBezTo>
                    <a:pt x="1089" y="961"/>
                    <a:pt x="1094" y="959"/>
                    <a:pt x="1099" y="957"/>
                  </a:cubicBezTo>
                  <a:cubicBezTo>
                    <a:pt x="1103" y="955"/>
                    <a:pt x="1107" y="954"/>
                    <a:pt x="1111" y="952"/>
                  </a:cubicBezTo>
                  <a:cubicBezTo>
                    <a:pt x="1112" y="945"/>
                    <a:pt x="1112" y="936"/>
                    <a:pt x="1110" y="933"/>
                  </a:cubicBezTo>
                  <a:cubicBezTo>
                    <a:pt x="1107" y="929"/>
                    <a:pt x="1101" y="927"/>
                    <a:pt x="1095" y="926"/>
                  </a:cubicBezTo>
                  <a:cubicBezTo>
                    <a:pt x="1093" y="926"/>
                    <a:pt x="1090" y="925"/>
                    <a:pt x="1088" y="925"/>
                  </a:cubicBezTo>
                  <a:cubicBezTo>
                    <a:pt x="1088" y="925"/>
                    <a:pt x="1088" y="924"/>
                    <a:pt x="1087" y="924"/>
                  </a:cubicBezTo>
                  <a:cubicBezTo>
                    <a:pt x="1084" y="922"/>
                    <a:pt x="1081" y="916"/>
                    <a:pt x="1077" y="906"/>
                  </a:cubicBezTo>
                  <a:cubicBezTo>
                    <a:pt x="1075" y="903"/>
                    <a:pt x="1074" y="899"/>
                    <a:pt x="1073" y="896"/>
                  </a:cubicBezTo>
                  <a:cubicBezTo>
                    <a:pt x="1072" y="896"/>
                    <a:pt x="1072" y="896"/>
                    <a:pt x="1072" y="896"/>
                  </a:cubicBezTo>
                  <a:cubicBezTo>
                    <a:pt x="1071" y="892"/>
                    <a:pt x="1069" y="888"/>
                    <a:pt x="1067" y="884"/>
                  </a:cubicBezTo>
                  <a:cubicBezTo>
                    <a:pt x="1063" y="876"/>
                    <a:pt x="1058" y="867"/>
                    <a:pt x="1063" y="856"/>
                  </a:cubicBezTo>
                  <a:cubicBezTo>
                    <a:pt x="1063" y="856"/>
                    <a:pt x="1063" y="856"/>
                    <a:pt x="1063" y="856"/>
                  </a:cubicBezTo>
                  <a:cubicBezTo>
                    <a:pt x="1064" y="855"/>
                    <a:pt x="1064" y="854"/>
                    <a:pt x="1066" y="854"/>
                  </a:cubicBezTo>
                  <a:cubicBezTo>
                    <a:pt x="1066" y="854"/>
                    <a:pt x="1066" y="854"/>
                    <a:pt x="1066" y="854"/>
                  </a:cubicBezTo>
                  <a:cubicBezTo>
                    <a:pt x="1075" y="853"/>
                    <a:pt x="1097" y="845"/>
                    <a:pt x="1102" y="842"/>
                  </a:cubicBezTo>
                  <a:cubicBezTo>
                    <a:pt x="1101" y="835"/>
                    <a:pt x="1100" y="834"/>
                    <a:pt x="1100" y="834"/>
                  </a:cubicBezTo>
                  <a:cubicBezTo>
                    <a:pt x="1099" y="834"/>
                    <a:pt x="1099" y="834"/>
                    <a:pt x="1099" y="834"/>
                  </a:cubicBezTo>
                  <a:cubicBezTo>
                    <a:pt x="1099" y="834"/>
                    <a:pt x="1098" y="834"/>
                    <a:pt x="1098" y="834"/>
                  </a:cubicBezTo>
                  <a:cubicBezTo>
                    <a:pt x="1097" y="834"/>
                    <a:pt x="1094" y="834"/>
                    <a:pt x="1092" y="831"/>
                  </a:cubicBezTo>
                  <a:cubicBezTo>
                    <a:pt x="1090" y="828"/>
                    <a:pt x="1090" y="823"/>
                    <a:pt x="1090" y="821"/>
                  </a:cubicBezTo>
                  <a:cubicBezTo>
                    <a:pt x="1090" y="820"/>
                    <a:pt x="1089" y="820"/>
                    <a:pt x="1089" y="819"/>
                  </a:cubicBezTo>
                  <a:cubicBezTo>
                    <a:pt x="1087" y="817"/>
                    <a:pt x="1086" y="815"/>
                    <a:pt x="1085" y="812"/>
                  </a:cubicBezTo>
                  <a:cubicBezTo>
                    <a:pt x="1084" y="808"/>
                    <a:pt x="1087" y="805"/>
                    <a:pt x="1089" y="804"/>
                  </a:cubicBezTo>
                  <a:cubicBezTo>
                    <a:pt x="1089" y="803"/>
                    <a:pt x="1091" y="802"/>
                    <a:pt x="1091" y="801"/>
                  </a:cubicBezTo>
                  <a:cubicBezTo>
                    <a:pt x="1088" y="792"/>
                    <a:pt x="1086" y="785"/>
                    <a:pt x="1092" y="780"/>
                  </a:cubicBezTo>
                  <a:cubicBezTo>
                    <a:pt x="1096" y="777"/>
                    <a:pt x="1099" y="776"/>
                    <a:pt x="1102" y="776"/>
                  </a:cubicBezTo>
                  <a:cubicBezTo>
                    <a:pt x="1106" y="776"/>
                    <a:pt x="1109" y="779"/>
                    <a:pt x="1112" y="781"/>
                  </a:cubicBezTo>
                  <a:cubicBezTo>
                    <a:pt x="1113" y="782"/>
                    <a:pt x="1114" y="783"/>
                    <a:pt x="1115" y="784"/>
                  </a:cubicBezTo>
                  <a:cubicBezTo>
                    <a:pt x="1115" y="783"/>
                    <a:pt x="1116" y="782"/>
                    <a:pt x="1117" y="781"/>
                  </a:cubicBezTo>
                  <a:cubicBezTo>
                    <a:pt x="1117" y="781"/>
                    <a:pt x="1118" y="780"/>
                    <a:pt x="1118" y="780"/>
                  </a:cubicBezTo>
                  <a:cubicBezTo>
                    <a:pt x="1121" y="774"/>
                    <a:pt x="1120" y="773"/>
                    <a:pt x="1117" y="771"/>
                  </a:cubicBezTo>
                  <a:cubicBezTo>
                    <a:pt x="1115" y="770"/>
                    <a:pt x="1112" y="768"/>
                    <a:pt x="1111" y="764"/>
                  </a:cubicBezTo>
                  <a:cubicBezTo>
                    <a:pt x="1110" y="754"/>
                    <a:pt x="1108" y="754"/>
                    <a:pt x="1107" y="754"/>
                  </a:cubicBezTo>
                  <a:cubicBezTo>
                    <a:pt x="1105" y="754"/>
                    <a:pt x="1102" y="753"/>
                    <a:pt x="1101" y="749"/>
                  </a:cubicBezTo>
                  <a:cubicBezTo>
                    <a:pt x="1100" y="749"/>
                    <a:pt x="1100" y="748"/>
                    <a:pt x="1100" y="747"/>
                  </a:cubicBezTo>
                  <a:cubicBezTo>
                    <a:pt x="1101" y="742"/>
                    <a:pt x="1101" y="738"/>
                    <a:pt x="1099" y="736"/>
                  </a:cubicBezTo>
                  <a:cubicBezTo>
                    <a:pt x="1098" y="734"/>
                    <a:pt x="1097" y="734"/>
                    <a:pt x="1094" y="733"/>
                  </a:cubicBezTo>
                  <a:cubicBezTo>
                    <a:pt x="1093" y="736"/>
                    <a:pt x="1092" y="741"/>
                    <a:pt x="1087" y="741"/>
                  </a:cubicBezTo>
                  <a:cubicBezTo>
                    <a:pt x="1086" y="741"/>
                    <a:pt x="1084" y="740"/>
                    <a:pt x="1083" y="739"/>
                  </a:cubicBezTo>
                  <a:cubicBezTo>
                    <a:pt x="1078" y="743"/>
                    <a:pt x="1072" y="744"/>
                    <a:pt x="1066" y="742"/>
                  </a:cubicBezTo>
                  <a:cubicBezTo>
                    <a:pt x="1066" y="742"/>
                    <a:pt x="1066" y="742"/>
                    <a:pt x="1066" y="742"/>
                  </a:cubicBezTo>
                  <a:cubicBezTo>
                    <a:pt x="1064" y="741"/>
                    <a:pt x="1064" y="740"/>
                    <a:pt x="1064" y="739"/>
                  </a:cubicBezTo>
                  <a:cubicBezTo>
                    <a:pt x="1064" y="738"/>
                    <a:pt x="1064" y="738"/>
                    <a:pt x="1064" y="738"/>
                  </a:cubicBezTo>
                  <a:cubicBezTo>
                    <a:pt x="1064" y="730"/>
                    <a:pt x="1062" y="724"/>
                    <a:pt x="1057" y="719"/>
                  </a:cubicBezTo>
                  <a:cubicBezTo>
                    <a:pt x="1051" y="712"/>
                    <a:pt x="1041" y="709"/>
                    <a:pt x="1030" y="709"/>
                  </a:cubicBezTo>
                  <a:cubicBezTo>
                    <a:pt x="1027" y="709"/>
                    <a:pt x="1024" y="709"/>
                    <a:pt x="1021" y="709"/>
                  </a:cubicBezTo>
                  <a:cubicBezTo>
                    <a:pt x="1011" y="729"/>
                    <a:pt x="1013" y="732"/>
                    <a:pt x="1014" y="735"/>
                  </a:cubicBezTo>
                  <a:cubicBezTo>
                    <a:pt x="1015" y="739"/>
                    <a:pt x="1015" y="741"/>
                    <a:pt x="1012" y="746"/>
                  </a:cubicBezTo>
                  <a:cubicBezTo>
                    <a:pt x="1011" y="748"/>
                    <a:pt x="1009" y="749"/>
                    <a:pt x="1005" y="751"/>
                  </a:cubicBezTo>
                  <a:cubicBezTo>
                    <a:pt x="1002" y="752"/>
                    <a:pt x="998" y="754"/>
                    <a:pt x="997" y="757"/>
                  </a:cubicBezTo>
                  <a:cubicBezTo>
                    <a:pt x="995" y="767"/>
                    <a:pt x="992" y="780"/>
                    <a:pt x="985" y="783"/>
                  </a:cubicBezTo>
                  <a:cubicBezTo>
                    <a:pt x="985" y="786"/>
                    <a:pt x="984" y="788"/>
                    <a:pt x="982" y="791"/>
                  </a:cubicBezTo>
                  <a:cubicBezTo>
                    <a:pt x="982" y="791"/>
                    <a:pt x="982" y="791"/>
                    <a:pt x="982" y="791"/>
                  </a:cubicBezTo>
                  <a:cubicBezTo>
                    <a:pt x="981" y="792"/>
                    <a:pt x="980" y="792"/>
                    <a:pt x="979" y="792"/>
                  </a:cubicBezTo>
                  <a:cubicBezTo>
                    <a:pt x="978" y="792"/>
                    <a:pt x="978" y="792"/>
                    <a:pt x="978" y="792"/>
                  </a:cubicBezTo>
                  <a:cubicBezTo>
                    <a:pt x="974" y="791"/>
                    <a:pt x="974" y="786"/>
                    <a:pt x="974" y="782"/>
                  </a:cubicBezTo>
                  <a:cubicBezTo>
                    <a:pt x="973" y="781"/>
                    <a:pt x="973" y="779"/>
                    <a:pt x="973" y="778"/>
                  </a:cubicBezTo>
                  <a:cubicBezTo>
                    <a:pt x="970" y="777"/>
                    <a:pt x="968" y="773"/>
                    <a:pt x="967" y="771"/>
                  </a:cubicBezTo>
                  <a:cubicBezTo>
                    <a:pt x="967" y="771"/>
                    <a:pt x="967" y="770"/>
                    <a:pt x="966" y="770"/>
                  </a:cubicBezTo>
                  <a:cubicBezTo>
                    <a:pt x="962" y="776"/>
                    <a:pt x="960" y="778"/>
                    <a:pt x="956" y="778"/>
                  </a:cubicBezTo>
                  <a:cubicBezTo>
                    <a:pt x="955" y="778"/>
                    <a:pt x="955" y="778"/>
                    <a:pt x="955" y="778"/>
                  </a:cubicBezTo>
                  <a:cubicBezTo>
                    <a:pt x="948" y="782"/>
                    <a:pt x="944" y="783"/>
                    <a:pt x="941" y="783"/>
                  </a:cubicBezTo>
                  <a:cubicBezTo>
                    <a:pt x="938" y="783"/>
                    <a:pt x="938" y="783"/>
                    <a:pt x="938" y="783"/>
                  </a:cubicBezTo>
                  <a:cubicBezTo>
                    <a:pt x="938" y="783"/>
                    <a:pt x="937" y="783"/>
                    <a:pt x="935" y="783"/>
                  </a:cubicBezTo>
                  <a:cubicBezTo>
                    <a:pt x="934" y="784"/>
                    <a:pt x="932" y="786"/>
                    <a:pt x="931" y="788"/>
                  </a:cubicBezTo>
                  <a:cubicBezTo>
                    <a:pt x="929" y="791"/>
                    <a:pt x="927" y="794"/>
                    <a:pt x="923" y="795"/>
                  </a:cubicBezTo>
                  <a:cubicBezTo>
                    <a:pt x="923" y="795"/>
                    <a:pt x="922" y="795"/>
                    <a:pt x="921" y="795"/>
                  </a:cubicBezTo>
                  <a:cubicBezTo>
                    <a:pt x="912" y="791"/>
                    <a:pt x="909" y="785"/>
                    <a:pt x="907" y="780"/>
                  </a:cubicBezTo>
                  <a:cubicBezTo>
                    <a:pt x="905" y="773"/>
                    <a:pt x="906" y="767"/>
                    <a:pt x="907" y="764"/>
                  </a:cubicBezTo>
                  <a:cubicBezTo>
                    <a:pt x="900" y="744"/>
                    <a:pt x="911" y="725"/>
                    <a:pt x="916" y="718"/>
                  </a:cubicBezTo>
                  <a:cubicBezTo>
                    <a:pt x="916" y="716"/>
                    <a:pt x="916" y="714"/>
                    <a:pt x="916" y="713"/>
                  </a:cubicBezTo>
                  <a:cubicBezTo>
                    <a:pt x="917" y="710"/>
                    <a:pt x="917" y="707"/>
                    <a:pt x="917" y="704"/>
                  </a:cubicBezTo>
                  <a:cubicBezTo>
                    <a:pt x="907" y="699"/>
                    <a:pt x="899" y="690"/>
                    <a:pt x="892" y="682"/>
                  </a:cubicBezTo>
                  <a:cubicBezTo>
                    <a:pt x="892" y="682"/>
                    <a:pt x="892" y="681"/>
                    <a:pt x="892" y="681"/>
                  </a:cubicBezTo>
                  <a:cubicBezTo>
                    <a:pt x="890" y="676"/>
                    <a:pt x="892" y="672"/>
                    <a:pt x="894" y="668"/>
                  </a:cubicBezTo>
                  <a:cubicBezTo>
                    <a:pt x="895" y="665"/>
                    <a:pt x="896" y="662"/>
                    <a:pt x="896" y="658"/>
                  </a:cubicBezTo>
                  <a:cubicBezTo>
                    <a:pt x="895" y="657"/>
                    <a:pt x="894" y="656"/>
                    <a:pt x="892" y="654"/>
                  </a:cubicBezTo>
                  <a:cubicBezTo>
                    <a:pt x="888" y="650"/>
                    <a:pt x="881" y="644"/>
                    <a:pt x="885" y="626"/>
                  </a:cubicBezTo>
                  <a:cubicBezTo>
                    <a:pt x="886" y="623"/>
                    <a:pt x="881" y="612"/>
                    <a:pt x="875" y="605"/>
                  </a:cubicBezTo>
                  <a:cubicBezTo>
                    <a:pt x="874" y="603"/>
                    <a:pt x="873" y="602"/>
                    <a:pt x="872" y="602"/>
                  </a:cubicBezTo>
                  <a:cubicBezTo>
                    <a:pt x="872" y="602"/>
                    <a:pt x="872" y="602"/>
                    <a:pt x="872" y="602"/>
                  </a:cubicBezTo>
                  <a:cubicBezTo>
                    <a:pt x="871" y="602"/>
                    <a:pt x="869" y="603"/>
                    <a:pt x="868" y="603"/>
                  </a:cubicBezTo>
                  <a:cubicBezTo>
                    <a:pt x="865" y="604"/>
                    <a:pt x="863" y="605"/>
                    <a:pt x="861" y="605"/>
                  </a:cubicBezTo>
                  <a:cubicBezTo>
                    <a:pt x="858" y="605"/>
                    <a:pt x="856" y="603"/>
                    <a:pt x="856" y="600"/>
                  </a:cubicBezTo>
                  <a:cubicBezTo>
                    <a:pt x="855" y="598"/>
                    <a:pt x="854" y="590"/>
                    <a:pt x="856" y="587"/>
                  </a:cubicBezTo>
                  <a:cubicBezTo>
                    <a:pt x="857" y="586"/>
                    <a:pt x="857" y="586"/>
                    <a:pt x="857" y="586"/>
                  </a:cubicBezTo>
                  <a:cubicBezTo>
                    <a:pt x="857" y="585"/>
                    <a:pt x="858" y="585"/>
                    <a:pt x="859" y="585"/>
                  </a:cubicBezTo>
                  <a:cubicBezTo>
                    <a:pt x="860" y="585"/>
                    <a:pt x="860" y="585"/>
                    <a:pt x="860" y="585"/>
                  </a:cubicBezTo>
                  <a:cubicBezTo>
                    <a:pt x="861" y="585"/>
                    <a:pt x="861" y="585"/>
                    <a:pt x="862" y="585"/>
                  </a:cubicBezTo>
                  <a:cubicBezTo>
                    <a:pt x="864" y="585"/>
                    <a:pt x="865" y="585"/>
                    <a:pt x="865" y="585"/>
                  </a:cubicBezTo>
                  <a:cubicBezTo>
                    <a:pt x="865" y="585"/>
                    <a:pt x="866" y="585"/>
                    <a:pt x="865" y="583"/>
                  </a:cubicBezTo>
                  <a:cubicBezTo>
                    <a:pt x="859" y="573"/>
                    <a:pt x="859" y="573"/>
                    <a:pt x="859" y="573"/>
                  </a:cubicBezTo>
                  <a:cubicBezTo>
                    <a:pt x="854" y="575"/>
                    <a:pt x="854" y="575"/>
                    <a:pt x="854" y="575"/>
                  </a:cubicBezTo>
                  <a:cubicBezTo>
                    <a:pt x="853" y="575"/>
                    <a:pt x="853" y="576"/>
                    <a:pt x="852" y="575"/>
                  </a:cubicBezTo>
                  <a:cubicBezTo>
                    <a:pt x="850" y="575"/>
                    <a:pt x="849" y="575"/>
                    <a:pt x="848" y="574"/>
                  </a:cubicBezTo>
                  <a:cubicBezTo>
                    <a:pt x="846" y="574"/>
                    <a:pt x="845" y="573"/>
                    <a:pt x="843" y="573"/>
                  </a:cubicBezTo>
                  <a:cubicBezTo>
                    <a:pt x="843" y="573"/>
                    <a:pt x="843" y="573"/>
                    <a:pt x="843" y="573"/>
                  </a:cubicBezTo>
                  <a:cubicBezTo>
                    <a:pt x="841" y="573"/>
                    <a:pt x="840" y="573"/>
                    <a:pt x="839" y="573"/>
                  </a:cubicBezTo>
                  <a:cubicBezTo>
                    <a:pt x="837" y="574"/>
                    <a:pt x="834" y="574"/>
                    <a:pt x="832" y="574"/>
                  </a:cubicBezTo>
                  <a:cubicBezTo>
                    <a:pt x="830" y="573"/>
                    <a:pt x="828" y="571"/>
                    <a:pt x="827" y="570"/>
                  </a:cubicBezTo>
                  <a:cubicBezTo>
                    <a:pt x="827" y="569"/>
                    <a:pt x="826" y="568"/>
                    <a:pt x="826" y="568"/>
                  </a:cubicBezTo>
                  <a:cubicBezTo>
                    <a:pt x="825" y="568"/>
                    <a:pt x="825" y="568"/>
                    <a:pt x="825" y="568"/>
                  </a:cubicBezTo>
                  <a:cubicBezTo>
                    <a:pt x="825" y="568"/>
                    <a:pt x="824" y="569"/>
                    <a:pt x="823" y="569"/>
                  </a:cubicBezTo>
                  <a:cubicBezTo>
                    <a:pt x="822" y="569"/>
                    <a:pt x="820" y="570"/>
                    <a:pt x="818" y="570"/>
                  </a:cubicBezTo>
                  <a:cubicBezTo>
                    <a:pt x="815" y="570"/>
                    <a:pt x="812" y="569"/>
                    <a:pt x="809" y="566"/>
                  </a:cubicBezTo>
                  <a:cubicBezTo>
                    <a:pt x="809" y="566"/>
                    <a:pt x="808" y="566"/>
                    <a:pt x="808" y="566"/>
                  </a:cubicBezTo>
                  <a:cubicBezTo>
                    <a:pt x="806" y="563"/>
                    <a:pt x="806" y="560"/>
                    <a:pt x="806" y="558"/>
                  </a:cubicBezTo>
                  <a:cubicBezTo>
                    <a:pt x="807" y="554"/>
                    <a:pt x="810" y="551"/>
                    <a:pt x="813" y="549"/>
                  </a:cubicBezTo>
                  <a:cubicBezTo>
                    <a:pt x="812" y="549"/>
                    <a:pt x="811" y="548"/>
                    <a:pt x="810" y="546"/>
                  </a:cubicBezTo>
                  <a:cubicBezTo>
                    <a:pt x="810" y="546"/>
                    <a:pt x="810" y="546"/>
                    <a:pt x="810" y="546"/>
                  </a:cubicBezTo>
                  <a:cubicBezTo>
                    <a:pt x="810" y="545"/>
                    <a:pt x="810" y="545"/>
                    <a:pt x="810" y="545"/>
                  </a:cubicBezTo>
                  <a:cubicBezTo>
                    <a:pt x="810" y="545"/>
                    <a:pt x="810" y="544"/>
                    <a:pt x="810" y="544"/>
                  </a:cubicBezTo>
                  <a:cubicBezTo>
                    <a:pt x="810" y="544"/>
                    <a:pt x="810" y="544"/>
                    <a:pt x="810" y="543"/>
                  </a:cubicBezTo>
                  <a:cubicBezTo>
                    <a:pt x="810" y="543"/>
                    <a:pt x="811" y="542"/>
                    <a:pt x="811" y="542"/>
                  </a:cubicBezTo>
                  <a:cubicBezTo>
                    <a:pt x="815" y="538"/>
                    <a:pt x="820" y="530"/>
                    <a:pt x="825" y="522"/>
                  </a:cubicBezTo>
                  <a:cubicBezTo>
                    <a:pt x="821" y="518"/>
                    <a:pt x="820" y="515"/>
                    <a:pt x="819" y="512"/>
                  </a:cubicBezTo>
                  <a:cubicBezTo>
                    <a:pt x="818" y="510"/>
                    <a:pt x="818" y="509"/>
                    <a:pt x="817" y="508"/>
                  </a:cubicBezTo>
                  <a:cubicBezTo>
                    <a:pt x="815" y="505"/>
                    <a:pt x="814" y="503"/>
                    <a:pt x="812" y="501"/>
                  </a:cubicBezTo>
                  <a:cubicBezTo>
                    <a:pt x="809" y="499"/>
                    <a:pt x="807" y="497"/>
                    <a:pt x="804" y="493"/>
                  </a:cubicBezTo>
                  <a:cubicBezTo>
                    <a:pt x="802" y="489"/>
                    <a:pt x="804" y="484"/>
                    <a:pt x="806" y="479"/>
                  </a:cubicBezTo>
                  <a:cubicBezTo>
                    <a:pt x="807" y="477"/>
                    <a:pt x="808" y="474"/>
                    <a:pt x="808" y="474"/>
                  </a:cubicBezTo>
                  <a:cubicBezTo>
                    <a:pt x="808" y="473"/>
                    <a:pt x="808" y="473"/>
                    <a:pt x="808" y="473"/>
                  </a:cubicBezTo>
                  <a:cubicBezTo>
                    <a:pt x="808" y="469"/>
                    <a:pt x="806" y="468"/>
                    <a:pt x="802" y="466"/>
                  </a:cubicBezTo>
                  <a:cubicBezTo>
                    <a:pt x="799" y="464"/>
                    <a:pt x="795" y="462"/>
                    <a:pt x="795" y="458"/>
                  </a:cubicBezTo>
                  <a:cubicBezTo>
                    <a:pt x="795" y="457"/>
                    <a:pt x="795" y="456"/>
                    <a:pt x="795" y="456"/>
                  </a:cubicBezTo>
                  <a:cubicBezTo>
                    <a:pt x="799" y="451"/>
                    <a:pt x="804" y="450"/>
                    <a:pt x="808" y="450"/>
                  </a:cubicBezTo>
                  <a:cubicBezTo>
                    <a:pt x="811" y="450"/>
                    <a:pt x="813" y="450"/>
                    <a:pt x="815" y="448"/>
                  </a:cubicBezTo>
                  <a:cubicBezTo>
                    <a:pt x="815" y="444"/>
                    <a:pt x="814" y="437"/>
                    <a:pt x="813" y="430"/>
                  </a:cubicBezTo>
                  <a:cubicBezTo>
                    <a:pt x="812" y="425"/>
                    <a:pt x="812" y="420"/>
                    <a:pt x="811" y="415"/>
                  </a:cubicBezTo>
                  <a:cubicBezTo>
                    <a:pt x="810" y="394"/>
                    <a:pt x="809" y="381"/>
                    <a:pt x="804" y="370"/>
                  </a:cubicBezTo>
                  <a:cubicBezTo>
                    <a:pt x="804" y="368"/>
                    <a:pt x="802" y="366"/>
                    <a:pt x="800" y="365"/>
                  </a:cubicBezTo>
                  <a:cubicBezTo>
                    <a:pt x="796" y="361"/>
                    <a:pt x="789" y="357"/>
                    <a:pt x="792" y="348"/>
                  </a:cubicBezTo>
                  <a:cubicBezTo>
                    <a:pt x="792" y="347"/>
                    <a:pt x="792" y="347"/>
                    <a:pt x="792" y="347"/>
                  </a:cubicBezTo>
                  <a:cubicBezTo>
                    <a:pt x="792" y="346"/>
                    <a:pt x="792" y="346"/>
                    <a:pt x="792" y="346"/>
                  </a:cubicBezTo>
                  <a:cubicBezTo>
                    <a:pt x="793" y="346"/>
                    <a:pt x="794" y="345"/>
                    <a:pt x="794" y="345"/>
                  </a:cubicBezTo>
                  <a:cubicBezTo>
                    <a:pt x="795" y="345"/>
                    <a:pt x="795" y="345"/>
                    <a:pt x="795" y="345"/>
                  </a:cubicBezTo>
                  <a:cubicBezTo>
                    <a:pt x="795" y="345"/>
                    <a:pt x="796" y="344"/>
                    <a:pt x="797" y="344"/>
                  </a:cubicBezTo>
                  <a:cubicBezTo>
                    <a:pt x="798" y="344"/>
                    <a:pt x="799" y="345"/>
                    <a:pt x="800" y="345"/>
                  </a:cubicBezTo>
                  <a:cubicBezTo>
                    <a:pt x="803" y="346"/>
                    <a:pt x="805" y="346"/>
                    <a:pt x="807" y="345"/>
                  </a:cubicBezTo>
                  <a:cubicBezTo>
                    <a:pt x="810" y="344"/>
                    <a:pt x="813" y="340"/>
                    <a:pt x="816" y="337"/>
                  </a:cubicBezTo>
                  <a:cubicBezTo>
                    <a:pt x="820" y="334"/>
                    <a:pt x="823" y="331"/>
                    <a:pt x="826" y="329"/>
                  </a:cubicBezTo>
                  <a:cubicBezTo>
                    <a:pt x="827" y="329"/>
                    <a:pt x="828" y="329"/>
                    <a:pt x="829" y="329"/>
                  </a:cubicBezTo>
                  <a:cubicBezTo>
                    <a:pt x="832" y="329"/>
                    <a:pt x="834" y="330"/>
                    <a:pt x="835" y="331"/>
                  </a:cubicBezTo>
                  <a:cubicBezTo>
                    <a:pt x="837" y="332"/>
                    <a:pt x="838" y="332"/>
                    <a:pt x="840" y="332"/>
                  </a:cubicBezTo>
                  <a:cubicBezTo>
                    <a:pt x="842" y="329"/>
                    <a:pt x="841" y="327"/>
                    <a:pt x="841" y="323"/>
                  </a:cubicBezTo>
                  <a:cubicBezTo>
                    <a:pt x="840" y="320"/>
                    <a:pt x="839" y="316"/>
                    <a:pt x="841" y="312"/>
                  </a:cubicBezTo>
                  <a:cubicBezTo>
                    <a:pt x="844" y="307"/>
                    <a:pt x="846" y="304"/>
                    <a:pt x="856" y="300"/>
                  </a:cubicBezTo>
                  <a:cubicBezTo>
                    <a:pt x="856" y="300"/>
                    <a:pt x="857" y="298"/>
                    <a:pt x="857" y="297"/>
                  </a:cubicBezTo>
                  <a:cubicBezTo>
                    <a:pt x="857" y="295"/>
                    <a:pt x="858" y="293"/>
                    <a:pt x="859" y="291"/>
                  </a:cubicBezTo>
                  <a:cubicBezTo>
                    <a:pt x="861" y="287"/>
                    <a:pt x="866" y="283"/>
                    <a:pt x="870" y="280"/>
                  </a:cubicBezTo>
                  <a:cubicBezTo>
                    <a:pt x="874" y="276"/>
                    <a:pt x="879" y="273"/>
                    <a:pt x="881" y="269"/>
                  </a:cubicBezTo>
                  <a:cubicBezTo>
                    <a:pt x="880" y="267"/>
                    <a:pt x="878" y="265"/>
                    <a:pt x="875" y="262"/>
                  </a:cubicBezTo>
                  <a:cubicBezTo>
                    <a:pt x="873" y="260"/>
                    <a:pt x="871" y="259"/>
                    <a:pt x="870" y="256"/>
                  </a:cubicBezTo>
                  <a:cubicBezTo>
                    <a:pt x="868" y="253"/>
                    <a:pt x="868" y="250"/>
                    <a:pt x="868" y="246"/>
                  </a:cubicBezTo>
                  <a:cubicBezTo>
                    <a:pt x="868" y="243"/>
                    <a:pt x="868" y="241"/>
                    <a:pt x="868" y="238"/>
                  </a:cubicBezTo>
                  <a:cubicBezTo>
                    <a:pt x="866" y="232"/>
                    <a:pt x="861" y="229"/>
                    <a:pt x="856" y="226"/>
                  </a:cubicBezTo>
                  <a:cubicBezTo>
                    <a:pt x="854" y="225"/>
                    <a:pt x="851" y="223"/>
                    <a:pt x="849" y="221"/>
                  </a:cubicBezTo>
                  <a:cubicBezTo>
                    <a:pt x="846" y="218"/>
                    <a:pt x="846" y="214"/>
                    <a:pt x="846" y="211"/>
                  </a:cubicBezTo>
                  <a:cubicBezTo>
                    <a:pt x="845" y="209"/>
                    <a:pt x="845" y="207"/>
                    <a:pt x="844" y="206"/>
                  </a:cubicBezTo>
                  <a:cubicBezTo>
                    <a:pt x="837" y="200"/>
                    <a:pt x="840" y="193"/>
                    <a:pt x="841" y="189"/>
                  </a:cubicBezTo>
                  <a:cubicBezTo>
                    <a:pt x="842" y="188"/>
                    <a:pt x="842" y="186"/>
                    <a:pt x="842" y="186"/>
                  </a:cubicBezTo>
                  <a:cubicBezTo>
                    <a:pt x="839" y="183"/>
                    <a:pt x="836" y="180"/>
                    <a:pt x="836" y="176"/>
                  </a:cubicBezTo>
                  <a:cubicBezTo>
                    <a:pt x="836" y="175"/>
                    <a:pt x="836" y="173"/>
                    <a:pt x="836" y="172"/>
                  </a:cubicBezTo>
                  <a:cubicBezTo>
                    <a:pt x="834" y="174"/>
                    <a:pt x="832" y="176"/>
                    <a:pt x="831" y="179"/>
                  </a:cubicBezTo>
                  <a:cubicBezTo>
                    <a:pt x="831" y="179"/>
                    <a:pt x="831" y="179"/>
                    <a:pt x="831" y="179"/>
                  </a:cubicBezTo>
                  <a:cubicBezTo>
                    <a:pt x="829" y="179"/>
                    <a:pt x="827" y="177"/>
                    <a:pt x="825" y="176"/>
                  </a:cubicBezTo>
                  <a:cubicBezTo>
                    <a:pt x="823" y="175"/>
                    <a:pt x="822" y="173"/>
                    <a:pt x="820" y="173"/>
                  </a:cubicBezTo>
                  <a:cubicBezTo>
                    <a:pt x="820" y="173"/>
                    <a:pt x="819" y="173"/>
                    <a:pt x="819" y="174"/>
                  </a:cubicBezTo>
                  <a:cubicBezTo>
                    <a:pt x="819" y="174"/>
                    <a:pt x="819" y="174"/>
                    <a:pt x="818" y="174"/>
                  </a:cubicBezTo>
                  <a:cubicBezTo>
                    <a:pt x="817" y="176"/>
                    <a:pt x="817" y="178"/>
                    <a:pt x="818" y="180"/>
                  </a:cubicBezTo>
                  <a:cubicBezTo>
                    <a:pt x="818" y="182"/>
                    <a:pt x="819" y="184"/>
                    <a:pt x="818" y="185"/>
                  </a:cubicBezTo>
                  <a:cubicBezTo>
                    <a:pt x="818" y="186"/>
                    <a:pt x="817" y="186"/>
                    <a:pt x="816" y="186"/>
                  </a:cubicBezTo>
                  <a:cubicBezTo>
                    <a:pt x="815" y="186"/>
                    <a:pt x="815" y="186"/>
                    <a:pt x="814" y="186"/>
                  </a:cubicBezTo>
                  <a:cubicBezTo>
                    <a:pt x="814" y="186"/>
                    <a:pt x="813" y="186"/>
                    <a:pt x="813" y="186"/>
                  </a:cubicBezTo>
                  <a:cubicBezTo>
                    <a:pt x="812" y="186"/>
                    <a:pt x="812" y="186"/>
                    <a:pt x="811" y="186"/>
                  </a:cubicBezTo>
                  <a:cubicBezTo>
                    <a:pt x="811" y="186"/>
                    <a:pt x="811" y="186"/>
                    <a:pt x="811" y="187"/>
                  </a:cubicBezTo>
                  <a:cubicBezTo>
                    <a:pt x="810" y="188"/>
                    <a:pt x="810" y="189"/>
                    <a:pt x="809" y="190"/>
                  </a:cubicBezTo>
                  <a:cubicBezTo>
                    <a:pt x="809" y="192"/>
                    <a:pt x="809" y="194"/>
                    <a:pt x="807" y="195"/>
                  </a:cubicBezTo>
                  <a:cubicBezTo>
                    <a:pt x="806" y="196"/>
                    <a:pt x="805" y="196"/>
                    <a:pt x="803" y="196"/>
                  </a:cubicBezTo>
                  <a:cubicBezTo>
                    <a:pt x="801" y="196"/>
                    <a:pt x="799" y="195"/>
                    <a:pt x="798" y="195"/>
                  </a:cubicBezTo>
                  <a:cubicBezTo>
                    <a:pt x="796" y="195"/>
                    <a:pt x="795" y="194"/>
                    <a:pt x="793" y="194"/>
                  </a:cubicBezTo>
                  <a:cubicBezTo>
                    <a:pt x="792" y="194"/>
                    <a:pt x="791" y="194"/>
                    <a:pt x="790" y="195"/>
                  </a:cubicBezTo>
                  <a:cubicBezTo>
                    <a:pt x="790" y="195"/>
                    <a:pt x="790" y="195"/>
                    <a:pt x="789" y="195"/>
                  </a:cubicBezTo>
                  <a:cubicBezTo>
                    <a:pt x="788" y="197"/>
                    <a:pt x="787" y="200"/>
                    <a:pt x="785" y="202"/>
                  </a:cubicBezTo>
                  <a:cubicBezTo>
                    <a:pt x="783" y="208"/>
                    <a:pt x="781" y="213"/>
                    <a:pt x="774" y="213"/>
                  </a:cubicBezTo>
                  <a:cubicBezTo>
                    <a:pt x="774" y="213"/>
                    <a:pt x="773" y="213"/>
                    <a:pt x="773" y="213"/>
                  </a:cubicBezTo>
                  <a:cubicBezTo>
                    <a:pt x="773" y="211"/>
                    <a:pt x="779" y="204"/>
                    <a:pt x="782" y="202"/>
                  </a:cubicBezTo>
                  <a:cubicBezTo>
                    <a:pt x="783" y="200"/>
                    <a:pt x="782" y="198"/>
                    <a:pt x="781" y="196"/>
                  </a:cubicBezTo>
                  <a:cubicBezTo>
                    <a:pt x="783" y="194"/>
                    <a:pt x="786" y="192"/>
                    <a:pt x="789" y="190"/>
                  </a:cubicBezTo>
                  <a:cubicBezTo>
                    <a:pt x="791" y="189"/>
                    <a:pt x="793" y="188"/>
                    <a:pt x="795" y="186"/>
                  </a:cubicBezTo>
                  <a:cubicBezTo>
                    <a:pt x="795" y="186"/>
                    <a:pt x="795" y="186"/>
                    <a:pt x="795" y="186"/>
                  </a:cubicBezTo>
                  <a:cubicBezTo>
                    <a:pt x="796" y="184"/>
                    <a:pt x="796" y="182"/>
                    <a:pt x="796" y="181"/>
                  </a:cubicBezTo>
                  <a:cubicBezTo>
                    <a:pt x="796" y="179"/>
                    <a:pt x="795" y="178"/>
                    <a:pt x="796" y="177"/>
                  </a:cubicBezTo>
                  <a:cubicBezTo>
                    <a:pt x="797" y="176"/>
                    <a:pt x="797" y="176"/>
                    <a:pt x="797" y="176"/>
                  </a:cubicBezTo>
                  <a:cubicBezTo>
                    <a:pt x="801" y="176"/>
                    <a:pt x="805" y="175"/>
                    <a:pt x="809" y="173"/>
                  </a:cubicBezTo>
                  <a:cubicBezTo>
                    <a:pt x="809" y="173"/>
                    <a:pt x="810" y="173"/>
                    <a:pt x="810" y="173"/>
                  </a:cubicBezTo>
                  <a:cubicBezTo>
                    <a:pt x="811" y="171"/>
                    <a:pt x="811" y="169"/>
                    <a:pt x="812" y="167"/>
                  </a:cubicBezTo>
                  <a:cubicBezTo>
                    <a:pt x="813" y="165"/>
                    <a:pt x="813" y="163"/>
                    <a:pt x="814" y="162"/>
                  </a:cubicBezTo>
                  <a:cubicBezTo>
                    <a:pt x="815" y="161"/>
                    <a:pt x="817" y="160"/>
                    <a:pt x="818" y="159"/>
                  </a:cubicBezTo>
                  <a:cubicBezTo>
                    <a:pt x="821" y="157"/>
                    <a:pt x="823" y="156"/>
                    <a:pt x="825" y="153"/>
                  </a:cubicBezTo>
                  <a:cubicBezTo>
                    <a:pt x="826" y="152"/>
                    <a:pt x="825" y="150"/>
                    <a:pt x="824" y="148"/>
                  </a:cubicBezTo>
                  <a:cubicBezTo>
                    <a:pt x="823" y="146"/>
                    <a:pt x="822" y="144"/>
                    <a:pt x="823" y="142"/>
                  </a:cubicBezTo>
                  <a:cubicBezTo>
                    <a:pt x="823" y="141"/>
                    <a:pt x="824" y="141"/>
                    <a:pt x="825" y="141"/>
                  </a:cubicBezTo>
                  <a:cubicBezTo>
                    <a:pt x="827" y="140"/>
                    <a:pt x="830" y="139"/>
                    <a:pt x="833" y="134"/>
                  </a:cubicBezTo>
                  <a:cubicBezTo>
                    <a:pt x="833" y="133"/>
                    <a:pt x="834" y="133"/>
                    <a:pt x="835" y="133"/>
                  </a:cubicBezTo>
                  <a:cubicBezTo>
                    <a:pt x="838" y="133"/>
                    <a:pt x="841" y="132"/>
                    <a:pt x="842" y="123"/>
                  </a:cubicBezTo>
                  <a:cubicBezTo>
                    <a:pt x="842" y="122"/>
                    <a:pt x="843" y="122"/>
                    <a:pt x="845" y="122"/>
                  </a:cubicBezTo>
                  <a:cubicBezTo>
                    <a:pt x="847" y="122"/>
                    <a:pt x="849" y="121"/>
                    <a:pt x="850" y="120"/>
                  </a:cubicBezTo>
                  <a:cubicBezTo>
                    <a:pt x="851" y="118"/>
                    <a:pt x="852" y="116"/>
                    <a:pt x="851" y="113"/>
                  </a:cubicBezTo>
                  <a:cubicBezTo>
                    <a:pt x="852" y="111"/>
                    <a:pt x="853" y="111"/>
                    <a:pt x="855" y="110"/>
                  </a:cubicBezTo>
                  <a:cubicBezTo>
                    <a:pt x="859" y="109"/>
                    <a:pt x="862" y="108"/>
                    <a:pt x="863" y="95"/>
                  </a:cubicBezTo>
                  <a:cubicBezTo>
                    <a:pt x="864" y="93"/>
                    <a:pt x="864" y="90"/>
                    <a:pt x="862" y="88"/>
                  </a:cubicBezTo>
                  <a:cubicBezTo>
                    <a:pt x="860" y="86"/>
                    <a:pt x="857" y="84"/>
                    <a:pt x="853" y="84"/>
                  </a:cubicBezTo>
                  <a:cubicBezTo>
                    <a:pt x="852" y="84"/>
                    <a:pt x="852" y="84"/>
                    <a:pt x="852" y="84"/>
                  </a:cubicBezTo>
                  <a:cubicBezTo>
                    <a:pt x="846" y="79"/>
                    <a:pt x="844" y="75"/>
                    <a:pt x="846" y="73"/>
                  </a:cubicBezTo>
                  <a:cubicBezTo>
                    <a:pt x="846" y="73"/>
                    <a:pt x="847" y="74"/>
                    <a:pt x="847" y="74"/>
                  </a:cubicBezTo>
                  <a:cubicBezTo>
                    <a:pt x="848" y="75"/>
                    <a:pt x="849" y="76"/>
                    <a:pt x="851" y="76"/>
                  </a:cubicBezTo>
                  <a:cubicBezTo>
                    <a:pt x="851" y="76"/>
                    <a:pt x="852" y="76"/>
                    <a:pt x="852" y="76"/>
                  </a:cubicBezTo>
                  <a:cubicBezTo>
                    <a:pt x="853" y="79"/>
                    <a:pt x="854" y="80"/>
                    <a:pt x="856" y="80"/>
                  </a:cubicBezTo>
                  <a:cubicBezTo>
                    <a:pt x="856" y="80"/>
                    <a:pt x="857" y="80"/>
                    <a:pt x="858" y="80"/>
                  </a:cubicBezTo>
                  <a:cubicBezTo>
                    <a:pt x="858" y="79"/>
                    <a:pt x="858" y="79"/>
                    <a:pt x="858" y="79"/>
                  </a:cubicBezTo>
                  <a:cubicBezTo>
                    <a:pt x="860" y="71"/>
                    <a:pt x="858" y="69"/>
                    <a:pt x="854" y="65"/>
                  </a:cubicBezTo>
                  <a:cubicBezTo>
                    <a:pt x="854" y="59"/>
                    <a:pt x="853" y="53"/>
                    <a:pt x="849" y="52"/>
                  </a:cubicBezTo>
                  <a:cubicBezTo>
                    <a:pt x="849" y="52"/>
                    <a:pt x="849" y="52"/>
                    <a:pt x="849" y="52"/>
                  </a:cubicBezTo>
                  <a:cubicBezTo>
                    <a:pt x="848" y="52"/>
                    <a:pt x="848" y="52"/>
                    <a:pt x="848" y="52"/>
                  </a:cubicBezTo>
                  <a:cubicBezTo>
                    <a:pt x="846" y="53"/>
                    <a:pt x="846" y="55"/>
                    <a:pt x="846" y="57"/>
                  </a:cubicBezTo>
                  <a:cubicBezTo>
                    <a:pt x="846" y="58"/>
                    <a:pt x="846" y="59"/>
                    <a:pt x="845" y="59"/>
                  </a:cubicBezTo>
                  <a:cubicBezTo>
                    <a:pt x="844" y="58"/>
                    <a:pt x="842" y="57"/>
                    <a:pt x="842" y="56"/>
                  </a:cubicBezTo>
                  <a:cubicBezTo>
                    <a:pt x="842" y="56"/>
                    <a:pt x="842" y="55"/>
                    <a:pt x="842" y="55"/>
                  </a:cubicBezTo>
                  <a:cubicBezTo>
                    <a:pt x="843" y="55"/>
                    <a:pt x="843" y="54"/>
                    <a:pt x="843" y="54"/>
                  </a:cubicBezTo>
                  <a:cubicBezTo>
                    <a:pt x="843" y="52"/>
                    <a:pt x="843" y="50"/>
                    <a:pt x="843" y="49"/>
                  </a:cubicBezTo>
                  <a:cubicBezTo>
                    <a:pt x="842" y="49"/>
                    <a:pt x="841" y="48"/>
                    <a:pt x="840" y="48"/>
                  </a:cubicBezTo>
                  <a:cubicBezTo>
                    <a:pt x="839" y="48"/>
                    <a:pt x="838" y="49"/>
                    <a:pt x="836" y="49"/>
                  </a:cubicBezTo>
                  <a:cubicBezTo>
                    <a:pt x="835" y="50"/>
                    <a:pt x="834" y="50"/>
                    <a:pt x="833" y="50"/>
                  </a:cubicBezTo>
                  <a:cubicBezTo>
                    <a:pt x="832" y="50"/>
                    <a:pt x="832" y="50"/>
                    <a:pt x="832" y="50"/>
                  </a:cubicBezTo>
                  <a:cubicBezTo>
                    <a:pt x="831" y="50"/>
                    <a:pt x="831" y="49"/>
                    <a:pt x="832" y="47"/>
                  </a:cubicBezTo>
                  <a:cubicBezTo>
                    <a:pt x="832" y="46"/>
                    <a:pt x="832" y="46"/>
                    <a:pt x="832" y="45"/>
                  </a:cubicBezTo>
                  <a:cubicBezTo>
                    <a:pt x="832" y="45"/>
                    <a:pt x="832" y="44"/>
                    <a:pt x="832" y="44"/>
                  </a:cubicBezTo>
                  <a:cubicBezTo>
                    <a:pt x="831" y="43"/>
                    <a:pt x="830" y="42"/>
                    <a:pt x="829" y="42"/>
                  </a:cubicBezTo>
                  <a:cubicBezTo>
                    <a:pt x="829" y="41"/>
                    <a:pt x="828" y="40"/>
                    <a:pt x="827" y="39"/>
                  </a:cubicBezTo>
                  <a:cubicBezTo>
                    <a:pt x="827" y="37"/>
                    <a:pt x="825" y="34"/>
                    <a:pt x="822" y="34"/>
                  </a:cubicBezTo>
                  <a:cubicBezTo>
                    <a:pt x="821" y="34"/>
                    <a:pt x="820" y="34"/>
                    <a:pt x="819" y="35"/>
                  </a:cubicBezTo>
                  <a:cubicBezTo>
                    <a:pt x="819" y="35"/>
                    <a:pt x="819" y="35"/>
                    <a:pt x="819" y="35"/>
                  </a:cubicBezTo>
                  <a:cubicBezTo>
                    <a:pt x="814" y="37"/>
                    <a:pt x="811" y="39"/>
                    <a:pt x="806" y="40"/>
                  </a:cubicBezTo>
                  <a:cubicBezTo>
                    <a:pt x="805" y="40"/>
                    <a:pt x="805" y="40"/>
                    <a:pt x="804" y="40"/>
                  </a:cubicBezTo>
                  <a:cubicBezTo>
                    <a:pt x="802" y="40"/>
                    <a:pt x="799" y="39"/>
                    <a:pt x="797" y="38"/>
                  </a:cubicBezTo>
                  <a:cubicBezTo>
                    <a:pt x="794" y="38"/>
                    <a:pt x="792" y="37"/>
                    <a:pt x="790" y="37"/>
                  </a:cubicBezTo>
                  <a:cubicBezTo>
                    <a:pt x="789" y="37"/>
                    <a:pt x="788" y="37"/>
                    <a:pt x="787" y="38"/>
                  </a:cubicBezTo>
                  <a:cubicBezTo>
                    <a:pt x="785" y="40"/>
                    <a:pt x="786" y="42"/>
                    <a:pt x="788" y="44"/>
                  </a:cubicBezTo>
                  <a:cubicBezTo>
                    <a:pt x="789" y="45"/>
                    <a:pt x="790" y="46"/>
                    <a:pt x="790" y="47"/>
                  </a:cubicBezTo>
                  <a:cubicBezTo>
                    <a:pt x="790" y="50"/>
                    <a:pt x="786" y="51"/>
                    <a:pt x="782" y="51"/>
                  </a:cubicBezTo>
                  <a:cubicBezTo>
                    <a:pt x="780" y="51"/>
                    <a:pt x="778" y="50"/>
                    <a:pt x="777" y="49"/>
                  </a:cubicBezTo>
                  <a:cubicBezTo>
                    <a:pt x="776" y="49"/>
                    <a:pt x="776" y="48"/>
                    <a:pt x="776" y="48"/>
                  </a:cubicBezTo>
                  <a:cubicBezTo>
                    <a:pt x="776" y="45"/>
                    <a:pt x="778" y="43"/>
                    <a:pt x="779" y="41"/>
                  </a:cubicBezTo>
                  <a:cubicBezTo>
                    <a:pt x="782" y="38"/>
                    <a:pt x="784" y="35"/>
                    <a:pt x="783" y="31"/>
                  </a:cubicBezTo>
                  <a:cubicBezTo>
                    <a:pt x="783" y="31"/>
                    <a:pt x="783" y="31"/>
                    <a:pt x="783" y="31"/>
                  </a:cubicBezTo>
                  <a:cubicBezTo>
                    <a:pt x="782" y="29"/>
                    <a:pt x="780" y="29"/>
                    <a:pt x="778" y="29"/>
                  </a:cubicBezTo>
                  <a:cubicBezTo>
                    <a:pt x="776" y="29"/>
                    <a:pt x="774" y="29"/>
                    <a:pt x="772" y="30"/>
                  </a:cubicBezTo>
                  <a:cubicBezTo>
                    <a:pt x="770" y="30"/>
                    <a:pt x="768" y="31"/>
                    <a:pt x="765" y="31"/>
                  </a:cubicBezTo>
                  <a:cubicBezTo>
                    <a:pt x="765" y="31"/>
                    <a:pt x="764" y="31"/>
                    <a:pt x="764" y="31"/>
                  </a:cubicBezTo>
                  <a:cubicBezTo>
                    <a:pt x="763" y="31"/>
                    <a:pt x="763" y="30"/>
                    <a:pt x="763" y="30"/>
                  </a:cubicBezTo>
                  <a:cubicBezTo>
                    <a:pt x="763" y="29"/>
                    <a:pt x="763" y="28"/>
                    <a:pt x="761" y="27"/>
                  </a:cubicBezTo>
                  <a:cubicBezTo>
                    <a:pt x="760" y="27"/>
                    <a:pt x="759" y="27"/>
                    <a:pt x="759" y="28"/>
                  </a:cubicBezTo>
                  <a:cubicBezTo>
                    <a:pt x="758" y="28"/>
                    <a:pt x="757" y="28"/>
                    <a:pt x="756" y="28"/>
                  </a:cubicBezTo>
                  <a:cubicBezTo>
                    <a:pt x="755" y="28"/>
                    <a:pt x="754" y="28"/>
                    <a:pt x="753" y="26"/>
                  </a:cubicBezTo>
                  <a:cubicBezTo>
                    <a:pt x="753" y="23"/>
                    <a:pt x="759" y="21"/>
                    <a:pt x="763" y="19"/>
                  </a:cubicBezTo>
                  <a:cubicBezTo>
                    <a:pt x="764" y="18"/>
                    <a:pt x="766" y="18"/>
                    <a:pt x="766" y="17"/>
                  </a:cubicBezTo>
                  <a:cubicBezTo>
                    <a:pt x="767" y="17"/>
                    <a:pt x="767" y="17"/>
                    <a:pt x="767" y="17"/>
                  </a:cubicBezTo>
                  <a:cubicBezTo>
                    <a:pt x="767" y="14"/>
                    <a:pt x="765" y="12"/>
                    <a:pt x="762" y="10"/>
                  </a:cubicBezTo>
                  <a:cubicBezTo>
                    <a:pt x="762" y="9"/>
                    <a:pt x="761" y="9"/>
                    <a:pt x="761" y="8"/>
                  </a:cubicBezTo>
                  <a:cubicBezTo>
                    <a:pt x="760" y="8"/>
                    <a:pt x="760" y="8"/>
                    <a:pt x="759" y="8"/>
                  </a:cubicBezTo>
                  <a:cubicBezTo>
                    <a:pt x="759" y="8"/>
                    <a:pt x="758" y="8"/>
                    <a:pt x="757" y="8"/>
                  </a:cubicBezTo>
                  <a:cubicBezTo>
                    <a:pt x="757" y="8"/>
                    <a:pt x="756" y="9"/>
                    <a:pt x="756" y="9"/>
                  </a:cubicBezTo>
                  <a:cubicBezTo>
                    <a:pt x="756" y="9"/>
                    <a:pt x="756" y="9"/>
                    <a:pt x="756" y="9"/>
                  </a:cubicBezTo>
                  <a:cubicBezTo>
                    <a:pt x="756" y="9"/>
                    <a:pt x="755" y="9"/>
                    <a:pt x="755" y="7"/>
                  </a:cubicBezTo>
                  <a:cubicBezTo>
                    <a:pt x="753" y="2"/>
                    <a:pt x="750" y="0"/>
                    <a:pt x="746" y="0"/>
                  </a:cubicBezTo>
                  <a:cubicBezTo>
                    <a:pt x="746" y="0"/>
                    <a:pt x="746" y="0"/>
                    <a:pt x="746" y="0"/>
                  </a:cubicBezTo>
                  <a:cubicBezTo>
                    <a:pt x="746" y="0"/>
                    <a:pt x="745" y="0"/>
                    <a:pt x="745" y="0"/>
                  </a:cubicBezTo>
                  <a:cubicBezTo>
                    <a:pt x="742" y="0"/>
                    <a:pt x="741" y="2"/>
                    <a:pt x="740" y="4"/>
                  </a:cubicBezTo>
                  <a:cubicBezTo>
                    <a:pt x="739" y="5"/>
                    <a:pt x="738" y="7"/>
                    <a:pt x="738" y="8"/>
                  </a:cubicBezTo>
                  <a:cubicBezTo>
                    <a:pt x="732" y="9"/>
                    <a:pt x="732" y="11"/>
                    <a:pt x="732" y="14"/>
                  </a:cubicBezTo>
                  <a:cubicBezTo>
                    <a:pt x="732" y="15"/>
                    <a:pt x="731" y="16"/>
                    <a:pt x="731" y="17"/>
                  </a:cubicBezTo>
                  <a:cubicBezTo>
                    <a:pt x="730" y="17"/>
                    <a:pt x="729" y="17"/>
                    <a:pt x="728" y="17"/>
                  </a:cubicBezTo>
                  <a:cubicBezTo>
                    <a:pt x="727" y="17"/>
                    <a:pt x="727" y="17"/>
                    <a:pt x="727" y="17"/>
                  </a:cubicBezTo>
                  <a:cubicBezTo>
                    <a:pt x="723" y="17"/>
                    <a:pt x="720" y="19"/>
                    <a:pt x="719" y="27"/>
                  </a:cubicBezTo>
                  <a:cubicBezTo>
                    <a:pt x="716" y="29"/>
                    <a:pt x="716" y="32"/>
                    <a:pt x="717" y="34"/>
                  </a:cubicBezTo>
                  <a:cubicBezTo>
                    <a:pt x="717" y="36"/>
                    <a:pt x="717" y="37"/>
                    <a:pt x="716" y="38"/>
                  </a:cubicBezTo>
                  <a:cubicBezTo>
                    <a:pt x="716" y="38"/>
                    <a:pt x="715" y="39"/>
                    <a:pt x="715" y="39"/>
                  </a:cubicBezTo>
                  <a:cubicBezTo>
                    <a:pt x="714" y="40"/>
                    <a:pt x="713" y="40"/>
                    <a:pt x="713" y="43"/>
                  </a:cubicBezTo>
                  <a:cubicBezTo>
                    <a:pt x="713" y="43"/>
                    <a:pt x="713" y="43"/>
                    <a:pt x="713" y="44"/>
                  </a:cubicBezTo>
                  <a:cubicBezTo>
                    <a:pt x="717" y="46"/>
                    <a:pt x="716" y="48"/>
                    <a:pt x="715" y="50"/>
                  </a:cubicBezTo>
                  <a:cubicBezTo>
                    <a:pt x="715" y="51"/>
                    <a:pt x="715" y="52"/>
                    <a:pt x="715" y="53"/>
                  </a:cubicBezTo>
                  <a:cubicBezTo>
                    <a:pt x="715" y="53"/>
                    <a:pt x="715" y="54"/>
                    <a:pt x="715" y="54"/>
                  </a:cubicBezTo>
                  <a:cubicBezTo>
                    <a:pt x="720" y="56"/>
                    <a:pt x="725" y="59"/>
                    <a:pt x="725" y="61"/>
                  </a:cubicBezTo>
                  <a:cubicBezTo>
                    <a:pt x="725" y="62"/>
                    <a:pt x="726" y="62"/>
                    <a:pt x="725" y="63"/>
                  </a:cubicBezTo>
                  <a:cubicBezTo>
                    <a:pt x="724" y="63"/>
                    <a:pt x="723" y="62"/>
                    <a:pt x="722" y="61"/>
                  </a:cubicBezTo>
                  <a:cubicBezTo>
                    <a:pt x="718" y="59"/>
                    <a:pt x="712" y="55"/>
                    <a:pt x="700" y="55"/>
                  </a:cubicBezTo>
                  <a:cubicBezTo>
                    <a:pt x="697" y="55"/>
                    <a:pt x="694" y="55"/>
                    <a:pt x="691" y="56"/>
                  </a:cubicBezTo>
                  <a:cubicBezTo>
                    <a:pt x="691" y="56"/>
                    <a:pt x="690" y="56"/>
                    <a:pt x="690" y="56"/>
                  </a:cubicBezTo>
                  <a:cubicBezTo>
                    <a:pt x="690" y="59"/>
                    <a:pt x="692" y="62"/>
                    <a:pt x="695" y="65"/>
                  </a:cubicBezTo>
                  <a:cubicBezTo>
                    <a:pt x="698" y="67"/>
                    <a:pt x="700" y="70"/>
                    <a:pt x="700" y="73"/>
                  </a:cubicBezTo>
                  <a:cubicBezTo>
                    <a:pt x="697" y="70"/>
                    <a:pt x="692" y="67"/>
                    <a:pt x="687" y="67"/>
                  </a:cubicBezTo>
                  <a:cubicBezTo>
                    <a:pt x="684" y="67"/>
                    <a:pt x="680" y="68"/>
                    <a:pt x="677" y="76"/>
                  </a:cubicBezTo>
                  <a:cubicBezTo>
                    <a:pt x="676" y="77"/>
                    <a:pt x="674" y="77"/>
                    <a:pt x="672" y="78"/>
                  </a:cubicBezTo>
                  <a:cubicBezTo>
                    <a:pt x="671" y="78"/>
                    <a:pt x="669" y="79"/>
                    <a:pt x="667" y="80"/>
                  </a:cubicBezTo>
                  <a:cubicBezTo>
                    <a:pt x="664" y="79"/>
                    <a:pt x="662" y="79"/>
                    <a:pt x="660" y="79"/>
                  </a:cubicBezTo>
                  <a:cubicBezTo>
                    <a:pt x="659" y="79"/>
                    <a:pt x="659" y="79"/>
                    <a:pt x="658" y="79"/>
                  </a:cubicBezTo>
                  <a:cubicBezTo>
                    <a:pt x="658" y="79"/>
                    <a:pt x="657" y="79"/>
                    <a:pt x="657" y="79"/>
                  </a:cubicBezTo>
                  <a:cubicBezTo>
                    <a:pt x="657" y="79"/>
                    <a:pt x="656" y="79"/>
                    <a:pt x="656" y="79"/>
                  </a:cubicBezTo>
                  <a:cubicBezTo>
                    <a:pt x="656" y="78"/>
                    <a:pt x="656" y="77"/>
                    <a:pt x="657" y="77"/>
                  </a:cubicBezTo>
                  <a:cubicBezTo>
                    <a:pt x="658" y="76"/>
                    <a:pt x="658" y="74"/>
                    <a:pt x="658" y="72"/>
                  </a:cubicBezTo>
                  <a:cubicBezTo>
                    <a:pt x="658" y="72"/>
                    <a:pt x="658" y="72"/>
                    <a:pt x="657" y="72"/>
                  </a:cubicBezTo>
                  <a:cubicBezTo>
                    <a:pt x="655" y="71"/>
                    <a:pt x="652" y="71"/>
                    <a:pt x="649" y="70"/>
                  </a:cubicBezTo>
                  <a:cubicBezTo>
                    <a:pt x="645" y="69"/>
                    <a:pt x="641" y="68"/>
                    <a:pt x="637" y="68"/>
                  </a:cubicBezTo>
                  <a:cubicBezTo>
                    <a:pt x="637" y="68"/>
                    <a:pt x="637" y="68"/>
                    <a:pt x="637" y="68"/>
                  </a:cubicBezTo>
                  <a:cubicBezTo>
                    <a:pt x="635" y="69"/>
                    <a:pt x="634" y="70"/>
                    <a:pt x="633" y="72"/>
                  </a:cubicBezTo>
                  <a:cubicBezTo>
                    <a:pt x="633" y="72"/>
                    <a:pt x="632" y="72"/>
                    <a:pt x="632" y="72"/>
                  </a:cubicBezTo>
                  <a:cubicBezTo>
                    <a:pt x="632" y="72"/>
                    <a:pt x="632" y="72"/>
                    <a:pt x="631" y="72"/>
                  </a:cubicBezTo>
                  <a:cubicBezTo>
                    <a:pt x="630" y="71"/>
                    <a:pt x="629" y="70"/>
                    <a:pt x="628" y="70"/>
                  </a:cubicBezTo>
                  <a:cubicBezTo>
                    <a:pt x="627" y="70"/>
                    <a:pt x="626" y="71"/>
                    <a:pt x="625" y="72"/>
                  </a:cubicBezTo>
                  <a:cubicBezTo>
                    <a:pt x="625" y="73"/>
                    <a:pt x="625" y="74"/>
                    <a:pt x="625" y="75"/>
                  </a:cubicBezTo>
                  <a:cubicBezTo>
                    <a:pt x="626" y="77"/>
                    <a:pt x="628" y="77"/>
                    <a:pt x="629" y="78"/>
                  </a:cubicBezTo>
                  <a:cubicBezTo>
                    <a:pt x="630" y="78"/>
                    <a:pt x="632" y="78"/>
                    <a:pt x="632" y="79"/>
                  </a:cubicBezTo>
                  <a:cubicBezTo>
                    <a:pt x="632" y="80"/>
                    <a:pt x="630" y="80"/>
                    <a:pt x="627" y="81"/>
                  </a:cubicBezTo>
                  <a:cubicBezTo>
                    <a:pt x="624" y="82"/>
                    <a:pt x="620" y="83"/>
                    <a:pt x="617" y="85"/>
                  </a:cubicBezTo>
                  <a:cubicBezTo>
                    <a:pt x="615" y="84"/>
                    <a:pt x="614" y="84"/>
                    <a:pt x="613" y="84"/>
                  </a:cubicBezTo>
                  <a:cubicBezTo>
                    <a:pt x="611" y="84"/>
                    <a:pt x="609" y="85"/>
                    <a:pt x="606" y="87"/>
                  </a:cubicBezTo>
                  <a:cubicBezTo>
                    <a:pt x="606" y="87"/>
                    <a:pt x="606" y="87"/>
                    <a:pt x="606" y="87"/>
                  </a:cubicBezTo>
                  <a:cubicBezTo>
                    <a:pt x="605" y="87"/>
                    <a:pt x="604" y="87"/>
                    <a:pt x="602" y="86"/>
                  </a:cubicBezTo>
                  <a:cubicBezTo>
                    <a:pt x="601" y="85"/>
                    <a:pt x="600" y="85"/>
                    <a:pt x="598" y="85"/>
                  </a:cubicBezTo>
                  <a:cubicBezTo>
                    <a:pt x="595" y="85"/>
                    <a:pt x="593" y="86"/>
                    <a:pt x="590" y="90"/>
                  </a:cubicBezTo>
                  <a:cubicBezTo>
                    <a:pt x="589" y="91"/>
                    <a:pt x="588" y="91"/>
                    <a:pt x="587" y="91"/>
                  </a:cubicBezTo>
                  <a:cubicBezTo>
                    <a:pt x="586" y="91"/>
                    <a:pt x="585" y="90"/>
                    <a:pt x="584" y="90"/>
                  </a:cubicBezTo>
                  <a:cubicBezTo>
                    <a:pt x="583" y="90"/>
                    <a:pt x="582" y="89"/>
                    <a:pt x="580" y="89"/>
                  </a:cubicBezTo>
                  <a:cubicBezTo>
                    <a:pt x="576" y="89"/>
                    <a:pt x="572" y="92"/>
                    <a:pt x="567" y="100"/>
                  </a:cubicBezTo>
                  <a:cubicBezTo>
                    <a:pt x="566" y="101"/>
                    <a:pt x="565" y="101"/>
                    <a:pt x="564" y="101"/>
                  </a:cubicBezTo>
                  <a:cubicBezTo>
                    <a:pt x="563" y="101"/>
                    <a:pt x="563" y="101"/>
                    <a:pt x="563" y="101"/>
                  </a:cubicBezTo>
                  <a:cubicBezTo>
                    <a:pt x="561" y="101"/>
                    <a:pt x="560" y="101"/>
                    <a:pt x="559" y="102"/>
                  </a:cubicBezTo>
                  <a:cubicBezTo>
                    <a:pt x="558" y="105"/>
                    <a:pt x="560" y="107"/>
                    <a:pt x="561" y="108"/>
                  </a:cubicBezTo>
                  <a:cubicBezTo>
                    <a:pt x="562" y="110"/>
                    <a:pt x="563" y="111"/>
                    <a:pt x="562" y="112"/>
                  </a:cubicBezTo>
                  <a:cubicBezTo>
                    <a:pt x="561" y="114"/>
                    <a:pt x="557" y="117"/>
                    <a:pt x="555" y="117"/>
                  </a:cubicBezTo>
                  <a:cubicBezTo>
                    <a:pt x="555" y="117"/>
                    <a:pt x="555" y="117"/>
                    <a:pt x="555" y="117"/>
                  </a:cubicBezTo>
                  <a:cubicBezTo>
                    <a:pt x="554" y="116"/>
                    <a:pt x="553" y="115"/>
                    <a:pt x="553" y="113"/>
                  </a:cubicBezTo>
                  <a:cubicBezTo>
                    <a:pt x="552" y="112"/>
                    <a:pt x="551" y="111"/>
                    <a:pt x="550" y="110"/>
                  </a:cubicBezTo>
                  <a:cubicBezTo>
                    <a:pt x="550" y="110"/>
                    <a:pt x="549" y="110"/>
                    <a:pt x="549" y="110"/>
                  </a:cubicBezTo>
                  <a:cubicBezTo>
                    <a:pt x="549" y="110"/>
                    <a:pt x="549" y="110"/>
                    <a:pt x="548" y="110"/>
                  </a:cubicBezTo>
                  <a:cubicBezTo>
                    <a:pt x="545" y="113"/>
                    <a:pt x="548" y="118"/>
                    <a:pt x="550" y="122"/>
                  </a:cubicBezTo>
                  <a:cubicBezTo>
                    <a:pt x="552" y="125"/>
                    <a:pt x="553" y="128"/>
                    <a:pt x="554" y="131"/>
                  </a:cubicBezTo>
                  <a:cubicBezTo>
                    <a:pt x="553" y="132"/>
                    <a:pt x="553" y="133"/>
                    <a:pt x="552" y="134"/>
                  </a:cubicBezTo>
                  <a:cubicBezTo>
                    <a:pt x="551" y="135"/>
                    <a:pt x="550" y="136"/>
                    <a:pt x="551" y="138"/>
                  </a:cubicBezTo>
                  <a:cubicBezTo>
                    <a:pt x="551" y="139"/>
                    <a:pt x="551" y="140"/>
                    <a:pt x="551" y="141"/>
                  </a:cubicBezTo>
                  <a:cubicBezTo>
                    <a:pt x="552" y="143"/>
                    <a:pt x="552" y="145"/>
                    <a:pt x="551" y="148"/>
                  </a:cubicBezTo>
                  <a:cubicBezTo>
                    <a:pt x="550" y="150"/>
                    <a:pt x="551" y="152"/>
                    <a:pt x="553" y="154"/>
                  </a:cubicBezTo>
                  <a:cubicBezTo>
                    <a:pt x="553" y="155"/>
                    <a:pt x="554" y="156"/>
                    <a:pt x="554" y="157"/>
                  </a:cubicBezTo>
                  <a:cubicBezTo>
                    <a:pt x="550" y="163"/>
                    <a:pt x="545" y="165"/>
                    <a:pt x="542" y="165"/>
                  </a:cubicBezTo>
                  <a:cubicBezTo>
                    <a:pt x="540" y="165"/>
                    <a:pt x="539" y="165"/>
                    <a:pt x="539" y="164"/>
                  </a:cubicBezTo>
                  <a:cubicBezTo>
                    <a:pt x="538" y="163"/>
                    <a:pt x="538" y="163"/>
                    <a:pt x="538" y="162"/>
                  </a:cubicBezTo>
                  <a:cubicBezTo>
                    <a:pt x="541" y="160"/>
                    <a:pt x="542" y="158"/>
                    <a:pt x="542" y="157"/>
                  </a:cubicBezTo>
                  <a:cubicBezTo>
                    <a:pt x="542" y="155"/>
                    <a:pt x="541" y="154"/>
                    <a:pt x="539" y="153"/>
                  </a:cubicBezTo>
                  <a:cubicBezTo>
                    <a:pt x="538" y="153"/>
                    <a:pt x="538" y="153"/>
                    <a:pt x="537" y="153"/>
                  </a:cubicBezTo>
                  <a:cubicBezTo>
                    <a:pt x="535" y="153"/>
                    <a:pt x="533" y="154"/>
                    <a:pt x="531" y="154"/>
                  </a:cubicBezTo>
                  <a:cubicBezTo>
                    <a:pt x="530" y="155"/>
                    <a:pt x="528" y="155"/>
                    <a:pt x="527" y="156"/>
                  </a:cubicBezTo>
                  <a:cubicBezTo>
                    <a:pt x="518" y="154"/>
                    <a:pt x="511" y="153"/>
                    <a:pt x="502" y="153"/>
                  </a:cubicBezTo>
                  <a:cubicBezTo>
                    <a:pt x="500" y="153"/>
                    <a:pt x="497" y="153"/>
                    <a:pt x="494" y="153"/>
                  </a:cubicBezTo>
                  <a:cubicBezTo>
                    <a:pt x="493" y="153"/>
                    <a:pt x="491" y="153"/>
                    <a:pt x="488" y="152"/>
                  </a:cubicBezTo>
                  <a:cubicBezTo>
                    <a:pt x="484" y="150"/>
                    <a:pt x="479" y="149"/>
                    <a:pt x="474" y="149"/>
                  </a:cubicBezTo>
                  <a:cubicBezTo>
                    <a:pt x="471" y="149"/>
                    <a:pt x="469" y="149"/>
                    <a:pt x="467" y="150"/>
                  </a:cubicBezTo>
                  <a:cubicBezTo>
                    <a:pt x="458" y="156"/>
                    <a:pt x="458" y="164"/>
                    <a:pt x="459" y="171"/>
                  </a:cubicBezTo>
                  <a:cubicBezTo>
                    <a:pt x="459" y="173"/>
                    <a:pt x="459" y="174"/>
                    <a:pt x="459" y="176"/>
                  </a:cubicBezTo>
                  <a:cubicBezTo>
                    <a:pt x="458" y="179"/>
                    <a:pt x="452" y="195"/>
                    <a:pt x="457" y="198"/>
                  </a:cubicBezTo>
                  <a:cubicBezTo>
                    <a:pt x="459" y="200"/>
                    <a:pt x="462" y="201"/>
                    <a:pt x="464" y="202"/>
                  </a:cubicBezTo>
                  <a:cubicBezTo>
                    <a:pt x="467" y="204"/>
                    <a:pt x="470" y="205"/>
                    <a:pt x="472" y="208"/>
                  </a:cubicBezTo>
                  <a:cubicBezTo>
                    <a:pt x="473" y="210"/>
                    <a:pt x="472" y="212"/>
                    <a:pt x="471" y="214"/>
                  </a:cubicBezTo>
                  <a:cubicBezTo>
                    <a:pt x="471" y="216"/>
                    <a:pt x="470" y="219"/>
                    <a:pt x="471" y="221"/>
                  </a:cubicBezTo>
                  <a:cubicBezTo>
                    <a:pt x="472" y="222"/>
                    <a:pt x="473" y="223"/>
                    <a:pt x="474" y="224"/>
                  </a:cubicBezTo>
                  <a:cubicBezTo>
                    <a:pt x="478" y="227"/>
                    <a:pt x="482" y="229"/>
                    <a:pt x="479" y="238"/>
                  </a:cubicBezTo>
                  <a:cubicBezTo>
                    <a:pt x="478" y="241"/>
                    <a:pt x="477" y="243"/>
                    <a:pt x="476" y="245"/>
                  </a:cubicBezTo>
                  <a:cubicBezTo>
                    <a:pt x="474" y="247"/>
                    <a:pt x="473" y="249"/>
                    <a:pt x="472" y="252"/>
                  </a:cubicBezTo>
                  <a:cubicBezTo>
                    <a:pt x="472" y="255"/>
                    <a:pt x="473" y="259"/>
                    <a:pt x="473" y="262"/>
                  </a:cubicBezTo>
                  <a:cubicBezTo>
                    <a:pt x="474" y="269"/>
                    <a:pt x="475" y="275"/>
                    <a:pt x="473" y="281"/>
                  </a:cubicBezTo>
                  <a:cubicBezTo>
                    <a:pt x="473" y="285"/>
                    <a:pt x="471" y="287"/>
                    <a:pt x="469" y="290"/>
                  </a:cubicBezTo>
                  <a:cubicBezTo>
                    <a:pt x="467" y="291"/>
                    <a:pt x="466" y="293"/>
                    <a:pt x="465" y="295"/>
                  </a:cubicBezTo>
                  <a:cubicBezTo>
                    <a:pt x="465" y="295"/>
                    <a:pt x="465" y="295"/>
                    <a:pt x="465" y="296"/>
                  </a:cubicBezTo>
                  <a:cubicBezTo>
                    <a:pt x="466" y="299"/>
                    <a:pt x="465" y="302"/>
                    <a:pt x="464" y="304"/>
                  </a:cubicBezTo>
                  <a:cubicBezTo>
                    <a:pt x="464" y="306"/>
                    <a:pt x="463" y="308"/>
                    <a:pt x="464" y="310"/>
                  </a:cubicBezTo>
                  <a:cubicBezTo>
                    <a:pt x="464" y="312"/>
                    <a:pt x="466" y="314"/>
                    <a:pt x="468" y="316"/>
                  </a:cubicBezTo>
                  <a:cubicBezTo>
                    <a:pt x="471" y="319"/>
                    <a:pt x="475" y="322"/>
                    <a:pt x="474" y="325"/>
                  </a:cubicBezTo>
                  <a:cubicBezTo>
                    <a:pt x="474" y="325"/>
                    <a:pt x="474" y="326"/>
                    <a:pt x="472" y="326"/>
                  </a:cubicBezTo>
                  <a:cubicBezTo>
                    <a:pt x="471" y="327"/>
                    <a:pt x="469" y="327"/>
                    <a:pt x="468" y="327"/>
                  </a:cubicBezTo>
                  <a:cubicBezTo>
                    <a:pt x="466" y="327"/>
                    <a:pt x="464" y="325"/>
                    <a:pt x="460" y="318"/>
                  </a:cubicBezTo>
                  <a:cubicBezTo>
                    <a:pt x="458" y="315"/>
                    <a:pt x="458" y="315"/>
                    <a:pt x="458" y="315"/>
                  </a:cubicBezTo>
                  <a:cubicBezTo>
                    <a:pt x="458" y="311"/>
                    <a:pt x="459" y="309"/>
                    <a:pt x="459" y="307"/>
                  </a:cubicBezTo>
                  <a:cubicBezTo>
                    <a:pt x="459" y="302"/>
                    <a:pt x="459" y="301"/>
                    <a:pt x="452" y="295"/>
                  </a:cubicBezTo>
                  <a:cubicBezTo>
                    <a:pt x="451" y="293"/>
                    <a:pt x="451" y="293"/>
                    <a:pt x="451" y="293"/>
                  </a:cubicBezTo>
                  <a:cubicBezTo>
                    <a:pt x="452" y="291"/>
                    <a:pt x="456" y="290"/>
                    <a:pt x="458" y="289"/>
                  </a:cubicBezTo>
                  <a:cubicBezTo>
                    <a:pt x="458" y="289"/>
                    <a:pt x="458" y="289"/>
                    <a:pt x="458" y="289"/>
                  </a:cubicBezTo>
                  <a:cubicBezTo>
                    <a:pt x="459" y="288"/>
                    <a:pt x="459" y="286"/>
                    <a:pt x="460" y="285"/>
                  </a:cubicBezTo>
                  <a:cubicBezTo>
                    <a:pt x="460" y="282"/>
                    <a:pt x="461" y="279"/>
                    <a:pt x="463" y="276"/>
                  </a:cubicBezTo>
                  <a:cubicBezTo>
                    <a:pt x="467" y="272"/>
                    <a:pt x="469" y="269"/>
                    <a:pt x="469" y="266"/>
                  </a:cubicBezTo>
                  <a:cubicBezTo>
                    <a:pt x="468" y="265"/>
                    <a:pt x="468" y="263"/>
                    <a:pt x="466" y="262"/>
                  </a:cubicBezTo>
                  <a:cubicBezTo>
                    <a:pt x="466" y="262"/>
                    <a:pt x="466" y="262"/>
                    <a:pt x="466" y="262"/>
                  </a:cubicBezTo>
                  <a:cubicBezTo>
                    <a:pt x="465" y="262"/>
                    <a:pt x="465" y="262"/>
                    <a:pt x="465" y="262"/>
                  </a:cubicBezTo>
                  <a:cubicBezTo>
                    <a:pt x="463" y="262"/>
                    <a:pt x="462" y="264"/>
                    <a:pt x="461" y="266"/>
                  </a:cubicBezTo>
                  <a:cubicBezTo>
                    <a:pt x="459" y="269"/>
                    <a:pt x="457" y="272"/>
                    <a:pt x="454" y="272"/>
                  </a:cubicBezTo>
                  <a:cubicBezTo>
                    <a:pt x="454" y="272"/>
                    <a:pt x="453" y="272"/>
                    <a:pt x="453" y="272"/>
                  </a:cubicBezTo>
                  <a:cubicBezTo>
                    <a:pt x="452" y="267"/>
                    <a:pt x="454" y="260"/>
                    <a:pt x="458" y="257"/>
                  </a:cubicBezTo>
                  <a:cubicBezTo>
                    <a:pt x="458" y="257"/>
                    <a:pt x="458" y="257"/>
                    <a:pt x="458" y="256"/>
                  </a:cubicBezTo>
                  <a:cubicBezTo>
                    <a:pt x="458" y="255"/>
                    <a:pt x="458" y="253"/>
                    <a:pt x="458" y="252"/>
                  </a:cubicBezTo>
                  <a:cubicBezTo>
                    <a:pt x="458" y="250"/>
                    <a:pt x="458" y="249"/>
                    <a:pt x="459" y="248"/>
                  </a:cubicBezTo>
                  <a:cubicBezTo>
                    <a:pt x="460" y="247"/>
                    <a:pt x="461" y="247"/>
                    <a:pt x="463" y="247"/>
                  </a:cubicBezTo>
                  <a:cubicBezTo>
                    <a:pt x="463" y="247"/>
                    <a:pt x="464" y="247"/>
                    <a:pt x="464" y="247"/>
                  </a:cubicBezTo>
                  <a:cubicBezTo>
                    <a:pt x="465" y="247"/>
                    <a:pt x="466" y="247"/>
                    <a:pt x="466" y="247"/>
                  </a:cubicBezTo>
                  <a:cubicBezTo>
                    <a:pt x="468" y="247"/>
                    <a:pt x="471" y="246"/>
                    <a:pt x="474" y="243"/>
                  </a:cubicBezTo>
                  <a:cubicBezTo>
                    <a:pt x="474" y="243"/>
                    <a:pt x="474" y="243"/>
                    <a:pt x="474" y="243"/>
                  </a:cubicBezTo>
                  <a:cubicBezTo>
                    <a:pt x="474" y="240"/>
                    <a:pt x="475" y="240"/>
                    <a:pt x="476" y="239"/>
                  </a:cubicBezTo>
                  <a:cubicBezTo>
                    <a:pt x="476" y="238"/>
                    <a:pt x="477" y="237"/>
                    <a:pt x="478" y="235"/>
                  </a:cubicBezTo>
                  <a:cubicBezTo>
                    <a:pt x="477" y="230"/>
                    <a:pt x="471" y="230"/>
                    <a:pt x="465" y="229"/>
                  </a:cubicBezTo>
                  <a:cubicBezTo>
                    <a:pt x="461" y="229"/>
                    <a:pt x="457" y="228"/>
                    <a:pt x="455" y="227"/>
                  </a:cubicBezTo>
                  <a:cubicBezTo>
                    <a:pt x="450" y="208"/>
                    <a:pt x="445" y="201"/>
                    <a:pt x="432" y="188"/>
                  </a:cubicBezTo>
                  <a:cubicBezTo>
                    <a:pt x="432" y="187"/>
                    <a:pt x="432" y="187"/>
                    <a:pt x="431" y="187"/>
                  </a:cubicBezTo>
                  <a:cubicBezTo>
                    <a:pt x="430" y="187"/>
                    <a:pt x="428" y="187"/>
                    <a:pt x="427" y="187"/>
                  </a:cubicBezTo>
                  <a:cubicBezTo>
                    <a:pt x="427" y="188"/>
                    <a:pt x="427" y="189"/>
                    <a:pt x="427" y="190"/>
                  </a:cubicBezTo>
                  <a:cubicBezTo>
                    <a:pt x="426" y="191"/>
                    <a:pt x="426" y="192"/>
                    <a:pt x="427" y="193"/>
                  </a:cubicBezTo>
                  <a:cubicBezTo>
                    <a:pt x="428" y="195"/>
                    <a:pt x="431" y="196"/>
                    <a:pt x="436" y="196"/>
                  </a:cubicBezTo>
                  <a:cubicBezTo>
                    <a:pt x="437" y="197"/>
                    <a:pt x="437" y="197"/>
                    <a:pt x="437" y="197"/>
                  </a:cubicBezTo>
                  <a:cubicBezTo>
                    <a:pt x="438" y="197"/>
                    <a:pt x="439" y="198"/>
                    <a:pt x="440" y="199"/>
                  </a:cubicBezTo>
                  <a:cubicBezTo>
                    <a:pt x="440" y="200"/>
                    <a:pt x="440" y="200"/>
                    <a:pt x="440" y="200"/>
                  </a:cubicBezTo>
                  <a:cubicBezTo>
                    <a:pt x="440" y="219"/>
                    <a:pt x="431" y="221"/>
                    <a:pt x="425" y="223"/>
                  </a:cubicBezTo>
                  <a:cubicBezTo>
                    <a:pt x="423" y="223"/>
                    <a:pt x="422" y="224"/>
                    <a:pt x="422" y="224"/>
                  </a:cubicBezTo>
                  <a:cubicBezTo>
                    <a:pt x="423" y="227"/>
                    <a:pt x="425" y="230"/>
                    <a:pt x="427" y="233"/>
                  </a:cubicBezTo>
                  <a:cubicBezTo>
                    <a:pt x="431" y="239"/>
                    <a:pt x="436" y="245"/>
                    <a:pt x="435" y="258"/>
                  </a:cubicBezTo>
                  <a:cubicBezTo>
                    <a:pt x="434" y="261"/>
                    <a:pt x="434" y="263"/>
                    <a:pt x="434" y="264"/>
                  </a:cubicBezTo>
                  <a:cubicBezTo>
                    <a:pt x="434" y="268"/>
                    <a:pt x="434" y="273"/>
                    <a:pt x="430" y="276"/>
                  </a:cubicBezTo>
                  <a:cubicBezTo>
                    <a:pt x="430" y="277"/>
                    <a:pt x="430" y="277"/>
                    <a:pt x="430" y="277"/>
                  </a:cubicBezTo>
                  <a:cubicBezTo>
                    <a:pt x="427" y="278"/>
                    <a:pt x="425" y="277"/>
                    <a:pt x="423" y="277"/>
                  </a:cubicBezTo>
                  <a:cubicBezTo>
                    <a:pt x="422" y="276"/>
                    <a:pt x="422" y="276"/>
                    <a:pt x="420" y="277"/>
                  </a:cubicBezTo>
                  <a:cubicBezTo>
                    <a:pt x="414" y="287"/>
                    <a:pt x="408" y="289"/>
                    <a:pt x="403" y="290"/>
                  </a:cubicBezTo>
                  <a:cubicBezTo>
                    <a:pt x="399" y="291"/>
                    <a:pt x="398" y="292"/>
                    <a:pt x="397" y="295"/>
                  </a:cubicBezTo>
                  <a:cubicBezTo>
                    <a:pt x="396" y="299"/>
                    <a:pt x="397" y="301"/>
                    <a:pt x="399" y="305"/>
                  </a:cubicBezTo>
                  <a:cubicBezTo>
                    <a:pt x="401" y="309"/>
                    <a:pt x="404" y="314"/>
                    <a:pt x="406" y="324"/>
                  </a:cubicBezTo>
                  <a:cubicBezTo>
                    <a:pt x="409" y="326"/>
                    <a:pt x="416" y="324"/>
                    <a:pt x="421" y="323"/>
                  </a:cubicBezTo>
                  <a:cubicBezTo>
                    <a:pt x="427" y="322"/>
                    <a:pt x="432" y="321"/>
                    <a:pt x="435" y="324"/>
                  </a:cubicBezTo>
                  <a:cubicBezTo>
                    <a:pt x="435" y="324"/>
                    <a:pt x="435" y="324"/>
                    <a:pt x="435" y="324"/>
                  </a:cubicBezTo>
                  <a:cubicBezTo>
                    <a:pt x="439" y="331"/>
                    <a:pt x="439" y="336"/>
                    <a:pt x="439" y="341"/>
                  </a:cubicBezTo>
                  <a:cubicBezTo>
                    <a:pt x="439" y="343"/>
                    <a:pt x="439" y="346"/>
                    <a:pt x="439" y="348"/>
                  </a:cubicBezTo>
                  <a:cubicBezTo>
                    <a:pt x="441" y="355"/>
                    <a:pt x="442" y="361"/>
                    <a:pt x="439" y="369"/>
                  </a:cubicBezTo>
                  <a:cubicBezTo>
                    <a:pt x="439" y="369"/>
                    <a:pt x="439" y="369"/>
                    <a:pt x="439" y="369"/>
                  </a:cubicBezTo>
                  <a:cubicBezTo>
                    <a:pt x="437" y="371"/>
                    <a:pt x="436" y="372"/>
                    <a:pt x="435" y="373"/>
                  </a:cubicBezTo>
                  <a:cubicBezTo>
                    <a:pt x="433" y="375"/>
                    <a:pt x="431" y="376"/>
                    <a:pt x="430" y="376"/>
                  </a:cubicBezTo>
                  <a:cubicBezTo>
                    <a:pt x="429" y="376"/>
                    <a:pt x="428" y="377"/>
                    <a:pt x="428" y="377"/>
                  </a:cubicBezTo>
                  <a:cubicBezTo>
                    <a:pt x="428" y="377"/>
                    <a:pt x="428" y="378"/>
                    <a:pt x="428" y="379"/>
                  </a:cubicBezTo>
                  <a:cubicBezTo>
                    <a:pt x="429" y="381"/>
                    <a:pt x="429" y="384"/>
                    <a:pt x="428" y="386"/>
                  </a:cubicBezTo>
                  <a:cubicBezTo>
                    <a:pt x="427" y="386"/>
                    <a:pt x="427" y="386"/>
                    <a:pt x="427" y="386"/>
                  </a:cubicBezTo>
                  <a:cubicBezTo>
                    <a:pt x="427" y="387"/>
                    <a:pt x="426" y="388"/>
                    <a:pt x="425" y="388"/>
                  </a:cubicBezTo>
                  <a:cubicBezTo>
                    <a:pt x="425" y="388"/>
                    <a:pt x="425" y="388"/>
                    <a:pt x="425" y="388"/>
                  </a:cubicBezTo>
                  <a:cubicBezTo>
                    <a:pt x="424" y="388"/>
                    <a:pt x="424" y="388"/>
                    <a:pt x="423" y="388"/>
                  </a:cubicBezTo>
                  <a:cubicBezTo>
                    <a:pt x="423" y="388"/>
                    <a:pt x="423" y="388"/>
                    <a:pt x="423" y="388"/>
                  </a:cubicBezTo>
                  <a:cubicBezTo>
                    <a:pt x="419" y="388"/>
                    <a:pt x="416" y="386"/>
                    <a:pt x="414" y="385"/>
                  </a:cubicBezTo>
                  <a:cubicBezTo>
                    <a:pt x="415" y="387"/>
                    <a:pt x="416" y="389"/>
                    <a:pt x="416" y="391"/>
                  </a:cubicBezTo>
                  <a:cubicBezTo>
                    <a:pt x="418" y="393"/>
                    <a:pt x="419" y="396"/>
                    <a:pt x="420" y="400"/>
                  </a:cubicBezTo>
                  <a:cubicBezTo>
                    <a:pt x="420" y="404"/>
                    <a:pt x="418" y="406"/>
                    <a:pt x="416" y="408"/>
                  </a:cubicBezTo>
                  <a:cubicBezTo>
                    <a:pt x="415" y="410"/>
                    <a:pt x="414" y="412"/>
                    <a:pt x="414" y="414"/>
                  </a:cubicBezTo>
                  <a:cubicBezTo>
                    <a:pt x="414" y="417"/>
                    <a:pt x="416" y="419"/>
                    <a:pt x="419" y="421"/>
                  </a:cubicBezTo>
                  <a:cubicBezTo>
                    <a:pt x="421" y="424"/>
                    <a:pt x="424" y="427"/>
                    <a:pt x="425" y="431"/>
                  </a:cubicBezTo>
                  <a:cubicBezTo>
                    <a:pt x="425" y="431"/>
                    <a:pt x="425" y="431"/>
                    <a:pt x="425" y="431"/>
                  </a:cubicBezTo>
                  <a:cubicBezTo>
                    <a:pt x="426" y="438"/>
                    <a:pt x="422" y="442"/>
                    <a:pt x="420" y="444"/>
                  </a:cubicBezTo>
                  <a:cubicBezTo>
                    <a:pt x="419" y="445"/>
                    <a:pt x="417" y="446"/>
                    <a:pt x="417" y="446"/>
                  </a:cubicBezTo>
                  <a:cubicBezTo>
                    <a:pt x="417" y="447"/>
                    <a:pt x="417" y="447"/>
                    <a:pt x="417" y="447"/>
                  </a:cubicBezTo>
                  <a:cubicBezTo>
                    <a:pt x="417" y="448"/>
                    <a:pt x="418" y="449"/>
                    <a:pt x="419" y="450"/>
                  </a:cubicBezTo>
                  <a:cubicBezTo>
                    <a:pt x="420" y="452"/>
                    <a:pt x="422" y="455"/>
                    <a:pt x="422" y="459"/>
                  </a:cubicBezTo>
                  <a:cubicBezTo>
                    <a:pt x="421" y="462"/>
                    <a:pt x="420" y="464"/>
                    <a:pt x="419" y="465"/>
                  </a:cubicBezTo>
                  <a:cubicBezTo>
                    <a:pt x="417" y="466"/>
                    <a:pt x="416" y="467"/>
                    <a:pt x="418" y="473"/>
                  </a:cubicBezTo>
                  <a:cubicBezTo>
                    <a:pt x="419" y="476"/>
                    <a:pt x="421" y="478"/>
                    <a:pt x="424" y="479"/>
                  </a:cubicBezTo>
                  <a:cubicBezTo>
                    <a:pt x="426" y="481"/>
                    <a:pt x="430" y="483"/>
                    <a:pt x="431" y="489"/>
                  </a:cubicBezTo>
                  <a:cubicBezTo>
                    <a:pt x="433" y="499"/>
                    <a:pt x="431" y="505"/>
                    <a:pt x="429" y="510"/>
                  </a:cubicBezTo>
                  <a:cubicBezTo>
                    <a:pt x="427" y="515"/>
                    <a:pt x="426" y="517"/>
                    <a:pt x="428" y="522"/>
                  </a:cubicBezTo>
                  <a:cubicBezTo>
                    <a:pt x="429" y="526"/>
                    <a:pt x="433" y="526"/>
                    <a:pt x="439" y="527"/>
                  </a:cubicBezTo>
                  <a:cubicBezTo>
                    <a:pt x="444" y="527"/>
                    <a:pt x="451" y="527"/>
                    <a:pt x="453" y="534"/>
                  </a:cubicBezTo>
                  <a:cubicBezTo>
                    <a:pt x="454" y="538"/>
                    <a:pt x="452" y="541"/>
                    <a:pt x="450" y="544"/>
                  </a:cubicBezTo>
                  <a:cubicBezTo>
                    <a:pt x="449" y="546"/>
                    <a:pt x="447" y="548"/>
                    <a:pt x="447" y="551"/>
                  </a:cubicBezTo>
                  <a:cubicBezTo>
                    <a:pt x="447" y="552"/>
                    <a:pt x="447" y="554"/>
                    <a:pt x="448" y="556"/>
                  </a:cubicBezTo>
                  <a:cubicBezTo>
                    <a:pt x="448" y="559"/>
                    <a:pt x="449" y="563"/>
                    <a:pt x="447" y="566"/>
                  </a:cubicBezTo>
                  <a:cubicBezTo>
                    <a:pt x="444" y="570"/>
                    <a:pt x="439" y="570"/>
                    <a:pt x="435" y="571"/>
                  </a:cubicBezTo>
                  <a:cubicBezTo>
                    <a:pt x="433" y="571"/>
                    <a:pt x="431" y="571"/>
                    <a:pt x="430" y="571"/>
                  </a:cubicBezTo>
                  <a:cubicBezTo>
                    <a:pt x="428" y="577"/>
                    <a:pt x="428" y="579"/>
                    <a:pt x="427" y="579"/>
                  </a:cubicBezTo>
                  <a:cubicBezTo>
                    <a:pt x="427" y="580"/>
                    <a:pt x="427" y="580"/>
                    <a:pt x="427" y="580"/>
                  </a:cubicBezTo>
                  <a:cubicBezTo>
                    <a:pt x="426" y="581"/>
                    <a:pt x="425" y="582"/>
                    <a:pt x="424" y="581"/>
                  </a:cubicBezTo>
                  <a:cubicBezTo>
                    <a:pt x="425" y="582"/>
                    <a:pt x="426" y="583"/>
                    <a:pt x="427" y="584"/>
                  </a:cubicBezTo>
                  <a:cubicBezTo>
                    <a:pt x="429" y="586"/>
                    <a:pt x="433" y="589"/>
                    <a:pt x="433" y="594"/>
                  </a:cubicBezTo>
                  <a:cubicBezTo>
                    <a:pt x="433" y="598"/>
                    <a:pt x="429" y="604"/>
                    <a:pt x="423" y="608"/>
                  </a:cubicBezTo>
                  <a:cubicBezTo>
                    <a:pt x="423" y="611"/>
                    <a:pt x="422" y="614"/>
                    <a:pt x="420" y="616"/>
                  </a:cubicBezTo>
                  <a:cubicBezTo>
                    <a:pt x="419" y="618"/>
                    <a:pt x="418" y="620"/>
                    <a:pt x="418" y="621"/>
                  </a:cubicBezTo>
                  <a:cubicBezTo>
                    <a:pt x="417" y="621"/>
                    <a:pt x="417" y="622"/>
                    <a:pt x="417" y="622"/>
                  </a:cubicBezTo>
                  <a:cubicBezTo>
                    <a:pt x="414" y="629"/>
                    <a:pt x="409" y="631"/>
                    <a:pt x="406" y="633"/>
                  </a:cubicBezTo>
                  <a:cubicBezTo>
                    <a:pt x="404" y="634"/>
                    <a:pt x="403" y="634"/>
                    <a:pt x="403" y="635"/>
                  </a:cubicBezTo>
                  <a:cubicBezTo>
                    <a:pt x="399" y="642"/>
                    <a:pt x="398" y="647"/>
                    <a:pt x="400" y="653"/>
                  </a:cubicBezTo>
                  <a:cubicBezTo>
                    <a:pt x="401" y="654"/>
                    <a:pt x="404" y="655"/>
                    <a:pt x="406" y="656"/>
                  </a:cubicBezTo>
                  <a:cubicBezTo>
                    <a:pt x="412" y="659"/>
                    <a:pt x="423" y="663"/>
                    <a:pt x="417" y="678"/>
                  </a:cubicBezTo>
                  <a:cubicBezTo>
                    <a:pt x="414" y="684"/>
                    <a:pt x="405" y="685"/>
                    <a:pt x="396" y="687"/>
                  </a:cubicBezTo>
                  <a:cubicBezTo>
                    <a:pt x="391" y="688"/>
                    <a:pt x="385" y="688"/>
                    <a:pt x="382" y="690"/>
                  </a:cubicBezTo>
                  <a:cubicBezTo>
                    <a:pt x="381" y="690"/>
                    <a:pt x="381" y="691"/>
                    <a:pt x="381" y="691"/>
                  </a:cubicBezTo>
                  <a:cubicBezTo>
                    <a:pt x="375" y="692"/>
                    <a:pt x="371" y="689"/>
                    <a:pt x="368" y="686"/>
                  </a:cubicBezTo>
                  <a:cubicBezTo>
                    <a:pt x="365" y="684"/>
                    <a:pt x="363" y="683"/>
                    <a:pt x="361" y="683"/>
                  </a:cubicBezTo>
                  <a:cubicBezTo>
                    <a:pt x="359" y="683"/>
                    <a:pt x="354" y="686"/>
                    <a:pt x="350" y="688"/>
                  </a:cubicBezTo>
                  <a:cubicBezTo>
                    <a:pt x="346" y="691"/>
                    <a:pt x="341" y="694"/>
                    <a:pt x="338" y="694"/>
                  </a:cubicBezTo>
                  <a:cubicBezTo>
                    <a:pt x="338" y="694"/>
                    <a:pt x="337" y="694"/>
                    <a:pt x="337" y="694"/>
                  </a:cubicBezTo>
                  <a:cubicBezTo>
                    <a:pt x="333" y="694"/>
                    <a:pt x="332" y="690"/>
                    <a:pt x="331" y="688"/>
                  </a:cubicBezTo>
                  <a:cubicBezTo>
                    <a:pt x="330" y="688"/>
                    <a:pt x="330" y="687"/>
                    <a:pt x="330" y="686"/>
                  </a:cubicBezTo>
                  <a:cubicBezTo>
                    <a:pt x="329" y="686"/>
                    <a:pt x="327" y="686"/>
                    <a:pt x="325" y="686"/>
                  </a:cubicBezTo>
                  <a:cubicBezTo>
                    <a:pt x="322" y="687"/>
                    <a:pt x="318" y="687"/>
                    <a:pt x="316" y="686"/>
                  </a:cubicBezTo>
                  <a:cubicBezTo>
                    <a:pt x="316" y="686"/>
                    <a:pt x="316" y="686"/>
                    <a:pt x="315" y="686"/>
                  </a:cubicBezTo>
                  <a:cubicBezTo>
                    <a:pt x="311" y="683"/>
                    <a:pt x="311" y="679"/>
                    <a:pt x="311" y="677"/>
                  </a:cubicBezTo>
                  <a:cubicBezTo>
                    <a:pt x="311" y="677"/>
                    <a:pt x="311" y="676"/>
                    <a:pt x="311" y="676"/>
                  </a:cubicBezTo>
                  <a:cubicBezTo>
                    <a:pt x="310" y="676"/>
                    <a:pt x="309" y="676"/>
                    <a:pt x="307" y="676"/>
                  </a:cubicBezTo>
                  <a:cubicBezTo>
                    <a:pt x="305" y="677"/>
                    <a:pt x="303" y="677"/>
                    <a:pt x="299" y="677"/>
                  </a:cubicBezTo>
                  <a:cubicBezTo>
                    <a:pt x="295" y="677"/>
                    <a:pt x="290" y="676"/>
                    <a:pt x="285" y="674"/>
                  </a:cubicBezTo>
                  <a:cubicBezTo>
                    <a:pt x="279" y="671"/>
                    <a:pt x="278" y="668"/>
                    <a:pt x="278" y="666"/>
                  </a:cubicBezTo>
                  <a:cubicBezTo>
                    <a:pt x="277" y="665"/>
                    <a:pt x="277" y="665"/>
                    <a:pt x="277" y="665"/>
                  </a:cubicBezTo>
                  <a:cubicBezTo>
                    <a:pt x="276" y="665"/>
                    <a:pt x="276" y="665"/>
                    <a:pt x="275" y="665"/>
                  </a:cubicBezTo>
                  <a:cubicBezTo>
                    <a:pt x="273" y="665"/>
                    <a:pt x="273" y="665"/>
                    <a:pt x="272" y="665"/>
                  </a:cubicBezTo>
                  <a:cubicBezTo>
                    <a:pt x="269" y="665"/>
                    <a:pt x="264" y="664"/>
                    <a:pt x="260" y="661"/>
                  </a:cubicBezTo>
                  <a:cubicBezTo>
                    <a:pt x="257" y="660"/>
                    <a:pt x="255" y="658"/>
                    <a:pt x="253" y="656"/>
                  </a:cubicBezTo>
                  <a:cubicBezTo>
                    <a:pt x="250" y="653"/>
                    <a:pt x="249" y="651"/>
                    <a:pt x="247" y="651"/>
                  </a:cubicBezTo>
                  <a:cubicBezTo>
                    <a:pt x="246" y="651"/>
                    <a:pt x="244" y="653"/>
                    <a:pt x="243" y="654"/>
                  </a:cubicBezTo>
                  <a:cubicBezTo>
                    <a:pt x="242" y="655"/>
                    <a:pt x="241" y="656"/>
                    <a:pt x="240" y="657"/>
                  </a:cubicBezTo>
                  <a:cubicBezTo>
                    <a:pt x="238" y="659"/>
                    <a:pt x="236" y="660"/>
                    <a:pt x="234" y="661"/>
                  </a:cubicBezTo>
                  <a:cubicBezTo>
                    <a:pt x="232" y="662"/>
                    <a:pt x="231" y="663"/>
                    <a:pt x="230" y="664"/>
                  </a:cubicBezTo>
                  <a:cubicBezTo>
                    <a:pt x="229" y="664"/>
                    <a:pt x="229" y="666"/>
                    <a:pt x="229" y="667"/>
                  </a:cubicBezTo>
                  <a:cubicBezTo>
                    <a:pt x="229" y="669"/>
                    <a:pt x="228" y="671"/>
                    <a:pt x="227" y="673"/>
                  </a:cubicBezTo>
                  <a:cubicBezTo>
                    <a:pt x="226" y="675"/>
                    <a:pt x="224" y="676"/>
                    <a:pt x="223" y="677"/>
                  </a:cubicBezTo>
                  <a:cubicBezTo>
                    <a:pt x="221" y="679"/>
                    <a:pt x="219" y="680"/>
                    <a:pt x="217" y="683"/>
                  </a:cubicBezTo>
                  <a:cubicBezTo>
                    <a:pt x="217" y="684"/>
                    <a:pt x="216" y="685"/>
                    <a:pt x="216" y="687"/>
                  </a:cubicBezTo>
                  <a:cubicBezTo>
                    <a:pt x="215" y="689"/>
                    <a:pt x="214" y="692"/>
                    <a:pt x="211" y="695"/>
                  </a:cubicBezTo>
                  <a:cubicBezTo>
                    <a:pt x="209" y="698"/>
                    <a:pt x="207" y="699"/>
                    <a:pt x="203" y="699"/>
                  </a:cubicBezTo>
                  <a:cubicBezTo>
                    <a:pt x="202" y="699"/>
                    <a:pt x="200" y="698"/>
                    <a:pt x="198" y="698"/>
                  </a:cubicBezTo>
                  <a:cubicBezTo>
                    <a:pt x="195" y="698"/>
                    <a:pt x="192" y="697"/>
                    <a:pt x="190" y="698"/>
                  </a:cubicBezTo>
                  <a:cubicBezTo>
                    <a:pt x="189" y="700"/>
                    <a:pt x="188" y="703"/>
                    <a:pt x="187" y="706"/>
                  </a:cubicBezTo>
                  <a:cubicBezTo>
                    <a:pt x="186" y="710"/>
                    <a:pt x="185" y="714"/>
                    <a:pt x="182" y="717"/>
                  </a:cubicBezTo>
                  <a:cubicBezTo>
                    <a:pt x="178" y="720"/>
                    <a:pt x="174" y="721"/>
                    <a:pt x="170" y="723"/>
                  </a:cubicBezTo>
                  <a:cubicBezTo>
                    <a:pt x="170" y="723"/>
                    <a:pt x="170" y="723"/>
                    <a:pt x="170" y="723"/>
                  </a:cubicBezTo>
                  <a:cubicBezTo>
                    <a:pt x="158" y="729"/>
                    <a:pt x="149" y="734"/>
                    <a:pt x="137" y="734"/>
                  </a:cubicBezTo>
                  <a:cubicBezTo>
                    <a:pt x="132" y="734"/>
                    <a:pt x="128" y="731"/>
                    <a:pt x="126" y="728"/>
                  </a:cubicBezTo>
                  <a:cubicBezTo>
                    <a:pt x="124" y="727"/>
                    <a:pt x="122" y="725"/>
                    <a:pt x="120" y="725"/>
                  </a:cubicBezTo>
                  <a:cubicBezTo>
                    <a:pt x="120" y="725"/>
                    <a:pt x="120" y="725"/>
                    <a:pt x="120" y="725"/>
                  </a:cubicBezTo>
                  <a:cubicBezTo>
                    <a:pt x="119" y="725"/>
                    <a:pt x="117" y="726"/>
                    <a:pt x="115" y="727"/>
                  </a:cubicBezTo>
                  <a:cubicBezTo>
                    <a:pt x="112" y="729"/>
                    <a:pt x="109" y="730"/>
                    <a:pt x="105" y="730"/>
                  </a:cubicBezTo>
                  <a:cubicBezTo>
                    <a:pt x="100" y="729"/>
                    <a:pt x="97" y="726"/>
                    <a:pt x="93" y="723"/>
                  </a:cubicBezTo>
                  <a:cubicBezTo>
                    <a:pt x="90" y="720"/>
                    <a:pt x="88" y="718"/>
                    <a:pt x="85" y="717"/>
                  </a:cubicBezTo>
                  <a:cubicBezTo>
                    <a:pt x="83" y="716"/>
                    <a:pt x="81" y="717"/>
                    <a:pt x="79" y="717"/>
                  </a:cubicBezTo>
                  <a:cubicBezTo>
                    <a:pt x="76" y="717"/>
                    <a:pt x="72" y="717"/>
                    <a:pt x="70" y="716"/>
                  </a:cubicBezTo>
                  <a:cubicBezTo>
                    <a:pt x="69" y="716"/>
                    <a:pt x="69" y="716"/>
                    <a:pt x="69" y="716"/>
                  </a:cubicBezTo>
                  <a:cubicBezTo>
                    <a:pt x="69" y="716"/>
                    <a:pt x="68" y="715"/>
                    <a:pt x="68" y="714"/>
                  </a:cubicBezTo>
                  <a:cubicBezTo>
                    <a:pt x="67" y="714"/>
                    <a:pt x="67" y="714"/>
                    <a:pt x="67" y="714"/>
                  </a:cubicBezTo>
                  <a:cubicBezTo>
                    <a:pt x="65" y="709"/>
                    <a:pt x="69" y="704"/>
                    <a:pt x="72" y="700"/>
                  </a:cubicBezTo>
                  <a:cubicBezTo>
                    <a:pt x="74" y="697"/>
                    <a:pt x="75" y="695"/>
                    <a:pt x="75" y="694"/>
                  </a:cubicBezTo>
                  <a:cubicBezTo>
                    <a:pt x="74" y="694"/>
                    <a:pt x="74" y="694"/>
                    <a:pt x="74" y="694"/>
                  </a:cubicBezTo>
                  <a:cubicBezTo>
                    <a:pt x="70" y="694"/>
                    <a:pt x="63" y="699"/>
                    <a:pt x="56" y="711"/>
                  </a:cubicBezTo>
                  <a:cubicBezTo>
                    <a:pt x="54" y="714"/>
                    <a:pt x="55" y="716"/>
                    <a:pt x="55" y="720"/>
                  </a:cubicBezTo>
                  <a:cubicBezTo>
                    <a:pt x="56" y="723"/>
                    <a:pt x="57" y="727"/>
                    <a:pt x="56" y="731"/>
                  </a:cubicBezTo>
                  <a:cubicBezTo>
                    <a:pt x="67" y="761"/>
                    <a:pt x="62" y="768"/>
                    <a:pt x="56" y="772"/>
                  </a:cubicBezTo>
                  <a:cubicBezTo>
                    <a:pt x="52" y="773"/>
                    <a:pt x="49" y="773"/>
                    <a:pt x="45" y="771"/>
                  </a:cubicBezTo>
                  <a:cubicBezTo>
                    <a:pt x="45" y="772"/>
                    <a:pt x="44" y="773"/>
                    <a:pt x="43" y="774"/>
                  </a:cubicBezTo>
                  <a:cubicBezTo>
                    <a:pt x="42" y="776"/>
                    <a:pt x="40" y="776"/>
                    <a:pt x="39" y="776"/>
                  </a:cubicBezTo>
                  <a:cubicBezTo>
                    <a:pt x="39" y="776"/>
                    <a:pt x="39" y="776"/>
                    <a:pt x="38" y="776"/>
                  </a:cubicBezTo>
                  <a:cubicBezTo>
                    <a:pt x="38" y="777"/>
                    <a:pt x="38" y="778"/>
                    <a:pt x="39" y="779"/>
                  </a:cubicBezTo>
                  <a:cubicBezTo>
                    <a:pt x="39" y="781"/>
                    <a:pt x="39" y="784"/>
                    <a:pt x="37" y="787"/>
                  </a:cubicBezTo>
                  <a:cubicBezTo>
                    <a:pt x="36" y="788"/>
                    <a:pt x="33" y="789"/>
                    <a:pt x="31" y="788"/>
                  </a:cubicBezTo>
                  <a:cubicBezTo>
                    <a:pt x="30" y="790"/>
                    <a:pt x="27" y="791"/>
                    <a:pt x="25" y="792"/>
                  </a:cubicBezTo>
                  <a:cubicBezTo>
                    <a:pt x="25" y="792"/>
                    <a:pt x="23" y="792"/>
                    <a:pt x="23" y="793"/>
                  </a:cubicBezTo>
                  <a:cubicBezTo>
                    <a:pt x="22" y="795"/>
                    <a:pt x="21" y="798"/>
                    <a:pt x="21" y="801"/>
                  </a:cubicBezTo>
                  <a:cubicBezTo>
                    <a:pt x="21" y="803"/>
                    <a:pt x="20" y="804"/>
                    <a:pt x="20" y="806"/>
                  </a:cubicBezTo>
                  <a:cubicBezTo>
                    <a:pt x="19" y="809"/>
                    <a:pt x="17" y="813"/>
                    <a:pt x="16" y="816"/>
                  </a:cubicBezTo>
                  <a:cubicBezTo>
                    <a:pt x="16" y="817"/>
                    <a:pt x="15" y="818"/>
                    <a:pt x="13" y="818"/>
                  </a:cubicBezTo>
                  <a:cubicBezTo>
                    <a:pt x="13" y="818"/>
                    <a:pt x="13" y="818"/>
                    <a:pt x="13" y="818"/>
                  </a:cubicBezTo>
                  <a:cubicBezTo>
                    <a:pt x="13" y="822"/>
                    <a:pt x="12" y="824"/>
                    <a:pt x="11" y="826"/>
                  </a:cubicBezTo>
                  <a:cubicBezTo>
                    <a:pt x="10" y="830"/>
                    <a:pt x="9" y="833"/>
                    <a:pt x="12" y="843"/>
                  </a:cubicBezTo>
                  <a:cubicBezTo>
                    <a:pt x="12" y="844"/>
                    <a:pt x="10" y="847"/>
                    <a:pt x="7" y="850"/>
                  </a:cubicBezTo>
                  <a:cubicBezTo>
                    <a:pt x="5" y="853"/>
                    <a:pt x="2" y="857"/>
                    <a:pt x="1" y="860"/>
                  </a:cubicBezTo>
                  <a:cubicBezTo>
                    <a:pt x="0" y="863"/>
                    <a:pt x="1" y="866"/>
                    <a:pt x="2" y="867"/>
                  </a:cubicBezTo>
                  <a:cubicBezTo>
                    <a:pt x="4" y="870"/>
                    <a:pt x="8" y="871"/>
                    <a:pt x="13" y="871"/>
                  </a:cubicBezTo>
                  <a:cubicBezTo>
                    <a:pt x="14" y="871"/>
                    <a:pt x="16" y="871"/>
                    <a:pt x="17" y="872"/>
                  </a:cubicBezTo>
                  <a:cubicBezTo>
                    <a:pt x="18" y="872"/>
                    <a:pt x="19" y="872"/>
                    <a:pt x="20" y="873"/>
                  </a:cubicBezTo>
                  <a:cubicBezTo>
                    <a:pt x="21" y="874"/>
                    <a:pt x="22" y="874"/>
                    <a:pt x="23" y="874"/>
                  </a:cubicBezTo>
                  <a:cubicBezTo>
                    <a:pt x="24" y="874"/>
                    <a:pt x="25" y="873"/>
                    <a:pt x="26" y="868"/>
                  </a:cubicBezTo>
                  <a:cubicBezTo>
                    <a:pt x="28" y="868"/>
                    <a:pt x="29" y="869"/>
                    <a:pt x="29" y="870"/>
                  </a:cubicBezTo>
                  <a:cubicBezTo>
                    <a:pt x="30" y="873"/>
                    <a:pt x="29" y="877"/>
                    <a:pt x="28" y="880"/>
                  </a:cubicBezTo>
                  <a:cubicBezTo>
                    <a:pt x="26" y="884"/>
                    <a:pt x="25" y="887"/>
                    <a:pt x="28" y="889"/>
                  </a:cubicBezTo>
                  <a:cubicBezTo>
                    <a:pt x="28" y="889"/>
                    <a:pt x="29" y="889"/>
                    <a:pt x="29" y="889"/>
                  </a:cubicBezTo>
                  <a:cubicBezTo>
                    <a:pt x="32" y="889"/>
                    <a:pt x="34" y="887"/>
                    <a:pt x="36" y="885"/>
                  </a:cubicBezTo>
                  <a:cubicBezTo>
                    <a:pt x="37" y="885"/>
                    <a:pt x="37" y="885"/>
                    <a:pt x="38" y="884"/>
                  </a:cubicBezTo>
                  <a:cubicBezTo>
                    <a:pt x="40" y="890"/>
                    <a:pt x="43" y="893"/>
                    <a:pt x="46" y="895"/>
                  </a:cubicBezTo>
                  <a:cubicBezTo>
                    <a:pt x="47" y="896"/>
                    <a:pt x="49" y="897"/>
                    <a:pt x="50" y="897"/>
                  </a:cubicBezTo>
                  <a:cubicBezTo>
                    <a:pt x="52" y="897"/>
                    <a:pt x="53" y="897"/>
                    <a:pt x="54" y="896"/>
                  </a:cubicBezTo>
                  <a:cubicBezTo>
                    <a:pt x="54" y="896"/>
                    <a:pt x="55" y="896"/>
                    <a:pt x="55" y="896"/>
                  </a:cubicBezTo>
                  <a:cubicBezTo>
                    <a:pt x="56" y="896"/>
                    <a:pt x="56" y="896"/>
                    <a:pt x="57" y="898"/>
                  </a:cubicBezTo>
                  <a:cubicBezTo>
                    <a:pt x="57" y="899"/>
                    <a:pt x="54" y="900"/>
                    <a:pt x="51" y="902"/>
                  </a:cubicBezTo>
                  <a:cubicBezTo>
                    <a:pt x="46" y="903"/>
                    <a:pt x="39" y="906"/>
                    <a:pt x="42" y="914"/>
                  </a:cubicBezTo>
                  <a:cubicBezTo>
                    <a:pt x="42" y="914"/>
                    <a:pt x="42" y="914"/>
                    <a:pt x="42" y="914"/>
                  </a:cubicBezTo>
                  <a:cubicBezTo>
                    <a:pt x="44" y="916"/>
                    <a:pt x="45" y="916"/>
                    <a:pt x="47" y="916"/>
                  </a:cubicBezTo>
                  <a:cubicBezTo>
                    <a:pt x="49" y="916"/>
                    <a:pt x="51" y="915"/>
                    <a:pt x="53" y="914"/>
                  </a:cubicBezTo>
                  <a:cubicBezTo>
                    <a:pt x="54" y="913"/>
                    <a:pt x="55" y="913"/>
                    <a:pt x="56" y="913"/>
                  </a:cubicBezTo>
                  <a:cubicBezTo>
                    <a:pt x="56" y="913"/>
                    <a:pt x="56" y="913"/>
                    <a:pt x="56" y="913"/>
                  </a:cubicBezTo>
                  <a:cubicBezTo>
                    <a:pt x="57" y="913"/>
                    <a:pt x="58" y="915"/>
                    <a:pt x="58" y="916"/>
                  </a:cubicBezTo>
                  <a:cubicBezTo>
                    <a:pt x="59" y="919"/>
                    <a:pt x="60" y="923"/>
                    <a:pt x="65" y="924"/>
                  </a:cubicBezTo>
                  <a:cubicBezTo>
                    <a:pt x="65" y="924"/>
                    <a:pt x="66" y="924"/>
                    <a:pt x="66" y="924"/>
                  </a:cubicBezTo>
                  <a:cubicBezTo>
                    <a:pt x="68" y="924"/>
                    <a:pt x="69" y="922"/>
                    <a:pt x="69" y="920"/>
                  </a:cubicBezTo>
                  <a:cubicBezTo>
                    <a:pt x="69" y="918"/>
                    <a:pt x="70" y="917"/>
                    <a:pt x="71" y="917"/>
                  </a:cubicBezTo>
                  <a:cubicBezTo>
                    <a:pt x="71" y="917"/>
                    <a:pt x="71" y="917"/>
                    <a:pt x="71" y="917"/>
                  </a:cubicBezTo>
                  <a:cubicBezTo>
                    <a:pt x="72" y="917"/>
                    <a:pt x="73" y="917"/>
                    <a:pt x="74" y="918"/>
                  </a:cubicBezTo>
                  <a:cubicBezTo>
                    <a:pt x="76" y="920"/>
                    <a:pt x="79" y="922"/>
                    <a:pt x="86" y="922"/>
                  </a:cubicBezTo>
                  <a:cubicBezTo>
                    <a:pt x="90" y="922"/>
                    <a:pt x="94" y="921"/>
                    <a:pt x="100" y="920"/>
                  </a:cubicBezTo>
                  <a:cubicBezTo>
                    <a:pt x="105" y="917"/>
                    <a:pt x="107" y="915"/>
                    <a:pt x="110" y="912"/>
                  </a:cubicBezTo>
                  <a:cubicBezTo>
                    <a:pt x="112" y="913"/>
                    <a:pt x="114" y="913"/>
                    <a:pt x="116" y="913"/>
                  </a:cubicBezTo>
                  <a:cubicBezTo>
                    <a:pt x="116" y="913"/>
                    <a:pt x="116" y="913"/>
                    <a:pt x="116" y="913"/>
                  </a:cubicBezTo>
                  <a:cubicBezTo>
                    <a:pt x="118" y="913"/>
                    <a:pt x="121" y="912"/>
                    <a:pt x="123" y="912"/>
                  </a:cubicBezTo>
                  <a:cubicBezTo>
                    <a:pt x="125" y="911"/>
                    <a:pt x="127" y="911"/>
                    <a:pt x="128" y="911"/>
                  </a:cubicBezTo>
                  <a:cubicBezTo>
                    <a:pt x="131" y="912"/>
                    <a:pt x="134" y="912"/>
                    <a:pt x="136" y="912"/>
                  </a:cubicBezTo>
                  <a:cubicBezTo>
                    <a:pt x="140" y="912"/>
                    <a:pt x="142" y="911"/>
                    <a:pt x="143" y="909"/>
                  </a:cubicBezTo>
                  <a:cubicBezTo>
                    <a:pt x="143" y="913"/>
                    <a:pt x="142" y="918"/>
                    <a:pt x="140" y="919"/>
                  </a:cubicBezTo>
                  <a:cubicBezTo>
                    <a:pt x="139" y="919"/>
                    <a:pt x="139" y="919"/>
                    <a:pt x="139" y="919"/>
                  </a:cubicBezTo>
                  <a:cubicBezTo>
                    <a:pt x="137" y="919"/>
                    <a:pt x="136" y="918"/>
                    <a:pt x="134" y="917"/>
                  </a:cubicBezTo>
                  <a:cubicBezTo>
                    <a:pt x="132" y="917"/>
                    <a:pt x="131" y="916"/>
                    <a:pt x="129" y="916"/>
                  </a:cubicBezTo>
                  <a:cubicBezTo>
                    <a:pt x="129" y="916"/>
                    <a:pt x="129" y="916"/>
                    <a:pt x="129" y="916"/>
                  </a:cubicBezTo>
                  <a:cubicBezTo>
                    <a:pt x="127" y="916"/>
                    <a:pt x="126" y="916"/>
                    <a:pt x="125" y="917"/>
                  </a:cubicBezTo>
                  <a:cubicBezTo>
                    <a:pt x="124" y="919"/>
                    <a:pt x="123" y="922"/>
                    <a:pt x="124" y="925"/>
                  </a:cubicBezTo>
                  <a:cubicBezTo>
                    <a:pt x="124" y="932"/>
                    <a:pt x="125" y="933"/>
                    <a:pt x="130" y="938"/>
                  </a:cubicBezTo>
                  <a:cubicBezTo>
                    <a:pt x="131" y="939"/>
                    <a:pt x="132" y="941"/>
                    <a:pt x="134" y="943"/>
                  </a:cubicBezTo>
                  <a:cubicBezTo>
                    <a:pt x="135" y="944"/>
                    <a:pt x="138" y="950"/>
                    <a:pt x="143" y="963"/>
                  </a:cubicBezTo>
                  <a:cubicBezTo>
                    <a:pt x="143" y="963"/>
                    <a:pt x="143" y="963"/>
                    <a:pt x="143" y="963"/>
                  </a:cubicBezTo>
                  <a:cubicBezTo>
                    <a:pt x="146" y="972"/>
                    <a:pt x="152" y="989"/>
                    <a:pt x="154" y="999"/>
                  </a:cubicBezTo>
                  <a:cubicBezTo>
                    <a:pt x="159" y="1022"/>
                    <a:pt x="160" y="1047"/>
                    <a:pt x="161" y="1071"/>
                  </a:cubicBezTo>
                  <a:cubicBezTo>
                    <a:pt x="162" y="1075"/>
                    <a:pt x="162" y="1079"/>
                    <a:pt x="162" y="1082"/>
                  </a:cubicBezTo>
                  <a:cubicBezTo>
                    <a:pt x="162" y="1086"/>
                    <a:pt x="161" y="1088"/>
                    <a:pt x="162" y="1089"/>
                  </a:cubicBezTo>
                  <a:cubicBezTo>
                    <a:pt x="163" y="1089"/>
                    <a:pt x="163" y="1089"/>
                    <a:pt x="164" y="1089"/>
                  </a:cubicBezTo>
                  <a:cubicBezTo>
                    <a:pt x="165" y="1089"/>
                    <a:pt x="167" y="1089"/>
                    <a:pt x="170" y="1087"/>
                  </a:cubicBezTo>
                  <a:cubicBezTo>
                    <a:pt x="180" y="1083"/>
                    <a:pt x="180" y="1083"/>
                    <a:pt x="180" y="1083"/>
                  </a:cubicBezTo>
                  <a:cubicBezTo>
                    <a:pt x="180" y="1083"/>
                    <a:pt x="181" y="1083"/>
                    <a:pt x="181" y="1083"/>
                  </a:cubicBezTo>
                  <a:cubicBezTo>
                    <a:pt x="182" y="1081"/>
                    <a:pt x="182" y="1079"/>
                    <a:pt x="182" y="1076"/>
                  </a:cubicBezTo>
                  <a:cubicBezTo>
                    <a:pt x="182" y="1073"/>
                    <a:pt x="182" y="1070"/>
                    <a:pt x="184" y="1069"/>
                  </a:cubicBezTo>
                  <a:cubicBezTo>
                    <a:pt x="185" y="1068"/>
                    <a:pt x="186" y="1067"/>
                    <a:pt x="188" y="1067"/>
                  </a:cubicBezTo>
                  <a:cubicBezTo>
                    <a:pt x="191" y="1067"/>
                    <a:pt x="194" y="1069"/>
                    <a:pt x="195" y="1072"/>
                  </a:cubicBezTo>
                  <a:cubicBezTo>
                    <a:pt x="196" y="1075"/>
                    <a:pt x="196" y="1078"/>
                    <a:pt x="197" y="1079"/>
                  </a:cubicBezTo>
                  <a:cubicBezTo>
                    <a:pt x="197" y="1082"/>
                    <a:pt x="197" y="1085"/>
                    <a:pt x="201" y="1086"/>
                  </a:cubicBezTo>
                  <a:cubicBezTo>
                    <a:pt x="203" y="1093"/>
                    <a:pt x="206" y="1102"/>
                    <a:pt x="211" y="1102"/>
                  </a:cubicBezTo>
                  <a:cubicBezTo>
                    <a:pt x="214" y="1102"/>
                    <a:pt x="216" y="1102"/>
                    <a:pt x="218" y="1102"/>
                  </a:cubicBezTo>
                  <a:cubicBezTo>
                    <a:pt x="223" y="1103"/>
                    <a:pt x="227" y="1103"/>
                    <a:pt x="233" y="1103"/>
                  </a:cubicBezTo>
                  <a:cubicBezTo>
                    <a:pt x="237" y="1103"/>
                    <a:pt x="237" y="1100"/>
                    <a:pt x="237" y="1098"/>
                  </a:cubicBezTo>
                  <a:cubicBezTo>
                    <a:pt x="237" y="1097"/>
                    <a:pt x="238" y="1096"/>
                    <a:pt x="238" y="1096"/>
                  </a:cubicBezTo>
                  <a:cubicBezTo>
                    <a:pt x="238" y="1096"/>
                    <a:pt x="239" y="1097"/>
                    <a:pt x="239" y="1098"/>
                  </a:cubicBezTo>
                  <a:cubicBezTo>
                    <a:pt x="240" y="1099"/>
                    <a:pt x="241" y="1101"/>
                    <a:pt x="243" y="1102"/>
                  </a:cubicBezTo>
                  <a:cubicBezTo>
                    <a:pt x="243" y="1102"/>
                    <a:pt x="243" y="1102"/>
                    <a:pt x="243" y="1102"/>
                  </a:cubicBezTo>
                  <a:cubicBezTo>
                    <a:pt x="243" y="1102"/>
                    <a:pt x="244" y="1102"/>
                    <a:pt x="244" y="1101"/>
                  </a:cubicBezTo>
                  <a:cubicBezTo>
                    <a:pt x="245" y="1099"/>
                    <a:pt x="247" y="1098"/>
                    <a:pt x="250" y="1098"/>
                  </a:cubicBezTo>
                  <a:cubicBezTo>
                    <a:pt x="258" y="1098"/>
                    <a:pt x="270" y="1107"/>
                    <a:pt x="273" y="1113"/>
                  </a:cubicBezTo>
                  <a:cubicBezTo>
                    <a:pt x="273" y="1113"/>
                    <a:pt x="273" y="1114"/>
                    <a:pt x="273" y="1114"/>
                  </a:cubicBezTo>
                  <a:cubicBezTo>
                    <a:pt x="273" y="1114"/>
                    <a:pt x="273" y="1114"/>
                    <a:pt x="273" y="1114"/>
                  </a:cubicBezTo>
                  <a:cubicBezTo>
                    <a:pt x="273" y="1114"/>
                    <a:pt x="273" y="1114"/>
                    <a:pt x="273" y="1114"/>
                  </a:cubicBezTo>
                  <a:cubicBezTo>
                    <a:pt x="274" y="1118"/>
                    <a:pt x="274" y="1122"/>
                    <a:pt x="273" y="1125"/>
                  </a:cubicBezTo>
                  <a:cubicBezTo>
                    <a:pt x="273" y="1129"/>
                    <a:pt x="272" y="1133"/>
                    <a:pt x="275" y="1137"/>
                  </a:cubicBezTo>
                  <a:cubicBezTo>
                    <a:pt x="277" y="1140"/>
                    <a:pt x="280" y="1141"/>
                    <a:pt x="283" y="1141"/>
                  </a:cubicBezTo>
                  <a:cubicBezTo>
                    <a:pt x="287" y="1142"/>
                    <a:pt x="291" y="1142"/>
                    <a:pt x="291" y="1148"/>
                  </a:cubicBezTo>
                  <a:cubicBezTo>
                    <a:pt x="291" y="1149"/>
                    <a:pt x="291" y="1149"/>
                    <a:pt x="291" y="1149"/>
                  </a:cubicBezTo>
                  <a:cubicBezTo>
                    <a:pt x="292" y="1161"/>
                    <a:pt x="293" y="1171"/>
                    <a:pt x="304" y="1178"/>
                  </a:cubicBezTo>
                  <a:cubicBezTo>
                    <a:pt x="306" y="1179"/>
                    <a:pt x="308" y="1180"/>
                    <a:pt x="310" y="1180"/>
                  </a:cubicBezTo>
                  <a:cubicBezTo>
                    <a:pt x="310" y="1180"/>
                    <a:pt x="310" y="1180"/>
                    <a:pt x="310" y="1180"/>
                  </a:cubicBezTo>
                  <a:cubicBezTo>
                    <a:pt x="313" y="1180"/>
                    <a:pt x="315" y="1179"/>
                    <a:pt x="317" y="1179"/>
                  </a:cubicBezTo>
                  <a:cubicBezTo>
                    <a:pt x="320" y="1178"/>
                    <a:pt x="322" y="1178"/>
                    <a:pt x="325" y="1178"/>
                  </a:cubicBezTo>
                  <a:cubicBezTo>
                    <a:pt x="326" y="1178"/>
                    <a:pt x="326" y="1178"/>
                    <a:pt x="326" y="1178"/>
                  </a:cubicBezTo>
                  <a:cubicBezTo>
                    <a:pt x="328" y="1178"/>
                    <a:pt x="330" y="1178"/>
                    <a:pt x="331" y="1178"/>
                  </a:cubicBezTo>
                  <a:cubicBezTo>
                    <a:pt x="332" y="1178"/>
                    <a:pt x="333" y="1178"/>
                    <a:pt x="334" y="1178"/>
                  </a:cubicBezTo>
                  <a:cubicBezTo>
                    <a:pt x="335" y="1178"/>
                    <a:pt x="335" y="1178"/>
                    <a:pt x="336" y="1178"/>
                  </a:cubicBezTo>
                  <a:cubicBezTo>
                    <a:pt x="337" y="1178"/>
                    <a:pt x="338" y="1178"/>
                    <a:pt x="338" y="1179"/>
                  </a:cubicBezTo>
                  <a:cubicBezTo>
                    <a:pt x="342" y="1190"/>
                    <a:pt x="346" y="1197"/>
                    <a:pt x="354" y="1197"/>
                  </a:cubicBezTo>
                  <a:cubicBezTo>
                    <a:pt x="354" y="1197"/>
                    <a:pt x="355" y="1197"/>
                    <a:pt x="355" y="1197"/>
                  </a:cubicBezTo>
                  <a:cubicBezTo>
                    <a:pt x="355" y="1198"/>
                    <a:pt x="355" y="1198"/>
                    <a:pt x="355" y="1199"/>
                  </a:cubicBezTo>
                  <a:cubicBezTo>
                    <a:pt x="355" y="1201"/>
                    <a:pt x="355" y="1203"/>
                    <a:pt x="358" y="1204"/>
                  </a:cubicBezTo>
                  <a:cubicBezTo>
                    <a:pt x="359" y="1204"/>
                    <a:pt x="360" y="1204"/>
                    <a:pt x="361" y="1204"/>
                  </a:cubicBezTo>
                  <a:cubicBezTo>
                    <a:pt x="364" y="1204"/>
                    <a:pt x="368" y="1202"/>
                    <a:pt x="371" y="1201"/>
                  </a:cubicBezTo>
                  <a:cubicBezTo>
                    <a:pt x="376" y="1199"/>
                    <a:pt x="380" y="1197"/>
                    <a:pt x="388" y="1196"/>
                  </a:cubicBezTo>
                  <a:cubicBezTo>
                    <a:pt x="390" y="1196"/>
                    <a:pt x="390" y="1196"/>
                    <a:pt x="390" y="1196"/>
                  </a:cubicBezTo>
                  <a:cubicBezTo>
                    <a:pt x="402" y="1195"/>
                    <a:pt x="412" y="1194"/>
                    <a:pt x="415" y="1192"/>
                  </a:cubicBezTo>
                  <a:cubicBezTo>
                    <a:pt x="423" y="1190"/>
                    <a:pt x="423" y="1183"/>
                    <a:pt x="423" y="1179"/>
                  </a:cubicBezTo>
                  <a:cubicBezTo>
                    <a:pt x="423" y="1177"/>
                    <a:pt x="423" y="1176"/>
                    <a:pt x="423" y="1175"/>
                  </a:cubicBezTo>
                  <a:cubicBezTo>
                    <a:pt x="423" y="1175"/>
                    <a:pt x="424" y="1175"/>
                    <a:pt x="424" y="1174"/>
                  </a:cubicBezTo>
                  <a:cubicBezTo>
                    <a:pt x="424" y="1174"/>
                    <a:pt x="424" y="1174"/>
                    <a:pt x="425" y="1174"/>
                  </a:cubicBezTo>
                  <a:cubicBezTo>
                    <a:pt x="426" y="1174"/>
                    <a:pt x="427" y="1175"/>
                    <a:pt x="428" y="1176"/>
                  </a:cubicBezTo>
                  <a:cubicBezTo>
                    <a:pt x="430" y="1177"/>
                    <a:pt x="432" y="1179"/>
                    <a:pt x="436" y="1179"/>
                  </a:cubicBezTo>
                  <a:cubicBezTo>
                    <a:pt x="437" y="1179"/>
                    <a:pt x="439" y="1178"/>
                    <a:pt x="441" y="1178"/>
                  </a:cubicBezTo>
                  <a:cubicBezTo>
                    <a:pt x="444" y="1176"/>
                    <a:pt x="447" y="1174"/>
                    <a:pt x="450" y="1172"/>
                  </a:cubicBezTo>
                  <a:cubicBezTo>
                    <a:pt x="456" y="1169"/>
                    <a:pt x="462" y="1165"/>
                    <a:pt x="467" y="1165"/>
                  </a:cubicBezTo>
                  <a:cubicBezTo>
                    <a:pt x="468" y="1165"/>
                    <a:pt x="468" y="1165"/>
                    <a:pt x="469" y="1165"/>
                  </a:cubicBezTo>
                  <a:cubicBezTo>
                    <a:pt x="469" y="1165"/>
                    <a:pt x="469" y="1165"/>
                    <a:pt x="469" y="1165"/>
                  </a:cubicBezTo>
                  <a:cubicBezTo>
                    <a:pt x="469" y="1165"/>
                    <a:pt x="469" y="1165"/>
                    <a:pt x="469" y="1165"/>
                  </a:cubicBezTo>
                  <a:cubicBezTo>
                    <a:pt x="481" y="1160"/>
                    <a:pt x="486" y="1158"/>
                    <a:pt x="497" y="1155"/>
                  </a:cubicBezTo>
                  <a:cubicBezTo>
                    <a:pt x="500" y="1155"/>
                    <a:pt x="502" y="1154"/>
                    <a:pt x="504" y="1154"/>
                  </a:cubicBezTo>
                  <a:cubicBezTo>
                    <a:pt x="506" y="1154"/>
                    <a:pt x="508" y="1155"/>
                    <a:pt x="510" y="1155"/>
                  </a:cubicBezTo>
                  <a:cubicBezTo>
                    <a:pt x="509" y="1157"/>
                    <a:pt x="509" y="1159"/>
                    <a:pt x="508" y="1160"/>
                  </a:cubicBezTo>
                  <a:cubicBezTo>
                    <a:pt x="507" y="1164"/>
                    <a:pt x="505" y="1168"/>
                    <a:pt x="508" y="1170"/>
                  </a:cubicBezTo>
                  <a:cubicBezTo>
                    <a:pt x="508" y="1170"/>
                    <a:pt x="508" y="1170"/>
                    <a:pt x="508" y="1170"/>
                  </a:cubicBezTo>
                  <a:cubicBezTo>
                    <a:pt x="508" y="1170"/>
                    <a:pt x="508" y="1170"/>
                    <a:pt x="509" y="1170"/>
                  </a:cubicBezTo>
                  <a:cubicBezTo>
                    <a:pt x="517" y="1166"/>
                    <a:pt x="527" y="1163"/>
                    <a:pt x="537" y="1163"/>
                  </a:cubicBezTo>
                  <a:cubicBezTo>
                    <a:pt x="550" y="1165"/>
                    <a:pt x="551" y="1170"/>
                    <a:pt x="551" y="1177"/>
                  </a:cubicBezTo>
                  <a:cubicBezTo>
                    <a:pt x="552" y="1180"/>
                    <a:pt x="552" y="1183"/>
                    <a:pt x="554" y="1187"/>
                  </a:cubicBezTo>
                  <a:cubicBezTo>
                    <a:pt x="558" y="1191"/>
                    <a:pt x="564" y="1195"/>
                    <a:pt x="569" y="1197"/>
                  </a:cubicBezTo>
                  <a:cubicBezTo>
                    <a:pt x="569" y="1198"/>
                    <a:pt x="569" y="1198"/>
                    <a:pt x="569" y="1198"/>
                  </a:cubicBezTo>
                  <a:cubicBezTo>
                    <a:pt x="571" y="1198"/>
                    <a:pt x="572" y="1197"/>
                    <a:pt x="574" y="1197"/>
                  </a:cubicBezTo>
                  <a:cubicBezTo>
                    <a:pt x="576" y="1196"/>
                    <a:pt x="578" y="1196"/>
                    <a:pt x="580" y="1196"/>
                  </a:cubicBezTo>
                  <a:cubicBezTo>
                    <a:pt x="582" y="1196"/>
                    <a:pt x="583" y="1196"/>
                    <a:pt x="584" y="1197"/>
                  </a:cubicBezTo>
                  <a:cubicBezTo>
                    <a:pt x="591" y="1203"/>
                    <a:pt x="596" y="1206"/>
                    <a:pt x="602" y="1206"/>
                  </a:cubicBezTo>
                  <a:cubicBezTo>
                    <a:pt x="605" y="1206"/>
                    <a:pt x="607" y="1205"/>
                    <a:pt x="611" y="1204"/>
                  </a:cubicBezTo>
                  <a:cubicBezTo>
                    <a:pt x="611" y="1204"/>
                    <a:pt x="612" y="1205"/>
                    <a:pt x="612" y="1205"/>
                  </a:cubicBezTo>
                  <a:cubicBezTo>
                    <a:pt x="614" y="1207"/>
                    <a:pt x="616" y="1209"/>
                    <a:pt x="621" y="1209"/>
                  </a:cubicBezTo>
                  <a:cubicBezTo>
                    <a:pt x="622" y="1209"/>
                    <a:pt x="624" y="1209"/>
                    <a:pt x="627" y="1208"/>
                  </a:cubicBezTo>
                  <a:cubicBezTo>
                    <a:pt x="632" y="1204"/>
                    <a:pt x="636" y="1200"/>
                    <a:pt x="641" y="1196"/>
                  </a:cubicBezTo>
                  <a:cubicBezTo>
                    <a:pt x="642" y="1195"/>
                    <a:pt x="642" y="1194"/>
                    <a:pt x="643" y="1194"/>
                  </a:cubicBezTo>
                  <a:cubicBezTo>
                    <a:pt x="647" y="1191"/>
                    <a:pt x="653" y="1187"/>
                    <a:pt x="653" y="1179"/>
                  </a:cubicBezTo>
                  <a:cubicBezTo>
                    <a:pt x="652" y="1176"/>
                    <a:pt x="651" y="1174"/>
                    <a:pt x="649" y="1170"/>
                  </a:cubicBezTo>
                  <a:cubicBezTo>
                    <a:pt x="646" y="1166"/>
                    <a:pt x="644" y="1161"/>
                    <a:pt x="643" y="1155"/>
                  </a:cubicBezTo>
                  <a:cubicBezTo>
                    <a:pt x="643" y="1145"/>
                    <a:pt x="647" y="1132"/>
                    <a:pt x="654" y="1126"/>
                  </a:cubicBezTo>
                  <a:cubicBezTo>
                    <a:pt x="657" y="1124"/>
                    <a:pt x="660" y="1122"/>
                    <a:pt x="661" y="1121"/>
                  </a:cubicBezTo>
                  <a:cubicBezTo>
                    <a:pt x="666" y="1118"/>
                    <a:pt x="666" y="1117"/>
                    <a:pt x="670" y="1104"/>
                  </a:cubicBezTo>
                  <a:cubicBezTo>
                    <a:pt x="676" y="1110"/>
                    <a:pt x="688" y="1113"/>
                    <a:pt x="692" y="1114"/>
                  </a:cubicBezTo>
                  <a:cubicBezTo>
                    <a:pt x="693" y="1115"/>
                    <a:pt x="694" y="1116"/>
                    <a:pt x="695" y="1117"/>
                  </a:cubicBezTo>
                  <a:cubicBezTo>
                    <a:pt x="700" y="1121"/>
                    <a:pt x="705" y="1124"/>
                    <a:pt x="709" y="1124"/>
                  </a:cubicBezTo>
                  <a:cubicBezTo>
                    <a:pt x="710" y="1124"/>
                    <a:pt x="712" y="1124"/>
                    <a:pt x="713" y="1123"/>
                  </a:cubicBezTo>
                  <a:cubicBezTo>
                    <a:pt x="716" y="1124"/>
                    <a:pt x="725" y="1127"/>
                    <a:pt x="733" y="1130"/>
                  </a:cubicBezTo>
                  <a:cubicBezTo>
                    <a:pt x="740" y="1133"/>
                    <a:pt x="748" y="1136"/>
                    <a:pt x="752" y="1138"/>
                  </a:cubicBezTo>
                  <a:cubicBezTo>
                    <a:pt x="760" y="1140"/>
                    <a:pt x="759" y="1142"/>
                    <a:pt x="759" y="1147"/>
                  </a:cubicBezTo>
                  <a:cubicBezTo>
                    <a:pt x="759" y="1149"/>
                    <a:pt x="759" y="1151"/>
                    <a:pt x="759" y="1153"/>
                  </a:cubicBezTo>
                  <a:cubicBezTo>
                    <a:pt x="759" y="1157"/>
                    <a:pt x="766" y="1166"/>
                    <a:pt x="774" y="1178"/>
                  </a:cubicBezTo>
                  <a:cubicBezTo>
                    <a:pt x="776" y="1181"/>
                    <a:pt x="779" y="1182"/>
                    <a:pt x="783" y="1183"/>
                  </a:cubicBezTo>
                  <a:cubicBezTo>
                    <a:pt x="787" y="1185"/>
                    <a:pt x="791" y="1186"/>
                    <a:pt x="793" y="1189"/>
                  </a:cubicBezTo>
                  <a:cubicBezTo>
                    <a:pt x="793" y="1190"/>
                    <a:pt x="794" y="1190"/>
                    <a:pt x="794" y="1190"/>
                  </a:cubicBezTo>
                  <a:cubicBezTo>
                    <a:pt x="795" y="1190"/>
                    <a:pt x="796" y="1190"/>
                    <a:pt x="797" y="1190"/>
                  </a:cubicBezTo>
                  <a:cubicBezTo>
                    <a:pt x="799" y="1190"/>
                    <a:pt x="800" y="1190"/>
                    <a:pt x="801" y="1190"/>
                  </a:cubicBezTo>
                  <a:cubicBezTo>
                    <a:pt x="806" y="1190"/>
                    <a:pt x="811" y="1189"/>
                    <a:pt x="814" y="1186"/>
                  </a:cubicBezTo>
                  <a:cubicBezTo>
                    <a:pt x="823" y="1183"/>
                    <a:pt x="835" y="1178"/>
                    <a:pt x="844" y="1174"/>
                  </a:cubicBezTo>
                  <a:cubicBezTo>
                    <a:pt x="844" y="1174"/>
                    <a:pt x="844" y="1174"/>
                    <a:pt x="844" y="1174"/>
                  </a:cubicBezTo>
                  <a:cubicBezTo>
                    <a:pt x="845" y="1174"/>
                    <a:pt x="847" y="1174"/>
                    <a:pt x="848" y="1174"/>
                  </a:cubicBezTo>
                  <a:cubicBezTo>
                    <a:pt x="852" y="1175"/>
                    <a:pt x="856" y="1175"/>
                    <a:pt x="860" y="1175"/>
                  </a:cubicBezTo>
                  <a:cubicBezTo>
                    <a:pt x="864" y="1175"/>
                    <a:pt x="867" y="1175"/>
                    <a:pt x="870" y="1174"/>
                  </a:cubicBezTo>
                  <a:cubicBezTo>
                    <a:pt x="870" y="1174"/>
                    <a:pt x="870" y="1174"/>
                    <a:pt x="870" y="1174"/>
                  </a:cubicBezTo>
                  <a:cubicBezTo>
                    <a:pt x="882" y="1174"/>
                    <a:pt x="886" y="1180"/>
                    <a:pt x="889" y="1185"/>
                  </a:cubicBezTo>
                  <a:cubicBezTo>
                    <a:pt x="891" y="1188"/>
                    <a:pt x="893" y="1191"/>
                    <a:pt x="896" y="1192"/>
                  </a:cubicBezTo>
                  <a:cubicBezTo>
                    <a:pt x="896" y="1192"/>
                    <a:pt x="896" y="1192"/>
                    <a:pt x="896" y="1192"/>
                  </a:cubicBezTo>
                  <a:cubicBezTo>
                    <a:pt x="896" y="1192"/>
                    <a:pt x="897" y="1192"/>
                    <a:pt x="897" y="1192"/>
                  </a:cubicBezTo>
                  <a:cubicBezTo>
                    <a:pt x="898" y="1192"/>
                    <a:pt x="900" y="1192"/>
                    <a:pt x="902" y="1191"/>
                  </a:cubicBezTo>
                  <a:cubicBezTo>
                    <a:pt x="904" y="1191"/>
                    <a:pt x="907" y="1190"/>
                    <a:pt x="910" y="1190"/>
                  </a:cubicBezTo>
                  <a:cubicBezTo>
                    <a:pt x="911" y="1190"/>
                    <a:pt x="912" y="1190"/>
                    <a:pt x="913" y="1190"/>
                  </a:cubicBezTo>
                  <a:cubicBezTo>
                    <a:pt x="913" y="1188"/>
                    <a:pt x="913" y="1185"/>
                    <a:pt x="912" y="1183"/>
                  </a:cubicBezTo>
                  <a:close/>
                  <a:moveTo>
                    <a:pt x="908" y="1067"/>
                  </a:moveTo>
                  <a:cubicBezTo>
                    <a:pt x="892" y="1072"/>
                    <a:pt x="884" y="1077"/>
                    <a:pt x="878" y="1087"/>
                  </a:cubicBezTo>
                  <a:cubicBezTo>
                    <a:pt x="876" y="1087"/>
                    <a:pt x="874" y="1087"/>
                    <a:pt x="872" y="1088"/>
                  </a:cubicBezTo>
                  <a:cubicBezTo>
                    <a:pt x="870" y="1088"/>
                    <a:pt x="868" y="1088"/>
                    <a:pt x="866" y="1089"/>
                  </a:cubicBezTo>
                  <a:cubicBezTo>
                    <a:pt x="862" y="1092"/>
                    <a:pt x="861" y="1097"/>
                    <a:pt x="861" y="1102"/>
                  </a:cubicBezTo>
                  <a:cubicBezTo>
                    <a:pt x="861" y="1107"/>
                    <a:pt x="860" y="1113"/>
                    <a:pt x="857" y="1117"/>
                  </a:cubicBezTo>
                  <a:cubicBezTo>
                    <a:pt x="854" y="1118"/>
                    <a:pt x="854" y="1118"/>
                    <a:pt x="854" y="1118"/>
                  </a:cubicBezTo>
                  <a:cubicBezTo>
                    <a:pt x="844" y="1122"/>
                    <a:pt x="835" y="1126"/>
                    <a:pt x="826" y="1129"/>
                  </a:cubicBezTo>
                  <a:cubicBezTo>
                    <a:pt x="824" y="1129"/>
                    <a:pt x="824" y="1129"/>
                    <a:pt x="824" y="1129"/>
                  </a:cubicBezTo>
                  <a:cubicBezTo>
                    <a:pt x="821" y="1129"/>
                    <a:pt x="821" y="1129"/>
                    <a:pt x="821" y="1129"/>
                  </a:cubicBezTo>
                  <a:cubicBezTo>
                    <a:pt x="813" y="1128"/>
                    <a:pt x="802" y="1128"/>
                    <a:pt x="802" y="1123"/>
                  </a:cubicBezTo>
                  <a:cubicBezTo>
                    <a:pt x="801" y="1122"/>
                    <a:pt x="801" y="1122"/>
                    <a:pt x="802" y="1121"/>
                  </a:cubicBezTo>
                  <a:cubicBezTo>
                    <a:pt x="803" y="1119"/>
                    <a:pt x="808" y="1119"/>
                    <a:pt x="813" y="1118"/>
                  </a:cubicBezTo>
                  <a:cubicBezTo>
                    <a:pt x="818" y="1118"/>
                    <a:pt x="822" y="1117"/>
                    <a:pt x="824" y="1115"/>
                  </a:cubicBezTo>
                  <a:cubicBezTo>
                    <a:pt x="825" y="1114"/>
                    <a:pt x="825" y="1113"/>
                    <a:pt x="825" y="1112"/>
                  </a:cubicBezTo>
                  <a:cubicBezTo>
                    <a:pt x="825" y="1112"/>
                    <a:pt x="825" y="1112"/>
                    <a:pt x="825" y="1111"/>
                  </a:cubicBezTo>
                  <a:cubicBezTo>
                    <a:pt x="821" y="1108"/>
                    <a:pt x="819" y="1105"/>
                    <a:pt x="819" y="1103"/>
                  </a:cubicBezTo>
                  <a:cubicBezTo>
                    <a:pt x="820" y="1103"/>
                    <a:pt x="822" y="1104"/>
                    <a:pt x="824" y="1106"/>
                  </a:cubicBezTo>
                  <a:cubicBezTo>
                    <a:pt x="827" y="1107"/>
                    <a:pt x="830" y="1109"/>
                    <a:pt x="833" y="1109"/>
                  </a:cubicBezTo>
                  <a:cubicBezTo>
                    <a:pt x="835" y="1109"/>
                    <a:pt x="836" y="1109"/>
                    <a:pt x="837" y="1108"/>
                  </a:cubicBezTo>
                  <a:cubicBezTo>
                    <a:pt x="840" y="1107"/>
                    <a:pt x="843" y="1103"/>
                    <a:pt x="846" y="1098"/>
                  </a:cubicBezTo>
                  <a:cubicBezTo>
                    <a:pt x="848" y="1095"/>
                    <a:pt x="850" y="1092"/>
                    <a:pt x="852" y="1089"/>
                  </a:cubicBezTo>
                  <a:cubicBezTo>
                    <a:pt x="854" y="1087"/>
                    <a:pt x="857" y="1085"/>
                    <a:pt x="860" y="1083"/>
                  </a:cubicBezTo>
                  <a:cubicBezTo>
                    <a:pt x="864" y="1080"/>
                    <a:pt x="868" y="1078"/>
                    <a:pt x="872" y="1074"/>
                  </a:cubicBezTo>
                  <a:cubicBezTo>
                    <a:pt x="875" y="1070"/>
                    <a:pt x="876" y="1065"/>
                    <a:pt x="877" y="1061"/>
                  </a:cubicBezTo>
                  <a:cubicBezTo>
                    <a:pt x="878" y="1057"/>
                    <a:pt x="878" y="1053"/>
                    <a:pt x="880" y="1050"/>
                  </a:cubicBezTo>
                  <a:cubicBezTo>
                    <a:pt x="888" y="1041"/>
                    <a:pt x="896" y="1031"/>
                    <a:pt x="904" y="1022"/>
                  </a:cubicBezTo>
                  <a:cubicBezTo>
                    <a:pt x="905" y="1018"/>
                    <a:pt x="907" y="1013"/>
                    <a:pt x="910" y="1009"/>
                  </a:cubicBezTo>
                  <a:cubicBezTo>
                    <a:pt x="913" y="1002"/>
                    <a:pt x="917" y="995"/>
                    <a:pt x="919" y="986"/>
                  </a:cubicBezTo>
                  <a:cubicBezTo>
                    <a:pt x="919" y="982"/>
                    <a:pt x="920" y="980"/>
                    <a:pt x="920" y="977"/>
                  </a:cubicBezTo>
                  <a:cubicBezTo>
                    <a:pt x="921" y="974"/>
                    <a:pt x="922" y="971"/>
                    <a:pt x="924" y="966"/>
                  </a:cubicBezTo>
                  <a:cubicBezTo>
                    <a:pt x="926" y="959"/>
                    <a:pt x="927" y="953"/>
                    <a:pt x="926" y="945"/>
                  </a:cubicBezTo>
                  <a:cubicBezTo>
                    <a:pt x="927" y="944"/>
                    <a:pt x="928" y="942"/>
                    <a:pt x="929" y="940"/>
                  </a:cubicBezTo>
                  <a:cubicBezTo>
                    <a:pt x="930" y="938"/>
                    <a:pt x="931" y="936"/>
                    <a:pt x="933" y="934"/>
                  </a:cubicBezTo>
                  <a:cubicBezTo>
                    <a:pt x="933" y="934"/>
                    <a:pt x="934" y="933"/>
                    <a:pt x="935" y="933"/>
                  </a:cubicBezTo>
                  <a:cubicBezTo>
                    <a:pt x="937" y="933"/>
                    <a:pt x="941" y="934"/>
                    <a:pt x="942" y="935"/>
                  </a:cubicBezTo>
                  <a:cubicBezTo>
                    <a:pt x="942" y="937"/>
                    <a:pt x="941" y="938"/>
                    <a:pt x="940" y="939"/>
                  </a:cubicBezTo>
                  <a:cubicBezTo>
                    <a:pt x="939" y="941"/>
                    <a:pt x="937" y="942"/>
                    <a:pt x="937" y="944"/>
                  </a:cubicBezTo>
                  <a:cubicBezTo>
                    <a:pt x="938" y="945"/>
                    <a:pt x="938" y="946"/>
                    <a:pt x="939" y="948"/>
                  </a:cubicBezTo>
                  <a:cubicBezTo>
                    <a:pt x="941" y="950"/>
                    <a:pt x="942" y="952"/>
                    <a:pt x="941" y="958"/>
                  </a:cubicBezTo>
                  <a:cubicBezTo>
                    <a:pt x="940" y="970"/>
                    <a:pt x="939" y="982"/>
                    <a:pt x="937" y="991"/>
                  </a:cubicBezTo>
                  <a:cubicBezTo>
                    <a:pt x="937" y="995"/>
                    <a:pt x="938" y="998"/>
                    <a:pt x="939" y="1001"/>
                  </a:cubicBezTo>
                  <a:cubicBezTo>
                    <a:pt x="940" y="1002"/>
                    <a:pt x="940" y="1003"/>
                    <a:pt x="940" y="1003"/>
                  </a:cubicBezTo>
                  <a:cubicBezTo>
                    <a:pt x="938" y="1007"/>
                    <a:pt x="937" y="1012"/>
                    <a:pt x="936" y="1016"/>
                  </a:cubicBezTo>
                  <a:cubicBezTo>
                    <a:pt x="935" y="1021"/>
                    <a:pt x="933" y="1026"/>
                    <a:pt x="931" y="1028"/>
                  </a:cubicBezTo>
                  <a:cubicBezTo>
                    <a:pt x="930" y="1028"/>
                    <a:pt x="930" y="1027"/>
                    <a:pt x="930" y="1024"/>
                  </a:cubicBezTo>
                  <a:cubicBezTo>
                    <a:pt x="930" y="1023"/>
                    <a:pt x="930" y="1021"/>
                    <a:pt x="930" y="1020"/>
                  </a:cubicBezTo>
                  <a:cubicBezTo>
                    <a:pt x="929" y="1019"/>
                    <a:pt x="929" y="1019"/>
                    <a:pt x="929" y="1019"/>
                  </a:cubicBezTo>
                  <a:cubicBezTo>
                    <a:pt x="929" y="1019"/>
                    <a:pt x="929" y="1019"/>
                    <a:pt x="928" y="1019"/>
                  </a:cubicBezTo>
                  <a:cubicBezTo>
                    <a:pt x="922" y="1020"/>
                    <a:pt x="918" y="1024"/>
                    <a:pt x="917" y="1028"/>
                  </a:cubicBezTo>
                  <a:cubicBezTo>
                    <a:pt x="917" y="1031"/>
                    <a:pt x="919" y="1033"/>
                    <a:pt x="922" y="1035"/>
                  </a:cubicBezTo>
                  <a:cubicBezTo>
                    <a:pt x="924" y="1037"/>
                    <a:pt x="926" y="1039"/>
                    <a:pt x="926" y="1040"/>
                  </a:cubicBezTo>
                  <a:cubicBezTo>
                    <a:pt x="926" y="1042"/>
                    <a:pt x="922" y="1044"/>
                    <a:pt x="919" y="1045"/>
                  </a:cubicBezTo>
                  <a:cubicBezTo>
                    <a:pt x="916" y="1047"/>
                    <a:pt x="913" y="1049"/>
                    <a:pt x="912" y="1051"/>
                  </a:cubicBezTo>
                  <a:cubicBezTo>
                    <a:pt x="911" y="1053"/>
                    <a:pt x="911" y="1056"/>
                    <a:pt x="910" y="1059"/>
                  </a:cubicBezTo>
                  <a:cubicBezTo>
                    <a:pt x="909" y="1062"/>
                    <a:pt x="909" y="1065"/>
                    <a:pt x="908" y="1067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4" name="Freeform 63"/>
            <p:cNvSpPr>
              <a:spLocks/>
            </p:cNvSpPr>
            <p:nvPr userDrawn="1"/>
          </p:nvSpPr>
          <p:spPr bwMode="auto">
            <a:xfrm>
              <a:off x="3175" y="12207561"/>
              <a:ext cx="322263" cy="509588"/>
            </a:xfrm>
            <a:custGeom>
              <a:avLst/>
              <a:gdLst>
                <a:gd name="T0" fmla="*/ 47 w 83"/>
                <a:gd name="T1" fmla="*/ 129 h 132"/>
                <a:gd name="T2" fmla="*/ 51 w 83"/>
                <a:gd name="T3" fmla="*/ 131 h 132"/>
                <a:gd name="T4" fmla="*/ 51 w 83"/>
                <a:gd name="T5" fmla="*/ 115 h 132"/>
                <a:gd name="T6" fmla="*/ 50 w 83"/>
                <a:gd name="T7" fmla="*/ 107 h 132"/>
                <a:gd name="T8" fmla="*/ 50 w 83"/>
                <a:gd name="T9" fmla="*/ 105 h 132"/>
                <a:gd name="T10" fmla="*/ 45 w 83"/>
                <a:gd name="T11" fmla="*/ 102 h 132"/>
                <a:gd name="T12" fmla="*/ 44 w 83"/>
                <a:gd name="T13" fmla="*/ 87 h 132"/>
                <a:gd name="T14" fmla="*/ 50 w 83"/>
                <a:gd name="T15" fmla="*/ 82 h 132"/>
                <a:gd name="T16" fmla="*/ 59 w 83"/>
                <a:gd name="T17" fmla="*/ 76 h 132"/>
                <a:gd name="T18" fmla="*/ 62 w 83"/>
                <a:gd name="T19" fmla="*/ 70 h 132"/>
                <a:gd name="T20" fmla="*/ 67 w 83"/>
                <a:gd name="T21" fmla="*/ 69 h 132"/>
                <a:gd name="T22" fmla="*/ 64 w 83"/>
                <a:gd name="T23" fmla="*/ 64 h 132"/>
                <a:gd name="T24" fmla="*/ 68 w 83"/>
                <a:gd name="T25" fmla="*/ 65 h 132"/>
                <a:gd name="T26" fmla="*/ 70 w 83"/>
                <a:gd name="T27" fmla="*/ 65 h 132"/>
                <a:gd name="T28" fmla="*/ 69 w 83"/>
                <a:gd name="T29" fmla="*/ 62 h 132"/>
                <a:gd name="T30" fmla="*/ 69 w 83"/>
                <a:gd name="T31" fmla="*/ 60 h 132"/>
                <a:gd name="T32" fmla="*/ 68 w 83"/>
                <a:gd name="T33" fmla="*/ 59 h 132"/>
                <a:gd name="T34" fmla="*/ 75 w 83"/>
                <a:gd name="T35" fmla="*/ 58 h 132"/>
                <a:gd name="T36" fmla="*/ 75 w 83"/>
                <a:gd name="T37" fmla="*/ 55 h 132"/>
                <a:gd name="T38" fmla="*/ 75 w 83"/>
                <a:gd name="T39" fmla="*/ 51 h 132"/>
                <a:gd name="T40" fmla="*/ 71 w 83"/>
                <a:gd name="T41" fmla="*/ 52 h 132"/>
                <a:gd name="T42" fmla="*/ 78 w 83"/>
                <a:gd name="T43" fmla="*/ 46 h 132"/>
                <a:gd name="T44" fmla="*/ 74 w 83"/>
                <a:gd name="T45" fmla="*/ 47 h 132"/>
                <a:gd name="T46" fmla="*/ 75 w 83"/>
                <a:gd name="T47" fmla="*/ 43 h 132"/>
                <a:gd name="T48" fmla="*/ 80 w 83"/>
                <a:gd name="T49" fmla="*/ 42 h 132"/>
                <a:gd name="T50" fmla="*/ 80 w 83"/>
                <a:gd name="T51" fmla="*/ 35 h 132"/>
                <a:gd name="T52" fmla="*/ 74 w 83"/>
                <a:gd name="T53" fmla="*/ 36 h 132"/>
                <a:gd name="T54" fmla="*/ 71 w 83"/>
                <a:gd name="T55" fmla="*/ 36 h 132"/>
                <a:gd name="T56" fmla="*/ 69 w 83"/>
                <a:gd name="T57" fmla="*/ 38 h 132"/>
                <a:gd name="T58" fmla="*/ 67 w 83"/>
                <a:gd name="T59" fmla="*/ 36 h 132"/>
                <a:gd name="T60" fmla="*/ 66 w 83"/>
                <a:gd name="T61" fmla="*/ 31 h 132"/>
                <a:gd name="T62" fmla="*/ 61 w 83"/>
                <a:gd name="T63" fmla="*/ 23 h 132"/>
                <a:gd name="T64" fmla="*/ 61 w 83"/>
                <a:gd name="T65" fmla="*/ 22 h 132"/>
                <a:gd name="T66" fmla="*/ 53 w 83"/>
                <a:gd name="T67" fmla="*/ 11 h 132"/>
                <a:gd name="T68" fmla="*/ 50 w 83"/>
                <a:gd name="T69" fmla="*/ 5 h 132"/>
                <a:gd name="T70" fmla="*/ 42 w 83"/>
                <a:gd name="T71" fmla="*/ 1 h 132"/>
                <a:gd name="T72" fmla="*/ 42 w 83"/>
                <a:gd name="T73" fmla="*/ 6 h 132"/>
                <a:gd name="T74" fmla="*/ 42 w 83"/>
                <a:gd name="T75" fmla="*/ 15 h 132"/>
                <a:gd name="T76" fmla="*/ 34 w 83"/>
                <a:gd name="T77" fmla="*/ 25 h 132"/>
                <a:gd name="T78" fmla="*/ 34 w 83"/>
                <a:gd name="T79" fmla="*/ 32 h 132"/>
                <a:gd name="T80" fmla="*/ 27 w 83"/>
                <a:gd name="T81" fmla="*/ 36 h 132"/>
                <a:gd name="T82" fmla="*/ 19 w 83"/>
                <a:gd name="T83" fmla="*/ 34 h 132"/>
                <a:gd name="T84" fmla="*/ 11 w 83"/>
                <a:gd name="T85" fmla="*/ 34 h 132"/>
                <a:gd name="T86" fmla="*/ 9 w 83"/>
                <a:gd name="T87" fmla="*/ 31 h 132"/>
                <a:gd name="T88" fmla="*/ 5 w 83"/>
                <a:gd name="T89" fmla="*/ 32 h 132"/>
                <a:gd name="T90" fmla="*/ 2 w 83"/>
                <a:gd name="T91" fmla="*/ 37 h 132"/>
                <a:gd name="T92" fmla="*/ 0 w 83"/>
                <a:gd name="T93" fmla="*/ 45 h 132"/>
                <a:gd name="T94" fmla="*/ 5 w 83"/>
                <a:gd name="T95" fmla="*/ 55 h 132"/>
                <a:gd name="T96" fmla="*/ 8 w 83"/>
                <a:gd name="T97" fmla="*/ 60 h 132"/>
                <a:gd name="T98" fmla="*/ 17 w 83"/>
                <a:gd name="T99" fmla="*/ 66 h 132"/>
                <a:gd name="T100" fmla="*/ 20 w 83"/>
                <a:gd name="T101" fmla="*/ 76 h 132"/>
                <a:gd name="T102" fmla="*/ 22 w 83"/>
                <a:gd name="T103" fmla="*/ 80 h 132"/>
                <a:gd name="T104" fmla="*/ 23 w 83"/>
                <a:gd name="T105" fmla="*/ 85 h 132"/>
                <a:gd name="T106" fmla="*/ 28 w 83"/>
                <a:gd name="T107" fmla="*/ 91 h 132"/>
                <a:gd name="T108" fmla="*/ 30 w 83"/>
                <a:gd name="T109" fmla="*/ 93 h 132"/>
                <a:gd name="T110" fmla="*/ 33 w 83"/>
                <a:gd name="T111" fmla="*/ 94 h 132"/>
                <a:gd name="T112" fmla="*/ 33 w 83"/>
                <a:gd name="T113" fmla="*/ 106 h 132"/>
                <a:gd name="T114" fmla="*/ 31 w 83"/>
                <a:gd name="T115" fmla="*/ 113 h 132"/>
                <a:gd name="T116" fmla="*/ 32 w 83"/>
                <a:gd name="T117" fmla="*/ 120 h 132"/>
                <a:gd name="T118" fmla="*/ 35 w 83"/>
                <a:gd name="T119" fmla="*/ 127 h 132"/>
                <a:gd name="T120" fmla="*/ 44 w 83"/>
                <a:gd name="T121" fmla="*/ 126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83" h="132">
                  <a:moveTo>
                    <a:pt x="44" y="126"/>
                  </a:moveTo>
                  <a:cubicBezTo>
                    <a:pt x="44" y="126"/>
                    <a:pt x="44" y="126"/>
                    <a:pt x="44" y="126"/>
                  </a:cubicBezTo>
                  <a:cubicBezTo>
                    <a:pt x="45" y="127"/>
                    <a:pt x="45" y="127"/>
                    <a:pt x="45" y="127"/>
                  </a:cubicBezTo>
                  <a:cubicBezTo>
                    <a:pt x="45" y="128"/>
                    <a:pt x="45" y="128"/>
                    <a:pt x="45" y="128"/>
                  </a:cubicBezTo>
                  <a:cubicBezTo>
                    <a:pt x="45" y="128"/>
                    <a:pt x="45" y="128"/>
                    <a:pt x="45" y="128"/>
                  </a:cubicBezTo>
                  <a:cubicBezTo>
                    <a:pt x="45" y="128"/>
                    <a:pt x="45" y="128"/>
                    <a:pt x="45" y="128"/>
                  </a:cubicBezTo>
                  <a:cubicBezTo>
                    <a:pt x="46" y="127"/>
                    <a:pt x="46" y="127"/>
                    <a:pt x="46" y="127"/>
                  </a:cubicBezTo>
                  <a:cubicBezTo>
                    <a:pt x="47" y="127"/>
                    <a:pt x="47" y="127"/>
                    <a:pt x="47" y="127"/>
                  </a:cubicBezTo>
                  <a:cubicBezTo>
                    <a:pt x="47" y="127"/>
                    <a:pt x="47" y="127"/>
                    <a:pt x="47" y="127"/>
                  </a:cubicBezTo>
                  <a:cubicBezTo>
                    <a:pt x="47" y="128"/>
                    <a:pt x="47" y="128"/>
                    <a:pt x="47" y="128"/>
                  </a:cubicBezTo>
                  <a:cubicBezTo>
                    <a:pt x="47" y="128"/>
                    <a:pt x="47" y="128"/>
                    <a:pt x="47" y="128"/>
                  </a:cubicBezTo>
                  <a:cubicBezTo>
                    <a:pt x="47" y="128"/>
                    <a:pt x="47" y="128"/>
                    <a:pt x="47" y="128"/>
                  </a:cubicBezTo>
                  <a:cubicBezTo>
                    <a:pt x="47" y="129"/>
                    <a:pt x="47" y="129"/>
                    <a:pt x="47" y="129"/>
                  </a:cubicBezTo>
                  <a:cubicBezTo>
                    <a:pt x="47" y="129"/>
                    <a:pt x="47" y="129"/>
                    <a:pt x="47" y="129"/>
                  </a:cubicBezTo>
                  <a:cubicBezTo>
                    <a:pt x="47" y="129"/>
                    <a:pt x="47" y="129"/>
                    <a:pt x="47" y="129"/>
                  </a:cubicBezTo>
                  <a:cubicBezTo>
                    <a:pt x="47" y="130"/>
                    <a:pt x="47" y="130"/>
                    <a:pt x="47" y="130"/>
                  </a:cubicBezTo>
                  <a:cubicBezTo>
                    <a:pt x="47" y="130"/>
                    <a:pt x="47" y="130"/>
                    <a:pt x="47" y="130"/>
                  </a:cubicBezTo>
                  <a:cubicBezTo>
                    <a:pt x="47" y="131"/>
                    <a:pt x="47" y="131"/>
                    <a:pt x="47" y="131"/>
                  </a:cubicBezTo>
                  <a:cubicBezTo>
                    <a:pt x="47" y="132"/>
                    <a:pt x="47" y="132"/>
                    <a:pt x="47" y="132"/>
                  </a:cubicBezTo>
                  <a:cubicBezTo>
                    <a:pt x="47" y="132"/>
                    <a:pt x="47" y="132"/>
                    <a:pt x="47" y="132"/>
                  </a:cubicBezTo>
                  <a:cubicBezTo>
                    <a:pt x="48" y="132"/>
                    <a:pt x="48" y="132"/>
                    <a:pt x="48" y="132"/>
                  </a:cubicBezTo>
                  <a:cubicBezTo>
                    <a:pt x="49" y="132"/>
                    <a:pt x="49" y="132"/>
                    <a:pt x="49" y="132"/>
                  </a:cubicBezTo>
                  <a:cubicBezTo>
                    <a:pt x="50" y="131"/>
                    <a:pt x="50" y="131"/>
                    <a:pt x="50" y="131"/>
                  </a:cubicBezTo>
                  <a:cubicBezTo>
                    <a:pt x="51" y="131"/>
                    <a:pt x="51" y="131"/>
                    <a:pt x="51" y="131"/>
                  </a:cubicBezTo>
                  <a:cubicBezTo>
                    <a:pt x="51" y="131"/>
                    <a:pt x="51" y="131"/>
                    <a:pt x="51" y="131"/>
                  </a:cubicBezTo>
                  <a:cubicBezTo>
                    <a:pt x="51" y="131"/>
                    <a:pt x="51" y="131"/>
                    <a:pt x="51" y="131"/>
                  </a:cubicBezTo>
                  <a:cubicBezTo>
                    <a:pt x="51" y="130"/>
                    <a:pt x="51" y="130"/>
                    <a:pt x="51" y="130"/>
                  </a:cubicBezTo>
                  <a:cubicBezTo>
                    <a:pt x="50" y="129"/>
                    <a:pt x="50" y="129"/>
                    <a:pt x="50" y="129"/>
                  </a:cubicBezTo>
                  <a:cubicBezTo>
                    <a:pt x="50" y="129"/>
                    <a:pt x="50" y="129"/>
                    <a:pt x="50" y="129"/>
                  </a:cubicBezTo>
                  <a:cubicBezTo>
                    <a:pt x="50" y="129"/>
                    <a:pt x="50" y="129"/>
                    <a:pt x="50" y="129"/>
                  </a:cubicBezTo>
                  <a:cubicBezTo>
                    <a:pt x="51" y="128"/>
                    <a:pt x="51" y="128"/>
                    <a:pt x="51" y="128"/>
                  </a:cubicBezTo>
                  <a:cubicBezTo>
                    <a:pt x="51" y="128"/>
                    <a:pt x="51" y="128"/>
                    <a:pt x="51" y="128"/>
                  </a:cubicBezTo>
                  <a:cubicBezTo>
                    <a:pt x="52" y="127"/>
                    <a:pt x="52" y="127"/>
                    <a:pt x="51" y="126"/>
                  </a:cubicBezTo>
                  <a:cubicBezTo>
                    <a:pt x="51" y="125"/>
                    <a:pt x="51" y="125"/>
                    <a:pt x="52" y="124"/>
                  </a:cubicBezTo>
                  <a:cubicBezTo>
                    <a:pt x="52" y="123"/>
                    <a:pt x="52" y="123"/>
                    <a:pt x="51" y="122"/>
                  </a:cubicBezTo>
                  <a:cubicBezTo>
                    <a:pt x="51" y="121"/>
                    <a:pt x="52" y="122"/>
                    <a:pt x="52" y="122"/>
                  </a:cubicBezTo>
                  <a:cubicBezTo>
                    <a:pt x="53" y="122"/>
                    <a:pt x="53" y="121"/>
                    <a:pt x="52" y="120"/>
                  </a:cubicBezTo>
                  <a:cubicBezTo>
                    <a:pt x="52" y="120"/>
                    <a:pt x="52" y="118"/>
                    <a:pt x="52" y="117"/>
                  </a:cubicBezTo>
                  <a:cubicBezTo>
                    <a:pt x="52" y="115"/>
                    <a:pt x="51" y="115"/>
                    <a:pt x="51" y="115"/>
                  </a:cubicBezTo>
                  <a:cubicBezTo>
                    <a:pt x="50" y="114"/>
                    <a:pt x="50" y="114"/>
                    <a:pt x="50" y="114"/>
                  </a:cubicBezTo>
                  <a:cubicBezTo>
                    <a:pt x="48" y="113"/>
                    <a:pt x="48" y="113"/>
                    <a:pt x="48" y="113"/>
                  </a:cubicBezTo>
                  <a:cubicBezTo>
                    <a:pt x="48" y="113"/>
                    <a:pt x="48" y="113"/>
                    <a:pt x="48" y="113"/>
                  </a:cubicBezTo>
                  <a:cubicBezTo>
                    <a:pt x="47" y="113"/>
                    <a:pt x="47" y="113"/>
                    <a:pt x="47" y="113"/>
                  </a:cubicBezTo>
                  <a:cubicBezTo>
                    <a:pt x="47" y="112"/>
                    <a:pt x="47" y="112"/>
                    <a:pt x="47" y="112"/>
                  </a:cubicBezTo>
                  <a:cubicBezTo>
                    <a:pt x="47" y="112"/>
                    <a:pt x="47" y="112"/>
                    <a:pt x="47" y="112"/>
                  </a:cubicBezTo>
                  <a:cubicBezTo>
                    <a:pt x="47" y="111"/>
                    <a:pt x="47" y="111"/>
                    <a:pt x="47" y="111"/>
                  </a:cubicBezTo>
                  <a:cubicBezTo>
                    <a:pt x="47" y="110"/>
                    <a:pt x="47" y="110"/>
                    <a:pt x="47" y="110"/>
                  </a:cubicBezTo>
                  <a:cubicBezTo>
                    <a:pt x="48" y="109"/>
                    <a:pt x="48" y="109"/>
                    <a:pt x="48" y="109"/>
                  </a:cubicBezTo>
                  <a:cubicBezTo>
                    <a:pt x="48" y="108"/>
                    <a:pt x="48" y="108"/>
                    <a:pt x="48" y="108"/>
                  </a:cubicBezTo>
                  <a:cubicBezTo>
                    <a:pt x="49" y="107"/>
                    <a:pt x="49" y="107"/>
                    <a:pt x="49" y="107"/>
                  </a:cubicBezTo>
                  <a:cubicBezTo>
                    <a:pt x="49" y="107"/>
                    <a:pt x="49" y="107"/>
                    <a:pt x="49" y="107"/>
                  </a:cubicBezTo>
                  <a:cubicBezTo>
                    <a:pt x="50" y="107"/>
                    <a:pt x="50" y="107"/>
                    <a:pt x="50" y="107"/>
                  </a:cubicBezTo>
                  <a:cubicBezTo>
                    <a:pt x="50" y="107"/>
                    <a:pt x="50" y="107"/>
                    <a:pt x="50" y="107"/>
                  </a:cubicBezTo>
                  <a:cubicBezTo>
                    <a:pt x="50" y="107"/>
                    <a:pt x="50" y="107"/>
                    <a:pt x="50" y="107"/>
                  </a:cubicBezTo>
                  <a:cubicBezTo>
                    <a:pt x="51" y="107"/>
                    <a:pt x="51" y="107"/>
                    <a:pt x="51" y="107"/>
                  </a:cubicBezTo>
                  <a:cubicBezTo>
                    <a:pt x="51" y="107"/>
                    <a:pt x="51" y="107"/>
                    <a:pt x="51" y="107"/>
                  </a:cubicBezTo>
                  <a:cubicBezTo>
                    <a:pt x="51" y="107"/>
                    <a:pt x="51" y="107"/>
                    <a:pt x="51" y="107"/>
                  </a:cubicBezTo>
                  <a:cubicBezTo>
                    <a:pt x="51" y="107"/>
                    <a:pt x="51" y="107"/>
                    <a:pt x="51" y="107"/>
                  </a:cubicBezTo>
                  <a:cubicBezTo>
                    <a:pt x="51" y="107"/>
                    <a:pt x="51" y="107"/>
                    <a:pt x="51" y="107"/>
                  </a:cubicBezTo>
                  <a:cubicBezTo>
                    <a:pt x="52" y="107"/>
                    <a:pt x="52" y="107"/>
                    <a:pt x="52" y="107"/>
                  </a:cubicBezTo>
                  <a:cubicBezTo>
                    <a:pt x="52" y="106"/>
                    <a:pt x="52" y="106"/>
                    <a:pt x="52" y="106"/>
                  </a:cubicBezTo>
                  <a:cubicBezTo>
                    <a:pt x="52" y="106"/>
                    <a:pt x="52" y="106"/>
                    <a:pt x="52" y="106"/>
                  </a:cubicBezTo>
                  <a:cubicBezTo>
                    <a:pt x="52" y="106"/>
                    <a:pt x="52" y="106"/>
                    <a:pt x="52" y="106"/>
                  </a:cubicBezTo>
                  <a:cubicBezTo>
                    <a:pt x="51" y="106"/>
                    <a:pt x="51" y="106"/>
                    <a:pt x="51" y="106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9" y="105"/>
                    <a:pt x="49" y="105"/>
                    <a:pt x="49" y="105"/>
                  </a:cubicBezTo>
                  <a:cubicBezTo>
                    <a:pt x="48" y="105"/>
                    <a:pt x="48" y="105"/>
                    <a:pt x="48" y="105"/>
                  </a:cubicBezTo>
                  <a:cubicBezTo>
                    <a:pt x="48" y="104"/>
                    <a:pt x="48" y="104"/>
                    <a:pt x="48" y="104"/>
                  </a:cubicBezTo>
                  <a:cubicBezTo>
                    <a:pt x="48" y="104"/>
                    <a:pt x="48" y="104"/>
                    <a:pt x="48" y="104"/>
                  </a:cubicBezTo>
                  <a:cubicBezTo>
                    <a:pt x="47" y="104"/>
                    <a:pt x="47" y="104"/>
                    <a:pt x="47" y="104"/>
                  </a:cubicBezTo>
                  <a:cubicBezTo>
                    <a:pt x="47" y="104"/>
                    <a:pt x="47" y="104"/>
                    <a:pt x="47" y="104"/>
                  </a:cubicBezTo>
                  <a:cubicBezTo>
                    <a:pt x="47" y="104"/>
                    <a:pt x="47" y="104"/>
                    <a:pt x="47" y="104"/>
                  </a:cubicBezTo>
                  <a:cubicBezTo>
                    <a:pt x="47" y="104"/>
                    <a:pt x="47" y="104"/>
                    <a:pt x="47" y="104"/>
                  </a:cubicBezTo>
                  <a:cubicBezTo>
                    <a:pt x="46" y="103"/>
                    <a:pt x="46" y="103"/>
                    <a:pt x="46" y="103"/>
                  </a:cubicBezTo>
                  <a:cubicBezTo>
                    <a:pt x="46" y="103"/>
                    <a:pt x="46" y="103"/>
                    <a:pt x="46" y="103"/>
                  </a:cubicBezTo>
                  <a:cubicBezTo>
                    <a:pt x="46" y="103"/>
                    <a:pt x="46" y="103"/>
                    <a:pt x="46" y="103"/>
                  </a:cubicBezTo>
                  <a:cubicBezTo>
                    <a:pt x="45" y="103"/>
                    <a:pt x="45" y="103"/>
                    <a:pt x="45" y="103"/>
                  </a:cubicBezTo>
                  <a:cubicBezTo>
                    <a:pt x="45" y="102"/>
                    <a:pt x="45" y="102"/>
                    <a:pt x="45" y="102"/>
                  </a:cubicBezTo>
                  <a:cubicBezTo>
                    <a:pt x="44" y="100"/>
                    <a:pt x="44" y="100"/>
                    <a:pt x="44" y="100"/>
                  </a:cubicBezTo>
                  <a:cubicBezTo>
                    <a:pt x="43" y="98"/>
                    <a:pt x="43" y="98"/>
                    <a:pt x="43" y="98"/>
                  </a:cubicBezTo>
                  <a:cubicBezTo>
                    <a:pt x="43" y="97"/>
                    <a:pt x="43" y="97"/>
                    <a:pt x="43" y="97"/>
                  </a:cubicBezTo>
                  <a:cubicBezTo>
                    <a:pt x="43" y="96"/>
                    <a:pt x="43" y="96"/>
                    <a:pt x="43" y="96"/>
                  </a:cubicBezTo>
                  <a:cubicBezTo>
                    <a:pt x="42" y="95"/>
                    <a:pt x="42" y="95"/>
                    <a:pt x="42" y="95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2" y="92"/>
                    <a:pt x="42" y="92"/>
                    <a:pt x="42" y="92"/>
                  </a:cubicBezTo>
                  <a:cubicBezTo>
                    <a:pt x="42" y="91"/>
                    <a:pt x="42" y="91"/>
                    <a:pt x="42" y="91"/>
                  </a:cubicBezTo>
                  <a:cubicBezTo>
                    <a:pt x="43" y="90"/>
                    <a:pt x="43" y="90"/>
                    <a:pt x="43" y="90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4" y="88"/>
                    <a:pt x="44" y="88"/>
                    <a:pt x="44" y="88"/>
                  </a:cubicBezTo>
                  <a:cubicBezTo>
                    <a:pt x="44" y="87"/>
                    <a:pt x="44" y="87"/>
                    <a:pt x="44" y="87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4" y="84"/>
                    <a:pt x="44" y="84"/>
                    <a:pt x="44" y="84"/>
                  </a:cubicBezTo>
                  <a:cubicBezTo>
                    <a:pt x="44" y="84"/>
                    <a:pt x="44" y="84"/>
                    <a:pt x="44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7" y="82"/>
                    <a:pt x="47" y="82"/>
                    <a:pt x="47" y="82"/>
                  </a:cubicBezTo>
                  <a:cubicBezTo>
                    <a:pt x="47" y="81"/>
                    <a:pt x="47" y="81"/>
                    <a:pt x="47" y="81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49" y="81"/>
                    <a:pt x="49" y="81"/>
                    <a:pt x="49" y="81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3"/>
                    <a:pt x="50" y="83"/>
                    <a:pt x="50" y="83"/>
                  </a:cubicBezTo>
                  <a:cubicBezTo>
                    <a:pt x="51" y="83"/>
                    <a:pt x="51" y="83"/>
                    <a:pt x="51" y="83"/>
                  </a:cubicBezTo>
                  <a:cubicBezTo>
                    <a:pt x="54" y="82"/>
                    <a:pt x="54" y="82"/>
                    <a:pt x="54" y="82"/>
                  </a:cubicBezTo>
                  <a:cubicBezTo>
                    <a:pt x="56" y="81"/>
                    <a:pt x="56" y="81"/>
                    <a:pt x="56" y="81"/>
                  </a:cubicBezTo>
                  <a:cubicBezTo>
                    <a:pt x="56" y="81"/>
                    <a:pt x="56" y="81"/>
                    <a:pt x="56" y="81"/>
                  </a:cubicBezTo>
                  <a:cubicBezTo>
                    <a:pt x="57" y="80"/>
                    <a:pt x="57" y="80"/>
                    <a:pt x="57" y="80"/>
                  </a:cubicBezTo>
                  <a:cubicBezTo>
                    <a:pt x="57" y="79"/>
                    <a:pt x="57" y="79"/>
                    <a:pt x="57" y="79"/>
                  </a:cubicBezTo>
                  <a:cubicBezTo>
                    <a:pt x="58" y="79"/>
                    <a:pt x="58" y="79"/>
                    <a:pt x="58" y="79"/>
                  </a:cubicBezTo>
                  <a:cubicBezTo>
                    <a:pt x="59" y="78"/>
                    <a:pt x="59" y="78"/>
                    <a:pt x="59" y="78"/>
                  </a:cubicBezTo>
                  <a:cubicBezTo>
                    <a:pt x="59" y="78"/>
                    <a:pt x="59" y="78"/>
                    <a:pt x="59" y="78"/>
                  </a:cubicBezTo>
                  <a:cubicBezTo>
                    <a:pt x="59" y="78"/>
                    <a:pt x="59" y="78"/>
                    <a:pt x="59" y="78"/>
                  </a:cubicBezTo>
                  <a:cubicBezTo>
                    <a:pt x="59" y="76"/>
                    <a:pt x="59" y="76"/>
                    <a:pt x="59" y="76"/>
                  </a:cubicBezTo>
                  <a:cubicBezTo>
                    <a:pt x="59" y="76"/>
                    <a:pt x="59" y="76"/>
                    <a:pt x="59" y="76"/>
                  </a:cubicBezTo>
                  <a:cubicBezTo>
                    <a:pt x="61" y="75"/>
                    <a:pt x="61" y="75"/>
                    <a:pt x="61" y="75"/>
                  </a:cubicBezTo>
                  <a:cubicBezTo>
                    <a:pt x="61" y="74"/>
                    <a:pt x="61" y="74"/>
                    <a:pt x="61" y="74"/>
                  </a:cubicBezTo>
                  <a:cubicBezTo>
                    <a:pt x="61" y="74"/>
                    <a:pt x="61" y="74"/>
                    <a:pt x="61" y="74"/>
                  </a:cubicBezTo>
                  <a:cubicBezTo>
                    <a:pt x="61" y="74"/>
                    <a:pt x="61" y="74"/>
                    <a:pt x="61" y="74"/>
                  </a:cubicBezTo>
                  <a:cubicBezTo>
                    <a:pt x="62" y="75"/>
                    <a:pt x="62" y="75"/>
                    <a:pt x="62" y="75"/>
                  </a:cubicBezTo>
                  <a:cubicBezTo>
                    <a:pt x="62" y="75"/>
                    <a:pt x="62" y="75"/>
                    <a:pt x="62" y="75"/>
                  </a:cubicBezTo>
                  <a:cubicBezTo>
                    <a:pt x="62" y="75"/>
                    <a:pt x="62" y="75"/>
                    <a:pt x="62" y="75"/>
                  </a:cubicBezTo>
                  <a:cubicBezTo>
                    <a:pt x="61" y="73"/>
                    <a:pt x="61" y="73"/>
                    <a:pt x="61" y="73"/>
                  </a:cubicBezTo>
                  <a:cubicBezTo>
                    <a:pt x="62" y="72"/>
                    <a:pt x="62" y="72"/>
                    <a:pt x="62" y="72"/>
                  </a:cubicBezTo>
                  <a:cubicBezTo>
                    <a:pt x="62" y="71"/>
                    <a:pt x="62" y="71"/>
                    <a:pt x="62" y="71"/>
                  </a:cubicBezTo>
                  <a:cubicBezTo>
                    <a:pt x="61" y="70"/>
                    <a:pt x="61" y="70"/>
                    <a:pt x="61" y="70"/>
                  </a:cubicBezTo>
                  <a:cubicBezTo>
                    <a:pt x="61" y="70"/>
                    <a:pt x="61" y="70"/>
                    <a:pt x="61" y="70"/>
                  </a:cubicBezTo>
                  <a:cubicBezTo>
                    <a:pt x="62" y="70"/>
                    <a:pt x="62" y="70"/>
                    <a:pt x="62" y="70"/>
                  </a:cubicBezTo>
                  <a:cubicBezTo>
                    <a:pt x="62" y="70"/>
                    <a:pt x="62" y="70"/>
                    <a:pt x="62" y="70"/>
                  </a:cubicBezTo>
                  <a:cubicBezTo>
                    <a:pt x="63" y="71"/>
                    <a:pt x="63" y="71"/>
                    <a:pt x="63" y="71"/>
                  </a:cubicBezTo>
                  <a:cubicBezTo>
                    <a:pt x="65" y="71"/>
                    <a:pt x="65" y="71"/>
                    <a:pt x="65" y="71"/>
                  </a:cubicBezTo>
                  <a:cubicBezTo>
                    <a:pt x="65" y="71"/>
                    <a:pt x="65" y="71"/>
                    <a:pt x="65" y="71"/>
                  </a:cubicBezTo>
                  <a:cubicBezTo>
                    <a:pt x="65" y="70"/>
                    <a:pt x="65" y="70"/>
                    <a:pt x="65" y="70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65" y="68"/>
                    <a:pt x="65" y="68"/>
                    <a:pt x="65" y="68"/>
                  </a:cubicBezTo>
                  <a:cubicBezTo>
                    <a:pt x="65" y="69"/>
                    <a:pt x="65" y="69"/>
                    <a:pt x="65" y="69"/>
                  </a:cubicBezTo>
                  <a:cubicBezTo>
                    <a:pt x="66" y="69"/>
                    <a:pt x="66" y="69"/>
                    <a:pt x="66" y="69"/>
                  </a:cubicBezTo>
                  <a:cubicBezTo>
                    <a:pt x="67" y="69"/>
                    <a:pt x="67" y="69"/>
                    <a:pt x="67" y="69"/>
                  </a:cubicBezTo>
                  <a:cubicBezTo>
                    <a:pt x="67" y="69"/>
                    <a:pt x="67" y="69"/>
                    <a:pt x="67" y="69"/>
                  </a:cubicBezTo>
                  <a:cubicBezTo>
                    <a:pt x="67" y="71"/>
                    <a:pt x="67" y="71"/>
                    <a:pt x="67" y="71"/>
                  </a:cubicBezTo>
                  <a:cubicBezTo>
                    <a:pt x="67" y="71"/>
                    <a:pt x="67" y="71"/>
                    <a:pt x="67" y="71"/>
                  </a:cubicBezTo>
                  <a:cubicBezTo>
                    <a:pt x="67" y="71"/>
                    <a:pt x="67" y="71"/>
                    <a:pt x="67" y="71"/>
                  </a:cubicBezTo>
                  <a:cubicBezTo>
                    <a:pt x="68" y="71"/>
                    <a:pt x="68" y="71"/>
                    <a:pt x="68" y="71"/>
                  </a:cubicBezTo>
                  <a:cubicBezTo>
                    <a:pt x="69" y="71"/>
                    <a:pt x="69" y="71"/>
                    <a:pt x="69" y="71"/>
                  </a:cubicBezTo>
                  <a:cubicBezTo>
                    <a:pt x="69" y="71"/>
                    <a:pt x="69" y="71"/>
                    <a:pt x="69" y="71"/>
                  </a:cubicBezTo>
                  <a:cubicBezTo>
                    <a:pt x="69" y="70"/>
                    <a:pt x="69" y="70"/>
                    <a:pt x="69" y="70"/>
                  </a:cubicBezTo>
                  <a:cubicBezTo>
                    <a:pt x="68" y="70"/>
                    <a:pt x="68" y="70"/>
                    <a:pt x="68" y="70"/>
                  </a:cubicBezTo>
                  <a:cubicBezTo>
                    <a:pt x="67" y="67"/>
                    <a:pt x="67" y="67"/>
                    <a:pt x="67" y="67"/>
                  </a:cubicBezTo>
                  <a:cubicBezTo>
                    <a:pt x="67" y="67"/>
                    <a:pt x="67" y="67"/>
                    <a:pt x="67" y="67"/>
                  </a:cubicBezTo>
                  <a:cubicBezTo>
                    <a:pt x="66" y="66"/>
                    <a:pt x="66" y="66"/>
                    <a:pt x="66" y="66"/>
                  </a:cubicBezTo>
                  <a:cubicBezTo>
                    <a:pt x="64" y="65"/>
                    <a:pt x="64" y="65"/>
                    <a:pt x="64" y="65"/>
                  </a:cubicBezTo>
                  <a:cubicBezTo>
                    <a:pt x="64" y="64"/>
                    <a:pt x="64" y="64"/>
                    <a:pt x="64" y="64"/>
                  </a:cubicBezTo>
                  <a:cubicBezTo>
                    <a:pt x="64" y="64"/>
                    <a:pt x="64" y="64"/>
                    <a:pt x="64" y="64"/>
                  </a:cubicBezTo>
                  <a:cubicBezTo>
                    <a:pt x="63" y="63"/>
                    <a:pt x="63" y="63"/>
                    <a:pt x="63" y="63"/>
                  </a:cubicBezTo>
                  <a:cubicBezTo>
                    <a:pt x="63" y="62"/>
                    <a:pt x="63" y="62"/>
                    <a:pt x="63" y="62"/>
                  </a:cubicBezTo>
                  <a:cubicBezTo>
                    <a:pt x="63" y="62"/>
                    <a:pt x="63" y="62"/>
                    <a:pt x="63" y="62"/>
                  </a:cubicBezTo>
                  <a:cubicBezTo>
                    <a:pt x="63" y="62"/>
                    <a:pt x="63" y="62"/>
                    <a:pt x="63" y="62"/>
                  </a:cubicBezTo>
                  <a:cubicBezTo>
                    <a:pt x="64" y="62"/>
                    <a:pt x="64" y="62"/>
                    <a:pt x="64" y="62"/>
                  </a:cubicBezTo>
                  <a:cubicBezTo>
                    <a:pt x="64" y="63"/>
                    <a:pt x="64" y="63"/>
                    <a:pt x="64" y="63"/>
                  </a:cubicBezTo>
                  <a:cubicBezTo>
                    <a:pt x="65" y="63"/>
                    <a:pt x="65" y="63"/>
                    <a:pt x="65" y="63"/>
                  </a:cubicBezTo>
                  <a:cubicBezTo>
                    <a:pt x="65" y="64"/>
                    <a:pt x="65" y="64"/>
                    <a:pt x="65" y="64"/>
                  </a:cubicBezTo>
                  <a:cubicBezTo>
                    <a:pt x="66" y="64"/>
                    <a:pt x="66" y="64"/>
                    <a:pt x="66" y="64"/>
                  </a:cubicBezTo>
                  <a:cubicBezTo>
                    <a:pt x="67" y="65"/>
                    <a:pt x="67" y="65"/>
                    <a:pt x="67" y="65"/>
                  </a:cubicBezTo>
                  <a:cubicBezTo>
                    <a:pt x="67" y="65"/>
                    <a:pt x="67" y="65"/>
                    <a:pt x="67" y="65"/>
                  </a:cubicBezTo>
                  <a:cubicBezTo>
                    <a:pt x="68" y="65"/>
                    <a:pt x="68" y="65"/>
                    <a:pt x="68" y="65"/>
                  </a:cubicBezTo>
                  <a:cubicBezTo>
                    <a:pt x="68" y="65"/>
                    <a:pt x="68" y="65"/>
                    <a:pt x="68" y="65"/>
                  </a:cubicBezTo>
                  <a:cubicBezTo>
                    <a:pt x="68" y="66"/>
                    <a:pt x="68" y="66"/>
                    <a:pt x="68" y="66"/>
                  </a:cubicBezTo>
                  <a:cubicBezTo>
                    <a:pt x="68" y="66"/>
                    <a:pt x="68" y="66"/>
                    <a:pt x="68" y="66"/>
                  </a:cubicBezTo>
                  <a:cubicBezTo>
                    <a:pt x="71" y="67"/>
                    <a:pt x="71" y="67"/>
                    <a:pt x="71" y="67"/>
                  </a:cubicBezTo>
                  <a:cubicBezTo>
                    <a:pt x="71" y="67"/>
                    <a:pt x="71" y="67"/>
                    <a:pt x="71" y="67"/>
                  </a:cubicBezTo>
                  <a:cubicBezTo>
                    <a:pt x="71" y="67"/>
                    <a:pt x="71" y="67"/>
                    <a:pt x="71" y="67"/>
                  </a:cubicBezTo>
                  <a:cubicBezTo>
                    <a:pt x="72" y="66"/>
                    <a:pt x="72" y="66"/>
                    <a:pt x="72" y="66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4"/>
                    <a:pt x="72" y="64"/>
                    <a:pt x="72" y="64"/>
                  </a:cubicBezTo>
                  <a:cubicBezTo>
                    <a:pt x="72" y="64"/>
                    <a:pt x="72" y="64"/>
                    <a:pt x="72" y="64"/>
                  </a:cubicBezTo>
                  <a:cubicBezTo>
                    <a:pt x="72" y="64"/>
                    <a:pt x="72" y="64"/>
                    <a:pt x="72" y="64"/>
                  </a:cubicBezTo>
                  <a:cubicBezTo>
                    <a:pt x="71" y="65"/>
                    <a:pt x="71" y="65"/>
                    <a:pt x="71" y="65"/>
                  </a:cubicBezTo>
                  <a:cubicBezTo>
                    <a:pt x="70" y="65"/>
                    <a:pt x="70" y="65"/>
                    <a:pt x="70" y="65"/>
                  </a:cubicBezTo>
                  <a:cubicBezTo>
                    <a:pt x="70" y="65"/>
                    <a:pt x="70" y="65"/>
                    <a:pt x="70" y="65"/>
                  </a:cubicBezTo>
                  <a:cubicBezTo>
                    <a:pt x="70" y="65"/>
                    <a:pt x="70" y="65"/>
                    <a:pt x="70" y="65"/>
                  </a:cubicBezTo>
                  <a:cubicBezTo>
                    <a:pt x="70" y="65"/>
                    <a:pt x="70" y="65"/>
                    <a:pt x="70" y="65"/>
                  </a:cubicBezTo>
                  <a:cubicBezTo>
                    <a:pt x="70" y="65"/>
                    <a:pt x="70" y="65"/>
                    <a:pt x="70" y="65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68" y="63"/>
                    <a:pt x="68" y="63"/>
                    <a:pt x="68" y="63"/>
                  </a:cubicBezTo>
                  <a:cubicBezTo>
                    <a:pt x="68" y="63"/>
                    <a:pt x="68" y="63"/>
                    <a:pt x="68" y="63"/>
                  </a:cubicBezTo>
                  <a:cubicBezTo>
                    <a:pt x="68" y="63"/>
                    <a:pt x="68" y="63"/>
                    <a:pt x="68" y="63"/>
                  </a:cubicBezTo>
                  <a:cubicBezTo>
                    <a:pt x="68" y="63"/>
                    <a:pt x="68" y="63"/>
                    <a:pt x="68" y="63"/>
                  </a:cubicBezTo>
                  <a:cubicBezTo>
                    <a:pt x="69" y="62"/>
                    <a:pt x="69" y="62"/>
                    <a:pt x="69" y="62"/>
                  </a:cubicBezTo>
                  <a:cubicBezTo>
                    <a:pt x="69" y="62"/>
                    <a:pt x="69" y="62"/>
                    <a:pt x="69" y="62"/>
                  </a:cubicBezTo>
                  <a:cubicBezTo>
                    <a:pt x="70" y="62"/>
                    <a:pt x="70" y="62"/>
                    <a:pt x="70" y="62"/>
                  </a:cubicBezTo>
                  <a:cubicBezTo>
                    <a:pt x="71" y="62"/>
                    <a:pt x="71" y="62"/>
                    <a:pt x="71" y="62"/>
                  </a:cubicBezTo>
                  <a:cubicBezTo>
                    <a:pt x="71" y="62"/>
                    <a:pt x="71" y="62"/>
                    <a:pt x="71" y="62"/>
                  </a:cubicBezTo>
                  <a:cubicBezTo>
                    <a:pt x="70" y="61"/>
                    <a:pt x="70" y="61"/>
                    <a:pt x="70" y="61"/>
                  </a:cubicBezTo>
                  <a:cubicBezTo>
                    <a:pt x="70" y="61"/>
                    <a:pt x="70" y="61"/>
                    <a:pt x="70" y="61"/>
                  </a:cubicBezTo>
                  <a:cubicBezTo>
                    <a:pt x="70" y="61"/>
                    <a:pt x="70" y="61"/>
                    <a:pt x="70" y="61"/>
                  </a:cubicBezTo>
                  <a:cubicBezTo>
                    <a:pt x="69" y="61"/>
                    <a:pt x="69" y="61"/>
                    <a:pt x="69" y="61"/>
                  </a:cubicBezTo>
                  <a:cubicBezTo>
                    <a:pt x="69" y="61"/>
                    <a:pt x="69" y="61"/>
                    <a:pt x="69" y="61"/>
                  </a:cubicBezTo>
                  <a:cubicBezTo>
                    <a:pt x="68" y="61"/>
                    <a:pt x="68" y="61"/>
                    <a:pt x="68" y="61"/>
                  </a:cubicBezTo>
                  <a:cubicBezTo>
                    <a:pt x="67" y="61"/>
                    <a:pt x="67" y="61"/>
                    <a:pt x="67" y="61"/>
                  </a:cubicBezTo>
                  <a:cubicBezTo>
                    <a:pt x="67" y="60"/>
                    <a:pt x="67" y="60"/>
                    <a:pt x="67" y="60"/>
                  </a:cubicBezTo>
                  <a:cubicBezTo>
                    <a:pt x="68" y="60"/>
                    <a:pt x="68" y="60"/>
                    <a:pt x="68" y="60"/>
                  </a:cubicBezTo>
                  <a:cubicBezTo>
                    <a:pt x="69" y="60"/>
                    <a:pt x="69" y="60"/>
                    <a:pt x="69" y="60"/>
                  </a:cubicBezTo>
                  <a:cubicBezTo>
                    <a:pt x="69" y="60"/>
                    <a:pt x="69" y="60"/>
                    <a:pt x="69" y="60"/>
                  </a:cubicBezTo>
                  <a:cubicBezTo>
                    <a:pt x="69" y="60"/>
                    <a:pt x="69" y="60"/>
                    <a:pt x="69" y="60"/>
                  </a:cubicBezTo>
                  <a:cubicBezTo>
                    <a:pt x="69" y="60"/>
                    <a:pt x="69" y="60"/>
                    <a:pt x="69" y="60"/>
                  </a:cubicBezTo>
                  <a:cubicBezTo>
                    <a:pt x="68" y="60"/>
                    <a:pt x="68" y="60"/>
                    <a:pt x="68" y="60"/>
                  </a:cubicBezTo>
                  <a:cubicBezTo>
                    <a:pt x="68" y="60"/>
                    <a:pt x="68" y="60"/>
                    <a:pt x="68" y="60"/>
                  </a:cubicBezTo>
                  <a:cubicBezTo>
                    <a:pt x="68" y="59"/>
                    <a:pt x="68" y="59"/>
                    <a:pt x="68" y="59"/>
                  </a:cubicBezTo>
                  <a:cubicBezTo>
                    <a:pt x="69" y="60"/>
                    <a:pt x="69" y="60"/>
                    <a:pt x="69" y="60"/>
                  </a:cubicBezTo>
                  <a:cubicBezTo>
                    <a:pt x="69" y="60"/>
                    <a:pt x="69" y="60"/>
                    <a:pt x="69" y="60"/>
                  </a:cubicBezTo>
                  <a:cubicBezTo>
                    <a:pt x="69" y="59"/>
                    <a:pt x="69" y="59"/>
                    <a:pt x="69" y="59"/>
                  </a:cubicBezTo>
                  <a:cubicBezTo>
                    <a:pt x="68" y="59"/>
                    <a:pt x="68" y="59"/>
                    <a:pt x="68" y="59"/>
                  </a:cubicBezTo>
                  <a:cubicBezTo>
                    <a:pt x="68" y="59"/>
                    <a:pt x="68" y="59"/>
                    <a:pt x="68" y="59"/>
                  </a:cubicBezTo>
                  <a:cubicBezTo>
                    <a:pt x="68" y="59"/>
                    <a:pt x="68" y="59"/>
                    <a:pt x="68" y="59"/>
                  </a:cubicBezTo>
                  <a:cubicBezTo>
                    <a:pt x="68" y="59"/>
                    <a:pt x="68" y="59"/>
                    <a:pt x="68" y="59"/>
                  </a:cubicBezTo>
                  <a:cubicBezTo>
                    <a:pt x="70" y="59"/>
                    <a:pt x="70" y="59"/>
                    <a:pt x="70" y="59"/>
                  </a:cubicBezTo>
                  <a:cubicBezTo>
                    <a:pt x="70" y="60"/>
                    <a:pt x="70" y="60"/>
                    <a:pt x="70" y="60"/>
                  </a:cubicBezTo>
                  <a:cubicBezTo>
                    <a:pt x="71" y="60"/>
                    <a:pt x="71" y="60"/>
                    <a:pt x="71" y="60"/>
                  </a:cubicBezTo>
                  <a:cubicBezTo>
                    <a:pt x="71" y="60"/>
                    <a:pt x="71" y="60"/>
                    <a:pt x="71" y="60"/>
                  </a:cubicBezTo>
                  <a:cubicBezTo>
                    <a:pt x="72" y="60"/>
                    <a:pt x="72" y="60"/>
                    <a:pt x="72" y="60"/>
                  </a:cubicBezTo>
                  <a:cubicBezTo>
                    <a:pt x="72" y="59"/>
                    <a:pt x="72" y="59"/>
                    <a:pt x="72" y="59"/>
                  </a:cubicBezTo>
                  <a:cubicBezTo>
                    <a:pt x="73" y="59"/>
                    <a:pt x="73" y="59"/>
                    <a:pt x="73" y="59"/>
                  </a:cubicBezTo>
                  <a:cubicBezTo>
                    <a:pt x="73" y="59"/>
                    <a:pt x="73" y="59"/>
                    <a:pt x="73" y="59"/>
                  </a:cubicBezTo>
                  <a:cubicBezTo>
                    <a:pt x="73" y="59"/>
                    <a:pt x="73" y="59"/>
                    <a:pt x="73" y="59"/>
                  </a:cubicBezTo>
                  <a:cubicBezTo>
                    <a:pt x="73" y="59"/>
                    <a:pt x="73" y="59"/>
                    <a:pt x="73" y="59"/>
                  </a:cubicBezTo>
                  <a:cubicBezTo>
                    <a:pt x="73" y="59"/>
                    <a:pt x="73" y="59"/>
                    <a:pt x="73" y="59"/>
                  </a:cubicBezTo>
                  <a:cubicBezTo>
                    <a:pt x="74" y="59"/>
                    <a:pt x="74" y="59"/>
                    <a:pt x="74" y="59"/>
                  </a:cubicBezTo>
                  <a:cubicBezTo>
                    <a:pt x="75" y="58"/>
                    <a:pt x="75" y="58"/>
                    <a:pt x="75" y="58"/>
                  </a:cubicBezTo>
                  <a:cubicBezTo>
                    <a:pt x="75" y="58"/>
                    <a:pt x="75" y="58"/>
                    <a:pt x="75" y="58"/>
                  </a:cubicBezTo>
                  <a:cubicBezTo>
                    <a:pt x="75" y="58"/>
                    <a:pt x="75" y="58"/>
                    <a:pt x="75" y="58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73" y="57"/>
                    <a:pt x="73" y="57"/>
                    <a:pt x="73" y="57"/>
                  </a:cubicBezTo>
                  <a:cubicBezTo>
                    <a:pt x="73" y="57"/>
                    <a:pt x="73" y="57"/>
                    <a:pt x="73" y="57"/>
                  </a:cubicBezTo>
                  <a:cubicBezTo>
                    <a:pt x="73" y="57"/>
                    <a:pt x="73" y="57"/>
                    <a:pt x="73" y="57"/>
                  </a:cubicBezTo>
                  <a:cubicBezTo>
                    <a:pt x="74" y="56"/>
                    <a:pt x="74" y="56"/>
                    <a:pt x="74" y="56"/>
                  </a:cubicBezTo>
                  <a:cubicBezTo>
                    <a:pt x="75" y="56"/>
                    <a:pt x="75" y="56"/>
                    <a:pt x="75" y="56"/>
                  </a:cubicBezTo>
                  <a:cubicBezTo>
                    <a:pt x="75" y="56"/>
                    <a:pt x="75" y="56"/>
                    <a:pt x="75" y="56"/>
                  </a:cubicBezTo>
                  <a:cubicBezTo>
                    <a:pt x="76" y="56"/>
                    <a:pt x="76" y="56"/>
                    <a:pt x="76" y="56"/>
                  </a:cubicBezTo>
                  <a:cubicBezTo>
                    <a:pt x="75" y="56"/>
                    <a:pt x="75" y="56"/>
                    <a:pt x="75" y="56"/>
                  </a:cubicBezTo>
                  <a:cubicBezTo>
                    <a:pt x="75" y="55"/>
                    <a:pt x="75" y="55"/>
                    <a:pt x="75" y="55"/>
                  </a:cubicBezTo>
                  <a:cubicBezTo>
                    <a:pt x="74" y="55"/>
                    <a:pt x="74" y="55"/>
                    <a:pt x="74" y="55"/>
                  </a:cubicBezTo>
                  <a:cubicBezTo>
                    <a:pt x="74" y="54"/>
                    <a:pt x="74" y="54"/>
                    <a:pt x="74" y="54"/>
                  </a:cubicBezTo>
                  <a:cubicBezTo>
                    <a:pt x="74" y="54"/>
                    <a:pt x="74" y="54"/>
                    <a:pt x="74" y="54"/>
                  </a:cubicBezTo>
                  <a:cubicBezTo>
                    <a:pt x="74" y="54"/>
                    <a:pt x="74" y="54"/>
                    <a:pt x="74" y="54"/>
                  </a:cubicBezTo>
                  <a:cubicBezTo>
                    <a:pt x="74" y="54"/>
                    <a:pt x="74" y="54"/>
                    <a:pt x="74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1"/>
                    <a:pt x="76" y="51"/>
                    <a:pt x="76" y="51"/>
                  </a:cubicBezTo>
                  <a:cubicBezTo>
                    <a:pt x="75" y="51"/>
                    <a:pt x="75" y="51"/>
                    <a:pt x="75" y="51"/>
                  </a:cubicBezTo>
                  <a:cubicBezTo>
                    <a:pt x="75" y="51"/>
                    <a:pt x="75" y="51"/>
                    <a:pt x="75" y="51"/>
                  </a:cubicBezTo>
                  <a:cubicBezTo>
                    <a:pt x="75" y="51"/>
                    <a:pt x="75" y="51"/>
                    <a:pt x="75" y="51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3" y="53"/>
                    <a:pt x="73" y="53"/>
                    <a:pt x="73" y="53"/>
                  </a:cubicBezTo>
                  <a:cubicBezTo>
                    <a:pt x="72" y="54"/>
                    <a:pt x="72" y="54"/>
                    <a:pt x="72" y="54"/>
                  </a:cubicBezTo>
                  <a:cubicBezTo>
                    <a:pt x="71" y="54"/>
                    <a:pt x="71" y="54"/>
                    <a:pt x="71" y="54"/>
                  </a:cubicBezTo>
                  <a:cubicBezTo>
                    <a:pt x="71" y="54"/>
                    <a:pt x="71" y="54"/>
                    <a:pt x="71" y="54"/>
                  </a:cubicBezTo>
                  <a:cubicBezTo>
                    <a:pt x="71" y="53"/>
                    <a:pt x="71" y="53"/>
                    <a:pt x="71" y="53"/>
                  </a:cubicBezTo>
                  <a:cubicBezTo>
                    <a:pt x="70" y="52"/>
                    <a:pt x="70" y="52"/>
                    <a:pt x="70" y="52"/>
                  </a:cubicBezTo>
                  <a:cubicBezTo>
                    <a:pt x="71" y="52"/>
                    <a:pt x="71" y="52"/>
                    <a:pt x="71" y="52"/>
                  </a:cubicBezTo>
                  <a:cubicBezTo>
                    <a:pt x="71" y="52"/>
                    <a:pt x="71" y="52"/>
                    <a:pt x="71" y="52"/>
                  </a:cubicBezTo>
                  <a:cubicBezTo>
                    <a:pt x="72" y="51"/>
                    <a:pt x="72" y="51"/>
                    <a:pt x="72" y="51"/>
                  </a:cubicBezTo>
                  <a:cubicBezTo>
                    <a:pt x="72" y="51"/>
                    <a:pt x="72" y="51"/>
                    <a:pt x="72" y="51"/>
                  </a:cubicBezTo>
                  <a:cubicBezTo>
                    <a:pt x="72" y="51"/>
                    <a:pt x="72" y="51"/>
                    <a:pt x="72" y="51"/>
                  </a:cubicBezTo>
                  <a:cubicBezTo>
                    <a:pt x="72" y="52"/>
                    <a:pt x="72" y="52"/>
                    <a:pt x="72" y="52"/>
                  </a:cubicBezTo>
                  <a:cubicBezTo>
                    <a:pt x="72" y="52"/>
                    <a:pt x="72" y="52"/>
                    <a:pt x="72" y="52"/>
                  </a:cubicBezTo>
                  <a:cubicBezTo>
                    <a:pt x="73" y="52"/>
                    <a:pt x="73" y="52"/>
                    <a:pt x="73" y="52"/>
                  </a:cubicBezTo>
                  <a:cubicBezTo>
                    <a:pt x="73" y="52"/>
                    <a:pt x="73" y="52"/>
                    <a:pt x="73" y="52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0"/>
                    <a:pt x="75" y="50"/>
                    <a:pt x="75" y="50"/>
                  </a:cubicBezTo>
                  <a:cubicBezTo>
                    <a:pt x="76" y="49"/>
                    <a:pt x="76" y="49"/>
                    <a:pt x="76" y="49"/>
                  </a:cubicBezTo>
                  <a:cubicBezTo>
                    <a:pt x="77" y="48"/>
                    <a:pt x="77" y="48"/>
                    <a:pt x="77" y="48"/>
                  </a:cubicBezTo>
                  <a:cubicBezTo>
                    <a:pt x="77" y="48"/>
                    <a:pt x="77" y="48"/>
                    <a:pt x="77" y="48"/>
                  </a:cubicBezTo>
                  <a:cubicBezTo>
                    <a:pt x="78" y="46"/>
                    <a:pt x="78" y="46"/>
                    <a:pt x="78" y="46"/>
                  </a:cubicBezTo>
                  <a:cubicBezTo>
                    <a:pt x="77" y="45"/>
                    <a:pt x="77" y="45"/>
                    <a:pt x="77" y="45"/>
                  </a:cubicBezTo>
                  <a:cubicBezTo>
                    <a:pt x="77" y="45"/>
                    <a:pt x="77" y="45"/>
                    <a:pt x="77" y="45"/>
                  </a:cubicBezTo>
                  <a:cubicBezTo>
                    <a:pt x="77" y="45"/>
                    <a:pt x="77" y="45"/>
                    <a:pt x="77" y="45"/>
                  </a:cubicBezTo>
                  <a:cubicBezTo>
                    <a:pt x="77" y="45"/>
                    <a:pt x="77" y="45"/>
                    <a:pt x="77" y="45"/>
                  </a:cubicBezTo>
                  <a:cubicBezTo>
                    <a:pt x="77" y="46"/>
                    <a:pt x="77" y="46"/>
                    <a:pt x="77" y="46"/>
                  </a:cubicBezTo>
                  <a:cubicBezTo>
                    <a:pt x="77" y="46"/>
                    <a:pt x="77" y="46"/>
                    <a:pt x="77" y="46"/>
                  </a:cubicBezTo>
                  <a:cubicBezTo>
                    <a:pt x="76" y="47"/>
                    <a:pt x="76" y="47"/>
                    <a:pt x="76" y="47"/>
                  </a:cubicBezTo>
                  <a:cubicBezTo>
                    <a:pt x="76" y="47"/>
                    <a:pt x="76" y="47"/>
                    <a:pt x="76" y="47"/>
                  </a:cubicBezTo>
                  <a:cubicBezTo>
                    <a:pt x="76" y="47"/>
                    <a:pt x="76" y="47"/>
                    <a:pt x="76" y="47"/>
                  </a:cubicBezTo>
                  <a:cubicBezTo>
                    <a:pt x="75" y="46"/>
                    <a:pt x="75" y="46"/>
                    <a:pt x="75" y="46"/>
                  </a:cubicBezTo>
                  <a:cubicBezTo>
                    <a:pt x="75" y="47"/>
                    <a:pt x="75" y="47"/>
                    <a:pt x="75" y="47"/>
                  </a:cubicBezTo>
                  <a:cubicBezTo>
                    <a:pt x="74" y="47"/>
                    <a:pt x="74" y="47"/>
                    <a:pt x="74" y="47"/>
                  </a:cubicBezTo>
                  <a:cubicBezTo>
                    <a:pt x="74" y="47"/>
                    <a:pt x="74" y="47"/>
                    <a:pt x="74" y="47"/>
                  </a:cubicBezTo>
                  <a:cubicBezTo>
                    <a:pt x="74" y="46"/>
                    <a:pt x="74" y="46"/>
                    <a:pt x="74" y="46"/>
                  </a:cubicBezTo>
                  <a:cubicBezTo>
                    <a:pt x="74" y="46"/>
                    <a:pt x="74" y="46"/>
                    <a:pt x="74" y="46"/>
                  </a:cubicBezTo>
                  <a:cubicBezTo>
                    <a:pt x="74" y="46"/>
                    <a:pt x="74" y="46"/>
                    <a:pt x="74" y="46"/>
                  </a:cubicBezTo>
                  <a:cubicBezTo>
                    <a:pt x="74" y="46"/>
                    <a:pt x="74" y="46"/>
                    <a:pt x="74" y="46"/>
                  </a:cubicBezTo>
                  <a:cubicBezTo>
                    <a:pt x="74" y="45"/>
                    <a:pt x="74" y="45"/>
                    <a:pt x="74" y="45"/>
                  </a:cubicBezTo>
                  <a:cubicBezTo>
                    <a:pt x="75" y="45"/>
                    <a:pt x="75" y="45"/>
                    <a:pt x="75" y="45"/>
                  </a:cubicBezTo>
                  <a:cubicBezTo>
                    <a:pt x="75" y="45"/>
                    <a:pt x="75" y="45"/>
                    <a:pt x="75" y="45"/>
                  </a:cubicBezTo>
                  <a:cubicBezTo>
                    <a:pt x="75" y="44"/>
                    <a:pt x="75" y="44"/>
                    <a:pt x="75" y="44"/>
                  </a:cubicBezTo>
                  <a:cubicBezTo>
                    <a:pt x="75" y="44"/>
                    <a:pt x="75" y="44"/>
                    <a:pt x="75" y="44"/>
                  </a:cubicBezTo>
                  <a:cubicBezTo>
                    <a:pt x="75" y="43"/>
                    <a:pt x="75" y="43"/>
                    <a:pt x="75" y="4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5" y="43"/>
                    <a:pt x="75" y="43"/>
                    <a:pt x="75" y="43"/>
                  </a:cubicBezTo>
                  <a:cubicBezTo>
                    <a:pt x="75" y="43"/>
                    <a:pt x="75" y="43"/>
                    <a:pt x="75" y="43"/>
                  </a:cubicBezTo>
                  <a:cubicBezTo>
                    <a:pt x="75" y="43"/>
                    <a:pt x="75" y="43"/>
                    <a:pt x="75" y="43"/>
                  </a:cubicBezTo>
                  <a:cubicBezTo>
                    <a:pt x="75" y="43"/>
                    <a:pt x="75" y="43"/>
                    <a:pt x="75" y="43"/>
                  </a:cubicBezTo>
                  <a:cubicBezTo>
                    <a:pt x="76" y="43"/>
                    <a:pt x="76" y="43"/>
                    <a:pt x="76" y="43"/>
                  </a:cubicBezTo>
                  <a:cubicBezTo>
                    <a:pt x="76" y="43"/>
                    <a:pt x="76" y="43"/>
                    <a:pt x="76" y="43"/>
                  </a:cubicBezTo>
                  <a:cubicBezTo>
                    <a:pt x="76" y="43"/>
                    <a:pt x="76" y="43"/>
                    <a:pt x="76" y="43"/>
                  </a:cubicBezTo>
                  <a:cubicBezTo>
                    <a:pt x="77" y="43"/>
                    <a:pt x="77" y="43"/>
                    <a:pt x="77" y="43"/>
                  </a:cubicBezTo>
                  <a:cubicBezTo>
                    <a:pt x="78" y="42"/>
                    <a:pt x="78" y="42"/>
                    <a:pt x="78" y="42"/>
                  </a:cubicBezTo>
                  <a:cubicBezTo>
                    <a:pt x="78" y="42"/>
                    <a:pt x="78" y="42"/>
                    <a:pt x="78" y="42"/>
                  </a:cubicBezTo>
                  <a:cubicBezTo>
                    <a:pt x="78" y="42"/>
                    <a:pt x="78" y="42"/>
                    <a:pt x="78" y="42"/>
                  </a:cubicBezTo>
                  <a:cubicBezTo>
                    <a:pt x="79" y="42"/>
                    <a:pt x="79" y="42"/>
                    <a:pt x="79" y="42"/>
                  </a:cubicBezTo>
                  <a:cubicBezTo>
                    <a:pt x="80" y="42"/>
                    <a:pt x="80" y="42"/>
                    <a:pt x="80" y="42"/>
                  </a:cubicBezTo>
                  <a:cubicBezTo>
                    <a:pt x="80" y="42"/>
                    <a:pt x="80" y="42"/>
                    <a:pt x="80" y="42"/>
                  </a:cubicBezTo>
                  <a:cubicBezTo>
                    <a:pt x="81" y="41"/>
                    <a:pt x="81" y="41"/>
                    <a:pt x="81" y="41"/>
                  </a:cubicBezTo>
                  <a:cubicBezTo>
                    <a:pt x="81" y="41"/>
                    <a:pt x="81" y="41"/>
                    <a:pt x="81" y="41"/>
                  </a:cubicBezTo>
                  <a:cubicBezTo>
                    <a:pt x="81" y="41"/>
                    <a:pt x="81" y="41"/>
                    <a:pt x="81" y="41"/>
                  </a:cubicBezTo>
                  <a:cubicBezTo>
                    <a:pt x="79" y="41"/>
                    <a:pt x="79" y="41"/>
                    <a:pt x="79" y="41"/>
                  </a:cubicBezTo>
                  <a:cubicBezTo>
                    <a:pt x="78" y="40"/>
                    <a:pt x="78" y="40"/>
                    <a:pt x="78" y="40"/>
                  </a:cubicBezTo>
                  <a:cubicBezTo>
                    <a:pt x="78" y="40"/>
                    <a:pt x="78" y="40"/>
                    <a:pt x="78" y="40"/>
                  </a:cubicBezTo>
                  <a:cubicBezTo>
                    <a:pt x="79" y="40"/>
                    <a:pt x="79" y="40"/>
                    <a:pt x="79" y="40"/>
                  </a:cubicBezTo>
                  <a:cubicBezTo>
                    <a:pt x="80" y="38"/>
                    <a:pt x="80" y="38"/>
                    <a:pt x="80" y="38"/>
                  </a:cubicBezTo>
                  <a:cubicBezTo>
                    <a:pt x="82" y="38"/>
                    <a:pt x="82" y="38"/>
                    <a:pt x="82" y="38"/>
                  </a:cubicBezTo>
                  <a:cubicBezTo>
                    <a:pt x="82" y="38"/>
                    <a:pt x="82" y="38"/>
                    <a:pt x="82" y="38"/>
                  </a:cubicBezTo>
                  <a:cubicBezTo>
                    <a:pt x="83" y="37"/>
                    <a:pt x="83" y="37"/>
                    <a:pt x="83" y="37"/>
                  </a:cubicBezTo>
                  <a:cubicBezTo>
                    <a:pt x="80" y="34"/>
                    <a:pt x="80" y="34"/>
                    <a:pt x="80" y="34"/>
                  </a:cubicBezTo>
                  <a:cubicBezTo>
                    <a:pt x="80" y="35"/>
                    <a:pt x="80" y="35"/>
                    <a:pt x="80" y="35"/>
                  </a:cubicBezTo>
                  <a:cubicBezTo>
                    <a:pt x="79" y="35"/>
                    <a:pt x="79" y="35"/>
                    <a:pt x="79" y="35"/>
                  </a:cubicBezTo>
                  <a:cubicBezTo>
                    <a:pt x="78" y="35"/>
                    <a:pt x="78" y="35"/>
                    <a:pt x="78" y="35"/>
                  </a:cubicBezTo>
                  <a:cubicBezTo>
                    <a:pt x="78" y="36"/>
                    <a:pt x="78" y="36"/>
                    <a:pt x="78" y="36"/>
                  </a:cubicBezTo>
                  <a:cubicBezTo>
                    <a:pt x="77" y="36"/>
                    <a:pt x="77" y="36"/>
                    <a:pt x="77" y="36"/>
                  </a:cubicBezTo>
                  <a:cubicBezTo>
                    <a:pt x="77" y="36"/>
                    <a:pt x="77" y="36"/>
                    <a:pt x="77" y="36"/>
                  </a:cubicBezTo>
                  <a:cubicBezTo>
                    <a:pt x="76" y="36"/>
                    <a:pt x="76" y="36"/>
                    <a:pt x="76" y="36"/>
                  </a:cubicBezTo>
                  <a:cubicBezTo>
                    <a:pt x="76" y="36"/>
                    <a:pt x="76" y="36"/>
                    <a:pt x="76" y="36"/>
                  </a:cubicBezTo>
                  <a:cubicBezTo>
                    <a:pt x="76" y="35"/>
                    <a:pt x="76" y="35"/>
                    <a:pt x="76" y="35"/>
                  </a:cubicBezTo>
                  <a:cubicBezTo>
                    <a:pt x="76" y="35"/>
                    <a:pt x="76" y="35"/>
                    <a:pt x="76" y="35"/>
                  </a:cubicBezTo>
                  <a:cubicBezTo>
                    <a:pt x="75" y="35"/>
                    <a:pt x="75" y="35"/>
                    <a:pt x="75" y="35"/>
                  </a:cubicBezTo>
                  <a:cubicBezTo>
                    <a:pt x="74" y="36"/>
                    <a:pt x="74" y="36"/>
                    <a:pt x="74" y="36"/>
                  </a:cubicBezTo>
                  <a:cubicBezTo>
                    <a:pt x="74" y="36"/>
                    <a:pt x="74" y="36"/>
                    <a:pt x="74" y="36"/>
                  </a:cubicBezTo>
                  <a:cubicBezTo>
                    <a:pt x="74" y="36"/>
                    <a:pt x="74" y="36"/>
                    <a:pt x="74" y="36"/>
                  </a:cubicBezTo>
                  <a:cubicBezTo>
                    <a:pt x="74" y="36"/>
                    <a:pt x="74" y="36"/>
                    <a:pt x="74" y="36"/>
                  </a:cubicBezTo>
                  <a:cubicBezTo>
                    <a:pt x="73" y="36"/>
                    <a:pt x="73" y="36"/>
                    <a:pt x="73" y="36"/>
                  </a:cubicBezTo>
                  <a:cubicBezTo>
                    <a:pt x="73" y="36"/>
                    <a:pt x="73" y="36"/>
                    <a:pt x="73" y="36"/>
                  </a:cubicBezTo>
                  <a:cubicBezTo>
                    <a:pt x="73" y="35"/>
                    <a:pt x="73" y="35"/>
                    <a:pt x="73" y="35"/>
                  </a:cubicBezTo>
                  <a:cubicBezTo>
                    <a:pt x="72" y="36"/>
                    <a:pt x="72" y="36"/>
                    <a:pt x="72" y="36"/>
                  </a:cubicBezTo>
                  <a:cubicBezTo>
                    <a:pt x="72" y="36"/>
                    <a:pt x="72" y="36"/>
                    <a:pt x="72" y="36"/>
                  </a:cubicBezTo>
                  <a:cubicBezTo>
                    <a:pt x="71" y="36"/>
                    <a:pt x="71" y="36"/>
                    <a:pt x="71" y="36"/>
                  </a:cubicBezTo>
                  <a:cubicBezTo>
                    <a:pt x="71" y="35"/>
                    <a:pt x="71" y="35"/>
                    <a:pt x="71" y="35"/>
                  </a:cubicBezTo>
                  <a:cubicBezTo>
                    <a:pt x="70" y="35"/>
                    <a:pt x="70" y="35"/>
                    <a:pt x="70" y="35"/>
                  </a:cubicBezTo>
                  <a:cubicBezTo>
                    <a:pt x="70" y="35"/>
                    <a:pt x="70" y="35"/>
                    <a:pt x="70" y="35"/>
                  </a:cubicBezTo>
                  <a:cubicBezTo>
                    <a:pt x="70" y="35"/>
                    <a:pt x="70" y="35"/>
                    <a:pt x="70" y="35"/>
                  </a:cubicBezTo>
                  <a:cubicBezTo>
                    <a:pt x="70" y="36"/>
                    <a:pt x="70" y="36"/>
                    <a:pt x="70" y="36"/>
                  </a:cubicBezTo>
                  <a:cubicBezTo>
                    <a:pt x="71" y="36"/>
                    <a:pt x="71" y="36"/>
                    <a:pt x="71" y="36"/>
                  </a:cubicBezTo>
                  <a:cubicBezTo>
                    <a:pt x="71" y="37"/>
                    <a:pt x="71" y="37"/>
                    <a:pt x="71" y="37"/>
                  </a:cubicBezTo>
                  <a:cubicBezTo>
                    <a:pt x="71" y="37"/>
                    <a:pt x="71" y="37"/>
                    <a:pt x="71" y="37"/>
                  </a:cubicBezTo>
                  <a:cubicBezTo>
                    <a:pt x="71" y="38"/>
                    <a:pt x="71" y="38"/>
                    <a:pt x="71" y="38"/>
                  </a:cubicBezTo>
                  <a:cubicBezTo>
                    <a:pt x="70" y="39"/>
                    <a:pt x="70" y="39"/>
                    <a:pt x="70" y="39"/>
                  </a:cubicBezTo>
                  <a:cubicBezTo>
                    <a:pt x="70" y="40"/>
                    <a:pt x="70" y="40"/>
                    <a:pt x="70" y="40"/>
                  </a:cubicBezTo>
                  <a:cubicBezTo>
                    <a:pt x="70" y="40"/>
                    <a:pt x="70" y="40"/>
                    <a:pt x="70" y="40"/>
                  </a:cubicBezTo>
                  <a:cubicBezTo>
                    <a:pt x="70" y="40"/>
                    <a:pt x="70" y="40"/>
                    <a:pt x="70" y="40"/>
                  </a:cubicBezTo>
                  <a:cubicBezTo>
                    <a:pt x="69" y="40"/>
                    <a:pt x="69" y="40"/>
                    <a:pt x="69" y="40"/>
                  </a:cubicBezTo>
                  <a:cubicBezTo>
                    <a:pt x="69" y="40"/>
                    <a:pt x="69" y="40"/>
                    <a:pt x="69" y="40"/>
                  </a:cubicBezTo>
                  <a:cubicBezTo>
                    <a:pt x="69" y="40"/>
                    <a:pt x="69" y="40"/>
                    <a:pt x="69" y="40"/>
                  </a:cubicBezTo>
                  <a:cubicBezTo>
                    <a:pt x="69" y="39"/>
                    <a:pt x="69" y="39"/>
                    <a:pt x="69" y="39"/>
                  </a:cubicBezTo>
                  <a:cubicBezTo>
                    <a:pt x="69" y="38"/>
                    <a:pt x="69" y="38"/>
                    <a:pt x="69" y="38"/>
                  </a:cubicBezTo>
                  <a:cubicBezTo>
                    <a:pt x="69" y="38"/>
                    <a:pt x="69" y="38"/>
                    <a:pt x="69" y="38"/>
                  </a:cubicBezTo>
                  <a:cubicBezTo>
                    <a:pt x="69" y="38"/>
                    <a:pt x="69" y="38"/>
                    <a:pt x="69" y="38"/>
                  </a:cubicBezTo>
                  <a:cubicBezTo>
                    <a:pt x="69" y="38"/>
                    <a:pt x="69" y="38"/>
                    <a:pt x="69" y="38"/>
                  </a:cubicBezTo>
                  <a:cubicBezTo>
                    <a:pt x="69" y="37"/>
                    <a:pt x="69" y="37"/>
                    <a:pt x="69" y="37"/>
                  </a:cubicBezTo>
                  <a:cubicBezTo>
                    <a:pt x="68" y="37"/>
                    <a:pt x="68" y="37"/>
                    <a:pt x="68" y="37"/>
                  </a:cubicBezTo>
                  <a:cubicBezTo>
                    <a:pt x="68" y="38"/>
                    <a:pt x="68" y="38"/>
                    <a:pt x="68" y="38"/>
                  </a:cubicBezTo>
                  <a:cubicBezTo>
                    <a:pt x="67" y="38"/>
                    <a:pt x="67" y="38"/>
                    <a:pt x="67" y="38"/>
                  </a:cubicBezTo>
                  <a:cubicBezTo>
                    <a:pt x="67" y="38"/>
                    <a:pt x="67" y="38"/>
                    <a:pt x="67" y="38"/>
                  </a:cubicBezTo>
                  <a:cubicBezTo>
                    <a:pt x="66" y="37"/>
                    <a:pt x="66" y="37"/>
                    <a:pt x="66" y="37"/>
                  </a:cubicBezTo>
                  <a:cubicBezTo>
                    <a:pt x="66" y="37"/>
                    <a:pt x="66" y="37"/>
                    <a:pt x="66" y="37"/>
                  </a:cubicBezTo>
                  <a:cubicBezTo>
                    <a:pt x="66" y="37"/>
                    <a:pt x="66" y="37"/>
                    <a:pt x="66" y="37"/>
                  </a:cubicBezTo>
                  <a:cubicBezTo>
                    <a:pt x="67" y="36"/>
                    <a:pt x="67" y="36"/>
                    <a:pt x="67" y="36"/>
                  </a:cubicBezTo>
                  <a:cubicBezTo>
                    <a:pt x="67" y="36"/>
                    <a:pt x="67" y="36"/>
                    <a:pt x="67" y="36"/>
                  </a:cubicBezTo>
                  <a:cubicBezTo>
                    <a:pt x="67" y="36"/>
                    <a:pt x="67" y="36"/>
                    <a:pt x="67" y="36"/>
                  </a:cubicBezTo>
                  <a:cubicBezTo>
                    <a:pt x="67" y="35"/>
                    <a:pt x="67" y="35"/>
                    <a:pt x="67" y="35"/>
                  </a:cubicBezTo>
                  <a:cubicBezTo>
                    <a:pt x="67" y="35"/>
                    <a:pt x="67" y="35"/>
                    <a:pt x="67" y="35"/>
                  </a:cubicBezTo>
                  <a:cubicBezTo>
                    <a:pt x="67" y="34"/>
                    <a:pt x="67" y="34"/>
                    <a:pt x="67" y="34"/>
                  </a:cubicBezTo>
                  <a:cubicBezTo>
                    <a:pt x="66" y="34"/>
                    <a:pt x="66" y="34"/>
                    <a:pt x="66" y="34"/>
                  </a:cubicBezTo>
                  <a:cubicBezTo>
                    <a:pt x="66" y="33"/>
                    <a:pt x="66" y="33"/>
                    <a:pt x="66" y="33"/>
                  </a:cubicBezTo>
                  <a:cubicBezTo>
                    <a:pt x="66" y="33"/>
                    <a:pt x="66" y="33"/>
                    <a:pt x="66" y="33"/>
                  </a:cubicBezTo>
                  <a:cubicBezTo>
                    <a:pt x="65" y="33"/>
                    <a:pt x="65" y="33"/>
                    <a:pt x="65" y="33"/>
                  </a:cubicBezTo>
                  <a:cubicBezTo>
                    <a:pt x="65" y="33"/>
                    <a:pt x="65" y="33"/>
                    <a:pt x="65" y="33"/>
                  </a:cubicBezTo>
                  <a:cubicBezTo>
                    <a:pt x="65" y="32"/>
                    <a:pt x="65" y="32"/>
                    <a:pt x="65" y="32"/>
                  </a:cubicBezTo>
                  <a:cubicBezTo>
                    <a:pt x="65" y="32"/>
                    <a:pt x="65" y="32"/>
                    <a:pt x="65" y="32"/>
                  </a:cubicBezTo>
                  <a:cubicBezTo>
                    <a:pt x="66" y="31"/>
                    <a:pt x="66" y="31"/>
                    <a:pt x="66" y="31"/>
                  </a:cubicBezTo>
                  <a:cubicBezTo>
                    <a:pt x="66" y="31"/>
                    <a:pt x="66" y="31"/>
                    <a:pt x="66" y="31"/>
                  </a:cubicBezTo>
                  <a:cubicBezTo>
                    <a:pt x="66" y="31"/>
                    <a:pt x="66" y="31"/>
                    <a:pt x="66" y="31"/>
                  </a:cubicBezTo>
                  <a:cubicBezTo>
                    <a:pt x="65" y="31"/>
                    <a:pt x="65" y="31"/>
                    <a:pt x="65" y="31"/>
                  </a:cubicBezTo>
                  <a:cubicBezTo>
                    <a:pt x="65" y="31"/>
                    <a:pt x="65" y="31"/>
                    <a:pt x="65" y="31"/>
                  </a:cubicBezTo>
                  <a:cubicBezTo>
                    <a:pt x="65" y="30"/>
                    <a:pt x="65" y="30"/>
                    <a:pt x="65" y="30"/>
                  </a:cubicBezTo>
                  <a:cubicBezTo>
                    <a:pt x="65" y="29"/>
                    <a:pt x="65" y="29"/>
                    <a:pt x="65" y="29"/>
                  </a:cubicBezTo>
                  <a:cubicBezTo>
                    <a:pt x="64" y="28"/>
                    <a:pt x="64" y="28"/>
                    <a:pt x="64" y="28"/>
                  </a:cubicBezTo>
                  <a:cubicBezTo>
                    <a:pt x="63" y="28"/>
                    <a:pt x="63" y="28"/>
                    <a:pt x="63" y="28"/>
                  </a:cubicBezTo>
                  <a:cubicBezTo>
                    <a:pt x="63" y="27"/>
                    <a:pt x="63" y="27"/>
                    <a:pt x="63" y="27"/>
                  </a:cubicBezTo>
                  <a:cubicBezTo>
                    <a:pt x="62" y="26"/>
                    <a:pt x="62" y="26"/>
                    <a:pt x="62" y="26"/>
                  </a:cubicBezTo>
                  <a:cubicBezTo>
                    <a:pt x="61" y="24"/>
                    <a:pt x="61" y="24"/>
                    <a:pt x="61" y="24"/>
                  </a:cubicBezTo>
                  <a:cubicBezTo>
                    <a:pt x="61" y="23"/>
                    <a:pt x="61" y="23"/>
                    <a:pt x="61" y="23"/>
                  </a:cubicBezTo>
                  <a:cubicBezTo>
                    <a:pt x="61" y="23"/>
                    <a:pt x="61" y="23"/>
                    <a:pt x="61" y="23"/>
                  </a:cubicBezTo>
                  <a:cubicBezTo>
                    <a:pt x="61" y="23"/>
                    <a:pt x="61" y="23"/>
                    <a:pt x="61" y="23"/>
                  </a:cubicBezTo>
                  <a:cubicBezTo>
                    <a:pt x="61" y="23"/>
                    <a:pt x="61" y="23"/>
                    <a:pt x="61" y="23"/>
                  </a:cubicBezTo>
                  <a:cubicBezTo>
                    <a:pt x="62" y="22"/>
                    <a:pt x="62" y="22"/>
                    <a:pt x="62" y="22"/>
                  </a:cubicBezTo>
                  <a:cubicBezTo>
                    <a:pt x="62" y="22"/>
                    <a:pt x="62" y="22"/>
                    <a:pt x="62" y="22"/>
                  </a:cubicBezTo>
                  <a:cubicBezTo>
                    <a:pt x="62" y="22"/>
                    <a:pt x="62" y="22"/>
                    <a:pt x="62" y="22"/>
                  </a:cubicBezTo>
                  <a:cubicBezTo>
                    <a:pt x="62" y="22"/>
                    <a:pt x="62" y="22"/>
                    <a:pt x="62" y="22"/>
                  </a:cubicBezTo>
                  <a:cubicBezTo>
                    <a:pt x="62" y="21"/>
                    <a:pt x="62" y="21"/>
                    <a:pt x="62" y="21"/>
                  </a:cubicBezTo>
                  <a:cubicBezTo>
                    <a:pt x="63" y="21"/>
                    <a:pt x="63" y="21"/>
                    <a:pt x="63" y="21"/>
                  </a:cubicBezTo>
                  <a:cubicBezTo>
                    <a:pt x="62" y="21"/>
                    <a:pt x="62" y="21"/>
                    <a:pt x="62" y="21"/>
                  </a:cubicBezTo>
                  <a:cubicBezTo>
                    <a:pt x="62" y="21"/>
                    <a:pt x="62" y="21"/>
                    <a:pt x="62" y="21"/>
                  </a:cubicBezTo>
                  <a:cubicBezTo>
                    <a:pt x="62" y="21"/>
                    <a:pt x="62" y="21"/>
                    <a:pt x="62" y="21"/>
                  </a:cubicBezTo>
                  <a:cubicBezTo>
                    <a:pt x="62" y="21"/>
                    <a:pt x="62" y="21"/>
                    <a:pt x="62" y="21"/>
                  </a:cubicBezTo>
                  <a:cubicBezTo>
                    <a:pt x="61" y="22"/>
                    <a:pt x="61" y="22"/>
                    <a:pt x="61" y="22"/>
                  </a:cubicBezTo>
                  <a:cubicBezTo>
                    <a:pt x="61" y="22"/>
                    <a:pt x="61" y="22"/>
                    <a:pt x="61" y="22"/>
                  </a:cubicBezTo>
                  <a:cubicBezTo>
                    <a:pt x="61" y="22"/>
                    <a:pt x="61" y="22"/>
                    <a:pt x="61" y="22"/>
                  </a:cubicBezTo>
                  <a:cubicBezTo>
                    <a:pt x="61" y="22"/>
                    <a:pt x="61" y="22"/>
                    <a:pt x="61" y="22"/>
                  </a:cubicBezTo>
                  <a:cubicBezTo>
                    <a:pt x="60" y="21"/>
                    <a:pt x="60" y="21"/>
                    <a:pt x="60" y="21"/>
                  </a:cubicBezTo>
                  <a:cubicBezTo>
                    <a:pt x="59" y="19"/>
                    <a:pt x="59" y="19"/>
                    <a:pt x="59" y="19"/>
                  </a:cubicBezTo>
                  <a:cubicBezTo>
                    <a:pt x="58" y="17"/>
                    <a:pt x="58" y="17"/>
                    <a:pt x="58" y="17"/>
                  </a:cubicBezTo>
                  <a:cubicBezTo>
                    <a:pt x="57" y="14"/>
                    <a:pt x="57" y="14"/>
                    <a:pt x="57" y="14"/>
                  </a:cubicBezTo>
                  <a:cubicBezTo>
                    <a:pt x="57" y="14"/>
                    <a:pt x="57" y="14"/>
                    <a:pt x="57" y="14"/>
                  </a:cubicBezTo>
                  <a:cubicBezTo>
                    <a:pt x="56" y="13"/>
                    <a:pt x="56" y="13"/>
                    <a:pt x="56" y="13"/>
                  </a:cubicBezTo>
                  <a:cubicBezTo>
                    <a:pt x="55" y="12"/>
                    <a:pt x="55" y="12"/>
                    <a:pt x="55" y="12"/>
                  </a:cubicBezTo>
                  <a:cubicBezTo>
                    <a:pt x="54" y="11"/>
                    <a:pt x="54" y="11"/>
                    <a:pt x="54" y="11"/>
                  </a:cubicBezTo>
                  <a:cubicBezTo>
                    <a:pt x="54" y="10"/>
                    <a:pt x="54" y="10"/>
                    <a:pt x="54" y="10"/>
                  </a:cubicBezTo>
                  <a:cubicBezTo>
                    <a:pt x="53" y="10"/>
                    <a:pt x="53" y="10"/>
                    <a:pt x="53" y="10"/>
                  </a:cubicBezTo>
                  <a:cubicBezTo>
                    <a:pt x="53" y="11"/>
                    <a:pt x="53" y="11"/>
                    <a:pt x="53" y="11"/>
                  </a:cubicBezTo>
                  <a:cubicBezTo>
                    <a:pt x="53" y="11"/>
                    <a:pt x="53" y="11"/>
                    <a:pt x="53" y="11"/>
                  </a:cubicBezTo>
                  <a:cubicBezTo>
                    <a:pt x="53" y="11"/>
                    <a:pt x="53" y="11"/>
                    <a:pt x="53" y="11"/>
                  </a:cubicBezTo>
                  <a:cubicBezTo>
                    <a:pt x="52" y="11"/>
                    <a:pt x="52" y="11"/>
                    <a:pt x="52" y="11"/>
                  </a:cubicBezTo>
                  <a:cubicBezTo>
                    <a:pt x="52" y="10"/>
                    <a:pt x="52" y="10"/>
                    <a:pt x="52" y="10"/>
                  </a:cubicBezTo>
                  <a:cubicBezTo>
                    <a:pt x="52" y="10"/>
                    <a:pt x="52" y="10"/>
                    <a:pt x="52" y="10"/>
                  </a:cubicBezTo>
                  <a:cubicBezTo>
                    <a:pt x="52" y="9"/>
                    <a:pt x="52" y="9"/>
                    <a:pt x="52" y="9"/>
                  </a:cubicBezTo>
                  <a:cubicBezTo>
                    <a:pt x="52" y="9"/>
                    <a:pt x="52" y="9"/>
                    <a:pt x="52" y="9"/>
                  </a:cubicBezTo>
                  <a:cubicBezTo>
                    <a:pt x="52" y="8"/>
                    <a:pt x="52" y="8"/>
                    <a:pt x="52" y="8"/>
                  </a:cubicBezTo>
                  <a:cubicBezTo>
                    <a:pt x="52" y="8"/>
                    <a:pt x="52" y="8"/>
                    <a:pt x="52" y="8"/>
                  </a:cubicBezTo>
                  <a:cubicBezTo>
                    <a:pt x="51" y="7"/>
                    <a:pt x="51" y="7"/>
                    <a:pt x="51" y="7"/>
                  </a:cubicBezTo>
                  <a:cubicBezTo>
                    <a:pt x="51" y="7"/>
                    <a:pt x="51" y="7"/>
                    <a:pt x="51" y="7"/>
                  </a:cubicBezTo>
                  <a:cubicBezTo>
                    <a:pt x="50" y="6"/>
                    <a:pt x="50" y="6"/>
                    <a:pt x="50" y="6"/>
                  </a:cubicBezTo>
                  <a:cubicBezTo>
                    <a:pt x="50" y="5"/>
                    <a:pt x="50" y="5"/>
                    <a:pt x="50" y="5"/>
                  </a:cubicBezTo>
                  <a:cubicBezTo>
                    <a:pt x="50" y="5"/>
                    <a:pt x="50" y="5"/>
                    <a:pt x="50" y="5"/>
                  </a:cubicBezTo>
                  <a:cubicBezTo>
                    <a:pt x="49" y="4"/>
                    <a:pt x="49" y="4"/>
                    <a:pt x="49" y="4"/>
                  </a:cubicBezTo>
                  <a:cubicBezTo>
                    <a:pt x="48" y="2"/>
                    <a:pt x="48" y="2"/>
                    <a:pt x="48" y="2"/>
                  </a:cubicBezTo>
                  <a:cubicBezTo>
                    <a:pt x="48" y="2"/>
                    <a:pt x="48" y="2"/>
                    <a:pt x="48" y="2"/>
                  </a:cubicBezTo>
                  <a:cubicBezTo>
                    <a:pt x="48" y="1"/>
                    <a:pt x="48" y="1"/>
                    <a:pt x="48" y="1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2" y="1"/>
                    <a:pt x="42" y="2"/>
                    <a:pt x="42" y="2"/>
                  </a:cubicBezTo>
                  <a:cubicBezTo>
                    <a:pt x="42" y="2"/>
                    <a:pt x="42" y="2"/>
                    <a:pt x="42" y="2"/>
                  </a:cubicBezTo>
                  <a:cubicBezTo>
                    <a:pt x="41" y="2"/>
                    <a:pt x="41" y="2"/>
                    <a:pt x="41" y="2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6"/>
                    <a:pt x="41" y="6"/>
                    <a:pt x="41" y="6"/>
                  </a:cubicBezTo>
                  <a:cubicBezTo>
                    <a:pt x="42" y="6"/>
                    <a:pt x="42" y="6"/>
                    <a:pt x="42" y="6"/>
                  </a:cubicBezTo>
                  <a:cubicBezTo>
                    <a:pt x="42" y="6"/>
                    <a:pt x="42" y="6"/>
                    <a:pt x="42" y="6"/>
                  </a:cubicBezTo>
                  <a:cubicBezTo>
                    <a:pt x="42" y="7"/>
                    <a:pt x="42" y="7"/>
                    <a:pt x="42" y="7"/>
                  </a:cubicBezTo>
                  <a:cubicBezTo>
                    <a:pt x="42" y="7"/>
                    <a:pt x="42" y="7"/>
                    <a:pt x="42" y="7"/>
                  </a:cubicBezTo>
                  <a:cubicBezTo>
                    <a:pt x="43" y="7"/>
                    <a:pt x="43" y="7"/>
                    <a:pt x="43" y="7"/>
                  </a:cubicBezTo>
                  <a:cubicBezTo>
                    <a:pt x="43" y="8"/>
                    <a:pt x="43" y="8"/>
                    <a:pt x="43" y="8"/>
                  </a:cubicBezTo>
                  <a:cubicBezTo>
                    <a:pt x="43" y="8"/>
                    <a:pt x="43" y="8"/>
                    <a:pt x="43" y="8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2" y="15"/>
                    <a:pt x="42" y="15"/>
                    <a:pt x="42" y="15"/>
                  </a:cubicBezTo>
                  <a:cubicBezTo>
                    <a:pt x="42" y="15"/>
                    <a:pt x="42" y="15"/>
                    <a:pt x="42" y="15"/>
                  </a:cubicBezTo>
                  <a:cubicBezTo>
                    <a:pt x="42" y="15"/>
                    <a:pt x="42" y="15"/>
                    <a:pt x="42" y="15"/>
                  </a:cubicBezTo>
                  <a:cubicBezTo>
                    <a:pt x="42" y="15"/>
                    <a:pt x="42" y="15"/>
                    <a:pt x="42" y="15"/>
                  </a:cubicBezTo>
                  <a:cubicBezTo>
                    <a:pt x="41" y="17"/>
                    <a:pt x="41" y="17"/>
                    <a:pt x="41" y="17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8" y="20"/>
                    <a:pt x="38" y="20"/>
                    <a:pt x="38" y="20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36" y="23"/>
                    <a:pt x="36" y="23"/>
                    <a:pt x="36" y="23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7"/>
                    <a:pt x="35" y="27"/>
                    <a:pt x="35" y="27"/>
                  </a:cubicBezTo>
                  <a:cubicBezTo>
                    <a:pt x="35" y="27"/>
                    <a:pt x="35" y="27"/>
                    <a:pt x="35" y="27"/>
                  </a:cubicBezTo>
                  <a:cubicBezTo>
                    <a:pt x="35" y="28"/>
                    <a:pt x="35" y="28"/>
                    <a:pt x="35" y="28"/>
                  </a:cubicBezTo>
                  <a:cubicBezTo>
                    <a:pt x="36" y="28"/>
                    <a:pt x="36" y="28"/>
                    <a:pt x="36" y="28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4" y="32"/>
                    <a:pt x="34" y="32"/>
                    <a:pt x="34" y="32"/>
                  </a:cubicBezTo>
                  <a:cubicBezTo>
                    <a:pt x="34" y="32"/>
                    <a:pt x="34" y="32"/>
                    <a:pt x="34" y="32"/>
                  </a:cubicBezTo>
                  <a:cubicBezTo>
                    <a:pt x="33" y="33"/>
                    <a:pt x="33" y="33"/>
                    <a:pt x="33" y="33"/>
                  </a:cubicBezTo>
                  <a:cubicBezTo>
                    <a:pt x="33" y="34"/>
                    <a:pt x="33" y="34"/>
                    <a:pt x="33" y="34"/>
                  </a:cubicBezTo>
                  <a:cubicBezTo>
                    <a:pt x="32" y="34"/>
                    <a:pt x="32" y="34"/>
                    <a:pt x="32" y="34"/>
                  </a:cubicBezTo>
                  <a:cubicBezTo>
                    <a:pt x="32" y="34"/>
                    <a:pt x="32" y="34"/>
                    <a:pt x="32" y="34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28" y="36"/>
                    <a:pt x="28" y="36"/>
                    <a:pt x="28" y="36"/>
                  </a:cubicBezTo>
                  <a:cubicBezTo>
                    <a:pt x="27" y="36"/>
                    <a:pt x="27" y="36"/>
                    <a:pt x="27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22" y="36"/>
                    <a:pt x="22" y="36"/>
                    <a:pt x="22" y="36"/>
                  </a:cubicBezTo>
                  <a:cubicBezTo>
                    <a:pt x="22" y="36"/>
                    <a:pt x="22" y="36"/>
                    <a:pt x="22" y="36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19" y="34"/>
                    <a:pt x="19" y="34"/>
                    <a:pt x="19" y="34"/>
                  </a:cubicBezTo>
                  <a:cubicBezTo>
                    <a:pt x="18" y="34"/>
                    <a:pt x="18" y="34"/>
                    <a:pt x="18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4" y="35"/>
                    <a:pt x="14" y="35"/>
                    <a:pt x="14" y="35"/>
                  </a:cubicBezTo>
                  <a:cubicBezTo>
                    <a:pt x="14" y="35"/>
                    <a:pt x="14" y="35"/>
                    <a:pt x="14" y="35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12" y="34"/>
                    <a:pt x="12" y="34"/>
                    <a:pt x="12" y="34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10" y="34"/>
                    <a:pt x="10" y="34"/>
                    <a:pt x="10" y="34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3"/>
                    <a:pt x="5" y="33"/>
                    <a:pt x="5" y="33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5" y="36"/>
                    <a:pt x="5" y="36"/>
                    <a:pt x="5" y="36"/>
                  </a:cubicBezTo>
                  <a:cubicBezTo>
                    <a:pt x="5" y="36"/>
                    <a:pt x="5" y="36"/>
                    <a:pt x="5" y="36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2" y="37"/>
                    <a:pt x="2" y="37"/>
                    <a:pt x="2" y="37"/>
                  </a:cubicBezTo>
                  <a:cubicBezTo>
                    <a:pt x="2" y="37"/>
                    <a:pt x="2" y="37"/>
                    <a:pt x="2" y="37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1" y="38"/>
                    <a:pt x="1" y="38"/>
                    <a:pt x="1" y="38"/>
                  </a:cubicBezTo>
                  <a:cubicBezTo>
                    <a:pt x="1" y="39"/>
                    <a:pt x="1" y="39"/>
                    <a:pt x="1" y="39"/>
                  </a:cubicBezTo>
                  <a:cubicBezTo>
                    <a:pt x="1" y="40"/>
                    <a:pt x="1" y="40"/>
                    <a:pt x="1" y="4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1" y="44"/>
                    <a:pt x="1" y="44"/>
                    <a:pt x="1" y="44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1" y="50"/>
                    <a:pt x="1" y="50"/>
                    <a:pt x="1" y="50"/>
                  </a:cubicBezTo>
                  <a:cubicBezTo>
                    <a:pt x="1" y="50"/>
                    <a:pt x="1" y="50"/>
                    <a:pt x="1" y="50"/>
                  </a:cubicBezTo>
                  <a:cubicBezTo>
                    <a:pt x="1" y="51"/>
                    <a:pt x="1" y="51"/>
                    <a:pt x="1" y="51"/>
                  </a:cubicBezTo>
                  <a:cubicBezTo>
                    <a:pt x="2" y="52"/>
                    <a:pt x="2" y="52"/>
                    <a:pt x="2" y="52"/>
                  </a:cubicBezTo>
                  <a:cubicBezTo>
                    <a:pt x="2" y="52"/>
                    <a:pt x="2" y="52"/>
                    <a:pt x="2" y="52"/>
                  </a:cubicBezTo>
                  <a:cubicBezTo>
                    <a:pt x="2" y="54"/>
                    <a:pt x="2" y="54"/>
                    <a:pt x="2" y="54"/>
                  </a:cubicBezTo>
                  <a:cubicBezTo>
                    <a:pt x="3" y="54"/>
                    <a:pt x="3" y="54"/>
                    <a:pt x="3" y="54"/>
                  </a:cubicBezTo>
                  <a:cubicBezTo>
                    <a:pt x="3" y="54"/>
                    <a:pt x="3" y="54"/>
                    <a:pt x="3" y="54"/>
                  </a:cubicBezTo>
                  <a:cubicBezTo>
                    <a:pt x="5" y="55"/>
                    <a:pt x="5" y="55"/>
                    <a:pt x="5" y="55"/>
                  </a:cubicBezTo>
                  <a:cubicBezTo>
                    <a:pt x="5" y="55"/>
                    <a:pt x="5" y="55"/>
                    <a:pt x="5" y="55"/>
                  </a:cubicBezTo>
                  <a:cubicBezTo>
                    <a:pt x="5" y="56"/>
                    <a:pt x="5" y="56"/>
                    <a:pt x="5" y="56"/>
                  </a:cubicBezTo>
                  <a:cubicBezTo>
                    <a:pt x="5" y="57"/>
                    <a:pt x="5" y="57"/>
                    <a:pt x="5" y="57"/>
                  </a:cubicBezTo>
                  <a:cubicBezTo>
                    <a:pt x="5" y="57"/>
                    <a:pt x="5" y="57"/>
                    <a:pt x="5" y="57"/>
                  </a:cubicBezTo>
                  <a:cubicBezTo>
                    <a:pt x="6" y="58"/>
                    <a:pt x="6" y="58"/>
                    <a:pt x="6" y="58"/>
                  </a:cubicBezTo>
                  <a:cubicBezTo>
                    <a:pt x="7" y="58"/>
                    <a:pt x="7" y="58"/>
                    <a:pt x="7" y="58"/>
                  </a:cubicBezTo>
                  <a:cubicBezTo>
                    <a:pt x="8" y="58"/>
                    <a:pt x="8" y="58"/>
                    <a:pt x="8" y="58"/>
                  </a:cubicBezTo>
                  <a:cubicBezTo>
                    <a:pt x="8" y="59"/>
                    <a:pt x="8" y="59"/>
                    <a:pt x="8" y="59"/>
                  </a:cubicBezTo>
                  <a:cubicBezTo>
                    <a:pt x="7" y="60"/>
                    <a:pt x="7" y="60"/>
                    <a:pt x="7" y="60"/>
                  </a:cubicBezTo>
                  <a:cubicBezTo>
                    <a:pt x="7" y="60"/>
                    <a:pt x="7" y="60"/>
                    <a:pt x="7" y="60"/>
                  </a:cubicBezTo>
                  <a:cubicBezTo>
                    <a:pt x="8" y="60"/>
                    <a:pt x="8" y="60"/>
                    <a:pt x="8" y="60"/>
                  </a:cubicBezTo>
                  <a:cubicBezTo>
                    <a:pt x="8" y="60"/>
                    <a:pt x="8" y="60"/>
                    <a:pt x="8" y="60"/>
                  </a:cubicBezTo>
                  <a:cubicBezTo>
                    <a:pt x="8" y="60"/>
                    <a:pt x="8" y="60"/>
                    <a:pt x="8" y="60"/>
                  </a:cubicBezTo>
                  <a:cubicBezTo>
                    <a:pt x="9" y="60"/>
                    <a:pt x="9" y="60"/>
                    <a:pt x="9" y="60"/>
                  </a:cubicBezTo>
                  <a:cubicBezTo>
                    <a:pt x="9" y="61"/>
                    <a:pt x="9" y="61"/>
                    <a:pt x="9" y="61"/>
                  </a:cubicBezTo>
                  <a:cubicBezTo>
                    <a:pt x="10" y="61"/>
                    <a:pt x="10" y="61"/>
                    <a:pt x="10" y="61"/>
                  </a:cubicBezTo>
                  <a:cubicBezTo>
                    <a:pt x="12" y="62"/>
                    <a:pt x="12" y="62"/>
                    <a:pt x="12" y="62"/>
                  </a:cubicBezTo>
                  <a:cubicBezTo>
                    <a:pt x="13" y="63"/>
                    <a:pt x="13" y="63"/>
                    <a:pt x="13" y="63"/>
                  </a:cubicBezTo>
                  <a:cubicBezTo>
                    <a:pt x="15" y="63"/>
                    <a:pt x="15" y="63"/>
                    <a:pt x="15" y="63"/>
                  </a:cubicBezTo>
                  <a:cubicBezTo>
                    <a:pt x="15" y="64"/>
                    <a:pt x="15" y="64"/>
                    <a:pt x="15" y="64"/>
                  </a:cubicBezTo>
                  <a:cubicBezTo>
                    <a:pt x="16" y="64"/>
                    <a:pt x="16" y="64"/>
                    <a:pt x="16" y="64"/>
                  </a:cubicBezTo>
                  <a:cubicBezTo>
                    <a:pt x="16" y="64"/>
                    <a:pt x="16" y="64"/>
                    <a:pt x="16" y="64"/>
                  </a:cubicBezTo>
                  <a:cubicBezTo>
                    <a:pt x="16" y="65"/>
                    <a:pt x="16" y="65"/>
                    <a:pt x="16" y="65"/>
                  </a:cubicBezTo>
                  <a:cubicBezTo>
                    <a:pt x="16" y="65"/>
                    <a:pt x="16" y="65"/>
                    <a:pt x="16" y="65"/>
                  </a:cubicBezTo>
                  <a:cubicBezTo>
                    <a:pt x="16" y="65"/>
                    <a:pt x="17" y="65"/>
                    <a:pt x="17" y="65"/>
                  </a:cubicBezTo>
                  <a:cubicBezTo>
                    <a:pt x="17" y="66"/>
                    <a:pt x="17" y="66"/>
                    <a:pt x="17" y="66"/>
                  </a:cubicBezTo>
                  <a:cubicBezTo>
                    <a:pt x="17" y="66"/>
                    <a:pt x="17" y="66"/>
                    <a:pt x="17" y="66"/>
                  </a:cubicBezTo>
                  <a:cubicBezTo>
                    <a:pt x="17" y="67"/>
                    <a:pt x="17" y="67"/>
                    <a:pt x="17" y="67"/>
                  </a:cubicBezTo>
                  <a:cubicBezTo>
                    <a:pt x="18" y="68"/>
                    <a:pt x="18" y="68"/>
                    <a:pt x="18" y="68"/>
                  </a:cubicBezTo>
                  <a:cubicBezTo>
                    <a:pt x="18" y="69"/>
                    <a:pt x="18" y="69"/>
                    <a:pt x="18" y="69"/>
                  </a:cubicBezTo>
                  <a:cubicBezTo>
                    <a:pt x="18" y="70"/>
                    <a:pt x="18" y="70"/>
                    <a:pt x="18" y="70"/>
                  </a:cubicBezTo>
                  <a:cubicBezTo>
                    <a:pt x="19" y="71"/>
                    <a:pt x="19" y="71"/>
                    <a:pt x="19" y="71"/>
                  </a:cubicBezTo>
                  <a:cubicBezTo>
                    <a:pt x="19" y="71"/>
                    <a:pt x="19" y="71"/>
                    <a:pt x="19" y="71"/>
                  </a:cubicBezTo>
                  <a:cubicBezTo>
                    <a:pt x="20" y="72"/>
                    <a:pt x="20" y="72"/>
                    <a:pt x="20" y="72"/>
                  </a:cubicBezTo>
                  <a:cubicBezTo>
                    <a:pt x="20" y="73"/>
                    <a:pt x="20" y="73"/>
                    <a:pt x="20" y="73"/>
                  </a:cubicBezTo>
                  <a:cubicBezTo>
                    <a:pt x="20" y="73"/>
                    <a:pt x="20" y="73"/>
                    <a:pt x="20" y="73"/>
                  </a:cubicBezTo>
                  <a:cubicBezTo>
                    <a:pt x="21" y="74"/>
                    <a:pt x="21" y="74"/>
                    <a:pt x="21" y="74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21" y="76"/>
                    <a:pt x="21" y="76"/>
                    <a:pt x="21" y="76"/>
                  </a:cubicBezTo>
                  <a:cubicBezTo>
                    <a:pt x="21" y="77"/>
                    <a:pt x="21" y="77"/>
                    <a:pt x="21" y="77"/>
                  </a:cubicBezTo>
                  <a:cubicBezTo>
                    <a:pt x="21" y="77"/>
                    <a:pt x="21" y="77"/>
                    <a:pt x="21" y="77"/>
                  </a:cubicBezTo>
                  <a:cubicBezTo>
                    <a:pt x="21" y="77"/>
                    <a:pt x="21" y="77"/>
                    <a:pt x="21" y="77"/>
                  </a:cubicBezTo>
                  <a:cubicBezTo>
                    <a:pt x="20" y="77"/>
                    <a:pt x="20" y="77"/>
                    <a:pt x="20" y="77"/>
                  </a:cubicBezTo>
                  <a:cubicBezTo>
                    <a:pt x="20" y="78"/>
                    <a:pt x="20" y="78"/>
                    <a:pt x="20" y="78"/>
                  </a:cubicBezTo>
                  <a:cubicBezTo>
                    <a:pt x="21" y="78"/>
                    <a:pt x="21" y="78"/>
                    <a:pt x="21" y="78"/>
                  </a:cubicBezTo>
                  <a:cubicBezTo>
                    <a:pt x="21" y="78"/>
                    <a:pt x="21" y="78"/>
                    <a:pt x="21" y="78"/>
                  </a:cubicBezTo>
                  <a:cubicBezTo>
                    <a:pt x="21" y="79"/>
                    <a:pt x="21" y="79"/>
                    <a:pt x="21" y="79"/>
                  </a:cubicBezTo>
                  <a:cubicBezTo>
                    <a:pt x="22" y="79"/>
                    <a:pt x="22" y="79"/>
                    <a:pt x="22" y="79"/>
                  </a:cubicBezTo>
                  <a:cubicBezTo>
                    <a:pt x="22" y="80"/>
                    <a:pt x="22" y="80"/>
                    <a:pt x="22" y="80"/>
                  </a:cubicBezTo>
                  <a:cubicBezTo>
                    <a:pt x="22" y="81"/>
                    <a:pt x="22" y="81"/>
                    <a:pt x="22" y="81"/>
                  </a:cubicBezTo>
                  <a:cubicBezTo>
                    <a:pt x="22" y="81"/>
                    <a:pt x="22" y="81"/>
                    <a:pt x="22" y="81"/>
                  </a:cubicBezTo>
                  <a:cubicBezTo>
                    <a:pt x="20" y="82"/>
                    <a:pt x="20" y="82"/>
                    <a:pt x="20" y="82"/>
                  </a:cubicBezTo>
                  <a:cubicBezTo>
                    <a:pt x="20" y="83"/>
                    <a:pt x="20" y="83"/>
                    <a:pt x="20" y="83"/>
                  </a:cubicBezTo>
                  <a:cubicBezTo>
                    <a:pt x="20" y="83"/>
                    <a:pt x="20" y="83"/>
                    <a:pt x="20" y="83"/>
                  </a:cubicBezTo>
                  <a:cubicBezTo>
                    <a:pt x="20" y="83"/>
                    <a:pt x="20" y="83"/>
                    <a:pt x="20" y="83"/>
                  </a:cubicBezTo>
                  <a:cubicBezTo>
                    <a:pt x="20" y="84"/>
                    <a:pt x="20" y="84"/>
                    <a:pt x="20" y="84"/>
                  </a:cubicBezTo>
                  <a:cubicBezTo>
                    <a:pt x="20" y="84"/>
                    <a:pt x="20" y="84"/>
                    <a:pt x="20" y="84"/>
                  </a:cubicBezTo>
                  <a:cubicBezTo>
                    <a:pt x="20" y="84"/>
                    <a:pt x="20" y="84"/>
                    <a:pt x="20" y="84"/>
                  </a:cubicBezTo>
                  <a:cubicBezTo>
                    <a:pt x="21" y="85"/>
                    <a:pt x="21" y="85"/>
                    <a:pt x="21" y="85"/>
                  </a:cubicBezTo>
                  <a:cubicBezTo>
                    <a:pt x="21" y="85"/>
                    <a:pt x="21" y="85"/>
                    <a:pt x="21" y="85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24" y="86"/>
                    <a:pt x="24" y="86"/>
                    <a:pt x="24" y="86"/>
                  </a:cubicBezTo>
                  <a:cubicBezTo>
                    <a:pt x="25" y="86"/>
                    <a:pt x="25" y="86"/>
                    <a:pt x="25" y="86"/>
                  </a:cubicBezTo>
                  <a:cubicBezTo>
                    <a:pt x="25" y="87"/>
                    <a:pt x="25" y="87"/>
                    <a:pt x="25" y="87"/>
                  </a:cubicBezTo>
                  <a:cubicBezTo>
                    <a:pt x="25" y="87"/>
                    <a:pt x="25" y="87"/>
                    <a:pt x="25" y="87"/>
                  </a:cubicBezTo>
                  <a:cubicBezTo>
                    <a:pt x="26" y="88"/>
                    <a:pt x="26" y="88"/>
                    <a:pt x="26" y="88"/>
                  </a:cubicBezTo>
                  <a:cubicBezTo>
                    <a:pt x="26" y="88"/>
                    <a:pt x="26" y="88"/>
                    <a:pt x="26" y="88"/>
                  </a:cubicBezTo>
                  <a:cubicBezTo>
                    <a:pt x="26" y="88"/>
                    <a:pt x="26" y="88"/>
                    <a:pt x="26" y="88"/>
                  </a:cubicBezTo>
                  <a:cubicBezTo>
                    <a:pt x="27" y="89"/>
                    <a:pt x="27" y="89"/>
                    <a:pt x="27" y="89"/>
                  </a:cubicBezTo>
                  <a:cubicBezTo>
                    <a:pt x="28" y="89"/>
                    <a:pt x="28" y="89"/>
                    <a:pt x="28" y="89"/>
                  </a:cubicBezTo>
                  <a:cubicBezTo>
                    <a:pt x="28" y="89"/>
                    <a:pt x="28" y="89"/>
                    <a:pt x="28" y="89"/>
                  </a:cubicBezTo>
                  <a:cubicBezTo>
                    <a:pt x="28" y="90"/>
                    <a:pt x="28" y="90"/>
                    <a:pt x="28" y="90"/>
                  </a:cubicBezTo>
                  <a:cubicBezTo>
                    <a:pt x="28" y="90"/>
                    <a:pt x="28" y="90"/>
                    <a:pt x="28" y="90"/>
                  </a:cubicBezTo>
                  <a:cubicBezTo>
                    <a:pt x="28" y="91"/>
                    <a:pt x="28" y="91"/>
                    <a:pt x="28" y="91"/>
                  </a:cubicBezTo>
                  <a:cubicBezTo>
                    <a:pt x="28" y="91"/>
                    <a:pt x="28" y="91"/>
                    <a:pt x="28" y="91"/>
                  </a:cubicBezTo>
                  <a:cubicBezTo>
                    <a:pt x="28" y="91"/>
                    <a:pt x="28" y="91"/>
                    <a:pt x="28" y="91"/>
                  </a:cubicBezTo>
                  <a:cubicBezTo>
                    <a:pt x="27" y="92"/>
                    <a:pt x="27" y="92"/>
                    <a:pt x="27" y="92"/>
                  </a:cubicBezTo>
                  <a:cubicBezTo>
                    <a:pt x="27" y="93"/>
                    <a:pt x="27" y="93"/>
                    <a:pt x="27" y="93"/>
                  </a:cubicBezTo>
                  <a:cubicBezTo>
                    <a:pt x="27" y="93"/>
                    <a:pt x="27" y="93"/>
                    <a:pt x="27" y="93"/>
                  </a:cubicBezTo>
                  <a:cubicBezTo>
                    <a:pt x="27" y="93"/>
                    <a:pt x="27" y="93"/>
                    <a:pt x="27" y="93"/>
                  </a:cubicBezTo>
                  <a:cubicBezTo>
                    <a:pt x="28" y="93"/>
                    <a:pt x="28" y="93"/>
                    <a:pt x="28" y="93"/>
                  </a:cubicBezTo>
                  <a:cubicBezTo>
                    <a:pt x="28" y="92"/>
                    <a:pt x="28" y="92"/>
                    <a:pt x="28" y="92"/>
                  </a:cubicBezTo>
                  <a:cubicBezTo>
                    <a:pt x="28" y="92"/>
                    <a:pt x="28" y="92"/>
                    <a:pt x="28" y="92"/>
                  </a:cubicBezTo>
                  <a:cubicBezTo>
                    <a:pt x="29" y="92"/>
                    <a:pt x="29" y="92"/>
                    <a:pt x="29" y="92"/>
                  </a:cubicBezTo>
                  <a:cubicBezTo>
                    <a:pt x="29" y="92"/>
                    <a:pt x="29" y="92"/>
                    <a:pt x="29" y="92"/>
                  </a:cubicBezTo>
                  <a:cubicBezTo>
                    <a:pt x="29" y="93"/>
                    <a:pt x="29" y="93"/>
                    <a:pt x="29" y="93"/>
                  </a:cubicBezTo>
                  <a:cubicBezTo>
                    <a:pt x="30" y="93"/>
                    <a:pt x="30" y="93"/>
                    <a:pt x="30" y="93"/>
                  </a:cubicBezTo>
                  <a:cubicBezTo>
                    <a:pt x="30" y="94"/>
                    <a:pt x="30" y="94"/>
                    <a:pt x="30" y="94"/>
                  </a:cubicBezTo>
                  <a:cubicBezTo>
                    <a:pt x="30" y="95"/>
                    <a:pt x="30" y="95"/>
                    <a:pt x="30" y="95"/>
                  </a:cubicBezTo>
                  <a:cubicBezTo>
                    <a:pt x="30" y="95"/>
                    <a:pt x="30" y="95"/>
                    <a:pt x="30" y="95"/>
                  </a:cubicBezTo>
                  <a:cubicBezTo>
                    <a:pt x="30" y="95"/>
                    <a:pt x="30" y="95"/>
                    <a:pt x="30" y="95"/>
                  </a:cubicBezTo>
                  <a:cubicBezTo>
                    <a:pt x="30" y="94"/>
                    <a:pt x="30" y="94"/>
                    <a:pt x="30" y="94"/>
                  </a:cubicBezTo>
                  <a:cubicBezTo>
                    <a:pt x="31" y="94"/>
                    <a:pt x="31" y="94"/>
                    <a:pt x="31" y="94"/>
                  </a:cubicBezTo>
                  <a:cubicBezTo>
                    <a:pt x="31" y="93"/>
                    <a:pt x="31" y="93"/>
                    <a:pt x="31" y="93"/>
                  </a:cubicBezTo>
                  <a:cubicBezTo>
                    <a:pt x="31" y="93"/>
                    <a:pt x="31" y="93"/>
                    <a:pt x="31" y="93"/>
                  </a:cubicBezTo>
                  <a:cubicBezTo>
                    <a:pt x="32" y="93"/>
                    <a:pt x="32" y="93"/>
                    <a:pt x="32" y="93"/>
                  </a:cubicBezTo>
                  <a:cubicBezTo>
                    <a:pt x="32" y="93"/>
                    <a:pt x="32" y="93"/>
                    <a:pt x="32" y="93"/>
                  </a:cubicBezTo>
                  <a:cubicBezTo>
                    <a:pt x="32" y="94"/>
                    <a:pt x="32" y="94"/>
                    <a:pt x="32" y="94"/>
                  </a:cubicBezTo>
                  <a:cubicBezTo>
                    <a:pt x="33" y="94"/>
                    <a:pt x="33" y="94"/>
                    <a:pt x="33" y="94"/>
                  </a:cubicBezTo>
                  <a:cubicBezTo>
                    <a:pt x="33" y="94"/>
                    <a:pt x="33" y="94"/>
                    <a:pt x="33" y="94"/>
                  </a:cubicBezTo>
                  <a:cubicBezTo>
                    <a:pt x="34" y="96"/>
                    <a:pt x="34" y="96"/>
                    <a:pt x="34" y="96"/>
                  </a:cubicBezTo>
                  <a:cubicBezTo>
                    <a:pt x="35" y="97"/>
                    <a:pt x="35" y="97"/>
                    <a:pt x="35" y="97"/>
                  </a:cubicBezTo>
                  <a:cubicBezTo>
                    <a:pt x="35" y="97"/>
                    <a:pt x="35" y="97"/>
                    <a:pt x="35" y="97"/>
                  </a:cubicBezTo>
                  <a:cubicBezTo>
                    <a:pt x="35" y="98"/>
                    <a:pt x="35" y="98"/>
                    <a:pt x="35" y="98"/>
                  </a:cubicBezTo>
                  <a:cubicBezTo>
                    <a:pt x="36" y="98"/>
                    <a:pt x="36" y="98"/>
                    <a:pt x="36" y="98"/>
                  </a:cubicBezTo>
                  <a:cubicBezTo>
                    <a:pt x="36" y="99"/>
                    <a:pt x="36" y="99"/>
                    <a:pt x="36" y="99"/>
                  </a:cubicBezTo>
                  <a:cubicBezTo>
                    <a:pt x="35" y="101"/>
                    <a:pt x="35" y="101"/>
                    <a:pt x="35" y="101"/>
                  </a:cubicBezTo>
                  <a:cubicBezTo>
                    <a:pt x="35" y="102"/>
                    <a:pt x="35" y="102"/>
                    <a:pt x="35" y="102"/>
                  </a:cubicBezTo>
                  <a:cubicBezTo>
                    <a:pt x="34" y="103"/>
                    <a:pt x="34" y="103"/>
                    <a:pt x="34" y="103"/>
                  </a:cubicBezTo>
                  <a:cubicBezTo>
                    <a:pt x="34" y="104"/>
                    <a:pt x="34" y="104"/>
                    <a:pt x="34" y="104"/>
                  </a:cubicBezTo>
                  <a:cubicBezTo>
                    <a:pt x="34" y="104"/>
                    <a:pt x="34" y="104"/>
                    <a:pt x="34" y="104"/>
                  </a:cubicBezTo>
                  <a:cubicBezTo>
                    <a:pt x="33" y="105"/>
                    <a:pt x="33" y="105"/>
                    <a:pt x="33" y="105"/>
                  </a:cubicBezTo>
                  <a:cubicBezTo>
                    <a:pt x="33" y="106"/>
                    <a:pt x="33" y="106"/>
                    <a:pt x="33" y="106"/>
                  </a:cubicBezTo>
                  <a:cubicBezTo>
                    <a:pt x="31" y="107"/>
                    <a:pt x="31" y="107"/>
                    <a:pt x="31" y="107"/>
                  </a:cubicBezTo>
                  <a:cubicBezTo>
                    <a:pt x="30" y="107"/>
                    <a:pt x="30" y="107"/>
                    <a:pt x="30" y="107"/>
                  </a:cubicBezTo>
                  <a:cubicBezTo>
                    <a:pt x="30" y="108"/>
                    <a:pt x="30" y="108"/>
                    <a:pt x="30" y="108"/>
                  </a:cubicBezTo>
                  <a:cubicBezTo>
                    <a:pt x="30" y="108"/>
                    <a:pt x="30" y="108"/>
                    <a:pt x="30" y="108"/>
                  </a:cubicBezTo>
                  <a:cubicBezTo>
                    <a:pt x="30" y="110"/>
                    <a:pt x="30" y="110"/>
                    <a:pt x="30" y="110"/>
                  </a:cubicBezTo>
                  <a:cubicBezTo>
                    <a:pt x="31" y="111"/>
                    <a:pt x="31" y="111"/>
                    <a:pt x="31" y="111"/>
                  </a:cubicBezTo>
                  <a:cubicBezTo>
                    <a:pt x="31" y="111"/>
                    <a:pt x="31" y="111"/>
                    <a:pt x="31" y="111"/>
                  </a:cubicBezTo>
                  <a:cubicBezTo>
                    <a:pt x="31" y="112"/>
                    <a:pt x="31" y="112"/>
                    <a:pt x="31" y="112"/>
                  </a:cubicBezTo>
                  <a:cubicBezTo>
                    <a:pt x="31" y="112"/>
                    <a:pt x="31" y="112"/>
                    <a:pt x="31" y="112"/>
                  </a:cubicBezTo>
                  <a:cubicBezTo>
                    <a:pt x="31" y="113"/>
                    <a:pt x="31" y="113"/>
                    <a:pt x="31" y="113"/>
                  </a:cubicBezTo>
                  <a:cubicBezTo>
                    <a:pt x="31" y="113"/>
                    <a:pt x="31" y="113"/>
                    <a:pt x="31" y="113"/>
                  </a:cubicBezTo>
                  <a:cubicBezTo>
                    <a:pt x="31" y="113"/>
                    <a:pt x="31" y="113"/>
                    <a:pt x="31" y="113"/>
                  </a:cubicBezTo>
                  <a:cubicBezTo>
                    <a:pt x="31" y="113"/>
                    <a:pt x="31" y="113"/>
                    <a:pt x="31" y="113"/>
                  </a:cubicBezTo>
                  <a:cubicBezTo>
                    <a:pt x="32" y="113"/>
                    <a:pt x="32" y="113"/>
                    <a:pt x="32" y="113"/>
                  </a:cubicBezTo>
                  <a:cubicBezTo>
                    <a:pt x="32" y="113"/>
                    <a:pt x="32" y="113"/>
                    <a:pt x="32" y="113"/>
                  </a:cubicBezTo>
                  <a:cubicBezTo>
                    <a:pt x="33" y="114"/>
                    <a:pt x="33" y="114"/>
                    <a:pt x="33" y="114"/>
                  </a:cubicBezTo>
                  <a:cubicBezTo>
                    <a:pt x="33" y="114"/>
                    <a:pt x="33" y="114"/>
                    <a:pt x="33" y="114"/>
                  </a:cubicBezTo>
                  <a:cubicBezTo>
                    <a:pt x="33" y="116"/>
                    <a:pt x="33" y="116"/>
                    <a:pt x="33" y="116"/>
                  </a:cubicBezTo>
                  <a:cubicBezTo>
                    <a:pt x="33" y="116"/>
                    <a:pt x="33" y="116"/>
                    <a:pt x="33" y="116"/>
                  </a:cubicBezTo>
                  <a:cubicBezTo>
                    <a:pt x="32" y="117"/>
                    <a:pt x="32" y="117"/>
                    <a:pt x="32" y="117"/>
                  </a:cubicBezTo>
                  <a:cubicBezTo>
                    <a:pt x="32" y="117"/>
                    <a:pt x="32" y="117"/>
                    <a:pt x="32" y="117"/>
                  </a:cubicBezTo>
                  <a:cubicBezTo>
                    <a:pt x="32" y="118"/>
                    <a:pt x="32" y="118"/>
                    <a:pt x="32" y="118"/>
                  </a:cubicBezTo>
                  <a:cubicBezTo>
                    <a:pt x="32" y="119"/>
                    <a:pt x="32" y="119"/>
                    <a:pt x="32" y="119"/>
                  </a:cubicBezTo>
                  <a:cubicBezTo>
                    <a:pt x="32" y="120"/>
                    <a:pt x="32" y="120"/>
                    <a:pt x="32" y="120"/>
                  </a:cubicBezTo>
                  <a:cubicBezTo>
                    <a:pt x="32" y="120"/>
                    <a:pt x="32" y="120"/>
                    <a:pt x="32" y="120"/>
                  </a:cubicBezTo>
                  <a:cubicBezTo>
                    <a:pt x="32" y="120"/>
                    <a:pt x="32" y="120"/>
                    <a:pt x="32" y="120"/>
                  </a:cubicBezTo>
                  <a:cubicBezTo>
                    <a:pt x="32" y="121"/>
                    <a:pt x="32" y="121"/>
                    <a:pt x="32" y="121"/>
                  </a:cubicBezTo>
                  <a:cubicBezTo>
                    <a:pt x="32" y="121"/>
                    <a:pt x="32" y="121"/>
                    <a:pt x="32" y="121"/>
                  </a:cubicBezTo>
                  <a:cubicBezTo>
                    <a:pt x="33" y="121"/>
                    <a:pt x="33" y="121"/>
                    <a:pt x="33" y="121"/>
                  </a:cubicBezTo>
                  <a:cubicBezTo>
                    <a:pt x="33" y="121"/>
                    <a:pt x="33" y="121"/>
                    <a:pt x="33" y="121"/>
                  </a:cubicBezTo>
                  <a:cubicBezTo>
                    <a:pt x="33" y="121"/>
                    <a:pt x="33" y="121"/>
                    <a:pt x="33" y="121"/>
                  </a:cubicBezTo>
                  <a:cubicBezTo>
                    <a:pt x="33" y="122"/>
                    <a:pt x="33" y="122"/>
                    <a:pt x="33" y="122"/>
                  </a:cubicBezTo>
                  <a:cubicBezTo>
                    <a:pt x="33" y="123"/>
                    <a:pt x="33" y="123"/>
                    <a:pt x="33" y="123"/>
                  </a:cubicBezTo>
                  <a:cubicBezTo>
                    <a:pt x="33" y="123"/>
                    <a:pt x="33" y="123"/>
                    <a:pt x="33" y="123"/>
                  </a:cubicBezTo>
                  <a:cubicBezTo>
                    <a:pt x="33" y="125"/>
                    <a:pt x="33" y="125"/>
                    <a:pt x="33" y="125"/>
                  </a:cubicBezTo>
                  <a:cubicBezTo>
                    <a:pt x="34" y="126"/>
                    <a:pt x="34" y="126"/>
                    <a:pt x="34" y="126"/>
                  </a:cubicBezTo>
                  <a:cubicBezTo>
                    <a:pt x="35" y="127"/>
                    <a:pt x="35" y="127"/>
                    <a:pt x="35" y="127"/>
                  </a:cubicBezTo>
                  <a:cubicBezTo>
                    <a:pt x="35" y="127"/>
                    <a:pt x="35" y="127"/>
                    <a:pt x="35" y="127"/>
                  </a:cubicBezTo>
                  <a:cubicBezTo>
                    <a:pt x="35" y="127"/>
                    <a:pt x="35" y="127"/>
                    <a:pt x="35" y="127"/>
                  </a:cubicBezTo>
                  <a:cubicBezTo>
                    <a:pt x="36" y="127"/>
                    <a:pt x="36" y="127"/>
                    <a:pt x="36" y="127"/>
                  </a:cubicBezTo>
                  <a:cubicBezTo>
                    <a:pt x="36" y="127"/>
                    <a:pt x="36" y="127"/>
                    <a:pt x="36" y="127"/>
                  </a:cubicBezTo>
                  <a:cubicBezTo>
                    <a:pt x="37" y="126"/>
                    <a:pt x="37" y="126"/>
                    <a:pt x="37" y="126"/>
                  </a:cubicBezTo>
                  <a:cubicBezTo>
                    <a:pt x="38" y="125"/>
                    <a:pt x="38" y="125"/>
                    <a:pt x="38" y="125"/>
                  </a:cubicBezTo>
                  <a:cubicBezTo>
                    <a:pt x="39" y="125"/>
                    <a:pt x="39" y="125"/>
                    <a:pt x="39" y="125"/>
                  </a:cubicBezTo>
                  <a:cubicBezTo>
                    <a:pt x="41" y="125"/>
                    <a:pt x="41" y="125"/>
                    <a:pt x="41" y="125"/>
                  </a:cubicBezTo>
                  <a:cubicBezTo>
                    <a:pt x="41" y="125"/>
                    <a:pt x="41" y="125"/>
                    <a:pt x="41" y="126"/>
                  </a:cubicBezTo>
                  <a:cubicBezTo>
                    <a:pt x="41" y="126"/>
                    <a:pt x="42" y="126"/>
                    <a:pt x="42" y="126"/>
                  </a:cubicBezTo>
                  <a:cubicBezTo>
                    <a:pt x="42" y="126"/>
                    <a:pt x="42" y="126"/>
                    <a:pt x="42" y="126"/>
                  </a:cubicBezTo>
                  <a:cubicBezTo>
                    <a:pt x="43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3" y="126"/>
                  </a:cubicBezTo>
                  <a:cubicBezTo>
                    <a:pt x="44" y="126"/>
                    <a:pt x="44" y="126"/>
                    <a:pt x="44" y="126"/>
                  </a:cubicBezTo>
                  <a:cubicBezTo>
                    <a:pt x="44" y="126"/>
                    <a:pt x="44" y="126"/>
                    <a:pt x="44" y="126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5" name="Freeform 64"/>
            <p:cNvSpPr>
              <a:spLocks/>
            </p:cNvSpPr>
            <p:nvPr userDrawn="1"/>
          </p:nvSpPr>
          <p:spPr bwMode="auto">
            <a:xfrm>
              <a:off x="1492250" y="11556686"/>
              <a:ext cx="336550" cy="441325"/>
            </a:xfrm>
            <a:custGeom>
              <a:avLst/>
              <a:gdLst>
                <a:gd name="T0" fmla="*/ 6 w 87"/>
                <a:gd name="T1" fmla="*/ 24 h 114"/>
                <a:gd name="T2" fmla="*/ 6 w 87"/>
                <a:gd name="T3" fmla="*/ 25 h 114"/>
                <a:gd name="T4" fmla="*/ 6 w 87"/>
                <a:gd name="T5" fmla="*/ 30 h 114"/>
                <a:gd name="T6" fmla="*/ 6 w 87"/>
                <a:gd name="T7" fmla="*/ 35 h 114"/>
                <a:gd name="T8" fmla="*/ 11 w 87"/>
                <a:gd name="T9" fmla="*/ 37 h 114"/>
                <a:gd name="T10" fmla="*/ 19 w 87"/>
                <a:gd name="T11" fmla="*/ 42 h 114"/>
                <a:gd name="T12" fmla="*/ 23 w 87"/>
                <a:gd name="T13" fmla="*/ 54 h 114"/>
                <a:gd name="T14" fmla="*/ 22 w 87"/>
                <a:gd name="T15" fmla="*/ 55 h 114"/>
                <a:gd name="T16" fmla="*/ 9 w 87"/>
                <a:gd name="T17" fmla="*/ 77 h 114"/>
                <a:gd name="T18" fmla="*/ 22 w 87"/>
                <a:gd name="T19" fmla="*/ 95 h 114"/>
                <a:gd name="T20" fmla="*/ 22 w 87"/>
                <a:gd name="T21" fmla="*/ 96 h 114"/>
                <a:gd name="T22" fmla="*/ 17 w 87"/>
                <a:gd name="T23" fmla="*/ 108 h 114"/>
                <a:gd name="T24" fmla="*/ 16 w 87"/>
                <a:gd name="T25" fmla="*/ 111 h 114"/>
                <a:gd name="T26" fmla="*/ 21 w 87"/>
                <a:gd name="T27" fmla="*/ 114 h 114"/>
                <a:gd name="T28" fmla="*/ 22 w 87"/>
                <a:gd name="T29" fmla="*/ 110 h 114"/>
                <a:gd name="T30" fmla="*/ 28 w 87"/>
                <a:gd name="T31" fmla="*/ 103 h 114"/>
                <a:gd name="T32" fmla="*/ 28 w 87"/>
                <a:gd name="T33" fmla="*/ 103 h 114"/>
                <a:gd name="T34" fmla="*/ 38 w 87"/>
                <a:gd name="T35" fmla="*/ 108 h 114"/>
                <a:gd name="T36" fmla="*/ 55 w 87"/>
                <a:gd name="T37" fmla="*/ 114 h 114"/>
                <a:gd name="T38" fmla="*/ 59 w 87"/>
                <a:gd name="T39" fmla="*/ 112 h 114"/>
                <a:gd name="T40" fmla="*/ 66 w 87"/>
                <a:gd name="T41" fmla="*/ 109 h 114"/>
                <a:gd name="T42" fmla="*/ 74 w 87"/>
                <a:gd name="T43" fmla="*/ 113 h 114"/>
                <a:gd name="T44" fmla="*/ 75 w 87"/>
                <a:gd name="T45" fmla="*/ 106 h 114"/>
                <a:gd name="T46" fmla="*/ 75 w 87"/>
                <a:gd name="T47" fmla="*/ 97 h 114"/>
                <a:gd name="T48" fmla="*/ 75 w 87"/>
                <a:gd name="T49" fmla="*/ 97 h 114"/>
                <a:gd name="T50" fmla="*/ 69 w 87"/>
                <a:gd name="T51" fmla="*/ 99 h 114"/>
                <a:gd name="T52" fmla="*/ 64 w 87"/>
                <a:gd name="T53" fmla="*/ 97 h 114"/>
                <a:gd name="T54" fmla="*/ 64 w 87"/>
                <a:gd name="T55" fmla="*/ 96 h 114"/>
                <a:gd name="T56" fmla="*/ 61 w 87"/>
                <a:gd name="T57" fmla="*/ 77 h 114"/>
                <a:gd name="T58" fmla="*/ 65 w 87"/>
                <a:gd name="T59" fmla="*/ 72 h 114"/>
                <a:gd name="T60" fmla="*/ 67 w 87"/>
                <a:gd name="T61" fmla="*/ 69 h 114"/>
                <a:gd name="T62" fmla="*/ 67 w 87"/>
                <a:gd name="T63" fmla="*/ 65 h 114"/>
                <a:gd name="T64" fmla="*/ 70 w 87"/>
                <a:gd name="T65" fmla="*/ 56 h 114"/>
                <a:gd name="T66" fmla="*/ 80 w 87"/>
                <a:gd name="T67" fmla="*/ 50 h 114"/>
                <a:gd name="T68" fmla="*/ 85 w 87"/>
                <a:gd name="T69" fmla="*/ 47 h 114"/>
                <a:gd name="T70" fmla="*/ 86 w 87"/>
                <a:gd name="T71" fmla="*/ 44 h 114"/>
                <a:gd name="T72" fmla="*/ 86 w 87"/>
                <a:gd name="T73" fmla="*/ 39 h 114"/>
                <a:gd name="T74" fmla="*/ 87 w 87"/>
                <a:gd name="T75" fmla="*/ 33 h 114"/>
                <a:gd name="T76" fmla="*/ 86 w 87"/>
                <a:gd name="T77" fmla="*/ 33 h 114"/>
                <a:gd name="T78" fmla="*/ 84 w 87"/>
                <a:gd name="T79" fmla="*/ 34 h 114"/>
                <a:gd name="T80" fmla="*/ 80 w 87"/>
                <a:gd name="T81" fmla="*/ 35 h 114"/>
                <a:gd name="T82" fmla="*/ 76 w 87"/>
                <a:gd name="T83" fmla="*/ 34 h 114"/>
                <a:gd name="T84" fmla="*/ 74 w 87"/>
                <a:gd name="T85" fmla="*/ 32 h 114"/>
                <a:gd name="T86" fmla="*/ 70 w 87"/>
                <a:gd name="T87" fmla="*/ 29 h 114"/>
                <a:gd name="T88" fmla="*/ 56 w 87"/>
                <a:gd name="T89" fmla="*/ 23 h 114"/>
                <a:gd name="T90" fmla="*/ 55 w 87"/>
                <a:gd name="T91" fmla="*/ 22 h 114"/>
                <a:gd name="T92" fmla="*/ 54 w 87"/>
                <a:gd name="T93" fmla="*/ 22 h 114"/>
                <a:gd name="T94" fmla="*/ 52 w 87"/>
                <a:gd name="T95" fmla="*/ 22 h 114"/>
                <a:gd name="T96" fmla="*/ 40 w 87"/>
                <a:gd name="T97" fmla="*/ 18 h 114"/>
                <a:gd name="T98" fmla="*/ 39 w 87"/>
                <a:gd name="T99" fmla="*/ 5 h 114"/>
                <a:gd name="T100" fmla="*/ 41 w 87"/>
                <a:gd name="T101" fmla="*/ 1 h 114"/>
                <a:gd name="T102" fmla="*/ 40 w 87"/>
                <a:gd name="T103" fmla="*/ 0 h 114"/>
                <a:gd name="T104" fmla="*/ 39 w 87"/>
                <a:gd name="T105" fmla="*/ 1 h 114"/>
                <a:gd name="T106" fmla="*/ 27 w 87"/>
                <a:gd name="T107" fmla="*/ 6 h 114"/>
                <a:gd name="T108" fmla="*/ 27 w 87"/>
                <a:gd name="T109" fmla="*/ 6 h 114"/>
                <a:gd name="T110" fmla="*/ 20 w 87"/>
                <a:gd name="T111" fmla="*/ 3 h 114"/>
                <a:gd name="T112" fmla="*/ 8 w 87"/>
                <a:gd name="T113" fmla="*/ 15 h 114"/>
                <a:gd name="T114" fmla="*/ 0 w 87"/>
                <a:gd name="T115" fmla="*/ 20 h 114"/>
                <a:gd name="T116" fmla="*/ 6 w 87"/>
                <a:gd name="T117" fmla="*/ 2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87" h="114">
                  <a:moveTo>
                    <a:pt x="6" y="24"/>
                  </a:moveTo>
                  <a:cubicBezTo>
                    <a:pt x="6" y="25"/>
                    <a:pt x="6" y="25"/>
                    <a:pt x="6" y="25"/>
                  </a:cubicBezTo>
                  <a:cubicBezTo>
                    <a:pt x="6" y="27"/>
                    <a:pt x="6" y="29"/>
                    <a:pt x="6" y="30"/>
                  </a:cubicBezTo>
                  <a:cubicBezTo>
                    <a:pt x="6" y="32"/>
                    <a:pt x="6" y="34"/>
                    <a:pt x="6" y="35"/>
                  </a:cubicBezTo>
                  <a:cubicBezTo>
                    <a:pt x="7" y="36"/>
                    <a:pt x="9" y="37"/>
                    <a:pt x="11" y="37"/>
                  </a:cubicBezTo>
                  <a:cubicBezTo>
                    <a:pt x="14" y="38"/>
                    <a:pt x="17" y="39"/>
                    <a:pt x="19" y="42"/>
                  </a:cubicBezTo>
                  <a:cubicBezTo>
                    <a:pt x="22" y="45"/>
                    <a:pt x="24" y="50"/>
                    <a:pt x="23" y="54"/>
                  </a:cubicBezTo>
                  <a:cubicBezTo>
                    <a:pt x="23" y="54"/>
                    <a:pt x="23" y="55"/>
                    <a:pt x="22" y="55"/>
                  </a:cubicBezTo>
                  <a:cubicBezTo>
                    <a:pt x="18" y="62"/>
                    <a:pt x="12" y="70"/>
                    <a:pt x="9" y="77"/>
                  </a:cubicBezTo>
                  <a:cubicBezTo>
                    <a:pt x="15" y="82"/>
                    <a:pt x="19" y="89"/>
                    <a:pt x="22" y="95"/>
                  </a:cubicBezTo>
                  <a:cubicBezTo>
                    <a:pt x="22" y="95"/>
                    <a:pt x="22" y="96"/>
                    <a:pt x="22" y="96"/>
                  </a:cubicBezTo>
                  <a:cubicBezTo>
                    <a:pt x="23" y="101"/>
                    <a:pt x="20" y="104"/>
                    <a:pt x="17" y="108"/>
                  </a:cubicBezTo>
                  <a:cubicBezTo>
                    <a:pt x="17" y="109"/>
                    <a:pt x="16" y="110"/>
                    <a:pt x="16" y="111"/>
                  </a:cubicBezTo>
                  <a:cubicBezTo>
                    <a:pt x="17" y="112"/>
                    <a:pt x="19" y="113"/>
                    <a:pt x="21" y="114"/>
                  </a:cubicBezTo>
                  <a:cubicBezTo>
                    <a:pt x="21" y="113"/>
                    <a:pt x="22" y="111"/>
                    <a:pt x="22" y="110"/>
                  </a:cubicBezTo>
                  <a:cubicBezTo>
                    <a:pt x="23" y="107"/>
                    <a:pt x="24" y="104"/>
                    <a:pt x="28" y="103"/>
                  </a:cubicBezTo>
                  <a:cubicBezTo>
                    <a:pt x="28" y="103"/>
                    <a:pt x="28" y="103"/>
                    <a:pt x="28" y="103"/>
                  </a:cubicBezTo>
                  <a:cubicBezTo>
                    <a:pt x="33" y="104"/>
                    <a:pt x="36" y="106"/>
                    <a:pt x="38" y="108"/>
                  </a:cubicBezTo>
                  <a:cubicBezTo>
                    <a:pt x="41" y="110"/>
                    <a:pt x="45" y="113"/>
                    <a:pt x="55" y="114"/>
                  </a:cubicBezTo>
                  <a:cubicBezTo>
                    <a:pt x="57" y="114"/>
                    <a:pt x="58" y="113"/>
                    <a:pt x="59" y="112"/>
                  </a:cubicBezTo>
                  <a:cubicBezTo>
                    <a:pt x="60" y="110"/>
                    <a:pt x="62" y="109"/>
                    <a:pt x="66" y="109"/>
                  </a:cubicBezTo>
                  <a:cubicBezTo>
                    <a:pt x="68" y="110"/>
                    <a:pt x="71" y="111"/>
                    <a:pt x="74" y="113"/>
                  </a:cubicBezTo>
                  <a:cubicBezTo>
                    <a:pt x="75" y="110"/>
                    <a:pt x="76" y="108"/>
                    <a:pt x="75" y="106"/>
                  </a:cubicBezTo>
                  <a:cubicBezTo>
                    <a:pt x="74" y="102"/>
                    <a:pt x="75" y="99"/>
                    <a:pt x="75" y="97"/>
                  </a:cubicBezTo>
                  <a:cubicBezTo>
                    <a:pt x="75" y="97"/>
                    <a:pt x="75" y="97"/>
                    <a:pt x="75" y="97"/>
                  </a:cubicBezTo>
                  <a:cubicBezTo>
                    <a:pt x="73" y="98"/>
                    <a:pt x="72" y="99"/>
                    <a:pt x="69" y="99"/>
                  </a:cubicBezTo>
                  <a:cubicBezTo>
                    <a:pt x="68" y="99"/>
                    <a:pt x="66" y="98"/>
                    <a:pt x="64" y="97"/>
                  </a:cubicBezTo>
                  <a:cubicBezTo>
                    <a:pt x="64" y="97"/>
                    <a:pt x="64" y="97"/>
                    <a:pt x="64" y="96"/>
                  </a:cubicBezTo>
                  <a:cubicBezTo>
                    <a:pt x="60" y="91"/>
                    <a:pt x="61" y="83"/>
                    <a:pt x="61" y="77"/>
                  </a:cubicBezTo>
                  <a:cubicBezTo>
                    <a:pt x="62" y="75"/>
                    <a:pt x="63" y="73"/>
                    <a:pt x="65" y="72"/>
                  </a:cubicBezTo>
                  <a:cubicBezTo>
                    <a:pt x="66" y="71"/>
                    <a:pt x="66" y="70"/>
                    <a:pt x="67" y="69"/>
                  </a:cubicBezTo>
                  <a:cubicBezTo>
                    <a:pt x="67" y="68"/>
                    <a:pt x="67" y="66"/>
                    <a:pt x="67" y="65"/>
                  </a:cubicBezTo>
                  <a:cubicBezTo>
                    <a:pt x="67" y="62"/>
                    <a:pt x="68" y="59"/>
                    <a:pt x="70" y="56"/>
                  </a:cubicBezTo>
                  <a:cubicBezTo>
                    <a:pt x="73" y="53"/>
                    <a:pt x="76" y="51"/>
                    <a:pt x="80" y="50"/>
                  </a:cubicBezTo>
                  <a:cubicBezTo>
                    <a:pt x="82" y="49"/>
                    <a:pt x="84" y="48"/>
                    <a:pt x="85" y="47"/>
                  </a:cubicBezTo>
                  <a:cubicBezTo>
                    <a:pt x="86" y="46"/>
                    <a:pt x="86" y="45"/>
                    <a:pt x="86" y="44"/>
                  </a:cubicBezTo>
                  <a:cubicBezTo>
                    <a:pt x="86" y="43"/>
                    <a:pt x="86" y="42"/>
                    <a:pt x="86" y="39"/>
                  </a:cubicBezTo>
                  <a:cubicBezTo>
                    <a:pt x="87" y="38"/>
                    <a:pt x="87" y="34"/>
                    <a:pt x="87" y="33"/>
                  </a:cubicBezTo>
                  <a:cubicBezTo>
                    <a:pt x="86" y="33"/>
                    <a:pt x="86" y="33"/>
                    <a:pt x="86" y="33"/>
                  </a:cubicBezTo>
                  <a:cubicBezTo>
                    <a:pt x="86" y="33"/>
                    <a:pt x="85" y="33"/>
                    <a:pt x="84" y="34"/>
                  </a:cubicBezTo>
                  <a:cubicBezTo>
                    <a:pt x="83" y="34"/>
                    <a:pt x="81" y="35"/>
                    <a:pt x="80" y="35"/>
                  </a:cubicBezTo>
                  <a:cubicBezTo>
                    <a:pt x="78" y="35"/>
                    <a:pt x="77" y="35"/>
                    <a:pt x="76" y="34"/>
                  </a:cubicBezTo>
                  <a:cubicBezTo>
                    <a:pt x="75" y="34"/>
                    <a:pt x="75" y="33"/>
                    <a:pt x="74" y="32"/>
                  </a:cubicBezTo>
                  <a:cubicBezTo>
                    <a:pt x="73" y="30"/>
                    <a:pt x="71" y="29"/>
                    <a:pt x="70" y="29"/>
                  </a:cubicBezTo>
                  <a:cubicBezTo>
                    <a:pt x="62" y="28"/>
                    <a:pt x="58" y="25"/>
                    <a:pt x="56" y="23"/>
                  </a:cubicBezTo>
                  <a:cubicBezTo>
                    <a:pt x="56" y="23"/>
                    <a:pt x="55" y="22"/>
                    <a:pt x="55" y="22"/>
                  </a:cubicBezTo>
                  <a:cubicBezTo>
                    <a:pt x="54" y="22"/>
                    <a:pt x="54" y="22"/>
                    <a:pt x="54" y="22"/>
                  </a:cubicBezTo>
                  <a:cubicBezTo>
                    <a:pt x="52" y="22"/>
                    <a:pt x="52" y="22"/>
                    <a:pt x="52" y="22"/>
                  </a:cubicBezTo>
                  <a:cubicBezTo>
                    <a:pt x="49" y="22"/>
                    <a:pt x="44" y="22"/>
                    <a:pt x="40" y="18"/>
                  </a:cubicBezTo>
                  <a:cubicBezTo>
                    <a:pt x="36" y="13"/>
                    <a:pt x="38" y="8"/>
                    <a:pt x="39" y="5"/>
                  </a:cubicBezTo>
                  <a:cubicBezTo>
                    <a:pt x="40" y="4"/>
                    <a:pt x="41" y="1"/>
                    <a:pt x="41" y="1"/>
                  </a:cubicBezTo>
                  <a:cubicBezTo>
                    <a:pt x="41" y="1"/>
                    <a:pt x="40" y="1"/>
                    <a:pt x="40" y="0"/>
                  </a:cubicBezTo>
                  <a:cubicBezTo>
                    <a:pt x="40" y="0"/>
                    <a:pt x="39" y="1"/>
                    <a:pt x="39" y="1"/>
                  </a:cubicBezTo>
                  <a:cubicBezTo>
                    <a:pt x="37" y="3"/>
                    <a:pt x="34" y="5"/>
                    <a:pt x="27" y="6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5" y="6"/>
                    <a:pt x="22" y="5"/>
                    <a:pt x="20" y="3"/>
                  </a:cubicBezTo>
                  <a:cubicBezTo>
                    <a:pt x="19" y="8"/>
                    <a:pt x="17" y="13"/>
                    <a:pt x="8" y="15"/>
                  </a:cubicBezTo>
                  <a:cubicBezTo>
                    <a:pt x="2" y="15"/>
                    <a:pt x="0" y="18"/>
                    <a:pt x="0" y="20"/>
                  </a:cubicBezTo>
                  <a:cubicBezTo>
                    <a:pt x="2" y="21"/>
                    <a:pt x="5" y="22"/>
                    <a:pt x="6" y="24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6" name="Freeform 65"/>
            <p:cNvSpPr>
              <a:spLocks/>
            </p:cNvSpPr>
            <p:nvPr userDrawn="1"/>
          </p:nvSpPr>
          <p:spPr bwMode="auto">
            <a:xfrm>
              <a:off x="5568950" y="9658036"/>
              <a:ext cx="30163" cy="46038"/>
            </a:xfrm>
            <a:custGeom>
              <a:avLst/>
              <a:gdLst>
                <a:gd name="T0" fmla="*/ 1 w 8"/>
                <a:gd name="T1" fmla="*/ 7 h 12"/>
                <a:gd name="T2" fmla="*/ 2 w 8"/>
                <a:gd name="T3" fmla="*/ 8 h 12"/>
                <a:gd name="T4" fmla="*/ 2 w 8"/>
                <a:gd name="T5" fmla="*/ 9 h 12"/>
                <a:gd name="T6" fmla="*/ 3 w 8"/>
                <a:gd name="T7" fmla="*/ 10 h 12"/>
                <a:gd name="T8" fmla="*/ 4 w 8"/>
                <a:gd name="T9" fmla="*/ 10 h 12"/>
                <a:gd name="T10" fmla="*/ 5 w 8"/>
                <a:gd name="T11" fmla="*/ 11 h 12"/>
                <a:gd name="T12" fmla="*/ 6 w 8"/>
                <a:gd name="T13" fmla="*/ 12 h 12"/>
                <a:gd name="T14" fmla="*/ 6 w 8"/>
                <a:gd name="T15" fmla="*/ 12 h 12"/>
                <a:gd name="T16" fmla="*/ 7 w 8"/>
                <a:gd name="T17" fmla="*/ 11 h 12"/>
                <a:gd name="T18" fmla="*/ 8 w 8"/>
                <a:gd name="T19" fmla="*/ 8 h 12"/>
                <a:gd name="T20" fmla="*/ 8 w 8"/>
                <a:gd name="T21" fmla="*/ 3 h 12"/>
                <a:gd name="T22" fmla="*/ 7 w 8"/>
                <a:gd name="T23" fmla="*/ 3 h 12"/>
                <a:gd name="T24" fmla="*/ 5 w 8"/>
                <a:gd name="T25" fmla="*/ 1 h 12"/>
                <a:gd name="T26" fmla="*/ 3 w 8"/>
                <a:gd name="T27" fmla="*/ 0 h 12"/>
                <a:gd name="T28" fmla="*/ 2 w 8"/>
                <a:gd name="T29" fmla="*/ 0 h 12"/>
                <a:gd name="T30" fmla="*/ 2 w 8"/>
                <a:gd name="T31" fmla="*/ 0 h 12"/>
                <a:gd name="T32" fmla="*/ 1 w 8"/>
                <a:gd name="T33" fmla="*/ 1 h 12"/>
                <a:gd name="T34" fmla="*/ 0 w 8"/>
                <a:gd name="T35" fmla="*/ 1 h 12"/>
                <a:gd name="T36" fmla="*/ 0 w 8"/>
                <a:gd name="T37" fmla="*/ 2 h 12"/>
                <a:gd name="T38" fmla="*/ 0 w 8"/>
                <a:gd name="T39" fmla="*/ 3 h 12"/>
                <a:gd name="T40" fmla="*/ 0 w 8"/>
                <a:gd name="T41" fmla="*/ 5 h 12"/>
                <a:gd name="T42" fmla="*/ 0 w 8"/>
                <a:gd name="T43" fmla="*/ 5 h 12"/>
                <a:gd name="T44" fmla="*/ 0 w 8"/>
                <a:gd name="T45" fmla="*/ 6 h 12"/>
                <a:gd name="T46" fmla="*/ 1 w 8"/>
                <a:gd name="T47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8" h="12">
                  <a:moveTo>
                    <a:pt x="1" y="7"/>
                  </a:moveTo>
                  <a:cubicBezTo>
                    <a:pt x="1" y="8"/>
                    <a:pt x="1" y="8"/>
                    <a:pt x="2" y="8"/>
                  </a:cubicBezTo>
                  <a:cubicBezTo>
                    <a:pt x="2" y="8"/>
                    <a:pt x="2" y="9"/>
                    <a:pt x="2" y="9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4" y="10"/>
                  </a:cubicBezTo>
                  <a:cubicBezTo>
                    <a:pt x="4" y="10"/>
                    <a:pt x="5" y="11"/>
                    <a:pt x="5" y="11"/>
                  </a:cubicBezTo>
                  <a:cubicBezTo>
                    <a:pt x="5" y="11"/>
                    <a:pt x="6" y="12"/>
                    <a:pt x="6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1"/>
                    <a:pt x="7" y="11"/>
                    <a:pt x="7" y="11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8" y="6"/>
                    <a:pt x="8" y="5"/>
                    <a:pt x="8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2"/>
                    <a:pt x="6" y="1"/>
                    <a:pt x="5" y="1"/>
                  </a:cubicBezTo>
                  <a:cubicBezTo>
                    <a:pt x="4" y="0"/>
                    <a:pt x="4" y="0"/>
                    <a:pt x="3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0" y="2"/>
                    <a:pt x="0" y="2"/>
                    <a:pt x="0" y="3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1" y="7"/>
                    <a:pt x="1" y="7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7" name="Freeform 66"/>
            <p:cNvSpPr>
              <a:spLocks/>
            </p:cNvSpPr>
            <p:nvPr userDrawn="1"/>
          </p:nvSpPr>
          <p:spPr bwMode="auto">
            <a:xfrm>
              <a:off x="1082675" y="11951974"/>
              <a:ext cx="7938" cy="0"/>
            </a:xfrm>
            <a:custGeom>
              <a:avLst/>
              <a:gdLst>
                <a:gd name="T0" fmla="*/ 0 w 5"/>
                <a:gd name="T1" fmla="*/ 5 w 5"/>
                <a:gd name="T2" fmla="*/ 2 w 5"/>
                <a:gd name="T3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5" y="0"/>
                  </a:ln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8" name="Freeform 67"/>
            <p:cNvSpPr>
              <a:spLocks noEditPoints="1"/>
            </p:cNvSpPr>
            <p:nvPr userDrawn="1"/>
          </p:nvSpPr>
          <p:spPr bwMode="auto">
            <a:xfrm>
              <a:off x="835025" y="11189974"/>
              <a:ext cx="1863725" cy="1133475"/>
            </a:xfrm>
            <a:custGeom>
              <a:avLst/>
              <a:gdLst>
                <a:gd name="T0" fmla="*/ 34 w 482"/>
                <a:gd name="T1" fmla="*/ 173 h 293"/>
                <a:gd name="T2" fmla="*/ 37 w 482"/>
                <a:gd name="T3" fmla="*/ 178 h 293"/>
                <a:gd name="T4" fmla="*/ 51 w 482"/>
                <a:gd name="T5" fmla="*/ 181 h 293"/>
                <a:gd name="T6" fmla="*/ 69 w 482"/>
                <a:gd name="T7" fmla="*/ 197 h 293"/>
                <a:gd name="T8" fmla="*/ 81 w 482"/>
                <a:gd name="T9" fmla="*/ 244 h 293"/>
                <a:gd name="T10" fmla="*/ 128 w 482"/>
                <a:gd name="T11" fmla="*/ 224 h 293"/>
                <a:gd name="T12" fmla="*/ 169 w 482"/>
                <a:gd name="T13" fmla="*/ 232 h 293"/>
                <a:gd name="T14" fmla="*/ 179 w 482"/>
                <a:gd name="T15" fmla="*/ 251 h 293"/>
                <a:gd name="T16" fmla="*/ 186 w 482"/>
                <a:gd name="T17" fmla="*/ 264 h 293"/>
                <a:gd name="T18" fmla="*/ 200 w 482"/>
                <a:gd name="T19" fmla="*/ 279 h 293"/>
                <a:gd name="T20" fmla="*/ 231 w 482"/>
                <a:gd name="T21" fmla="*/ 287 h 293"/>
                <a:gd name="T22" fmla="*/ 241 w 482"/>
                <a:gd name="T23" fmla="*/ 286 h 293"/>
                <a:gd name="T24" fmla="*/ 253 w 482"/>
                <a:gd name="T25" fmla="*/ 276 h 293"/>
                <a:gd name="T26" fmla="*/ 261 w 482"/>
                <a:gd name="T27" fmla="*/ 258 h 293"/>
                <a:gd name="T28" fmla="*/ 274 w 482"/>
                <a:gd name="T29" fmla="*/ 244 h 293"/>
                <a:gd name="T30" fmla="*/ 312 w 482"/>
                <a:gd name="T31" fmla="*/ 238 h 293"/>
                <a:gd name="T32" fmla="*/ 340 w 482"/>
                <a:gd name="T33" fmla="*/ 219 h 293"/>
                <a:gd name="T34" fmla="*/ 370 w 482"/>
                <a:gd name="T35" fmla="*/ 210 h 293"/>
                <a:gd name="T36" fmla="*/ 403 w 482"/>
                <a:gd name="T37" fmla="*/ 217 h 293"/>
                <a:gd name="T38" fmla="*/ 431 w 482"/>
                <a:gd name="T39" fmla="*/ 236 h 293"/>
                <a:gd name="T40" fmla="*/ 465 w 482"/>
                <a:gd name="T41" fmla="*/ 228 h 293"/>
                <a:gd name="T42" fmla="*/ 475 w 482"/>
                <a:gd name="T43" fmla="*/ 219 h 293"/>
                <a:gd name="T44" fmla="*/ 464 w 482"/>
                <a:gd name="T45" fmla="*/ 206 h 293"/>
                <a:gd name="T46" fmla="*/ 403 w 482"/>
                <a:gd name="T47" fmla="*/ 139 h 293"/>
                <a:gd name="T48" fmla="*/ 376 w 482"/>
                <a:gd name="T49" fmla="*/ 129 h 293"/>
                <a:gd name="T50" fmla="*/ 351 w 482"/>
                <a:gd name="T51" fmla="*/ 110 h 293"/>
                <a:gd name="T52" fmla="*/ 327 w 482"/>
                <a:gd name="T53" fmla="*/ 87 h 293"/>
                <a:gd name="T54" fmla="*/ 301 w 482"/>
                <a:gd name="T55" fmla="*/ 62 h 293"/>
                <a:gd name="T56" fmla="*/ 284 w 482"/>
                <a:gd name="T57" fmla="*/ 53 h 293"/>
                <a:gd name="T58" fmla="*/ 264 w 482"/>
                <a:gd name="T59" fmla="*/ 41 h 293"/>
                <a:gd name="T60" fmla="*/ 255 w 482"/>
                <a:gd name="T61" fmla="*/ 25 h 293"/>
                <a:gd name="T62" fmla="*/ 239 w 482"/>
                <a:gd name="T63" fmla="*/ 23 h 293"/>
                <a:gd name="T64" fmla="*/ 208 w 482"/>
                <a:gd name="T65" fmla="*/ 19 h 293"/>
                <a:gd name="T66" fmla="*/ 170 w 482"/>
                <a:gd name="T67" fmla="*/ 8 h 293"/>
                <a:gd name="T68" fmla="*/ 151 w 482"/>
                <a:gd name="T69" fmla="*/ 28 h 293"/>
                <a:gd name="T70" fmla="*/ 118 w 482"/>
                <a:gd name="T71" fmla="*/ 26 h 293"/>
                <a:gd name="T72" fmla="*/ 86 w 482"/>
                <a:gd name="T73" fmla="*/ 50 h 293"/>
                <a:gd name="T74" fmla="*/ 68 w 482"/>
                <a:gd name="T75" fmla="*/ 91 h 293"/>
                <a:gd name="T76" fmla="*/ 67 w 482"/>
                <a:gd name="T77" fmla="*/ 107 h 293"/>
                <a:gd name="T78" fmla="*/ 48 w 482"/>
                <a:gd name="T79" fmla="*/ 110 h 293"/>
                <a:gd name="T80" fmla="*/ 18 w 482"/>
                <a:gd name="T81" fmla="*/ 102 h 293"/>
                <a:gd name="T82" fmla="*/ 185 w 482"/>
                <a:gd name="T83" fmla="*/ 90 h 293"/>
                <a:gd name="T84" fmla="*/ 213 w 482"/>
                <a:gd name="T85" fmla="*/ 90 h 293"/>
                <a:gd name="T86" fmla="*/ 226 w 482"/>
                <a:gd name="T87" fmla="*/ 111 h 293"/>
                <a:gd name="T88" fmla="*/ 250 w 482"/>
                <a:gd name="T89" fmla="*/ 124 h 293"/>
                <a:gd name="T90" fmla="*/ 262 w 482"/>
                <a:gd name="T91" fmla="*/ 137 h 293"/>
                <a:gd name="T92" fmla="*/ 245 w 482"/>
                <a:gd name="T93" fmla="*/ 155 h 293"/>
                <a:gd name="T94" fmla="*/ 237 w 482"/>
                <a:gd name="T95" fmla="*/ 173 h 293"/>
                <a:gd name="T96" fmla="*/ 251 w 482"/>
                <a:gd name="T97" fmla="*/ 194 h 293"/>
                <a:gd name="T98" fmla="*/ 243 w 482"/>
                <a:gd name="T99" fmla="*/ 215 h 293"/>
                <a:gd name="T100" fmla="*/ 199 w 482"/>
                <a:gd name="T101" fmla="*/ 204 h 293"/>
                <a:gd name="T102" fmla="*/ 180 w 482"/>
                <a:gd name="T103" fmla="*/ 209 h 293"/>
                <a:gd name="T104" fmla="*/ 174 w 482"/>
                <a:gd name="T105" fmla="*/ 176 h 293"/>
                <a:gd name="T106" fmla="*/ 172 w 482"/>
                <a:gd name="T107" fmla="*/ 133 h 293"/>
                <a:gd name="T108" fmla="*/ 164 w 482"/>
                <a:gd name="T109" fmla="*/ 118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82" h="293">
                  <a:moveTo>
                    <a:pt x="2" y="127"/>
                  </a:moveTo>
                  <a:cubicBezTo>
                    <a:pt x="3" y="131"/>
                    <a:pt x="8" y="133"/>
                    <a:pt x="12" y="134"/>
                  </a:cubicBezTo>
                  <a:cubicBezTo>
                    <a:pt x="14" y="135"/>
                    <a:pt x="17" y="136"/>
                    <a:pt x="18" y="137"/>
                  </a:cubicBezTo>
                  <a:cubicBezTo>
                    <a:pt x="27" y="145"/>
                    <a:pt x="35" y="154"/>
                    <a:pt x="40" y="167"/>
                  </a:cubicBezTo>
                  <a:cubicBezTo>
                    <a:pt x="40" y="169"/>
                    <a:pt x="38" y="171"/>
                    <a:pt x="34" y="173"/>
                  </a:cubicBezTo>
                  <a:cubicBezTo>
                    <a:pt x="31" y="175"/>
                    <a:pt x="28" y="177"/>
                    <a:pt x="28" y="180"/>
                  </a:cubicBezTo>
                  <a:cubicBezTo>
                    <a:pt x="28" y="181"/>
                    <a:pt x="28" y="182"/>
                    <a:pt x="28" y="183"/>
                  </a:cubicBezTo>
                  <a:cubicBezTo>
                    <a:pt x="28" y="183"/>
                    <a:pt x="28" y="183"/>
                    <a:pt x="29" y="182"/>
                  </a:cubicBezTo>
                  <a:cubicBezTo>
                    <a:pt x="30" y="182"/>
                    <a:pt x="31" y="181"/>
                    <a:pt x="32" y="180"/>
                  </a:cubicBezTo>
                  <a:cubicBezTo>
                    <a:pt x="33" y="179"/>
                    <a:pt x="35" y="178"/>
                    <a:pt x="37" y="178"/>
                  </a:cubicBezTo>
                  <a:cubicBezTo>
                    <a:pt x="38" y="178"/>
                    <a:pt x="39" y="179"/>
                    <a:pt x="39" y="179"/>
                  </a:cubicBezTo>
                  <a:cubicBezTo>
                    <a:pt x="40" y="180"/>
                    <a:pt x="41" y="180"/>
                    <a:pt x="41" y="181"/>
                  </a:cubicBezTo>
                  <a:cubicBezTo>
                    <a:pt x="43" y="183"/>
                    <a:pt x="45" y="184"/>
                    <a:pt x="46" y="184"/>
                  </a:cubicBezTo>
                  <a:cubicBezTo>
                    <a:pt x="46" y="184"/>
                    <a:pt x="46" y="184"/>
                    <a:pt x="46" y="184"/>
                  </a:cubicBezTo>
                  <a:cubicBezTo>
                    <a:pt x="50" y="183"/>
                    <a:pt x="50" y="182"/>
                    <a:pt x="51" y="181"/>
                  </a:cubicBezTo>
                  <a:cubicBezTo>
                    <a:pt x="51" y="180"/>
                    <a:pt x="52" y="180"/>
                    <a:pt x="53" y="180"/>
                  </a:cubicBezTo>
                  <a:cubicBezTo>
                    <a:pt x="54" y="179"/>
                    <a:pt x="55" y="180"/>
                    <a:pt x="55" y="180"/>
                  </a:cubicBezTo>
                  <a:cubicBezTo>
                    <a:pt x="57" y="182"/>
                    <a:pt x="59" y="183"/>
                    <a:pt x="61" y="185"/>
                  </a:cubicBezTo>
                  <a:cubicBezTo>
                    <a:pt x="65" y="188"/>
                    <a:pt x="70" y="192"/>
                    <a:pt x="69" y="197"/>
                  </a:cubicBezTo>
                  <a:cubicBezTo>
                    <a:pt x="69" y="197"/>
                    <a:pt x="69" y="197"/>
                    <a:pt x="69" y="197"/>
                  </a:cubicBezTo>
                  <a:cubicBezTo>
                    <a:pt x="69" y="199"/>
                    <a:pt x="69" y="200"/>
                    <a:pt x="74" y="203"/>
                  </a:cubicBezTo>
                  <a:cubicBezTo>
                    <a:pt x="80" y="205"/>
                    <a:pt x="83" y="210"/>
                    <a:pt x="83" y="216"/>
                  </a:cubicBezTo>
                  <a:cubicBezTo>
                    <a:pt x="83" y="216"/>
                    <a:pt x="83" y="216"/>
                    <a:pt x="83" y="216"/>
                  </a:cubicBezTo>
                  <a:cubicBezTo>
                    <a:pt x="83" y="218"/>
                    <a:pt x="83" y="221"/>
                    <a:pt x="82" y="223"/>
                  </a:cubicBezTo>
                  <a:cubicBezTo>
                    <a:pt x="81" y="230"/>
                    <a:pt x="80" y="237"/>
                    <a:pt x="81" y="244"/>
                  </a:cubicBezTo>
                  <a:cubicBezTo>
                    <a:pt x="83" y="247"/>
                    <a:pt x="86" y="249"/>
                    <a:pt x="89" y="249"/>
                  </a:cubicBezTo>
                  <a:cubicBezTo>
                    <a:pt x="101" y="247"/>
                    <a:pt x="105" y="240"/>
                    <a:pt x="105" y="235"/>
                  </a:cubicBezTo>
                  <a:cubicBezTo>
                    <a:pt x="105" y="234"/>
                    <a:pt x="106" y="232"/>
                    <a:pt x="108" y="232"/>
                  </a:cubicBezTo>
                  <a:cubicBezTo>
                    <a:pt x="113" y="232"/>
                    <a:pt x="117" y="229"/>
                    <a:pt x="121" y="227"/>
                  </a:cubicBezTo>
                  <a:cubicBezTo>
                    <a:pt x="124" y="226"/>
                    <a:pt x="126" y="224"/>
                    <a:pt x="128" y="224"/>
                  </a:cubicBezTo>
                  <a:cubicBezTo>
                    <a:pt x="129" y="223"/>
                    <a:pt x="131" y="224"/>
                    <a:pt x="131" y="226"/>
                  </a:cubicBezTo>
                  <a:cubicBezTo>
                    <a:pt x="133" y="230"/>
                    <a:pt x="138" y="239"/>
                    <a:pt x="143" y="240"/>
                  </a:cubicBezTo>
                  <a:cubicBezTo>
                    <a:pt x="145" y="240"/>
                    <a:pt x="146" y="239"/>
                    <a:pt x="147" y="238"/>
                  </a:cubicBezTo>
                  <a:cubicBezTo>
                    <a:pt x="151" y="235"/>
                    <a:pt x="156" y="231"/>
                    <a:pt x="166" y="229"/>
                  </a:cubicBezTo>
                  <a:cubicBezTo>
                    <a:pt x="167" y="229"/>
                    <a:pt x="169" y="230"/>
                    <a:pt x="169" y="232"/>
                  </a:cubicBezTo>
                  <a:cubicBezTo>
                    <a:pt x="171" y="240"/>
                    <a:pt x="169" y="243"/>
                    <a:pt x="168" y="246"/>
                  </a:cubicBezTo>
                  <a:cubicBezTo>
                    <a:pt x="168" y="246"/>
                    <a:pt x="167" y="247"/>
                    <a:pt x="167" y="247"/>
                  </a:cubicBezTo>
                  <a:cubicBezTo>
                    <a:pt x="167" y="247"/>
                    <a:pt x="167" y="247"/>
                    <a:pt x="168" y="247"/>
                  </a:cubicBezTo>
                  <a:cubicBezTo>
                    <a:pt x="168" y="247"/>
                    <a:pt x="170" y="247"/>
                    <a:pt x="171" y="247"/>
                  </a:cubicBezTo>
                  <a:cubicBezTo>
                    <a:pt x="174" y="247"/>
                    <a:pt x="178" y="247"/>
                    <a:pt x="179" y="251"/>
                  </a:cubicBezTo>
                  <a:cubicBezTo>
                    <a:pt x="180" y="253"/>
                    <a:pt x="181" y="255"/>
                    <a:pt x="181" y="257"/>
                  </a:cubicBezTo>
                  <a:cubicBezTo>
                    <a:pt x="181" y="258"/>
                    <a:pt x="181" y="258"/>
                    <a:pt x="180" y="258"/>
                  </a:cubicBezTo>
                  <a:cubicBezTo>
                    <a:pt x="180" y="263"/>
                    <a:pt x="181" y="264"/>
                    <a:pt x="181" y="264"/>
                  </a:cubicBezTo>
                  <a:cubicBezTo>
                    <a:pt x="181" y="264"/>
                    <a:pt x="182" y="265"/>
                    <a:pt x="182" y="265"/>
                  </a:cubicBezTo>
                  <a:cubicBezTo>
                    <a:pt x="183" y="265"/>
                    <a:pt x="185" y="264"/>
                    <a:pt x="186" y="264"/>
                  </a:cubicBezTo>
                  <a:cubicBezTo>
                    <a:pt x="187" y="264"/>
                    <a:pt x="188" y="264"/>
                    <a:pt x="190" y="264"/>
                  </a:cubicBezTo>
                  <a:cubicBezTo>
                    <a:pt x="193" y="264"/>
                    <a:pt x="194" y="265"/>
                    <a:pt x="195" y="266"/>
                  </a:cubicBezTo>
                  <a:cubicBezTo>
                    <a:pt x="198" y="269"/>
                    <a:pt x="197" y="272"/>
                    <a:pt x="197" y="274"/>
                  </a:cubicBezTo>
                  <a:cubicBezTo>
                    <a:pt x="196" y="277"/>
                    <a:pt x="196" y="279"/>
                    <a:pt x="197" y="280"/>
                  </a:cubicBezTo>
                  <a:cubicBezTo>
                    <a:pt x="198" y="280"/>
                    <a:pt x="199" y="279"/>
                    <a:pt x="200" y="279"/>
                  </a:cubicBezTo>
                  <a:cubicBezTo>
                    <a:pt x="202" y="278"/>
                    <a:pt x="205" y="276"/>
                    <a:pt x="208" y="276"/>
                  </a:cubicBezTo>
                  <a:cubicBezTo>
                    <a:pt x="215" y="276"/>
                    <a:pt x="219" y="284"/>
                    <a:pt x="221" y="291"/>
                  </a:cubicBezTo>
                  <a:cubicBezTo>
                    <a:pt x="223" y="291"/>
                    <a:pt x="224" y="292"/>
                    <a:pt x="225" y="293"/>
                  </a:cubicBezTo>
                  <a:cubicBezTo>
                    <a:pt x="225" y="293"/>
                    <a:pt x="226" y="292"/>
                    <a:pt x="226" y="292"/>
                  </a:cubicBezTo>
                  <a:cubicBezTo>
                    <a:pt x="227" y="290"/>
                    <a:pt x="228" y="288"/>
                    <a:pt x="231" y="287"/>
                  </a:cubicBezTo>
                  <a:cubicBezTo>
                    <a:pt x="232" y="287"/>
                    <a:pt x="232" y="287"/>
                    <a:pt x="232" y="287"/>
                  </a:cubicBezTo>
                  <a:cubicBezTo>
                    <a:pt x="235" y="287"/>
                    <a:pt x="236" y="288"/>
                    <a:pt x="238" y="289"/>
                  </a:cubicBezTo>
                  <a:cubicBezTo>
                    <a:pt x="238" y="290"/>
                    <a:pt x="239" y="290"/>
                    <a:pt x="239" y="290"/>
                  </a:cubicBezTo>
                  <a:cubicBezTo>
                    <a:pt x="239" y="290"/>
                    <a:pt x="239" y="290"/>
                    <a:pt x="240" y="290"/>
                  </a:cubicBezTo>
                  <a:cubicBezTo>
                    <a:pt x="240" y="288"/>
                    <a:pt x="240" y="287"/>
                    <a:pt x="241" y="286"/>
                  </a:cubicBezTo>
                  <a:cubicBezTo>
                    <a:pt x="241" y="286"/>
                    <a:pt x="242" y="285"/>
                    <a:pt x="242" y="285"/>
                  </a:cubicBezTo>
                  <a:cubicBezTo>
                    <a:pt x="243" y="285"/>
                    <a:pt x="245" y="284"/>
                    <a:pt x="246" y="284"/>
                  </a:cubicBezTo>
                  <a:cubicBezTo>
                    <a:pt x="246" y="284"/>
                    <a:pt x="247" y="284"/>
                    <a:pt x="247" y="284"/>
                  </a:cubicBezTo>
                  <a:cubicBezTo>
                    <a:pt x="249" y="282"/>
                    <a:pt x="251" y="280"/>
                    <a:pt x="253" y="277"/>
                  </a:cubicBezTo>
                  <a:cubicBezTo>
                    <a:pt x="253" y="277"/>
                    <a:pt x="253" y="276"/>
                    <a:pt x="253" y="276"/>
                  </a:cubicBezTo>
                  <a:cubicBezTo>
                    <a:pt x="254" y="276"/>
                    <a:pt x="255" y="274"/>
                    <a:pt x="255" y="273"/>
                  </a:cubicBezTo>
                  <a:cubicBezTo>
                    <a:pt x="257" y="271"/>
                    <a:pt x="258" y="268"/>
                    <a:pt x="260" y="267"/>
                  </a:cubicBezTo>
                  <a:cubicBezTo>
                    <a:pt x="260" y="266"/>
                    <a:pt x="261" y="266"/>
                    <a:pt x="261" y="265"/>
                  </a:cubicBezTo>
                  <a:cubicBezTo>
                    <a:pt x="261" y="263"/>
                    <a:pt x="263" y="262"/>
                    <a:pt x="265" y="261"/>
                  </a:cubicBezTo>
                  <a:cubicBezTo>
                    <a:pt x="263" y="261"/>
                    <a:pt x="262" y="259"/>
                    <a:pt x="261" y="258"/>
                  </a:cubicBezTo>
                  <a:cubicBezTo>
                    <a:pt x="261" y="256"/>
                    <a:pt x="260" y="254"/>
                    <a:pt x="260" y="252"/>
                  </a:cubicBezTo>
                  <a:cubicBezTo>
                    <a:pt x="260" y="252"/>
                    <a:pt x="260" y="251"/>
                    <a:pt x="260" y="251"/>
                  </a:cubicBezTo>
                  <a:cubicBezTo>
                    <a:pt x="260" y="249"/>
                    <a:pt x="261" y="248"/>
                    <a:pt x="262" y="247"/>
                  </a:cubicBezTo>
                  <a:cubicBezTo>
                    <a:pt x="265" y="246"/>
                    <a:pt x="268" y="246"/>
                    <a:pt x="271" y="245"/>
                  </a:cubicBezTo>
                  <a:cubicBezTo>
                    <a:pt x="272" y="245"/>
                    <a:pt x="273" y="245"/>
                    <a:pt x="274" y="244"/>
                  </a:cubicBezTo>
                  <a:cubicBezTo>
                    <a:pt x="283" y="242"/>
                    <a:pt x="291" y="242"/>
                    <a:pt x="299" y="244"/>
                  </a:cubicBezTo>
                  <a:cubicBezTo>
                    <a:pt x="300" y="245"/>
                    <a:pt x="302" y="245"/>
                    <a:pt x="304" y="246"/>
                  </a:cubicBezTo>
                  <a:cubicBezTo>
                    <a:pt x="309" y="247"/>
                    <a:pt x="315" y="248"/>
                    <a:pt x="317" y="246"/>
                  </a:cubicBezTo>
                  <a:cubicBezTo>
                    <a:pt x="316" y="246"/>
                    <a:pt x="316" y="245"/>
                    <a:pt x="315" y="245"/>
                  </a:cubicBezTo>
                  <a:cubicBezTo>
                    <a:pt x="314" y="243"/>
                    <a:pt x="312" y="241"/>
                    <a:pt x="312" y="238"/>
                  </a:cubicBezTo>
                  <a:cubicBezTo>
                    <a:pt x="312" y="235"/>
                    <a:pt x="314" y="230"/>
                    <a:pt x="317" y="228"/>
                  </a:cubicBezTo>
                  <a:cubicBezTo>
                    <a:pt x="317" y="227"/>
                    <a:pt x="318" y="227"/>
                    <a:pt x="319" y="227"/>
                  </a:cubicBezTo>
                  <a:cubicBezTo>
                    <a:pt x="320" y="227"/>
                    <a:pt x="320" y="227"/>
                    <a:pt x="320" y="227"/>
                  </a:cubicBezTo>
                  <a:cubicBezTo>
                    <a:pt x="325" y="227"/>
                    <a:pt x="331" y="224"/>
                    <a:pt x="339" y="219"/>
                  </a:cubicBezTo>
                  <a:cubicBezTo>
                    <a:pt x="339" y="219"/>
                    <a:pt x="340" y="219"/>
                    <a:pt x="340" y="219"/>
                  </a:cubicBezTo>
                  <a:cubicBezTo>
                    <a:pt x="342" y="218"/>
                    <a:pt x="344" y="218"/>
                    <a:pt x="346" y="217"/>
                  </a:cubicBezTo>
                  <a:cubicBezTo>
                    <a:pt x="352" y="216"/>
                    <a:pt x="357" y="215"/>
                    <a:pt x="362" y="214"/>
                  </a:cubicBezTo>
                  <a:cubicBezTo>
                    <a:pt x="365" y="212"/>
                    <a:pt x="365" y="212"/>
                    <a:pt x="365" y="212"/>
                  </a:cubicBezTo>
                  <a:cubicBezTo>
                    <a:pt x="366" y="212"/>
                    <a:pt x="367" y="211"/>
                    <a:pt x="368" y="210"/>
                  </a:cubicBezTo>
                  <a:cubicBezTo>
                    <a:pt x="368" y="210"/>
                    <a:pt x="369" y="210"/>
                    <a:pt x="370" y="210"/>
                  </a:cubicBezTo>
                  <a:cubicBezTo>
                    <a:pt x="371" y="211"/>
                    <a:pt x="372" y="211"/>
                    <a:pt x="372" y="212"/>
                  </a:cubicBezTo>
                  <a:cubicBezTo>
                    <a:pt x="372" y="213"/>
                    <a:pt x="372" y="213"/>
                    <a:pt x="372" y="213"/>
                  </a:cubicBezTo>
                  <a:cubicBezTo>
                    <a:pt x="373" y="215"/>
                    <a:pt x="373" y="218"/>
                    <a:pt x="375" y="220"/>
                  </a:cubicBezTo>
                  <a:cubicBezTo>
                    <a:pt x="383" y="223"/>
                    <a:pt x="390" y="221"/>
                    <a:pt x="396" y="219"/>
                  </a:cubicBezTo>
                  <a:cubicBezTo>
                    <a:pt x="399" y="218"/>
                    <a:pt x="401" y="217"/>
                    <a:pt x="403" y="217"/>
                  </a:cubicBezTo>
                  <a:cubicBezTo>
                    <a:pt x="405" y="217"/>
                    <a:pt x="407" y="217"/>
                    <a:pt x="408" y="218"/>
                  </a:cubicBezTo>
                  <a:cubicBezTo>
                    <a:pt x="408" y="218"/>
                    <a:pt x="408" y="218"/>
                    <a:pt x="408" y="218"/>
                  </a:cubicBezTo>
                  <a:cubicBezTo>
                    <a:pt x="410" y="220"/>
                    <a:pt x="414" y="223"/>
                    <a:pt x="413" y="230"/>
                  </a:cubicBezTo>
                  <a:cubicBezTo>
                    <a:pt x="414" y="231"/>
                    <a:pt x="417" y="231"/>
                    <a:pt x="419" y="232"/>
                  </a:cubicBezTo>
                  <a:cubicBezTo>
                    <a:pt x="422" y="233"/>
                    <a:pt x="427" y="234"/>
                    <a:pt x="431" y="236"/>
                  </a:cubicBezTo>
                  <a:cubicBezTo>
                    <a:pt x="432" y="235"/>
                    <a:pt x="433" y="235"/>
                    <a:pt x="434" y="234"/>
                  </a:cubicBezTo>
                  <a:cubicBezTo>
                    <a:pt x="435" y="234"/>
                    <a:pt x="435" y="234"/>
                    <a:pt x="435" y="234"/>
                  </a:cubicBezTo>
                  <a:cubicBezTo>
                    <a:pt x="437" y="231"/>
                    <a:pt x="439" y="229"/>
                    <a:pt x="444" y="229"/>
                  </a:cubicBezTo>
                  <a:cubicBezTo>
                    <a:pt x="446" y="229"/>
                    <a:pt x="448" y="229"/>
                    <a:pt x="451" y="230"/>
                  </a:cubicBezTo>
                  <a:cubicBezTo>
                    <a:pt x="456" y="229"/>
                    <a:pt x="461" y="228"/>
                    <a:pt x="465" y="228"/>
                  </a:cubicBezTo>
                  <a:cubicBezTo>
                    <a:pt x="469" y="228"/>
                    <a:pt x="472" y="229"/>
                    <a:pt x="474" y="229"/>
                  </a:cubicBezTo>
                  <a:cubicBezTo>
                    <a:pt x="474" y="229"/>
                    <a:pt x="474" y="229"/>
                    <a:pt x="474" y="229"/>
                  </a:cubicBezTo>
                  <a:cubicBezTo>
                    <a:pt x="474" y="229"/>
                    <a:pt x="474" y="229"/>
                    <a:pt x="474" y="229"/>
                  </a:cubicBezTo>
                  <a:cubicBezTo>
                    <a:pt x="474" y="227"/>
                    <a:pt x="474" y="226"/>
                    <a:pt x="475" y="224"/>
                  </a:cubicBezTo>
                  <a:cubicBezTo>
                    <a:pt x="475" y="222"/>
                    <a:pt x="475" y="221"/>
                    <a:pt x="475" y="219"/>
                  </a:cubicBezTo>
                  <a:cubicBezTo>
                    <a:pt x="474" y="215"/>
                    <a:pt x="477" y="211"/>
                    <a:pt x="482" y="208"/>
                  </a:cubicBezTo>
                  <a:cubicBezTo>
                    <a:pt x="479" y="205"/>
                    <a:pt x="478" y="201"/>
                    <a:pt x="477" y="197"/>
                  </a:cubicBezTo>
                  <a:cubicBezTo>
                    <a:pt x="476" y="197"/>
                    <a:pt x="476" y="197"/>
                    <a:pt x="476" y="196"/>
                  </a:cubicBezTo>
                  <a:cubicBezTo>
                    <a:pt x="474" y="201"/>
                    <a:pt x="471" y="205"/>
                    <a:pt x="465" y="206"/>
                  </a:cubicBezTo>
                  <a:cubicBezTo>
                    <a:pt x="464" y="206"/>
                    <a:pt x="464" y="206"/>
                    <a:pt x="464" y="206"/>
                  </a:cubicBezTo>
                  <a:cubicBezTo>
                    <a:pt x="453" y="206"/>
                    <a:pt x="449" y="201"/>
                    <a:pt x="445" y="196"/>
                  </a:cubicBezTo>
                  <a:cubicBezTo>
                    <a:pt x="444" y="194"/>
                    <a:pt x="443" y="192"/>
                    <a:pt x="442" y="191"/>
                  </a:cubicBezTo>
                  <a:cubicBezTo>
                    <a:pt x="436" y="188"/>
                    <a:pt x="428" y="183"/>
                    <a:pt x="425" y="177"/>
                  </a:cubicBezTo>
                  <a:cubicBezTo>
                    <a:pt x="418" y="155"/>
                    <a:pt x="416" y="153"/>
                    <a:pt x="408" y="146"/>
                  </a:cubicBezTo>
                  <a:cubicBezTo>
                    <a:pt x="405" y="144"/>
                    <a:pt x="404" y="141"/>
                    <a:pt x="403" y="139"/>
                  </a:cubicBezTo>
                  <a:cubicBezTo>
                    <a:pt x="402" y="138"/>
                    <a:pt x="402" y="137"/>
                    <a:pt x="402" y="137"/>
                  </a:cubicBezTo>
                  <a:cubicBezTo>
                    <a:pt x="399" y="138"/>
                    <a:pt x="397" y="138"/>
                    <a:pt x="395" y="138"/>
                  </a:cubicBezTo>
                  <a:cubicBezTo>
                    <a:pt x="390" y="138"/>
                    <a:pt x="387" y="135"/>
                    <a:pt x="384" y="133"/>
                  </a:cubicBezTo>
                  <a:cubicBezTo>
                    <a:pt x="381" y="131"/>
                    <a:pt x="379" y="129"/>
                    <a:pt x="377" y="129"/>
                  </a:cubicBezTo>
                  <a:cubicBezTo>
                    <a:pt x="376" y="129"/>
                    <a:pt x="376" y="129"/>
                    <a:pt x="376" y="129"/>
                  </a:cubicBezTo>
                  <a:cubicBezTo>
                    <a:pt x="374" y="129"/>
                    <a:pt x="373" y="132"/>
                    <a:pt x="371" y="133"/>
                  </a:cubicBezTo>
                  <a:cubicBezTo>
                    <a:pt x="369" y="136"/>
                    <a:pt x="366" y="139"/>
                    <a:pt x="363" y="139"/>
                  </a:cubicBezTo>
                  <a:cubicBezTo>
                    <a:pt x="362" y="139"/>
                    <a:pt x="361" y="139"/>
                    <a:pt x="361" y="139"/>
                  </a:cubicBezTo>
                  <a:cubicBezTo>
                    <a:pt x="360" y="139"/>
                    <a:pt x="360" y="139"/>
                    <a:pt x="360" y="139"/>
                  </a:cubicBezTo>
                  <a:cubicBezTo>
                    <a:pt x="348" y="131"/>
                    <a:pt x="350" y="120"/>
                    <a:pt x="351" y="110"/>
                  </a:cubicBezTo>
                  <a:cubicBezTo>
                    <a:pt x="351" y="105"/>
                    <a:pt x="352" y="100"/>
                    <a:pt x="350" y="98"/>
                  </a:cubicBezTo>
                  <a:cubicBezTo>
                    <a:pt x="350" y="98"/>
                    <a:pt x="349" y="98"/>
                    <a:pt x="348" y="98"/>
                  </a:cubicBezTo>
                  <a:cubicBezTo>
                    <a:pt x="346" y="99"/>
                    <a:pt x="343" y="100"/>
                    <a:pt x="339" y="99"/>
                  </a:cubicBezTo>
                  <a:cubicBezTo>
                    <a:pt x="335" y="98"/>
                    <a:pt x="332" y="94"/>
                    <a:pt x="330" y="91"/>
                  </a:cubicBezTo>
                  <a:cubicBezTo>
                    <a:pt x="329" y="89"/>
                    <a:pt x="328" y="88"/>
                    <a:pt x="327" y="87"/>
                  </a:cubicBezTo>
                  <a:cubicBezTo>
                    <a:pt x="325" y="87"/>
                    <a:pt x="325" y="87"/>
                    <a:pt x="325" y="87"/>
                  </a:cubicBezTo>
                  <a:cubicBezTo>
                    <a:pt x="321" y="86"/>
                    <a:pt x="318" y="85"/>
                    <a:pt x="314" y="84"/>
                  </a:cubicBezTo>
                  <a:cubicBezTo>
                    <a:pt x="313" y="84"/>
                    <a:pt x="312" y="83"/>
                    <a:pt x="311" y="81"/>
                  </a:cubicBezTo>
                  <a:cubicBezTo>
                    <a:pt x="310" y="67"/>
                    <a:pt x="310" y="67"/>
                    <a:pt x="310" y="67"/>
                  </a:cubicBezTo>
                  <a:cubicBezTo>
                    <a:pt x="307" y="63"/>
                    <a:pt x="306" y="62"/>
                    <a:pt x="301" y="62"/>
                  </a:cubicBezTo>
                  <a:cubicBezTo>
                    <a:pt x="300" y="62"/>
                    <a:pt x="299" y="62"/>
                    <a:pt x="297" y="62"/>
                  </a:cubicBezTo>
                  <a:cubicBezTo>
                    <a:pt x="296" y="63"/>
                    <a:pt x="295" y="63"/>
                    <a:pt x="294" y="63"/>
                  </a:cubicBezTo>
                  <a:cubicBezTo>
                    <a:pt x="293" y="63"/>
                    <a:pt x="291" y="62"/>
                    <a:pt x="289" y="61"/>
                  </a:cubicBezTo>
                  <a:cubicBezTo>
                    <a:pt x="289" y="61"/>
                    <a:pt x="289" y="61"/>
                    <a:pt x="289" y="61"/>
                  </a:cubicBezTo>
                  <a:cubicBezTo>
                    <a:pt x="286" y="59"/>
                    <a:pt x="285" y="56"/>
                    <a:pt x="284" y="53"/>
                  </a:cubicBezTo>
                  <a:cubicBezTo>
                    <a:pt x="283" y="51"/>
                    <a:pt x="282" y="48"/>
                    <a:pt x="280" y="47"/>
                  </a:cubicBezTo>
                  <a:cubicBezTo>
                    <a:pt x="278" y="46"/>
                    <a:pt x="277" y="46"/>
                    <a:pt x="275" y="46"/>
                  </a:cubicBezTo>
                  <a:cubicBezTo>
                    <a:pt x="274" y="46"/>
                    <a:pt x="272" y="46"/>
                    <a:pt x="271" y="46"/>
                  </a:cubicBezTo>
                  <a:cubicBezTo>
                    <a:pt x="267" y="45"/>
                    <a:pt x="266" y="43"/>
                    <a:pt x="265" y="42"/>
                  </a:cubicBezTo>
                  <a:cubicBezTo>
                    <a:pt x="265" y="42"/>
                    <a:pt x="264" y="42"/>
                    <a:pt x="264" y="41"/>
                  </a:cubicBezTo>
                  <a:cubicBezTo>
                    <a:pt x="264" y="41"/>
                    <a:pt x="264" y="41"/>
                    <a:pt x="264" y="41"/>
                  </a:cubicBezTo>
                  <a:cubicBezTo>
                    <a:pt x="264" y="41"/>
                    <a:pt x="263" y="42"/>
                    <a:pt x="263" y="42"/>
                  </a:cubicBezTo>
                  <a:cubicBezTo>
                    <a:pt x="261" y="42"/>
                    <a:pt x="258" y="43"/>
                    <a:pt x="256" y="41"/>
                  </a:cubicBezTo>
                  <a:cubicBezTo>
                    <a:pt x="256" y="41"/>
                    <a:pt x="255" y="40"/>
                    <a:pt x="255" y="40"/>
                  </a:cubicBezTo>
                  <a:cubicBezTo>
                    <a:pt x="253" y="34"/>
                    <a:pt x="254" y="29"/>
                    <a:pt x="255" y="25"/>
                  </a:cubicBezTo>
                  <a:cubicBezTo>
                    <a:pt x="255" y="25"/>
                    <a:pt x="255" y="24"/>
                    <a:pt x="256" y="24"/>
                  </a:cubicBezTo>
                  <a:cubicBezTo>
                    <a:pt x="254" y="24"/>
                    <a:pt x="253" y="24"/>
                    <a:pt x="252" y="24"/>
                  </a:cubicBezTo>
                  <a:cubicBezTo>
                    <a:pt x="247" y="22"/>
                    <a:pt x="245" y="18"/>
                    <a:pt x="243" y="16"/>
                  </a:cubicBezTo>
                  <a:cubicBezTo>
                    <a:pt x="243" y="16"/>
                    <a:pt x="243" y="16"/>
                    <a:pt x="243" y="15"/>
                  </a:cubicBezTo>
                  <a:cubicBezTo>
                    <a:pt x="243" y="18"/>
                    <a:pt x="243" y="21"/>
                    <a:pt x="239" y="23"/>
                  </a:cubicBezTo>
                  <a:cubicBezTo>
                    <a:pt x="236" y="26"/>
                    <a:pt x="232" y="27"/>
                    <a:pt x="225" y="28"/>
                  </a:cubicBezTo>
                  <a:cubicBezTo>
                    <a:pt x="220" y="28"/>
                    <a:pt x="218" y="24"/>
                    <a:pt x="216" y="22"/>
                  </a:cubicBezTo>
                  <a:cubicBezTo>
                    <a:pt x="215" y="20"/>
                    <a:pt x="214" y="19"/>
                    <a:pt x="213" y="18"/>
                  </a:cubicBezTo>
                  <a:cubicBezTo>
                    <a:pt x="212" y="18"/>
                    <a:pt x="212" y="18"/>
                    <a:pt x="212" y="18"/>
                  </a:cubicBezTo>
                  <a:cubicBezTo>
                    <a:pt x="211" y="18"/>
                    <a:pt x="210" y="18"/>
                    <a:pt x="208" y="19"/>
                  </a:cubicBezTo>
                  <a:cubicBezTo>
                    <a:pt x="205" y="19"/>
                    <a:pt x="201" y="20"/>
                    <a:pt x="198" y="19"/>
                  </a:cubicBezTo>
                  <a:cubicBezTo>
                    <a:pt x="195" y="18"/>
                    <a:pt x="192" y="16"/>
                    <a:pt x="189" y="14"/>
                  </a:cubicBezTo>
                  <a:cubicBezTo>
                    <a:pt x="188" y="13"/>
                    <a:pt x="186" y="12"/>
                    <a:pt x="184" y="11"/>
                  </a:cubicBezTo>
                  <a:cubicBezTo>
                    <a:pt x="183" y="11"/>
                    <a:pt x="182" y="11"/>
                    <a:pt x="180" y="11"/>
                  </a:cubicBezTo>
                  <a:cubicBezTo>
                    <a:pt x="177" y="11"/>
                    <a:pt x="173" y="11"/>
                    <a:pt x="170" y="8"/>
                  </a:cubicBezTo>
                  <a:cubicBezTo>
                    <a:pt x="170" y="8"/>
                    <a:pt x="170" y="7"/>
                    <a:pt x="170" y="7"/>
                  </a:cubicBezTo>
                  <a:cubicBezTo>
                    <a:pt x="166" y="1"/>
                    <a:pt x="163" y="0"/>
                    <a:pt x="160" y="0"/>
                  </a:cubicBezTo>
                  <a:cubicBezTo>
                    <a:pt x="153" y="4"/>
                    <a:pt x="153" y="7"/>
                    <a:pt x="154" y="8"/>
                  </a:cubicBezTo>
                  <a:cubicBezTo>
                    <a:pt x="154" y="9"/>
                    <a:pt x="154" y="10"/>
                    <a:pt x="155" y="11"/>
                  </a:cubicBezTo>
                  <a:cubicBezTo>
                    <a:pt x="157" y="16"/>
                    <a:pt x="158" y="21"/>
                    <a:pt x="151" y="28"/>
                  </a:cubicBezTo>
                  <a:cubicBezTo>
                    <a:pt x="148" y="32"/>
                    <a:pt x="143" y="34"/>
                    <a:pt x="138" y="36"/>
                  </a:cubicBezTo>
                  <a:cubicBezTo>
                    <a:pt x="137" y="37"/>
                    <a:pt x="135" y="37"/>
                    <a:pt x="134" y="38"/>
                  </a:cubicBezTo>
                  <a:cubicBezTo>
                    <a:pt x="133" y="38"/>
                    <a:pt x="132" y="38"/>
                    <a:pt x="131" y="37"/>
                  </a:cubicBezTo>
                  <a:cubicBezTo>
                    <a:pt x="130" y="37"/>
                    <a:pt x="130" y="36"/>
                    <a:pt x="130" y="35"/>
                  </a:cubicBezTo>
                  <a:cubicBezTo>
                    <a:pt x="127" y="32"/>
                    <a:pt x="123" y="29"/>
                    <a:pt x="118" y="26"/>
                  </a:cubicBezTo>
                  <a:cubicBezTo>
                    <a:pt x="118" y="26"/>
                    <a:pt x="117" y="25"/>
                    <a:pt x="117" y="25"/>
                  </a:cubicBezTo>
                  <a:cubicBezTo>
                    <a:pt x="115" y="27"/>
                    <a:pt x="111" y="28"/>
                    <a:pt x="107" y="29"/>
                  </a:cubicBezTo>
                  <a:cubicBezTo>
                    <a:pt x="107" y="29"/>
                    <a:pt x="106" y="29"/>
                    <a:pt x="106" y="29"/>
                  </a:cubicBezTo>
                  <a:cubicBezTo>
                    <a:pt x="104" y="34"/>
                    <a:pt x="101" y="35"/>
                    <a:pt x="97" y="37"/>
                  </a:cubicBezTo>
                  <a:cubicBezTo>
                    <a:pt x="93" y="40"/>
                    <a:pt x="87" y="42"/>
                    <a:pt x="86" y="50"/>
                  </a:cubicBezTo>
                  <a:cubicBezTo>
                    <a:pt x="82" y="53"/>
                    <a:pt x="82" y="53"/>
                    <a:pt x="82" y="53"/>
                  </a:cubicBezTo>
                  <a:cubicBezTo>
                    <a:pt x="75" y="60"/>
                    <a:pt x="75" y="60"/>
                    <a:pt x="76" y="64"/>
                  </a:cubicBezTo>
                  <a:cubicBezTo>
                    <a:pt x="76" y="66"/>
                    <a:pt x="77" y="69"/>
                    <a:pt x="77" y="75"/>
                  </a:cubicBezTo>
                  <a:cubicBezTo>
                    <a:pt x="76" y="77"/>
                    <a:pt x="74" y="79"/>
                    <a:pt x="73" y="82"/>
                  </a:cubicBezTo>
                  <a:cubicBezTo>
                    <a:pt x="71" y="84"/>
                    <a:pt x="69" y="87"/>
                    <a:pt x="68" y="91"/>
                  </a:cubicBezTo>
                  <a:cubicBezTo>
                    <a:pt x="68" y="93"/>
                    <a:pt x="69" y="95"/>
                    <a:pt x="69" y="96"/>
                  </a:cubicBezTo>
                  <a:cubicBezTo>
                    <a:pt x="70" y="98"/>
                    <a:pt x="70" y="99"/>
                    <a:pt x="71" y="101"/>
                  </a:cubicBezTo>
                  <a:cubicBezTo>
                    <a:pt x="71" y="102"/>
                    <a:pt x="70" y="103"/>
                    <a:pt x="69" y="104"/>
                  </a:cubicBezTo>
                  <a:cubicBezTo>
                    <a:pt x="68" y="105"/>
                    <a:pt x="68" y="106"/>
                    <a:pt x="67" y="107"/>
                  </a:cubicBezTo>
                  <a:cubicBezTo>
                    <a:pt x="67" y="107"/>
                    <a:pt x="67" y="107"/>
                    <a:pt x="67" y="107"/>
                  </a:cubicBezTo>
                  <a:cubicBezTo>
                    <a:pt x="67" y="107"/>
                    <a:pt x="67" y="107"/>
                    <a:pt x="67" y="107"/>
                  </a:cubicBezTo>
                  <a:cubicBezTo>
                    <a:pt x="67" y="107"/>
                    <a:pt x="67" y="107"/>
                    <a:pt x="67" y="108"/>
                  </a:cubicBezTo>
                  <a:cubicBezTo>
                    <a:pt x="67" y="108"/>
                    <a:pt x="66" y="109"/>
                    <a:pt x="66" y="109"/>
                  </a:cubicBezTo>
                  <a:cubicBezTo>
                    <a:pt x="65" y="111"/>
                    <a:pt x="61" y="112"/>
                    <a:pt x="56" y="112"/>
                  </a:cubicBezTo>
                  <a:cubicBezTo>
                    <a:pt x="53" y="112"/>
                    <a:pt x="50" y="111"/>
                    <a:pt x="48" y="110"/>
                  </a:cubicBezTo>
                  <a:cubicBezTo>
                    <a:pt x="46" y="108"/>
                    <a:pt x="44" y="104"/>
                    <a:pt x="43" y="100"/>
                  </a:cubicBezTo>
                  <a:cubicBezTo>
                    <a:pt x="41" y="94"/>
                    <a:pt x="39" y="88"/>
                    <a:pt x="33" y="88"/>
                  </a:cubicBezTo>
                  <a:cubicBezTo>
                    <a:pt x="30" y="89"/>
                    <a:pt x="29" y="91"/>
                    <a:pt x="27" y="93"/>
                  </a:cubicBezTo>
                  <a:cubicBezTo>
                    <a:pt x="26" y="94"/>
                    <a:pt x="25" y="96"/>
                    <a:pt x="24" y="98"/>
                  </a:cubicBezTo>
                  <a:cubicBezTo>
                    <a:pt x="22" y="99"/>
                    <a:pt x="20" y="100"/>
                    <a:pt x="18" y="102"/>
                  </a:cubicBezTo>
                  <a:cubicBezTo>
                    <a:pt x="13" y="104"/>
                    <a:pt x="9" y="107"/>
                    <a:pt x="5" y="112"/>
                  </a:cubicBezTo>
                  <a:cubicBezTo>
                    <a:pt x="1" y="119"/>
                    <a:pt x="0" y="123"/>
                    <a:pt x="2" y="127"/>
                  </a:cubicBezTo>
                  <a:close/>
                  <a:moveTo>
                    <a:pt x="177" y="104"/>
                  </a:moveTo>
                  <a:cubicBezTo>
                    <a:pt x="183" y="103"/>
                    <a:pt x="184" y="100"/>
                    <a:pt x="184" y="93"/>
                  </a:cubicBezTo>
                  <a:cubicBezTo>
                    <a:pt x="183" y="92"/>
                    <a:pt x="184" y="91"/>
                    <a:pt x="185" y="90"/>
                  </a:cubicBezTo>
                  <a:cubicBezTo>
                    <a:pt x="186" y="90"/>
                    <a:pt x="188" y="90"/>
                    <a:pt x="189" y="91"/>
                  </a:cubicBezTo>
                  <a:cubicBezTo>
                    <a:pt x="191" y="93"/>
                    <a:pt x="196" y="95"/>
                    <a:pt x="197" y="95"/>
                  </a:cubicBezTo>
                  <a:cubicBezTo>
                    <a:pt x="201" y="94"/>
                    <a:pt x="203" y="93"/>
                    <a:pt x="205" y="92"/>
                  </a:cubicBezTo>
                  <a:cubicBezTo>
                    <a:pt x="207" y="91"/>
                    <a:pt x="208" y="89"/>
                    <a:pt x="210" y="89"/>
                  </a:cubicBezTo>
                  <a:cubicBezTo>
                    <a:pt x="211" y="89"/>
                    <a:pt x="212" y="90"/>
                    <a:pt x="213" y="90"/>
                  </a:cubicBezTo>
                  <a:cubicBezTo>
                    <a:pt x="218" y="93"/>
                    <a:pt x="216" y="98"/>
                    <a:pt x="215" y="102"/>
                  </a:cubicBezTo>
                  <a:cubicBezTo>
                    <a:pt x="214" y="105"/>
                    <a:pt x="213" y="107"/>
                    <a:pt x="214" y="109"/>
                  </a:cubicBezTo>
                  <a:cubicBezTo>
                    <a:pt x="216" y="111"/>
                    <a:pt x="219" y="111"/>
                    <a:pt x="222" y="111"/>
                  </a:cubicBezTo>
                  <a:cubicBezTo>
                    <a:pt x="224" y="111"/>
                    <a:pt x="224" y="111"/>
                    <a:pt x="224" y="111"/>
                  </a:cubicBezTo>
                  <a:cubicBezTo>
                    <a:pt x="224" y="111"/>
                    <a:pt x="225" y="111"/>
                    <a:pt x="226" y="111"/>
                  </a:cubicBezTo>
                  <a:cubicBezTo>
                    <a:pt x="226" y="111"/>
                    <a:pt x="226" y="111"/>
                    <a:pt x="226" y="111"/>
                  </a:cubicBezTo>
                  <a:cubicBezTo>
                    <a:pt x="227" y="111"/>
                    <a:pt x="229" y="112"/>
                    <a:pt x="230" y="113"/>
                  </a:cubicBezTo>
                  <a:cubicBezTo>
                    <a:pt x="232" y="115"/>
                    <a:pt x="235" y="117"/>
                    <a:pt x="241" y="118"/>
                  </a:cubicBezTo>
                  <a:cubicBezTo>
                    <a:pt x="245" y="119"/>
                    <a:pt x="247" y="121"/>
                    <a:pt x="248" y="123"/>
                  </a:cubicBezTo>
                  <a:cubicBezTo>
                    <a:pt x="249" y="123"/>
                    <a:pt x="249" y="124"/>
                    <a:pt x="250" y="124"/>
                  </a:cubicBezTo>
                  <a:cubicBezTo>
                    <a:pt x="250" y="124"/>
                    <a:pt x="251" y="124"/>
                    <a:pt x="251" y="123"/>
                  </a:cubicBezTo>
                  <a:cubicBezTo>
                    <a:pt x="253" y="123"/>
                    <a:pt x="254" y="122"/>
                    <a:pt x="256" y="122"/>
                  </a:cubicBezTo>
                  <a:cubicBezTo>
                    <a:pt x="257" y="122"/>
                    <a:pt x="259" y="122"/>
                    <a:pt x="260" y="123"/>
                  </a:cubicBezTo>
                  <a:cubicBezTo>
                    <a:pt x="264" y="126"/>
                    <a:pt x="263" y="131"/>
                    <a:pt x="262" y="135"/>
                  </a:cubicBezTo>
                  <a:cubicBezTo>
                    <a:pt x="262" y="136"/>
                    <a:pt x="262" y="137"/>
                    <a:pt x="262" y="137"/>
                  </a:cubicBezTo>
                  <a:cubicBezTo>
                    <a:pt x="262" y="138"/>
                    <a:pt x="263" y="139"/>
                    <a:pt x="262" y="140"/>
                  </a:cubicBezTo>
                  <a:cubicBezTo>
                    <a:pt x="262" y="141"/>
                    <a:pt x="261" y="143"/>
                    <a:pt x="261" y="144"/>
                  </a:cubicBezTo>
                  <a:cubicBezTo>
                    <a:pt x="261" y="145"/>
                    <a:pt x="260" y="145"/>
                    <a:pt x="260" y="145"/>
                  </a:cubicBezTo>
                  <a:cubicBezTo>
                    <a:pt x="258" y="148"/>
                    <a:pt x="255" y="149"/>
                    <a:pt x="252" y="150"/>
                  </a:cubicBezTo>
                  <a:cubicBezTo>
                    <a:pt x="249" y="152"/>
                    <a:pt x="247" y="153"/>
                    <a:pt x="245" y="155"/>
                  </a:cubicBezTo>
                  <a:cubicBezTo>
                    <a:pt x="245" y="155"/>
                    <a:pt x="245" y="156"/>
                    <a:pt x="245" y="156"/>
                  </a:cubicBezTo>
                  <a:cubicBezTo>
                    <a:pt x="244" y="157"/>
                    <a:pt x="243" y="158"/>
                    <a:pt x="243" y="160"/>
                  </a:cubicBezTo>
                  <a:cubicBezTo>
                    <a:pt x="243" y="162"/>
                    <a:pt x="243" y="164"/>
                    <a:pt x="242" y="166"/>
                  </a:cubicBezTo>
                  <a:cubicBezTo>
                    <a:pt x="242" y="168"/>
                    <a:pt x="240" y="170"/>
                    <a:pt x="239" y="171"/>
                  </a:cubicBezTo>
                  <a:cubicBezTo>
                    <a:pt x="238" y="172"/>
                    <a:pt x="237" y="173"/>
                    <a:pt x="237" y="173"/>
                  </a:cubicBezTo>
                  <a:cubicBezTo>
                    <a:pt x="237" y="178"/>
                    <a:pt x="236" y="184"/>
                    <a:pt x="239" y="188"/>
                  </a:cubicBezTo>
                  <a:cubicBezTo>
                    <a:pt x="240" y="188"/>
                    <a:pt x="241" y="188"/>
                    <a:pt x="242" y="187"/>
                  </a:cubicBezTo>
                  <a:cubicBezTo>
                    <a:pt x="243" y="186"/>
                    <a:pt x="244" y="186"/>
                    <a:pt x="246" y="186"/>
                  </a:cubicBezTo>
                  <a:cubicBezTo>
                    <a:pt x="247" y="186"/>
                    <a:pt x="249" y="186"/>
                    <a:pt x="250" y="187"/>
                  </a:cubicBezTo>
                  <a:cubicBezTo>
                    <a:pt x="252" y="189"/>
                    <a:pt x="253" y="191"/>
                    <a:pt x="251" y="194"/>
                  </a:cubicBezTo>
                  <a:cubicBezTo>
                    <a:pt x="251" y="195"/>
                    <a:pt x="250" y="196"/>
                    <a:pt x="251" y="199"/>
                  </a:cubicBezTo>
                  <a:cubicBezTo>
                    <a:pt x="253" y="204"/>
                    <a:pt x="250" y="210"/>
                    <a:pt x="248" y="214"/>
                  </a:cubicBezTo>
                  <a:cubicBezTo>
                    <a:pt x="247" y="215"/>
                    <a:pt x="247" y="215"/>
                    <a:pt x="246" y="215"/>
                  </a:cubicBezTo>
                  <a:cubicBezTo>
                    <a:pt x="246" y="215"/>
                    <a:pt x="245" y="215"/>
                    <a:pt x="245" y="215"/>
                  </a:cubicBezTo>
                  <a:cubicBezTo>
                    <a:pt x="244" y="215"/>
                    <a:pt x="244" y="215"/>
                    <a:pt x="243" y="215"/>
                  </a:cubicBezTo>
                  <a:cubicBezTo>
                    <a:pt x="241" y="212"/>
                    <a:pt x="237" y="211"/>
                    <a:pt x="234" y="210"/>
                  </a:cubicBezTo>
                  <a:cubicBezTo>
                    <a:pt x="234" y="210"/>
                    <a:pt x="233" y="211"/>
                    <a:pt x="233" y="211"/>
                  </a:cubicBezTo>
                  <a:cubicBezTo>
                    <a:pt x="232" y="212"/>
                    <a:pt x="229" y="215"/>
                    <a:pt x="224" y="215"/>
                  </a:cubicBezTo>
                  <a:cubicBezTo>
                    <a:pt x="212" y="214"/>
                    <a:pt x="208" y="210"/>
                    <a:pt x="204" y="207"/>
                  </a:cubicBezTo>
                  <a:cubicBezTo>
                    <a:pt x="203" y="206"/>
                    <a:pt x="201" y="205"/>
                    <a:pt x="199" y="204"/>
                  </a:cubicBezTo>
                  <a:cubicBezTo>
                    <a:pt x="199" y="205"/>
                    <a:pt x="198" y="206"/>
                    <a:pt x="198" y="207"/>
                  </a:cubicBezTo>
                  <a:cubicBezTo>
                    <a:pt x="197" y="210"/>
                    <a:pt x="196" y="214"/>
                    <a:pt x="192" y="215"/>
                  </a:cubicBezTo>
                  <a:cubicBezTo>
                    <a:pt x="192" y="215"/>
                    <a:pt x="191" y="215"/>
                    <a:pt x="191" y="215"/>
                  </a:cubicBezTo>
                  <a:cubicBezTo>
                    <a:pt x="187" y="215"/>
                    <a:pt x="184" y="212"/>
                    <a:pt x="181" y="210"/>
                  </a:cubicBezTo>
                  <a:cubicBezTo>
                    <a:pt x="180" y="209"/>
                    <a:pt x="180" y="209"/>
                    <a:pt x="180" y="209"/>
                  </a:cubicBezTo>
                  <a:cubicBezTo>
                    <a:pt x="179" y="209"/>
                    <a:pt x="179" y="208"/>
                    <a:pt x="179" y="207"/>
                  </a:cubicBezTo>
                  <a:cubicBezTo>
                    <a:pt x="179" y="205"/>
                    <a:pt x="179" y="205"/>
                    <a:pt x="180" y="204"/>
                  </a:cubicBezTo>
                  <a:cubicBezTo>
                    <a:pt x="181" y="202"/>
                    <a:pt x="182" y="201"/>
                    <a:pt x="182" y="200"/>
                  </a:cubicBezTo>
                  <a:cubicBezTo>
                    <a:pt x="184" y="197"/>
                    <a:pt x="186" y="194"/>
                    <a:pt x="186" y="192"/>
                  </a:cubicBezTo>
                  <a:cubicBezTo>
                    <a:pt x="183" y="186"/>
                    <a:pt x="179" y="180"/>
                    <a:pt x="174" y="176"/>
                  </a:cubicBezTo>
                  <a:cubicBezTo>
                    <a:pt x="173" y="175"/>
                    <a:pt x="172" y="173"/>
                    <a:pt x="173" y="172"/>
                  </a:cubicBezTo>
                  <a:cubicBezTo>
                    <a:pt x="176" y="164"/>
                    <a:pt x="182" y="155"/>
                    <a:pt x="187" y="147"/>
                  </a:cubicBezTo>
                  <a:cubicBezTo>
                    <a:pt x="187" y="145"/>
                    <a:pt x="186" y="143"/>
                    <a:pt x="184" y="141"/>
                  </a:cubicBezTo>
                  <a:cubicBezTo>
                    <a:pt x="183" y="139"/>
                    <a:pt x="181" y="139"/>
                    <a:pt x="179" y="138"/>
                  </a:cubicBezTo>
                  <a:cubicBezTo>
                    <a:pt x="177" y="137"/>
                    <a:pt x="174" y="136"/>
                    <a:pt x="172" y="133"/>
                  </a:cubicBezTo>
                  <a:cubicBezTo>
                    <a:pt x="170" y="131"/>
                    <a:pt x="170" y="127"/>
                    <a:pt x="170" y="125"/>
                  </a:cubicBezTo>
                  <a:cubicBezTo>
                    <a:pt x="170" y="124"/>
                    <a:pt x="170" y="123"/>
                    <a:pt x="170" y="122"/>
                  </a:cubicBezTo>
                  <a:cubicBezTo>
                    <a:pt x="170" y="121"/>
                    <a:pt x="168" y="121"/>
                    <a:pt x="167" y="121"/>
                  </a:cubicBezTo>
                  <a:cubicBezTo>
                    <a:pt x="167" y="121"/>
                    <a:pt x="166" y="121"/>
                    <a:pt x="166" y="121"/>
                  </a:cubicBezTo>
                  <a:cubicBezTo>
                    <a:pt x="165" y="120"/>
                    <a:pt x="164" y="119"/>
                    <a:pt x="164" y="118"/>
                  </a:cubicBezTo>
                  <a:cubicBezTo>
                    <a:pt x="164" y="110"/>
                    <a:pt x="169" y="104"/>
                    <a:pt x="177" y="104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9" name="Freeform 68"/>
            <p:cNvSpPr>
              <a:spLocks/>
            </p:cNvSpPr>
            <p:nvPr userDrawn="1"/>
          </p:nvSpPr>
          <p:spPr bwMode="auto">
            <a:xfrm>
              <a:off x="641350" y="10407336"/>
              <a:ext cx="201613" cy="282575"/>
            </a:xfrm>
            <a:custGeom>
              <a:avLst/>
              <a:gdLst>
                <a:gd name="T0" fmla="*/ 16 w 52"/>
                <a:gd name="T1" fmla="*/ 58 h 73"/>
                <a:gd name="T2" fmla="*/ 26 w 52"/>
                <a:gd name="T3" fmla="*/ 72 h 73"/>
                <a:gd name="T4" fmla="*/ 30 w 52"/>
                <a:gd name="T5" fmla="*/ 73 h 73"/>
                <a:gd name="T6" fmla="*/ 39 w 52"/>
                <a:gd name="T7" fmla="*/ 72 h 73"/>
                <a:gd name="T8" fmla="*/ 45 w 52"/>
                <a:gd name="T9" fmla="*/ 71 h 73"/>
                <a:gd name="T10" fmla="*/ 46 w 52"/>
                <a:gd name="T11" fmla="*/ 70 h 73"/>
                <a:gd name="T12" fmla="*/ 52 w 52"/>
                <a:gd name="T13" fmla="*/ 59 h 73"/>
                <a:gd name="T14" fmla="*/ 52 w 52"/>
                <a:gd name="T15" fmla="*/ 59 h 73"/>
                <a:gd name="T16" fmla="*/ 50 w 52"/>
                <a:gd name="T17" fmla="*/ 37 h 73"/>
                <a:gd name="T18" fmla="*/ 50 w 52"/>
                <a:gd name="T19" fmla="*/ 36 h 73"/>
                <a:gd name="T20" fmla="*/ 47 w 52"/>
                <a:gd name="T21" fmla="*/ 35 h 73"/>
                <a:gd name="T22" fmla="*/ 45 w 52"/>
                <a:gd name="T23" fmla="*/ 33 h 73"/>
                <a:gd name="T24" fmla="*/ 45 w 52"/>
                <a:gd name="T25" fmla="*/ 27 h 73"/>
                <a:gd name="T26" fmla="*/ 45 w 52"/>
                <a:gd name="T27" fmla="*/ 26 h 73"/>
                <a:gd name="T28" fmla="*/ 44 w 52"/>
                <a:gd name="T29" fmla="*/ 26 h 73"/>
                <a:gd name="T30" fmla="*/ 44 w 52"/>
                <a:gd name="T31" fmla="*/ 26 h 73"/>
                <a:gd name="T32" fmla="*/ 37 w 52"/>
                <a:gd name="T33" fmla="*/ 28 h 73"/>
                <a:gd name="T34" fmla="*/ 34 w 52"/>
                <a:gd name="T35" fmla="*/ 27 h 73"/>
                <a:gd name="T36" fmla="*/ 21 w 52"/>
                <a:gd name="T37" fmla="*/ 1 h 73"/>
                <a:gd name="T38" fmla="*/ 19 w 52"/>
                <a:gd name="T39" fmla="*/ 0 h 73"/>
                <a:gd name="T40" fmla="*/ 14 w 52"/>
                <a:gd name="T41" fmla="*/ 7 h 73"/>
                <a:gd name="T42" fmla="*/ 12 w 52"/>
                <a:gd name="T43" fmla="*/ 13 h 73"/>
                <a:gd name="T44" fmla="*/ 5 w 52"/>
                <a:gd name="T45" fmla="*/ 5 h 73"/>
                <a:gd name="T46" fmla="*/ 4 w 52"/>
                <a:gd name="T47" fmla="*/ 4 h 73"/>
                <a:gd name="T48" fmla="*/ 4 w 52"/>
                <a:gd name="T49" fmla="*/ 4 h 73"/>
                <a:gd name="T50" fmla="*/ 3 w 52"/>
                <a:gd name="T51" fmla="*/ 4 h 73"/>
                <a:gd name="T52" fmla="*/ 1 w 52"/>
                <a:gd name="T53" fmla="*/ 14 h 73"/>
                <a:gd name="T54" fmla="*/ 16 w 52"/>
                <a:gd name="T55" fmla="*/ 58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52" h="73">
                  <a:moveTo>
                    <a:pt x="16" y="58"/>
                  </a:moveTo>
                  <a:cubicBezTo>
                    <a:pt x="18" y="65"/>
                    <a:pt x="22" y="69"/>
                    <a:pt x="26" y="72"/>
                  </a:cubicBezTo>
                  <a:cubicBezTo>
                    <a:pt x="27" y="73"/>
                    <a:pt x="29" y="73"/>
                    <a:pt x="30" y="73"/>
                  </a:cubicBezTo>
                  <a:cubicBezTo>
                    <a:pt x="33" y="73"/>
                    <a:pt x="36" y="72"/>
                    <a:pt x="39" y="72"/>
                  </a:cubicBezTo>
                  <a:cubicBezTo>
                    <a:pt x="41" y="71"/>
                    <a:pt x="43" y="71"/>
                    <a:pt x="45" y="71"/>
                  </a:cubicBezTo>
                  <a:cubicBezTo>
                    <a:pt x="46" y="71"/>
                    <a:pt x="46" y="71"/>
                    <a:pt x="46" y="70"/>
                  </a:cubicBezTo>
                  <a:cubicBezTo>
                    <a:pt x="49" y="68"/>
                    <a:pt x="51" y="64"/>
                    <a:pt x="52" y="59"/>
                  </a:cubicBezTo>
                  <a:cubicBezTo>
                    <a:pt x="52" y="59"/>
                    <a:pt x="52" y="59"/>
                    <a:pt x="52" y="59"/>
                  </a:cubicBezTo>
                  <a:cubicBezTo>
                    <a:pt x="51" y="51"/>
                    <a:pt x="50" y="45"/>
                    <a:pt x="50" y="37"/>
                  </a:cubicBezTo>
                  <a:cubicBezTo>
                    <a:pt x="50" y="37"/>
                    <a:pt x="50" y="36"/>
                    <a:pt x="50" y="36"/>
                  </a:cubicBezTo>
                  <a:cubicBezTo>
                    <a:pt x="49" y="35"/>
                    <a:pt x="48" y="35"/>
                    <a:pt x="47" y="35"/>
                  </a:cubicBezTo>
                  <a:cubicBezTo>
                    <a:pt x="46" y="34"/>
                    <a:pt x="45" y="34"/>
                    <a:pt x="45" y="33"/>
                  </a:cubicBezTo>
                  <a:cubicBezTo>
                    <a:pt x="44" y="32"/>
                    <a:pt x="44" y="30"/>
                    <a:pt x="45" y="27"/>
                  </a:cubicBezTo>
                  <a:cubicBezTo>
                    <a:pt x="45" y="27"/>
                    <a:pt x="45" y="27"/>
                    <a:pt x="45" y="26"/>
                  </a:cubicBezTo>
                  <a:cubicBezTo>
                    <a:pt x="45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1" y="27"/>
                    <a:pt x="39" y="28"/>
                    <a:pt x="37" y="28"/>
                  </a:cubicBezTo>
                  <a:cubicBezTo>
                    <a:pt x="36" y="28"/>
                    <a:pt x="35" y="28"/>
                    <a:pt x="34" y="27"/>
                  </a:cubicBezTo>
                  <a:cubicBezTo>
                    <a:pt x="33" y="15"/>
                    <a:pt x="31" y="4"/>
                    <a:pt x="21" y="1"/>
                  </a:cubicBezTo>
                  <a:cubicBezTo>
                    <a:pt x="21" y="1"/>
                    <a:pt x="20" y="0"/>
                    <a:pt x="19" y="0"/>
                  </a:cubicBezTo>
                  <a:cubicBezTo>
                    <a:pt x="17" y="0"/>
                    <a:pt x="16" y="3"/>
                    <a:pt x="14" y="7"/>
                  </a:cubicBezTo>
                  <a:cubicBezTo>
                    <a:pt x="14" y="9"/>
                    <a:pt x="13" y="11"/>
                    <a:pt x="12" y="13"/>
                  </a:cubicBezTo>
                  <a:cubicBezTo>
                    <a:pt x="8" y="12"/>
                    <a:pt x="6" y="9"/>
                    <a:pt x="5" y="5"/>
                  </a:cubicBezTo>
                  <a:cubicBezTo>
                    <a:pt x="5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1" y="7"/>
                    <a:pt x="0" y="10"/>
                    <a:pt x="1" y="14"/>
                  </a:cubicBezTo>
                  <a:cubicBezTo>
                    <a:pt x="5" y="27"/>
                    <a:pt x="10" y="41"/>
                    <a:pt x="16" y="58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0" name="Freeform 69"/>
            <p:cNvSpPr>
              <a:spLocks/>
            </p:cNvSpPr>
            <p:nvPr userDrawn="1"/>
          </p:nvSpPr>
          <p:spPr bwMode="auto">
            <a:xfrm>
              <a:off x="10023475" y="13480736"/>
              <a:ext cx="46038" cy="57150"/>
            </a:xfrm>
            <a:custGeom>
              <a:avLst/>
              <a:gdLst>
                <a:gd name="T0" fmla="*/ 8 w 12"/>
                <a:gd name="T1" fmla="*/ 0 h 15"/>
                <a:gd name="T2" fmla="*/ 6 w 12"/>
                <a:gd name="T3" fmla="*/ 1 h 15"/>
                <a:gd name="T4" fmla="*/ 2 w 12"/>
                <a:gd name="T5" fmla="*/ 10 h 15"/>
                <a:gd name="T6" fmla="*/ 1 w 12"/>
                <a:gd name="T7" fmla="*/ 11 h 15"/>
                <a:gd name="T8" fmla="*/ 0 w 12"/>
                <a:gd name="T9" fmla="*/ 12 h 15"/>
                <a:gd name="T10" fmla="*/ 1 w 12"/>
                <a:gd name="T11" fmla="*/ 14 h 15"/>
                <a:gd name="T12" fmla="*/ 1 w 12"/>
                <a:gd name="T13" fmla="*/ 15 h 15"/>
                <a:gd name="T14" fmla="*/ 2 w 12"/>
                <a:gd name="T15" fmla="*/ 15 h 15"/>
                <a:gd name="T16" fmla="*/ 3 w 12"/>
                <a:gd name="T17" fmla="*/ 15 h 15"/>
                <a:gd name="T18" fmla="*/ 7 w 12"/>
                <a:gd name="T19" fmla="*/ 10 h 15"/>
                <a:gd name="T20" fmla="*/ 8 w 12"/>
                <a:gd name="T21" fmla="*/ 9 h 15"/>
                <a:gd name="T22" fmla="*/ 11 w 12"/>
                <a:gd name="T23" fmla="*/ 9 h 15"/>
                <a:gd name="T24" fmla="*/ 12 w 12"/>
                <a:gd name="T25" fmla="*/ 8 h 15"/>
                <a:gd name="T26" fmla="*/ 12 w 12"/>
                <a:gd name="T27" fmla="*/ 2 h 15"/>
                <a:gd name="T28" fmla="*/ 12 w 12"/>
                <a:gd name="T29" fmla="*/ 1 h 15"/>
                <a:gd name="T30" fmla="*/ 8 w 12"/>
                <a:gd name="T31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" h="15">
                  <a:moveTo>
                    <a:pt x="8" y="0"/>
                  </a:moveTo>
                  <a:cubicBezTo>
                    <a:pt x="7" y="0"/>
                    <a:pt x="7" y="0"/>
                    <a:pt x="6" y="1"/>
                  </a:cubicBezTo>
                  <a:cubicBezTo>
                    <a:pt x="4" y="1"/>
                    <a:pt x="2" y="3"/>
                    <a:pt x="2" y="10"/>
                  </a:cubicBezTo>
                  <a:cubicBezTo>
                    <a:pt x="1" y="10"/>
                    <a:pt x="1" y="11"/>
                    <a:pt x="1" y="11"/>
                  </a:cubicBezTo>
                  <a:cubicBezTo>
                    <a:pt x="0" y="11"/>
                    <a:pt x="0" y="11"/>
                    <a:pt x="0" y="12"/>
                  </a:cubicBezTo>
                  <a:cubicBezTo>
                    <a:pt x="1" y="13"/>
                    <a:pt x="1" y="13"/>
                    <a:pt x="1" y="14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5"/>
                    <a:pt x="2" y="15"/>
                    <a:pt x="3" y="15"/>
                  </a:cubicBezTo>
                  <a:cubicBezTo>
                    <a:pt x="4" y="13"/>
                    <a:pt x="6" y="12"/>
                    <a:pt x="7" y="10"/>
                  </a:cubicBezTo>
                  <a:cubicBezTo>
                    <a:pt x="7" y="10"/>
                    <a:pt x="7" y="9"/>
                    <a:pt x="8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2" y="9"/>
                    <a:pt x="12" y="8"/>
                    <a:pt x="12" y="8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0"/>
                    <a:pt x="9" y="0"/>
                    <a:pt x="8" y="0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1" name="Freeform 70"/>
            <p:cNvSpPr>
              <a:spLocks/>
            </p:cNvSpPr>
            <p:nvPr userDrawn="1"/>
          </p:nvSpPr>
          <p:spPr bwMode="auto">
            <a:xfrm>
              <a:off x="11901488" y="13995086"/>
              <a:ext cx="136525" cy="328613"/>
            </a:xfrm>
            <a:custGeom>
              <a:avLst/>
              <a:gdLst>
                <a:gd name="T0" fmla="*/ 35 w 35"/>
                <a:gd name="T1" fmla="*/ 5 h 85"/>
                <a:gd name="T2" fmla="*/ 33 w 35"/>
                <a:gd name="T3" fmla="*/ 3 h 85"/>
                <a:gd name="T4" fmla="*/ 33 w 35"/>
                <a:gd name="T5" fmla="*/ 2 h 85"/>
                <a:gd name="T6" fmla="*/ 31 w 35"/>
                <a:gd name="T7" fmla="*/ 1 h 85"/>
                <a:gd name="T8" fmla="*/ 29 w 35"/>
                <a:gd name="T9" fmla="*/ 0 h 85"/>
                <a:gd name="T10" fmla="*/ 26 w 35"/>
                <a:gd name="T11" fmla="*/ 0 h 85"/>
                <a:gd name="T12" fmla="*/ 24 w 35"/>
                <a:gd name="T13" fmla="*/ 0 h 85"/>
                <a:gd name="T14" fmla="*/ 23 w 35"/>
                <a:gd name="T15" fmla="*/ 1 h 85"/>
                <a:gd name="T16" fmla="*/ 21 w 35"/>
                <a:gd name="T17" fmla="*/ 2 h 85"/>
                <a:gd name="T18" fmla="*/ 20 w 35"/>
                <a:gd name="T19" fmla="*/ 4 h 85"/>
                <a:gd name="T20" fmla="*/ 18 w 35"/>
                <a:gd name="T21" fmla="*/ 7 h 85"/>
                <a:gd name="T22" fmla="*/ 16 w 35"/>
                <a:gd name="T23" fmla="*/ 17 h 85"/>
                <a:gd name="T24" fmla="*/ 13 w 35"/>
                <a:gd name="T25" fmla="*/ 18 h 85"/>
                <a:gd name="T26" fmla="*/ 11 w 35"/>
                <a:gd name="T27" fmla="*/ 19 h 85"/>
                <a:gd name="T28" fmla="*/ 5 w 35"/>
                <a:gd name="T29" fmla="*/ 22 h 85"/>
                <a:gd name="T30" fmla="*/ 1 w 35"/>
                <a:gd name="T31" fmla="*/ 26 h 85"/>
                <a:gd name="T32" fmla="*/ 0 w 35"/>
                <a:gd name="T33" fmla="*/ 27 h 85"/>
                <a:gd name="T34" fmla="*/ 1 w 35"/>
                <a:gd name="T35" fmla="*/ 28 h 85"/>
                <a:gd name="T36" fmla="*/ 6 w 35"/>
                <a:gd name="T37" fmla="*/ 34 h 85"/>
                <a:gd name="T38" fmla="*/ 7 w 35"/>
                <a:gd name="T39" fmla="*/ 35 h 85"/>
                <a:gd name="T40" fmla="*/ 4 w 35"/>
                <a:gd name="T41" fmla="*/ 39 h 85"/>
                <a:gd name="T42" fmla="*/ 3 w 35"/>
                <a:gd name="T43" fmla="*/ 42 h 85"/>
                <a:gd name="T44" fmla="*/ 2 w 35"/>
                <a:gd name="T45" fmla="*/ 44 h 85"/>
                <a:gd name="T46" fmla="*/ 2 w 35"/>
                <a:gd name="T47" fmla="*/ 48 h 85"/>
                <a:gd name="T48" fmla="*/ 3 w 35"/>
                <a:gd name="T49" fmla="*/ 52 h 85"/>
                <a:gd name="T50" fmla="*/ 4 w 35"/>
                <a:gd name="T51" fmla="*/ 56 h 85"/>
                <a:gd name="T52" fmla="*/ 5 w 35"/>
                <a:gd name="T53" fmla="*/ 75 h 85"/>
                <a:gd name="T54" fmla="*/ 7 w 35"/>
                <a:gd name="T55" fmla="*/ 79 h 85"/>
                <a:gd name="T56" fmla="*/ 10 w 35"/>
                <a:gd name="T57" fmla="*/ 84 h 85"/>
                <a:gd name="T58" fmla="*/ 11 w 35"/>
                <a:gd name="T59" fmla="*/ 85 h 85"/>
                <a:gd name="T60" fmla="*/ 11 w 35"/>
                <a:gd name="T61" fmla="*/ 85 h 85"/>
                <a:gd name="T62" fmla="*/ 12 w 35"/>
                <a:gd name="T63" fmla="*/ 85 h 85"/>
                <a:gd name="T64" fmla="*/ 17 w 35"/>
                <a:gd name="T65" fmla="*/ 80 h 85"/>
                <a:gd name="T66" fmla="*/ 19 w 35"/>
                <a:gd name="T67" fmla="*/ 77 h 85"/>
                <a:gd name="T68" fmla="*/ 20 w 35"/>
                <a:gd name="T69" fmla="*/ 75 h 85"/>
                <a:gd name="T70" fmla="*/ 21 w 35"/>
                <a:gd name="T71" fmla="*/ 73 h 85"/>
                <a:gd name="T72" fmla="*/ 22 w 35"/>
                <a:gd name="T73" fmla="*/ 68 h 85"/>
                <a:gd name="T74" fmla="*/ 21 w 35"/>
                <a:gd name="T75" fmla="*/ 61 h 85"/>
                <a:gd name="T76" fmla="*/ 21 w 35"/>
                <a:gd name="T77" fmla="*/ 56 h 85"/>
                <a:gd name="T78" fmla="*/ 20 w 35"/>
                <a:gd name="T79" fmla="*/ 48 h 85"/>
                <a:gd name="T80" fmla="*/ 25 w 35"/>
                <a:gd name="T81" fmla="*/ 40 h 85"/>
                <a:gd name="T82" fmla="*/ 26 w 35"/>
                <a:gd name="T83" fmla="*/ 34 h 85"/>
                <a:gd name="T84" fmla="*/ 28 w 35"/>
                <a:gd name="T85" fmla="*/ 25 h 85"/>
                <a:gd name="T86" fmla="*/ 34 w 35"/>
                <a:gd name="T87" fmla="*/ 17 h 85"/>
                <a:gd name="T88" fmla="*/ 35 w 35"/>
                <a:gd name="T89" fmla="*/ 14 h 85"/>
                <a:gd name="T90" fmla="*/ 35 w 35"/>
                <a:gd name="T91" fmla="*/ 13 h 85"/>
                <a:gd name="T92" fmla="*/ 35 w 35"/>
                <a:gd name="T93" fmla="*/ 10 h 85"/>
                <a:gd name="T94" fmla="*/ 35 w 35"/>
                <a:gd name="T95" fmla="*/ 7 h 85"/>
                <a:gd name="T96" fmla="*/ 35 w 35"/>
                <a:gd name="T97" fmla="*/ 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" h="85">
                  <a:moveTo>
                    <a:pt x="35" y="5"/>
                  </a:moveTo>
                  <a:cubicBezTo>
                    <a:pt x="33" y="3"/>
                    <a:pt x="33" y="3"/>
                    <a:pt x="33" y="3"/>
                  </a:cubicBezTo>
                  <a:cubicBezTo>
                    <a:pt x="33" y="3"/>
                    <a:pt x="33" y="3"/>
                    <a:pt x="33" y="2"/>
                  </a:cubicBezTo>
                  <a:cubicBezTo>
                    <a:pt x="31" y="1"/>
                    <a:pt x="31" y="1"/>
                    <a:pt x="31" y="1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5" y="17"/>
                    <a:pt x="14" y="18"/>
                    <a:pt x="13" y="18"/>
                  </a:cubicBezTo>
                  <a:cubicBezTo>
                    <a:pt x="12" y="18"/>
                    <a:pt x="12" y="19"/>
                    <a:pt x="11" y="19"/>
                  </a:cubicBezTo>
                  <a:cubicBezTo>
                    <a:pt x="9" y="20"/>
                    <a:pt x="7" y="21"/>
                    <a:pt x="5" y="22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6"/>
                    <a:pt x="0" y="27"/>
                    <a:pt x="0" y="27"/>
                  </a:cubicBezTo>
                  <a:cubicBezTo>
                    <a:pt x="0" y="27"/>
                    <a:pt x="1" y="27"/>
                    <a:pt x="1" y="28"/>
                  </a:cubicBezTo>
                  <a:cubicBezTo>
                    <a:pt x="3" y="30"/>
                    <a:pt x="5" y="32"/>
                    <a:pt x="6" y="34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6" y="36"/>
                    <a:pt x="5" y="37"/>
                    <a:pt x="4" y="39"/>
                  </a:cubicBezTo>
                  <a:cubicBezTo>
                    <a:pt x="3" y="42"/>
                    <a:pt x="3" y="42"/>
                    <a:pt x="3" y="42"/>
                  </a:cubicBezTo>
                  <a:cubicBezTo>
                    <a:pt x="2" y="44"/>
                    <a:pt x="2" y="44"/>
                    <a:pt x="2" y="44"/>
                  </a:cubicBezTo>
                  <a:cubicBezTo>
                    <a:pt x="2" y="48"/>
                    <a:pt x="2" y="48"/>
                    <a:pt x="2" y="48"/>
                  </a:cubicBezTo>
                  <a:cubicBezTo>
                    <a:pt x="2" y="49"/>
                    <a:pt x="3" y="51"/>
                    <a:pt x="3" y="52"/>
                  </a:cubicBezTo>
                  <a:cubicBezTo>
                    <a:pt x="3" y="53"/>
                    <a:pt x="4" y="55"/>
                    <a:pt x="4" y="56"/>
                  </a:cubicBezTo>
                  <a:cubicBezTo>
                    <a:pt x="4" y="62"/>
                    <a:pt x="4" y="68"/>
                    <a:pt x="5" y="75"/>
                  </a:cubicBezTo>
                  <a:cubicBezTo>
                    <a:pt x="6" y="77"/>
                    <a:pt x="6" y="78"/>
                    <a:pt x="7" y="79"/>
                  </a:cubicBezTo>
                  <a:cubicBezTo>
                    <a:pt x="10" y="84"/>
                    <a:pt x="10" y="84"/>
                    <a:pt x="10" y="84"/>
                  </a:cubicBezTo>
                  <a:cubicBezTo>
                    <a:pt x="11" y="85"/>
                    <a:pt x="11" y="85"/>
                    <a:pt x="11" y="85"/>
                  </a:cubicBezTo>
                  <a:cubicBezTo>
                    <a:pt x="11" y="85"/>
                    <a:pt x="11" y="85"/>
                    <a:pt x="11" y="85"/>
                  </a:cubicBezTo>
                  <a:cubicBezTo>
                    <a:pt x="11" y="85"/>
                    <a:pt x="12" y="85"/>
                    <a:pt x="12" y="85"/>
                  </a:cubicBezTo>
                  <a:cubicBezTo>
                    <a:pt x="17" y="80"/>
                    <a:pt x="17" y="80"/>
                    <a:pt x="17" y="80"/>
                  </a:cubicBezTo>
                  <a:cubicBezTo>
                    <a:pt x="18" y="79"/>
                    <a:pt x="18" y="78"/>
                    <a:pt x="19" y="77"/>
                  </a:cubicBezTo>
                  <a:cubicBezTo>
                    <a:pt x="20" y="76"/>
                    <a:pt x="20" y="75"/>
                    <a:pt x="20" y="75"/>
                  </a:cubicBezTo>
                  <a:cubicBezTo>
                    <a:pt x="20" y="74"/>
                    <a:pt x="21" y="74"/>
                    <a:pt x="21" y="73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2" y="66"/>
                    <a:pt x="22" y="63"/>
                    <a:pt x="21" y="61"/>
                  </a:cubicBezTo>
                  <a:cubicBezTo>
                    <a:pt x="21" y="59"/>
                    <a:pt x="21" y="58"/>
                    <a:pt x="21" y="56"/>
                  </a:cubicBezTo>
                  <a:cubicBezTo>
                    <a:pt x="20" y="53"/>
                    <a:pt x="20" y="51"/>
                    <a:pt x="20" y="48"/>
                  </a:cubicBezTo>
                  <a:cubicBezTo>
                    <a:pt x="22" y="46"/>
                    <a:pt x="23" y="42"/>
                    <a:pt x="25" y="40"/>
                  </a:cubicBezTo>
                  <a:cubicBezTo>
                    <a:pt x="25" y="38"/>
                    <a:pt x="26" y="36"/>
                    <a:pt x="26" y="34"/>
                  </a:cubicBezTo>
                  <a:cubicBezTo>
                    <a:pt x="27" y="31"/>
                    <a:pt x="27" y="28"/>
                    <a:pt x="28" y="25"/>
                  </a:cubicBezTo>
                  <a:cubicBezTo>
                    <a:pt x="30" y="23"/>
                    <a:pt x="32" y="20"/>
                    <a:pt x="34" y="17"/>
                  </a:cubicBezTo>
                  <a:cubicBezTo>
                    <a:pt x="35" y="14"/>
                    <a:pt x="35" y="14"/>
                    <a:pt x="35" y="14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35" y="12"/>
                    <a:pt x="35" y="11"/>
                    <a:pt x="35" y="10"/>
                  </a:cubicBezTo>
                  <a:cubicBezTo>
                    <a:pt x="35" y="7"/>
                    <a:pt x="35" y="7"/>
                    <a:pt x="35" y="7"/>
                  </a:cubicBezTo>
                  <a:lnTo>
                    <a:pt x="35" y="5"/>
                  </a:ln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2" name="Freeform 71"/>
            <p:cNvSpPr>
              <a:spLocks/>
            </p:cNvSpPr>
            <p:nvPr userDrawn="1"/>
          </p:nvSpPr>
          <p:spPr bwMode="auto">
            <a:xfrm>
              <a:off x="11960225" y="14334811"/>
              <a:ext cx="61913" cy="93663"/>
            </a:xfrm>
            <a:custGeom>
              <a:avLst/>
              <a:gdLst>
                <a:gd name="T0" fmla="*/ 15 w 16"/>
                <a:gd name="T1" fmla="*/ 9 h 24"/>
                <a:gd name="T2" fmla="*/ 11 w 16"/>
                <a:gd name="T3" fmla="*/ 0 h 24"/>
                <a:gd name="T4" fmla="*/ 10 w 16"/>
                <a:gd name="T5" fmla="*/ 0 h 24"/>
                <a:gd name="T6" fmla="*/ 10 w 16"/>
                <a:gd name="T7" fmla="*/ 0 h 24"/>
                <a:gd name="T8" fmla="*/ 9 w 16"/>
                <a:gd name="T9" fmla="*/ 0 h 24"/>
                <a:gd name="T10" fmla="*/ 5 w 16"/>
                <a:gd name="T11" fmla="*/ 11 h 24"/>
                <a:gd name="T12" fmla="*/ 0 w 16"/>
                <a:gd name="T13" fmla="*/ 21 h 24"/>
                <a:gd name="T14" fmla="*/ 0 w 16"/>
                <a:gd name="T15" fmla="*/ 22 h 24"/>
                <a:gd name="T16" fmla="*/ 1 w 16"/>
                <a:gd name="T17" fmla="*/ 23 h 24"/>
                <a:gd name="T18" fmla="*/ 7 w 16"/>
                <a:gd name="T19" fmla="*/ 24 h 24"/>
                <a:gd name="T20" fmla="*/ 7 w 16"/>
                <a:gd name="T21" fmla="*/ 24 h 24"/>
                <a:gd name="T22" fmla="*/ 7 w 16"/>
                <a:gd name="T23" fmla="*/ 24 h 24"/>
                <a:gd name="T24" fmla="*/ 10 w 16"/>
                <a:gd name="T25" fmla="*/ 23 h 24"/>
                <a:gd name="T26" fmla="*/ 11 w 16"/>
                <a:gd name="T27" fmla="*/ 23 h 24"/>
                <a:gd name="T28" fmla="*/ 12 w 16"/>
                <a:gd name="T29" fmla="*/ 22 h 24"/>
                <a:gd name="T30" fmla="*/ 14 w 16"/>
                <a:gd name="T31" fmla="*/ 20 h 24"/>
                <a:gd name="T32" fmla="*/ 16 w 16"/>
                <a:gd name="T33" fmla="*/ 17 h 24"/>
                <a:gd name="T34" fmla="*/ 16 w 16"/>
                <a:gd name="T35" fmla="*/ 15 h 24"/>
                <a:gd name="T36" fmla="*/ 16 w 16"/>
                <a:gd name="T37" fmla="*/ 12 h 24"/>
                <a:gd name="T38" fmla="*/ 15 w 16"/>
                <a:gd name="T39" fmla="*/ 9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6" h="24">
                  <a:moveTo>
                    <a:pt x="15" y="9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9" y="0"/>
                    <a:pt x="9" y="0"/>
                  </a:cubicBezTo>
                  <a:cubicBezTo>
                    <a:pt x="8" y="4"/>
                    <a:pt x="6" y="7"/>
                    <a:pt x="5" y="11"/>
                  </a:cubicBezTo>
                  <a:cubicBezTo>
                    <a:pt x="3" y="15"/>
                    <a:pt x="2" y="18"/>
                    <a:pt x="0" y="21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3"/>
                    <a:pt x="1" y="23"/>
                    <a:pt x="1" y="23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1" y="23"/>
                    <a:pt x="11" y="23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1"/>
                    <a:pt x="16" y="10"/>
                    <a:pt x="15" y="9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3" name="Freeform 72"/>
            <p:cNvSpPr>
              <a:spLocks/>
            </p:cNvSpPr>
            <p:nvPr userDrawn="1"/>
          </p:nvSpPr>
          <p:spPr bwMode="auto">
            <a:xfrm>
              <a:off x="11364913" y="11321736"/>
              <a:ext cx="57150" cy="153988"/>
            </a:xfrm>
            <a:custGeom>
              <a:avLst/>
              <a:gdLst>
                <a:gd name="T0" fmla="*/ 6 w 15"/>
                <a:gd name="T1" fmla="*/ 28 h 40"/>
                <a:gd name="T2" fmla="*/ 7 w 15"/>
                <a:gd name="T3" fmla="*/ 33 h 40"/>
                <a:gd name="T4" fmla="*/ 13 w 15"/>
                <a:gd name="T5" fmla="*/ 40 h 40"/>
                <a:gd name="T6" fmla="*/ 15 w 15"/>
                <a:gd name="T7" fmla="*/ 40 h 40"/>
                <a:gd name="T8" fmla="*/ 15 w 15"/>
                <a:gd name="T9" fmla="*/ 39 h 40"/>
                <a:gd name="T10" fmla="*/ 14 w 15"/>
                <a:gd name="T11" fmla="*/ 12 h 40"/>
                <a:gd name="T12" fmla="*/ 15 w 15"/>
                <a:gd name="T13" fmla="*/ 5 h 40"/>
                <a:gd name="T14" fmla="*/ 15 w 15"/>
                <a:gd name="T15" fmla="*/ 5 h 40"/>
                <a:gd name="T16" fmla="*/ 9 w 15"/>
                <a:gd name="T17" fmla="*/ 1 h 40"/>
                <a:gd name="T18" fmla="*/ 8 w 15"/>
                <a:gd name="T19" fmla="*/ 1 h 40"/>
                <a:gd name="T20" fmla="*/ 5 w 15"/>
                <a:gd name="T21" fmla="*/ 0 h 40"/>
                <a:gd name="T22" fmla="*/ 4 w 15"/>
                <a:gd name="T23" fmla="*/ 0 h 40"/>
                <a:gd name="T24" fmla="*/ 5 w 15"/>
                <a:gd name="T25" fmla="*/ 13 h 40"/>
                <a:gd name="T26" fmla="*/ 1 w 15"/>
                <a:gd name="T27" fmla="*/ 20 h 40"/>
                <a:gd name="T28" fmla="*/ 6 w 15"/>
                <a:gd name="T29" fmla="*/ 28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" h="40">
                  <a:moveTo>
                    <a:pt x="6" y="28"/>
                  </a:moveTo>
                  <a:cubicBezTo>
                    <a:pt x="7" y="30"/>
                    <a:pt x="7" y="31"/>
                    <a:pt x="7" y="33"/>
                  </a:cubicBezTo>
                  <a:cubicBezTo>
                    <a:pt x="8" y="36"/>
                    <a:pt x="9" y="40"/>
                    <a:pt x="13" y="40"/>
                  </a:cubicBezTo>
                  <a:cubicBezTo>
                    <a:pt x="13" y="40"/>
                    <a:pt x="14" y="40"/>
                    <a:pt x="15" y="40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3" y="29"/>
                    <a:pt x="13" y="21"/>
                    <a:pt x="14" y="12"/>
                  </a:cubicBezTo>
                  <a:cubicBezTo>
                    <a:pt x="15" y="10"/>
                    <a:pt x="15" y="8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3" y="4"/>
                    <a:pt x="11" y="2"/>
                    <a:pt x="9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7" y="1"/>
                    <a:pt x="6" y="0"/>
                    <a:pt x="5" y="0"/>
                  </a:cubicBezTo>
                  <a:cubicBezTo>
                    <a:pt x="5" y="0"/>
                    <a:pt x="5" y="0"/>
                    <a:pt x="4" y="0"/>
                  </a:cubicBezTo>
                  <a:cubicBezTo>
                    <a:pt x="0" y="2"/>
                    <a:pt x="3" y="8"/>
                    <a:pt x="5" y="13"/>
                  </a:cubicBezTo>
                  <a:cubicBezTo>
                    <a:pt x="3" y="15"/>
                    <a:pt x="1" y="17"/>
                    <a:pt x="1" y="20"/>
                  </a:cubicBezTo>
                  <a:cubicBezTo>
                    <a:pt x="1" y="23"/>
                    <a:pt x="3" y="25"/>
                    <a:pt x="6" y="28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4" name="Freeform 73"/>
            <p:cNvSpPr>
              <a:spLocks/>
            </p:cNvSpPr>
            <p:nvPr userDrawn="1"/>
          </p:nvSpPr>
          <p:spPr bwMode="auto">
            <a:xfrm>
              <a:off x="11847513" y="14323699"/>
              <a:ext cx="96838" cy="193675"/>
            </a:xfrm>
            <a:custGeom>
              <a:avLst/>
              <a:gdLst>
                <a:gd name="T0" fmla="*/ 24 w 25"/>
                <a:gd name="T1" fmla="*/ 0 h 50"/>
                <a:gd name="T2" fmla="*/ 16 w 25"/>
                <a:gd name="T3" fmla="*/ 0 h 50"/>
                <a:gd name="T4" fmla="*/ 7 w 25"/>
                <a:gd name="T5" fmla="*/ 1 h 50"/>
                <a:gd name="T6" fmla="*/ 3 w 25"/>
                <a:gd name="T7" fmla="*/ 3 h 50"/>
                <a:gd name="T8" fmla="*/ 0 w 25"/>
                <a:gd name="T9" fmla="*/ 5 h 50"/>
                <a:gd name="T10" fmla="*/ 0 w 25"/>
                <a:gd name="T11" fmla="*/ 6 h 50"/>
                <a:gd name="T12" fmla="*/ 0 w 25"/>
                <a:gd name="T13" fmla="*/ 9 h 50"/>
                <a:gd name="T14" fmla="*/ 0 w 25"/>
                <a:gd name="T15" fmla="*/ 11 h 50"/>
                <a:gd name="T16" fmla="*/ 2 w 25"/>
                <a:gd name="T17" fmla="*/ 16 h 50"/>
                <a:gd name="T18" fmla="*/ 2 w 25"/>
                <a:gd name="T19" fmla="*/ 17 h 50"/>
                <a:gd name="T20" fmla="*/ 3 w 25"/>
                <a:gd name="T21" fmla="*/ 21 h 50"/>
                <a:gd name="T22" fmla="*/ 3 w 25"/>
                <a:gd name="T23" fmla="*/ 24 h 50"/>
                <a:gd name="T24" fmla="*/ 0 w 25"/>
                <a:gd name="T25" fmla="*/ 41 h 50"/>
                <a:gd name="T26" fmla="*/ 0 w 25"/>
                <a:gd name="T27" fmla="*/ 43 h 50"/>
                <a:gd name="T28" fmla="*/ 1 w 25"/>
                <a:gd name="T29" fmla="*/ 45 h 50"/>
                <a:gd name="T30" fmla="*/ 2 w 25"/>
                <a:gd name="T31" fmla="*/ 47 h 50"/>
                <a:gd name="T32" fmla="*/ 2 w 25"/>
                <a:gd name="T33" fmla="*/ 47 h 50"/>
                <a:gd name="T34" fmla="*/ 4 w 25"/>
                <a:gd name="T35" fmla="*/ 49 h 50"/>
                <a:gd name="T36" fmla="*/ 7 w 25"/>
                <a:gd name="T37" fmla="*/ 50 h 50"/>
                <a:gd name="T38" fmla="*/ 7 w 25"/>
                <a:gd name="T39" fmla="*/ 50 h 50"/>
                <a:gd name="T40" fmla="*/ 11 w 25"/>
                <a:gd name="T41" fmla="*/ 50 h 50"/>
                <a:gd name="T42" fmla="*/ 12 w 25"/>
                <a:gd name="T43" fmla="*/ 49 h 50"/>
                <a:gd name="T44" fmla="*/ 13 w 25"/>
                <a:gd name="T45" fmla="*/ 46 h 50"/>
                <a:gd name="T46" fmla="*/ 16 w 25"/>
                <a:gd name="T47" fmla="*/ 35 h 50"/>
                <a:gd name="T48" fmla="*/ 17 w 25"/>
                <a:gd name="T49" fmla="*/ 32 h 50"/>
                <a:gd name="T50" fmla="*/ 19 w 25"/>
                <a:gd name="T51" fmla="*/ 21 h 50"/>
                <a:gd name="T52" fmla="*/ 19 w 25"/>
                <a:gd name="T53" fmla="*/ 19 h 50"/>
                <a:gd name="T54" fmla="*/ 22 w 25"/>
                <a:gd name="T55" fmla="*/ 12 h 50"/>
                <a:gd name="T56" fmla="*/ 24 w 25"/>
                <a:gd name="T57" fmla="*/ 7 h 50"/>
                <a:gd name="T58" fmla="*/ 24 w 25"/>
                <a:gd name="T59" fmla="*/ 1 h 50"/>
                <a:gd name="T60" fmla="*/ 24 w 25"/>
                <a:gd name="T61" fmla="*/ 0 h 50"/>
                <a:gd name="T62" fmla="*/ 24 w 25"/>
                <a:gd name="T6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5" h="50">
                  <a:moveTo>
                    <a:pt x="24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13" y="0"/>
                    <a:pt x="10" y="0"/>
                    <a:pt x="7" y="1"/>
                  </a:cubicBezTo>
                  <a:cubicBezTo>
                    <a:pt x="6" y="2"/>
                    <a:pt x="4" y="2"/>
                    <a:pt x="3" y="3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6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3"/>
                    <a:pt x="1" y="14"/>
                    <a:pt x="2" y="16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3" y="19"/>
                    <a:pt x="3" y="20"/>
                    <a:pt x="3" y="21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2" y="29"/>
                    <a:pt x="0" y="35"/>
                    <a:pt x="0" y="41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1" y="45"/>
                    <a:pt x="1" y="45"/>
                    <a:pt x="1" y="45"/>
                  </a:cubicBezTo>
                  <a:cubicBezTo>
                    <a:pt x="2" y="47"/>
                    <a:pt x="2" y="47"/>
                    <a:pt x="2" y="47"/>
                  </a:cubicBezTo>
                  <a:cubicBezTo>
                    <a:pt x="2" y="47"/>
                    <a:pt x="2" y="47"/>
                    <a:pt x="2" y="47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7" y="50"/>
                    <a:pt x="11" y="50"/>
                    <a:pt x="11" y="50"/>
                  </a:cubicBezTo>
                  <a:cubicBezTo>
                    <a:pt x="12" y="50"/>
                    <a:pt x="12" y="49"/>
                    <a:pt x="12" y="49"/>
                  </a:cubicBezTo>
                  <a:cubicBezTo>
                    <a:pt x="13" y="46"/>
                    <a:pt x="13" y="46"/>
                    <a:pt x="13" y="46"/>
                  </a:cubicBezTo>
                  <a:cubicBezTo>
                    <a:pt x="15" y="42"/>
                    <a:pt x="16" y="39"/>
                    <a:pt x="16" y="35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28"/>
                    <a:pt x="18" y="25"/>
                    <a:pt x="19" y="21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20" y="16"/>
                    <a:pt x="21" y="14"/>
                    <a:pt x="22" y="12"/>
                  </a:cubicBezTo>
                  <a:cubicBezTo>
                    <a:pt x="23" y="10"/>
                    <a:pt x="23" y="8"/>
                    <a:pt x="24" y="7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5" y="1"/>
                    <a:pt x="24" y="0"/>
                    <a:pt x="24" y="0"/>
                  </a:cubicBezTo>
                  <a:cubicBezTo>
                    <a:pt x="24" y="0"/>
                    <a:pt x="24" y="0"/>
                    <a:pt x="24" y="0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5" name="Freeform 74"/>
            <p:cNvSpPr>
              <a:spLocks/>
            </p:cNvSpPr>
            <p:nvPr userDrawn="1"/>
          </p:nvSpPr>
          <p:spPr bwMode="auto">
            <a:xfrm>
              <a:off x="12079288" y="13488674"/>
              <a:ext cx="66675" cy="161925"/>
            </a:xfrm>
            <a:custGeom>
              <a:avLst/>
              <a:gdLst>
                <a:gd name="T0" fmla="*/ 16 w 17"/>
                <a:gd name="T1" fmla="*/ 19 h 42"/>
                <a:gd name="T2" fmla="*/ 15 w 17"/>
                <a:gd name="T3" fmla="*/ 14 h 42"/>
                <a:gd name="T4" fmla="*/ 15 w 17"/>
                <a:gd name="T5" fmla="*/ 13 h 42"/>
                <a:gd name="T6" fmla="*/ 11 w 17"/>
                <a:gd name="T7" fmla="*/ 12 h 42"/>
                <a:gd name="T8" fmla="*/ 11 w 17"/>
                <a:gd name="T9" fmla="*/ 12 h 42"/>
                <a:gd name="T10" fmla="*/ 11 w 17"/>
                <a:gd name="T11" fmla="*/ 11 h 42"/>
                <a:gd name="T12" fmla="*/ 12 w 17"/>
                <a:gd name="T13" fmla="*/ 10 h 42"/>
                <a:gd name="T14" fmla="*/ 12 w 17"/>
                <a:gd name="T15" fmla="*/ 9 h 42"/>
                <a:gd name="T16" fmla="*/ 12 w 17"/>
                <a:gd name="T17" fmla="*/ 7 h 42"/>
                <a:gd name="T18" fmla="*/ 11 w 17"/>
                <a:gd name="T19" fmla="*/ 3 h 42"/>
                <a:gd name="T20" fmla="*/ 11 w 17"/>
                <a:gd name="T21" fmla="*/ 3 h 42"/>
                <a:gd name="T22" fmla="*/ 10 w 17"/>
                <a:gd name="T23" fmla="*/ 2 h 42"/>
                <a:gd name="T24" fmla="*/ 9 w 17"/>
                <a:gd name="T25" fmla="*/ 1 h 42"/>
                <a:gd name="T26" fmla="*/ 7 w 17"/>
                <a:gd name="T27" fmla="*/ 0 h 42"/>
                <a:gd name="T28" fmla="*/ 6 w 17"/>
                <a:gd name="T29" fmla="*/ 0 h 42"/>
                <a:gd name="T30" fmla="*/ 6 w 17"/>
                <a:gd name="T31" fmla="*/ 0 h 42"/>
                <a:gd name="T32" fmla="*/ 4 w 17"/>
                <a:gd name="T33" fmla="*/ 1 h 42"/>
                <a:gd name="T34" fmla="*/ 3 w 17"/>
                <a:gd name="T35" fmla="*/ 2 h 42"/>
                <a:gd name="T36" fmla="*/ 2 w 17"/>
                <a:gd name="T37" fmla="*/ 2 h 42"/>
                <a:gd name="T38" fmla="*/ 2 w 17"/>
                <a:gd name="T39" fmla="*/ 3 h 42"/>
                <a:gd name="T40" fmla="*/ 1 w 17"/>
                <a:gd name="T41" fmla="*/ 5 h 42"/>
                <a:gd name="T42" fmla="*/ 1 w 17"/>
                <a:gd name="T43" fmla="*/ 10 h 42"/>
                <a:gd name="T44" fmla="*/ 2 w 17"/>
                <a:gd name="T45" fmla="*/ 12 h 42"/>
                <a:gd name="T46" fmla="*/ 3 w 17"/>
                <a:gd name="T47" fmla="*/ 13 h 42"/>
                <a:gd name="T48" fmla="*/ 4 w 17"/>
                <a:gd name="T49" fmla="*/ 14 h 42"/>
                <a:gd name="T50" fmla="*/ 3 w 17"/>
                <a:gd name="T51" fmla="*/ 14 h 42"/>
                <a:gd name="T52" fmla="*/ 3 w 17"/>
                <a:gd name="T53" fmla="*/ 14 h 42"/>
                <a:gd name="T54" fmla="*/ 1 w 17"/>
                <a:gd name="T55" fmla="*/ 17 h 42"/>
                <a:gd name="T56" fmla="*/ 1 w 17"/>
                <a:gd name="T57" fmla="*/ 20 h 42"/>
                <a:gd name="T58" fmla="*/ 1 w 17"/>
                <a:gd name="T59" fmla="*/ 23 h 42"/>
                <a:gd name="T60" fmla="*/ 2 w 17"/>
                <a:gd name="T61" fmla="*/ 24 h 42"/>
                <a:gd name="T62" fmla="*/ 1 w 17"/>
                <a:gd name="T63" fmla="*/ 35 h 42"/>
                <a:gd name="T64" fmla="*/ 1 w 17"/>
                <a:gd name="T65" fmla="*/ 41 h 42"/>
                <a:gd name="T66" fmla="*/ 1 w 17"/>
                <a:gd name="T67" fmla="*/ 42 h 42"/>
                <a:gd name="T68" fmla="*/ 2 w 17"/>
                <a:gd name="T69" fmla="*/ 42 h 42"/>
                <a:gd name="T70" fmla="*/ 2 w 17"/>
                <a:gd name="T71" fmla="*/ 42 h 42"/>
                <a:gd name="T72" fmla="*/ 8 w 17"/>
                <a:gd name="T73" fmla="*/ 41 h 42"/>
                <a:gd name="T74" fmla="*/ 9 w 17"/>
                <a:gd name="T75" fmla="*/ 41 h 42"/>
                <a:gd name="T76" fmla="*/ 10 w 17"/>
                <a:gd name="T77" fmla="*/ 41 h 42"/>
                <a:gd name="T78" fmla="*/ 11 w 17"/>
                <a:gd name="T79" fmla="*/ 40 h 42"/>
                <a:gd name="T80" fmla="*/ 13 w 17"/>
                <a:gd name="T81" fmla="*/ 39 h 42"/>
                <a:gd name="T82" fmla="*/ 14 w 17"/>
                <a:gd name="T83" fmla="*/ 38 h 42"/>
                <a:gd name="T84" fmla="*/ 15 w 17"/>
                <a:gd name="T85" fmla="*/ 36 h 42"/>
                <a:gd name="T86" fmla="*/ 15 w 17"/>
                <a:gd name="T87" fmla="*/ 35 h 42"/>
                <a:gd name="T88" fmla="*/ 16 w 17"/>
                <a:gd name="T89" fmla="*/ 31 h 42"/>
                <a:gd name="T90" fmla="*/ 16 w 17"/>
                <a:gd name="T91" fmla="*/ 29 h 42"/>
                <a:gd name="T92" fmla="*/ 17 w 17"/>
                <a:gd name="T93" fmla="*/ 26 h 42"/>
                <a:gd name="T94" fmla="*/ 16 w 17"/>
                <a:gd name="T95" fmla="*/ 23 h 42"/>
                <a:gd name="T96" fmla="*/ 16 w 17"/>
                <a:gd name="T97" fmla="*/ 1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7" h="42">
                  <a:moveTo>
                    <a:pt x="16" y="19"/>
                  </a:moveTo>
                  <a:cubicBezTo>
                    <a:pt x="15" y="14"/>
                    <a:pt x="15" y="14"/>
                    <a:pt x="15" y="14"/>
                  </a:cubicBezTo>
                  <a:cubicBezTo>
                    <a:pt x="15" y="14"/>
                    <a:pt x="15" y="13"/>
                    <a:pt x="15" y="13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1"/>
                    <a:pt x="11" y="11"/>
                  </a:cubicBezTo>
                  <a:cubicBezTo>
                    <a:pt x="12" y="11"/>
                    <a:pt x="12" y="11"/>
                    <a:pt x="12" y="10"/>
                  </a:cubicBezTo>
                  <a:cubicBezTo>
                    <a:pt x="12" y="10"/>
                    <a:pt x="12" y="9"/>
                    <a:pt x="12" y="9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2" y="4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6"/>
                    <a:pt x="1" y="8"/>
                    <a:pt x="1" y="10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0" y="41"/>
                    <a:pt x="1" y="42"/>
                    <a:pt x="1" y="42"/>
                  </a:cubicBezTo>
                  <a:cubicBezTo>
                    <a:pt x="1" y="42"/>
                    <a:pt x="1" y="42"/>
                    <a:pt x="2" y="42"/>
                  </a:cubicBezTo>
                  <a:cubicBezTo>
                    <a:pt x="2" y="42"/>
                    <a:pt x="2" y="42"/>
                    <a:pt x="2" y="42"/>
                  </a:cubicBezTo>
                  <a:cubicBezTo>
                    <a:pt x="8" y="41"/>
                    <a:pt x="8" y="41"/>
                    <a:pt x="8" y="41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6" y="30"/>
                    <a:pt x="16" y="30"/>
                    <a:pt x="16" y="29"/>
                  </a:cubicBezTo>
                  <a:cubicBezTo>
                    <a:pt x="16" y="28"/>
                    <a:pt x="16" y="27"/>
                    <a:pt x="17" y="26"/>
                  </a:cubicBezTo>
                  <a:cubicBezTo>
                    <a:pt x="16" y="25"/>
                    <a:pt x="16" y="24"/>
                    <a:pt x="16" y="23"/>
                  </a:cubicBezTo>
                  <a:cubicBezTo>
                    <a:pt x="16" y="21"/>
                    <a:pt x="16" y="20"/>
                    <a:pt x="16" y="19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6" name="Freeform 75"/>
            <p:cNvSpPr>
              <a:spLocks/>
            </p:cNvSpPr>
            <p:nvPr userDrawn="1"/>
          </p:nvSpPr>
          <p:spPr bwMode="auto">
            <a:xfrm>
              <a:off x="12022138" y="13782361"/>
              <a:ext cx="73025" cy="188913"/>
            </a:xfrm>
            <a:custGeom>
              <a:avLst/>
              <a:gdLst>
                <a:gd name="T0" fmla="*/ 18 w 19"/>
                <a:gd name="T1" fmla="*/ 8 h 49"/>
                <a:gd name="T2" fmla="*/ 18 w 19"/>
                <a:gd name="T3" fmla="*/ 6 h 49"/>
                <a:gd name="T4" fmla="*/ 17 w 19"/>
                <a:gd name="T5" fmla="*/ 5 h 49"/>
                <a:gd name="T6" fmla="*/ 17 w 19"/>
                <a:gd name="T7" fmla="*/ 4 h 49"/>
                <a:gd name="T8" fmla="*/ 16 w 19"/>
                <a:gd name="T9" fmla="*/ 3 h 49"/>
                <a:gd name="T10" fmla="*/ 13 w 19"/>
                <a:gd name="T11" fmla="*/ 0 h 49"/>
                <a:gd name="T12" fmla="*/ 12 w 19"/>
                <a:gd name="T13" fmla="*/ 0 h 49"/>
                <a:gd name="T14" fmla="*/ 12 w 19"/>
                <a:gd name="T15" fmla="*/ 0 h 49"/>
                <a:gd name="T16" fmla="*/ 8 w 19"/>
                <a:gd name="T17" fmla="*/ 2 h 49"/>
                <a:gd name="T18" fmla="*/ 7 w 19"/>
                <a:gd name="T19" fmla="*/ 4 h 49"/>
                <a:gd name="T20" fmla="*/ 6 w 19"/>
                <a:gd name="T21" fmla="*/ 5 h 49"/>
                <a:gd name="T22" fmla="*/ 4 w 19"/>
                <a:gd name="T23" fmla="*/ 13 h 49"/>
                <a:gd name="T24" fmla="*/ 4 w 19"/>
                <a:gd name="T25" fmla="*/ 14 h 49"/>
                <a:gd name="T26" fmla="*/ 1 w 19"/>
                <a:gd name="T27" fmla="*/ 31 h 49"/>
                <a:gd name="T28" fmla="*/ 0 w 19"/>
                <a:gd name="T29" fmla="*/ 40 h 49"/>
                <a:gd name="T30" fmla="*/ 0 w 19"/>
                <a:gd name="T31" fmla="*/ 42 h 49"/>
                <a:gd name="T32" fmla="*/ 0 w 19"/>
                <a:gd name="T33" fmla="*/ 43 h 49"/>
                <a:gd name="T34" fmla="*/ 1 w 19"/>
                <a:gd name="T35" fmla="*/ 44 h 49"/>
                <a:gd name="T36" fmla="*/ 2 w 19"/>
                <a:gd name="T37" fmla="*/ 45 h 49"/>
                <a:gd name="T38" fmla="*/ 3 w 19"/>
                <a:gd name="T39" fmla="*/ 46 h 49"/>
                <a:gd name="T40" fmla="*/ 6 w 19"/>
                <a:gd name="T41" fmla="*/ 49 h 49"/>
                <a:gd name="T42" fmla="*/ 7 w 19"/>
                <a:gd name="T43" fmla="*/ 49 h 49"/>
                <a:gd name="T44" fmla="*/ 7 w 19"/>
                <a:gd name="T45" fmla="*/ 49 h 49"/>
                <a:gd name="T46" fmla="*/ 11 w 19"/>
                <a:gd name="T47" fmla="*/ 45 h 49"/>
                <a:gd name="T48" fmla="*/ 13 w 19"/>
                <a:gd name="T49" fmla="*/ 42 h 49"/>
                <a:gd name="T50" fmla="*/ 19 w 19"/>
                <a:gd name="T51" fmla="*/ 20 h 49"/>
                <a:gd name="T52" fmla="*/ 19 w 19"/>
                <a:gd name="T53" fmla="*/ 11 h 49"/>
                <a:gd name="T54" fmla="*/ 18 w 19"/>
                <a:gd name="T55" fmla="*/ 8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9" h="49">
                  <a:moveTo>
                    <a:pt x="18" y="8"/>
                  </a:moveTo>
                  <a:cubicBezTo>
                    <a:pt x="18" y="8"/>
                    <a:pt x="18" y="7"/>
                    <a:pt x="18" y="6"/>
                  </a:cubicBezTo>
                  <a:cubicBezTo>
                    <a:pt x="18" y="6"/>
                    <a:pt x="17" y="5"/>
                    <a:pt x="17" y="5"/>
                  </a:cubicBezTo>
                  <a:cubicBezTo>
                    <a:pt x="17" y="5"/>
                    <a:pt x="17" y="4"/>
                    <a:pt x="17" y="4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3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3"/>
                    <a:pt x="7" y="4"/>
                    <a:pt x="7" y="4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8"/>
                    <a:pt x="5" y="11"/>
                    <a:pt x="4" y="13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3" y="19"/>
                    <a:pt x="2" y="25"/>
                    <a:pt x="1" y="31"/>
                  </a:cubicBezTo>
                  <a:cubicBezTo>
                    <a:pt x="0" y="34"/>
                    <a:pt x="0" y="37"/>
                    <a:pt x="0" y="40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3"/>
                    <a:pt x="0" y="43"/>
                  </a:cubicBezTo>
                  <a:cubicBezTo>
                    <a:pt x="0" y="43"/>
                    <a:pt x="1" y="44"/>
                    <a:pt x="1" y="44"/>
                  </a:cubicBezTo>
                  <a:cubicBezTo>
                    <a:pt x="1" y="44"/>
                    <a:pt x="1" y="45"/>
                    <a:pt x="2" y="45"/>
                  </a:cubicBezTo>
                  <a:cubicBezTo>
                    <a:pt x="3" y="46"/>
                    <a:pt x="3" y="46"/>
                    <a:pt x="3" y="46"/>
                  </a:cubicBezTo>
                  <a:cubicBezTo>
                    <a:pt x="6" y="49"/>
                    <a:pt x="6" y="49"/>
                    <a:pt x="6" y="49"/>
                  </a:cubicBezTo>
                  <a:cubicBezTo>
                    <a:pt x="6" y="49"/>
                    <a:pt x="7" y="49"/>
                    <a:pt x="7" y="49"/>
                  </a:cubicBezTo>
                  <a:cubicBezTo>
                    <a:pt x="7" y="49"/>
                    <a:pt x="7" y="49"/>
                    <a:pt x="7" y="49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12" y="44"/>
                    <a:pt x="12" y="43"/>
                    <a:pt x="13" y="42"/>
                  </a:cubicBezTo>
                  <a:cubicBezTo>
                    <a:pt x="16" y="36"/>
                    <a:pt x="18" y="28"/>
                    <a:pt x="19" y="20"/>
                  </a:cubicBezTo>
                  <a:cubicBezTo>
                    <a:pt x="19" y="17"/>
                    <a:pt x="19" y="14"/>
                    <a:pt x="19" y="11"/>
                  </a:cubicBezTo>
                  <a:lnTo>
                    <a:pt x="18" y="8"/>
                  </a:ln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7" name="Freeform 76"/>
            <p:cNvSpPr>
              <a:spLocks/>
            </p:cNvSpPr>
            <p:nvPr userDrawn="1"/>
          </p:nvSpPr>
          <p:spPr bwMode="auto">
            <a:xfrm>
              <a:off x="12126913" y="11494774"/>
              <a:ext cx="69850" cy="26988"/>
            </a:xfrm>
            <a:custGeom>
              <a:avLst/>
              <a:gdLst>
                <a:gd name="T0" fmla="*/ 17 w 18"/>
                <a:gd name="T1" fmla="*/ 0 h 7"/>
                <a:gd name="T2" fmla="*/ 16 w 18"/>
                <a:gd name="T3" fmla="*/ 0 h 7"/>
                <a:gd name="T4" fmla="*/ 11 w 18"/>
                <a:gd name="T5" fmla="*/ 0 h 7"/>
                <a:gd name="T6" fmla="*/ 6 w 18"/>
                <a:gd name="T7" fmla="*/ 0 h 7"/>
                <a:gd name="T8" fmla="*/ 0 w 18"/>
                <a:gd name="T9" fmla="*/ 5 h 7"/>
                <a:gd name="T10" fmla="*/ 0 w 18"/>
                <a:gd name="T11" fmla="*/ 6 h 7"/>
                <a:gd name="T12" fmla="*/ 0 w 18"/>
                <a:gd name="T13" fmla="*/ 6 h 7"/>
                <a:gd name="T14" fmla="*/ 4 w 18"/>
                <a:gd name="T15" fmla="*/ 7 h 7"/>
                <a:gd name="T16" fmla="*/ 17 w 18"/>
                <a:gd name="T17" fmla="*/ 2 h 7"/>
                <a:gd name="T18" fmla="*/ 18 w 18"/>
                <a:gd name="T19" fmla="*/ 1 h 7"/>
                <a:gd name="T20" fmla="*/ 17 w 18"/>
                <a:gd name="T2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" h="7">
                  <a:moveTo>
                    <a:pt x="17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14" y="0"/>
                    <a:pt x="13" y="0"/>
                    <a:pt x="11" y="0"/>
                  </a:cubicBezTo>
                  <a:cubicBezTo>
                    <a:pt x="10" y="0"/>
                    <a:pt x="8" y="0"/>
                    <a:pt x="6" y="0"/>
                  </a:cubicBezTo>
                  <a:cubicBezTo>
                    <a:pt x="3" y="2"/>
                    <a:pt x="1" y="3"/>
                    <a:pt x="0" y="5"/>
                  </a:cubicBezTo>
                  <a:cubicBezTo>
                    <a:pt x="0" y="5"/>
                    <a:pt x="0" y="5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2" y="7"/>
                    <a:pt x="3" y="7"/>
                    <a:pt x="4" y="7"/>
                  </a:cubicBezTo>
                  <a:cubicBezTo>
                    <a:pt x="8" y="7"/>
                    <a:pt x="13" y="5"/>
                    <a:pt x="17" y="2"/>
                  </a:cubicBezTo>
                  <a:cubicBezTo>
                    <a:pt x="18" y="2"/>
                    <a:pt x="18" y="1"/>
                    <a:pt x="18" y="1"/>
                  </a:cubicBezTo>
                  <a:cubicBezTo>
                    <a:pt x="18" y="1"/>
                    <a:pt x="17" y="0"/>
                    <a:pt x="17" y="0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8" name="Freeform 77"/>
            <p:cNvSpPr>
              <a:spLocks/>
            </p:cNvSpPr>
            <p:nvPr userDrawn="1"/>
          </p:nvSpPr>
          <p:spPr bwMode="auto">
            <a:xfrm>
              <a:off x="1724025" y="11831324"/>
              <a:ext cx="1965325" cy="1149350"/>
            </a:xfrm>
            <a:custGeom>
              <a:avLst/>
              <a:gdLst>
                <a:gd name="T0" fmla="*/ 491 w 508"/>
                <a:gd name="T1" fmla="*/ 163 h 297"/>
                <a:gd name="T2" fmla="*/ 483 w 508"/>
                <a:gd name="T3" fmla="*/ 127 h 297"/>
                <a:gd name="T4" fmla="*/ 445 w 508"/>
                <a:gd name="T5" fmla="*/ 120 h 297"/>
                <a:gd name="T6" fmla="*/ 428 w 508"/>
                <a:gd name="T7" fmla="*/ 113 h 297"/>
                <a:gd name="T8" fmla="*/ 410 w 508"/>
                <a:gd name="T9" fmla="*/ 105 h 297"/>
                <a:gd name="T10" fmla="*/ 395 w 508"/>
                <a:gd name="T11" fmla="*/ 97 h 297"/>
                <a:gd name="T12" fmla="*/ 379 w 508"/>
                <a:gd name="T13" fmla="*/ 78 h 297"/>
                <a:gd name="T14" fmla="*/ 364 w 508"/>
                <a:gd name="T15" fmla="*/ 80 h 297"/>
                <a:gd name="T16" fmla="*/ 357 w 508"/>
                <a:gd name="T17" fmla="*/ 96 h 297"/>
                <a:gd name="T18" fmla="*/ 346 w 508"/>
                <a:gd name="T19" fmla="*/ 95 h 297"/>
                <a:gd name="T20" fmla="*/ 325 w 508"/>
                <a:gd name="T21" fmla="*/ 89 h 297"/>
                <a:gd name="T22" fmla="*/ 302 w 508"/>
                <a:gd name="T23" fmla="*/ 84 h 297"/>
                <a:gd name="T24" fmla="*/ 284 w 508"/>
                <a:gd name="T25" fmla="*/ 93 h 297"/>
                <a:gd name="T26" fmla="*/ 280 w 508"/>
                <a:gd name="T27" fmla="*/ 53 h 297"/>
                <a:gd name="T28" fmla="*/ 300 w 508"/>
                <a:gd name="T29" fmla="*/ 40 h 297"/>
                <a:gd name="T30" fmla="*/ 306 w 508"/>
                <a:gd name="T31" fmla="*/ 10 h 297"/>
                <a:gd name="T32" fmla="*/ 262 w 508"/>
                <a:gd name="T33" fmla="*/ 14 h 297"/>
                <a:gd name="T34" fmla="*/ 262 w 508"/>
                <a:gd name="T35" fmla="*/ 32 h 297"/>
                <a:gd name="T36" fmla="*/ 251 w 508"/>
                <a:gd name="T37" fmla="*/ 58 h 297"/>
                <a:gd name="T38" fmla="*/ 222 w 508"/>
                <a:gd name="T39" fmla="*/ 70 h 297"/>
                <a:gd name="T40" fmla="*/ 208 w 508"/>
                <a:gd name="T41" fmla="*/ 73 h 297"/>
                <a:gd name="T42" fmla="*/ 188 w 508"/>
                <a:gd name="T43" fmla="*/ 72 h 297"/>
                <a:gd name="T44" fmla="*/ 153 w 508"/>
                <a:gd name="T45" fmla="*/ 61 h 297"/>
                <a:gd name="T46" fmla="*/ 134 w 508"/>
                <a:gd name="T47" fmla="*/ 53 h 297"/>
                <a:gd name="T48" fmla="*/ 88 w 508"/>
                <a:gd name="T49" fmla="*/ 73 h 297"/>
                <a:gd name="T50" fmla="*/ 68 w 508"/>
                <a:gd name="T51" fmla="*/ 84 h 297"/>
                <a:gd name="T52" fmla="*/ 37 w 508"/>
                <a:gd name="T53" fmla="*/ 89 h 297"/>
                <a:gd name="T54" fmla="*/ 36 w 508"/>
                <a:gd name="T55" fmla="*/ 101 h 297"/>
                <a:gd name="T56" fmla="*/ 31 w 508"/>
                <a:gd name="T57" fmla="*/ 110 h 297"/>
                <a:gd name="T58" fmla="*/ 16 w 508"/>
                <a:gd name="T59" fmla="*/ 124 h 297"/>
                <a:gd name="T60" fmla="*/ 10 w 508"/>
                <a:gd name="T61" fmla="*/ 131 h 297"/>
                <a:gd name="T62" fmla="*/ 4 w 508"/>
                <a:gd name="T63" fmla="*/ 136 h 297"/>
                <a:gd name="T64" fmla="*/ 34 w 508"/>
                <a:gd name="T65" fmla="*/ 171 h 297"/>
                <a:gd name="T66" fmla="*/ 49 w 508"/>
                <a:gd name="T67" fmla="*/ 186 h 297"/>
                <a:gd name="T68" fmla="*/ 66 w 508"/>
                <a:gd name="T69" fmla="*/ 191 h 297"/>
                <a:gd name="T70" fmla="*/ 100 w 508"/>
                <a:gd name="T71" fmla="*/ 183 h 297"/>
                <a:gd name="T72" fmla="*/ 120 w 508"/>
                <a:gd name="T73" fmla="*/ 196 h 297"/>
                <a:gd name="T74" fmla="*/ 132 w 508"/>
                <a:gd name="T75" fmla="*/ 178 h 297"/>
                <a:gd name="T76" fmla="*/ 180 w 508"/>
                <a:gd name="T77" fmla="*/ 172 h 297"/>
                <a:gd name="T78" fmla="*/ 199 w 508"/>
                <a:gd name="T79" fmla="*/ 171 h 297"/>
                <a:gd name="T80" fmla="*/ 215 w 508"/>
                <a:gd name="T81" fmla="*/ 171 h 297"/>
                <a:gd name="T82" fmla="*/ 221 w 508"/>
                <a:gd name="T83" fmla="*/ 179 h 297"/>
                <a:gd name="T84" fmla="*/ 221 w 508"/>
                <a:gd name="T85" fmla="*/ 211 h 297"/>
                <a:gd name="T86" fmla="*/ 232 w 508"/>
                <a:gd name="T87" fmla="*/ 232 h 297"/>
                <a:gd name="T88" fmla="*/ 247 w 508"/>
                <a:gd name="T89" fmla="*/ 241 h 297"/>
                <a:gd name="T90" fmla="*/ 256 w 508"/>
                <a:gd name="T91" fmla="*/ 226 h 297"/>
                <a:gd name="T92" fmla="*/ 276 w 508"/>
                <a:gd name="T93" fmla="*/ 223 h 297"/>
                <a:gd name="T94" fmla="*/ 266 w 508"/>
                <a:gd name="T95" fmla="*/ 240 h 297"/>
                <a:gd name="T96" fmla="*/ 268 w 508"/>
                <a:gd name="T97" fmla="*/ 263 h 297"/>
                <a:gd name="T98" fmla="*/ 287 w 508"/>
                <a:gd name="T99" fmla="*/ 253 h 297"/>
                <a:gd name="T100" fmla="*/ 307 w 508"/>
                <a:gd name="T101" fmla="*/ 272 h 297"/>
                <a:gd name="T102" fmla="*/ 322 w 508"/>
                <a:gd name="T103" fmla="*/ 283 h 297"/>
                <a:gd name="T104" fmla="*/ 337 w 508"/>
                <a:gd name="T105" fmla="*/ 296 h 297"/>
                <a:gd name="T106" fmla="*/ 361 w 508"/>
                <a:gd name="T107" fmla="*/ 280 h 297"/>
                <a:gd name="T108" fmla="*/ 395 w 508"/>
                <a:gd name="T109" fmla="*/ 265 h 297"/>
                <a:gd name="T110" fmla="*/ 418 w 508"/>
                <a:gd name="T111" fmla="*/ 249 h 297"/>
                <a:gd name="T112" fmla="*/ 439 w 508"/>
                <a:gd name="T113" fmla="*/ 225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08" h="297">
                  <a:moveTo>
                    <a:pt x="455" y="194"/>
                  </a:moveTo>
                  <a:cubicBezTo>
                    <a:pt x="457" y="193"/>
                    <a:pt x="459" y="193"/>
                    <a:pt x="460" y="192"/>
                  </a:cubicBezTo>
                  <a:cubicBezTo>
                    <a:pt x="462" y="188"/>
                    <a:pt x="469" y="183"/>
                    <a:pt x="479" y="176"/>
                  </a:cubicBezTo>
                  <a:cubicBezTo>
                    <a:pt x="483" y="173"/>
                    <a:pt x="486" y="170"/>
                    <a:pt x="489" y="168"/>
                  </a:cubicBezTo>
                  <a:cubicBezTo>
                    <a:pt x="489" y="166"/>
                    <a:pt x="490" y="164"/>
                    <a:pt x="491" y="163"/>
                  </a:cubicBezTo>
                  <a:cubicBezTo>
                    <a:pt x="492" y="159"/>
                    <a:pt x="493" y="156"/>
                    <a:pt x="496" y="151"/>
                  </a:cubicBezTo>
                  <a:cubicBezTo>
                    <a:pt x="498" y="148"/>
                    <a:pt x="500" y="147"/>
                    <a:pt x="501" y="146"/>
                  </a:cubicBezTo>
                  <a:cubicBezTo>
                    <a:pt x="502" y="145"/>
                    <a:pt x="504" y="144"/>
                    <a:pt x="508" y="137"/>
                  </a:cubicBezTo>
                  <a:cubicBezTo>
                    <a:pt x="507" y="138"/>
                    <a:pt x="505" y="138"/>
                    <a:pt x="504" y="138"/>
                  </a:cubicBezTo>
                  <a:cubicBezTo>
                    <a:pt x="496" y="136"/>
                    <a:pt x="490" y="132"/>
                    <a:pt x="483" y="127"/>
                  </a:cubicBezTo>
                  <a:cubicBezTo>
                    <a:pt x="478" y="124"/>
                    <a:pt x="473" y="120"/>
                    <a:pt x="467" y="119"/>
                  </a:cubicBezTo>
                  <a:cubicBezTo>
                    <a:pt x="467" y="118"/>
                    <a:pt x="467" y="118"/>
                    <a:pt x="466" y="118"/>
                  </a:cubicBezTo>
                  <a:cubicBezTo>
                    <a:pt x="465" y="118"/>
                    <a:pt x="463" y="119"/>
                    <a:pt x="461" y="120"/>
                  </a:cubicBezTo>
                  <a:cubicBezTo>
                    <a:pt x="458" y="121"/>
                    <a:pt x="456" y="122"/>
                    <a:pt x="452" y="122"/>
                  </a:cubicBezTo>
                  <a:cubicBezTo>
                    <a:pt x="449" y="122"/>
                    <a:pt x="447" y="121"/>
                    <a:pt x="445" y="120"/>
                  </a:cubicBezTo>
                  <a:cubicBezTo>
                    <a:pt x="444" y="119"/>
                    <a:pt x="444" y="119"/>
                    <a:pt x="443" y="118"/>
                  </a:cubicBezTo>
                  <a:cubicBezTo>
                    <a:pt x="442" y="118"/>
                    <a:pt x="442" y="118"/>
                    <a:pt x="442" y="119"/>
                  </a:cubicBezTo>
                  <a:cubicBezTo>
                    <a:pt x="441" y="119"/>
                    <a:pt x="439" y="119"/>
                    <a:pt x="437" y="119"/>
                  </a:cubicBezTo>
                  <a:cubicBezTo>
                    <a:pt x="436" y="118"/>
                    <a:pt x="434" y="117"/>
                    <a:pt x="431" y="115"/>
                  </a:cubicBezTo>
                  <a:cubicBezTo>
                    <a:pt x="430" y="114"/>
                    <a:pt x="428" y="113"/>
                    <a:pt x="428" y="113"/>
                  </a:cubicBezTo>
                  <a:cubicBezTo>
                    <a:pt x="427" y="113"/>
                    <a:pt x="427" y="113"/>
                    <a:pt x="427" y="113"/>
                  </a:cubicBezTo>
                  <a:cubicBezTo>
                    <a:pt x="426" y="113"/>
                    <a:pt x="426" y="113"/>
                    <a:pt x="425" y="113"/>
                  </a:cubicBezTo>
                  <a:cubicBezTo>
                    <a:pt x="424" y="114"/>
                    <a:pt x="424" y="114"/>
                    <a:pt x="423" y="114"/>
                  </a:cubicBezTo>
                  <a:cubicBezTo>
                    <a:pt x="420" y="116"/>
                    <a:pt x="418" y="115"/>
                    <a:pt x="416" y="113"/>
                  </a:cubicBezTo>
                  <a:cubicBezTo>
                    <a:pt x="413" y="111"/>
                    <a:pt x="411" y="108"/>
                    <a:pt x="410" y="105"/>
                  </a:cubicBezTo>
                  <a:cubicBezTo>
                    <a:pt x="409" y="102"/>
                    <a:pt x="408" y="100"/>
                    <a:pt x="405" y="98"/>
                  </a:cubicBezTo>
                  <a:cubicBezTo>
                    <a:pt x="405" y="98"/>
                    <a:pt x="405" y="98"/>
                    <a:pt x="405" y="98"/>
                  </a:cubicBezTo>
                  <a:cubicBezTo>
                    <a:pt x="405" y="98"/>
                    <a:pt x="404" y="98"/>
                    <a:pt x="404" y="98"/>
                  </a:cubicBezTo>
                  <a:cubicBezTo>
                    <a:pt x="401" y="99"/>
                    <a:pt x="398" y="99"/>
                    <a:pt x="395" y="97"/>
                  </a:cubicBezTo>
                  <a:cubicBezTo>
                    <a:pt x="395" y="97"/>
                    <a:pt x="395" y="97"/>
                    <a:pt x="395" y="97"/>
                  </a:cubicBezTo>
                  <a:cubicBezTo>
                    <a:pt x="392" y="94"/>
                    <a:pt x="394" y="90"/>
                    <a:pt x="395" y="89"/>
                  </a:cubicBezTo>
                  <a:cubicBezTo>
                    <a:pt x="395" y="89"/>
                    <a:pt x="395" y="89"/>
                    <a:pt x="395" y="89"/>
                  </a:cubicBezTo>
                  <a:cubicBezTo>
                    <a:pt x="394" y="86"/>
                    <a:pt x="390" y="81"/>
                    <a:pt x="388" y="79"/>
                  </a:cubicBezTo>
                  <a:cubicBezTo>
                    <a:pt x="383" y="80"/>
                    <a:pt x="380" y="80"/>
                    <a:pt x="379" y="78"/>
                  </a:cubicBezTo>
                  <a:cubicBezTo>
                    <a:pt x="379" y="78"/>
                    <a:pt x="379" y="78"/>
                    <a:pt x="379" y="78"/>
                  </a:cubicBezTo>
                  <a:cubicBezTo>
                    <a:pt x="378" y="79"/>
                    <a:pt x="377" y="79"/>
                    <a:pt x="376" y="79"/>
                  </a:cubicBezTo>
                  <a:cubicBezTo>
                    <a:pt x="375" y="79"/>
                    <a:pt x="375" y="79"/>
                    <a:pt x="375" y="79"/>
                  </a:cubicBezTo>
                  <a:cubicBezTo>
                    <a:pt x="372" y="78"/>
                    <a:pt x="371" y="76"/>
                    <a:pt x="370" y="75"/>
                  </a:cubicBezTo>
                  <a:cubicBezTo>
                    <a:pt x="370" y="75"/>
                    <a:pt x="370" y="75"/>
                    <a:pt x="370" y="75"/>
                  </a:cubicBezTo>
                  <a:cubicBezTo>
                    <a:pt x="368" y="75"/>
                    <a:pt x="365" y="78"/>
                    <a:pt x="364" y="80"/>
                  </a:cubicBezTo>
                  <a:cubicBezTo>
                    <a:pt x="364" y="81"/>
                    <a:pt x="365" y="83"/>
                    <a:pt x="365" y="84"/>
                  </a:cubicBezTo>
                  <a:cubicBezTo>
                    <a:pt x="366" y="86"/>
                    <a:pt x="367" y="89"/>
                    <a:pt x="367" y="91"/>
                  </a:cubicBezTo>
                  <a:cubicBezTo>
                    <a:pt x="367" y="94"/>
                    <a:pt x="366" y="96"/>
                    <a:pt x="362" y="98"/>
                  </a:cubicBezTo>
                  <a:cubicBezTo>
                    <a:pt x="362" y="98"/>
                    <a:pt x="361" y="98"/>
                    <a:pt x="361" y="98"/>
                  </a:cubicBezTo>
                  <a:cubicBezTo>
                    <a:pt x="359" y="98"/>
                    <a:pt x="358" y="97"/>
                    <a:pt x="357" y="96"/>
                  </a:cubicBezTo>
                  <a:cubicBezTo>
                    <a:pt x="357" y="96"/>
                    <a:pt x="357" y="96"/>
                    <a:pt x="357" y="96"/>
                  </a:cubicBezTo>
                  <a:cubicBezTo>
                    <a:pt x="356" y="95"/>
                    <a:pt x="355" y="95"/>
                    <a:pt x="355" y="94"/>
                  </a:cubicBezTo>
                  <a:cubicBezTo>
                    <a:pt x="354" y="92"/>
                    <a:pt x="353" y="91"/>
                    <a:pt x="352" y="91"/>
                  </a:cubicBezTo>
                  <a:cubicBezTo>
                    <a:pt x="352" y="91"/>
                    <a:pt x="352" y="91"/>
                    <a:pt x="351" y="91"/>
                  </a:cubicBezTo>
                  <a:cubicBezTo>
                    <a:pt x="349" y="92"/>
                    <a:pt x="348" y="93"/>
                    <a:pt x="346" y="95"/>
                  </a:cubicBezTo>
                  <a:cubicBezTo>
                    <a:pt x="344" y="97"/>
                    <a:pt x="342" y="100"/>
                    <a:pt x="338" y="100"/>
                  </a:cubicBezTo>
                  <a:cubicBezTo>
                    <a:pt x="337" y="100"/>
                    <a:pt x="337" y="100"/>
                    <a:pt x="337" y="100"/>
                  </a:cubicBezTo>
                  <a:cubicBezTo>
                    <a:pt x="329" y="99"/>
                    <a:pt x="330" y="94"/>
                    <a:pt x="331" y="91"/>
                  </a:cubicBezTo>
                  <a:cubicBezTo>
                    <a:pt x="331" y="91"/>
                    <a:pt x="331" y="91"/>
                    <a:pt x="331" y="90"/>
                  </a:cubicBezTo>
                  <a:cubicBezTo>
                    <a:pt x="329" y="90"/>
                    <a:pt x="327" y="89"/>
                    <a:pt x="325" y="89"/>
                  </a:cubicBezTo>
                  <a:cubicBezTo>
                    <a:pt x="322" y="89"/>
                    <a:pt x="319" y="89"/>
                    <a:pt x="317" y="87"/>
                  </a:cubicBezTo>
                  <a:cubicBezTo>
                    <a:pt x="314" y="86"/>
                    <a:pt x="310" y="85"/>
                    <a:pt x="306" y="85"/>
                  </a:cubicBezTo>
                  <a:cubicBezTo>
                    <a:pt x="306" y="85"/>
                    <a:pt x="306" y="85"/>
                    <a:pt x="305" y="85"/>
                  </a:cubicBezTo>
                  <a:cubicBezTo>
                    <a:pt x="305" y="85"/>
                    <a:pt x="305" y="85"/>
                    <a:pt x="305" y="85"/>
                  </a:cubicBezTo>
                  <a:cubicBezTo>
                    <a:pt x="304" y="85"/>
                    <a:pt x="302" y="85"/>
                    <a:pt x="302" y="84"/>
                  </a:cubicBezTo>
                  <a:cubicBezTo>
                    <a:pt x="300" y="84"/>
                    <a:pt x="299" y="84"/>
                    <a:pt x="299" y="84"/>
                  </a:cubicBezTo>
                  <a:cubicBezTo>
                    <a:pt x="299" y="84"/>
                    <a:pt x="298" y="86"/>
                    <a:pt x="298" y="87"/>
                  </a:cubicBezTo>
                  <a:cubicBezTo>
                    <a:pt x="297" y="90"/>
                    <a:pt x="296" y="95"/>
                    <a:pt x="290" y="95"/>
                  </a:cubicBezTo>
                  <a:cubicBezTo>
                    <a:pt x="289" y="95"/>
                    <a:pt x="287" y="95"/>
                    <a:pt x="285" y="94"/>
                  </a:cubicBezTo>
                  <a:cubicBezTo>
                    <a:pt x="284" y="94"/>
                    <a:pt x="284" y="94"/>
                    <a:pt x="284" y="93"/>
                  </a:cubicBezTo>
                  <a:cubicBezTo>
                    <a:pt x="275" y="85"/>
                    <a:pt x="279" y="79"/>
                    <a:pt x="282" y="75"/>
                  </a:cubicBezTo>
                  <a:cubicBezTo>
                    <a:pt x="283" y="75"/>
                    <a:pt x="283" y="74"/>
                    <a:pt x="283" y="73"/>
                  </a:cubicBezTo>
                  <a:cubicBezTo>
                    <a:pt x="283" y="72"/>
                    <a:pt x="282" y="71"/>
                    <a:pt x="280" y="70"/>
                  </a:cubicBezTo>
                  <a:cubicBezTo>
                    <a:pt x="277" y="68"/>
                    <a:pt x="274" y="65"/>
                    <a:pt x="274" y="60"/>
                  </a:cubicBezTo>
                  <a:cubicBezTo>
                    <a:pt x="274" y="56"/>
                    <a:pt x="277" y="54"/>
                    <a:pt x="280" y="53"/>
                  </a:cubicBezTo>
                  <a:cubicBezTo>
                    <a:pt x="281" y="53"/>
                    <a:pt x="282" y="52"/>
                    <a:pt x="283" y="52"/>
                  </a:cubicBezTo>
                  <a:cubicBezTo>
                    <a:pt x="283" y="51"/>
                    <a:pt x="283" y="51"/>
                    <a:pt x="283" y="50"/>
                  </a:cubicBezTo>
                  <a:cubicBezTo>
                    <a:pt x="283" y="49"/>
                    <a:pt x="283" y="47"/>
                    <a:pt x="285" y="45"/>
                  </a:cubicBezTo>
                  <a:cubicBezTo>
                    <a:pt x="287" y="42"/>
                    <a:pt x="291" y="42"/>
                    <a:pt x="295" y="41"/>
                  </a:cubicBezTo>
                  <a:cubicBezTo>
                    <a:pt x="297" y="41"/>
                    <a:pt x="299" y="41"/>
                    <a:pt x="300" y="40"/>
                  </a:cubicBezTo>
                  <a:cubicBezTo>
                    <a:pt x="301" y="39"/>
                    <a:pt x="301" y="37"/>
                    <a:pt x="301" y="35"/>
                  </a:cubicBezTo>
                  <a:cubicBezTo>
                    <a:pt x="301" y="32"/>
                    <a:pt x="301" y="29"/>
                    <a:pt x="303" y="27"/>
                  </a:cubicBezTo>
                  <a:cubicBezTo>
                    <a:pt x="304" y="25"/>
                    <a:pt x="306" y="22"/>
                    <a:pt x="307" y="20"/>
                  </a:cubicBezTo>
                  <a:cubicBezTo>
                    <a:pt x="307" y="20"/>
                    <a:pt x="307" y="19"/>
                    <a:pt x="307" y="19"/>
                  </a:cubicBezTo>
                  <a:cubicBezTo>
                    <a:pt x="305" y="17"/>
                    <a:pt x="305" y="15"/>
                    <a:pt x="306" y="10"/>
                  </a:cubicBezTo>
                  <a:cubicBezTo>
                    <a:pt x="307" y="6"/>
                    <a:pt x="306" y="4"/>
                    <a:pt x="305" y="2"/>
                  </a:cubicBezTo>
                  <a:cubicBezTo>
                    <a:pt x="303" y="0"/>
                    <a:pt x="299" y="0"/>
                    <a:pt x="297" y="1"/>
                  </a:cubicBezTo>
                  <a:cubicBezTo>
                    <a:pt x="296" y="4"/>
                    <a:pt x="294" y="8"/>
                    <a:pt x="287" y="11"/>
                  </a:cubicBezTo>
                  <a:cubicBezTo>
                    <a:pt x="281" y="14"/>
                    <a:pt x="275" y="16"/>
                    <a:pt x="270" y="16"/>
                  </a:cubicBezTo>
                  <a:cubicBezTo>
                    <a:pt x="266" y="16"/>
                    <a:pt x="264" y="15"/>
                    <a:pt x="262" y="14"/>
                  </a:cubicBezTo>
                  <a:cubicBezTo>
                    <a:pt x="261" y="14"/>
                    <a:pt x="260" y="14"/>
                    <a:pt x="260" y="14"/>
                  </a:cubicBezTo>
                  <a:cubicBezTo>
                    <a:pt x="260" y="14"/>
                    <a:pt x="259" y="14"/>
                    <a:pt x="259" y="14"/>
                  </a:cubicBezTo>
                  <a:cubicBezTo>
                    <a:pt x="258" y="18"/>
                    <a:pt x="260" y="19"/>
                    <a:pt x="261" y="21"/>
                  </a:cubicBezTo>
                  <a:cubicBezTo>
                    <a:pt x="263" y="22"/>
                    <a:pt x="265" y="24"/>
                    <a:pt x="265" y="27"/>
                  </a:cubicBezTo>
                  <a:cubicBezTo>
                    <a:pt x="265" y="30"/>
                    <a:pt x="263" y="31"/>
                    <a:pt x="262" y="32"/>
                  </a:cubicBezTo>
                  <a:cubicBezTo>
                    <a:pt x="262" y="32"/>
                    <a:pt x="262" y="32"/>
                    <a:pt x="262" y="32"/>
                  </a:cubicBezTo>
                  <a:cubicBezTo>
                    <a:pt x="263" y="34"/>
                    <a:pt x="265" y="38"/>
                    <a:pt x="262" y="42"/>
                  </a:cubicBezTo>
                  <a:cubicBezTo>
                    <a:pt x="262" y="43"/>
                    <a:pt x="261" y="43"/>
                    <a:pt x="261" y="43"/>
                  </a:cubicBezTo>
                  <a:cubicBezTo>
                    <a:pt x="254" y="47"/>
                    <a:pt x="250" y="50"/>
                    <a:pt x="251" y="53"/>
                  </a:cubicBezTo>
                  <a:cubicBezTo>
                    <a:pt x="251" y="55"/>
                    <a:pt x="251" y="56"/>
                    <a:pt x="251" y="58"/>
                  </a:cubicBezTo>
                  <a:cubicBezTo>
                    <a:pt x="250" y="60"/>
                    <a:pt x="250" y="61"/>
                    <a:pt x="250" y="63"/>
                  </a:cubicBezTo>
                  <a:cubicBezTo>
                    <a:pt x="250" y="67"/>
                    <a:pt x="249" y="70"/>
                    <a:pt x="246" y="70"/>
                  </a:cubicBezTo>
                  <a:cubicBezTo>
                    <a:pt x="245" y="70"/>
                    <a:pt x="244" y="69"/>
                    <a:pt x="243" y="69"/>
                  </a:cubicBezTo>
                  <a:cubicBezTo>
                    <a:pt x="241" y="69"/>
                    <a:pt x="239" y="68"/>
                    <a:pt x="235" y="68"/>
                  </a:cubicBezTo>
                  <a:cubicBezTo>
                    <a:pt x="231" y="68"/>
                    <a:pt x="227" y="69"/>
                    <a:pt x="222" y="70"/>
                  </a:cubicBezTo>
                  <a:cubicBezTo>
                    <a:pt x="222" y="70"/>
                    <a:pt x="221" y="71"/>
                    <a:pt x="220" y="70"/>
                  </a:cubicBezTo>
                  <a:cubicBezTo>
                    <a:pt x="217" y="69"/>
                    <a:pt x="215" y="69"/>
                    <a:pt x="214" y="69"/>
                  </a:cubicBezTo>
                  <a:cubicBezTo>
                    <a:pt x="212" y="69"/>
                    <a:pt x="211" y="69"/>
                    <a:pt x="210" y="71"/>
                  </a:cubicBezTo>
                  <a:cubicBezTo>
                    <a:pt x="209" y="72"/>
                    <a:pt x="209" y="72"/>
                    <a:pt x="209" y="72"/>
                  </a:cubicBezTo>
                  <a:cubicBezTo>
                    <a:pt x="208" y="73"/>
                    <a:pt x="208" y="73"/>
                    <a:pt x="208" y="73"/>
                  </a:cubicBezTo>
                  <a:cubicBezTo>
                    <a:pt x="206" y="74"/>
                    <a:pt x="205" y="75"/>
                    <a:pt x="204" y="75"/>
                  </a:cubicBezTo>
                  <a:cubicBezTo>
                    <a:pt x="203" y="76"/>
                    <a:pt x="203" y="76"/>
                    <a:pt x="203" y="76"/>
                  </a:cubicBezTo>
                  <a:cubicBezTo>
                    <a:pt x="203" y="77"/>
                    <a:pt x="201" y="77"/>
                    <a:pt x="200" y="76"/>
                  </a:cubicBezTo>
                  <a:cubicBezTo>
                    <a:pt x="200" y="76"/>
                    <a:pt x="200" y="76"/>
                    <a:pt x="200" y="76"/>
                  </a:cubicBezTo>
                  <a:cubicBezTo>
                    <a:pt x="195" y="74"/>
                    <a:pt x="191" y="73"/>
                    <a:pt x="188" y="72"/>
                  </a:cubicBezTo>
                  <a:cubicBezTo>
                    <a:pt x="182" y="70"/>
                    <a:pt x="178" y="69"/>
                    <a:pt x="177" y="66"/>
                  </a:cubicBezTo>
                  <a:cubicBezTo>
                    <a:pt x="177" y="65"/>
                    <a:pt x="176" y="64"/>
                    <a:pt x="176" y="64"/>
                  </a:cubicBezTo>
                  <a:cubicBezTo>
                    <a:pt x="177" y="60"/>
                    <a:pt x="176" y="59"/>
                    <a:pt x="174" y="57"/>
                  </a:cubicBezTo>
                  <a:cubicBezTo>
                    <a:pt x="174" y="57"/>
                    <a:pt x="171" y="57"/>
                    <a:pt x="168" y="58"/>
                  </a:cubicBezTo>
                  <a:cubicBezTo>
                    <a:pt x="164" y="60"/>
                    <a:pt x="159" y="61"/>
                    <a:pt x="153" y="61"/>
                  </a:cubicBezTo>
                  <a:cubicBezTo>
                    <a:pt x="149" y="61"/>
                    <a:pt x="146" y="61"/>
                    <a:pt x="142" y="60"/>
                  </a:cubicBezTo>
                  <a:cubicBezTo>
                    <a:pt x="141" y="59"/>
                    <a:pt x="140" y="59"/>
                    <a:pt x="140" y="58"/>
                  </a:cubicBezTo>
                  <a:cubicBezTo>
                    <a:pt x="139" y="56"/>
                    <a:pt x="138" y="54"/>
                    <a:pt x="137" y="52"/>
                  </a:cubicBezTo>
                  <a:cubicBezTo>
                    <a:pt x="135" y="53"/>
                    <a:pt x="135" y="53"/>
                    <a:pt x="135" y="53"/>
                  </a:cubicBezTo>
                  <a:cubicBezTo>
                    <a:pt x="135" y="53"/>
                    <a:pt x="134" y="53"/>
                    <a:pt x="134" y="53"/>
                  </a:cubicBezTo>
                  <a:cubicBezTo>
                    <a:pt x="129" y="55"/>
                    <a:pt x="123" y="56"/>
                    <a:pt x="118" y="57"/>
                  </a:cubicBezTo>
                  <a:cubicBezTo>
                    <a:pt x="112" y="59"/>
                    <a:pt x="112" y="59"/>
                    <a:pt x="112" y="59"/>
                  </a:cubicBezTo>
                  <a:cubicBezTo>
                    <a:pt x="103" y="64"/>
                    <a:pt x="96" y="67"/>
                    <a:pt x="90" y="67"/>
                  </a:cubicBezTo>
                  <a:cubicBezTo>
                    <a:pt x="89" y="69"/>
                    <a:pt x="88" y="71"/>
                    <a:pt x="88" y="72"/>
                  </a:cubicBezTo>
                  <a:cubicBezTo>
                    <a:pt x="88" y="72"/>
                    <a:pt x="88" y="72"/>
                    <a:pt x="88" y="73"/>
                  </a:cubicBezTo>
                  <a:cubicBezTo>
                    <a:pt x="88" y="73"/>
                    <a:pt x="89" y="74"/>
                    <a:pt x="90" y="75"/>
                  </a:cubicBezTo>
                  <a:cubicBezTo>
                    <a:pt x="91" y="76"/>
                    <a:pt x="95" y="80"/>
                    <a:pt x="92" y="84"/>
                  </a:cubicBezTo>
                  <a:cubicBezTo>
                    <a:pt x="90" y="86"/>
                    <a:pt x="87" y="87"/>
                    <a:pt x="84" y="87"/>
                  </a:cubicBezTo>
                  <a:cubicBezTo>
                    <a:pt x="80" y="87"/>
                    <a:pt x="76" y="86"/>
                    <a:pt x="73" y="85"/>
                  </a:cubicBezTo>
                  <a:cubicBezTo>
                    <a:pt x="71" y="85"/>
                    <a:pt x="69" y="84"/>
                    <a:pt x="68" y="84"/>
                  </a:cubicBezTo>
                  <a:cubicBezTo>
                    <a:pt x="67" y="84"/>
                    <a:pt x="67" y="84"/>
                    <a:pt x="67" y="84"/>
                  </a:cubicBezTo>
                  <a:cubicBezTo>
                    <a:pt x="61" y="82"/>
                    <a:pt x="53" y="82"/>
                    <a:pt x="45" y="84"/>
                  </a:cubicBezTo>
                  <a:cubicBezTo>
                    <a:pt x="44" y="84"/>
                    <a:pt x="43" y="85"/>
                    <a:pt x="42" y="85"/>
                  </a:cubicBezTo>
                  <a:cubicBezTo>
                    <a:pt x="40" y="85"/>
                    <a:pt x="38" y="86"/>
                    <a:pt x="36" y="86"/>
                  </a:cubicBezTo>
                  <a:cubicBezTo>
                    <a:pt x="36" y="87"/>
                    <a:pt x="37" y="88"/>
                    <a:pt x="37" y="89"/>
                  </a:cubicBezTo>
                  <a:cubicBezTo>
                    <a:pt x="37" y="90"/>
                    <a:pt x="37" y="90"/>
                    <a:pt x="37" y="90"/>
                  </a:cubicBezTo>
                  <a:cubicBezTo>
                    <a:pt x="37" y="90"/>
                    <a:pt x="38" y="90"/>
                    <a:pt x="38" y="91"/>
                  </a:cubicBezTo>
                  <a:cubicBezTo>
                    <a:pt x="39" y="91"/>
                    <a:pt x="42" y="93"/>
                    <a:pt x="41" y="96"/>
                  </a:cubicBezTo>
                  <a:cubicBezTo>
                    <a:pt x="41" y="99"/>
                    <a:pt x="38" y="100"/>
                    <a:pt x="37" y="101"/>
                  </a:cubicBezTo>
                  <a:cubicBezTo>
                    <a:pt x="37" y="101"/>
                    <a:pt x="37" y="101"/>
                    <a:pt x="36" y="101"/>
                  </a:cubicBezTo>
                  <a:cubicBezTo>
                    <a:pt x="36" y="102"/>
                    <a:pt x="36" y="103"/>
                    <a:pt x="36" y="103"/>
                  </a:cubicBezTo>
                  <a:cubicBezTo>
                    <a:pt x="36" y="104"/>
                    <a:pt x="36" y="104"/>
                    <a:pt x="36" y="104"/>
                  </a:cubicBezTo>
                  <a:cubicBezTo>
                    <a:pt x="36" y="105"/>
                    <a:pt x="35" y="106"/>
                    <a:pt x="33" y="106"/>
                  </a:cubicBezTo>
                  <a:cubicBezTo>
                    <a:pt x="33" y="106"/>
                    <a:pt x="33" y="106"/>
                    <a:pt x="33" y="106"/>
                  </a:cubicBezTo>
                  <a:cubicBezTo>
                    <a:pt x="32" y="107"/>
                    <a:pt x="32" y="108"/>
                    <a:pt x="31" y="110"/>
                  </a:cubicBezTo>
                  <a:cubicBezTo>
                    <a:pt x="30" y="111"/>
                    <a:pt x="29" y="113"/>
                    <a:pt x="28" y="114"/>
                  </a:cubicBezTo>
                  <a:cubicBezTo>
                    <a:pt x="25" y="118"/>
                    <a:pt x="23" y="121"/>
                    <a:pt x="21" y="123"/>
                  </a:cubicBezTo>
                  <a:cubicBezTo>
                    <a:pt x="21" y="123"/>
                    <a:pt x="20" y="123"/>
                    <a:pt x="20" y="123"/>
                  </a:cubicBezTo>
                  <a:cubicBezTo>
                    <a:pt x="19" y="124"/>
                    <a:pt x="18" y="124"/>
                    <a:pt x="17" y="124"/>
                  </a:cubicBezTo>
                  <a:cubicBezTo>
                    <a:pt x="16" y="124"/>
                    <a:pt x="16" y="124"/>
                    <a:pt x="16" y="124"/>
                  </a:cubicBezTo>
                  <a:cubicBezTo>
                    <a:pt x="15" y="125"/>
                    <a:pt x="15" y="125"/>
                    <a:pt x="15" y="126"/>
                  </a:cubicBezTo>
                  <a:cubicBezTo>
                    <a:pt x="15" y="127"/>
                    <a:pt x="14" y="128"/>
                    <a:pt x="13" y="129"/>
                  </a:cubicBezTo>
                  <a:cubicBezTo>
                    <a:pt x="13" y="130"/>
                    <a:pt x="13" y="130"/>
                    <a:pt x="13" y="130"/>
                  </a:cubicBezTo>
                  <a:cubicBezTo>
                    <a:pt x="12" y="130"/>
                    <a:pt x="11" y="131"/>
                    <a:pt x="10" y="131"/>
                  </a:cubicBezTo>
                  <a:cubicBezTo>
                    <a:pt x="10" y="131"/>
                    <a:pt x="10" y="131"/>
                    <a:pt x="10" y="131"/>
                  </a:cubicBezTo>
                  <a:cubicBezTo>
                    <a:pt x="8" y="130"/>
                    <a:pt x="6" y="129"/>
                    <a:pt x="5" y="128"/>
                  </a:cubicBezTo>
                  <a:cubicBezTo>
                    <a:pt x="4" y="128"/>
                    <a:pt x="3" y="127"/>
                    <a:pt x="2" y="127"/>
                  </a:cubicBezTo>
                  <a:cubicBezTo>
                    <a:pt x="2" y="127"/>
                    <a:pt x="1" y="128"/>
                    <a:pt x="1" y="129"/>
                  </a:cubicBezTo>
                  <a:cubicBezTo>
                    <a:pt x="1" y="130"/>
                    <a:pt x="0" y="130"/>
                    <a:pt x="0" y="131"/>
                  </a:cubicBezTo>
                  <a:cubicBezTo>
                    <a:pt x="1" y="133"/>
                    <a:pt x="3" y="135"/>
                    <a:pt x="4" y="136"/>
                  </a:cubicBezTo>
                  <a:cubicBezTo>
                    <a:pt x="5" y="138"/>
                    <a:pt x="8" y="139"/>
                    <a:pt x="11" y="141"/>
                  </a:cubicBezTo>
                  <a:cubicBezTo>
                    <a:pt x="14" y="143"/>
                    <a:pt x="18" y="144"/>
                    <a:pt x="20" y="147"/>
                  </a:cubicBezTo>
                  <a:cubicBezTo>
                    <a:pt x="24" y="151"/>
                    <a:pt x="25" y="155"/>
                    <a:pt x="25" y="160"/>
                  </a:cubicBezTo>
                  <a:cubicBezTo>
                    <a:pt x="26" y="165"/>
                    <a:pt x="27" y="169"/>
                    <a:pt x="33" y="172"/>
                  </a:cubicBezTo>
                  <a:cubicBezTo>
                    <a:pt x="33" y="171"/>
                    <a:pt x="33" y="171"/>
                    <a:pt x="34" y="171"/>
                  </a:cubicBezTo>
                  <a:cubicBezTo>
                    <a:pt x="35" y="170"/>
                    <a:pt x="37" y="168"/>
                    <a:pt x="40" y="168"/>
                  </a:cubicBezTo>
                  <a:cubicBezTo>
                    <a:pt x="41" y="168"/>
                    <a:pt x="43" y="168"/>
                    <a:pt x="45" y="169"/>
                  </a:cubicBezTo>
                  <a:cubicBezTo>
                    <a:pt x="45" y="170"/>
                    <a:pt x="45" y="170"/>
                    <a:pt x="45" y="170"/>
                  </a:cubicBezTo>
                  <a:cubicBezTo>
                    <a:pt x="48" y="173"/>
                    <a:pt x="48" y="176"/>
                    <a:pt x="48" y="179"/>
                  </a:cubicBezTo>
                  <a:cubicBezTo>
                    <a:pt x="48" y="182"/>
                    <a:pt x="48" y="184"/>
                    <a:pt x="49" y="186"/>
                  </a:cubicBezTo>
                  <a:cubicBezTo>
                    <a:pt x="51" y="186"/>
                    <a:pt x="53" y="186"/>
                    <a:pt x="54" y="186"/>
                  </a:cubicBezTo>
                  <a:cubicBezTo>
                    <a:pt x="55" y="186"/>
                    <a:pt x="55" y="186"/>
                    <a:pt x="55" y="186"/>
                  </a:cubicBezTo>
                  <a:cubicBezTo>
                    <a:pt x="58" y="186"/>
                    <a:pt x="60" y="187"/>
                    <a:pt x="64" y="189"/>
                  </a:cubicBezTo>
                  <a:cubicBezTo>
                    <a:pt x="64" y="189"/>
                    <a:pt x="65" y="189"/>
                    <a:pt x="65" y="189"/>
                  </a:cubicBezTo>
                  <a:cubicBezTo>
                    <a:pt x="65" y="190"/>
                    <a:pt x="66" y="190"/>
                    <a:pt x="66" y="191"/>
                  </a:cubicBezTo>
                  <a:cubicBezTo>
                    <a:pt x="68" y="191"/>
                    <a:pt x="69" y="191"/>
                    <a:pt x="70" y="192"/>
                  </a:cubicBezTo>
                  <a:cubicBezTo>
                    <a:pt x="75" y="193"/>
                    <a:pt x="80" y="195"/>
                    <a:pt x="83" y="195"/>
                  </a:cubicBezTo>
                  <a:cubicBezTo>
                    <a:pt x="83" y="195"/>
                    <a:pt x="84" y="195"/>
                    <a:pt x="84" y="195"/>
                  </a:cubicBezTo>
                  <a:cubicBezTo>
                    <a:pt x="84" y="194"/>
                    <a:pt x="85" y="193"/>
                    <a:pt x="85" y="193"/>
                  </a:cubicBezTo>
                  <a:cubicBezTo>
                    <a:pt x="87" y="188"/>
                    <a:pt x="90" y="181"/>
                    <a:pt x="100" y="183"/>
                  </a:cubicBezTo>
                  <a:cubicBezTo>
                    <a:pt x="101" y="183"/>
                    <a:pt x="101" y="183"/>
                    <a:pt x="102" y="183"/>
                  </a:cubicBezTo>
                  <a:cubicBezTo>
                    <a:pt x="105" y="186"/>
                    <a:pt x="106" y="189"/>
                    <a:pt x="107" y="191"/>
                  </a:cubicBezTo>
                  <a:cubicBezTo>
                    <a:pt x="109" y="189"/>
                    <a:pt x="113" y="189"/>
                    <a:pt x="116" y="191"/>
                  </a:cubicBezTo>
                  <a:cubicBezTo>
                    <a:pt x="118" y="191"/>
                    <a:pt x="119" y="193"/>
                    <a:pt x="119" y="195"/>
                  </a:cubicBezTo>
                  <a:cubicBezTo>
                    <a:pt x="119" y="195"/>
                    <a:pt x="119" y="196"/>
                    <a:pt x="120" y="196"/>
                  </a:cubicBezTo>
                  <a:cubicBezTo>
                    <a:pt x="120" y="196"/>
                    <a:pt x="120" y="196"/>
                    <a:pt x="120" y="196"/>
                  </a:cubicBezTo>
                  <a:cubicBezTo>
                    <a:pt x="127" y="194"/>
                    <a:pt x="133" y="191"/>
                    <a:pt x="137" y="185"/>
                  </a:cubicBezTo>
                  <a:cubicBezTo>
                    <a:pt x="137" y="184"/>
                    <a:pt x="137" y="184"/>
                    <a:pt x="137" y="184"/>
                  </a:cubicBezTo>
                  <a:cubicBezTo>
                    <a:pt x="137" y="184"/>
                    <a:pt x="136" y="183"/>
                    <a:pt x="135" y="183"/>
                  </a:cubicBezTo>
                  <a:cubicBezTo>
                    <a:pt x="134" y="182"/>
                    <a:pt x="132" y="180"/>
                    <a:pt x="132" y="178"/>
                  </a:cubicBezTo>
                  <a:cubicBezTo>
                    <a:pt x="132" y="177"/>
                    <a:pt x="132" y="177"/>
                    <a:pt x="133" y="177"/>
                  </a:cubicBezTo>
                  <a:cubicBezTo>
                    <a:pt x="135" y="171"/>
                    <a:pt x="142" y="169"/>
                    <a:pt x="153" y="169"/>
                  </a:cubicBezTo>
                  <a:cubicBezTo>
                    <a:pt x="154" y="169"/>
                    <a:pt x="155" y="169"/>
                    <a:pt x="156" y="169"/>
                  </a:cubicBezTo>
                  <a:cubicBezTo>
                    <a:pt x="159" y="169"/>
                    <a:pt x="161" y="170"/>
                    <a:pt x="164" y="170"/>
                  </a:cubicBezTo>
                  <a:cubicBezTo>
                    <a:pt x="169" y="171"/>
                    <a:pt x="174" y="172"/>
                    <a:pt x="180" y="172"/>
                  </a:cubicBezTo>
                  <a:cubicBezTo>
                    <a:pt x="180" y="172"/>
                    <a:pt x="180" y="172"/>
                    <a:pt x="180" y="172"/>
                  </a:cubicBezTo>
                  <a:cubicBezTo>
                    <a:pt x="181" y="172"/>
                    <a:pt x="181" y="171"/>
                    <a:pt x="181" y="171"/>
                  </a:cubicBezTo>
                  <a:cubicBezTo>
                    <a:pt x="183" y="169"/>
                    <a:pt x="186" y="166"/>
                    <a:pt x="195" y="166"/>
                  </a:cubicBezTo>
                  <a:cubicBezTo>
                    <a:pt x="195" y="166"/>
                    <a:pt x="196" y="166"/>
                    <a:pt x="196" y="166"/>
                  </a:cubicBezTo>
                  <a:cubicBezTo>
                    <a:pt x="199" y="167"/>
                    <a:pt x="199" y="169"/>
                    <a:pt x="199" y="171"/>
                  </a:cubicBezTo>
                  <a:cubicBezTo>
                    <a:pt x="199" y="171"/>
                    <a:pt x="199" y="171"/>
                    <a:pt x="200" y="170"/>
                  </a:cubicBezTo>
                  <a:cubicBezTo>
                    <a:pt x="201" y="170"/>
                    <a:pt x="203" y="170"/>
                    <a:pt x="205" y="170"/>
                  </a:cubicBezTo>
                  <a:cubicBezTo>
                    <a:pt x="207" y="171"/>
                    <a:pt x="209" y="173"/>
                    <a:pt x="208" y="176"/>
                  </a:cubicBezTo>
                  <a:cubicBezTo>
                    <a:pt x="208" y="176"/>
                    <a:pt x="208" y="176"/>
                    <a:pt x="208" y="176"/>
                  </a:cubicBezTo>
                  <a:cubicBezTo>
                    <a:pt x="211" y="176"/>
                    <a:pt x="213" y="174"/>
                    <a:pt x="215" y="171"/>
                  </a:cubicBezTo>
                  <a:cubicBezTo>
                    <a:pt x="216" y="170"/>
                    <a:pt x="218" y="170"/>
                    <a:pt x="219" y="170"/>
                  </a:cubicBezTo>
                  <a:cubicBezTo>
                    <a:pt x="220" y="171"/>
                    <a:pt x="221" y="173"/>
                    <a:pt x="220" y="174"/>
                  </a:cubicBezTo>
                  <a:cubicBezTo>
                    <a:pt x="220" y="175"/>
                    <a:pt x="220" y="175"/>
                    <a:pt x="220" y="175"/>
                  </a:cubicBezTo>
                  <a:cubicBezTo>
                    <a:pt x="220" y="175"/>
                    <a:pt x="220" y="175"/>
                    <a:pt x="220" y="176"/>
                  </a:cubicBezTo>
                  <a:cubicBezTo>
                    <a:pt x="220" y="177"/>
                    <a:pt x="220" y="177"/>
                    <a:pt x="221" y="179"/>
                  </a:cubicBezTo>
                  <a:cubicBezTo>
                    <a:pt x="222" y="180"/>
                    <a:pt x="223" y="182"/>
                    <a:pt x="223" y="184"/>
                  </a:cubicBezTo>
                  <a:cubicBezTo>
                    <a:pt x="223" y="187"/>
                    <a:pt x="222" y="189"/>
                    <a:pt x="221" y="190"/>
                  </a:cubicBezTo>
                  <a:cubicBezTo>
                    <a:pt x="220" y="192"/>
                    <a:pt x="219" y="194"/>
                    <a:pt x="222" y="201"/>
                  </a:cubicBezTo>
                  <a:cubicBezTo>
                    <a:pt x="222" y="202"/>
                    <a:pt x="222" y="203"/>
                    <a:pt x="222" y="204"/>
                  </a:cubicBezTo>
                  <a:cubicBezTo>
                    <a:pt x="220" y="208"/>
                    <a:pt x="221" y="210"/>
                    <a:pt x="221" y="211"/>
                  </a:cubicBezTo>
                  <a:cubicBezTo>
                    <a:pt x="221" y="211"/>
                    <a:pt x="222" y="212"/>
                    <a:pt x="224" y="213"/>
                  </a:cubicBezTo>
                  <a:cubicBezTo>
                    <a:pt x="226" y="213"/>
                    <a:pt x="227" y="215"/>
                    <a:pt x="226" y="217"/>
                  </a:cubicBezTo>
                  <a:cubicBezTo>
                    <a:pt x="226" y="218"/>
                    <a:pt x="226" y="219"/>
                    <a:pt x="225" y="221"/>
                  </a:cubicBezTo>
                  <a:cubicBezTo>
                    <a:pt x="230" y="223"/>
                    <a:pt x="231" y="228"/>
                    <a:pt x="231" y="230"/>
                  </a:cubicBezTo>
                  <a:cubicBezTo>
                    <a:pt x="231" y="231"/>
                    <a:pt x="232" y="232"/>
                    <a:pt x="232" y="232"/>
                  </a:cubicBezTo>
                  <a:cubicBezTo>
                    <a:pt x="232" y="232"/>
                    <a:pt x="232" y="232"/>
                    <a:pt x="232" y="232"/>
                  </a:cubicBezTo>
                  <a:cubicBezTo>
                    <a:pt x="234" y="232"/>
                    <a:pt x="235" y="232"/>
                    <a:pt x="236" y="231"/>
                  </a:cubicBezTo>
                  <a:cubicBezTo>
                    <a:pt x="239" y="230"/>
                    <a:pt x="242" y="230"/>
                    <a:pt x="245" y="231"/>
                  </a:cubicBezTo>
                  <a:cubicBezTo>
                    <a:pt x="248" y="233"/>
                    <a:pt x="247" y="236"/>
                    <a:pt x="247" y="238"/>
                  </a:cubicBezTo>
                  <a:cubicBezTo>
                    <a:pt x="247" y="239"/>
                    <a:pt x="247" y="240"/>
                    <a:pt x="247" y="241"/>
                  </a:cubicBezTo>
                  <a:cubicBezTo>
                    <a:pt x="247" y="241"/>
                    <a:pt x="247" y="241"/>
                    <a:pt x="247" y="241"/>
                  </a:cubicBezTo>
                  <a:cubicBezTo>
                    <a:pt x="247" y="241"/>
                    <a:pt x="248" y="240"/>
                    <a:pt x="249" y="238"/>
                  </a:cubicBezTo>
                  <a:cubicBezTo>
                    <a:pt x="249" y="237"/>
                    <a:pt x="249" y="235"/>
                    <a:pt x="249" y="235"/>
                  </a:cubicBezTo>
                  <a:cubicBezTo>
                    <a:pt x="248" y="233"/>
                    <a:pt x="248" y="230"/>
                    <a:pt x="249" y="229"/>
                  </a:cubicBezTo>
                  <a:cubicBezTo>
                    <a:pt x="251" y="226"/>
                    <a:pt x="254" y="226"/>
                    <a:pt x="256" y="226"/>
                  </a:cubicBezTo>
                  <a:cubicBezTo>
                    <a:pt x="257" y="226"/>
                    <a:pt x="258" y="226"/>
                    <a:pt x="259" y="226"/>
                  </a:cubicBezTo>
                  <a:cubicBezTo>
                    <a:pt x="259" y="225"/>
                    <a:pt x="260" y="225"/>
                    <a:pt x="260" y="225"/>
                  </a:cubicBezTo>
                  <a:cubicBezTo>
                    <a:pt x="260" y="225"/>
                    <a:pt x="260" y="225"/>
                    <a:pt x="260" y="225"/>
                  </a:cubicBezTo>
                  <a:cubicBezTo>
                    <a:pt x="262" y="223"/>
                    <a:pt x="265" y="219"/>
                    <a:pt x="269" y="219"/>
                  </a:cubicBezTo>
                  <a:cubicBezTo>
                    <a:pt x="271" y="219"/>
                    <a:pt x="274" y="220"/>
                    <a:pt x="276" y="223"/>
                  </a:cubicBezTo>
                  <a:cubicBezTo>
                    <a:pt x="276" y="223"/>
                    <a:pt x="279" y="226"/>
                    <a:pt x="278" y="229"/>
                  </a:cubicBezTo>
                  <a:cubicBezTo>
                    <a:pt x="278" y="233"/>
                    <a:pt x="274" y="234"/>
                    <a:pt x="270" y="236"/>
                  </a:cubicBezTo>
                  <a:cubicBezTo>
                    <a:pt x="268" y="237"/>
                    <a:pt x="266" y="238"/>
                    <a:pt x="265" y="239"/>
                  </a:cubicBezTo>
                  <a:cubicBezTo>
                    <a:pt x="265" y="240"/>
                    <a:pt x="265" y="240"/>
                    <a:pt x="265" y="240"/>
                  </a:cubicBezTo>
                  <a:cubicBezTo>
                    <a:pt x="265" y="240"/>
                    <a:pt x="266" y="240"/>
                    <a:pt x="266" y="240"/>
                  </a:cubicBezTo>
                  <a:cubicBezTo>
                    <a:pt x="268" y="240"/>
                    <a:pt x="273" y="241"/>
                    <a:pt x="272" y="249"/>
                  </a:cubicBezTo>
                  <a:cubicBezTo>
                    <a:pt x="271" y="255"/>
                    <a:pt x="266" y="255"/>
                    <a:pt x="263" y="255"/>
                  </a:cubicBezTo>
                  <a:cubicBezTo>
                    <a:pt x="262" y="255"/>
                    <a:pt x="261" y="255"/>
                    <a:pt x="260" y="256"/>
                  </a:cubicBezTo>
                  <a:cubicBezTo>
                    <a:pt x="259" y="256"/>
                    <a:pt x="259" y="256"/>
                    <a:pt x="259" y="257"/>
                  </a:cubicBezTo>
                  <a:cubicBezTo>
                    <a:pt x="263" y="258"/>
                    <a:pt x="266" y="260"/>
                    <a:pt x="268" y="263"/>
                  </a:cubicBezTo>
                  <a:cubicBezTo>
                    <a:pt x="269" y="263"/>
                    <a:pt x="270" y="263"/>
                    <a:pt x="271" y="263"/>
                  </a:cubicBezTo>
                  <a:cubicBezTo>
                    <a:pt x="273" y="263"/>
                    <a:pt x="274" y="263"/>
                    <a:pt x="276" y="260"/>
                  </a:cubicBezTo>
                  <a:cubicBezTo>
                    <a:pt x="276" y="259"/>
                    <a:pt x="277" y="258"/>
                    <a:pt x="278" y="258"/>
                  </a:cubicBezTo>
                  <a:cubicBezTo>
                    <a:pt x="282" y="258"/>
                    <a:pt x="283" y="257"/>
                    <a:pt x="284" y="256"/>
                  </a:cubicBezTo>
                  <a:cubicBezTo>
                    <a:pt x="284" y="255"/>
                    <a:pt x="286" y="253"/>
                    <a:pt x="287" y="253"/>
                  </a:cubicBezTo>
                  <a:cubicBezTo>
                    <a:pt x="288" y="253"/>
                    <a:pt x="288" y="253"/>
                    <a:pt x="288" y="254"/>
                  </a:cubicBezTo>
                  <a:cubicBezTo>
                    <a:pt x="295" y="256"/>
                    <a:pt x="296" y="260"/>
                    <a:pt x="297" y="264"/>
                  </a:cubicBezTo>
                  <a:cubicBezTo>
                    <a:pt x="298" y="266"/>
                    <a:pt x="299" y="269"/>
                    <a:pt x="302" y="271"/>
                  </a:cubicBezTo>
                  <a:cubicBezTo>
                    <a:pt x="302" y="271"/>
                    <a:pt x="302" y="271"/>
                    <a:pt x="302" y="271"/>
                  </a:cubicBezTo>
                  <a:cubicBezTo>
                    <a:pt x="304" y="273"/>
                    <a:pt x="305" y="272"/>
                    <a:pt x="307" y="272"/>
                  </a:cubicBezTo>
                  <a:cubicBezTo>
                    <a:pt x="308" y="272"/>
                    <a:pt x="308" y="272"/>
                    <a:pt x="309" y="272"/>
                  </a:cubicBezTo>
                  <a:cubicBezTo>
                    <a:pt x="311" y="272"/>
                    <a:pt x="314" y="272"/>
                    <a:pt x="316" y="275"/>
                  </a:cubicBezTo>
                  <a:cubicBezTo>
                    <a:pt x="317" y="277"/>
                    <a:pt x="318" y="279"/>
                    <a:pt x="318" y="280"/>
                  </a:cubicBezTo>
                  <a:cubicBezTo>
                    <a:pt x="319" y="281"/>
                    <a:pt x="319" y="282"/>
                    <a:pt x="319" y="282"/>
                  </a:cubicBezTo>
                  <a:cubicBezTo>
                    <a:pt x="320" y="282"/>
                    <a:pt x="321" y="283"/>
                    <a:pt x="322" y="283"/>
                  </a:cubicBezTo>
                  <a:cubicBezTo>
                    <a:pt x="323" y="284"/>
                    <a:pt x="326" y="284"/>
                    <a:pt x="327" y="287"/>
                  </a:cubicBezTo>
                  <a:cubicBezTo>
                    <a:pt x="328" y="288"/>
                    <a:pt x="329" y="290"/>
                    <a:pt x="329" y="292"/>
                  </a:cubicBezTo>
                  <a:cubicBezTo>
                    <a:pt x="329" y="294"/>
                    <a:pt x="330" y="295"/>
                    <a:pt x="330" y="296"/>
                  </a:cubicBezTo>
                  <a:cubicBezTo>
                    <a:pt x="332" y="297"/>
                    <a:pt x="334" y="297"/>
                    <a:pt x="336" y="296"/>
                  </a:cubicBezTo>
                  <a:cubicBezTo>
                    <a:pt x="336" y="296"/>
                    <a:pt x="336" y="296"/>
                    <a:pt x="337" y="296"/>
                  </a:cubicBezTo>
                  <a:cubicBezTo>
                    <a:pt x="339" y="294"/>
                    <a:pt x="341" y="290"/>
                    <a:pt x="343" y="286"/>
                  </a:cubicBezTo>
                  <a:cubicBezTo>
                    <a:pt x="345" y="282"/>
                    <a:pt x="347" y="278"/>
                    <a:pt x="350" y="276"/>
                  </a:cubicBezTo>
                  <a:cubicBezTo>
                    <a:pt x="351" y="276"/>
                    <a:pt x="351" y="275"/>
                    <a:pt x="352" y="275"/>
                  </a:cubicBezTo>
                  <a:cubicBezTo>
                    <a:pt x="352" y="275"/>
                    <a:pt x="353" y="275"/>
                    <a:pt x="353" y="275"/>
                  </a:cubicBezTo>
                  <a:cubicBezTo>
                    <a:pt x="358" y="275"/>
                    <a:pt x="360" y="278"/>
                    <a:pt x="361" y="280"/>
                  </a:cubicBezTo>
                  <a:cubicBezTo>
                    <a:pt x="363" y="283"/>
                    <a:pt x="364" y="284"/>
                    <a:pt x="370" y="284"/>
                  </a:cubicBezTo>
                  <a:cubicBezTo>
                    <a:pt x="372" y="283"/>
                    <a:pt x="373" y="281"/>
                    <a:pt x="374" y="275"/>
                  </a:cubicBezTo>
                  <a:cubicBezTo>
                    <a:pt x="375" y="269"/>
                    <a:pt x="376" y="260"/>
                    <a:pt x="386" y="258"/>
                  </a:cubicBezTo>
                  <a:cubicBezTo>
                    <a:pt x="386" y="258"/>
                    <a:pt x="386" y="258"/>
                    <a:pt x="386" y="258"/>
                  </a:cubicBezTo>
                  <a:cubicBezTo>
                    <a:pt x="391" y="258"/>
                    <a:pt x="393" y="262"/>
                    <a:pt x="395" y="265"/>
                  </a:cubicBezTo>
                  <a:cubicBezTo>
                    <a:pt x="397" y="267"/>
                    <a:pt x="398" y="269"/>
                    <a:pt x="400" y="269"/>
                  </a:cubicBezTo>
                  <a:cubicBezTo>
                    <a:pt x="402" y="269"/>
                    <a:pt x="403" y="268"/>
                    <a:pt x="406" y="267"/>
                  </a:cubicBezTo>
                  <a:cubicBezTo>
                    <a:pt x="408" y="265"/>
                    <a:pt x="407" y="264"/>
                    <a:pt x="407" y="262"/>
                  </a:cubicBezTo>
                  <a:cubicBezTo>
                    <a:pt x="407" y="259"/>
                    <a:pt x="406" y="255"/>
                    <a:pt x="411" y="251"/>
                  </a:cubicBezTo>
                  <a:cubicBezTo>
                    <a:pt x="413" y="249"/>
                    <a:pt x="416" y="249"/>
                    <a:pt x="418" y="249"/>
                  </a:cubicBezTo>
                  <a:cubicBezTo>
                    <a:pt x="419" y="249"/>
                    <a:pt x="420" y="249"/>
                    <a:pt x="421" y="249"/>
                  </a:cubicBezTo>
                  <a:cubicBezTo>
                    <a:pt x="425" y="249"/>
                    <a:pt x="429" y="250"/>
                    <a:pt x="434" y="246"/>
                  </a:cubicBezTo>
                  <a:cubicBezTo>
                    <a:pt x="435" y="244"/>
                    <a:pt x="435" y="242"/>
                    <a:pt x="434" y="239"/>
                  </a:cubicBezTo>
                  <a:cubicBezTo>
                    <a:pt x="434" y="237"/>
                    <a:pt x="433" y="234"/>
                    <a:pt x="434" y="232"/>
                  </a:cubicBezTo>
                  <a:cubicBezTo>
                    <a:pt x="435" y="230"/>
                    <a:pt x="437" y="227"/>
                    <a:pt x="439" y="225"/>
                  </a:cubicBezTo>
                  <a:cubicBezTo>
                    <a:pt x="440" y="225"/>
                    <a:pt x="440" y="224"/>
                    <a:pt x="441" y="223"/>
                  </a:cubicBezTo>
                  <a:cubicBezTo>
                    <a:pt x="441" y="222"/>
                    <a:pt x="440" y="222"/>
                    <a:pt x="439" y="220"/>
                  </a:cubicBezTo>
                  <a:cubicBezTo>
                    <a:pt x="436" y="216"/>
                    <a:pt x="433" y="211"/>
                    <a:pt x="440" y="203"/>
                  </a:cubicBezTo>
                  <a:cubicBezTo>
                    <a:pt x="447" y="195"/>
                    <a:pt x="452" y="194"/>
                    <a:pt x="455" y="194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9" name="Freeform 78"/>
            <p:cNvSpPr>
              <a:spLocks/>
            </p:cNvSpPr>
            <p:nvPr userDrawn="1"/>
          </p:nvSpPr>
          <p:spPr bwMode="auto">
            <a:xfrm>
              <a:off x="10080625" y="13437874"/>
              <a:ext cx="77788" cy="84138"/>
            </a:xfrm>
            <a:custGeom>
              <a:avLst/>
              <a:gdLst>
                <a:gd name="T0" fmla="*/ 18 w 20"/>
                <a:gd name="T1" fmla="*/ 7 h 22"/>
                <a:gd name="T2" fmla="*/ 18 w 20"/>
                <a:gd name="T3" fmla="*/ 0 h 22"/>
                <a:gd name="T4" fmla="*/ 17 w 20"/>
                <a:gd name="T5" fmla="*/ 0 h 22"/>
                <a:gd name="T6" fmla="*/ 17 w 20"/>
                <a:gd name="T7" fmla="*/ 0 h 22"/>
                <a:gd name="T8" fmla="*/ 17 w 20"/>
                <a:gd name="T9" fmla="*/ 0 h 22"/>
                <a:gd name="T10" fmla="*/ 12 w 20"/>
                <a:gd name="T11" fmla="*/ 2 h 22"/>
                <a:gd name="T12" fmla="*/ 10 w 20"/>
                <a:gd name="T13" fmla="*/ 3 h 22"/>
                <a:gd name="T14" fmla="*/ 10 w 20"/>
                <a:gd name="T15" fmla="*/ 3 h 22"/>
                <a:gd name="T16" fmla="*/ 8 w 20"/>
                <a:gd name="T17" fmla="*/ 3 h 22"/>
                <a:gd name="T18" fmla="*/ 4 w 20"/>
                <a:gd name="T19" fmla="*/ 1 h 22"/>
                <a:gd name="T20" fmla="*/ 4 w 20"/>
                <a:gd name="T21" fmla="*/ 1 h 22"/>
                <a:gd name="T22" fmla="*/ 3 w 20"/>
                <a:gd name="T23" fmla="*/ 1 h 22"/>
                <a:gd name="T24" fmla="*/ 2 w 20"/>
                <a:gd name="T25" fmla="*/ 2 h 22"/>
                <a:gd name="T26" fmla="*/ 2 w 20"/>
                <a:gd name="T27" fmla="*/ 11 h 22"/>
                <a:gd name="T28" fmla="*/ 2 w 20"/>
                <a:gd name="T29" fmla="*/ 13 h 22"/>
                <a:gd name="T30" fmla="*/ 1 w 20"/>
                <a:gd name="T31" fmla="*/ 17 h 22"/>
                <a:gd name="T32" fmla="*/ 3 w 20"/>
                <a:gd name="T33" fmla="*/ 19 h 22"/>
                <a:gd name="T34" fmla="*/ 3 w 20"/>
                <a:gd name="T35" fmla="*/ 19 h 22"/>
                <a:gd name="T36" fmla="*/ 5 w 20"/>
                <a:gd name="T37" fmla="*/ 18 h 22"/>
                <a:gd name="T38" fmla="*/ 7 w 20"/>
                <a:gd name="T39" fmla="*/ 17 h 22"/>
                <a:gd name="T40" fmla="*/ 7 w 20"/>
                <a:gd name="T41" fmla="*/ 17 h 22"/>
                <a:gd name="T42" fmla="*/ 8 w 20"/>
                <a:gd name="T43" fmla="*/ 18 h 22"/>
                <a:gd name="T44" fmla="*/ 8 w 20"/>
                <a:gd name="T45" fmla="*/ 17 h 22"/>
                <a:gd name="T46" fmla="*/ 9 w 20"/>
                <a:gd name="T47" fmla="*/ 18 h 22"/>
                <a:gd name="T48" fmla="*/ 9 w 20"/>
                <a:gd name="T49" fmla="*/ 19 h 22"/>
                <a:gd name="T50" fmla="*/ 15 w 20"/>
                <a:gd name="T51" fmla="*/ 22 h 22"/>
                <a:gd name="T52" fmla="*/ 16 w 20"/>
                <a:gd name="T53" fmla="*/ 22 h 22"/>
                <a:gd name="T54" fmla="*/ 18 w 20"/>
                <a:gd name="T55" fmla="*/ 21 h 22"/>
                <a:gd name="T56" fmla="*/ 18 w 20"/>
                <a:gd name="T57" fmla="*/ 21 h 22"/>
                <a:gd name="T58" fmla="*/ 18 w 20"/>
                <a:gd name="T59" fmla="*/ 16 h 22"/>
                <a:gd name="T60" fmla="*/ 17 w 20"/>
                <a:gd name="T61" fmla="*/ 13 h 22"/>
                <a:gd name="T62" fmla="*/ 16 w 20"/>
                <a:gd name="T63" fmla="*/ 9 h 22"/>
                <a:gd name="T64" fmla="*/ 17 w 20"/>
                <a:gd name="T65" fmla="*/ 8 h 22"/>
                <a:gd name="T66" fmla="*/ 18 w 20"/>
                <a:gd name="T67" fmla="*/ 7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" h="22">
                  <a:moveTo>
                    <a:pt x="18" y="7"/>
                  </a:moveTo>
                  <a:cubicBezTo>
                    <a:pt x="19" y="4"/>
                    <a:pt x="20" y="2"/>
                    <a:pt x="18" y="0"/>
                  </a:cubicBezTo>
                  <a:cubicBezTo>
                    <a:pt x="18" y="0"/>
                    <a:pt x="18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0"/>
                    <a:pt x="14" y="1"/>
                    <a:pt x="12" y="2"/>
                  </a:cubicBezTo>
                  <a:cubicBezTo>
                    <a:pt x="12" y="3"/>
                    <a:pt x="11" y="3"/>
                    <a:pt x="10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9" y="3"/>
                    <a:pt x="8" y="3"/>
                    <a:pt x="8" y="3"/>
                  </a:cubicBezTo>
                  <a:cubicBezTo>
                    <a:pt x="7" y="2"/>
                    <a:pt x="6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3" y="1"/>
                    <a:pt x="3" y="1"/>
                  </a:cubicBezTo>
                  <a:cubicBezTo>
                    <a:pt x="3" y="1"/>
                    <a:pt x="2" y="2"/>
                    <a:pt x="2" y="2"/>
                  </a:cubicBezTo>
                  <a:cubicBezTo>
                    <a:pt x="1" y="3"/>
                    <a:pt x="1" y="6"/>
                    <a:pt x="2" y="11"/>
                  </a:cubicBezTo>
                  <a:cubicBezTo>
                    <a:pt x="2" y="12"/>
                    <a:pt x="2" y="13"/>
                    <a:pt x="2" y="13"/>
                  </a:cubicBezTo>
                  <a:cubicBezTo>
                    <a:pt x="1" y="15"/>
                    <a:pt x="0" y="16"/>
                    <a:pt x="1" y="17"/>
                  </a:cubicBezTo>
                  <a:cubicBezTo>
                    <a:pt x="1" y="18"/>
                    <a:pt x="2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4" y="18"/>
                    <a:pt x="5" y="18"/>
                    <a:pt x="5" y="18"/>
                  </a:cubicBezTo>
                  <a:cubicBezTo>
                    <a:pt x="6" y="18"/>
                    <a:pt x="6" y="17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8"/>
                    <a:pt x="8" y="18"/>
                    <a:pt x="8" y="18"/>
                  </a:cubicBezTo>
                  <a:cubicBezTo>
                    <a:pt x="8" y="18"/>
                    <a:pt x="8" y="17"/>
                    <a:pt x="8" y="17"/>
                  </a:cubicBezTo>
                  <a:cubicBezTo>
                    <a:pt x="8" y="17"/>
                    <a:pt x="9" y="18"/>
                    <a:pt x="9" y="18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10" y="20"/>
                    <a:pt x="12" y="22"/>
                    <a:pt x="15" y="22"/>
                  </a:cubicBezTo>
                  <a:cubicBezTo>
                    <a:pt x="15" y="22"/>
                    <a:pt x="15" y="22"/>
                    <a:pt x="16" y="22"/>
                  </a:cubicBezTo>
                  <a:cubicBezTo>
                    <a:pt x="17" y="22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19"/>
                    <a:pt x="18" y="17"/>
                    <a:pt x="18" y="16"/>
                  </a:cubicBezTo>
                  <a:cubicBezTo>
                    <a:pt x="18" y="15"/>
                    <a:pt x="17" y="14"/>
                    <a:pt x="17" y="13"/>
                  </a:cubicBezTo>
                  <a:cubicBezTo>
                    <a:pt x="17" y="12"/>
                    <a:pt x="16" y="10"/>
                    <a:pt x="16" y="9"/>
                  </a:cubicBezTo>
                  <a:cubicBezTo>
                    <a:pt x="16" y="9"/>
                    <a:pt x="16" y="9"/>
                    <a:pt x="17" y="8"/>
                  </a:cubicBezTo>
                  <a:cubicBezTo>
                    <a:pt x="17" y="8"/>
                    <a:pt x="17" y="7"/>
                    <a:pt x="18" y="7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0" name="Freeform 79"/>
            <p:cNvSpPr>
              <a:spLocks/>
            </p:cNvSpPr>
            <p:nvPr userDrawn="1"/>
          </p:nvSpPr>
          <p:spPr bwMode="auto">
            <a:xfrm>
              <a:off x="10139363" y="13537886"/>
              <a:ext cx="11113" cy="23813"/>
            </a:xfrm>
            <a:custGeom>
              <a:avLst/>
              <a:gdLst>
                <a:gd name="T0" fmla="*/ 2 w 3"/>
                <a:gd name="T1" fmla="*/ 0 h 6"/>
                <a:gd name="T2" fmla="*/ 0 w 3"/>
                <a:gd name="T3" fmla="*/ 3 h 6"/>
                <a:gd name="T4" fmla="*/ 2 w 3"/>
                <a:gd name="T5" fmla="*/ 6 h 6"/>
                <a:gd name="T6" fmla="*/ 3 w 3"/>
                <a:gd name="T7" fmla="*/ 3 h 6"/>
                <a:gd name="T8" fmla="*/ 2 w 3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6">
                  <a:moveTo>
                    <a:pt x="2" y="0"/>
                  </a:moveTo>
                  <a:cubicBezTo>
                    <a:pt x="1" y="0"/>
                    <a:pt x="0" y="1"/>
                    <a:pt x="0" y="3"/>
                  </a:cubicBezTo>
                  <a:cubicBezTo>
                    <a:pt x="0" y="5"/>
                    <a:pt x="1" y="6"/>
                    <a:pt x="2" y="6"/>
                  </a:cubicBezTo>
                  <a:cubicBezTo>
                    <a:pt x="3" y="6"/>
                    <a:pt x="3" y="5"/>
                    <a:pt x="3" y="3"/>
                  </a:cubicBezTo>
                  <a:cubicBezTo>
                    <a:pt x="3" y="2"/>
                    <a:pt x="3" y="0"/>
                    <a:pt x="2" y="0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1" name="Freeform 80"/>
            <p:cNvSpPr>
              <a:spLocks/>
            </p:cNvSpPr>
            <p:nvPr userDrawn="1"/>
          </p:nvSpPr>
          <p:spPr bwMode="auto">
            <a:xfrm>
              <a:off x="10158413" y="13534711"/>
              <a:ext cx="22225" cy="15875"/>
            </a:xfrm>
            <a:custGeom>
              <a:avLst/>
              <a:gdLst>
                <a:gd name="T0" fmla="*/ 3 w 6"/>
                <a:gd name="T1" fmla="*/ 4 h 4"/>
                <a:gd name="T2" fmla="*/ 6 w 6"/>
                <a:gd name="T3" fmla="*/ 2 h 4"/>
                <a:gd name="T4" fmla="*/ 3 w 6"/>
                <a:gd name="T5" fmla="*/ 0 h 4"/>
                <a:gd name="T6" fmla="*/ 0 w 6"/>
                <a:gd name="T7" fmla="*/ 2 h 4"/>
                <a:gd name="T8" fmla="*/ 3 w 6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4">
                  <a:moveTo>
                    <a:pt x="3" y="4"/>
                  </a:moveTo>
                  <a:cubicBezTo>
                    <a:pt x="5" y="4"/>
                    <a:pt x="6" y="3"/>
                    <a:pt x="6" y="2"/>
                  </a:cubicBezTo>
                  <a:cubicBezTo>
                    <a:pt x="6" y="2"/>
                    <a:pt x="6" y="0"/>
                    <a:pt x="3" y="0"/>
                  </a:cubicBezTo>
                  <a:cubicBezTo>
                    <a:pt x="2" y="0"/>
                    <a:pt x="0" y="1"/>
                    <a:pt x="0" y="2"/>
                  </a:cubicBezTo>
                  <a:cubicBezTo>
                    <a:pt x="0" y="3"/>
                    <a:pt x="2" y="4"/>
                    <a:pt x="3" y="4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2" name="Oval 81"/>
            <p:cNvSpPr>
              <a:spLocks noChangeArrowheads="1"/>
            </p:cNvSpPr>
            <p:nvPr userDrawn="1"/>
          </p:nvSpPr>
          <p:spPr bwMode="auto">
            <a:xfrm>
              <a:off x="10150475" y="13410886"/>
              <a:ext cx="15875" cy="15875"/>
            </a:xfrm>
            <a:prstGeom prst="ellipse">
              <a:avLst/>
            </a:pr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3" name="Freeform 82"/>
            <p:cNvSpPr>
              <a:spLocks/>
            </p:cNvSpPr>
            <p:nvPr userDrawn="1"/>
          </p:nvSpPr>
          <p:spPr bwMode="auto">
            <a:xfrm>
              <a:off x="7061200" y="9057961"/>
              <a:ext cx="4949825" cy="6584950"/>
            </a:xfrm>
            <a:custGeom>
              <a:avLst/>
              <a:gdLst>
                <a:gd name="T0" fmla="*/ 1238 w 1280"/>
                <a:gd name="T1" fmla="*/ 861 h 1702"/>
                <a:gd name="T2" fmla="*/ 1173 w 1280"/>
                <a:gd name="T3" fmla="*/ 669 h 1702"/>
                <a:gd name="T4" fmla="*/ 1088 w 1280"/>
                <a:gd name="T5" fmla="*/ 602 h 1702"/>
                <a:gd name="T6" fmla="*/ 1113 w 1280"/>
                <a:gd name="T7" fmla="*/ 532 h 1702"/>
                <a:gd name="T8" fmla="*/ 1130 w 1280"/>
                <a:gd name="T9" fmla="*/ 386 h 1702"/>
                <a:gd name="T10" fmla="*/ 1109 w 1280"/>
                <a:gd name="T11" fmla="*/ 284 h 1702"/>
                <a:gd name="T12" fmla="*/ 1108 w 1280"/>
                <a:gd name="T13" fmla="*/ 239 h 1702"/>
                <a:gd name="T14" fmla="*/ 1054 w 1280"/>
                <a:gd name="T15" fmla="*/ 244 h 1702"/>
                <a:gd name="T16" fmla="*/ 1024 w 1280"/>
                <a:gd name="T17" fmla="*/ 168 h 1702"/>
                <a:gd name="T18" fmla="*/ 1025 w 1280"/>
                <a:gd name="T19" fmla="*/ 158 h 1702"/>
                <a:gd name="T20" fmla="*/ 1110 w 1280"/>
                <a:gd name="T21" fmla="*/ 98 h 1702"/>
                <a:gd name="T22" fmla="*/ 1085 w 1280"/>
                <a:gd name="T23" fmla="*/ 55 h 1702"/>
                <a:gd name="T24" fmla="*/ 1061 w 1280"/>
                <a:gd name="T25" fmla="*/ 18 h 1702"/>
                <a:gd name="T26" fmla="*/ 999 w 1280"/>
                <a:gd name="T27" fmla="*/ 53 h 1702"/>
                <a:gd name="T28" fmla="*/ 1014 w 1280"/>
                <a:gd name="T29" fmla="*/ 82 h 1702"/>
                <a:gd name="T30" fmla="*/ 958 w 1280"/>
                <a:gd name="T31" fmla="*/ 88 h 1702"/>
                <a:gd name="T32" fmla="*/ 813 w 1280"/>
                <a:gd name="T33" fmla="*/ 192 h 1702"/>
                <a:gd name="T34" fmla="*/ 817 w 1280"/>
                <a:gd name="T35" fmla="*/ 253 h 1702"/>
                <a:gd name="T36" fmla="*/ 771 w 1280"/>
                <a:gd name="T37" fmla="*/ 280 h 1702"/>
                <a:gd name="T38" fmla="*/ 722 w 1280"/>
                <a:gd name="T39" fmla="*/ 359 h 1702"/>
                <a:gd name="T40" fmla="*/ 717 w 1280"/>
                <a:gd name="T41" fmla="*/ 359 h 1702"/>
                <a:gd name="T42" fmla="*/ 661 w 1280"/>
                <a:gd name="T43" fmla="*/ 355 h 1702"/>
                <a:gd name="T44" fmla="*/ 532 w 1280"/>
                <a:gd name="T45" fmla="*/ 430 h 1702"/>
                <a:gd name="T46" fmla="*/ 486 w 1280"/>
                <a:gd name="T47" fmla="*/ 449 h 1702"/>
                <a:gd name="T48" fmla="*/ 415 w 1280"/>
                <a:gd name="T49" fmla="*/ 456 h 1702"/>
                <a:gd name="T50" fmla="*/ 426 w 1280"/>
                <a:gd name="T51" fmla="*/ 520 h 1702"/>
                <a:gd name="T52" fmla="*/ 341 w 1280"/>
                <a:gd name="T53" fmla="*/ 573 h 1702"/>
                <a:gd name="T54" fmla="*/ 280 w 1280"/>
                <a:gd name="T55" fmla="*/ 552 h 1702"/>
                <a:gd name="T56" fmla="*/ 191 w 1280"/>
                <a:gd name="T57" fmla="*/ 566 h 1702"/>
                <a:gd name="T58" fmla="*/ 66 w 1280"/>
                <a:gd name="T59" fmla="*/ 562 h 1702"/>
                <a:gd name="T60" fmla="*/ 66 w 1280"/>
                <a:gd name="T61" fmla="*/ 703 h 1702"/>
                <a:gd name="T62" fmla="*/ 14 w 1280"/>
                <a:gd name="T63" fmla="*/ 886 h 1702"/>
                <a:gd name="T64" fmla="*/ 74 w 1280"/>
                <a:gd name="T65" fmla="*/ 985 h 1702"/>
                <a:gd name="T66" fmla="*/ 116 w 1280"/>
                <a:gd name="T67" fmla="*/ 1183 h 1702"/>
                <a:gd name="T68" fmla="*/ 265 w 1280"/>
                <a:gd name="T69" fmla="*/ 1120 h 1702"/>
                <a:gd name="T70" fmla="*/ 296 w 1280"/>
                <a:gd name="T71" fmla="*/ 1213 h 1702"/>
                <a:gd name="T72" fmla="*/ 268 w 1280"/>
                <a:gd name="T73" fmla="*/ 1404 h 1702"/>
                <a:gd name="T74" fmla="*/ 181 w 1280"/>
                <a:gd name="T75" fmla="*/ 1510 h 1702"/>
                <a:gd name="T76" fmla="*/ 160 w 1280"/>
                <a:gd name="T77" fmla="*/ 1615 h 1702"/>
                <a:gd name="T78" fmla="*/ 374 w 1280"/>
                <a:gd name="T79" fmla="*/ 1556 h 1702"/>
                <a:gd name="T80" fmla="*/ 470 w 1280"/>
                <a:gd name="T81" fmla="*/ 1363 h 1702"/>
                <a:gd name="T82" fmla="*/ 606 w 1280"/>
                <a:gd name="T83" fmla="*/ 1406 h 1702"/>
                <a:gd name="T84" fmla="*/ 730 w 1280"/>
                <a:gd name="T85" fmla="*/ 1461 h 1702"/>
                <a:gd name="T86" fmla="*/ 830 w 1280"/>
                <a:gd name="T87" fmla="*/ 1458 h 1702"/>
                <a:gd name="T88" fmla="*/ 883 w 1280"/>
                <a:gd name="T89" fmla="*/ 1532 h 1702"/>
                <a:gd name="T90" fmla="*/ 863 w 1280"/>
                <a:gd name="T91" fmla="*/ 1685 h 1702"/>
                <a:gd name="T92" fmla="*/ 938 w 1280"/>
                <a:gd name="T93" fmla="*/ 1661 h 1702"/>
                <a:gd name="T94" fmla="*/ 993 w 1280"/>
                <a:gd name="T95" fmla="*/ 1368 h 1702"/>
                <a:gd name="T96" fmla="*/ 919 w 1280"/>
                <a:gd name="T97" fmla="*/ 1172 h 1702"/>
                <a:gd name="T98" fmla="*/ 826 w 1280"/>
                <a:gd name="T99" fmla="*/ 1151 h 1702"/>
                <a:gd name="T100" fmla="*/ 803 w 1280"/>
                <a:gd name="T101" fmla="*/ 1178 h 1702"/>
                <a:gd name="T102" fmla="*/ 782 w 1280"/>
                <a:gd name="T103" fmla="*/ 1168 h 1702"/>
                <a:gd name="T104" fmla="*/ 761 w 1280"/>
                <a:gd name="T105" fmla="*/ 1070 h 1702"/>
                <a:gd name="T106" fmla="*/ 787 w 1280"/>
                <a:gd name="T107" fmla="*/ 914 h 1702"/>
                <a:gd name="T108" fmla="*/ 866 w 1280"/>
                <a:gd name="T109" fmla="*/ 849 h 1702"/>
                <a:gd name="T110" fmla="*/ 909 w 1280"/>
                <a:gd name="T111" fmla="*/ 804 h 1702"/>
                <a:gd name="T112" fmla="*/ 962 w 1280"/>
                <a:gd name="T113" fmla="*/ 781 h 1702"/>
                <a:gd name="T114" fmla="*/ 937 w 1280"/>
                <a:gd name="T115" fmla="*/ 655 h 1702"/>
                <a:gd name="T116" fmla="*/ 993 w 1280"/>
                <a:gd name="T117" fmla="*/ 618 h 1702"/>
                <a:gd name="T118" fmla="*/ 1018 w 1280"/>
                <a:gd name="T119" fmla="*/ 547 h 1702"/>
                <a:gd name="T120" fmla="*/ 1041 w 1280"/>
                <a:gd name="T121" fmla="*/ 557 h 1702"/>
                <a:gd name="T122" fmla="*/ 1070 w 1280"/>
                <a:gd name="T123" fmla="*/ 764 h 17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80" h="1702">
                  <a:moveTo>
                    <a:pt x="1243" y="939"/>
                  </a:moveTo>
                  <a:cubicBezTo>
                    <a:pt x="1247" y="945"/>
                    <a:pt x="1250" y="951"/>
                    <a:pt x="1268" y="954"/>
                  </a:cubicBezTo>
                  <a:cubicBezTo>
                    <a:pt x="1268" y="954"/>
                    <a:pt x="1269" y="954"/>
                    <a:pt x="1270" y="955"/>
                  </a:cubicBezTo>
                  <a:cubicBezTo>
                    <a:pt x="1271" y="956"/>
                    <a:pt x="1273" y="957"/>
                    <a:pt x="1275" y="957"/>
                  </a:cubicBezTo>
                  <a:cubicBezTo>
                    <a:pt x="1275" y="957"/>
                    <a:pt x="1275" y="957"/>
                    <a:pt x="1275" y="957"/>
                  </a:cubicBezTo>
                  <a:cubicBezTo>
                    <a:pt x="1276" y="957"/>
                    <a:pt x="1276" y="957"/>
                    <a:pt x="1277" y="957"/>
                  </a:cubicBezTo>
                  <a:cubicBezTo>
                    <a:pt x="1280" y="955"/>
                    <a:pt x="1278" y="950"/>
                    <a:pt x="1276" y="946"/>
                  </a:cubicBezTo>
                  <a:cubicBezTo>
                    <a:pt x="1275" y="944"/>
                    <a:pt x="1274" y="942"/>
                    <a:pt x="1274" y="941"/>
                  </a:cubicBezTo>
                  <a:cubicBezTo>
                    <a:pt x="1274" y="939"/>
                    <a:pt x="1274" y="937"/>
                    <a:pt x="1275" y="936"/>
                  </a:cubicBezTo>
                  <a:cubicBezTo>
                    <a:pt x="1276" y="933"/>
                    <a:pt x="1276" y="931"/>
                    <a:pt x="1271" y="925"/>
                  </a:cubicBezTo>
                  <a:cubicBezTo>
                    <a:pt x="1272" y="923"/>
                    <a:pt x="1272" y="923"/>
                    <a:pt x="1272" y="923"/>
                  </a:cubicBezTo>
                  <a:cubicBezTo>
                    <a:pt x="1275" y="916"/>
                    <a:pt x="1275" y="916"/>
                    <a:pt x="1272" y="911"/>
                  </a:cubicBezTo>
                  <a:cubicBezTo>
                    <a:pt x="1271" y="910"/>
                    <a:pt x="1271" y="908"/>
                    <a:pt x="1269" y="906"/>
                  </a:cubicBezTo>
                  <a:cubicBezTo>
                    <a:pt x="1272" y="899"/>
                    <a:pt x="1271" y="898"/>
                    <a:pt x="1267" y="894"/>
                  </a:cubicBezTo>
                  <a:cubicBezTo>
                    <a:pt x="1267" y="894"/>
                    <a:pt x="1265" y="893"/>
                    <a:pt x="1264" y="891"/>
                  </a:cubicBezTo>
                  <a:cubicBezTo>
                    <a:pt x="1263" y="883"/>
                    <a:pt x="1258" y="879"/>
                    <a:pt x="1255" y="876"/>
                  </a:cubicBezTo>
                  <a:cubicBezTo>
                    <a:pt x="1253" y="874"/>
                    <a:pt x="1251" y="873"/>
                    <a:pt x="1251" y="872"/>
                  </a:cubicBezTo>
                  <a:cubicBezTo>
                    <a:pt x="1252" y="869"/>
                    <a:pt x="1252" y="866"/>
                    <a:pt x="1252" y="865"/>
                  </a:cubicBezTo>
                  <a:cubicBezTo>
                    <a:pt x="1251" y="863"/>
                    <a:pt x="1250" y="863"/>
                    <a:pt x="1249" y="863"/>
                  </a:cubicBezTo>
                  <a:cubicBezTo>
                    <a:pt x="1249" y="863"/>
                    <a:pt x="1249" y="863"/>
                    <a:pt x="1249" y="863"/>
                  </a:cubicBezTo>
                  <a:cubicBezTo>
                    <a:pt x="1248" y="862"/>
                    <a:pt x="1247" y="862"/>
                    <a:pt x="1245" y="862"/>
                  </a:cubicBezTo>
                  <a:cubicBezTo>
                    <a:pt x="1243" y="862"/>
                    <a:pt x="1242" y="863"/>
                    <a:pt x="1240" y="863"/>
                  </a:cubicBezTo>
                  <a:cubicBezTo>
                    <a:pt x="1240" y="863"/>
                    <a:pt x="1239" y="863"/>
                    <a:pt x="1239" y="863"/>
                  </a:cubicBezTo>
                  <a:cubicBezTo>
                    <a:pt x="1238" y="862"/>
                    <a:pt x="1238" y="861"/>
                    <a:pt x="1238" y="861"/>
                  </a:cubicBezTo>
                  <a:cubicBezTo>
                    <a:pt x="1242" y="860"/>
                    <a:pt x="1245" y="859"/>
                    <a:pt x="1247" y="856"/>
                  </a:cubicBezTo>
                  <a:cubicBezTo>
                    <a:pt x="1248" y="853"/>
                    <a:pt x="1248" y="849"/>
                    <a:pt x="1249" y="846"/>
                  </a:cubicBezTo>
                  <a:cubicBezTo>
                    <a:pt x="1249" y="842"/>
                    <a:pt x="1250" y="837"/>
                    <a:pt x="1252" y="833"/>
                  </a:cubicBezTo>
                  <a:cubicBezTo>
                    <a:pt x="1256" y="833"/>
                    <a:pt x="1258" y="832"/>
                    <a:pt x="1260" y="829"/>
                  </a:cubicBezTo>
                  <a:cubicBezTo>
                    <a:pt x="1261" y="829"/>
                    <a:pt x="1261" y="828"/>
                    <a:pt x="1260" y="828"/>
                  </a:cubicBezTo>
                  <a:cubicBezTo>
                    <a:pt x="1259" y="826"/>
                    <a:pt x="1256" y="825"/>
                    <a:pt x="1254" y="825"/>
                  </a:cubicBezTo>
                  <a:cubicBezTo>
                    <a:pt x="1251" y="824"/>
                    <a:pt x="1249" y="824"/>
                    <a:pt x="1249" y="823"/>
                  </a:cubicBezTo>
                  <a:cubicBezTo>
                    <a:pt x="1247" y="815"/>
                    <a:pt x="1242" y="814"/>
                    <a:pt x="1238" y="813"/>
                  </a:cubicBezTo>
                  <a:cubicBezTo>
                    <a:pt x="1236" y="812"/>
                    <a:pt x="1234" y="812"/>
                    <a:pt x="1233" y="810"/>
                  </a:cubicBezTo>
                  <a:cubicBezTo>
                    <a:pt x="1229" y="806"/>
                    <a:pt x="1229" y="798"/>
                    <a:pt x="1229" y="792"/>
                  </a:cubicBezTo>
                  <a:cubicBezTo>
                    <a:pt x="1229" y="790"/>
                    <a:pt x="1229" y="788"/>
                    <a:pt x="1228" y="787"/>
                  </a:cubicBezTo>
                  <a:cubicBezTo>
                    <a:pt x="1223" y="773"/>
                    <a:pt x="1226" y="771"/>
                    <a:pt x="1231" y="768"/>
                  </a:cubicBezTo>
                  <a:cubicBezTo>
                    <a:pt x="1234" y="767"/>
                    <a:pt x="1237" y="766"/>
                    <a:pt x="1239" y="762"/>
                  </a:cubicBezTo>
                  <a:cubicBezTo>
                    <a:pt x="1242" y="757"/>
                    <a:pt x="1240" y="746"/>
                    <a:pt x="1236" y="744"/>
                  </a:cubicBezTo>
                  <a:cubicBezTo>
                    <a:pt x="1233" y="741"/>
                    <a:pt x="1229" y="740"/>
                    <a:pt x="1225" y="739"/>
                  </a:cubicBezTo>
                  <a:cubicBezTo>
                    <a:pt x="1218" y="737"/>
                    <a:pt x="1209" y="735"/>
                    <a:pt x="1201" y="723"/>
                  </a:cubicBezTo>
                  <a:cubicBezTo>
                    <a:pt x="1194" y="713"/>
                    <a:pt x="1191" y="704"/>
                    <a:pt x="1193" y="697"/>
                  </a:cubicBezTo>
                  <a:cubicBezTo>
                    <a:pt x="1203" y="697"/>
                    <a:pt x="1208" y="696"/>
                    <a:pt x="1210" y="687"/>
                  </a:cubicBezTo>
                  <a:cubicBezTo>
                    <a:pt x="1210" y="681"/>
                    <a:pt x="1202" y="677"/>
                    <a:pt x="1194" y="674"/>
                  </a:cubicBezTo>
                  <a:cubicBezTo>
                    <a:pt x="1191" y="671"/>
                    <a:pt x="1189" y="670"/>
                    <a:pt x="1187" y="670"/>
                  </a:cubicBezTo>
                  <a:cubicBezTo>
                    <a:pt x="1184" y="670"/>
                    <a:pt x="1183" y="672"/>
                    <a:pt x="1182" y="673"/>
                  </a:cubicBezTo>
                  <a:cubicBezTo>
                    <a:pt x="1180" y="674"/>
                    <a:pt x="1179" y="676"/>
                    <a:pt x="1178" y="676"/>
                  </a:cubicBezTo>
                  <a:cubicBezTo>
                    <a:pt x="1177" y="675"/>
                    <a:pt x="1177" y="674"/>
                    <a:pt x="1176" y="673"/>
                  </a:cubicBezTo>
                  <a:cubicBezTo>
                    <a:pt x="1176" y="672"/>
                    <a:pt x="1175" y="670"/>
                    <a:pt x="1173" y="669"/>
                  </a:cubicBezTo>
                  <a:cubicBezTo>
                    <a:pt x="1172" y="669"/>
                    <a:pt x="1170" y="669"/>
                    <a:pt x="1169" y="669"/>
                  </a:cubicBezTo>
                  <a:cubicBezTo>
                    <a:pt x="1164" y="668"/>
                    <a:pt x="1158" y="667"/>
                    <a:pt x="1157" y="661"/>
                  </a:cubicBezTo>
                  <a:cubicBezTo>
                    <a:pt x="1157" y="661"/>
                    <a:pt x="1157" y="661"/>
                    <a:pt x="1157" y="660"/>
                  </a:cubicBezTo>
                  <a:cubicBezTo>
                    <a:pt x="1157" y="660"/>
                    <a:pt x="1157" y="660"/>
                    <a:pt x="1157" y="660"/>
                  </a:cubicBezTo>
                  <a:cubicBezTo>
                    <a:pt x="1157" y="659"/>
                    <a:pt x="1157" y="657"/>
                    <a:pt x="1157" y="655"/>
                  </a:cubicBezTo>
                  <a:cubicBezTo>
                    <a:pt x="1157" y="648"/>
                    <a:pt x="1156" y="643"/>
                    <a:pt x="1151" y="642"/>
                  </a:cubicBezTo>
                  <a:cubicBezTo>
                    <a:pt x="1151" y="642"/>
                    <a:pt x="1150" y="642"/>
                    <a:pt x="1149" y="642"/>
                  </a:cubicBezTo>
                  <a:cubicBezTo>
                    <a:pt x="1145" y="642"/>
                    <a:pt x="1141" y="646"/>
                    <a:pt x="1137" y="649"/>
                  </a:cubicBezTo>
                  <a:cubicBezTo>
                    <a:pt x="1134" y="651"/>
                    <a:pt x="1133" y="652"/>
                    <a:pt x="1135" y="655"/>
                  </a:cubicBezTo>
                  <a:cubicBezTo>
                    <a:pt x="1136" y="657"/>
                    <a:pt x="1137" y="658"/>
                    <a:pt x="1137" y="659"/>
                  </a:cubicBezTo>
                  <a:cubicBezTo>
                    <a:pt x="1134" y="660"/>
                    <a:pt x="1132" y="661"/>
                    <a:pt x="1130" y="661"/>
                  </a:cubicBezTo>
                  <a:cubicBezTo>
                    <a:pt x="1127" y="661"/>
                    <a:pt x="1124" y="660"/>
                    <a:pt x="1122" y="657"/>
                  </a:cubicBezTo>
                  <a:cubicBezTo>
                    <a:pt x="1117" y="652"/>
                    <a:pt x="1113" y="642"/>
                    <a:pt x="1110" y="634"/>
                  </a:cubicBezTo>
                  <a:cubicBezTo>
                    <a:pt x="1109" y="631"/>
                    <a:pt x="1108" y="628"/>
                    <a:pt x="1107" y="625"/>
                  </a:cubicBezTo>
                  <a:cubicBezTo>
                    <a:pt x="1107" y="624"/>
                    <a:pt x="1107" y="624"/>
                    <a:pt x="1107" y="624"/>
                  </a:cubicBezTo>
                  <a:cubicBezTo>
                    <a:pt x="1107" y="621"/>
                    <a:pt x="1107" y="620"/>
                    <a:pt x="1104" y="618"/>
                  </a:cubicBezTo>
                  <a:cubicBezTo>
                    <a:pt x="1104" y="617"/>
                    <a:pt x="1103" y="616"/>
                    <a:pt x="1102" y="615"/>
                  </a:cubicBezTo>
                  <a:cubicBezTo>
                    <a:pt x="1101" y="615"/>
                    <a:pt x="1101" y="614"/>
                    <a:pt x="1102" y="613"/>
                  </a:cubicBezTo>
                  <a:cubicBezTo>
                    <a:pt x="1102" y="612"/>
                    <a:pt x="1103" y="611"/>
                    <a:pt x="1102" y="610"/>
                  </a:cubicBezTo>
                  <a:cubicBezTo>
                    <a:pt x="1101" y="609"/>
                    <a:pt x="1099" y="608"/>
                    <a:pt x="1096" y="607"/>
                  </a:cubicBezTo>
                  <a:cubicBezTo>
                    <a:pt x="1095" y="606"/>
                    <a:pt x="1095" y="606"/>
                    <a:pt x="1096" y="604"/>
                  </a:cubicBezTo>
                  <a:cubicBezTo>
                    <a:pt x="1096" y="604"/>
                    <a:pt x="1096" y="603"/>
                    <a:pt x="1095" y="602"/>
                  </a:cubicBezTo>
                  <a:cubicBezTo>
                    <a:pt x="1095" y="601"/>
                    <a:pt x="1093" y="601"/>
                    <a:pt x="1093" y="601"/>
                  </a:cubicBezTo>
                  <a:cubicBezTo>
                    <a:pt x="1091" y="601"/>
                    <a:pt x="1090" y="601"/>
                    <a:pt x="1088" y="602"/>
                  </a:cubicBezTo>
                  <a:cubicBezTo>
                    <a:pt x="1087" y="600"/>
                    <a:pt x="1086" y="598"/>
                    <a:pt x="1085" y="596"/>
                  </a:cubicBezTo>
                  <a:cubicBezTo>
                    <a:pt x="1082" y="590"/>
                    <a:pt x="1078" y="584"/>
                    <a:pt x="1078" y="580"/>
                  </a:cubicBezTo>
                  <a:cubicBezTo>
                    <a:pt x="1082" y="579"/>
                    <a:pt x="1084" y="577"/>
                    <a:pt x="1086" y="575"/>
                  </a:cubicBezTo>
                  <a:cubicBezTo>
                    <a:pt x="1087" y="572"/>
                    <a:pt x="1086" y="569"/>
                    <a:pt x="1086" y="566"/>
                  </a:cubicBezTo>
                  <a:cubicBezTo>
                    <a:pt x="1085" y="565"/>
                    <a:pt x="1085" y="564"/>
                    <a:pt x="1085" y="564"/>
                  </a:cubicBezTo>
                  <a:cubicBezTo>
                    <a:pt x="1087" y="564"/>
                    <a:pt x="1088" y="565"/>
                    <a:pt x="1089" y="565"/>
                  </a:cubicBezTo>
                  <a:cubicBezTo>
                    <a:pt x="1091" y="566"/>
                    <a:pt x="1093" y="567"/>
                    <a:pt x="1095" y="567"/>
                  </a:cubicBezTo>
                  <a:cubicBezTo>
                    <a:pt x="1097" y="567"/>
                    <a:pt x="1099" y="566"/>
                    <a:pt x="1100" y="563"/>
                  </a:cubicBezTo>
                  <a:cubicBezTo>
                    <a:pt x="1104" y="556"/>
                    <a:pt x="1099" y="553"/>
                    <a:pt x="1095" y="551"/>
                  </a:cubicBezTo>
                  <a:cubicBezTo>
                    <a:pt x="1095" y="551"/>
                    <a:pt x="1093" y="550"/>
                    <a:pt x="1093" y="550"/>
                  </a:cubicBezTo>
                  <a:cubicBezTo>
                    <a:pt x="1094" y="549"/>
                    <a:pt x="1094" y="548"/>
                    <a:pt x="1095" y="546"/>
                  </a:cubicBezTo>
                  <a:cubicBezTo>
                    <a:pt x="1096" y="543"/>
                    <a:pt x="1095" y="540"/>
                    <a:pt x="1094" y="535"/>
                  </a:cubicBezTo>
                  <a:cubicBezTo>
                    <a:pt x="1094" y="533"/>
                    <a:pt x="1093" y="530"/>
                    <a:pt x="1093" y="527"/>
                  </a:cubicBezTo>
                  <a:cubicBezTo>
                    <a:pt x="1093" y="527"/>
                    <a:pt x="1094" y="526"/>
                    <a:pt x="1094" y="526"/>
                  </a:cubicBezTo>
                  <a:cubicBezTo>
                    <a:pt x="1096" y="526"/>
                    <a:pt x="1097" y="529"/>
                    <a:pt x="1099" y="531"/>
                  </a:cubicBezTo>
                  <a:cubicBezTo>
                    <a:pt x="1099" y="532"/>
                    <a:pt x="1099" y="532"/>
                    <a:pt x="1099" y="532"/>
                  </a:cubicBezTo>
                  <a:cubicBezTo>
                    <a:pt x="1099" y="532"/>
                    <a:pt x="1100" y="532"/>
                    <a:pt x="1100" y="532"/>
                  </a:cubicBezTo>
                  <a:cubicBezTo>
                    <a:pt x="1100" y="532"/>
                    <a:pt x="1100" y="532"/>
                    <a:pt x="1100" y="532"/>
                  </a:cubicBezTo>
                  <a:cubicBezTo>
                    <a:pt x="1101" y="532"/>
                    <a:pt x="1101" y="532"/>
                    <a:pt x="1101" y="532"/>
                  </a:cubicBezTo>
                  <a:cubicBezTo>
                    <a:pt x="1102" y="532"/>
                    <a:pt x="1103" y="533"/>
                    <a:pt x="1104" y="535"/>
                  </a:cubicBezTo>
                  <a:cubicBezTo>
                    <a:pt x="1106" y="537"/>
                    <a:pt x="1108" y="541"/>
                    <a:pt x="1113" y="541"/>
                  </a:cubicBezTo>
                  <a:cubicBezTo>
                    <a:pt x="1113" y="541"/>
                    <a:pt x="1114" y="541"/>
                    <a:pt x="1115" y="540"/>
                  </a:cubicBezTo>
                  <a:cubicBezTo>
                    <a:pt x="1115" y="540"/>
                    <a:pt x="1115" y="540"/>
                    <a:pt x="1115" y="540"/>
                  </a:cubicBezTo>
                  <a:cubicBezTo>
                    <a:pt x="1117" y="538"/>
                    <a:pt x="1115" y="535"/>
                    <a:pt x="1113" y="532"/>
                  </a:cubicBezTo>
                  <a:cubicBezTo>
                    <a:pt x="1111" y="529"/>
                    <a:pt x="1108" y="524"/>
                    <a:pt x="1108" y="518"/>
                  </a:cubicBezTo>
                  <a:cubicBezTo>
                    <a:pt x="1107" y="516"/>
                    <a:pt x="1108" y="514"/>
                    <a:pt x="1109" y="512"/>
                  </a:cubicBezTo>
                  <a:cubicBezTo>
                    <a:pt x="1110" y="511"/>
                    <a:pt x="1111" y="510"/>
                    <a:pt x="1111" y="508"/>
                  </a:cubicBezTo>
                  <a:cubicBezTo>
                    <a:pt x="1111" y="504"/>
                    <a:pt x="1110" y="502"/>
                    <a:pt x="1110" y="500"/>
                  </a:cubicBezTo>
                  <a:cubicBezTo>
                    <a:pt x="1109" y="494"/>
                    <a:pt x="1108" y="491"/>
                    <a:pt x="1119" y="477"/>
                  </a:cubicBezTo>
                  <a:cubicBezTo>
                    <a:pt x="1119" y="476"/>
                    <a:pt x="1120" y="474"/>
                    <a:pt x="1120" y="473"/>
                  </a:cubicBezTo>
                  <a:cubicBezTo>
                    <a:pt x="1120" y="471"/>
                    <a:pt x="1121" y="469"/>
                    <a:pt x="1122" y="468"/>
                  </a:cubicBezTo>
                  <a:cubicBezTo>
                    <a:pt x="1122" y="468"/>
                    <a:pt x="1122" y="468"/>
                    <a:pt x="1122" y="468"/>
                  </a:cubicBezTo>
                  <a:cubicBezTo>
                    <a:pt x="1130" y="465"/>
                    <a:pt x="1137" y="465"/>
                    <a:pt x="1144" y="464"/>
                  </a:cubicBezTo>
                  <a:cubicBezTo>
                    <a:pt x="1148" y="464"/>
                    <a:pt x="1152" y="463"/>
                    <a:pt x="1156" y="463"/>
                  </a:cubicBezTo>
                  <a:cubicBezTo>
                    <a:pt x="1156" y="462"/>
                    <a:pt x="1157" y="462"/>
                    <a:pt x="1157" y="461"/>
                  </a:cubicBezTo>
                  <a:cubicBezTo>
                    <a:pt x="1157" y="460"/>
                    <a:pt x="1157" y="460"/>
                    <a:pt x="1157" y="460"/>
                  </a:cubicBezTo>
                  <a:cubicBezTo>
                    <a:pt x="1157" y="458"/>
                    <a:pt x="1155" y="456"/>
                    <a:pt x="1153" y="455"/>
                  </a:cubicBezTo>
                  <a:cubicBezTo>
                    <a:pt x="1151" y="453"/>
                    <a:pt x="1148" y="451"/>
                    <a:pt x="1147" y="449"/>
                  </a:cubicBezTo>
                  <a:cubicBezTo>
                    <a:pt x="1144" y="442"/>
                    <a:pt x="1143" y="435"/>
                    <a:pt x="1143" y="427"/>
                  </a:cubicBezTo>
                  <a:cubicBezTo>
                    <a:pt x="1142" y="424"/>
                    <a:pt x="1142" y="424"/>
                    <a:pt x="1142" y="424"/>
                  </a:cubicBezTo>
                  <a:cubicBezTo>
                    <a:pt x="1141" y="421"/>
                    <a:pt x="1139" y="417"/>
                    <a:pt x="1139" y="415"/>
                  </a:cubicBezTo>
                  <a:cubicBezTo>
                    <a:pt x="1142" y="411"/>
                    <a:pt x="1143" y="408"/>
                    <a:pt x="1142" y="405"/>
                  </a:cubicBezTo>
                  <a:cubicBezTo>
                    <a:pt x="1141" y="403"/>
                    <a:pt x="1137" y="402"/>
                    <a:pt x="1132" y="401"/>
                  </a:cubicBezTo>
                  <a:cubicBezTo>
                    <a:pt x="1132" y="399"/>
                    <a:pt x="1133" y="397"/>
                    <a:pt x="1133" y="395"/>
                  </a:cubicBezTo>
                  <a:cubicBezTo>
                    <a:pt x="1134" y="393"/>
                    <a:pt x="1135" y="390"/>
                    <a:pt x="1135" y="388"/>
                  </a:cubicBezTo>
                  <a:cubicBezTo>
                    <a:pt x="1135" y="388"/>
                    <a:pt x="1135" y="387"/>
                    <a:pt x="1135" y="387"/>
                  </a:cubicBezTo>
                  <a:cubicBezTo>
                    <a:pt x="1134" y="386"/>
                    <a:pt x="1132" y="386"/>
                    <a:pt x="1131" y="386"/>
                  </a:cubicBezTo>
                  <a:cubicBezTo>
                    <a:pt x="1131" y="386"/>
                    <a:pt x="1130" y="386"/>
                    <a:pt x="1130" y="386"/>
                  </a:cubicBezTo>
                  <a:cubicBezTo>
                    <a:pt x="1129" y="386"/>
                    <a:pt x="1129" y="386"/>
                    <a:pt x="1129" y="386"/>
                  </a:cubicBezTo>
                  <a:cubicBezTo>
                    <a:pt x="1128" y="386"/>
                    <a:pt x="1128" y="386"/>
                    <a:pt x="1128" y="386"/>
                  </a:cubicBezTo>
                  <a:cubicBezTo>
                    <a:pt x="1128" y="386"/>
                    <a:pt x="1128" y="386"/>
                    <a:pt x="1128" y="385"/>
                  </a:cubicBezTo>
                  <a:cubicBezTo>
                    <a:pt x="1133" y="378"/>
                    <a:pt x="1133" y="377"/>
                    <a:pt x="1126" y="370"/>
                  </a:cubicBezTo>
                  <a:cubicBezTo>
                    <a:pt x="1126" y="370"/>
                    <a:pt x="1125" y="369"/>
                    <a:pt x="1124" y="368"/>
                  </a:cubicBezTo>
                  <a:cubicBezTo>
                    <a:pt x="1124" y="367"/>
                    <a:pt x="1124" y="366"/>
                    <a:pt x="1125" y="365"/>
                  </a:cubicBezTo>
                  <a:cubicBezTo>
                    <a:pt x="1126" y="362"/>
                    <a:pt x="1128" y="358"/>
                    <a:pt x="1125" y="348"/>
                  </a:cubicBezTo>
                  <a:cubicBezTo>
                    <a:pt x="1125" y="348"/>
                    <a:pt x="1125" y="348"/>
                    <a:pt x="1125" y="347"/>
                  </a:cubicBezTo>
                  <a:cubicBezTo>
                    <a:pt x="1125" y="347"/>
                    <a:pt x="1125" y="347"/>
                    <a:pt x="1125" y="347"/>
                  </a:cubicBezTo>
                  <a:cubicBezTo>
                    <a:pt x="1125" y="346"/>
                    <a:pt x="1126" y="345"/>
                    <a:pt x="1126" y="344"/>
                  </a:cubicBezTo>
                  <a:cubicBezTo>
                    <a:pt x="1128" y="340"/>
                    <a:pt x="1130" y="336"/>
                    <a:pt x="1124" y="328"/>
                  </a:cubicBezTo>
                  <a:cubicBezTo>
                    <a:pt x="1127" y="324"/>
                    <a:pt x="1127" y="323"/>
                    <a:pt x="1125" y="320"/>
                  </a:cubicBezTo>
                  <a:cubicBezTo>
                    <a:pt x="1124" y="319"/>
                    <a:pt x="1123" y="317"/>
                    <a:pt x="1123" y="314"/>
                  </a:cubicBezTo>
                  <a:cubicBezTo>
                    <a:pt x="1122" y="313"/>
                    <a:pt x="1123" y="311"/>
                    <a:pt x="1124" y="310"/>
                  </a:cubicBezTo>
                  <a:cubicBezTo>
                    <a:pt x="1124" y="308"/>
                    <a:pt x="1125" y="306"/>
                    <a:pt x="1125" y="305"/>
                  </a:cubicBezTo>
                  <a:cubicBezTo>
                    <a:pt x="1124" y="302"/>
                    <a:pt x="1123" y="301"/>
                    <a:pt x="1122" y="299"/>
                  </a:cubicBezTo>
                  <a:cubicBezTo>
                    <a:pt x="1121" y="298"/>
                    <a:pt x="1120" y="297"/>
                    <a:pt x="1119" y="295"/>
                  </a:cubicBezTo>
                  <a:cubicBezTo>
                    <a:pt x="1119" y="295"/>
                    <a:pt x="1120" y="294"/>
                    <a:pt x="1120" y="293"/>
                  </a:cubicBezTo>
                  <a:cubicBezTo>
                    <a:pt x="1122" y="291"/>
                    <a:pt x="1123" y="288"/>
                    <a:pt x="1121" y="285"/>
                  </a:cubicBezTo>
                  <a:cubicBezTo>
                    <a:pt x="1120" y="284"/>
                    <a:pt x="1119" y="283"/>
                    <a:pt x="1117" y="283"/>
                  </a:cubicBezTo>
                  <a:cubicBezTo>
                    <a:pt x="1116" y="283"/>
                    <a:pt x="1115" y="283"/>
                    <a:pt x="1114" y="284"/>
                  </a:cubicBezTo>
                  <a:cubicBezTo>
                    <a:pt x="1113" y="284"/>
                    <a:pt x="1112" y="284"/>
                    <a:pt x="1111" y="284"/>
                  </a:cubicBezTo>
                  <a:cubicBezTo>
                    <a:pt x="1110" y="284"/>
                    <a:pt x="1110" y="284"/>
                    <a:pt x="1109" y="284"/>
                  </a:cubicBezTo>
                  <a:cubicBezTo>
                    <a:pt x="1109" y="284"/>
                    <a:pt x="1109" y="284"/>
                    <a:pt x="1109" y="284"/>
                  </a:cubicBezTo>
                  <a:cubicBezTo>
                    <a:pt x="1109" y="284"/>
                    <a:pt x="1109" y="284"/>
                    <a:pt x="1109" y="284"/>
                  </a:cubicBezTo>
                  <a:cubicBezTo>
                    <a:pt x="1109" y="284"/>
                    <a:pt x="1109" y="283"/>
                    <a:pt x="1110" y="282"/>
                  </a:cubicBezTo>
                  <a:cubicBezTo>
                    <a:pt x="1111" y="280"/>
                    <a:pt x="1112" y="279"/>
                    <a:pt x="1114" y="279"/>
                  </a:cubicBezTo>
                  <a:cubicBezTo>
                    <a:pt x="1114" y="279"/>
                    <a:pt x="1115" y="279"/>
                    <a:pt x="1116" y="281"/>
                  </a:cubicBezTo>
                  <a:cubicBezTo>
                    <a:pt x="1116" y="281"/>
                    <a:pt x="1116" y="281"/>
                    <a:pt x="1117" y="281"/>
                  </a:cubicBezTo>
                  <a:cubicBezTo>
                    <a:pt x="1117" y="282"/>
                    <a:pt x="1118" y="282"/>
                    <a:pt x="1119" y="282"/>
                  </a:cubicBezTo>
                  <a:cubicBezTo>
                    <a:pt x="1119" y="282"/>
                    <a:pt x="1119" y="282"/>
                    <a:pt x="1119" y="282"/>
                  </a:cubicBezTo>
                  <a:cubicBezTo>
                    <a:pt x="1124" y="282"/>
                    <a:pt x="1128" y="276"/>
                    <a:pt x="1133" y="269"/>
                  </a:cubicBezTo>
                  <a:cubicBezTo>
                    <a:pt x="1136" y="265"/>
                    <a:pt x="1139" y="262"/>
                    <a:pt x="1141" y="260"/>
                  </a:cubicBezTo>
                  <a:cubicBezTo>
                    <a:pt x="1142" y="260"/>
                    <a:pt x="1143" y="259"/>
                    <a:pt x="1144" y="259"/>
                  </a:cubicBezTo>
                  <a:cubicBezTo>
                    <a:pt x="1147" y="258"/>
                    <a:pt x="1150" y="256"/>
                    <a:pt x="1149" y="253"/>
                  </a:cubicBezTo>
                  <a:cubicBezTo>
                    <a:pt x="1148" y="251"/>
                    <a:pt x="1146" y="251"/>
                    <a:pt x="1145" y="251"/>
                  </a:cubicBezTo>
                  <a:cubicBezTo>
                    <a:pt x="1143" y="251"/>
                    <a:pt x="1142" y="251"/>
                    <a:pt x="1141" y="251"/>
                  </a:cubicBezTo>
                  <a:cubicBezTo>
                    <a:pt x="1141" y="250"/>
                    <a:pt x="1141" y="250"/>
                    <a:pt x="1141" y="249"/>
                  </a:cubicBezTo>
                  <a:cubicBezTo>
                    <a:pt x="1141" y="245"/>
                    <a:pt x="1141" y="241"/>
                    <a:pt x="1136" y="237"/>
                  </a:cubicBezTo>
                  <a:cubicBezTo>
                    <a:pt x="1135" y="237"/>
                    <a:pt x="1135" y="237"/>
                    <a:pt x="1134" y="237"/>
                  </a:cubicBezTo>
                  <a:cubicBezTo>
                    <a:pt x="1130" y="237"/>
                    <a:pt x="1127" y="239"/>
                    <a:pt x="1124" y="241"/>
                  </a:cubicBezTo>
                  <a:cubicBezTo>
                    <a:pt x="1122" y="242"/>
                    <a:pt x="1120" y="243"/>
                    <a:pt x="1119" y="243"/>
                  </a:cubicBezTo>
                  <a:cubicBezTo>
                    <a:pt x="1119" y="243"/>
                    <a:pt x="1118" y="243"/>
                    <a:pt x="1118" y="243"/>
                  </a:cubicBezTo>
                  <a:cubicBezTo>
                    <a:pt x="1118" y="243"/>
                    <a:pt x="1118" y="243"/>
                    <a:pt x="1118" y="243"/>
                  </a:cubicBezTo>
                  <a:cubicBezTo>
                    <a:pt x="1118" y="243"/>
                    <a:pt x="1118" y="242"/>
                    <a:pt x="1118" y="241"/>
                  </a:cubicBezTo>
                  <a:cubicBezTo>
                    <a:pt x="1118" y="239"/>
                    <a:pt x="1119" y="236"/>
                    <a:pt x="1116" y="235"/>
                  </a:cubicBezTo>
                  <a:cubicBezTo>
                    <a:pt x="1115" y="235"/>
                    <a:pt x="1114" y="235"/>
                    <a:pt x="1114" y="235"/>
                  </a:cubicBezTo>
                  <a:cubicBezTo>
                    <a:pt x="1112" y="235"/>
                    <a:pt x="1110" y="237"/>
                    <a:pt x="1108" y="239"/>
                  </a:cubicBezTo>
                  <a:cubicBezTo>
                    <a:pt x="1107" y="241"/>
                    <a:pt x="1106" y="242"/>
                    <a:pt x="1105" y="242"/>
                  </a:cubicBezTo>
                  <a:cubicBezTo>
                    <a:pt x="1105" y="242"/>
                    <a:pt x="1105" y="242"/>
                    <a:pt x="1104" y="242"/>
                  </a:cubicBezTo>
                  <a:cubicBezTo>
                    <a:pt x="1104" y="242"/>
                    <a:pt x="1103" y="241"/>
                    <a:pt x="1102" y="241"/>
                  </a:cubicBezTo>
                  <a:cubicBezTo>
                    <a:pt x="1102" y="239"/>
                    <a:pt x="1100" y="238"/>
                    <a:pt x="1099" y="238"/>
                  </a:cubicBezTo>
                  <a:cubicBezTo>
                    <a:pt x="1099" y="238"/>
                    <a:pt x="1098" y="238"/>
                    <a:pt x="1098" y="238"/>
                  </a:cubicBezTo>
                  <a:cubicBezTo>
                    <a:pt x="1096" y="239"/>
                    <a:pt x="1094" y="242"/>
                    <a:pt x="1093" y="244"/>
                  </a:cubicBezTo>
                  <a:cubicBezTo>
                    <a:pt x="1092" y="246"/>
                    <a:pt x="1092" y="248"/>
                    <a:pt x="1090" y="248"/>
                  </a:cubicBezTo>
                  <a:cubicBezTo>
                    <a:pt x="1090" y="248"/>
                    <a:pt x="1090" y="248"/>
                    <a:pt x="1090" y="248"/>
                  </a:cubicBezTo>
                  <a:cubicBezTo>
                    <a:pt x="1089" y="247"/>
                    <a:pt x="1089" y="247"/>
                    <a:pt x="1089" y="244"/>
                  </a:cubicBezTo>
                  <a:cubicBezTo>
                    <a:pt x="1089" y="241"/>
                    <a:pt x="1089" y="237"/>
                    <a:pt x="1084" y="236"/>
                  </a:cubicBezTo>
                  <a:cubicBezTo>
                    <a:pt x="1083" y="236"/>
                    <a:pt x="1083" y="236"/>
                    <a:pt x="1082" y="236"/>
                  </a:cubicBezTo>
                  <a:cubicBezTo>
                    <a:pt x="1080" y="236"/>
                    <a:pt x="1078" y="236"/>
                    <a:pt x="1076" y="237"/>
                  </a:cubicBezTo>
                  <a:cubicBezTo>
                    <a:pt x="1075" y="237"/>
                    <a:pt x="1073" y="237"/>
                    <a:pt x="1071" y="237"/>
                  </a:cubicBezTo>
                  <a:cubicBezTo>
                    <a:pt x="1071" y="237"/>
                    <a:pt x="1071" y="237"/>
                    <a:pt x="1071" y="237"/>
                  </a:cubicBezTo>
                  <a:cubicBezTo>
                    <a:pt x="1071" y="235"/>
                    <a:pt x="1070" y="232"/>
                    <a:pt x="1068" y="232"/>
                  </a:cubicBezTo>
                  <a:cubicBezTo>
                    <a:pt x="1068" y="232"/>
                    <a:pt x="1067" y="233"/>
                    <a:pt x="1067" y="233"/>
                  </a:cubicBezTo>
                  <a:cubicBezTo>
                    <a:pt x="1066" y="233"/>
                    <a:pt x="1066" y="233"/>
                    <a:pt x="1066" y="233"/>
                  </a:cubicBezTo>
                  <a:cubicBezTo>
                    <a:pt x="1063" y="233"/>
                    <a:pt x="1060" y="234"/>
                    <a:pt x="1056" y="234"/>
                  </a:cubicBezTo>
                  <a:cubicBezTo>
                    <a:pt x="1056" y="234"/>
                    <a:pt x="1056" y="234"/>
                    <a:pt x="1056" y="234"/>
                  </a:cubicBezTo>
                  <a:cubicBezTo>
                    <a:pt x="1055" y="236"/>
                    <a:pt x="1054" y="237"/>
                    <a:pt x="1054" y="238"/>
                  </a:cubicBezTo>
                  <a:cubicBezTo>
                    <a:pt x="1055" y="240"/>
                    <a:pt x="1057" y="242"/>
                    <a:pt x="1059" y="243"/>
                  </a:cubicBezTo>
                  <a:cubicBezTo>
                    <a:pt x="1059" y="244"/>
                    <a:pt x="1058" y="244"/>
                    <a:pt x="1057" y="244"/>
                  </a:cubicBezTo>
                  <a:cubicBezTo>
                    <a:pt x="1056" y="244"/>
                    <a:pt x="1056" y="244"/>
                    <a:pt x="1055" y="244"/>
                  </a:cubicBezTo>
                  <a:cubicBezTo>
                    <a:pt x="1055" y="244"/>
                    <a:pt x="1054" y="244"/>
                    <a:pt x="1054" y="244"/>
                  </a:cubicBezTo>
                  <a:cubicBezTo>
                    <a:pt x="1053" y="244"/>
                    <a:pt x="1052" y="244"/>
                    <a:pt x="1051" y="244"/>
                  </a:cubicBezTo>
                  <a:cubicBezTo>
                    <a:pt x="1048" y="246"/>
                    <a:pt x="1047" y="247"/>
                    <a:pt x="1046" y="247"/>
                  </a:cubicBezTo>
                  <a:cubicBezTo>
                    <a:pt x="1045" y="246"/>
                    <a:pt x="1044" y="246"/>
                    <a:pt x="1044" y="245"/>
                  </a:cubicBezTo>
                  <a:cubicBezTo>
                    <a:pt x="1042" y="244"/>
                    <a:pt x="1040" y="243"/>
                    <a:pt x="1039" y="243"/>
                  </a:cubicBezTo>
                  <a:cubicBezTo>
                    <a:pt x="1038" y="243"/>
                    <a:pt x="1037" y="243"/>
                    <a:pt x="1037" y="244"/>
                  </a:cubicBezTo>
                  <a:cubicBezTo>
                    <a:pt x="1036" y="245"/>
                    <a:pt x="1035" y="247"/>
                    <a:pt x="1032" y="256"/>
                  </a:cubicBezTo>
                  <a:cubicBezTo>
                    <a:pt x="1031" y="259"/>
                    <a:pt x="1031" y="259"/>
                    <a:pt x="1031" y="259"/>
                  </a:cubicBezTo>
                  <a:cubicBezTo>
                    <a:pt x="1029" y="259"/>
                    <a:pt x="1027" y="260"/>
                    <a:pt x="1026" y="260"/>
                  </a:cubicBezTo>
                  <a:cubicBezTo>
                    <a:pt x="1025" y="260"/>
                    <a:pt x="1023" y="261"/>
                    <a:pt x="1022" y="261"/>
                  </a:cubicBezTo>
                  <a:cubicBezTo>
                    <a:pt x="1023" y="259"/>
                    <a:pt x="1025" y="256"/>
                    <a:pt x="1027" y="254"/>
                  </a:cubicBezTo>
                  <a:cubicBezTo>
                    <a:pt x="1030" y="252"/>
                    <a:pt x="1033" y="250"/>
                    <a:pt x="1032" y="247"/>
                  </a:cubicBezTo>
                  <a:cubicBezTo>
                    <a:pt x="1032" y="246"/>
                    <a:pt x="1031" y="245"/>
                    <a:pt x="1030" y="245"/>
                  </a:cubicBezTo>
                  <a:cubicBezTo>
                    <a:pt x="1029" y="245"/>
                    <a:pt x="1027" y="247"/>
                    <a:pt x="1024" y="248"/>
                  </a:cubicBezTo>
                  <a:cubicBezTo>
                    <a:pt x="1022" y="249"/>
                    <a:pt x="1019" y="250"/>
                    <a:pt x="1018" y="250"/>
                  </a:cubicBezTo>
                  <a:cubicBezTo>
                    <a:pt x="1017" y="250"/>
                    <a:pt x="1016" y="250"/>
                    <a:pt x="1016" y="249"/>
                  </a:cubicBezTo>
                  <a:cubicBezTo>
                    <a:pt x="1019" y="246"/>
                    <a:pt x="1028" y="242"/>
                    <a:pt x="1039" y="241"/>
                  </a:cubicBezTo>
                  <a:cubicBezTo>
                    <a:pt x="1039" y="241"/>
                    <a:pt x="1039" y="241"/>
                    <a:pt x="1039" y="240"/>
                  </a:cubicBezTo>
                  <a:cubicBezTo>
                    <a:pt x="1047" y="235"/>
                    <a:pt x="1052" y="219"/>
                    <a:pt x="1051" y="211"/>
                  </a:cubicBezTo>
                  <a:cubicBezTo>
                    <a:pt x="1047" y="204"/>
                    <a:pt x="1044" y="196"/>
                    <a:pt x="1042" y="190"/>
                  </a:cubicBezTo>
                  <a:cubicBezTo>
                    <a:pt x="1042" y="188"/>
                    <a:pt x="1042" y="188"/>
                    <a:pt x="1042" y="188"/>
                  </a:cubicBezTo>
                  <a:cubicBezTo>
                    <a:pt x="1042" y="188"/>
                    <a:pt x="1042" y="188"/>
                    <a:pt x="1042" y="188"/>
                  </a:cubicBezTo>
                  <a:cubicBezTo>
                    <a:pt x="1038" y="184"/>
                    <a:pt x="1036" y="180"/>
                    <a:pt x="1035" y="177"/>
                  </a:cubicBezTo>
                  <a:cubicBezTo>
                    <a:pt x="1032" y="174"/>
                    <a:pt x="1031" y="170"/>
                    <a:pt x="1026" y="168"/>
                  </a:cubicBezTo>
                  <a:cubicBezTo>
                    <a:pt x="1025" y="168"/>
                    <a:pt x="1025" y="168"/>
                    <a:pt x="1024" y="168"/>
                  </a:cubicBezTo>
                  <a:cubicBezTo>
                    <a:pt x="1021" y="168"/>
                    <a:pt x="1019" y="170"/>
                    <a:pt x="1018" y="173"/>
                  </a:cubicBezTo>
                  <a:cubicBezTo>
                    <a:pt x="1017" y="174"/>
                    <a:pt x="1016" y="175"/>
                    <a:pt x="1015" y="176"/>
                  </a:cubicBezTo>
                  <a:cubicBezTo>
                    <a:pt x="1009" y="175"/>
                    <a:pt x="1009" y="172"/>
                    <a:pt x="1008" y="167"/>
                  </a:cubicBezTo>
                  <a:cubicBezTo>
                    <a:pt x="1008" y="167"/>
                    <a:pt x="1007" y="166"/>
                    <a:pt x="1007" y="165"/>
                  </a:cubicBezTo>
                  <a:cubicBezTo>
                    <a:pt x="1007" y="165"/>
                    <a:pt x="1007" y="164"/>
                    <a:pt x="1006" y="164"/>
                  </a:cubicBezTo>
                  <a:cubicBezTo>
                    <a:pt x="1006" y="164"/>
                    <a:pt x="1006" y="164"/>
                    <a:pt x="1006" y="164"/>
                  </a:cubicBezTo>
                  <a:cubicBezTo>
                    <a:pt x="1004" y="165"/>
                    <a:pt x="1001" y="165"/>
                    <a:pt x="1000" y="165"/>
                  </a:cubicBezTo>
                  <a:cubicBezTo>
                    <a:pt x="997" y="165"/>
                    <a:pt x="996" y="164"/>
                    <a:pt x="996" y="164"/>
                  </a:cubicBezTo>
                  <a:cubicBezTo>
                    <a:pt x="996" y="164"/>
                    <a:pt x="996" y="163"/>
                    <a:pt x="996" y="162"/>
                  </a:cubicBezTo>
                  <a:cubicBezTo>
                    <a:pt x="997" y="160"/>
                    <a:pt x="998" y="160"/>
                    <a:pt x="998" y="160"/>
                  </a:cubicBezTo>
                  <a:cubicBezTo>
                    <a:pt x="999" y="160"/>
                    <a:pt x="1000" y="160"/>
                    <a:pt x="1001" y="160"/>
                  </a:cubicBezTo>
                  <a:cubicBezTo>
                    <a:pt x="1002" y="161"/>
                    <a:pt x="1003" y="161"/>
                    <a:pt x="1004" y="161"/>
                  </a:cubicBezTo>
                  <a:cubicBezTo>
                    <a:pt x="1004" y="161"/>
                    <a:pt x="1004" y="161"/>
                    <a:pt x="1004" y="161"/>
                  </a:cubicBezTo>
                  <a:cubicBezTo>
                    <a:pt x="1005" y="161"/>
                    <a:pt x="1005" y="161"/>
                    <a:pt x="1005" y="161"/>
                  </a:cubicBezTo>
                  <a:cubicBezTo>
                    <a:pt x="1006" y="160"/>
                    <a:pt x="1005" y="158"/>
                    <a:pt x="1005" y="157"/>
                  </a:cubicBezTo>
                  <a:cubicBezTo>
                    <a:pt x="1004" y="156"/>
                    <a:pt x="1004" y="154"/>
                    <a:pt x="1003" y="153"/>
                  </a:cubicBezTo>
                  <a:cubicBezTo>
                    <a:pt x="1002" y="151"/>
                    <a:pt x="1000" y="149"/>
                    <a:pt x="1000" y="148"/>
                  </a:cubicBezTo>
                  <a:cubicBezTo>
                    <a:pt x="1001" y="148"/>
                    <a:pt x="1001" y="148"/>
                    <a:pt x="1002" y="148"/>
                  </a:cubicBezTo>
                  <a:cubicBezTo>
                    <a:pt x="1005" y="148"/>
                    <a:pt x="1008" y="152"/>
                    <a:pt x="1011" y="156"/>
                  </a:cubicBezTo>
                  <a:cubicBezTo>
                    <a:pt x="1013" y="159"/>
                    <a:pt x="1015" y="161"/>
                    <a:pt x="1017" y="161"/>
                  </a:cubicBezTo>
                  <a:cubicBezTo>
                    <a:pt x="1017" y="161"/>
                    <a:pt x="1017" y="161"/>
                    <a:pt x="1017" y="161"/>
                  </a:cubicBezTo>
                  <a:cubicBezTo>
                    <a:pt x="1020" y="161"/>
                    <a:pt x="1022" y="160"/>
                    <a:pt x="1023" y="159"/>
                  </a:cubicBezTo>
                  <a:cubicBezTo>
                    <a:pt x="1024" y="158"/>
                    <a:pt x="1025" y="158"/>
                    <a:pt x="1025" y="158"/>
                  </a:cubicBezTo>
                  <a:cubicBezTo>
                    <a:pt x="1025" y="158"/>
                    <a:pt x="1025" y="158"/>
                    <a:pt x="1025" y="158"/>
                  </a:cubicBezTo>
                  <a:cubicBezTo>
                    <a:pt x="1025" y="158"/>
                    <a:pt x="1025" y="158"/>
                    <a:pt x="1025" y="158"/>
                  </a:cubicBezTo>
                  <a:cubicBezTo>
                    <a:pt x="1026" y="158"/>
                    <a:pt x="1027" y="159"/>
                    <a:pt x="1028" y="159"/>
                  </a:cubicBezTo>
                  <a:cubicBezTo>
                    <a:pt x="1030" y="160"/>
                    <a:pt x="1031" y="161"/>
                    <a:pt x="1033" y="161"/>
                  </a:cubicBezTo>
                  <a:cubicBezTo>
                    <a:pt x="1033" y="161"/>
                    <a:pt x="1033" y="161"/>
                    <a:pt x="1033" y="161"/>
                  </a:cubicBezTo>
                  <a:cubicBezTo>
                    <a:pt x="1043" y="159"/>
                    <a:pt x="1043" y="150"/>
                    <a:pt x="1042" y="143"/>
                  </a:cubicBezTo>
                  <a:cubicBezTo>
                    <a:pt x="1042" y="140"/>
                    <a:pt x="1042" y="138"/>
                    <a:pt x="1042" y="137"/>
                  </a:cubicBezTo>
                  <a:cubicBezTo>
                    <a:pt x="1043" y="135"/>
                    <a:pt x="1045" y="134"/>
                    <a:pt x="1046" y="133"/>
                  </a:cubicBezTo>
                  <a:cubicBezTo>
                    <a:pt x="1049" y="131"/>
                    <a:pt x="1051" y="130"/>
                    <a:pt x="1052" y="119"/>
                  </a:cubicBezTo>
                  <a:cubicBezTo>
                    <a:pt x="1052" y="118"/>
                    <a:pt x="1053" y="118"/>
                    <a:pt x="1053" y="118"/>
                  </a:cubicBezTo>
                  <a:cubicBezTo>
                    <a:pt x="1054" y="118"/>
                    <a:pt x="1054" y="118"/>
                    <a:pt x="1055" y="119"/>
                  </a:cubicBezTo>
                  <a:cubicBezTo>
                    <a:pt x="1055" y="119"/>
                    <a:pt x="1056" y="120"/>
                    <a:pt x="1057" y="120"/>
                  </a:cubicBezTo>
                  <a:cubicBezTo>
                    <a:pt x="1058" y="120"/>
                    <a:pt x="1060" y="120"/>
                    <a:pt x="1061" y="119"/>
                  </a:cubicBezTo>
                  <a:cubicBezTo>
                    <a:pt x="1062" y="119"/>
                    <a:pt x="1063" y="119"/>
                    <a:pt x="1063" y="119"/>
                  </a:cubicBezTo>
                  <a:cubicBezTo>
                    <a:pt x="1065" y="119"/>
                    <a:pt x="1066" y="121"/>
                    <a:pt x="1067" y="123"/>
                  </a:cubicBezTo>
                  <a:cubicBezTo>
                    <a:pt x="1068" y="126"/>
                    <a:pt x="1070" y="129"/>
                    <a:pt x="1073" y="129"/>
                  </a:cubicBezTo>
                  <a:cubicBezTo>
                    <a:pt x="1074" y="129"/>
                    <a:pt x="1074" y="129"/>
                    <a:pt x="1074" y="128"/>
                  </a:cubicBezTo>
                  <a:cubicBezTo>
                    <a:pt x="1075" y="128"/>
                    <a:pt x="1076" y="126"/>
                    <a:pt x="1077" y="125"/>
                  </a:cubicBezTo>
                  <a:cubicBezTo>
                    <a:pt x="1078" y="123"/>
                    <a:pt x="1079" y="121"/>
                    <a:pt x="1082" y="121"/>
                  </a:cubicBezTo>
                  <a:cubicBezTo>
                    <a:pt x="1082" y="121"/>
                    <a:pt x="1083" y="122"/>
                    <a:pt x="1084" y="122"/>
                  </a:cubicBezTo>
                  <a:cubicBezTo>
                    <a:pt x="1084" y="122"/>
                    <a:pt x="1084" y="122"/>
                    <a:pt x="1084" y="122"/>
                  </a:cubicBezTo>
                  <a:cubicBezTo>
                    <a:pt x="1084" y="122"/>
                    <a:pt x="1084" y="122"/>
                    <a:pt x="1084" y="121"/>
                  </a:cubicBezTo>
                  <a:cubicBezTo>
                    <a:pt x="1085" y="121"/>
                    <a:pt x="1085" y="121"/>
                    <a:pt x="1085" y="121"/>
                  </a:cubicBezTo>
                  <a:cubicBezTo>
                    <a:pt x="1086" y="109"/>
                    <a:pt x="1098" y="103"/>
                    <a:pt x="1108" y="99"/>
                  </a:cubicBezTo>
                  <a:cubicBezTo>
                    <a:pt x="1110" y="98"/>
                    <a:pt x="1110" y="98"/>
                    <a:pt x="1110" y="98"/>
                  </a:cubicBezTo>
                  <a:cubicBezTo>
                    <a:pt x="1113" y="96"/>
                    <a:pt x="1110" y="93"/>
                    <a:pt x="1108" y="91"/>
                  </a:cubicBezTo>
                  <a:cubicBezTo>
                    <a:pt x="1107" y="89"/>
                    <a:pt x="1106" y="88"/>
                    <a:pt x="1106" y="87"/>
                  </a:cubicBezTo>
                  <a:cubicBezTo>
                    <a:pt x="1106" y="87"/>
                    <a:pt x="1106" y="87"/>
                    <a:pt x="1106" y="87"/>
                  </a:cubicBezTo>
                  <a:cubicBezTo>
                    <a:pt x="1107" y="87"/>
                    <a:pt x="1107" y="87"/>
                    <a:pt x="1108" y="88"/>
                  </a:cubicBezTo>
                  <a:cubicBezTo>
                    <a:pt x="1110" y="88"/>
                    <a:pt x="1111" y="89"/>
                    <a:pt x="1113" y="89"/>
                  </a:cubicBezTo>
                  <a:cubicBezTo>
                    <a:pt x="1114" y="89"/>
                    <a:pt x="1115" y="89"/>
                    <a:pt x="1116" y="88"/>
                  </a:cubicBezTo>
                  <a:cubicBezTo>
                    <a:pt x="1119" y="84"/>
                    <a:pt x="1116" y="82"/>
                    <a:pt x="1115" y="80"/>
                  </a:cubicBezTo>
                  <a:cubicBezTo>
                    <a:pt x="1113" y="79"/>
                    <a:pt x="1113" y="78"/>
                    <a:pt x="1113" y="77"/>
                  </a:cubicBezTo>
                  <a:cubicBezTo>
                    <a:pt x="1114" y="77"/>
                    <a:pt x="1115" y="77"/>
                    <a:pt x="1116" y="76"/>
                  </a:cubicBezTo>
                  <a:cubicBezTo>
                    <a:pt x="1118" y="76"/>
                    <a:pt x="1119" y="76"/>
                    <a:pt x="1120" y="75"/>
                  </a:cubicBezTo>
                  <a:cubicBezTo>
                    <a:pt x="1120" y="75"/>
                    <a:pt x="1120" y="74"/>
                    <a:pt x="1120" y="73"/>
                  </a:cubicBezTo>
                  <a:cubicBezTo>
                    <a:pt x="1120" y="71"/>
                    <a:pt x="1119" y="68"/>
                    <a:pt x="1113" y="67"/>
                  </a:cubicBezTo>
                  <a:cubicBezTo>
                    <a:pt x="1112" y="67"/>
                    <a:pt x="1112" y="67"/>
                    <a:pt x="1111" y="67"/>
                  </a:cubicBezTo>
                  <a:cubicBezTo>
                    <a:pt x="1109" y="67"/>
                    <a:pt x="1107" y="69"/>
                    <a:pt x="1104" y="71"/>
                  </a:cubicBezTo>
                  <a:cubicBezTo>
                    <a:pt x="1103" y="72"/>
                    <a:pt x="1102" y="73"/>
                    <a:pt x="1101" y="74"/>
                  </a:cubicBezTo>
                  <a:cubicBezTo>
                    <a:pt x="1098" y="73"/>
                    <a:pt x="1097" y="72"/>
                    <a:pt x="1096" y="72"/>
                  </a:cubicBezTo>
                  <a:cubicBezTo>
                    <a:pt x="1096" y="72"/>
                    <a:pt x="1096" y="72"/>
                    <a:pt x="1096" y="71"/>
                  </a:cubicBezTo>
                  <a:cubicBezTo>
                    <a:pt x="1096" y="71"/>
                    <a:pt x="1098" y="71"/>
                    <a:pt x="1099" y="70"/>
                  </a:cubicBezTo>
                  <a:cubicBezTo>
                    <a:pt x="1101" y="70"/>
                    <a:pt x="1103" y="69"/>
                    <a:pt x="1104" y="68"/>
                  </a:cubicBezTo>
                  <a:cubicBezTo>
                    <a:pt x="1104" y="67"/>
                    <a:pt x="1104" y="67"/>
                    <a:pt x="1104" y="67"/>
                  </a:cubicBezTo>
                  <a:cubicBezTo>
                    <a:pt x="1104" y="63"/>
                    <a:pt x="1100" y="63"/>
                    <a:pt x="1097" y="63"/>
                  </a:cubicBezTo>
                  <a:cubicBezTo>
                    <a:pt x="1095" y="63"/>
                    <a:pt x="1093" y="63"/>
                    <a:pt x="1092" y="62"/>
                  </a:cubicBezTo>
                  <a:cubicBezTo>
                    <a:pt x="1091" y="62"/>
                    <a:pt x="1090" y="61"/>
                    <a:pt x="1090" y="60"/>
                  </a:cubicBezTo>
                  <a:cubicBezTo>
                    <a:pt x="1089" y="58"/>
                    <a:pt x="1088" y="56"/>
                    <a:pt x="1085" y="55"/>
                  </a:cubicBezTo>
                  <a:cubicBezTo>
                    <a:pt x="1085" y="55"/>
                    <a:pt x="1084" y="55"/>
                    <a:pt x="1084" y="55"/>
                  </a:cubicBezTo>
                  <a:cubicBezTo>
                    <a:pt x="1083" y="55"/>
                    <a:pt x="1082" y="56"/>
                    <a:pt x="1082" y="57"/>
                  </a:cubicBezTo>
                  <a:cubicBezTo>
                    <a:pt x="1081" y="58"/>
                    <a:pt x="1081" y="59"/>
                    <a:pt x="1080" y="59"/>
                  </a:cubicBezTo>
                  <a:cubicBezTo>
                    <a:pt x="1080" y="59"/>
                    <a:pt x="1080" y="59"/>
                    <a:pt x="1080" y="58"/>
                  </a:cubicBezTo>
                  <a:cubicBezTo>
                    <a:pt x="1079" y="57"/>
                    <a:pt x="1079" y="55"/>
                    <a:pt x="1077" y="55"/>
                  </a:cubicBezTo>
                  <a:cubicBezTo>
                    <a:pt x="1077" y="55"/>
                    <a:pt x="1076" y="55"/>
                    <a:pt x="1076" y="55"/>
                  </a:cubicBezTo>
                  <a:cubicBezTo>
                    <a:pt x="1074" y="55"/>
                    <a:pt x="1072" y="55"/>
                    <a:pt x="1071" y="56"/>
                  </a:cubicBezTo>
                  <a:cubicBezTo>
                    <a:pt x="1069" y="57"/>
                    <a:pt x="1068" y="57"/>
                    <a:pt x="1066" y="57"/>
                  </a:cubicBezTo>
                  <a:cubicBezTo>
                    <a:pt x="1065" y="57"/>
                    <a:pt x="1063" y="57"/>
                    <a:pt x="1062" y="57"/>
                  </a:cubicBezTo>
                  <a:cubicBezTo>
                    <a:pt x="1062" y="56"/>
                    <a:pt x="1062" y="56"/>
                    <a:pt x="1062" y="55"/>
                  </a:cubicBezTo>
                  <a:cubicBezTo>
                    <a:pt x="1062" y="54"/>
                    <a:pt x="1065" y="52"/>
                    <a:pt x="1069" y="51"/>
                  </a:cubicBezTo>
                  <a:cubicBezTo>
                    <a:pt x="1070" y="50"/>
                    <a:pt x="1071" y="50"/>
                    <a:pt x="1072" y="49"/>
                  </a:cubicBezTo>
                  <a:cubicBezTo>
                    <a:pt x="1074" y="48"/>
                    <a:pt x="1073" y="46"/>
                    <a:pt x="1072" y="44"/>
                  </a:cubicBezTo>
                  <a:cubicBezTo>
                    <a:pt x="1072" y="43"/>
                    <a:pt x="1072" y="43"/>
                    <a:pt x="1072" y="42"/>
                  </a:cubicBezTo>
                  <a:cubicBezTo>
                    <a:pt x="1072" y="42"/>
                    <a:pt x="1072" y="41"/>
                    <a:pt x="1073" y="40"/>
                  </a:cubicBezTo>
                  <a:cubicBezTo>
                    <a:pt x="1074" y="39"/>
                    <a:pt x="1076" y="37"/>
                    <a:pt x="1074" y="34"/>
                  </a:cubicBezTo>
                  <a:cubicBezTo>
                    <a:pt x="1073" y="34"/>
                    <a:pt x="1072" y="33"/>
                    <a:pt x="1071" y="33"/>
                  </a:cubicBezTo>
                  <a:cubicBezTo>
                    <a:pt x="1069" y="33"/>
                    <a:pt x="1068" y="34"/>
                    <a:pt x="1066" y="34"/>
                  </a:cubicBezTo>
                  <a:cubicBezTo>
                    <a:pt x="1065" y="34"/>
                    <a:pt x="1064" y="35"/>
                    <a:pt x="1063" y="35"/>
                  </a:cubicBezTo>
                  <a:cubicBezTo>
                    <a:pt x="1062" y="35"/>
                    <a:pt x="1062" y="35"/>
                    <a:pt x="1062" y="35"/>
                  </a:cubicBezTo>
                  <a:cubicBezTo>
                    <a:pt x="1062" y="33"/>
                    <a:pt x="1064" y="32"/>
                    <a:pt x="1066" y="30"/>
                  </a:cubicBezTo>
                  <a:cubicBezTo>
                    <a:pt x="1069" y="28"/>
                    <a:pt x="1071" y="27"/>
                    <a:pt x="1071" y="24"/>
                  </a:cubicBezTo>
                  <a:cubicBezTo>
                    <a:pt x="1071" y="23"/>
                    <a:pt x="1068" y="22"/>
                    <a:pt x="1066" y="21"/>
                  </a:cubicBezTo>
                  <a:cubicBezTo>
                    <a:pt x="1064" y="21"/>
                    <a:pt x="1062" y="20"/>
                    <a:pt x="1061" y="18"/>
                  </a:cubicBezTo>
                  <a:cubicBezTo>
                    <a:pt x="1061" y="16"/>
                    <a:pt x="1062" y="14"/>
                    <a:pt x="1062" y="12"/>
                  </a:cubicBezTo>
                  <a:cubicBezTo>
                    <a:pt x="1063" y="7"/>
                    <a:pt x="1065" y="2"/>
                    <a:pt x="1060" y="1"/>
                  </a:cubicBezTo>
                  <a:cubicBezTo>
                    <a:pt x="1059" y="0"/>
                    <a:pt x="1059" y="0"/>
                    <a:pt x="1059" y="0"/>
                  </a:cubicBezTo>
                  <a:cubicBezTo>
                    <a:pt x="1057" y="0"/>
                    <a:pt x="1056" y="2"/>
                    <a:pt x="1054" y="5"/>
                  </a:cubicBezTo>
                  <a:cubicBezTo>
                    <a:pt x="1052" y="8"/>
                    <a:pt x="1050" y="12"/>
                    <a:pt x="1047" y="14"/>
                  </a:cubicBezTo>
                  <a:cubicBezTo>
                    <a:pt x="1045" y="15"/>
                    <a:pt x="1044" y="15"/>
                    <a:pt x="1042" y="16"/>
                  </a:cubicBezTo>
                  <a:cubicBezTo>
                    <a:pt x="1041" y="16"/>
                    <a:pt x="1040" y="17"/>
                    <a:pt x="1038" y="17"/>
                  </a:cubicBezTo>
                  <a:cubicBezTo>
                    <a:pt x="1037" y="18"/>
                    <a:pt x="1035" y="19"/>
                    <a:pt x="1033" y="20"/>
                  </a:cubicBezTo>
                  <a:cubicBezTo>
                    <a:pt x="1028" y="23"/>
                    <a:pt x="1022" y="27"/>
                    <a:pt x="1014" y="27"/>
                  </a:cubicBezTo>
                  <a:cubicBezTo>
                    <a:pt x="1013" y="27"/>
                    <a:pt x="1013" y="27"/>
                    <a:pt x="1013" y="27"/>
                  </a:cubicBezTo>
                  <a:cubicBezTo>
                    <a:pt x="1009" y="28"/>
                    <a:pt x="1008" y="31"/>
                    <a:pt x="1007" y="34"/>
                  </a:cubicBezTo>
                  <a:cubicBezTo>
                    <a:pt x="1007" y="35"/>
                    <a:pt x="1007" y="36"/>
                    <a:pt x="1006" y="38"/>
                  </a:cubicBezTo>
                  <a:cubicBezTo>
                    <a:pt x="1006" y="38"/>
                    <a:pt x="1005" y="39"/>
                    <a:pt x="1005" y="40"/>
                  </a:cubicBezTo>
                  <a:cubicBezTo>
                    <a:pt x="1003" y="41"/>
                    <a:pt x="1002" y="43"/>
                    <a:pt x="1003" y="45"/>
                  </a:cubicBezTo>
                  <a:cubicBezTo>
                    <a:pt x="1003" y="45"/>
                    <a:pt x="1003" y="45"/>
                    <a:pt x="1004" y="45"/>
                  </a:cubicBezTo>
                  <a:cubicBezTo>
                    <a:pt x="1004" y="45"/>
                    <a:pt x="1004" y="45"/>
                    <a:pt x="1004" y="45"/>
                  </a:cubicBezTo>
                  <a:cubicBezTo>
                    <a:pt x="1005" y="45"/>
                    <a:pt x="1008" y="43"/>
                    <a:pt x="1010" y="43"/>
                  </a:cubicBezTo>
                  <a:cubicBezTo>
                    <a:pt x="1010" y="43"/>
                    <a:pt x="1009" y="44"/>
                    <a:pt x="1009" y="44"/>
                  </a:cubicBezTo>
                  <a:cubicBezTo>
                    <a:pt x="1008" y="45"/>
                    <a:pt x="1007" y="47"/>
                    <a:pt x="1007" y="48"/>
                  </a:cubicBezTo>
                  <a:cubicBezTo>
                    <a:pt x="1007" y="50"/>
                    <a:pt x="1007" y="53"/>
                    <a:pt x="1007" y="55"/>
                  </a:cubicBezTo>
                  <a:cubicBezTo>
                    <a:pt x="1006" y="55"/>
                    <a:pt x="1006" y="55"/>
                    <a:pt x="1006" y="55"/>
                  </a:cubicBezTo>
                  <a:cubicBezTo>
                    <a:pt x="1004" y="54"/>
                    <a:pt x="1001" y="54"/>
                    <a:pt x="999" y="53"/>
                  </a:cubicBezTo>
                  <a:cubicBezTo>
                    <a:pt x="999" y="53"/>
                    <a:pt x="999" y="53"/>
                    <a:pt x="999" y="53"/>
                  </a:cubicBezTo>
                  <a:cubicBezTo>
                    <a:pt x="999" y="53"/>
                    <a:pt x="999" y="53"/>
                    <a:pt x="999" y="53"/>
                  </a:cubicBezTo>
                  <a:cubicBezTo>
                    <a:pt x="996" y="54"/>
                    <a:pt x="996" y="57"/>
                    <a:pt x="996" y="64"/>
                  </a:cubicBezTo>
                  <a:cubicBezTo>
                    <a:pt x="996" y="64"/>
                    <a:pt x="996" y="64"/>
                    <a:pt x="996" y="64"/>
                  </a:cubicBezTo>
                  <a:cubicBezTo>
                    <a:pt x="995" y="66"/>
                    <a:pt x="995" y="66"/>
                    <a:pt x="995" y="66"/>
                  </a:cubicBezTo>
                  <a:cubicBezTo>
                    <a:pt x="993" y="70"/>
                    <a:pt x="992" y="72"/>
                    <a:pt x="994" y="74"/>
                  </a:cubicBezTo>
                  <a:cubicBezTo>
                    <a:pt x="994" y="74"/>
                    <a:pt x="994" y="74"/>
                    <a:pt x="994" y="74"/>
                  </a:cubicBezTo>
                  <a:cubicBezTo>
                    <a:pt x="995" y="75"/>
                    <a:pt x="996" y="75"/>
                    <a:pt x="996" y="75"/>
                  </a:cubicBezTo>
                  <a:cubicBezTo>
                    <a:pt x="998" y="75"/>
                    <a:pt x="999" y="73"/>
                    <a:pt x="1001" y="72"/>
                  </a:cubicBezTo>
                  <a:cubicBezTo>
                    <a:pt x="1002" y="71"/>
                    <a:pt x="1003" y="70"/>
                    <a:pt x="1005" y="70"/>
                  </a:cubicBezTo>
                  <a:cubicBezTo>
                    <a:pt x="1006" y="70"/>
                    <a:pt x="1007" y="71"/>
                    <a:pt x="1008" y="72"/>
                  </a:cubicBezTo>
                  <a:cubicBezTo>
                    <a:pt x="1010" y="73"/>
                    <a:pt x="1012" y="75"/>
                    <a:pt x="1014" y="75"/>
                  </a:cubicBezTo>
                  <a:cubicBezTo>
                    <a:pt x="1014" y="75"/>
                    <a:pt x="1015" y="75"/>
                    <a:pt x="1016" y="74"/>
                  </a:cubicBezTo>
                  <a:cubicBezTo>
                    <a:pt x="1017" y="74"/>
                    <a:pt x="1017" y="73"/>
                    <a:pt x="1018" y="72"/>
                  </a:cubicBezTo>
                  <a:cubicBezTo>
                    <a:pt x="1019" y="71"/>
                    <a:pt x="1020" y="70"/>
                    <a:pt x="1021" y="70"/>
                  </a:cubicBezTo>
                  <a:cubicBezTo>
                    <a:pt x="1021" y="70"/>
                    <a:pt x="1021" y="70"/>
                    <a:pt x="1022" y="70"/>
                  </a:cubicBezTo>
                  <a:cubicBezTo>
                    <a:pt x="1024" y="70"/>
                    <a:pt x="1025" y="71"/>
                    <a:pt x="1026" y="72"/>
                  </a:cubicBezTo>
                  <a:cubicBezTo>
                    <a:pt x="1026" y="72"/>
                    <a:pt x="1026" y="72"/>
                    <a:pt x="1026" y="72"/>
                  </a:cubicBezTo>
                  <a:cubicBezTo>
                    <a:pt x="1026" y="72"/>
                    <a:pt x="1026" y="72"/>
                    <a:pt x="1026" y="72"/>
                  </a:cubicBezTo>
                  <a:cubicBezTo>
                    <a:pt x="1025" y="72"/>
                    <a:pt x="1023" y="72"/>
                    <a:pt x="1021" y="73"/>
                  </a:cubicBezTo>
                  <a:cubicBezTo>
                    <a:pt x="1020" y="74"/>
                    <a:pt x="1020" y="76"/>
                    <a:pt x="1020" y="77"/>
                  </a:cubicBezTo>
                  <a:cubicBezTo>
                    <a:pt x="1020" y="79"/>
                    <a:pt x="1020" y="81"/>
                    <a:pt x="1019" y="82"/>
                  </a:cubicBezTo>
                  <a:cubicBezTo>
                    <a:pt x="1019" y="82"/>
                    <a:pt x="1019" y="82"/>
                    <a:pt x="1019" y="82"/>
                  </a:cubicBezTo>
                  <a:cubicBezTo>
                    <a:pt x="1018" y="82"/>
                    <a:pt x="1018" y="82"/>
                    <a:pt x="1017" y="82"/>
                  </a:cubicBezTo>
                  <a:cubicBezTo>
                    <a:pt x="1017" y="82"/>
                    <a:pt x="1016" y="82"/>
                    <a:pt x="1015" y="82"/>
                  </a:cubicBezTo>
                  <a:cubicBezTo>
                    <a:pt x="1015" y="82"/>
                    <a:pt x="1014" y="82"/>
                    <a:pt x="1014" y="82"/>
                  </a:cubicBezTo>
                  <a:cubicBezTo>
                    <a:pt x="1013" y="82"/>
                    <a:pt x="1012" y="82"/>
                    <a:pt x="1011" y="83"/>
                  </a:cubicBezTo>
                  <a:cubicBezTo>
                    <a:pt x="1011" y="83"/>
                    <a:pt x="1010" y="83"/>
                    <a:pt x="1009" y="83"/>
                  </a:cubicBezTo>
                  <a:cubicBezTo>
                    <a:pt x="1009" y="83"/>
                    <a:pt x="1009" y="82"/>
                    <a:pt x="1008" y="82"/>
                  </a:cubicBezTo>
                  <a:cubicBezTo>
                    <a:pt x="1007" y="80"/>
                    <a:pt x="1006" y="78"/>
                    <a:pt x="1002" y="78"/>
                  </a:cubicBezTo>
                  <a:cubicBezTo>
                    <a:pt x="1002" y="78"/>
                    <a:pt x="1001" y="78"/>
                    <a:pt x="1000" y="79"/>
                  </a:cubicBezTo>
                  <a:cubicBezTo>
                    <a:pt x="997" y="79"/>
                    <a:pt x="994" y="80"/>
                    <a:pt x="992" y="80"/>
                  </a:cubicBezTo>
                  <a:cubicBezTo>
                    <a:pt x="989" y="80"/>
                    <a:pt x="987" y="78"/>
                    <a:pt x="982" y="73"/>
                  </a:cubicBezTo>
                  <a:cubicBezTo>
                    <a:pt x="981" y="73"/>
                    <a:pt x="981" y="73"/>
                    <a:pt x="981" y="73"/>
                  </a:cubicBezTo>
                  <a:cubicBezTo>
                    <a:pt x="981" y="73"/>
                    <a:pt x="981" y="72"/>
                    <a:pt x="981" y="72"/>
                  </a:cubicBezTo>
                  <a:cubicBezTo>
                    <a:pt x="980" y="72"/>
                    <a:pt x="980" y="72"/>
                    <a:pt x="980" y="72"/>
                  </a:cubicBezTo>
                  <a:cubicBezTo>
                    <a:pt x="979" y="72"/>
                    <a:pt x="978" y="73"/>
                    <a:pt x="977" y="73"/>
                  </a:cubicBezTo>
                  <a:cubicBezTo>
                    <a:pt x="976" y="74"/>
                    <a:pt x="976" y="76"/>
                    <a:pt x="977" y="78"/>
                  </a:cubicBezTo>
                  <a:cubicBezTo>
                    <a:pt x="977" y="79"/>
                    <a:pt x="977" y="79"/>
                    <a:pt x="977" y="80"/>
                  </a:cubicBezTo>
                  <a:cubicBezTo>
                    <a:pt x="976" y="80"/>
                    <a:pt x="975" y="79"/>
                    <a:pt x="975" y="79"/>
                  </a:cubicBezTo>
                  <a:cubicBezTo>
                    <a:pt x="972" y="78"/>
                    <a:pt x="969" y="76"/>
                    <a:pt x="965" y="76"/>
                  </a:cubicBezTo>
                  <a:cubicBezTo>
                    <a:pt x="963" y="76"/>
                    <a:pt x="962" y="76"/>
                    <a:pt x="960" y="77"/>
                  </a:cubicBezTo>
                  <a:cubicBezTo>
                    <a:pt x="960" y="77"/>
                    <a:pt x="960" y="77"/>
                    <a:pt x="960" y="77"/>
                  </a:cubicBezTo>
                  <a:cubicBezTo>
                    <a:pt x="958" y="79"/>
                    <a:pt x="957" y="81"/>
                    <a:pt x="958" y="84"/>
                  </a:cubicBezTo>
                  <a:cubicBezTo>
                    <a:pt x="959" y="86"/>
                    <a:pt x="961" y="87"/>
                    <a:pt x="963" y="87"/>
                  </a:cubicBezTo>
                  <a:cubicBezTo>
                    <a:pt x="963" y="87"/>
                    <a:pt x="964" y="87"/>
                    <a:pt x="964" y="86"/>
                  </a:cubicBezTo>
                  <a:cubicBezTo>
                    <a:pt x="964" y="88"/>
                    <a:pt x="964" y="89"/>
                    <a:pt x="963" y="90"/>
                  </a:cubicBezTo>
                  <a:cubicBezTo>
                    <a:pt x="963" y="90"/>
                    <a:pt x="963" y="91"/>
                    <a:pt x="962" y="91"/>
                  </a:cubicBezTo>
                  <a:cubicBezTo>
                    <a:pt x="962" y="91"/>
                    <a:pt x="962" y="91"/>
                    <a:pt x="962" y="91"/>
                  </a:cubicBezTo>
                  <a:cubicBezTo>
                    <a:pt x="961" y="90"/>
                    <a:pt x="959" y="89"/>
                    <a:pt x="958" y="88"/>
                  </a:cubicBezTo>
                  <a:cubicBezTo>
                    <a:pt x="956" y="87"/>
                    <a:pt x="955" y="86"/>
                    <a:pt x="953" y="86"/>
                  </a:cubicBezTo>
                  <a:cubicBezTo>
                    <a:pt x="952" y="86"/>
                    <a:pt x="952" y="86"/>
                    <a:pt x="951" y="86"/>
                  </a:cubicBezTo>
                  <a:cubicBezTo>
                    <a:pt x="949" y="87"/>
                    <a:pt x="948" y="91"/>
                    <a:pt x="947" y="94"/>
                  </a:cubicBezTo>
                  <a:cubicBezTo>
                    <a:pt x="946" y="97"/>
                    <a:pt x="945" y="101"/>
                    <a:pt x="943" y="101"/>
                  </a:cubicBezTo>
                  <a:cubicBezTo>
                    <a:pt x="943" y="101"/>
                    <a:pt x="943" y="100"/>
                    <a:pt x="943" y="98"/>
                  </a:cubicBezTo>
                  <a:cubicBezTo>
                    <a:pt x="943" y="96"/>
                    <a:pt x="944" y="94"/>
                    <a:pt x="943" y="93"/>
                  </a:cubicBezTo>
                  <a:cubicBezTo>
                    <a:pt x="942" y="93"/>
                    <a:pt x="942" y="93"/>
                    <a:pt x="942" y="93"/>
                  </a:cubicBezTo>
                  <a:cubicBezTo>
                    <a:pt x="939" y="93"/>
                    <a:pt x="937" y="94"/>
                    <a:pt x="936" y="96"/>
                  </a:cubicBezTo>
                  <a:cubicBezTo>
                    <a:pt x="934" y="98"/>
                    <a:pt x="932" y="101"/>
                    <a:pt x="928" y="102"/>
                  </a:cubicBezTo>
                  <a:cubicBezTo>
                    <a:pt x="926" y="104"/>
                    <a:pt x="923" y="107"/>
                    <a:pt x="920" y="110"/>
                  </a:cubicBezTo>
                  <a:cubicBezTo>
                    <a:pt x="918" y="112"/>
                    <a:pt x="915" y="115"/>
                    <a:pt x="914" y="116"/>
                  </a:cubicBezTo>
                  <a:cubicBezTo>
                    <a:pt x="913" y="117"/>
                    <a:pt x="911" y="117"/>
                    <a:pt x="910" y="117"/>
                  </a:cubicBezTo>
                  <a:cubicBezTo>
                    <a:pt x="905" y="117"/>
                    <a:pt x="898" y="117"/>
                    <a:pt x="886" y="128"/>
                  </a:cubicBezTo>
                  <a:cubicBezTo>
                    <a:pt x="880" y="131"/>
                    <a:pt x="875" y="134"/>
                    <a:pt x="872" y="136"/>
                  </a:cubicBezTo>
                  <a:cubicBezTo>
                    <a:pt x="870" y="137"/>
                    <a:pt x="868" y="138"/>
                    <a:pt x="867" y="139"/>
                  </a:cubicBezTo>
                  <a:cubicBezTo>
                    <a:pt x="868" y="136"/>
                    <a:pt x="868" y="135"/>
                    <a:pt x="868" y="135"/>
                  </a:cubicBezTo>
                  <a:cubicBezTo>
                    <a:pt x="868" y="134"/>
                    <a:pt x="867" y="134"/>
                    <a:pt x="867" y="134"/>
                  </a:cubicBezTo>
                  <a:cubicBezTo>
                    <a:pt x="866" y="134"/>
                    <a:pt x="866" y="134"/>
                    <a:pt x="865" y="134"/>
                  </a:cubicBezTo>
                  <a:cubicBezTo>
                    <a:pt x="856" y="139"/>
                    <a:pt x="853" y="145"/>
                    <a:pt x="851" y="151"/>
                  </a:cubicBezTo>
                  <a:cubicBezTo>
                    <a:pt x="851" y="151"/>
                    <a:pt x="851" y="151"/>
                    <a:pt x="851" y="151"/>
                  </a:cubicBezTo>
                  <a:cubicBezTo>
                    <a:pt x="842" y="151"/>
                    <a:pt x="837" y="159"/>
                    <a:pt x="836" y="162"/>
                  </a:cubicBezTo>
                  <a:cubicBezTo>
                    <a:pt x="822" y="168"/>
                    <a:pt x="821" y="171"/>
                    <a:pt x="821" y="179"/>
                  </a:cubicBezTo>
                  <a:cubicBezTo>
                    <a:pt x="822" y="179"/>
                    <a:pt x="822" y="180"/>
                    <a:pt x="822" y="182"/>
                  </a:cubicBezTo>
                  <a:cubicBezTo>
                    <a:pt x="813" y="184"/>
                    <a:pt x="813" y="189"/>
                    <a:pt x="813" y="192"/>
                  </a:cubicBezTo>
                  <a:cubicBezTo>
                    <a:pt x="813" y="194"/>
                    <a:pt x="813" y="196"/>
                    <a:pt x="812" y="198"/>
                  </a:cubicBezTo>
                  <a:cubicBezTo>
                    <a:pt x="812" y="198"/>
                    <a:pt x="812" y="198"/>
                    <a:pt x="811" y="198"/>
                  </a:cubicBezTo>
                  <a:cubicBezTo>
                    <a:pt x="810" y="198"/>
                    <a:pt x="807" y="199"/>
                    <a:pt x="807" y="201"/>
                  </a:cubicBezTo>
                  <a:cubicBezTo>
                    <a:pt x="807" y="203"/>
                    <a:pt x="809" y="204"/>
                    <a:pt x="810" y="205"/>
                  </a:cubicBezTo>
                  <a:cubicBezTo>
                    <a:pt x="812" y="206"/>
                    <a:pt x="813" y="207"/>
                    <a:pt x="812" y="208"/>
                  </a:cubicBezTo>
                  <a:cubicBezTo>
                    <a:pt x="811" y="209"/>
                    <a:pt x="809" y="210"/>
                    <a:pt x="807" y="210"/>
                  </a:cubicBezTo>
                  <a:cubicBezTo>
                    <a:pt x="803" y="212"/>
                    <a:pt x="798" y="213"/>
                    <a:pt x="796" y="217"/>
                  </a:cubicBezTo>
                  <a:cubicBezTo>
                    <a:pt x="796" y="217"/>
                    <a:pt x="796" y="217"/>
                    <a:pt x="796" y="217"/>
                  </a:cubicBezTo>
                  <a:cubicBezTo>
                    <a:pt x="796" y="217"/>
                    <a:pt x="795" y="217"/>
                    <a:pt x="795" y="218"/>
                  </a:cubicBezTo>
                  <a:cubicBezTo>
                    <a:pt x="795" y="218"/>
                    <a:pt x="795" y="219"/>
                    <a:pt x="795" y="220"/>
                  </a:cubicBezTo>
                  <a:cubicBezTo>
                    <a:pt x="794" y="222"/>
                    <a:pt x="792" y="226"/>
                    <a:pt x="790" y="228"/>
                  </a:cubicBezTo>
                  <a:cubicBezTo>
                    <a:pt x="787" y="230"/>
                    <a:pt x="785" y="231"/>
                    <a:pt x="783" y="231"/>
                  </a:cubicBezTo>
                  <a:cubicBezTo>
                    <a:pt x="780" y="232"/>
                    <a:pt x="777" y="232"/>
                    <a:pt x="776" y="237"/>
                  </a:cubicBezTo>
                  <a:cubicBezTo>
                    <a:pt x="776" y="242"/>
                    <a:pt x="780" y="243"/>
                    <a:pt x="784" y="243"/>
                  </a:cubicBezTo>
                  <a:cubicBezTo>
                    <a:pt x="786" y="244"/>
                    <a:pt x="787" y="244"/>
                    <a:pt x="788" y="244"/>
                  </a:cubicBezTo>
                  <a:cubicBezTo>
                    <a:pt x="789" y="246"/>
                    <a:pt x="789" y="247"/>
                    <a:pt x="789" y="249"/>
                  </a:cubicBezTo>
                  <a:cubicBezTo>
                    <a:pt x="789" y="252"/>
                    <a:pt x="789" y="254"/>
                    <a:pt x="791" y="255"/>
                  </a:cubicBezTo>
                  <a:cubicBezTo>
                    <a:pt x="792" y="255"/>
                    <a:pt x="792" y="255"/>
                    <a:pt x="793" y="255"/>
                  </a:cubicBezTo>
                  <a:cubicBezTo>
                    <a:pt x="794" y="255"/>
                    <a:pt x="795" y="255"/>
                    <a:pt x="797" y="254"/>
                  </a:cubicBezTo>
                  <a:cubicBezTo>
                    <a:pt x="800" y="254"/>
                    <a:pt x="803" y="253"/>
                    <a:pt x="805" y="252"/>
                  </a:cubicBezTo>
                  <a:cubicBezTo>
                    <a:pt x="806" y="252"/>
                    <a:pt x="807" y="251"/>
                    <a:pt x="807" y="251"/>
                  </a:cubicBezTo>
                  <a:cubicBezTo>
                    <a:pt x="808" y="252"/>
                    <a:pt x="809" y="252"/>
                    <a:pt x="809" y="252"/>
                  </a:cubicBezTo>
                  <a:cubicBezTo>
                    <a:pt x="810" y="253"/>
                    <a:pt x="811" y="253"/>
                    <a:pt x="813" y="253"/>
                  </a:cubicBezTo>
                  <a:cubicBezTo>
                    <a:pt x="814" y="253"/>
                    <a:pt x="815" y="253"/>
                    <a:pt x="817" y="253"/>
                  </a:cubicBezTo>
                  <a:cubicBezTo>
                    <a:pt x="819" y="253"/>
                    <a:pt x="820" y="255"/>
                    <a:pt x="822" y="257"/>
                  </a:cubicBezTo>
                  <a:cubicBezTo>
                    <a:pt x="824" y="260"/>
                    <a:pt x="827" y="264"/>
                    <a:pt x="832" y="264"/>
                  </a:cubicBezTo>
                  <a:cubicBezTo>
                    <a:pt x="832" y="264"/>
                    <a:pt x="832" y="265"/>
                    <a:pt x="832" y="265"/>
                  </a:cubicBezTo>
                  <a:cubicBezTo>
                    <a:pt x="832" y="266"/>
                    <a:pt x="830" y="267"/>
                    <a:pt x="828" y="268"/>
                  </a:cubicBezTo>
                  <a:cubicBezTo>
                    <a:pt x="827" y="268"/>
                    <a:pt x="826" y="269"/>
                    <a:pt x="825" y="270"/>
                  </a:cubicBezTo>
                  <a:cubicBezTo>
                    <a:pt x="823" y="271"/>
                    <a:pt x="823" y="272"/>
                    <a:pt x="822" y="274"/>
                  </a:cubicBezTo>
                  <a:cubicBezTo>
                    <a:pt x="821" y="276"/>
                    <a:pt x="820" y="278"/>
                    <a:pt x="818" y="279"/>
                  </a:cubicBezTo>
                  <a:cubicBezTo>
                    <a:pt x="817" y="279"/>
                    <a:pt x="817" y="278"/>
                    <a:pt x="816" y="277"/>
                  </a:cubicBezTo>
                  <a:cubicBezTo>
                    <a:pt x="815" y="275"/>
                    <a:pt x="813" y="273"/>
                    <a:pt x="811" y="273"/>
                  </a:cubicBezTo>
                  <a:cubicBezTo>
                    <a:pt x="811" y="273"/>
                    <a:pt x="810" y="273"/>
                    <a:pt x="809" y="274"/>
                  </a:cubicBezTo>
                  <a:cubicBezTo>
                    <a:pt x="809" y="274"/>
                    <a:pt x="809" y="274"/>
                    <a:pt x="809" y="274"/>
                  </a:cubicBezTo>
                  <a:cubicBezTo>
                    <a:pt x="807" y="276"/>
                    <a:pt x="804" y="277"/>
                    <a:pt x="801" y="278"/>
                  </a:cubicBezTo>
                  <a:cubicBezTo>
                    <a:pt x="799" y="278"/>
                    <a:pt x="798" y="279"/>
                    <a:pt x="797" y="279"/>
                  </a:cubicBezTo>
                  <a:cubicBezTo>
                    <a:pt x="797" y="279"/>
                    <a:pt x="796" y="280"/>
                    <a:pt x="796" y="280"/>
                  </a:cubicBezTo>
                  <a:cubicBezTo>
                    <a:pt x="795" y="281"/>
                    <a:pt x="794" y="282"/>
                    <a:pt x="794" y="283"/>
                  </a:cubicBezTo>
                  <a:cubicBezTo>
                    <a:pt x="793" y="284"/>
                    <a:pt x="793" y="285"/>
                    <a:pt x="791" y="285"/>
                  </a:cubicBezTo>
                  <a:cubicBezTo>
                    <a:pt x="790" y="285"/>
                    <a:pt x="790" y="285"/>
                    <a:pt x="789" y="283"/>
                  </a:cubicBezTo>
                  <a:cubicBezTo>
                    <a:pt x="789" y="282"/>
                    <a:pt x="788" y="280"/>
                    <a:pt x="786" y="279"/>
                  </a:cubicBezTo>
                  <a:cubicBezTo>
                    <a:pt x="786" y="279"/>
                    <a:pt x="785" y="279"/>
                    <a:pt x="785" y="279"/>
                  </a:cubicBezTo>
                  <a:cubicBezTo>
                    <a:pt x="783" y="279"/>
                    <a:pt x="782" y="280"/>
                    <a:pt x="780" y="280"/>
                  </a:cubicBezTo>
                  <a:cubicBezTo>
                    <a:pt x="780" y="281"/>
                    <a:pt x="779" y="281"/>
                    <a:pt x="778" y="281"/>
                  </a:cubicBezTo>
                  <a:cubicBezTo>
                    <a:pt x="777" y="280"/>
                    <a:pt x="775" y="280"/>
                    <a:pt x="774" y="279"/>
                  </a:cubicBezTo>
                  <a:cubicBezTo>
                    <a:pt x="773" y="279"/>
                    <a:pt x="773" y="279"/>
                    <a:pt x="773" y="279"/>
                  </a:cubicBezTo>
                  <a:cubicBezTo>
                    <a:pt x="772" y="279"/>
                    <a:pt x="771" y="279"/>
                    <a:pt x="771" y="280"/>
                  </a:cubicBezTo>
                  <a:cubicBezTo>
                    <a:pt x="770" y="282"/>
                    <a:pt x="770" y="285"/>
                    <a:pt x="770" y="287"/>
                  </a:cubicBezTo>
                  <a:cubicBezTo>
                    <a:pt x="770" y="289"/>
                    <a:pt x="770" y="291"/>
                    <a:pt x="770" y="293"/>
                  </a:cubicBezTo>
                  <a:cubicBezTo>
                    <a:pt x="767" y="302"/>
                    <a:pt x="761" y="309"/>
                    <a:pt x="754" y="317"/>
                  </a:cubicBezTo>
                  <a:cubicBezTo>
                    <a:pt x="752" y="319"/>
                    <a:pt x="749" y="320"/>
                    <a:pt x="746" y="320"/>
                  </a:cubicBezTo>
                  <a:cubicBezTo>
                    <a:pt x="744" y="320"/>
                    <a:pt x="743" y="320"/>
                    <a:pt x="742" y="320"/>
                  </a:cubicBezTo>
                  <a:cubicBezTo>
                    <a:pt x="742" y="320"/>
                    <a:pt x="742" y="320"/>
                    <a:pt x="742" y="320"/>
                  </a:cubicBezTo>
                  <a:cubicBezTo>
                    <a:pt x="742" y="320"/>
                    <a:pt x="741" y="320"/>
                    <a:pt x="741" y="320"/>
                  </a:cubicBezTo>
                  <a:cubicBezTo>
                    <a:pt x="737" y="321"/>
                    <a:pt x="737" y="326"/>
                    <a:pt x="736" y="330"/>
                  </a:cubicBezTo>
                  <a:cubicBezTo>
                    <a:pt x="735" y="332"/>
                    <a:pt x="735" y="333"/>
                    <a:pt x="735" y="335"/>
                  </a:cubicBezTo>
                  <a:cubicBezTo>
                    <a:pt x="733" y="338"/>
                    <a:pt x="731" y="340"/>
                    <a:pt x="730" y="342"/>
                  </a:cubicBezTo>
                  <a:cubicBezTo>
                    <a:pt x="727" y="346"/>
                    <a:pt x="725" y="348"/>
                    <a:pt x="725" y="352"/>
                  </a:cubicBezTo>
                  <a:cubicBezTo>
                    <a:pt x="725" y="355"/>
                    <a:pt x="727" y="359"/>
                    <a:pt x="730" y="366"/>
                  </a:cubicBezTo>
                  <a:cubicBezTo>
                    <a:pt x="727" y="365"/>
                    <a:pt x="725" y="364"/>
                    <a:pt x="722" y="364"/>
                  </a:cubicBezTo>
                  <a:cubicBezTo>
                    <a:pt x="722" y="364"/>
                    <a:pt x="722" y="364"/>
                    <a:pt x="722" y="364"/>
                  </a:cubicBezTo>
                  <a:cubicBezTo>
                    <a:pt x="721" y="364"/>
                    <a:pt x="721" y="364"/>
                    <a:pt x="721" y="364"/>
                  </a:cubicBezTo>
                  <a:cubicBezTo>
                    <a:pt x="722" y="363"/>
                    <a:pt x="722" y="363"/>
                    <a:pt x="722" y="363"/>
                  </a:cubicBezTo>
                  <a:cubicBezTo>
                    <a:pt x="722" y="363"/>
                    <a:pt x="722" y="363"/>
                    <a:pt x="722" y="363"/>
                  </a:cubicBezTo>
                  <a:cubicBezTo>
                    <a:pt x="722" y="362"/>
                    <a:pt x="722" y="362"/>
                    <a:pt x="722" y="362"/>
                  </a:cubicBezTo>
                  <a:cubicBezTo>
                    <a:pt x="723" y="362"/>
                    <a:pt x="723" y="362"/>
                    <a:pt x="723" y="362"/>
                  </a:cubicBezTo>
                  <a:cubicBezTo>
                    <a:pt x="723" y="362"/>
                    <a:pt x="723" y="362"/>
                    <a:pt x="723" y="361"/>
                  </a:cubicBezTo>
                  <a:cubicBezTo>
                    <a:pt x="723" y="360"/>
                    <a:pt x="723" y="360"/>
                    <a:pt x="723" y="360"/>
                  </a:cubicBezTo>
                  <a:cubicBezTo>
                    <a:pt x="723" y="360"/>
                    <a:pt x="723" y="360"/>
                    <a:pt x="723" y="360"/>
                  </a:cubicBezTo>
                  <a:cubicBezTo>
                    <a:pt x="722" y="360"/>
                    <a:pt x="722" y="360"/>
                    <a:pt x="722" y="360"/>
                  </a:cubicBezTo>
                  <a:cubicBezTo>
                    <a:pt x="722" y="359"/>
                    <a:pt x="722" y="359"/>
                    <a:pt x="722" y="359"/>
                  </a:cubicBezTo>
                  <a:cubicBezTo>
                    <a:pt x="722" y="359"/>
                    <a:pt x="722" y="359"/>
                    <a:pt x="722" y="359"/>
                  </a:cubicBezTo>
                  <a:cubicBezTo>
                    <a:pt x="723" y="359"/>
                    <a:pt x="723" y="359"/>
                    <a:pt x="723" y="359"/>
                  </a:cubicBezTo>
                  <a:cubicBezTo>
                    <a:pt x="724" y="359"/>
                    <a:pt x="724" y="358"/>
                    <a:pt x="724" y="358"/>
                  </a:cubicBezTo>
                  <a:cubicBezTo>
                    <a:pt x="725" y="357"/>
                    <a:pt x="726" y="354"/>
                    <a:pt x="725" y="353"/>
                  </a:cubicBezTo>
                  <a:cubicBezTo>
                    <a:pt x="725" y="352"/>
                    <a:pt x="725" y="352"/>
                    <a:pt x="725" y="352"/>
                  </a:cubicBezTo>
                  <a:cubicBezTo>
                    <a:pt x="725" y="352"/>
                    <a:pt x="724" y="352"/>
                    <a:pt x="724" y="352"/>
                  </a:cubicBezTo>
                  <a:cubicBezTo>
                    <a:pt x="724" y="351"/>
                    <a:pt x="724" y="351"/>
                    <a:pt x="724" y="351"/>
                  </a:cubicBezTo>
                  <a:cubicBezTo>
                    <a:pt x="723" y="351"/>
                    <a:pt x="723" y="351"/>
                    <a:pt x="723" y="351"/>
                  </a:cubicBezTo>
                  <a:cubicBezTo>
                    <a:pt x="723" y="351"/>
                    <a:pt x="723" y="351"/>
                    <a:pt x="723" y="351"/>
                  </a:cubicBezTo>
                  <a:cubicBezTo>
                    <a:pt x="723" y="351"/>
                    <a:pt x="723" y="351"/>
                    <a:pt x="723" y="351"/>
                  </a:cubicBezTo>
                  <a:cubicBezTo>
                    <a:pt x="723" y="350"/>
                    <a:pt x="722" y="350"/>
                    <a:pt x="722" y="350"/>
                  </a:cubicBezTo>
                  <a:cubicBezTo>
                    <a:pt x="721" y="350"/>
                    <a:pt x="721" y="350"/>
                    <a:pt x="721" y="350"/>
                  </a:cubicBezTo>
                  <a:cubicBezTo>
                    <a:pt x="721" y="350"/>
                    <a:pt x="721" y="350"/>
                    <a:pt x="721" y="350"/>
                  </a:cubicBezTo>
                  <a:cubicBezTo>
                    <a:pt x="720" y="351"/>
                    <a:pt x="720" y="351"/>
                    <a:pt x="720" y="351"/>
                  </a:cubicBezTo>
                  <a:cubicBezTo>
                    <a:pt x="720" y="351"/>
                    <a:pt x="720" y="351"/>
                    <a:pt x="720" y="351"/>
                  </a:cubicBezTo>
                  <a:cubicBezTo>
                    <a:pt x="719" y="351"/>
                    <a:pt x="719" y="351"/>
                    <a:pt x="719" y="352"/>
                  </a:cubicBezTo>
                  <a:cubicBezTo>
                    <a:pt x="718" y="353"/>
                    <a:pt x="718" y="355"/>
                    <a:pt x="719" y="357"/>
                  </a:cubicBezTo>
                  <a:cubicBezTo>
                    <a:pt x="719" y="357"/>
                    <a:pt x="719" y="357"/>
                    <a:pt x="719" y="358"/>
                  </a:cubicBezTo>
                  <a:cubicBezTo>
                    <a:pt x="719" y="358"/>
                    <a:pt x="719" y="358"/>
                    <a:pt x="719" y="358"/>
                  </a:cubicBezTo>
                  <a:cubicBezTo>
                    <a:pt x="719" y="358"/>
                    <a:pt x="719" y="358"/>
                    <a:pt x="719" y="358"/>
                  </a:cubicBezTo>
                  <a:cubicBezTo>
                    <a:pt x="718" y="358"/>
                    <a:pt x="718" y="358"/>
                    <a:pt x="718" y="358"/>
                  </a:cubicBezTo>
                  <a:cubicBezTo>
                    <a:pt x="717" y="358"/>
                    <a:pt x="717" y="358"/>
                    <a:pt x="717" y="358"/>
                  </a:cubicBezTo>
                  <a:cubicBezTo>
                    <a:pt x="717" y="358"/>
                    <a:pt x="717" y="358"/>
                    <a:pt x="717" y="358"/>
                  </a:cubicBezTo>
                  <a:cubicBezTo>
                    <a:pt x="717" y="359"/>
                    <a:pt x="717" y="359"/>
                    <a:pt x="717" y="359"/>
                  </a:cubicBezTo>
                  <a:cubicBezTo>
                    <a:pt x="716" y="359"/>
                    <a:pt x="716" y="359"/>
                    <a:pt x="716" y="359"/>
                  </a:cubicBezTo>
                  <a:cubicBezTo>
                    <a:pt x="716" y="360"/>
                    <a:pt x="716" y="360"/>
                    <a:pt x="716" y="360"/>
                  </a:cubicBezTo>
                  <a:cubicBezTo>
                    <a:pt x="716" y="360"/>
                    <a:pt x="716" y="360"/>
                    <a:pt x="716" y="360"/>
                  </a:cubicBezTo>
                  <a:cubicBezTo>
                    <a:pt x="716" y="361"/>
                    <a:pt x="716" y="361"/>
                    <a:pt x="716" y="361"/>
                  </a:cubicBezTo>
                  <a:cubicBezTo>
                    <a:pt x="716" y="362"/>
                    <a:pt x="716" y="362"/>
                    <a:pt x="716" y="362"/>
                  </a:cubicBezTo>
                  <a:cubicBezTo>
                    <a:pt x="716" y="362"/>
                    <a:pt x="716" y="362"/>
                    <a:pt x="716" y="362"/>
                  </a:cubicBezTo>
                  <a:cubicBezTo>
                    <a:pt x="717" y="363"/>
                    <a:pt x="717" y="363"/>
                    <a:pt x="717" y="363"/>
                  </a:cubicBezTo>
                  <a:cubicBezTo>
                    <a:pt x="717" y="363"/>
                    <a:pt x="717" y="363"/>
                    <a:pt x="717" y="363"/>
                  </a:cubicBezTo>
                  <a:cubicBezTo>
                    <a:pt x="718" y="364"/>
                    <a:pt x="718" y="364"/>
                    <a:pt x="718" y="364"/>
                  </a:cubicBezTo>
                  <a:cubicBezTo>
                    <a:pt x="718" y="364"/>
                    <a:pt x="718" y="364"/>
                    <a:pt x="718" y="364"/>
                  </a:cubicBezTo>
                  <a:cubicBezTo>
                    <a:pt x="718" y="364"/>
                    <a:pt x="719" y="364"/>
                    <a:pt x="719" y="364"/>
                  </a:cubicBezTo>
                  <a:cubicBezTo>
                    <a:pt x="720" y="364"/>
                    <a:pt x="720" y="364"/>
                    <a:pt x="720" y="364"/>
                  </a:cubicBezTo>
                  <a:cubicBezTo>
                    <a:pt x="721" y="364"/>
                    <a:pt x="721" y="364"/>
                    <a:pt x="721" y="364"/>
                  </a:cubicBezTo>
                  <a:cubicBezTo>
                    <a:pt x="721" y="364"/>
                    <a:pt x="721" y="364"/>
                    <a:pt x="721" y="364"/>
                  </a:cubicBezTo>
                  <a:cubicBezTo>
                    <a:pt x="720" y="367"/>
                    <a:pt x="720" y="369"/>
                    <a:pt x="721" y="372"/>
                  </a:cubicBezTo>
                  <a:cubicBezTo>
                    <a:pt x="721" y="372"/>
                    <a:pt x="721" y="372"/>
                    <a:pt x="721" y="372"/>
                  </a:cubicBezTo>
                  <a:cubicBezTo>
                    <a:pt x="717" y="371"/>
                    <a:pt x="715" y="370"/>
                    <a:pt x="713" y="370"/>
                  </a:cubicBezTo>
                  <a:cubicBezTo>
                    <a:pt x="710" y="370"/>
                    <a:pt x="708" y="372"/>
                    <a:pt x="703" y="376"/>
                  </a:cubicBezTo>
                  <a:cubicBezTo>
                    <a:pt x="702" y="376"/>
                    <a:pt x="702" y="376"/>
                    <a:pt x="701" y="376"/>
                  </a:cubicBezTo>
                  <a:cubicBezTo>
                    <a:pt x="699" y="376"/>
                    <a:pt x="692" y="375"/>
                    <a:pt x="689" y="369"/>
                  </a:cubicBezTo>
                  <a:cubicBezTo>
                    <a:pt x="686" y="356"/>
                    <a:pt x="677" y="354"/>
                    <a:pt x="670" y="354"/>
                  </a:cubicBezTo>
                  <a:cubicBezTo>
                    <a:pt x="668" y="354"/>
                    <a:pt x="666" y="354"/>
                    <a:pt x="665" y="355"/>
                  </a:cubicBezTo>
                  <a:cubicBezTo>
                    <a:pt x="664" y="355"/>
                    <a:pt x="663" y="355"/>
                    <a:pt x="662" y="355"/>
                  </a:cubicBezTo>
                  <a:cubicBezTo>
                    <a:pt x="662" y="355"/>
                    <a:pt x="661" y="355"/>
                    <a:pt x="661" y="355"/>
                  </a:cubicBezTo>
                  <a:cubicBezTo>
                    <a:pt x="661" y="355"/>
                    <a:pt x="661" y="355"/>
                    <a:pt x="661" y="355"/>
                  </a:cubicBezTo>
                  <a:cubicBezTo>
                    <a:pt x="658" y="356"/>
                    <a:pt x="654" y="357"/>
                    <a:pt x="650" y="358"/>
                  </a:cubicBezTo>
                  <a:cubicBezTo>
                    <a:pt x="640" y="360"/>
                    <a:pt x="630" y="361"/>
                    <a:pt x="631" y="370"/>
                  </a:cubicBezTo>
                  <a:cubicBezTo>
                    <a:pt x="630" y="372"/>
                    <a:pt x="629" y="372"/>
                    <a:pt x="627" y="374"/>
                  </a:cubicBezTo>
                  <a:cubicBezTo>
                    <a:pt x="622" y="377"/>
                    <a:pt x="613" y="382"/>
                    <a:pt x="606" y="408"/>
                  </a:cubicBezTo>
                  <a:cubicBezTo>
                    <a:pt x="601" y="410"/>
                    <a:pt x="598" y="415"/>
                    <a:pt x="596" y="418"/>
                  </a:cubicBezTo>
                  <a:cubicBezTo>
                    <a:pt x="593" y="423"/>
                    <a:pt x="591" y="427"/>
                    <a:pt x="586" y="427"/>
                  </a:cubicBezTo>
                  <a:cubicBezTo>
                    <a:pt x="585" y="427"/>
                    <a:pt x="585" y="427"/>
                    <a:pt x="585" y="427"/>
                  </a:cubicBezTo>
                  <a:cubicBezTo>
                    <a:pt x="585" y="426"/>
                    <a:pt x="585" y="426"/>
                    <a:pt x="585" y="426"/>
                  </a:cubicBezTo>
                  <a:cubicBezTo>
                    <a:pt x="585" y="425"/>
                    <a:pt x="585" y="424"/>
                    <a:pt x="585" y="424"/>
                  </a:cubicBezTo>
                  <a:cubicBezTo>
                    <a:pt x="585" y="423"/>
                    <a:pt x="585" y="423"/>
                    <a:pt x="584" y="423"/>
                  </a:cubicBezTo>
                  <a:cubicBezTo>
                    <a:pt x="581" y="423"/>
                    <a:pt x="578" y="421"/>
                    <a:pt x="576" y="420"/>
                  </a:cubicBezTo>
                  <a:cubicBezTo>
                    <a:pt x="575" y="420"/>
                    <a:pt x="575" y="419"/>
                    <a:pt x="574" y="419"/>
                  </a:cubicBezTo>
                  <a:cubicBezTo>
                    <a:pt x="574" y="419"/>
                    <a:pt x="574" y="419"/>
                    <a:pt x="574" y="419"/>
                  </a:cubicBezTo>
                  <a:cubicBezTo>
                    <a:pt x="572" y="419"/>
                    <a:pt x="572" y="420"/>
                    <a:pt x="571" y="420"/>
                  </a:cubicBezTo>
                  <a:cubicBezTo>
                    <a:pt x="571" y="420"/>
                    <a:pt x="570" y="421"/>
                    <a:pt x="570" y="421"/>
                  </a:cubicBezTo>
                  <a:cubicBezTo>
                    <a:pt x="568" y="419"/>
                    <a:pt x="566" y="419"/>
                    <a:pt x="564" y="419"/>
                  </a:cubicBezTo>
                  <a:cubicBezTo>
                    <a:pt x="561" y="419"/>
                    <a:pt x="558" y="422"/>
                    <a:pt x="555" y="425"/>
                  </a:cubicBezTo>
                  <a:cubicBezTo>
                    <a:pt x="553" y="424"/>
                    <a:pt x="553" y="423"/>
                    <a:pt x="552" y="423"/>
                  </a:cubicBezTo>
                  <a:cubicBezTo>
                    <a:pt x="551" y="423"/>
                    <a:pt x="550" y="424"/>
                    <a:pt x="549" y="424"/>
                  </a:cubicBezTo>
                  <a:cubicBezTo>
                    <a:pt x="549" y="424"/>
                    <a:pt x="548" y="425"/>
                    <a:pt x="547" y="425"/>
                  </a:cubicBezTo>
                  <a:cubicBezTo>
                    <a:pt x="546" y="425"/>
                    <a:pt x="545" y="425"/>
                    <a:pt x="544" y="425"/>
                  </a:cubicBezTo>
                  <a:cubicBezTo>
                    <a:pt x="540" y="425"/>
                    <a:pt x="538" y="427"/>
                    <a:pt x="536" y="428"/>
                  </a:cubicBezTo>
                  <a:cubicBezTo>
                    <a:pt x="535" y="429"/>
                    <a:pt x="533" y="430"/>
                    <a:pt x="532" y="430"/>
                  </a:cubicBezTo>
                  <a:cubicBezTo>
                    <a:pt x="532" y="430"/>
                    <a:pt x="531" y="430"/>
                    <a:pt x="531" y="430"/>
                  </a:cubicBezTo>
                  <a:cubicBezTo>
                    <a:pt x="531" y="430"/>
                    <a:pt x="530" y="430"/>
                    <a:pt x="530" y="430"/>
                  </a:cubicBezTo>
                  <a:cubicBezTo>
                    <a:pt x="530" y="430"/>
                    <a:pt x="530" y="430"/>
                    <a:pt x="530" y="430"/>
                  </a:cubicBezTo>
                  <a:cubicBezTo>
                    <a:pt x="529" y="430"/>
                    <a:pt x="529" y="429"/>
                    <a:pt x="529" y="429"/>
                  </a:cubicBezTo>
                  <a:cubicBezTo>
                    <a:pt x="528" y="428"/>
                    <a:pt x="529" y="426"/>
                    <a:pt x="531" y="425"/>
                  </a:cubicBezTo>
                  <a:cubicBezTo>
                    <a:pt x="532" y="423"/>
                    <a:pt x="533" y="423"/>
                    <a:pt x="534" y="423"/>
                  </a:cubicBezTo>
                  <a:cubicBezTo>
                    <a:pt x="537" y="422"/>
                    <a:pt x="539" y="421"/>
                    <a:pt x="540" y="416"/>
                  </a:cubicBezTo>
                  <a:cubicBezTo>
                    <a:pt x="540" y="416"/>
                    <a:pt x="540" y="416"/>
                    <a:pt x="539" y="415"/>
                  </a:cubicBezTo>
                  <a:cubicBezTo>
                    <a:pt x="537" y="412"/>
                    <a:pt x="534" y="410"/>
                    <a:pt x="529" y="410"/>
                  </a:cubicBezTo>
                  <a:cubicBezTo>
                    <a:pt x="523" y="410"/>
                    <a:pt x="516" y="413"/>
                    <a:pt x="510" y="415"/>
                  </a:cubicBezTo>
                  <a:cubicBezTo>
                    <a:pt x="508" y="416"/>
                    <a:pt x="505" y="417"/>
                    <a:pt x="503" y="418"/>
                  </a:cubicBezTo>
                  <a:cubicBezTo>
                    <a:pt x="492" y="422"/>
                    <a:pt x="494" y="428"/>
                    <a:pt x="496" y="437"/>
                  </a:cubicBezTo>
                  <a:cubicBezTo>
                    <a:pt x="497" y="440"/>
                    <a:pt x="497" y="444"/>
                    <a:pt x="498" y="449"/>
                  </a:cubicBezTo>
                  <a:cubicBezTo>
                    <a:pt x="498" y="458"/>
                    <a:pt x="497" y="460"/>
                    <a:pt x="496" y="461"/>
                  </a:cubicBezTo>
                  <a:cubicBezTo>
                    <a:pt x="495" y="461"/>
                    <a:pt x="494" y="462"/>
                    <a:pt x="494" y="463"/>
                  </a:cubicBezTo>
                  <a:cubicBezTo>
                    <a:pt x="493" y="464"/>
                    <a:pt x="493" y="464"/>
                    <a:pt x="493" y="464"/>
                  </a:cubicBezTo>
                  <a:cubicBezTo>
                    <a:pt x="492" y="468"/>
                    <a:pt x="491" y="469"/>
                    <a:pt x="489" y="469"/>
                  </a:cubicBezTo>
                  <a:cubicBezTo>
                    <a:pt x="489" y="469"/>
                    <a:pt x="489" y="469"/>
                    <a:pt x="489" y="469"/>
                  </a:cubicBezTo>
                  <a:cubicBezTo>
                    <a:pt x="488" y="465"/>
                    <a:pt x="487" y="464"/>
                    <a:pt x="485" y="463"/>
                  </a:cubicBezTo>
                  <a:cubicBezTo>
                    <a:pt x="485" y="463"/>
                    <a:pt x="484" y="462"/>
                    <a:pt x="484" y="462"/>
                  </a:cubicBezTo>
                  <a:cubicBezTo>
                    <a:pt x="484" y="461"/>
                    <a:pt x="484" y="461"/>
                    <a:pt x="484" y="461"/>
                  </a:cubicBezTo>
                  <a:cubicBezTo>
                    <a:pt x="488" y="457"/>
                    <a:pt x="490" y="455"/>
                    <a:pt x="489" y="453"/>
                  </a:cubicBezTo>
                  <a:cubicBezTo>
                    <a:pt x="489" y="452"/>
                    <a:pt x="488" y="451"/>
                    <a:pt x="486" y="449"/>
                  </a:cubicBezTo>
                  <a:cubicBezTo>
                    <a:pt x="486" y="449"/>
                    <a:pt x="486" y="449"/>
                    <a:pt x="486" y="449"/>
                  </a:cubicBezTo>
                  <a:cubicBezTo>
                    <a:pt x="487" y="447"/>
                    <a:pt x="487" y="447"/>
                    <a:pt x="487" y="447"/>
                  </a:cubicBezTo>
                  <a:cubicBezTo>
                    <a:pt x="488" y="447"/>
                    <a:pt x="489" y="448"/>
                    <a:pt x="489" y="449"/>
                  </a:cubicBezTo>
                  <a:cubicBezTo>
                    <a:pt x="489" y="450"/>
                    <a:pt x="490" y="451"/>
                    <a:pt x="491" y="451"/>
                  </a:cubicBezTo>
                  <a:cubicBezTo>
                    <a:pt x="491" y="451"/>
                    <a:pt x="492" y="451"/>
                    <a:pt x="492" y="451"/>
                  </a:cubicBezTo>
                  <a:cubicBezTo>
                    <a:pt x="492" y="451"/>
                    <a:pt x="492" y="451"/>
                    <a:pt x="492" y="451"/>
                  </a:cubicBezTo>
                  <a:cubicBezTo>
                    <a:pt x="494" y="448"/>
                    <a:pt x="494" y="444"/>
                    <a:pt x="493" y="441"/>
                  </a:cubicBezTo>
                  <a:cubicBezTo>
                    <a:pt x="493" y="440"/>
                    <a:pt x="493" y="439"/>
                    <a:pt x="493" y="437"/>
                  </a:cubicBezTo>
                  <a:cubicBezTo>
                    <a:pt x="493" y="437"/>
                    <a:pt x="493" y="437"/>
                    <a:pt x="493" y="437"/>
                  </a:cubicBezTo>
                  <a:cubicBezTo>
                    <a:pt x="493" y="436"/>
                    <a:pt x="492" y="436"/>
                    <a:pt x="491" y="436"/>
                  </a:cubicBezTo>
                  <a:cubicBezTo>
                    <a:pt x="487" y="436"/>
                    <a:pt x="479" y="445"/>
                    <a:pt x="477" y="447"/>
                  </a:cubicBezTo>
                  <a:cubicBezTo>
                    <a:pt x="476" y="452"/>
                    <a:pt x="473" y="455"/>
                    <a:pt x="470" y="455"/>
                  </a:cubicBezTo>
                  <a:cubicBezTo>
                    <a:pt x="469" y="455"/>
                    <a:pt x="468" y="455"/>
                    <a:pt x="467" y="455"/>
                  </a:cubicBezTo>
                  <a:cubicBezTo>
                    <a:pt x="468" y="454"/>
                    <a:pt x="468" y="453"/>
                    <a:pt x="469" y="452"/>
                  </a:cubicBezTo>
                  <a:cubicBezTo>
                    <a:pt x="470" y="451"/>
                    <a:pt x="471" y="449"/>
                    <a:pt x="470" y="446"/>
                  </a:cubicBezTo>
                  <a:cubicBezTo>
                    <a:pt x="471" y="444"/>
                    <a:pt x="475" y="442"/>
                    <a:pt x="478" y="440"/>
                  </a:cubicBezTo>
                  <a:cubicBezTo>
                    <a:pt x="484" y="437"/>
                    <a:pt x="489" y="435"/>
                    <a:pt x="488" y="431"/>
                  </a:cubicBezTo>
                  <a:cubicBezTo>
                    <a:pt x="487" y="431"/>
                    <a:pt x="487" y="430"/>
                    <a:pt x="485" y="430"/>
                  </a:cubicBezTo>
                  <a:cubicBezTo>
                    <a:pt x="483" y="430"/>
                    <a:pt x="480" y="431"/>
                    <a:pt x="476" y="433"/>
                  </a:cubicBezTo>
                  <a:cubicBezTo>
                    <a:pt x="471" y="435"/>
                    <a:pt x="465" y="438"/>
                    <a:pt x="457" y="440"/>
                  </a:cubicBezTo>
                  <a:cubicBezTo>
                    <a:pt x="454" y="441"/>
                    <a:pt x="450" y="444"/>
                    <a:pt x="446" y="447"/>
                  </a:cubicBezTo>
                  <a:cubicBezTo>
                    <a:pt x="441" y="450"/>
                    <a:pt x="436" y="454"/>
                    <a:pt x="431" y="456"/>
                  </a:cubicBezTo>
                  <a:cubicBezTo>
                    <a:pt x="429" y="456"/>
                    <a:pt x="427" y="457"/>
                    <a:pt x="424" y="457"/>
                  </a:cubicBezTo>
                  <a:cubicBezTo>
                    <a:pt x="422" y="457"/>
                    <a:pt x="420" y="456"/>
                    <a:pt x="419" y="456"/>
                  </a:cubicBezTo>
                  <a:cubicBezTo>
                    <a:pt x="417" y="456"/>
                    <a:pt x="416" y="456"/>
                    <a:pt x="415" y="456"/>
                  </a:cubicBezTo>
                  <a:cubicBezTo>
                    <a:pt x="414" y="456"/>
                    <a:pt x="412" y="456"/>
                    <a:pt x="411" y="457"/>
                  </a:cubicBezTo>
                  <a:cubicBezTo>
                    <a:pt x="411" y="457"/>
                    <a:pt x="411" y="458"/>
                    <a:pt x="411" y="459"/>
                  </a:cubicBezTo>
                  <a:cubicBezTo>
                    <a:pt x="412" y="462"/>
                    <a:pt x="414" y="463"/>
                    <a:pt x="416" y="465"/>
                  </a:cubicBezTo>
                  <a:cubicBezTo>
                    <a:pt x="418" y="466"/>
                    <a:pt x="420" y="468"/>
                    <a:pt x="421" y="470"/>
                  </a:cubicBezTo>
                  <a:cubicBezTo>
                    <a:pt x="420" y="474"/>
                    <a:pt x="417" y="475"/>
                    <a:pt x="415" y="477"/>
                  </a:cubicBezTo>
                  <a:cubicBezTo>
                    <a:pt x="413" y="478"/>
                    <a:pt x="411" y="479"/>
                    <a:pt x="409" y="481"/>
                  </a:cubicBezTo>
                  <a:cubicBezTo>
                    <a:pt x="409" y="481"/>
                    <a:pt x="409" y="481"/>
                    <a:pt x="409" y="481"/>
                  </a:cubicBezTo>
                  <a:cubicBezTo>
                    <a:pt x="409" y="483"/>
                    <a:pt x="409" y="484"/>
                    <a:pt x="410" y="485"/>
                  </a:cubicBezTo>
                  <a:cubicBezTo>
                    <a:pt x="410" y="487"/>
                    <a:pt x="411" y="488"/>
                    <a:pt x="411" y="489"/>
                  </a:cubicBezTo>
                  <a:cubicBezTo>
                    <a:pt x="409" y="490"/>
                    <a:pt x="407" y="493"/>
                    <a:pt x="407" y="496"/>
                  </a:cubicBezTo>
                  <a:cubicBezTo>
                    <a:pt x="407" y="497"/>
                    <a:pt x="408" y="498"/>
                    <a:pt x="410" y="499"/>
                  </a:cubicBezTo>
                  <a:cubicBezTo>
                    <a:pt x="410" y="499"/>
                    <a:pt x="411" y="499"/>
                    <a:pt x="411" y="499"/>
                  </a:cubicBezTo>
                  <a:cubicBezTo>
                    <a:pt x="414" y="499"/>
                    <a:pt x="415" y="497"/>
                    <a:pt x="417" y="495"/>
                  </a:cubicBezTo>
                  <a:cubicBezTo>
                    <a:pt x="418" y="493"/>
                    <a:pt x="420" y="491"/>
                    <a:pt x="421" y="491"/>
                  </a:cubicBezTo>
                  <a:cubicBezTo>
                    <a:pt x="421" y="491"/>
                    <a:pt x="422" y="491"/>
                    <a:pt x="422" y="491"/>
                  </a:cubicBezTo>
                  <a:cubicBezTo>
                    <a:pt x="422" y="491"/>
                    <a:pt x="422" y="491"/>
                    <a:pt x="422" y="491"/>
                  </a:cubicBezTo>
                  <a:cubicBezTo>
                    <a:pt x="424" y="493"/>
                    <a:pt x="423" y="495"/>
                    <a:pt x="421" y="498"/>
                  </a:cubicBezTo>
                  <a:cubicBezTo>
                    <a:pt x="420" y="501"/>
                    <a:pt x="419" y="504"/>
                    <a:pt x="421" y="506"/>
                  </a:cubicBezTo>
                  <a:cubicBezTo>
                    <a:pt x="421" y="506"/>
                    <a:pt x="421" y="507"/>
                    <a:pt x="421" y="507"/>
                  </a:cubicBezTo>
                  <a:cubicBezTo>
                    <a:pt x="426" y="509"/>
                    <a:pt x="432" y="514"/>
                    <a:pt x="433" y="519"/>
                  </a:cubicBezTo>
                  <a:cubicBezTo>
                    <a:pt x="434" y="521"/>
                    <a:pt x="433" y="523"/>
                    <a:pt x="433" y="524"/>
                  </a:cubicBezTo>
                  <a:cubicBezTo>
                    <a:pt x="432" y="524"/>
                    <a:pt x="431" y="525"/>
                    <a:pt x="431" y="525"/>
                  </a:cubicBezTo>
                  <a:cubicBezTo>
                    <a:pt x="430" y="525"/>
                    <a:pt x="430" y="524"/>
                    <a:pt x="430" y="523"/>
                  </a:cubicBezTo>
                  <a:cubicBezTo>
                    <a:pt x="429" y="522"/>
                    <a:pt x="428" y="520"/>
                    <a:pt x="426" y="520"/>
                  </a:cubicBezTo>
                  <a:cubicBezTo>
                    <a:pt x="426" y="520"/>
                    <a:pt x="426" y="520"/>
                    <a:pt x="426" y="520"/>
                  </a:cubicBezTo>
                  <a:cubicBezTo>
                    <a:pt x="422" y="522"/>
                    <a:pt x="419" y="522"/>
                    <a:pt x="417" y="523"/>
                  </a:cubicBezTo>
                  <a:cubicBezTo>
                    <a:pt x="415" y="523"/>
                    <a:pt x="414" y="523"/>
                    <a:pt x="413" y="524"/>
                  </a:cubicBezTo>
                  <a:cubicBezTo>
                    <a:pt x="413" y="525"/>
                    <a:pt x="413" y="527"/>
                    <a:pt x="414" y="531"/>
                  </a:cubicBezTo>
                  <a:cubicBezTo>
                    <a:pt x="414" y="532"/>
                    <a:pt x="414" y="533"/>
                    <a:pt x="414" y="535"/>
                  </a:cubicBezTo>
                  <a:cubicBezTo>
                    <a:pt x="415" y="538"/>
                    <a:pt x="416" y="541"/>
                    <a:pt x="419" y="541"/>
                  </a:cubicBezTo>
                  <a:cubicBezTo>
                    <a:pt x="420" y="541"/>
                    <a:pt x="421" y="540"/>
                    <a:pt x="423" y="539"/>
                  </a:cubicBezTo>
                  <a:cubicBezTo>
                    <a:pt x="423" y="539"/>
                    <a:pt x="424" y="538"/>
                    <a:pt x="424" y="538"/>
                  </a:cubicBezTo>
                  <a:cubicBezTo>
                    <a:pt x="424" y="540"/>
                    <a:pt x="421" y="545"/>
                    <a:pt x="418" y="546"/>
                  </a:cubicBezTo>
                  <a:cubicBezTo>
                    <a:pt x="416" y="546"/>
                    <a:pt x="414" y="545"/>
                    <a:pt x="412" y="544"/>
                  </a:cubicBezTo>
                  <a:cubicBezTo>
                    <a:pt x="409" y="543"/>
                    <a:pt x="405" y="542"/>
                    <a:pt x="402" y="542"/>
                  </a:cubicBezTo>
                  <a:cubicBezTo>
                    <a:pt x="401" y="542"/>
                    <a:pt x="400" y="542"/>
                    <a:pt x="399" y="542"/>
                  </a:cubicBezTo>
                  <a:cubicBezTo>
                    <a:pt x="396" y="539"/>
                    <a:pt x="393" y="538"/>
                    <a:pt x="390" y="538"/>
                  </a:cubicBezTo>
                  <a:cubicBezTo>
                    <a:pt x="386" y="538"/>
                    <a:pt x="381" y="541"/>
                    <a:pt x="377" y="546"/>
                  </a:cubicBezTo>
                  <a:cubicBezTo>
                    <a:pt x="375" y="551"/>
                    <a:pt x="375" y="554"/>
                    <a:pt x="375" y="558"/>
                  </a:cubicBezTo>
                  <a:cubicBezTo>
                    <a:pt x="375" y="559"/>
                    <a:pt x="375" y="560"/>
                    <a:pt x="374" y="561"/>
                  </a:cubicBezTo>
                  <a:cubicBezTo>
                    <a:pt x="374" y="561"/>
                    <a:pt x="373" y="561"/>
                    <a:pt x="372" y="561"/>
                  </a:cubicBezTo>
                  <a:cubicBezTo>
                    <a:pt x="369" y="562"/>
                    <a:pt x="365" y="563"/>
                    <a:pt x="361" y="563"/>
                  </a:cubicBezTo>
                  <a:cubicBezTo>
                    <a:pt x="359" y="563"/>
                    <a:pt x="358" y="563"/>
                    <a:pt x="356" y="562"/>
                  </a:cubicBezTo>
                  <a:cubicBezTo>
                    <a:pt x="356" y="562"/>
                    <a:pt x="355" y="562"/>
                    <a:pt x="355" y="562"/>
                  </a:cubicBezTo>
                  <a:cubicBezTo>
                    <a:pt x="352" y="562"/>
                    <a:pt x="349" y="559"/>
                    <a:pt x="347" y="556"/>
                  </a:cubicBezTo>
                  <a:cubicBezTo>
                    <a:pt x="345" y="553"/>
                    <a:pt x="343" y="552"/>
                    <a:pt x="342" y="552"/>
                  </a:cubicBezTo>
                  <a:cubicBezTo>
                    <a:pt x="341" y="552"/>
                    <a:pt x="341" y="552"/>
                    <a:pt x="341" y="552"/>
                  </a:cubicBezTo>
                  <a:cubicBezTo>
                    <a:pt x="335" y="555"/>
                    <a:pt x="338" y="565"/>
                    <a:pt x="341" y="573"/>
                  </a:cubicBezTo>
                  <a:cubicBezTo>
                    <a:pt x="343" y="577"/>
                    <a:pt x="344" y="581"/>
                    <a:pt x="344" y="582"/>
                  </a:cubicBezTo>
                  <a:cubicBezTo>
                    <a:pt x="341" y="586"/>
                    <a:pt x="343" y="591"/>
                    <a:pt x="345" y="596"/>
                  </a:cubicBezTo>
                  <a:cubicBezTo>
                    <a:pt x="347" y="601"/>
                    <a:pt x="349" y="606"/>
                    <a:pt x="347" y="609"/>
                  </a:cubicBezTo>
                  <a:cubicBezTo>
                    <a:pt x="346" y="609"/>
                    <a:pt x="344" y="607"/>
                    <a:pt x="342" y="605"/>
                  </a:cubicBezTo>
                  <a:cubicBezTo>
                    <a:pt x="340" y="603"/>
                    <a:pt x="338" y="602"/>
                    <a:pt x="337" y="602"/>
                  </a:cubicBezTo>
                  <a:cubicBezTo>
                    <a:pt x="336" y="602"/>
                    <a:pt x="336" y="602"/>
                    <a:pt x="335" y="603"/>
                  </a:cubicBezTo>
                  <a:cubicBezTo>
                    <a:pt x="334" y="604"/>
                    <a:pt x="335" y="604"/>
                    <a:pt x="335" y="605"/>
                  </a:cubicBezTo>
                  <a:cubicBezTo>
                    <a:pt x="335" y="606"/>
                    <a:pt x="335" y="606"/>
                    <a:pt x="334" y="607"/>
                  </a:cubicBezTo>
                  <a:cubicBezTo>
                    <a:pt x="332" y="606"/>
                    <a:pt x="331" y="605"/>
                    <a:pt x="329" y="605"/>
                  </a:cubicBezTo>
                  <a:cubicBezTo>
                    <a:pt x="319" y="600"/>
                    <a:pt x="303" y="593"/>
                    <a:pt x="303" y="589"/>
                  </a:cubicBezTo>
                  <a:cubicBezTo>
                    <a:pt x="303" y="585"/>
                    <a:pt x="303" y="581"/>
                    <a:pt x="304" y="577"/>
                  </a:cubicBezTo>
                  <a:cubicBezTo>
                    <a:pt x="304" y="577"/>
                    <a:pt x="304" y="577"/>
                    <a:pt x="304" y="576"/>
                  </a:cubicBezTo>
                  <a:cubicBezTo>
                    <a:pt x="301" y="573"/>
                    <a:pt x="296" y="571"/>
                    <a:pt x="293" y="571"/>
                  </a:cubicBezTo>
                  <a:cubicBezTo>
                    <a:pt x="291" y="571"/>
                    <a:pt x="289" y="571"/>
                    <a:pt x="288" y="573"/>
                  </a:cubicBezTo>
                  <a:cubicBezTo>
                    <a:pt x="288" y="574"/>
                    <a:pt x="289" y="575"/>
                    <a:pt x="290" y="576"/>
                  </a:cubicBezTo>
                  <a:cubicBezTo>
                    <a:pt x="291" y="576"/>
                    <a:pt x="292" y="577"/>
                    <a:pt x="292" y="578"/>
                  </a:cubicBezTo>
                  <a:cubicBezTo>
                    <a:pt x="293" y="578"/>
                    <a:pt x="292" y="579"/>
                    <a:pt x="292" y="580"/>
                  </a:cubicBezTo>
                  <a:cubicBezTo>
                    <a:pt x="286" y="579"/>
                    <a:pt x="284" y="576"/>
                    <a:pt x="283" y="574"/>
                  </a:cubicBezTo>
                  <a:cubicBezTo>
                    <a:pt x="283" y="572"/>
                    <a:pt x="282" y="570"/>
                    <a:pt x="283" y="569"/>
                  </a:cubicBezTo>
                  <a:cubicBezTo>
                    <a:pt x="284" y="569"/>
                    <a:pt x="284" y="569"/>
                    <a:pt x="284" y="569"/>
                  </a:cubicBezTo>
                  <a:cubicBezTo>
                    <a:pt x="288" y="569"/>
                    <a:pt x="292" y="569"/>
                    <a:pt x="294" y="566"/>
                  </a:cubicBezTo>
                  <a:cubicBezTo>
                    <a:pt x="295" y="565"/>
                    <a:pt x="295" y="563"/>
                    <a:pt x="295" y="559"/>
                  </a:cubicBezTo>
                  <a:cubicBezTo>
                    <a:pt x="292" y="554"/>
                    <a:pt x="289" y="552"/>
                    <a:pt x="285" y="552"/>
                  </a:cubicBezTo>
                  <a:cubicBezTo>
                    <a:pt x="283" y="552"/>
                    <a:pt x="282" y="552"/>
                    <a:pt x="280" y="552"/>
                  </a:cubicBezTo>
                  <a:cubicBezTo>
                    <a:pt x="279" y="551"/>
                    <a:pt x="279" y="551"/>
                    <a:pt x="280" y="550"/>
                  </a:cubicBezTo>
                  <a:cubicBezTo>
                    <a:pt x="280" y="550"/>
                    <a:pt x="280" y="549"/>
                    <a:pt x="281" y="549"/>
                  </a:cubicBezTo>
                  <a:cubicBezTo>
                    <a:pt x="283" y="548"/>
                    <a:pt x="284" y="548"/>
                    <a:pt x="284" y="545"/>
                  </a:cubicBezTo>
                  <a:cubicBezTo>
                    <a:pt x="280" y="533"/>
                    <a:pt x="275" y="528"/>
                    <a:pt x="265" y="524"/>
                  </a:cubicBezTo>
                  <a:cubicBezTo>
                    <a:pt x="261" y="520"/>
                    <a:pt x="255" y="515"/>
                    <a:pt x="249" y="515"/>
                  </a:cubicBezTo>
                  <a:cubicBezTo>
                    <a:pt x="248" y="515"/>
                    <a:pt x="247" y="515"/>
                    <a:pt x="246" y="516"/>
                  </a:cubicBezTo>
                  <a:cubicBezTo>
                    <a:pt x="246" y="516"/>
                    <a:pt x="245" y="516"/>
                    <a:pt x="245" y="516"/>
                  </a:cubicBezTo>
                  <a:cubicBezTo>
                    <a:pt x="244" y="518"/>
                    <a:pt x="244" y="520"/>
                    <a:pt x="243" y="522"/>
                  </a:cubicBezTo>
                  <a:cubicBezTo>
                    <a:pt x="242" y="524"/>
                    <a:pt x="241" y="526"/>
                    <a:pt x="241" y="527"/>
                  </a:cubicBezTo>
                  <a:cubicBezTo>
                    <a:pt x="239" y="527"/>
                    <a:pt x="238" y="527"/>
                    <a:pt x="237" y="527"/>
                  </a:cubicBezTo>
                  <a:cubicBezTo>
                    <a:pt x="235" y="527"/>
                    <a:pt x="233" y="528"/>
                    <a:pt x="232" y="529"/>
                  </a:cubicBezTo>
                  <a:cubicBezTo>
                    <a:pt x="230" y="528"/>
                    <a:pt x="229" y="528"/>
                    <a:pt x="228" y="528"/>
                  </a:cubicBezTo>
                  <a:cubicBezTo>
                    <a:pt x="226" y="528"/>
                    <a:pt x="225" y="528"/>
                    <a:pt x="224" y="529"/>
                  </a:cubicBezTo>
                  <a:cubicBezTo>
                    <a:pt x="223" y="529"/>
                    <a:pt x="223" y="529"/>
                    <a:pt x="222" y="529"/>
                  </a:cubicBezTo>
                  <a:cubicBezTo>
                    <a:pt x="218" y="525"/>
                    <a:pt x="215" y="523"/>
                    <a:pt x="211" y="523"/>
                  </a:cubicBezTo>
                  <a:cubicBezTo>
                    <a:pt x="208" y="523"/>
                    <a:pt x="206" y="525"/>
                    <a:pt x="204" y="529"/>
                  </a:cubicBezTo>
                  <a:cubicBezTo>
                    <a:pt x="200" y="531"/>
                    <a:pt x="197" y="533"/>
                    <a:pt x="197" y="535"/>
                  </a:cubicBezTo>
                  <a:cubicBezTo>
                    <a:pt x="196" y="537"/>
                    <a:pt x="198" y="540"/>
                    <a:pt x="202" y="543"/>
                  </a:cubicBezTo>
                  <a:cubicBezTo>
                    <a:pt x="202" y="544"/>
                    <a:pt x="202" y="544"/>
                    <a:pt x="201" y="544"/>
                  </a:cubicBezTo>
                  <a:cubicBezTo>
                    <a:pt x="201" y="545"/>
                    <a:pt x="201" y="547"/>
                    <a:pt x="202" y="549"/>
                  </a:cubicBezTo>
                  <a:cubicBezTo>
                    <a:pt x="203" y="550"/>
                    <a:pt x="203" y="550"/>
                    <a:pt x="204" y="551"/>
                  </a:cubicBezTo>
                  <a:cubicBezTo>
                    <a:pt x="206" y="553"/>
                    <a:pt x="208" y="555"/>
                    <a:pt x="207" y="559"/>
                  </a:cubicBezTo>
                  <a:cubicBezTo>
                    <a:pt x="207" y="560"/>
                    <a:pt x="203" y="562"/>
                    <a:pt x="200" y="563"/>
                  </a:cubicBezTo>
                  <a:cubicBezTo>
                    <a:pt x="197" y="564"/>
                    <a:pt x="194" y="565"/>
                    <a:pt x="191" y="566"/>
                  </a:cubicBezTo>
                  <a:cubicBezTo>
                    <a:pt x="189" y="568"/>
                    <a:pt x="186" y="569"/>
                    <a:pt x="184" y="571"/>
                  </a:cubicBezTo>
                  <a:cubicBezTo>
                    <a:pt x="181" y="573"/>
                    <a:pt x="177" y="575"/>
                    <a:pt x="176" y="575"/>
                  </a:cubicBezTo>
                  <a:cubicBezTo>
                    <a:pt x="175" y="575"/>
                    <a:pt x="175" y="574"/>
                    <a:pt x="174" y="574"/>
                  </a:cubicBezTo>
                  <a:cubicBezTo>
                    <a:pt x="170" y="573"/>
                    <a:pt x="164" y="571"/>
                    <a:pt x="157" y="571"/>
                  </a:cubicBezTo>
                  <a:cubicBezTo>
                    <a:pt x="156" y="571"/>
                    <a:pt x="154" y="572"/>
                    <a:pt x="152" y="572"/>
                  </a:cubicBezTo>
                  <a:cubicBezTo>
                    <a:pt x="145" y="570"/>
                    <a:pt x="143" y="568"/>
                    <a:pt x="143" y="567"/>
                  </a:cubicBezTo>
                  <a:cubicBezTo>
                    <a:pt x="142" y="565"/>
                    <a:pt x="145" y="563"/>
                    <a:pt x="146" y="562"/>
                  </a:cubicBezTo>
                  <a:cubicBezTo>
                    <a:pt x="147" y="561"/>
                    <a:pt x="147" y="561"/>
                    <a:pt x="147" y="561"/>
                  </a:cubicBezTo>
                  <a:cubicBezTo>
                    <a:pt x="146" y="558"/>
                    <a:pt x="144" y="554"/>
                    <a:pt x="137" y="554"/>
                  </a:cubicBezTo>
                  <a:cubicBezTo>
                    <a:pt x="131" y="554"/>
                    <a:pt x="123" y="557"/>
                    <a:pt x="121" y="558"/>
                  </a:cubicBezTo>
                  <a:cubicBezTo>
                    <a:pt x="117" y="557"/>
                    <a:pt x="113" y="557"/>
                    <a:pt x="110" y="557"/>
                  </a:cubicBezTo>
                  <a:cubicBezTo>
                    <a:pt x="102" y="557"/>
                    <a:pt x="99" y="560"/>
                    <a:pt x="96" y="564"/>
                  </a:cubicBezTo>
                  <a:cubicBezTo>
                    <a:pt x="94" y="566"/>
                    <a:pt x="92" y="568"/>
                    <a:pt x="88" y="569"/>
                  </a:cubicBezTo>
                  <a:cubicBezTo>
                    <a:pt x="86" y="570"/>
                    <a:pt x="84" y="570"/>
                    <a:pt x="83" y="570"/>
                  </a:cubicBezTo>
                  <a:cubicBezTo>
                    <a:pt x="81" y="570"/>
                    <a:pt x="80" y="571"/>
                    <a:pt x="79" y="573"/>
                  </a:cubicBezTo>
                  <a:cubicBezTo>
                    <a:pt x="79" y="573"/>
                    <a:pt x="79" y="573"/>
                    <a:pt x="79" y="573"/>
                  </a:cubicBezTo>
                  <a:cubicBezTo>
                    <a:pt x="79" y="577"/>
                    <a:pt x="81" y="578"/>
                    <a:pt x="82" y="579"/>
                  </a:cubicBezTo>
                  <a:cubicBezTo>
                    <a:pt x="84" y="580"/>
                    <a:pt x="85" y="581"/>
                    <a:pt x="86" y="583"/>
                  </a:cubicBezTo>
                  <a:cubicBezTo>
                    <a:pt x="83" y="582"/>
                    <a:pt x="76" y="582"/>
                    <a:pt x="74" y="576"/>
                  </a:cubicBezTo>
                  <a:cubicBezTo>
                    <a:pt x="74" y="574"/>
                    <a:pt x="75" y="573"/>
                    <a:pt x="75" y="572"/>
                  </a:cubicBezTo>
                  <a:cubicBezTo>
                    <a:pt x="77" y="569"/>
                    <a:pt x="77" y="568"/>
                    <a:pt x="72" y="562"/>
                  </a:cubicBezTo>
                  <a:cubicBezTo>
                    <a:pt x="72" y="558"/>
                    <a:pt x="71" y="554"/>
                    <a:pt x="69" y="554"/>
                  </a:cubicBezTo>
                  <a:cubicBezTo>
                    <a:pt x="68" y="554"/>
                    <a:pt x="67" y="554"/>
                    <a:pt x="66" y="555"/>
                  </a:cubicBezTo>
                  <a:cubicBezTo>
                    <a:pt x="64" y="558"/>
                    <a:pt x="65" y="560"/>
                    <a:pt x="66" y="562"/>
                  </a:cubicBezTo>
                  <a:cubicBezTo>
                    <a:pt x="67" y="563"/>
                    <a:pt x="68" y="564"/>
                    <a:pt x="67" y="565"/>
                  </a:cubicBezTo>
                  <a:cubicBezTo>
                    <a:pt x="67" y="567"/>
                    <a:pt x="65" y="569"/>
                    <a:pt x="63" y="569"/>
                  </a:cubicBezTo>
                  <a:cubicBezTo>
                    <a:pt x="62" y="569"/>
                    <a:pt x="62" y="569"/>
                    <a:pt x="62" y="569"/>
                  </a:cubicBezTo>
                  <a:cubicBezTo>
                    <a:pt x="60" y="568"/>
                    <a:pt x="60" y="568"/>
                    <a:pt x="60" y="568"/>
                  </a:cubicBezTo>
                  <a:cubicBezTo>
                    <a:pt x="57" y="567"/>
                    <a:pt x="55" y="566"/>
                    <a:pt x="53" y="565"/>
                  </a:cubicBezTo>
                  <a:cubicBezTo>
                    <a:pt x="52" y="565"/>
                    <a:pt x="52" y="566"/>
                    <a:pt x="52" y="566"/>
                  </a:cubicBezTo>
                  <a:cubicBezTo>
                    <a:pt x="48" y="571"/>
                    <a:pt x="44" y="576"/>
                    <a:pt x="45" y="580"/>
                  </a:cubicBezTo>
                  <a:cubicBezTo>
                    <a:pt x="45" y="582"/>
                    <a:pt x="47" y="584"/>
                    <a:pt x="50" y="587"/>
                  </a:cubicBezTo>
                  <a:cubicBezTo>
                    <a:pt x="50" y="587"/>
                    <a:pt x="51" y="587"/>
                    <a:pt x="51" y="588"/>
                  </a:cubicBezTo>
                  <a:cubicBezTo>
                    <a:pt x="52" y="590"/>
                    <a:pt x="51" y="593"/>
                    <a:pt x="50" y="596"/>
                  </a:cubicBezTo>
                  <a:cubicBezTo>
                    <a:pt x="48" y="600"/>
                    <a:pt x="48" y="603"/>
                    <a:pt x="51" y="607"/>
                  </a:cubicBezTo>
                  <a:cubicBezTo>
                    <a:pt x="51" y="607"/>
                    <a:pt x="51" y="607"/>
                    <a:pt x="52" y="607"/>
                  </a:cubicBezTo>
                  <a:cubicBezTo>
                    <a:pt x="54" y="610"/>
                    <a:pt x="54" y="613"/>
                    <a:pt x="55" y="616"/>
                  </a:cubicBezTo>
                  <a:cubicBezTo>
                    <a:pt x="55" y="618"/>
                    <a:pt x="55" y="620"/>
                    <a:pt x="56" y="622"/>
                  </a:cubicBezTo>
                  <a:cubicBezTo>
                    <a:pt x="58" y="623"/>
                    <a:pt x="60" y="625"/>
                    <a:pt x="63" y="626"/>
                  </a:cubicBezTo>
                  <a:cubicBezTo>
                    <a:pt x="68" y="629"/>
                    <a:pt x="74" y="633"/>
                    <a:pt x="76" y="641"/>
                  </a:cubicBezTo>
                  <a:cubicBezTo>
                    <a:pt x="77" y="645"/>
                    <a:pt x="77" y="648"/>
                    <a:pt x="77" y="651"/>
                  </a:cubicBezTo>
                  <a:cubicBezTo>
                    <a:pt x="77" y="654"/>
                    <a:pt x="77" y="657"/>
                    <a:pt x="78" y="659"/>
                  </a:cubicBezTo>
                  <a:cubicBezTo>
                    <a:pt x="79" y="660"/>
                    <a:pt x="80" y="661"/>
                    <a:pt x="82" y="663"/>
                  </a:cubicBezTo>
                  <a:cubicBezTo>
                    <a:pt x="85" y="665"/>
                    <a:pt x="90" y="669"/>
                    <a:pt x="90" y="675"/>
                  </a:cubicBezTo>
                  <a:cubicBezTo>
                    <a:pt x="90" y="676"/>
                    <a:pt x="90" y="676"/>
                    <a:pt x="89" y="676"/>
                  </a:cubicBezTo>
                  <a:cubicBezTo>
                    <a:pt x="87" y="681"/>
                    <a:pt x="82" y="685"/>
                    <a:pt x="77" y="689"/>
                  </a:cubicBezTo>
                  <a:cubicBezTo>
                    <a:pt x="73" y="693"/>
                    <a:pt x="69" y="696"/>
                    <a:pt x="67" y="699"/>
                  </a:cubicBezTo>
                  <a:cubicBezTo>
                    <a:pt x="66" y="700"/>
                    <a:pt x="66" y="702"/>
                    <a:pt x="66" y="703"/>
                  </a:cubicBezTo>
                  <a:cubicBezTo>
                    <a:pt x="65" y="706"/>
                    <a:pt x="65" y="709"/>
                    <a:pt x="62" y="711"/>
                  </a:cubicBezTo>
                  <a:cubicBezTo>
                    <a:pt x="62" y="711"/>
                    <a:pt x="62" y="711"/>
                    <a:pt x="61" y="711"/>
                  </a:cubicBezTo>
                  <a:cubicBezTo>
                    <a:pt x="53" y="714"/>
                    <a:pt x="52" y="716"/>
                    <a:pt x="49" y="720"/>
                  </a:cubicBezTo>
                  <a:cubicBezTo>
                    <a:pt x="48" y="722"/>
                    <a:pt x="49" y="724"/>
                    <a:pt x="49" y="727"/>
                  </a:cubicBezTo>
                  <a:cubicBezTo>
                    <a:pt x="50" y="731"/>
                    <a:pt x="51" y="736"/>
                    <a:pt x="47" y="742"/>
                  </a:cubicBezTo>
                  <a:cubicBezTo>
                    <a:pt x="47" y="742"/>
                    <a:pt x="46" y="742"/>
                    <a:pt x="46" y="742"/>
                  </a:cubicBezTo>
                  <a:cubicBezTo>
                    <a:pt x="44" y="743"/>
                    <a:pt x="43" y="743"/>
                    <a:pt x="42" y="743"/>
                  </a:cubicBezTo>
                  <a:cubicBezTo>
                    <a:pt x="39" y="743"/>
                    <a:pt x="37" y="742"/>
                    <a:pt x="35" y="741"/>
                  </a:cubicBezTo>
                  <a:cubicBezTo>
                    <a:pt x="34" y="740"/>
                    <a:pt x="33" y="739"/>
                    <a:pt x="31" y="740"/>
                  </a:cubicBezTo>
                  <a:cubicBezTo>
                    <a:pt x="29" y="741"/>
                    <a:pt x="26" y="744"/>
                    <a:pt x="24" y="746"/>
                  </a:cubicBezTo>
                  <a:cubicBezTo>
                    <a:pt x="20" y="750"/>
                    <a:pt x="17" y="754"/>
                    <a:pt x="13" y="756"/>
                  </a:cubicBezTo>
                  <a:cubicBezTo>
                    <a:pt x="9" y="757"/>
                    <a:pt x="5" y="757"/>
                    <a:pt x="2" y="756"/>
                  </a:cubicBezTo>
                  <a:cubicBezTo>
                    <a:pt x="1" y="756"/>
                    <a:pt x="1" y="756"/>
                    <a:pt x="0" y="756"/>
                  </a:cubicBezTo>
                  <a:cubicBezTo>
                    <a:pt x="0" y="760"/>
                    <a:pt x="2" y="762"/>
                    <a:pt x="6" y="765"/>
                  </a:cubicBezTo>
                  <a:cubicBezTo>
                    <a:pt x="9" y="767"/>
                    <a:pt x="12" y="769"/>
                    <a:pt x="13" y="773"/>
                  </a:cubicBezTo>
                  <a:cubicBezTo>
                    <a:pt x="18" y="785"/>
                    <a:pt x="19" y="798"/>
                    <a:pt x="20" y="820"/>
                  </a:cubicBezTo>
                  <a:cubicBezTo>
                    <a:pt x="21" y="825"/>
                    <a:pt x="21" y="830"/>
                    <a:pt x="22" y="834"/>
                  </a:cubicBezTo>
                  <a:cubicBezTo>
                    <a:pt x="23" y="843"/>
                    <a:pt x="24" y="849"/>
                    <a:pt x="24" y="854"/>
                  </a:cubicBezTo>
                  <a:cubicBezTo>
                    <a:pt x="24" y="855"/>
                    <a:pt x="24" y="856"/>
                    <a:pt x="23" y="856"/>
                  </a:cubicBezTo>
                  <a:cubicBezTo>
                    <a:pt x="19" y="861"/>
                    <a:pt x="15" y="861"/>
                    <a:pt x="11" y="861"/>
                  </a:cubicBezTo>
                  <a:cubicBezTo>
                    <a:pt x="8" y="861"/>
                    <a:pt x="6" y="862"/>
                    <a:pt x="4" y="863"/>
                  </a:cubicBezTo>
                  <a:cubicBezTo>
                    <a:pt x="4" y="864"/>
                    <a:pt x="5" y="865"/>
                    <a:pt x="7" y="865"/>
                  </a:cubicBezTo>
                  <a:cubicBezTo>
                    <a:pt x="11" y="867"/>
                    <a:pt x="17" y="870"/>
                    <a:pt x="17" y="878"/>
                  </a:cubicBezTo>
                  <a:cubicBezTo>
                    <a:pt x="17" y="880"/>
                    <a:pt x="16" y="882"/>
                    <a:pt x="14" y="886"/>
                  </a:cubicBezTo>
                  <a:cubicBezTo>
                    <a:pt x="14" y="888"/>
                    <a:pt x="12" y="893"/>
                    <a:pt x="12" y="894"/>
                  </a:cubicBezTo>
                  <a:cubicBezTo>
                    <a:pt x="14" y="898"/>
                    <a:pt x="17" y="900"/>
                    <a:pt x="19" y="902"/>
                  </a:cubicBezTo>
                  <a:cubicBezTo>
                    <a:pt x="21" y="904"/>
                    <a:pt x="23" y="906"/>
                    <a:pt x="25" y="909"/>
                  </a:cubicBezTo>
                  <a:cubicBezTo>
                    <a:pt x="26" y="911"/>
                    <a:pt x="27" y="913"/>
                    <a:pt x="27" y="915"/>
                  </a:cubicBezTo>
                  <a:cubicBezTo>
                    <a:pt x="29" y="918"/>
                    <a:pt x="30" y="921"/>
                    <a:pt x="34" y="925"/>
                  </a:cubicBezTo>
                  <a:cubicBezTo>
                    <a:pt x="35" y="925"/>
                    <a:pt x="35" y="927"/>
                    <a:pt x="35" y="928"/>
                  </a:cubicBezTo>
                  <a:cubicBezTo>
                    <a:pt x="30" y="936"/>
                    <a:pt x="24" y="944"/>
                    <a:pt x="20" y="949"/>
                  </a:cubicBezTo>
                  <a:cubicBezTo>
                    <a:pt x="20" y="949"/>
                    <a:pt x="21" y="950"/>
                    <a:pt x="21" y="950"/>
                  </a:cubicBezTo>
                  <a:cubicBezTo>
                    <a:pt x="22" y="951"/>
                    <a:pt x="24" y="953"/>
                    <a:pt x="24" y="956"/>
                  </a:cubicBezTo>
                  <a:cubicBezTo>
                    <a:pt x="23" y="957"/>
                    <a:pt x="23" y="958"/>
                    <a:pt x="22" y="958"/>
                  </a:cubicBezTo>
                  <a:cubicBezTo>
                    <a:pt x="18" y="960"/>
                    <a:pt x="15" y="963"/>
                    <a:pt x="15" y="965"/>
                  </a:cubicBezTo>
                  <a:cubicBezTo>
                    <a:pt x="15" y="965"/>
                    <a:pt x="15" y="966"/>
                    <a:pt x="16" y="967"/>
                  </a:cubicBezTo>
                  <a:cubicBezTo>
                    <a:pt x="18" y="968"/>
                    <a:pt x="20" y="969"/>
                    <a:pt x="21" y="969"/>
                  </a:cubicBezTo>
                  <a:cubicBezTo>
                    <a:pt x="22" y="969"/>
                    <a:pt x="23" y="969"/>
                    <a:pt x="24" y="968"/>
                  </a:cubicBezTo>
                  <a:cubicBezTo>
                    <a:pt x="25" y="968"/>
                    <a:pt x="27" y="967"/>
                    <a:pt x="30" y="967"/>
                  </a:cubicBezTo>
                  <a:cubicBezTo>
                    <a:pt x="33" y="968"/>
                    <a:pt x="34" y="970"/>
                    <a:pt x="35" y="971"/>
                  </a:cubicBezTo>
                  <a:cubicBezTo>
                    <a:pt x="36" y="972"/>
                    <a:pt x="36" y="973"/>
                    <a:pt x="37" y="973"/>
                  </a:cubicBezTo>
                  <a:cubicBezTo>
                    <a:pt x="38" y="973"/>
                    <a:pt x="39" y="973"/>
                    <a:pt x="41" y="973"/>
                  </a:cubicBezTo>
                  <a:cubicBezTo>
                    <a:pt x="43" y="972"/>
                    <a:pt x="45" y="972"/>
                    <a:pt x="47" y="972"/>
                  </a:cubicBezTo>
                  <a:cubicBezTo>
                    <a:pt x="49" y="972"/>
                    <a:pt x="51" y="973"/>
                    <a:pt x="53" y="973"/>
                  </a:cubicBezTo>
                  <a:cubicBezTo>
                    <a:pt x="54" y="974"/>
                    <a:pt x="55" y="974"/>
                    <a:pt x="55" y="974"/>
                  </a:cubicBezTo>
                  <a:cubicBezTo>
                    <a:pt x="62" y="971"/>
                    <a:pt x="62" y="971"/>
                    <a:pt x="62" y="971"/>
                  </a:cubicBezTo>
                  <a:cubicBezTo>
                    <a:pt x="63" y="971"/>
                    <a:pt x="65" y="971"/>
                    <a:pt x="65" y="972"/>
                  </a:cubicBezTo>
                  <a:cubicBezTo>
                    <a:pt x="74" y="985"/>
                    <a:pt x="74" y="985"/>
                    <a:pt x="74" y="985"/>
                  </a:cubicBezTo>
                  <a:cubicBezTo>
                    <a:pt x="74" y="986"/>
                    <a:pt x="74" y="986"/>
                    <a:pt x="74" y="986"/>
                  </a:cubicBezTo>
                  <a:cubicBezTo>
                    <a:pt x="75" y="989"/>
                    <a:pt x="75" y="992"/>
                    <a:pt x="73" y="994"/>
                  </a:cubicBezTo>
                  <a:cubicBezTo>
                    <a:pt x="71" y="996"/>
                    <a:pt x="68" y="997"/>
                    <a:pt x="65" y="996"/>
                  </a:cubicBezTo>
                  <a:cubicBezTo>
                    <a:pt x="64" y="996"/>
                    <a:pt x="64" y="996"/>
                    <a:pt x="64" y="996"/>
                  </a:cubicBezTo>
                  <a:cubicBezTo>
                    <a:pt x="64" y="998"/>
                    <a:pt x="64" y="1002"/>
                    <a:pt x="65" y="1004"/>
                  </a:cubicBezTo>
                  <a:cubicBezTo>
                    <a:pt x="65" y="1004"/>
                    <a:pt x="65" y="1004"/>
                    <a:pt x="65" y="1004"/>
                  </a:cubicBezTo>
                  <a:cubicBezTo>
                    <a:pt x="66" y="1004"/>
                    <a:pt x="67" y="1003"/>
                    <a:pt x="69" y="1003"/>
                  </a:cubicBezTo>
                  <a:cubicBezTo>
                    <a:pt x="71" y="1002"/>
                    <a:pt x="74" y="1001"/>
                    <a:pt x="77" y="1001"/>
                  </a:cubicBezTo>
                  <a:cubicBezTo>
                    <a:pt x="77" y="1001"/>
                    <a:pt x="78" y="1001"/>
                    <a:pt x="78" y="1002"/>
                  </a:cubicBezTo>
                  <a:cubicBezTo>
                    <a:pt x="78" y="1001"/>
                    <a:pt x="78" y="1001"/>
                    <a:pt x="78" y="1001"/>
                  </a:cubicBezTo>
                  <a:cubicBezTo>
                    <a:pt x="79" y="1002"/>
                    <a:pt x="80" y="1003"/>
                    <a:pt x="83" y="1006"/>
                  </a:cubicBezTo>
                  <a:cubicBezTo>
                    <a:pt x="86" y="1010"/>
                    <a:pt x="96" y="1025"/>
                    <a:pt x="94" y="1033"/>
                  </a:cubicBezTo>
                  <a:cubicBezTo>
                    <a:pt x="91" y="1047"/>
                    <a:pt x="95" y="1051"/>
                    <a:pt x="99" y="1055"/>
                  </a:cubicBezTo>
                  <a:cubicBezTo>
                    <a:pt x="101" y="1057"/>
                    <a:pt x="103" y="1059"/>
                    <a:pt x="104" y="1062"/>
                  </a:cubicBezTo>
                  <a:cubicBezTo>
                    <a:pt x="106" y="1068"/>
                    <a:pt x="104" y="1072"/>
                    <a:pt x="102" y="1076"/>
                  </a:cubicBezTo>
                  <a:cubicBezTo>
                    <a:pt x="101" y="1079"/>
                    <a:pt x="100" y="1081"/>
                    <a:pt x="100" y="1083"/>
                  </a:cubicBezTo>
                  <a:cubicBezTo>
                    <a:pt x="107" y="1092"/>
                    <a:pt x="115" y="1100"/>
                    <a:pt x="125" y="1105"/>
                  </a:cubicBezTo>
                  <a:cubicBezTo>
                    <a:pt x="126" y="1105"/>
                    <a:pt x="127" y="1107"/>
                    <a:pt x="127" y="1108"/>
                  </a:cubicBezTo>
                  <a:cubicBezTo>
                    <a:pt x="126" y="1112"/>
                    <a:pt x="126" y="1114"/>
                    <a:pt x="125" y="1118"/>
                  </a:cubicBezTo>
                  <a:cubicBezTo>
                    <a:pt x="125" y="1120"/>
                    <a:pt x="125" y="1122"/>
                    <a:pt x="125" y="1124"/>
                  </a:cubicBezTo>
                  <a:cubicBezTo>
                    <a:pt x="125" y="1125"/>
                    <a:pt x="125" y="1125"/>
                    <a:pt x="125" y="1126"/>
                  </a:cubicBezTo>
                  <a:cubicBezTo>
                    <a:pt x="120" y="1132"/>
                    <a:pt x="109" y="1149"/>
                    <a:pt x="116" y="1168"/>
                  </a:cubicBezTo>
                  <a:cubicBezTo>
                    <a:pt x="116" y="1169"/>
                    <a:pt x="116" y="1170"/>
                    <a:pt x="116" y="1170"/>
                  </a:cubicBezTo>
                  <a:cubicBezTo>
                    <a:pt x="115" y="1171"/>
                    <a:pt x="114" y="1177"/>
                    <a:pt x="116" y="1183"/>
                  </a:cubicBezTo>
                  <a:cubicBezTo>
                    <a:pt x="117" y="1187"/>
                    <a:pt x="119" y="1191"/>
                    <a:pt x="126" y="1194"/>
                  </a:cubicBezTo>
                  <a:cubicBezTo>
                    <a:pt x="127" y="1193"/>
                    <a:pt x="128" y="1192"/>
                    <a:pt x="129" y="1190"/>
                  </a:cubicBezTo>
                  <a:cubicBezTo>
                    <a:pt x="131" y="1187"/>
                    <a:pt x="133" y="1184"/>
                    <a:pt x="136" y="1183"/>
                  </a:cubicBezTo>
                  <a:cubicBezTo>
                    <a:pt x="139" y="1182"/>
                    <a:pt x="140" y="1182"/>
                    <a:pt x="141" y="1182"/>
                  </a:cubicBezTo>
                  <a:cubicBezTo>
                    <a:pt x="144" y="1182"/>
                    <a:pt x="144" y="1182"/>
                    <a:pt x="144" y="1182"/>
                  </a:cubicBezTo>
                  <a:cubicBezTo>
                    <a:pt x="145" y="1182"/>
                    <a:pt x="148" y="1182"/>
                    <a:pt x="155" y="1177"/>
                  </a:cubicBezTo>
                  <a:cubicBezTo>
                    <a:pt x="156" y="1177"/>
                    <a:pt x="156" y="1177"/>
                    <a:pt x="157" y="1177"/>
                  </a:cubicBezTo>
                  <a:cubicBezTo>
                    <a:pt x="159" y="1177"/>
                    <a:pt x="159" y="1177"/>
                    <a:pt x="159" y="1177"/>
                  </a:cubicBezTo>
                  <a:cubicBezTo>
                    <a:pt x="161" y="1177"/>
                    <a:pt x="161" y="1177"/>
                    <a:pt x="166" y="1169"/>
                  </a:cubicBezTo>
                  <a:cubicBezTo>
                    <a:pt x="166" y="1169"/>
                    <a:pt x="167" y="1168"/>
                    <a:pt x="168" y="1168"/>
                  </a:cubicBezTo>
                  <a:cubicBezTo>
                    <a:pt x="168" y="1168"/>
                    <a:pt x="169" y="1168"/>
                    <a:pt x="169" y="1168"/>
                  </a:cubicBezTo>
                  <a:cubicBezTo>
                    <a:pt x="172" y="1168"/>
                    <a:pt x="174" y="1171"/>
                    <a:pt x="175" y="1173"/>
                  </a:cubicBezTo>
                  <a:cubicBezTo>
                    <a:pt x="176" y="1176"/>
                    <a:pt x="177" y="1177"/>
                    <a:pt x="178" y="1177"/>
                  </a:cubicBezTo>
                  <a:cubicBezTo>
                    <a:pt x="179" y="1177"/>
                    <a:pt x="180" y="1178"/>
                    <a:pt x="181" y="1179"/>
                  </a:cubicBezTo>
                  <a:cubicBezTo>
                    <a:pt x="182" y="1180"/>
                    <a:pt x="182" y="1182"/>
                    <a:pt x="182" y="1184"/>
                  </a:cubicBezTo>
                  <a:cubicBezTo>
                    <a:pt x="183" y="1183"/>
                    <a:pt x="184" y="1183"/>
                    <a:pt x="185" y="1183"/>
                  </a:cubicBezTo>
                  <a:cubicBezTo>
                    <a:pt x="190" y="1182"/>
                    <a:pt x="193" y="1168"/>
                    <a:pt x="194" y="1160"/>
                  </a:cubicBezTo>
                  <a:cubicBezTo>
                    <a:pt x="196" y="1155"/>
                    <a:pt x="201" y="1153"/>
                    <a:pt x="206" y="1151"/>
                  </a:cubicBezTo>
                  <a:cubicBezTo>
                    <a:pt x="207" y="1150"/>
                    <a:pt x="209" y="1149"/>
                    <a:pt x="210" y="1148"/>
                  </a:cubicBezTo>
                  <a:cubicBezTo>
                    <a:pt x="212" y="1145"/>
                    <a:pt x="211" y="1144"/>
                    <a:pt x="211" y="1142"/>
                  </a:cubicBezTo>
                  <a:cubicBezTo>
                    <a:pt x="209" y="1137"/>
                    <a:pt x="209" y="1131"/>
                    <a:pt x="219" y="1110"/>
                  </a:cubicBezTo>
                  <a:cubicBezTo>
                    <a:pt x="220" y="1109"/>
                    <a:pt x="220" y="1109"/>
                    <a:pt x="221" y="1109"/>
                  </a:cubicBezTo>
                  <a:cubicBezTo>
                    <a:pt x="225" y="1108"/>
                    <a:pt x="229" y="1108"/>
                    <a:pt x="233" y="1108"/>
                  </a:cubicBezTo>
                  <a:cubicBezTo>
                    <a:pt x="246" y="1108"/>
                    <a:pt x="258" y="1112"/>
                    <a:pt x="265" y="1120"/>
                  </a:cubicBezTo>
                  <a:cubicBezTo>
                    <a:pt x="270" y="1126"/>
                    <a:pt x="273" y="1133"/>
                    <a:pt x="273" y="1142"/>
                  </a:cubicBezTo>
                  <a:cubicBezTo>
                    <a:pt x="276" y="1142"/>
                    <a:pt x="281" y="1141"/>
                    <a:pt x="284" y="1138"/>
                  </a:cubicBezTo>
                  <a:cubicBezTo>
                    <a:pt x="285" y="1137"/>
                    <a:pt x="287" y="1137"/>
                    <a:pt x="288" y="1138"/>
                  </a:cubicBezTo>
                  <a:cubicBezTo>
                    <a:pt x="290" y="1139"/>
                    <a:pt x="290" y="1140"/>
                    <a:pt x="290" y="1140"/>
                  </a:cubicBezTo>
                  <a:cubicBezTo>
                    <a:pt x="291" y="1139"/>
                    <a:pt x="291" y="1137"/>
                    <a:pt x="291" y="1137"/>
                  </a:cubicBezTo>
                  <a:cubicBezTo>
                    <a:pt x="292" y="1136"/>
                    <a:pt x="292" y="1135"/>
                    <a:pt x="292" y="1134"/>
                  </a:cubicBezTo>
                  <a:cubicBezTo>
                    <a:pt x="293" y="1133"/>
                    <a:pt x="294" y="1132"/>
                    <a:pt x="295" y="1132"/>
                  </a:cubicBezTo>
                  <a:cubicBezTo>
                    <a:pt x="296" y="1132"/>
                    <a:pt x="296" y="1132"/>
                    <a:pt x="296" y="1132"/>
                  </a:cubicBezTo>
                  <a:cubicBezTo>
                    <a:pt x="301" y="1132"/>
                    <a:pt x="305" y="1134"/>
                    <a:pt x="307" y="1137"/>
                  </a:cubicBezTo>
                  <a:cubicBezTo>
                    <a:pt x="310" y="1140"/>
                    <a:pt x="311" y="1146"/>
                    <a:pt x="309" y="1153"/>
                  </a:cubicBezTo>
                  <a:cubicBezTo>
                    <a:pt x="309" y="1153"/>
                    <a:pt x="309" y="1153"/>
                    <a:pt x="309" y="1153"/>
                  </a:cubicBezTo>
                  <a:cubicBezTo>
                    <a:pt x="310" y="1153"/>
                    <a:pt x="310" y="1153"/>
                    <a:pt x="310" y="1153"/>
                  </a:cubicBezTo>
                  <a:cubicBezTo>
                    <a:pt x="316" y="1153"/>
                    <a:pt x="319" y="1156"/>
                    <a:pt x="320" y="1168"/>
                  </a:cubicBezTo>
                  <a:cubicBezTo>
                    <a:pt x="320" y="1169"/>
                    <a:pt x="321" y="1170"/>
                    <a:pt x="323" y="1171"/>
                  </a:cubicBezTo>
                  <a:cubicBezTo>
                    <a:pt x="326" y="1173"/>
                    <a:pt x="332" y="1177"/>
                    <a:pt x="326" y="1187"/>
                  </a:cubicBezTo>
                  <a:cubicBezTo>
                    <a:pt x="326" y="1188"/>
                    <a:pt x="325" y="1189"/>
                    <a:pt x="324" y="1190"/>
                  </a:cubicBezTo>
                  <a:cubicBezTo>
                    <a:pt x="323" y="1191"/>
                    <a:pt x="322" y="1193"/>
                    <a:pt x="322" y="1193"/>
                  </a:cubicBezTo>
                  <a:cubicBezTo>
                    <a:pt x="321" y="1194"/>
                    <a:pt x="320" y="1195"/>
                    <a:pt x="319" y="1195"/>
                  </a:cubicBezTo>
                  <a:cubicBezTo>
                    <a:pt x="319" y="1195"/>
                    <a:pt x="319" y="1195"/>
                    <a:pt x="319" y="1195"/>
                  </a:cubicBezTo>
                  <a:cubicBezTo>
                    <a:pt x="315" y="1195"/>
                    <a:pt x="313" y="1193"/>
                    <a:pt x="311" y="1191"/>
                  </a:cubicBezTo>
                  <a:cubicBezTo>
                    <a:pt x="309" y="1189"/>
                    <a:pt x="307" y="1187"/>
                    <a:pt x="305" y="1187"/>
                  </a:cubicBezTo>
                  <a:cubicBezTo>
                    <a:pt x="303" y="1187"/>
                    <a:pt x="301" y="1188"/>
                    <a:pt x="299" y="1190"/>
                  </a:cubicBezTo>
                  <a:cubicBezTo>
                    <a:pt x="297" y="1191"/>
                    <a:pt x="296" y="1194"/>
                    <a:pt x="300" y="1204"/>
                  </a:cubicBezTo>
                  <a:cubicBezTo>
                    <a:pt x="301" y="1208"/>
                    <a:pt x="298" y="1211"/>
                    <a:pt x="296" y="1213"/>
                  </a:cubicBezTo>
                  <a:cubicBezTo>
                    <a:pt x="295" y="1214"/>
                    <a:pt x="294" y="1215"/>
                    <a:pt x="294" y="1216"/>
                  </a:cubicBezTo>
                  <a:cubicBezTo>
                    <a:pt x="294" y="1217"/>
                    <a:pt x="295" y="1219"/>
                    <a:pt x="297" y="1220"/>
                  </a:cubicBezTo>
                  <a:cubicBezTo>
                    <a:pt x="298" y="1222"/>
                    <a:pt x="298" y="1222"/>
                    <a:pt x="299" y="1223"/>
                  </a:cubicBezTo>
                  <a:cubicBezTo>
                    <a:pt x="299" y="1224"/>
                    <a:pt x="299" y="1225"/>
                    <a:pt x="299" y="1226"/>
                  </a:cubicBezTo>
                  <a:cubicBezTo>
                    <a:pt x="299" y="1228"/>
                    <a:pt x="299" y="1232"/>
                    <a:pt x="300" y="1233"/>
                  </a:cubicBezTo>
                  <a:cubicBezTo>
                    <a:pt x="300" y="1233"/>
                    <a:pt x="300" y="1233"/>
                    <a:pt x="300" y="1233"/>
                  </a:cubicBezTo>
                  <a:cubicBezTo>
                    <a:pt x="301" y="1233"/>
                    <a:pt x="301" y="1233"/>
                    <a:pt x="302" y="1233"/>
                  </a:cubicBezTo>
                  <a:cubicBezTo>
                    <a:pt x="302" y="1233"/>
                    <a:pt x="302" y="1233"/>
                    <a:pt x="303" y="1233"/>
                  </a:cubicBezTo>
                  <a:cubicBezTo>
                    <a:pt x="309" y="1233"/>
                    <a:pt x="310" y="1239"/>
                    <a:pt x="311" y="1248"/>
                  </a:cubicBezTo>
                  <a:cubicBezTo>
                    <a:pt x="311" y="1248"/>
                    <a:pt x="311" y="1249"/>
                    <a:pt x="311" y="1249"/>
                  </a:cubicBezTo>
                  <a:cubicBezTo>
                    <a:pt x="309" y="1255"/>
                    <a:pt x="280" y="1263"/>
                    <a:pt x="271" y="1265"/>
                  </a:cubicBezTo>
                  <a:cubicBezTo>
                    <a:pt x="268" y="1272"/>
                    <a:pt x="271" y="1279"/>
                    <a:pt x="276" y="1287"/>
                  </a:cubicBezTo>
                  <a:cubicBezTo>
                    <a:pt x="278" y="1290"/>
                    <a:pt x="280" y="1294"/>
                    <a:pt x="281" y="1299"/>
                  </a:cubicBezTo>
                  <a:cubicBezTo>
                    <a:pt x="283" y="1302"/>
                    <a:pt x="284" y="1305"/>
                    <a:pt x="285" y="1308"/>
                  </a:cubicBezTo>
                  <a:cubicBezTo>
                    <a:pt x="288" y="1314"/>
                    <a:pt x="291" y="1322"/>
                    <a:pt x="293" y="1324"/>
                  </a:cubicBezTo>
                  <a:cubicBezTo>
                    <a:pt x="295" y="1325"/>
                    <a:pt x="297" y="1325"/>
                    <a:pt x="299" y="1325"/>
                  </a:cubicBezTo>
                  <a:cubicBezTo>
                    <a:pt x="306" y="1327"/>
                    <a:pt x="313" y="1328"/>
                    <a:pt x="318" y="1334"/>
                  </a:cubicBezTo>
                  <a:cubicBezTo>
                    <a:pt x="322" y="1341"/>
                    <a:pt x="320" y="1355"/>
                    <a:pt x="319" y="1359"/>
                  </a:cubicBezTo>
                  <a:cubicBezTo>
                    <a:pt x="319" y="1360"/>
                    <a:pt x="319" y="1360"/>
                    <a:pt x="318" y="1361"/>
                  </a:cubicBezTo>
                  <a:cubicBezTo>
                    <a:pt x="314" y="1364"/>
                    <a:pt x="309" y="1366"/>
                    <a:pt x="304" y="1368"/>
                  </a:cubicBezTo>
                  <a:cubicBezTo>
                    <a:pt x="299" y="1369"/>
                    <a:pt x="295" y="1371"/>
                    <a:pt x="292" y="1374"/>
                  </a:cubicBezTo>
                  <a:cubicBezTo>
                    <a:pt x="290" y="1376"/>
                    <a:pt x="289" y="1379"/>
                    <a:pt x="287" y="1382"/>
                  </a:cubicBezTo>
                  <a:cubicBezTo>
                    <a:pt x="285" y="1387"/>
                    <a:pt x="282" y="1392"/>
                    <a:pt x="277" y="1397"/>
                  </a:cubicBezTo>
                  <a:cubicBezTo>
                    <a:pt x="275" y="1399"/>
                    <a:pt x="271" y="1402"/>
                    <a:pt x="268" y="1404"/>
                  </a:cubicBezTo>
                  <a:cubicBezTo>
                    <a:pt x="263" y="1406"/>
                    <a:pt x="259" y="1409"/>
                    <a:pt x="257" y="1413"/>
                  </a:cubicBezTo>
                  <a:cubicBezTo>
                    <a:pt x="259" y="1414"/>
                    <a:pt x="262" y="1416"/>
                    <a:pt x="265" y="1418"/>
                  </a:cubicBezTo>
                  <a:cubicBezTo>
                    <a:pt x="270" y="1421"/>
                    <a:pt x="277" y="1425"/>
                    <a:pt x="278" y="1431"/>
                  </a:cubicBezTo>
                  <a:cubicBezTo>
                    <a:pt x="279" y="1438"/>
                    <a:pt x="266" y="1459"/>
                    <a:pt x="266" y="1459"/>
                  </a:cubicBezTo>
                  <a:cubicBezTo>
                    <a:pt x="266" y="1459"/>
                    <a:pt x="266" y="1460"/>
                    <a:pt x="265" y="1460"/>
                  </a:cubicBezTo>
                  <a:cubicBezTo>
                    <a:pt x="262" y="1463"/>
                    <a:pt x="258" y="1464"/>
                    <a:pt x="255" y="1464"/>
                  </a:cubicBezTo>
                  <a:cubicBezTo>
                    <a:pt x="254" y="1464"/>
                    <a:pt x="253" y="1464"/>
                    <a:pt x="252" y="1465"/>
                  </a:cubicBezTo>
                  <a:cubicBezTo>
                    <a:pt x="251" y="1465"/>
                    <a:pt x="250" y="1466"/>
                    <a:pt x="249" y="1467"/>
                  </a:cubicBezTo>
                  <a:cubicBezTo>
                    <a:pt x="249" y="1468"/>
                    <a:pt x="247" y="1469"/>
                    <a:pt x="245" y="1470"/>
                  </a:cubicBezTo>
                  <a:cubicBezTo>
                    <a:pt x="244" y="1471"/>
                    <a:pt x="241" y="1471"/>
                    <a:pt x="239" y="1470"/>
                  </a:cubicBezTo>
                  <a:cubicBezTo>
                    <a:pt x="237" y="1470"/>
                    <a:pt x="237" y="1470"/>
                    <a:pt x="237" y="1470"/>
                  </a:cubicBezTo>
                  <a:cubicBezTo>
                    <a:pt x="236" y="1470"/>
                    <a:pt x="235" y="1470"/>
                    <a:pt x="234" y="1470"/>
                  </a:cubicBezTo>
                  <a:cubicBezTo>
                    <a:pt x="233" y="1471"/>
                    <a:pt x="232" y="1472"/>
                    <a:pt x="232" y="1473"/>
                  </a:cubicBezTo>
                  <a:cubicBezTo>
                    <a:pt x="231" y="1475"/>
                    <a:pt x="231" y="1478"/>
                    <a:pt x="228" y="1479"/>
                  </a:cubicBezTo>
                  <a:cubicBezTo>
                    <a:pt x="227" y="1481"/>
                    <a:pt x="223" y="1481"/>
                    <a:pt x="221" y="1481"/>
                  </a:cubicBezTo>
                  <a:cubicBezTo>
                    <a:pt x="219" y="1481"/>
                    <a:pt x="217" y="1481"/>
                    <a:pt x="216" y="1482"/>
                  </a:cubicBezTo>
                  <a:cubicBezTo>
                    <a:pt x="213" y="1484"/>
                    <a:pt x="212" y="1486"/>
                    <a:pt x="211" y="1488"/>
                  </a:cubicBezTo>
                  <a:cubicBezTo>
                    <a:pt x="210" y="1490"/>
                    <a:pt x="209" y="1492"/>
                    <a:pt x="206" y="1494"/>
                  </a:cubicBezTo>
                  <a:cubicBezTo>
                    <a:pt x="205" y="1496"/>
                    <a:pt x="204" y="1496"/>
                    <a:pt x="202" y="1497"/>
                  </a:cubicBezTo>
                  <a:cubicBezTo>
                    <a:pt x="200" y="1498"/>
                    <a:pt x="198" y="1498"/>
                    <a:pt x="197" y="1500"/>
                  </a:cubicBezTo>
                  <a:cubicBezTo>
                    <a:pt x="196" y="1500"/>
                    <a:pt x="195" y="1501"/>
                    <a:pt x="194" y="1503"/>
                  </a:cubicBezTo>
                  <a:cubicBezTo>
                    <a:pt x="193" y="1505"/>
                    <a:pt x="191" y="1508"/>
                    <a:pt x="189" y="1510"/>
                  </a:cubicBezTo>
                  <a:cubicBezTo>
                    <a:pt x="189" y="1510"/>
                    <a:pt x="188" y="1510"/>
                    <a:pt x="188" y="1510"/>
                  </a:cubicBezTo>
                  <a:cubicBezTo>
                    <a:pt x="186" y="1511"/>
                    <a:pt x="184" y="1510"/>
                    <a:pt x="181" y="1510"/>
                  </a:cubicBezTo>
                  <a:cubicBezTo>
                    <a:pt x="178" y="1509"/>
                    <a:pt x="175" y="1508"/>
                    <a:pt x="172" y="1509"/>
                  </a:cubicBezTo>
                  <a:cubicBezTo>
                    <a:pt x="170" y="1510"/>
                    <a:pt x="168" y="1512"/>
                    <a:pt x="165" y="1514"/>
                  </a:cubicBezTo>
                  <a:cubicBezTo>
                    <a:pt x="163" y="1517"/>
                    <a:pt x="160" y="1520"/>
                    <a:pt x="156" y="1521"/>
                  </a:cubicBezTo>
                  <a:cubicBezTo>
                    <a:pt x="150" y="1523"/>
                    <a:pt x="147" y="1524"/>
                    <a:pt x="144" y="1524"/>
                  </a:cubicBezTo>
                  <a:cubicBezTo>
                    <a:pt x="141" y="1524"/>
                    <a:pt x="141" y="1524"/>
                    <a:pt x="141" y="1524"/>
                  </a:cubicBezTo>
                  <a:cubicBezTo>
                    <a:pt x="136" y="1524"/>
                    <a:pt x="134" y="1525"/>
                    <a:pt x="134" y="1526"/>
                  </a:cubicBezTo>
                  <a:cubicBezTo>
                    <a:pt x="132" y="1529"/>
                    <a:pt x="132" y="1530"/>
                    <a:pt x="134" y="1531"/>
                  </a:cubicBezTo>
                  <a:cubicBezTo>
                    <a:pt x="135" y="1531"/>
                    <a:pt x="138" y="1533"/>
                    <a:pt x="137" y="1538"/>
                  </a:cubicBezTo>
                  <a:cubicBezTo>
                    <a:pt x="136" y="1541"/>
                    <a:pt x="134" y="1542"/>
                    <a:pt x="133" y="1543"/>
                  </a:cubicBezTo>
                  <a:cubicBezTo>
                    <a:pt x="132" y="1544"/>
                    <a:pt x="132" y="1545"/>
                    <a:pt x="131" y="1547"/>
                  </a:cubicBezTo>
                  <a:cubicBezTo>
                    <a:pt x="133" y="1549"/>
                    <a:pt x="131" y="1552"/>
                    <a:pt x="129" y="1555"/>
                  </a:cubicBezTo>
                  <a:cubicBezTo>
                    <a:pt x="129" y="1556"/>
                    <a:pt x="127" y="1558"/>
                    <a:pt x="127" y="1559"/>
                  </a:cubicBezTo>
                  <a:cubicBezTo>
                    <a:pt x="128" y="1560"/>
                    <a:pt x="131" y="1560"/>
                    <a:pt x="133" y="1559"/>
                  </a:cubicBezTo>
                  <a:cubicBezTo>
                    <a:pt x="137" y="1559"/>
                    <a:pt x="140" y="1558"/>
                    <a:pt x="142" y="1560"/>
                  </a:cubicBezTo>
                  <a:cubicBezTo>
                    <a:pt x="143" y="1560"/>
                    <a:pt x="143" y="1561"/>
                    <a:pt x="143" y="1562"/>
                  </a:cubicBezTo>
                  <a:cubicBezTo>
                    <a:pt x="144" y="1571"/>
                    <a:pt x="135" y="1574"/>
                    <a:pt x="128" y="1576"/>
                  </a:cubicBezTo>
                  <a:cubicBezTo>
                    <a:pt x="125" y="1577"/>
                    <a:pt x="121" y="1578"/>
                    <a:pt x="120" y="1580"/>
                  </a:cubicBezTo>
                  <a:cubicBezTo>
                    <a:pt x="120" y="1581"/>
                    <a:pt x="121" y="1584"/>
                    <a:pt x="121" y="1587"/>
                  </a:cubicBezTo>
                  <a:cubicBezTo>
                    <a:pt x="122" y="1589"/>
                    <a:pt x="122" y="1592"/>
                    <a:pt x="123" y="1596"/>
                  </a:cubicBezTo>
                  <a:cubicBezTo>
                    <a:pt x="123" y="1597"/>
                    <a:pt x="122" y="1598"/>
                    <a:pt x="121" y="1598"/>
                  </a:cubicBezTo>
                  <a:cubicBezTo>
                    <a:pt x="124" y="1600"/>
                    <a:pt x="126" y="1602"/>
                    <a:pt x="128" y="1604"/>
                  </a:cubicBezTo>
                  <a:cubicBezTo>
                    <a:pt x="133" y="1610"/>
                    <a:pt x="139" y="1616"/>
                    <a:pt x="151" y="1616"/>
                  </a:cubicBezTo>
                  <a:cubicBezTo>
                    <a:pt x="151" y="1616"/>
                    <a:pt x="151" y="1616"/>
                    <a:pt x="151" y="1616"/>
                  </a:cubicBezTo>
                  <a:cubicBezTo>
                    <a:pt x="153" y="1616"/>
                    <a:pt x="156" y="1616"/>
                    <a:pt x="160" y="1615"/>
                  </a:cubicBezTo>
                  <a:cubicBezTo>
                    <a:pt x="162" y="1615"/>
                    <a:pt x="163" y="1614"/>
                    <a:pt x="165" y="1614"/>
                  </a:cubicBezTo>
                  <a:cubicBezTo>
                    <a:pt x="169" y="1614"/>
                    <a:pt x="171" y="1615"/>
                    <a:pt x="174" y="1616"/>
                  </a:cubicBezTo>
                  <a:cubicBezTo>
                    <a:pt x="176" y="1617"/>
                    <a:pt x="178" y="1618"/>
                    <a:pt x="181" y="1618"/>
                  </a:cubicBezTo>
                  <a:cubicBezTo>
                    <a:pt x="182" y="1618"/>
                    <a:pt x="182" y="1618"/>
                    <a:pt x="182" y="1618"/>
                  </a:cubicBezTo>
                  <a:cubicBezTo>
                    <a:pt x="185" y="1618"/>
                    <a:pt x="187" y="1617"/>
                    <a:pt x="189" y="1615"/>
                  </a:cubicBezTo>
                  <a:cubicBezTo>
                    <a:pt x="190" y="1614"/>
                    <a:pt x="192" y="1613"/>
                    <a:pt x="194" y="1613"/>
                  </a:cubicBezTo>
                  <a:cubicBezTo>
                    <a:pt x="196" y="1613"/>
                    <a:pt x="198" y="1614"/>
                    <a:pt x="200" y="1615"/>
                  </a:cubicBezTo>
                  <a:cubicBezTo>
                    <a:pt x="203" y="1616"/>
                    <a:pt x="205" y="1617"/>
                    <a:pt x="208" y="1617"/>
                  </a:cubicBezTo>
                  <a:cubicBezTo>
                    <a:pt x="208" y="1617"/>
                    <a:pt x="209" y="1617"/>
                    <a:pt x="209" y="1617"/>
                  </a:cubicBezTo>
                  <a:cubicBezTo>
                    <a:pt x="215" y="1616"/>
                    <a:pt x="219" y="1612"/>
                    <a:pt x="222" y="1608"/>
                  </a:cubicBezTo>
                  <a:cubicBezTo>
                    <a:pt x="226" y="1605"/>
                    <a:pt x="229" y="1601"/>
                    <a:pt x="234" y="1600"/>
                  </a:cubicBezTo>
                  <a:cubicBezTo>
                    <a:pt x="238" y="1598"/>
                    <a:pt x="242" y="1598"/>
                    <a:pt x="246" y="1597"/>
                  </a:cubicBezTo>
                  <a:cubicBezTo>
                    <a:pt x="252" y="1597"/>
                    <a:pt x="258" y="1596"/>
                    <a:pt x="263" y="1593"/>
                  </a:cubicBezTo>
                  <a:cubicBezTo>
                    <a:pt x="268" y="1588"/>
                    <a:pt x="269" y="1583"/>
                    <a:pt x="271" y="1578"/>
                  </a:cubicBezTo>
                  <a:cubicBezTo>
                    <a:pt x="272" y="1574"/>
                    <a:pt x="273" y="1571"/>
                    <a:pt x="275" y="1569"/>
                  </a:cubicBezTo>
                  <a:cubicBezTo>
                    <a:pt x="278" y="1565"/>
                    <a:pt x="281" y="1564"/>
                    <a:pt x="284" y="1563"/>
                  </a:cubicBezTo>
                  <a:cubicBezTo>
                    <a:pt x="286" y="1562"/>
                    <a:pt x="288" y="1561"/>
                    <a:pt x="291" y="1559"/>
                  </a:cubicBezTo>
                  <a:cubicBezTo>
                    <a:pt x="293" y="1558"/>
                    <a:pt x="295" y="1556"/>
                    <a:pt x="296" y="1554"/>
                  </a:cubicBezTo>
                  <a:cubicBezTo>
                    <a:pt x="298" y="1552"/>
                    <a:pt x="300" y="1550"/>
                    <a:pt x="304" y="1549"/>
                  </a:cubicBezTo>
                  <a:cubicBezTo>
                    <a:pt x="309" y="1549"/>
                    <a:pt x="314" y="1552"/>
                    <a:pt x="319" y="1555"/>
                  </a:cubicBezTo>
                  <a:cubicBezTo>
                    <a:pt x="324" y="1557"/>
                    <a:pt x="328" y="1560"/>
                    <a:pt x="333" y="1561"/>
                  </a:cubicBezTo>
                  <a:cubicBezTo>
                    <a:pt x="339" y="1560"/>
                    <a:pt x="343" y="1557"/>
                    <a:pt x="346" y="1554"/>
                  </a:cubicBezTo>
                  <a:cubicBezTo>
                    <a:pt x="349" y="1552"/>
                    <a:pt x="351" y="1550"/>
                    <a:pt x="353" y="1550"/>
                  </a:cubicBezTo>
                  <a:cubicBezTo>
                    <a:pt x="361" y="1550"/>
                    <a:pt x="368" y="1553"/>
                    <a:pt x="374" y="1556"/>
                  </a:cubicBezTo>
                  <a:cubicBezTo>
                    <a:pt x="380" y="1559"/>
                    <a:pt x="387" y="1563"/>
                    <a:pt x="395" y="1563"/>
                  </a:cubicBezTo>
                  <a:cubicBezTo>
                    <a:pt x="398" y="1563"/>
                    <a:pt x="402" y="1562"/>
                    <a:pt x="405" y="1561"/>
                  </a:cubicBezTo>
                  <a:cubicBezTo>
                    <a:pt x="407" y="1560"/>
                    <a:pt x="408" y="1558"/>
                    <a:pt x="409" y="1554"/>
                  </a:cubicBezTo>
                  <a:cubicBezTo>
                    <a:pt x="411" y="1551"/>
                    <a:pt x="412" y="1547"/>
                    <a:pt x="414" y="1545"/>
                  </a:cubicBezTo>
                  <a:cubicBezTo>
                    <a:pt x="416" y="1543"/>
                    <a:pt x="420" y="1542"/>
                    <a:pt x="423" y="1540"/>
                  </a:cubicBezTo>
                  <a:cubicBezTo>
                    <a:pt x="430" y="1538"/>
                    <a:pt x="437" y="1535"/>
                    <a:pt x="438" y="1529"/>
                  </a:cubicBezTo>
                  <a:cubicBezTo>
                    <a:pt x="439" y="1522"/>
                    <a:pt x="436" y="1519"/>
                    <a:pt x="433" y="1516"/>
                  </a:cubicBezTo>
                  <a:cubicBezTo>
                    <a:pt x="432" y="1514"/>
                    <a:pt x="430" y="1513"/>
                    <a:pt x="430" y="1511"/>
                  </a:cubicBezTo>
                  <a:cubicBezTo>
                    <a:pt x="428" y="1505"/>
                    <a:pt x="431" y="1490"/>
                    <a:pt x="433" y="1480"/>
                  </a:cubicBezTo>
                  <a:cubicBezTo>
                    <a:pt x="433" y="1477"/>
                    <a:pt x="434" y="1475"/>
                    <a:pt x="434" y="1473"/>
                  </a:cubicBezTo>
                  <a:cubicBezTo>
                    <a:pt x="434" y="1466"/>
                    <a:pt x="437" y="1460"/>
                    <a:pt x="440" y="1454"/>
                  </a:cubicBezTo>
                  <a:cubicBezTo>
                    <a:pt x="441" y="1451"/>
                    <a:pt x="442" y="1449"/>
                    <a:pt x="443" y="1446"/>
                  </a:cubicBezTo>
                  <a:cubicBezTo>
                    <a:pt x="446" y="1427"/>
                    <a:pt x="442" y="1417"/>
                    <a:pt x="437" y="1411"/>
                  </a:cubicBezTo>
                  <a:cubicBezTo>
                    <a:pt x="437" y="1411"/>
                    <a:pt x="437" y="1411"/>
                    <a:pt x="436" y="1411"/>
                  </a:cubicBezTo>
                  <a:cubicBezTo>
                    <a:pt x="434" y="1410"/>
                    <a:pt x="434" y="1410"/>
                    <a:pt x="434" y="1410"/>
                  </a:cubicBezTo>
                  <a:cubicBezTo>
                    <a:pt x="429" y="1408"/>
                    <a:pt x="423" y="1406"/>
                    <a:pt x="422" y="1402"/>
                  </a:cubicBezTo>
                  <a:cubicBezTo>
                    <a:pt x="420" y="1397"/>
                    <a:pt x="435" y="1387"/>
                    <a:pt x="444" y="1381"/>
                  </a:cubicBezTo>
                  <a:cubicBezTo>
                    <a:pt x="448" y="1378"/>
                    <a:pt x="451" y="1376"/>
                    <a:pt x="452" y="1375"/>
                  </a:cubicBezTo>
                  <a:cubicBezTo>
                    <a:pt x="456" y="1373"/>
                    <a:pt x="457" y="1371"/>
                    <a:pt x="459" y="1369"/>
                  </a:cubicBezTo>
                  <a:cubicBezTo>
                    <a:pt x="460" y="1367"/>
                    <a:pt x="461" y="1366"/>
                    <a:pt x="463" y="1365"/>
                  </a:cubicBezTo>
                  <a:cubicBezTo>
                    <a:pt x="463" y="1365"/>
                    <a:pt x="463" y="1365"/>
                    <a:pt x="463" y="1365"/>
                  </a:cubicBezTo>
                  <a:cubicBezTo>
                    <a:pt x="463" y="1365"/>
                    <a:pt x="463" y="1365"/>
                    <a:pt x="463" y="1365"/>
                  </a:cubicBezTo>
                  <a:cubicBezTo>
                    <a:pt x="463" y="1365"/>
                    <a:pt x="463" y="1365"/>
                    <a:pt x="464" y="1365"/>
                  </a:cubicBezTo>
                  <a:cubicBezTo>
                    <a:pt x="466" y="1364"/>
                    <a:pt x="468" y="1363"/>
                    <a:pt x="470" y="1363"/>
                  </a:cubicBezTo>
                  <a:cubicBezTo>
                    <a:pt x="471" y="1363"/>
                    <a:pt x="472" y="1364"/>
                    <a:pt x="473" y="1364"/>
                  </a:cubicBezTo>
                  <a:cubicBezTo>
                    <a:pt x="474" y="1364"/>
                    <a:pt x="475" y="1364"/>
                    <a:pt x="476" y="1364"/>
                  </a:cubicBezTo>
                  <a:cubicBezTo>
                    <a:pt x="478" y="1364"/>
                    <a:pt x="480" y="1363"/>
                    <a:pt x="482" y="1363"/>
                  </a:cubicBezTo>
                  <a:cubicBezTo>
                    <a:pt x="482" y="1363"/>
                    <a:pt x="482" y="1363"/>
                    <a:pt x="482" y="1363"/>
                  </a:cubicBezTo>
                  <a:cubicBezTo>
                    <a:pt x="484" y="1362"/>
                    <a:pt x="486" y="1360"/>
                    <a:pt x="488" y="1358"/>
                  </a:cubicBezTo>
                  <a:cubicBezTo>
                    <a:pt x="491" y="1355"/>
                    <a:pt x="494" y="1352"/>
                    <a:pt x="497" y="1351"/>
                  </a:cubicBezTo>
                  <a:cubicBezTo>
                    <a:pt x="498" y="1351"/>
                    <a:pt x="499" y="1351"/>
                    <a:pt x="500" y="1351"/>
                  </a:cubicBezTo>
                  <a:cubicBezTo>
                    <a:pt x="503" y="1351"/>
                    <a:pt x="506" y="1352"/>
                    <a:pt x="510" y="1353"/>
                  </a:cubicBezTo>
                  <a:cubicBezTo>
                    <a:pt x="512" y="1354"/>
                    <a:pt x="515" y="1355"/>
                    <a:pt x="518" y="1355"/>
                  </a:cubicBezTo>
                  <a:cubicBezTo>
                    <a:pt x="519" y="1356"/>
                    <a:pt x="521" y="1356"/>
                    <a:pt x="522" y="1356"/>
                  </a:cubicBezTo>
                  <a:cubicBezTo>
                    <a:pt x="524" y="1356"/>
                    <a:pt x="526" y="1357"/>
                    <a:pt x="528" y="1357"/>
                  </a:cubicBezTo>
                  <a:cubicBezTo>
                    <a:pt x="532" y="1357"/>
                    <a:pt x="534" y="1355"/>
                    <a:pt x="535" y="1351"/>
                  </a:cubicBezTo>
                  <a:cubicBezTo>
                    <a:pt x="538" y="1352"/>
                    <a:pt x="541" y="1352"/>
                    <a:pt x="543" y="1353"/>
                  </a:cubicBezTo>
                  <a:cubicBezTo>
                    <a:pt x="547" y="1353"/>
                    <a:pt x="550" y="1354"/>
                    <a:pt x="554" y="1354"/>
                  </a:cubicBezTo>
                  <a:cubicBezTo>
                    <a:pt x="555" y="1354"/>
                    <a:pt x="556" y="1354"/>
                    <a:pt x="557" y="1354"/>
                  </a:cubicBezTo>
                  <a:cubicBezTo>
                    <a:pt x="563" y="1359"/>
                    <a:pt x="568" y="1363"/>
                    <a:pt x="577" y="1368"/>
                  </a:cubicBezTo>
                  <a:cubicBezTo>
                    <a:pt x="578" y="1369"/>
                    <a:pt x="579" y="1371"/>
                    <a:pt x="580" y="1373"/>
                  </a:cubicBezTo>
                  <a:cubicBezTo>
                    <a:pt x="580" y="1375"/>
                    <a:pt x="581" y="1377"/>
                    <a:pt x="583" y="1378"/>
                  </a:cubicBezTo>
                  <a:cubicBezTo>
                    <a:pt x="584" y="1379"/>
                    <a:pt x="585" y="1379"/>
                    <a:pt x="587" y="1379"/>
                  </a:cubicBezTo>
                  <a:cubicBezTo>
                    <a:pt x="588" y="1379"/>
                    <a:pt x="590" y="1379"/>
                    <a:pt x="591" y="1381"/>
                  </a:cubicBezTo>
                  <a:cubicBezTo>
                    <a:pt x="592" y="1383"/>
                    <a:pt x="593" y="1384"/>
                    <a:pt x="594" y="1386"/>
                  </a:cubicBezTo>
                  <a:cubicBezTo>
                    <a:pt x="595" y="1388"/>
                    <a:pt x="595" y="1389"/>
                    <a:pt x="597" y="1392"/>
                  </a:cubicBezTo>
                  <a:cubicBezTo>
                    <a:pt x="597" y="1392"/>
                    <a:pt x="598" y="1393"/>
                    <a:pt x="599" y="1394"/>
                  </a:cubicBezTo>
                  <a:cubicBezTo>
                    <a:pt x="602" y="1397"/>
                    <a:pt x="606" y="1400"/>
                    <a:pt x="606" y="1406"/>
                  </a:cubicBezTo>
                  <a:cubicBezTo>
                    <a:pt x="606" y="1406"/>
                    <a:pt x="606" y="1407"/>
                    <a:pt x="607" y="1407"/>
                  </a:cubicBezTo>
                  <a:cubicBezTo>
                    <a:pt x="610" y="1408"/>
                    <a:pt x="612" y="1408"/>
                    <a:pt x="613" y="1409"/>
                  </a:cubicBezTo>
                  <a:cubicBezTo>
                    <a:pt x="617" y="1410"/>
                    <a:pt x="617" y="1410"/>
                    <a:pt x="619" y="1414"/>
                  </a:cubicBezTo>
                  <a:cubicBezTo>
                    <a:pt x="619" y="1416"/>
                    <a:pt x="620" y="1418"/>
                    <a:pt x="622" y="1421"/>
                  </a:cubicBezTo>
                  <a:cubicBezTo>
                    <a:pt x="622" y="1421"/>
                    <a:pt x="622" y="1421"/>
                    <a:pt x="622" y="1422"/>
                  </a:cubicBezTo>
                  <a:cubicBezTo>
                    <a:pt x="624" y="1423"/>
                    <a:pt x="626" y="1424"/>
                    <a:pt x="628" y="1425"/>
                  </a:cubicBezTo>
                  <a:cubicBezTo>
                    <a:pt x="632" y="1428"/>
                    <a:pt x="632" y="1428"/>
                    <a:pt x="632" y="1434"/>
                  </a:cubicBezTo>
                  <a:cubicBezTo>
                    <a:pt x="632" y="1435"/>
                    <a:pt x="632" y="1437"/>
                    <a:pt x="632" y="1438"/>
                  </a:cubicBezTo>
                  <a:cubicBezTo>
                    <a:pt x="632" y="1438"/>
                    <a:pt x="632" y="1438"/>
                    <a:pt x="632" y="1439"/>
                  </a:cubicBezTo>
                  <a:cubicBezTo>
                    <a:pt x="635" y="1442"/>
                    <a:pt x="639" y="1445"/>
                    <a:pt x="643" y="1448"/>
                  </a:cubicBezTo>
                  <a:cubicBezTo>
                    <a:pt x="645" y="1449"/>
                    <a:pt x="647" y="1451"/>
                    <a:pt x="648" y="1452"/>
                  </a:cubicBezTo>
                  <a:cubicBezTo>
                    <a:pt x="656" y="1459"/>
                    <a:pt x="665" y="1462"/>
                    <a:pt x="674" y="1462"/>
                  </a:cubicBezTo>
                  <a:cubicBezTo>
                    <a:pt x="675" y="1462"/>
                    <a:pt x="677" y="1462"/>
                    <a:pt x="678" y="1462"/>
                  </a:cubicBezTo>
                  <a:cubicBezTo>
                    <a:pt x="680" y="1462"/>
                    <a:pt x="682" y="1460"/>
                    <a:pt x="684" y="1459"/>
                  </a:cubicBezTo>
                  <a:cubicBezTo>
                    <a:pt x="686" y="1458"/>
                    <a:pt x="687" y="1457"/>
                    <a:pt x="689" y="1456"/>
                  </a:cubicBezTo>
                  <a:cubicBezTo>
                    <a:pt x="690" y="1456"/>
                    <a:pt x="690" y="1456"/>
                    <a:pt x="690" y="1456"/>
                  </a:cubicBezTo>
                  <a:cubicBezTo>
                    <a:pt x="692" y="1456"/>
                    <a:pt x="693" y="1457"/>
                    <a:pt x="694" y="1457"/>
                  </a:cubicBezTo>
                  <a:cubicBezTo>
                    <a:pt x="695" y="1458"/>
                    <a:pt x="697" y="1458"/>
                    <a:pt x="699" y="1458"/>
                  </a:cubicBezTo>
                  <a:cubicBezTo>
                    <a:pt x="700" y="1458"/>
                    <a:pt x="701" y="1458"/>
                    <a:pt x="702" y="1458"/>
                  </a:cubicBezTo>
                  <a:cubicBezTo>
                    <a:pt x="705" y="1456"/>
                    <a:pt x="710" y="1454"/>
                    <a:pt x="713" y="1454"/>
                  </a:cubicBezTo>
                  <a:cubicBezTo>
                    <a:pt x="713" y="1454"/>
                    <a:pt x="714" y="1454"/>
                    <a:pt x="714" y="1454"/>
                  </a:cubicBezTo>
                  <a:cubicBezTo>
                    <a:pt x="717" y="1454"/>
                    <a:pt x="718" y="1456"/>
                    <a:pt x="719" y="1457"/>
                  </a:cubicBezTo>
                  <a:cubicBezTo>
                    <a:pt x="721" y="1459"/>
                    <a:pt x="723" y="1461"/>
                    <a:pt x="726" y="1461"/>
                  </a:cubicBezTo>
                  <a:cubicBezTo>
                    <a:pt x="727" y="1461"/>
                    <a:pt x="729" y="1461"/>
                    <a:pt x="730" y="1461"/>
                  </a:cubicBezTo>
                  <a:cubicBezTo>
                    <a:pt x="732" y="1461"/>
                    <a:pt x="734" y="1461"/>
                    <a:pt x="736" y="1461"/>
                  </a:cubicBezTo>
                  <a:cubicBezTo>
                    <a:pt x="738" y="1461"/>
                    <a:pt x="740" y="1461"/>
                    <a:pt x="742" y="1461"/>
                  </a:cubicBezTo>
                  <a:cubicBezTo>
                    <a:pt x="745" y="1461"/>
                    <a:pt x="747" y="1461"/>
                    <a:pt x="748" y="1462"/>
                  </a:cubicBezTo>
                  <a:cubicBezTo>
                    <a:pt x="748" y="1462"/>
                    <a:pt x="748" y="1462"/>
                    <a:pt x="748" y="1462"/>
                  </a:cubicBezTo>
                  <a:cubicBezTo>
                    <a:pt x="748" y="1462"/>
                    <a:pt x="748" y="1462"/>
                    <a:pt x="748" y="1462"/>
                  </a:cubicBezTo>
                  <a:cubicBezTo>
                    <a:pt x="749" y="1464"/>
                    <a:pt x="750" y="1465"/>
                    <a:pt x="751" y="1467"/>
                  </a:cubicBezTo>
                  <a:cubicBezTo>
                    <a:pt x="755" y="1473"/>
                    <a:pt x="757" y="1475"/>
                    <a:pt x="765" y="1482"/>
                  </a:cubicBezTo>
                  <a:cubicBezTo>
                    <a:pt x="766" y="1483"/>
                    <a:pt x="766" y="1484"/>
                    <a:pt x="766" y="1485"/>
                  </a:cubicBezTo>
                  <a:cubicBezTo>
                    <a:pt x="766" y="1488"/>
                    <a:pt x="767" y="1492"/>
                    <a:pt x="771" y="1495"/>
                  </a:cubicBezTo>
                  <a:cubicBezTo>
                    <a:pt x="771" y="1495"/>
                    <a:pt x="771" y="1495"/>
                    <a:pt x="771" y="1495"/>
                  </a:cubicBezTo>
                  <a:cubicBezTo>
                    <a:pt x="773" y="1496"/>
                    <a:pt x="774" y="1496"/>
                    <a:pt x="775" y="1496"/>
                  </a:cubicBezTo>
                  <a:cubicBezTo>
                    <a:pt x="776" y="1496"/>
                    <a:pt x="777" y="1496"/>
                    <a:pt x="778" y="1495"/>
                  </a:cubicBezTo>
                  <a:cubicBezTo>
                    <a:pt x="780" y="1496"/>
                    <a:pt x="780" y="1496"/>
                    <a:pt x="781" y="1497"/>
                  </a:cubicBezTo>
                  <a:cubicBezTo>
                    <a:pt x="783" y="1498"/>
                    <a:pt x="785" y="1500"/>
                    <a:pt x="790" y="1501"/>
                  </a:cubicBezTo>
                  <a:cubicBezTo>
                    <a:pt x="790" y="1501"/>
                    <a:pt x="790" y="1501"/>
                    <a:pt x="790" y="1501"/>
                  </a:cubicBezTo>
                  <a:cubicBezTo>
                    <a:pt x="790" y="1501"/>
                    <a:pt x="790" y="1501"/>
                    <a:pt x="790" y="1501"/>
                  </a:cubicBezTo>
                  <a:cubicBezTo>
                    <a:pt x="794" y="1500"/>
                    <a:pt x="795" y="1497"/>
                    <a:pt x="796" y="1495"/>
                  </a:cubicBezTo>
                  <a:cubicBezTo>
                    <a:pt x="796" y="1493"/>
                    <a:pt x="796" y="1493"/>
                    <a:pt x="797" y="1492"/>
                  </a:cubicBezTo>
                  <a:cubicBezTo>
                    <a:pt x="799" y="1490"/>
                    <a:pt x="803" y="1489"/>
                    <a:pt x="808" y="1486"/>
                  </a:cubicBezTo>
                  <a:cubicBezTo>
                    <a:pt x="811" y="1485"/>
                    <a:pt x="815" y="1483"/>
                    <a:pt x="818" y="1481"/>
                  </a:cubicBezTo>
                  <a:cubicBezTo>
                    <a:pt x="819" y="1481"/>
                    <a:pt x="819" y="1481"/>
                    <a:pt x="819" y="1480"/>
                  </a:cubicBezTo>
                  <a:cubicBezTo>
                    <a:pt x="819" y="1479"/>
                    <a:pt x="820" y="1477"/>
                    <a:pt x="820" y="1475"/>
                  </a:cubicBezTo>
                  <a:cubicBezTo>
                    <a:pt x="821" y="1470"/>
                    <a:pt x="822" y="1464"/>
                    <a:pt x="824" y="1462"/>
                  </a:cubicBezTo>
                  <a:cubicBezTo>
                    <a:pt x="826" y="1459"/>
                    <a:pt x="828" y="1458"/>
                    <a:pt x="830" y="1458"/>
                  </a:cubicBezTo>
                  <a:cubicBezTo>
                    <a:pt x="832" y="1457"/>
                    <a:pt x="834" y="1456"/>
                    <a:pt x="837" y="1454"/>
                  </a:cubicBezTo>
                  <a:cubicBezTo>
                    <a:pt x="837" y="1454"/>
                    <a:pt x="837" y="1454"/>
                    <a:pt x="837" y="1454"/>
                  </a:cubicBezTo>
                  <a:cubicBezTo>
                    <a:pt x="841" y="1443"/>
                    <a:pt x="847" y="1437"/>
                    <a:pt x="852" y="1431"/>
                  </a:cubicBezTo>
                  <a:cubicBezTo>
                    <a:pt x="856" y="1426"/>
                    <a:pt x="860" y="1422"/>
                    <a:pt x="863" y="1416"/>
                  </a:cubicBezTo>
                  <a:cubicBezTo>
                    <a:pt x="864" y="1416"/>
                    <a:pt x="864" y="1416"/>
                    <a:pt x="865" y="1416"/>
                  </a:cubicBezTo>
                  <a:cubicBezTo>
                    <a:pt x="865" y="1416"/>
                    <a:pt x="865" y="1416"/>
                    <a:pt x="865" y="1416"/>
                  </a:cubicBezTo>
                  <a:cubicBezTo>
                    <a:pt x="866" y="1416"/>
                    <a:pt x="866" y="1416"/>
                    <a:pt x="867" y="1416"/>
                  </a:cubicBezTo>
                  <a:cubicBezTo>
                    <a:pt x="864" y="1423"/>
                    <a:pt x="864" y="1431"/>
                    <a:pt x="866" y="1438"/>
                  </a:cubicBezTo>
                  <a:cubicBezTo>
                    <a:pt x="868" y="1444"/>
                    <a:pt x="872" y="1446"/>
                    <a:pt x="875" y="1448"/>
                  </a:cubicBezTo>
                  <a:cubicBezTo>
                    <a:pt x="877" y="1449"/>
                    <a:pt x="879" y="1450"/>
                    <a:pt x="879" y="1453"/>
                  </a:cubicBezTo>
                  <a:cubicBezTo>
                    <a:pt x="879" y="1455"/>
                    <a:pt x="877" y="1457"/>
                    <a:pt x="875" y="1460"/>
                  </a:cubicBezTo>
                  <a:cubicBezTo>
                    <a:pt x="872" y="1463"/>
                    <a:pt x="869" y="1466"/>
                    <a:pt x="868" y="1471"/>
                  </a:cubicBezTo>
                  <a:cubicBezTo>
                    <a:pt x="868" y="1477"/>
                    <a:pt x="872" y="1479"/>
                    <a:pt x="875" y="1480"/>
                  </a:cubicBezTo>
                  <a:cubicBezTo>
                    <a:pt x="877" y="1481"/>
                    <a:pt x="878" y="1482"/>
                    <a:pt x="879" y="1484"/>
                  </a:cubicBezTo>
                  <a:cubicBezTo>
                    <a:pt x="879" y="1486"/>
                    <a:pt x="879" y="1487"/>
                    <a:pt x="879" y="1489"/>
                  </a:cubicBezTo>
                  <a:cubicBezTo>
                    <a:pt x="879" y="1492"/>
                    <a:pt x="878" y="1495"/>
                    <a:pt x="880" y="1499"/>
                  </a:cubicBezTo>
                  <a:cubicBezTo>
                    <a:pt x="880" y="1499"/>
                    <a:pt x="880" y="1499"/>
                    <a:pt x="880" y="1499"/>
                  </a:cubicBezTo>
                  <a:cubicBezTo>
                    <a:pt x="880" y="1499"/>
                    <a:pt x="880" y="1500"/>
                    <a:pt x="880" y="1500"/>
                  </a:cubicBezTo>
                  <a:cubicBezTo>
                    <a:pt x="880" y="1500"/>
                    <a:pt x="880" y="1500"/>
                    <a:pt x="880" y="1500"/>
                  </a:cubicBezTo>
                  <a:cubicBezTo>
                    <a:pt x="880" y="1500"/>
                    <a:pt x="880" y="1500"/>
                    <a:pt x="880" y="1500"/>
                  </a:cubicBezTo>
                  <a:cubicBezTo>
                    <a:pt x="882" y="1502"/>
                    <a:pt x="883" y="1504"/>
                    <a:pt x="884" y="1506"/>
                  </a:cubicBezTo>
                  <a:cubicBezTo>
                    <a:pt x="888" y="1510"/>
                    <a:pt x="890" y="1514"/>
                    <a:pt x="889" y="1519"/>
                  </a:cubicBezTo>
                  <a:cubicBezTo>
                    <a:pt x="888" y="1520"/>
                    <a:pt x="888" y="1520"/>
                    <a:pt x="888" y="1520"/>
                  </a:cubicBezTo>
                  <a:cubicBezTo>
                    <a:pt x="886" y="1524"/>
                    <a:pt x="884" y="1528"/>
                    <a:pt x="883" y="1532"/>
                  </a:cubicBezTo>
                  <a:cubicBezTo>
                    <a:pt x="882" y="1539"/>
                    <a:pt x="885" y="1545"/>
                    <a:pt x="890" y="1553"/>
                  </a:cubicBezTo>
                  <a:cubicBezTo>
                    <a:pt x="887" y="1556"/>
                    <a:pt x="887" y="1560"/>
                    <a:pt x="886" y="1564"/>
                  </a:cubicBezTo>
                  <a:cubicBezTo>
                    <a:pt x="886" y="1567"/>
                    <a:pt x="886" y="1570"/>
                    <a:pt x="885" y="1573"/>
                  </a:cubicBezTo>
                  <a:cubicBezTo>
                    <a:pt x="885" y="1573"/>
                    <a:pt x="884" y="1573"/>
                    <a:pt x="884" y="1573"/>
                  </a:cubicBezTo>
                  <a:cubicBezTo>
                    <a:pt x="884" y="1573"/>
                    <a:pt x="883" y="1573"/>
                    <a:pt x="883" y="1573"/>
                  </a:cubicBezTo>
                  <a:cubicBezTo>
                    <a:pt x="883" y="1573"/>
                    <a:pt x="883" y="1573"/>
                    <a:pt x="883" y="1573"/>
                  </a:cubicBezTo>
                  <a:cubicBezTo>
                    <a:pt x="881" y="1573"/>
                    <a:pt x="880" y="1574"/>
                    <a:pt x="878" y="1574"/>
                  </a:cubicBezTo>
                  <a:cubicBezTo>
                    <a:pt x="875" y="1574"/>
                    <a:pt x="872" y="1575"/>
                    <a:pt x="869" y="1575"/>
                  </a:cubicBezTo>
                  <a:cubicBezTo>
                    <a:pt x="869" y="1575"/>
                    <a:pt x="869" y="1575"/>
                    <a:pt x="869" y="1576"/>
                  </a:cubicBezTo>
                  <a:cubicBezTo>
                    <a:pt x="869" y="1576"/>
                    <a:pt x="868" y="1575"/>
                    <a:pt x="868" y="1575"/>
                  </a:cubicBezTo>
                  <a:cubicBezTo>
                    <a:pt x="867" y="1575"/>
                    <a:pt x="865" y="1575"/>
                    <a:pt x="864" y="1575"/>
                  </a:cubicBezTo>
                  <a:cubicBezTo>
                    <a:pt x="862" y="1575"/>
                    <a:pt x="860" y="1574"/>
                    <a:pt x="859" y="1574"/>
                  </a:cubicBezTo>
                  <a:cubicBezTo>
                    <a:pt x="857" y="1574"/>
                    <a:pt x="855" y="1575"/>
                    <a:pt x="854" y="1575"/>
                  </a:cubicBezTo>
                  <a:cubicBezTo>
                    <a:pt x="854" y="1575"/>
                    <a:pt x="854" y="1576"/>
                    <a:pt x="854" y="1576"/>
                  </a:cubicBezTo>
                  <a:cubicBezTo>
                    <a:pt x="852" y="1579"/>
                    <a:pt x="852" y="1583"/>
                    <a:pt x="851" y="1587"/>
                  </a:cubicBezTo>
                  <a:cubicBezTo>
                    <a:pt x="851" y="1589"/>
                    <a:pt x="851" y="1591"/>
                    <a:pt x="850" y="1592"/>
                  </a:cubicBezTo>
                  <a:cubicBezTo>
                    <a:pt x="848" y="1597"/>
                    <a:pt x="845" y="1598"/>
                    <a:pt x="843" y="1600"/>
                  </a:cubicBezTo>
                  <a:cubicBezTo>
                    <a:pt x="841" y="1601"/>
                    <a:pt x="840" y="1602"/>
                    <a:pt x="839" y="1604"/>
                  </a:cubicBezTo>
                  <a:cubicBezTo>
                    <a:pt x="838" y="1607"/>
                    <a:pt x="841" y="1609"/>
                    <a:pt x="845" y="1612"/>
                  </a:cubicBezTo>
                  <a:cubicBezTo>
                    <a:pt x="847" y="1614"/>
                    <a:pt x="850" y="1616"/>
                    <a:pt x="851" y="1618"/>
                  </a:cubicBezTo>
                  <a:cubicBezTo>
                    <a:pt x="864" y="1637"/>
                    <a:pt x="877" y="1680"/>
                    <a:pt x="875" y="1684"/>
                  </a:cubicBezTo>
                  <a:cubicBezTo>
                    <a:pt x="874" y="1685"/>
                    <a:pt x="873" y="1686"/>
                    <a:pt x="870" y="1686"/>
                  </a:cubicBezTo>
                  <a:cubicBezTo>
                    <a:pt x="869" y="1686"/>
                    <a:pt x="868" y="1686"/>
                    <a:pt x="867" y="1686"/>
                  </a:cubicBezTo>
                  <a:cubicBezTo>
                    <a:pt x="865" y="1685"/>
                    <a:pt x="864" y="1685"/>
                    <a:pt x="863" y="1685"/>
                  </a:cubicBezTo>
                  <a:cubicBezTo>
                    <a:pt x="860" y="1685"/>
                    <a:pt x="858" y="1686"/>
                    <a:pt x="857" y="1687"/>
                  </a:cubicBezTo>
                  <a:cubicBezTo>
                    <a:pt x="856" y="1687"/>
                    <a:pt x="856" y="1688"/>
                    <a:pt x="856" y="1688"/>
                  </a:cubicBezTo>
                  <a:cubicBezTo>
                    <a:pt x="856" y="1691"/>
                    <a:pt x="861" y="1695"/>
                    <a:pt x="867" y="1699"/>
                  </a:cubicBezTo>
                  <a:cubicBezTo>
                    <a:pt x="868" y="1700"/>
                    <a:pt x="869" y="1701"/>
                    <a:pt x="870" y="1702"/>
                  </a:cubicBezTo>
                  <a:cubicBezTo>
                    <a:pt x="870" y="1702"/>
                    <a:pt x="870" y="1702"/>
                    <a:pt x="870" y="1702"/>
                  </a:cubicBezTo>
                  <a:cubicBezTo>
                    <a:pt x="870" y="1702"/>
                    <a:pt x="870" y="1702"/>
                    <a:pt x="871" y="1702"/>
                  </a:cubicBezTo>
                  <a:cubicBezTo>
                    <a:pt x="871" y="1702"/>
                    <a:pt x="871" y="1702"/>
                    <a:pt x="871" y="1701"/>
                  </a:cubicBezTo>
                  <a:cubicBezTo>
                    <a:pt x="873" y="1699"/>
                    <a:pt x="876" y="1698"/>
                    <a:pt x="880" y="1698"/>
                  </a:cubicBezTo>
                  <a:cubicBezTo>
                    <a:pt x="881" y="1698"/>
                    <a:pt x="881" y="1698"/>
                    <a:pt x="881" y="1698"/>
                  </a:cubicBezTo>
                  <a:cubicBezTo>
                    <a:pt x="884" y="1698"/>
                    <a:pt x="887" y="1698"/>
                    <a:pt x="888" y="1695"/>
                  </a:cubicBezTo>
                  <a:cubicBezTo>
                    <a:pt x="888" y="1692"/>
                    <a:pt x="888" y="1690"/>
                    <a:pt x="888" y="1687"/>
                  </a:cubicBezTo>
                  <a:cubicBezTo>
                    <a:pt x="887" y="1684"/>
                    <a:pt x="887" y="1681"/>
                    <a:pt x="887" y="1678"/>
                  </a:cubicBezTo>
                  <a:cubicBezTo>
                    <a:pt x="888" y="1677"/>
                    <a:pt x="888" y="1676"/>
                    <a:pt x="889" y="1674"/>
                  </a:cubicBezTo>
                  <a:cubicBezTo>
                    <a:pt x="891" y="1671"/>
                    <a:pt x="893" y="1667"/>
                    <a:pt x="892" y="1658"/>
                  </a:cubicBezTo>
                  <a:cubicBezTo>
                    <a:pt x="892" y="1658"/>
                    <a:pt x="892" y="1658"/>
                    <a:pt x="892" y="1658"/>
                  </a:cubicBezTo>
                  <a:cubicBezTo>
                    <a:pt x="893" y="1658"/>
                    <a:pt x="895" y="1658"/>
                    <a:pt x="896" y="1658"/>
                  </a:cubicBezTo>
                  <a:cubicBezTo>
                    <a:pt x="899" y="1658"/>
                    <a:pt x="903" y="1657"/>
                    <a:pt x="905" y="1653"/>
                  </a:cubicBezTo>
                  <a:cubicBezTo>
                    <a:pt x="905" y="1653"/>
                    <a:pt x="905" y="1653"/>
                    <a:pt x="906" y="1653"/>
                  </a:cubicBezTo>
                  <a:cubicBezTo>
                    <a:pt x="906" y="1653"/>
                    <a:pt x="907" y="1654"/>
                    <a:pt x="907" y="1654"/>
                  </a:cubicBezTo>
                  <a:cubicBezTo>
                    <a:pt x="906" y="1661"/>
                    <a:pt x="909" y="1665"/>
                    <a:pt x="913" y="1666"/>
                  </a:cubicBezTo>
                  <a:cubicBezTo>
                    <a:pt x="915" y="1666"/>
                    <a:pt x="917" y="1665"/>
                    <a:pt x="920" y="1664"/>
                  </a:cubicBezTo>
                  <a:cubicBezTo>
                    <a:pt x="922" y="1663"/>
                    <a:pt x="924" y="1662"/>
                    <a:pt x="926" y="1662"/>
                  </a:cubicBezTo>
                  <a:cubicBezTo>
                    <a:pt x="928" y="1661"/>
                    <a:pt x="930" y="1661"/>
                    <a:pt x="933" y="1661"/>
                  </a:cubicBezTo>
                  <a:cubicBezTo>
                    <a:pt x="935" y="1661"/>
                    <a:pt x="936" y="1661"/>
                    <a:pt x="938" y="1661"/>
                  </a:cubicBezTo>
                  <a:cubicBezTo>
                    <a:pt x="938" y="1661"/>
                    <a:pt x="938" y="1661"/>
                    <a:pt x="938" y="1661"/>
                  </a:cubicBezTo>
                  <a:cubicBezTo>
                    <a:pt x="938" y="1661"/>
                    <a:pt x="939" y="1661"/>
                    <a:pt x="939" y="1661"/>
                  </a:cubicBezTo>
                  <a:cubicBezTo>
                    <a:pt x="940" y="1660"/>
                    <a:pt x="940" y="1658"/>
                    <a:pt x="941" y="1656"/>
                  </a:cubicBezTo>
                  <a:cubicBezTo>
                    <a:pt x="941" y="1655"/>
                    <a:pt x="942" y="1653"/>
                    <a:pt x="943" y="1651"/>
                  </a:cubicBezTo>
                  <a:cubicBezTo>
                    <a:pt x="946" y="1649"/>
                    <a:pt x="949" y="1647"/>
                    <a:pt x="952" y="1645"/>
                  </a:cubicBezTo>
                  <a:cubicBezTo>
                    <a:pt x="957" y="1642"/>
                    <a:pt x="962" y="1640"/>
                    <a:pt x="965" y="1634"/>
                  </a:cubicBezTo>
                  <a:cubicBezTo>
                    <a:pt x="967" y="1631"/>
                    <a:pt x="968" y="1626"/>
                    <a:pt x="970" y="1621"/>
                  </a:cubicBezTo>
                  <a:cubicBezTo>
                    <a:pt x="972" y="1616"/>
                    <a:pt x="974" y="1611"/>
                    <a:pt x="976" y="1606"/>
                  </a:cubicBezTo>
                  <a:cubicBezTo>
                    <a:pt x="977" y="1603"/>
                    <a:pt x="978" y="1601"/>
                    <a:pt x="979" y="1599"/>
                  </a:cubicBezTo>
                  <a:cubicBezTo>
                    <a:pt x="981" y="1595"/>
                    <a:pt x="982" y="1591"/>
                    <a:pt x="983" y="1588"/>
                  </a:cubicBezTo>
                  <a:cubicBezTo>
                    <a:pt x="984" y="1580"/>
                    <a:pt x="982" y="1571"/>
                    <a:pt x="981" y="1563"/>
                  </a:cubicBezTo>
                  <a:cubicBezTo>
                    <a:pt x="980" y="1559"/>
                    <a:pt x="980" y="1559"/>
                    <a:pt x="980" y="1559"/>
                  </a:cubicBezTo>
                  <a:cubicBezTo>
                    <a:pt x="981" y="1557"/>
                    <a:pt x="983" y="1555"/>
                    <a:pt x="985" y="1553"/>
                  </a:cubicBezTo>
                  <a:cubicBezTo>
                    <a:pt x="987" y="1552"/>
                    <a:pt x="989" y="1550"/>
                    <a:pt x="989" y="1548"/>
                  </a:cubicBezTo>
                  <a:cubicBezTo>
                    <a:pt x="990" y="1546"/>
                    <a:pt x="989" y="1543"/>
                    <a:pt x="987" y="1540"/>
                  </a:cubicBezTo>
                  <a:cubicBezTo>
                    <a:pt x="986" y="1538"/>
                    <a:pt x="985" y="1535"/>
                    <a:pt x="985" y="1533"/>
                  </a:cubicBezTo>
                  <a:cubicBezTo>
                    <a:pt x="991" y="1522"/>
                    <a:pt x="993" y="1506"/>
                    <a:pt x="996" y="1485"/>
                  </a:cubicBezTo>
                  <a:cubicBezTo>
                    <a:pt x="997" y="1480"/>
                    <a:pt x="997" y="1480"/>
                    <a:pt x="997" y="1480"/>
                  </a:cubicBezTo>
                  <a:cubicBezTo>
                    <a:pt x="1000" y="1457"/>
                    <a:pt x="999" y="1435"/>
                    <a:pt x="993" y="1418"/>
                  </a:cubicBezTo>
                  <a:cubicBezTo>
                    <a:pt x="998" y="1403"/>
                    <a:pt x="998" y="1396"/>
                    <a:pt x="996" y="1389"/>
                  </a:cubicBezTo>
                  <a:cubicBezTo>
                    <a:pt x="996" y="1389"/>
                    <a:pt x="996" y="1389"/>
                    <a:pt x="996" y="1389"/>
                  </a:cubicBezTo>
                  <a:cubicBezTo>
                    <a:pt x="995" y="1385"/>
                    <a:pt x="994" y="1381"/>
                    <a:pt x="993" y="1377"/>
                  </a:cubicBezTo>
                  <a:cubicBezTo>
                    <a:pt x="992" y="1375"/>
                    <a:pt x="992" y="1375"/>
                    <a:pt x="992" y="1375"/>
                  </a:cubicBezTo>
                  <a:cubicBezTo>
                    <a:pt x="992" y="1373"/>
                    <a:pt x="993" y="1370"/>
                    <a:pt x="993" y="1368"/>
                  </a:cubicBezTo>
                  <a:cubicBezTo>
                    <a:pt x="995" y="1354"/>
                    <a:pt x="997" y="1338"/>
                    <a:pt x="994" y="1331"/>
                  </a:cubicBezTo>
                  <a:cubicBezTo>
                    <a:pt x="993" y="1330"/>
                    <a:pt x="993" y="1329"/>
                    <a:pt x="993" y="1328"/>
                  </a:cubicBezTo>
                  <a:cubicBezTo>
                    <a:pt x="992" y="1323"/>
                    <a:pt x="991" y="1314"/>
                    <a:pt x="981" y="1303"/>
                  </a:cubicBezTo>
                  <a:cubicBezTo>
                    <a:pt x="982" y="1297"/>
                    <a:pt x="978" y="1291"/>
                    <a:pt x="974" y="1288"/>
                  </a:cubicBezTo>
                  <a:cubicBezTo>
                    <a:pt x="969" y="1286"/>
                    <a:pt x="970" y="1283"/>
                    <a:pt x="970" y="1281"/>
                  </a:cubicBezTo>
                  <a:cubicBezTo>
                    <a:pt x="970" y="1279"/>
                    <a:pt x="970" y="1277"/>
                    <a:pt x="970" y="1275"/>
                  </a:cubicBezTo>
                  <a:cubicBezTo>
                    <a:pt x="969" y="1274"/>
                    <a:pt x="968" y="1273"/>
                    <a:pt x="966" y="1272"/>
                  </a:cubicBezTo>
                  <a:cubicBezTo>
                    <a:pt x="962" y="1270"/>
                    <a:pt x="957" y="1268"/>
                    <a:pt x="952" y="1257"/>
                  </a:cubicBezTo>
                  <a:cubicBezTo>
                    <a:pt x="950" y="1251"/>
                    <a:pt x="947" y="1247"/>
                    <a:pt x="946" y="1243"/>
                  </a:cubicBezTo>
                  <a:cubicBezTo>
                    <a:pt x="943" y="1237"/>
                    <a:pt x="941" y="1234"/>
                    <a:pt x="941" y="1230"/>
                  </a:cubicBezTo>
                  <a:cubicBezTo>
                    <a:pt x="941" y="1229"/>
                    <a:pt x="942" y="1229"/>
                    <a:pt x="943" y="1228"/>
                  </a:cubicBezTo>
                  <a:cubicBezTo>
                    <a:pt x="944" y="1227"/>
                    <a:pt x="944" y="1226"/>
                    <a:pt x="944" y="1225"/>
                  </a:cubicBezTo>
                  <a:cubicBezTo>
                    <a:pt x="944" y="1223"/>
                    <a:pt x="942" y="1222"/>
                    <a:pt x="941" y="1221"/>
                  </a:cubicBezTo>
                  <a:cubicBezTo>
                    <a:pt x="940" y="1220"/>
                    <a:pt x="939" y="1219"/>
                    <a:pt x="939" y="1219"/>
                  </a:cubicBezTo>
                  <a:cubicBezTo>
                    <a:pt x="938" y="1217"/>
                    <a:pt x="939" y="1216"/>
                    <a:pt x="940" y="1215"/>
                  </a:cubicBezTo>
                  <a:cubicBezTo>
                    <a:pt x="941" y="1214"/>
                    <a:pt x="942" y="1212"/>
                    <a:pt x="942" y="1210"/>
                  </a:cubicBezTo>
                  <a:cubicBezTo>
                    <a:pt x="942" y="1208"/>
                    <a:pt x="941" y="1206"/>
                    <a:pt x="941" y="1205"/>
                  </a:cubicBezTo>
                  <a:cubicBezTo>
                    <a:pt x="940" y="1202"/>
                    <a:pt x="940" y="1201"/>
                    <a:pt x="942" y="1196"/>
                  </a:cubicBezTo>
                  <a:cubicBezTo>
                    <a:pt x="942" y="1196"/>
                    <a:pt x="942" y="1196"/>
                    <a:pt x="942" y="1196"/>
                  </a:cubicBezTo>
                  <a:cubicBezTo>
                    <a:pt x="941" y="1194"/>
                    <a:pt x="940" y="1193"/>
                    <a:pt x="939" y="1192"/>
                  </a:cubicBezTo>
                  <a:cubicBezTo>
                    <a:pt x="937" y="1190"/>
                    <a:pt x="935" y="1188"/>
                    <a:pt x="934" y="1184"/>
                  </a:cubicBezTo>
                  <a:cubicBezTo>
                    <a:pt x="933" y="1183"/>
                    <a:pt x="933" y="1183"/>
                    <a:pt x="933" y="1183"/>
                  </a:cubicBezTo>
                  <a:cubicBezTo>
                    <a:pt x="931" y="1183"/>
                    <a:pt x="930" y="1183"/>
                    <a:pt x="929" y="1183"/>
                  </a:cubicBezTo>
                  <a:cubicBezTo>
                    <a:pt x="922" y="1182"/>
                    <a:pt x="922" y="1182"/>
                    <a:pt x="919" y="1172"/>
                  </a:cubicBezTo>
                  <a:cubicBezTo>
                    <a:pt x="917" y="1168"/>
                    <a:pt x="917" y="1168"/>
                    <a:pt x="917" y="1168"/>
                  </a:cubicBezTo>
                  <a:cubicBezTo>
                    <a:pt x="916" y="1166"/>
                    <a:pt x="915" y="1165"/>
                    <a:pt x="913" y="1165"/>
                  </a:cubicBezTo>
                  <a:cubicBezTo>
                    <a:pt x="912" y="1165"/>
                    <a:pt x="911" y="1166"/>
                    <a:pt x="910" y="1166"/>
                  </a:cubicBezTo>
                  <a:cubicBezTo>
                    <a:pt x="909" y="1166"/>
                    <a:pt x="908" y="1167"/>
                    <a:pt x="908" y="1167"/>
                  </a:cubicBezTo>
                  <a:cubicBezTo>
                    <a:pt x="908" y="1167"/>
                    <a:pt x="908" y="1167"/>
                    <a:pt x="908" y="1166"/>
                  </a:cubicBezTo>
                  <a:cubicBezTo>
                    <a:pt x="910" y="1163"/>
                    <a:pt x="911" y="1160"/>
                    <a:pt x="910" y="1156"/>
                  </a:cubicBezTo>
                  <a:cubicBezTo>
                    <a:pt x="909" y="1152"/>
                    <a:pt x="904" y="1149"/>
                    <a:pt x="899" y="1149"/>
                  </a:cubicBezTo>
                  <a:cubicBezTo>
                    <a:pt x="898" y="1149"/>
                    <a:pt x="897" y="1150"/>
                    <a:pt x="895" y="1150"/>
                  </a:cubicBezTo>
                  <a:cubicBezTo>
                    <a:pt x="893" y="1149"/>
                    <a:pt x="891" y="1148"/>
                    <a:pt x="889" y="1148"/>
                  </a:cubicBezTo>
                  <a:cubicBezTo>
                    <a:pt x="887" y="1148"/>
                    <a:pt x="885" y="1149"/>
                    <a:pt x="883" y="1149"/>
                  </a:cubicBezTo>
                  <a:cubicBezTo>
                    <a:pt x="881" y="1149"/>
                    <a:pt x="881" y="1149"/>
                    <a:pt x="881" y="1149"/>
                  </a:cubicBezTo>
                  <a:cubicBezTo>
                    <a:pt x="881" y="1149"/>
                    <a:pt x="880" y="1148"/>
                    <a:pt x="879" y="1147"/>
                  </a:cubicBezTo>
                  <a:cubicBezTo>
                    <a:pt x="878" y="1145"/>
                    <a:pt x="876" y="1142"/>
                    <a:pt x="870" y="1142"/>
                  </a:cubicBezTo>
                  <a:cubicBezTo>
                    <a:pt x="870" y="1142"/>
                    <a:pt x="870" y="1142"/>
                    <a:pt x="870" y="1142"/>
                  </a:cubicBezTo>
                  <a:cubicBezTo>
                    <a:pt x="867" y="1140"/>
                    <a:pt x="864" y="1138"/>
                    <a:pt x="862" y="1138"/>
                  </a:cubicBezTo>
                  <a:cubicBezTo>
                    <a:pt x="860" y="1138"/>
                    <a:pt x="859" y="1139"/>
                    <a:pt x="857" y="1140"/>
                  </a:cubicBezTo>
                  <a:cubicBezTo>
                    <a:pt x="857" y="1140"/>
                    <a:pt x="857" y="1140"/>
                    <a:pt x="857" y="1140"/>
                  </a:cubicBezTo>
                  <a:cubicBezTo>
                    <a:pt x="854" y="1139"/>
                    <a:pt x="852" y="1138"/>
                    <a:pt x="850" y="1138"/>
                  </a:cubicBezTo>
                  <a:cubicBezTo>
                    <a:pt x="846" y="1138"/>
                    <a:pt x="844" y="1141"/>
                    <a:pt x="841" y="1143"/>
                  </a:cubicBezTo>
                  <a:cubicBezTo>
                    <a:pt x="840" y="1145"/>
                    <a:pt x="838" y="1146"/>
                    <a:pt x="837" y="1148"/>
                  </a:cubicBezTo>
                  <a:cubicBezTo>
                    <a:pt x="836" y="1148"/>
                    <a:pt x="835" y="1148"/>
                    <a:pt x="834" y="1148"/>
                  </a:cubicBezTo>
                  <a:cubicBezTo>
                    <a:pt x="833" y="1148"/>
                    <a:pt x="833" y="1148"/>
                    <a:pt x="832" y="1148"/>
                  </a:cubicBezTo>
                  <a:cubicBezTo>
                    <a:pt x="831" y="1148"/>
                    <a:pt x="831" y="1148"/>
                    <a:pt x="830" y="1148"/>
                  </a:cubicBezTo>
                  <a:cubicBezTo>
                    <a:pt x="829" y="1148"/>
                    <a:pt x="826" y="1148"/>
                    <a:pt x="826" y="1151"/>
                  </a:cubicBezTo>
                  <a:cubicBezTo>
                    <a:pt x="825" y="1154"/>
                    <a:pt x="828" y="1156"/>
                    <a:pt x="831" y="1158"/>
                  </a:cubicBezTo>
                  <a:cubicBezTo>
                    <a:pt x="835" y="1161"/>
                    <a:pt x="839" y="1164"/>
                    <a:pt x="839" y="1170"/>
                  </a:cubicBezTo>
                  <a:cubicBezTo>
                    <a:pt x="839" y="1175"/>
                    <a:pt x="839" y="1177"/>
                    <a:pt x="837" y="1177"/>
                  </a:cubicBezTo>
                  <a:cubicBezTo>
                    <a:pt x="837" y="1178"/>
                    <a:pt x="836" y="1178"/>
                    <a:pt x="836" y="1178"/>
                  </a:cubicBezTo>
                  <a:cubicBezTo>
                    <a:pt x="835" y="1178"/>
                    <a:pt x="835" y="1174"/>
                    <a:pt x="835" y="1172"/>
                  </a:cubicBezTo>
                  <a:cubicBezTo>
                    <a:pt x="835" y="1169"/>
                    <a:pt x="835" y="1165"/>
                    <a:pt x="834" y="1163"/>
                  </a:cubicBezTo>
                  <a:cubicBezTo>
                    <a:pt x="834" y="1163"/>
                    <a:pt x="834" y="1162"/>
                    <a:pt x="833" y="1162"/>
                  </a:cubicBezTo>
                  <a:cubicBezTo>
                    <a:pt x="833" y="1162"/>
                    <a:pt x="832" y="1162"/>
                    <a:pt x="831" y="1162"/>
                  </a:cubicBezTo>
                  <a:cubicBezTo>
                    <a:pt x="831" y="1162"/>
                    <a:pt x="830" y="1162"/>
                    <a:pt x="830" y="1162"/>
                  </a:cubicBezTo>
                  <a:cubicBezTo>
                    <a:pt x="828" y="1164"/>
                    <a:pt x="828" y="1167"/>
                    <a:pt x="828" y="1172"/>
                  </a:cubicBezTo>
                  <a:cubicBezTo>
                    <a:pt x="828" y="1174"/>
                    <a:pt x="829" y="1175"/>
                    <a:pt x="829" y="1176"/>
                  </a:cubicBezTo>
                  <a:cubicBezTo>
                    <a:pt x="825" y="1180"/>
                    <a:pt x="825" y="1184"/>
                    <a:pt x="826" y="1188"/>
                  </a:cubicBezTo>
                  <a:cubicBezTo>
                    <a:pt x="822" y="1193"/>
                    <a:pt x="817" y="1195"/>
                    <a:pt x="814" y="1195"/>
                  </a:cubicBezTo>
                  <a:cubicBezTo>
                    <a:pt x="814" y="1195"/>
                    <a:pt x="813" y="1195"/>
                    <a:pt x="813" y="1195"/>
                  </a:cubicBezTo>
                  <a:cubicBezTo>
                    <a:pt x="813" y="1193"/>
                    <a:pt x="814" y="1191"/>
                    <a:pt x="816" y="1188"/>
                  </a:cubicBezTo>
                  <a:cubicBezTo>
                    <a:pt x="816" y="1188"/>
                    <a:pt x="816" y="1187"/>
                    <a:pt x="816" y="1187"/>
                  </a:cubicBezTo>
                  <a:cubicBezTo>
                    <a:pt x="814" y="1183"/>
                    <a:pt x="814" y="1182"/>
                    <a:pt x="816" y="1179"/>
                  </a:cubicBezTo>
                  <a:cubicBezTo>
                    <a:pt x="816" y="1179"/>
                    <a:pt x="816" y="1178"/>
                    <a:pt x="816" y="1177"/>
                  </a:cubicBezTo>
                  <a:cubicBezTo>
                    <a:pt x="816" y="1176"/>
                    <a:pt x="816" y="1176"/>
                    <a:pt x="816" y="1175"/>
                  </a:cubicBezTo>
                  <a:cubicBezTo>
                    <a:pt x="816" y="1175"/>
                    <a:pt x="815" y="1174"/>
                    <a:pt x="814" y="1174"/>
                  </a:cubicBezTo>
                  <a:cubicBezTo>
                    <a:pt x="813" y="1174"/>
                    <a:pt x="811" y="1175"/>
                    <a:pt x="809" y="1176"/>
                  </a:cubicBezTo>
                  <a:cubicBezTo>
                    <a:pt x="808" y="1177"/>
                    <a:pt x="806" y="1177"/>
                    <a:pt x="804" y="1178"/>
                  </a:cubicBezTo>
                  <a:cubicBezTo>
                    <a:pt x="804" y="1178"/>
                    <a:pt x="803" y="1178"/>
                    <a:pt x="803" y="1178"/>
                  </a:cubicBezTo>
                  <a:cubicBezTo>
                    <a:pt x="803" y="1178"/>
                    <a:pt x="803" y="1178"/>
                    <a:pt x="803" y="1178"/>
                  </a:cubicBezTo>
                  <a:cubicBezTo>
                    <a:pt x="802" y="1176"/>
                    <a:pt x="803" y="1175"/>
                    <a:pt x="804" y="1174"/>
                  </a:cubicBezTo>
                  <a:cubicBezTo>
                    <a:pt x="804" y="1173"/>
                    <a:pt x="805" y="1173"/>
                    <a:pt x="805" y="1172"/>
                  </a:cubicBezTo>
                  <a:cubicBezTo>
                    <a:pt x="806" y="1170"/>
                    <a:pt x="807" y="1168"/>
                    <a:pt x="808" y="1165"/>
                  </a:cubicBezTo>
                  <a:cubicBezTo>
                    <a:pt x="808" y="1165"/>
                    <a:pt x="808" y="1165"/>
                    <a:pt x="808" y="1165"/>
                  </a:cubicBezTo>
                  <a:cubicBezTo>
                    <a:pt x="807" y="1164"/>
                    <a:pt x="807" y="1164"/>
                    <a:pt x="806" y="1164"/>
                  </a:cubicBezTo>
                  <a:cubicBezTo>
                    <a:pt x="805" y="1164"/>
                    <a:pt x="805" y="1164"/>
                    <a:pt x="804" y="1164"/>
                  </a:cubicBezTo>
                  <a:cubicBezTo>
                    <a:pt x="803" y="1164"/>
                    <a:pt x="802" y="1164"/>
                    <a:pt x="802" y="1165"/>
                  </a:cubicBezTo>
                  <a:cubicBezTo>
                    <a:pt x="801" y="1165"/>
                    <a:pt x="801" y="1165"/>
                    <a:pt x="801" y="1165"/>
                  </a:cubicBezTo>
                  <a:cubicBezTo>
                    <a:pt x="799" y="1166"/>
                    <a:pt x="798" y="1167"/>
                    <a:pt x="797" y="1168"/>
                  </a:cubicBezTo>
                  <a:cubicBezTo>
                    <a:pt x="795" y="1170"/>
                    <a:pt x="793" y="1173"/>
                    <a:pt x="794" y="1175"/>
                  </a:cubicBezTo>
                  <a:cubicBezTo>
                    <a:pt x="795" y="1178"/>
                    <a:pt x="796" y="1179"/>
                    <a:pt x="797" y="1180"/>
                  </a:cubicBezTo>
                  <a:cubicBezTo>
                    <a:pt x="797" y="1181"/>
                    <a:pt x="798" y="1181"/>
                    <a:pt x="798" y="1181"/>
                  </a:cubicBezTo>
                  <a:cubicBezTo>
                    <a:pt x="799" y="1183"/>
                    <a:pt x="800" y="1184"/>
                    <a:pt x="800" y="1186"/>
                  </a:cubicBezTo>
                  <a:cubicBezTo>
                    <a:pt x="801" y="1187"/>
                    <a:pt x="801" y="1188"/>
                    <a:pt x="801" y="1189"/>
                  </a:cubicBezTo>
                  <a:cubicBezTo>
                    <a:pt x="801" y="1189"/>
                    <a:pt x="801" y="1190"/>
                    <a:pt x="801" y="1190"/>
                  </a:cubicBezTo>
                  <a:cubicBezTo>
                    <a:pt x="800" y="1191"/>
                    <a:pt x="799" y="1191"/>
                    <a:pt x="798" y="1191"/>
                  </a:cubicBezTo>
                  <a:cubicBezTo>
                    <a:pt x="797" y="1192"/>
                    <a:pt x="796" y="1192"/>
                    <a:pt x="795" y="1192"/>
                  </a:cubicBezTo>
                  <a:cubicBezTo>
                    <a:pt x="794" y="1192"/>
                    <a:pt x="793" y="1191"/>
                    <a:pt x="793" y="1191"/>
                  </a:cubicBezTo>
                  <a:cubicBezTo>
                    <a:pt x="793" y="1191"/>
                    <a:pt x="793" y="1191"/>
                    <a:pt x="793" y="1191"/>
                  </a:cubicBezTo>
                  <a:cubicBezTo>
                    <a:pt x="792" y="1190"/>
                    <a:pt x="792" y="1189"/>
                    <a:pt x="792" y="1187"/>
                  </a:cubicBezTo>
                  <a:cubicBezTo>
                    <a:pt x="793" y="1186"/>
                    <a:pt x="793" y="1184"/>
                    <a:pt x="792" y="1182"/>
                  </a:cubicBezTo>
                  <a:cubicBezTo>
                    <a:pt x="792" y="1182"/>
                    <a:pt x="792" y="1182"/>
                    <a:pt x="792" y="1182"/>
                  </a:cubicBezTo>
                  <a:cubicBezTo>
                    <a:pt x="791" y="1180"/>
                    <a:pt x="790" y="1180"/>
                    <a:pt x="788" y="1179"/>
                  </a:cubicBezTo>
                  <a:cubicBezTo>
                    <a:pt x="785" y="1177"/>
                    <a:pt x="782" y="1176"/>
                    <a:pt x="782" y="1168"/>
                  </a:cubicBezTo>
                  <a:cubicBezTo>
                    <a:pt x="782" y="1167"/>
                    <a:pt x="782" y="1167"/>
                    <a:pt x="782" y="1167"/>
                  </a:cubicBezTo>
                  <a:cubicBezTo>
                    <a:pt x="781" y="1166"/>
                    <a:pt x="780" y="1165"/>
                    <a:pt x="778" y="1165"/>
                  </a:cubicBezTo>
                  <a:cubicBezTo>
                    <a:pt x="776" y="1165"/>
                    <a:pt x="774" y="1167"/>
                    <a:pt x="773" y="1169"/>
                  </a:cubicBezTo>
                  <a:cubicBezTo>
                    <a:pt x="773" y="1169"/>
                    <a:pt x="772" y="1170"/>
                    <a:pt x="772" y="1170"/>
                  </a:cubicBezTo>
                  <a:cubicBezTo>
                    <a:pt x="767" y="1171"/>
                    <a:pt x="765" y="1173"/>
                    <a:pt x="762" y="1175"/>
                  </a:cubicBezTo>
                  <a:cubicBezTo>
                    <a:pt x="760" y="1176"/>
                    <a:pt x="759" y="1177"/>
                    <a:pt x="757" y="1177"/>
                  </a:cubicBezTo>
                  <a:cubicBezTo>
                    <a:pt x="755" y="1177"/>
                    <a:pt x="754" y="1177"/>
                    <a:pt x="752" y="1176"/>
                  </a:cubicBezTo>
                  <a:cubicBezTo>
                    <a:pt x="752" y="1176"/>
                    <a:pt x="751" y="1176"/>
                    <a:pt x="751" y="1176"/>
                  </a:cubicBezTo>
                  <a:cubicBezTo>
                    <a:pt x="751" y="1176"/>
                    <a:pt x="751" y="1176"/>
                    <a:pt x="751" y="1176"/>
                  </a:cubicBezTo>
                  <a:cubicBezTo>
                    <a:pt x="748" y="1176"/>
                    <a:pt x="747" y="1177"/>
                    <a:pt x="745" y="1178"/>
                  </a:cubicBezTo>
                  <a:cubicBezTo>
                    <a:pt x="744" y="1178"/>
                    <a:pt x="743" y="1179"/>
                    <a:pt x="742" y="1179"/>
                  </a:cubicBezTo>
                  <a:cubicBezTo>
                    <a:pt x="741" y="1179"/>
                    <a:pt x="741" y="1179"/>
                    <a:pt x="740" y="1179"/>
                  </a:cubicBezTo>
                  <a:cubicBezTo>
                    <a:pt x="737" y="1163"/>
                    <a:pt x="741" y="1160"/>
                    <a:pt x="747" y="1153"/>
                  </a:cubicBezTo>
                  <a:cubicBezTo>
                    <a:pt x="749" y="1152"/>
                    <a:pt x="750" y="1151"/>
                    <a:pt x="752" y="1149"/>
                  </a:cubicBezTo>
                  <a:cubicBezTo>
                    <a:pt x="753" y="1145"/>
                    <a:pt x="752" y="1141"/>
                    <a:pt x="751" y="1137"/>
                  </a:cubicBezTo>
                  <a:cubicBezTo>
                    <a:pt x="751" y="1135"/>
                    <a:pt x="750" y="1133"/>
                    <a:pt x="750" y="1132"/>
                  </a:cubicBezTo>
                  <a:cubicBezTo>
                    <a:pt x="750" y="1131"/>
                    <a:pt x="751" y="1130"/>
                    <a:pt x="752" y="1129"/>
                  </a:cubicBezTo>
                  <a:cubicBezTo>
                    <a:pt x="752" y="1128"/>
                    <a:pt x="754" y="1126"/>
                    <a:pt x="754" y="1124"/>
                  </a:cubicBezTo>
                  <a:cubicBezTo>
                    <a:pt x="755" y="1122"/>
                    <a:pt x="755" y="1120"/>
                    <a:pt x="756" y="1118"/>
                  </a:cubicBezTo>
                  <a:cubicBezTo>
                    <a:pt x="757" y="1114"/>
                    <a:pt x="758" y="1109"/>
                    <a:pt x="761" y="1106"/>
                  </a:cubicBezTo>
                  <a:cubicBezTo>
                    <a:pt x="763" y="1102"/>
                    <a:pt x="764" y="1095"/>
                    <a:pt x="764" y="1088"/>
                  </a:cubicBezTo>
                  <a:cubicBezTo>
                    <a:pt x="767" y="1086"/>
                    <a:pt x="768" y="1083"/>
                    <a:pt x="768" y="1081"/>
                  </a:cubicBezTo>
                  <a:cubicBezTo>
                    <a:pt x="767" y="1079"/>
                    <a:pt x="766" y="1078"/>
                    <a:pt x="763" y="1077"/>
                  </a:cubicBezTo>
                  <a:cubicBezTo>
                    <a:pt x="762" y="1076"/>
                    <a:pt x="761" y="1073"/>
                    <a:pt x="761" y="1070"/>
                  </a:cubicBezTo>
                  <a:cubicBezTo>
                    <a:pt x="762" y="1068"/>
                    <a:pt x="762" y="1064"/>
                    <a:pt x="765" y="1061"/>
                  </a:cubicBezTo>
                  <a:cubicBezTo>
                    <a:pt x="766" y="1061"/>
                    <a:pt x="766" y="1061"/>
                    <a:pt x="766" y="1061"/>
                  </a:cubicBezTo>
                  <a:cubicBezTo>
                    <a:pt x="766" y="1059"/>
                    <a:pt x="765" y="1058"/>
                    <a:pt x="764" y="1056"/>
                  </a:cubicBezTo>
                  <a:cubicBezTo>
                    <a:pt x="763" y="1054"/>
                    <a:pt x="762" y="1052"/>
                    <a:pt x="766" y="1047"/>
                  </a:cubicBezTo>
                  <a:cubicBezTo>
                    <a:pt x="766" y="1046"/>
                    <a:pt x="766" y="1044"/>
                    <a:pt x="765" y="1043"/>
                  </a:cubicBezTo>
                  <a:cubicBezTo>
                    <a:pt x="765" y="1040"/>
                    <a:pt x="764" y="1037"/>
                    <a:pt x="767" y="1034"/>
                  </a:cubicBezTo>
                  <a:cubicBezTo>
                    <a:pt x="767" y="1034"/>
                    <a:pt x="767" y="1034"/>
                    <a:pt x="767" y="1034"/>
                  </a:cubicBezTo>
                  <a:cubicBezTo>
                    <a:pt x="768" y="1032"/>
                    <a:pt x="768" y="1031"/>
                    <a:pt x="768" y="1030"/>
                  </a:cubicBezTo>
                  <a:cubicBezTo>
                    <a:pt x="768" y="1027"/>
                    <a:pt x="768" y="1026"/>
                    <a:pt x="773" y="1021"/>
                  </a:cubicBezTo>
                  <a:cubicBezTo>
                    <a:pt x="773" y="1021"/>
                    <a:pt x="773" y="1020"/>
                    <a:pt x="773" y="1020"/>
                  </a:cubicBezTo>
                  <a:cubicBezTo>
                    <a:pt x="773" y="1019"/>
                    <a:pt x="773" y="1019"/>
                    <a:pt x="773" y="1019"/>
                  </a:cubicBezTo>
                  <a:cubicBezTo>
                    <a:pt x="772" y="1017"/>
                    <a:pt x="772" y="1012"/>
                    <a:pt x="773" y="1008"/>
                  </a:cubicBezTo>
                  <a:cubicBezTo>
                    <a:pt x="774" y="1006"/>
                    <a:pt x="775" y="1005"/>
                    <a:pt x="776" y="1003"/>
                  </a:cubicBezTo>
                  <a:cubicBezTo>
                    <a:pt x="777" y="1000"/>
                    <a:pt x="776" y="994"/>
                    <a:pt x="775" y="988"/>
                  </a:cubicBezTo>
                  <a:cubicBezTo>
                    <a:pt x="774" y="985"/>
                    <a:pt x="774" y="982"/>
                    <a:pt x="773" y="980"/>
                  </a:cubicBezTo>
                  <a:cubicBezTo>
                    <a:pt x="773" y="978"/>
                    <a:pt x="773" y="978"/>
                    <a:pt x="773" y="978"/>
                  </a:cubicBezTo>
                  <a:cubicBezTo>
                    <a:pt x="773" y="977"/>
                    <a:pt x="773" y="976"/>
                    <a:pt x="773" y="975"/>
                  </a:cubicBezTo>
                  <a:cubicBezTo>
                    <a:pt x="774" y="974"/>
                    <a:pt x="775" y="972"/>
                    <a:pt x="777" y="971"/>
                  </a:cubicBezTo>
                  <a:cubicBezTo>
                    <a:pt x="778" y="969"/>
                    <a:pt x="781" y="966"/>
                    <a:pt x="782" y="963"/>
                  </a:cubicBezTo>
                  <a:cubicBezTo>
                    <a:pt x="782" y="958"/>
                    <a:pt x="781" y="954"/>
                    <a:pt x="780" y="949"/>
                  </a:cubicBezTo>
                  <a:cubicBezTo>
                    <a:pt x="778" y="945"/>
                    <a:pt x="777" y="941"/>
                    <a:pt x="778" y="937"/>
                  </a:cubicBezTo>
                  <a:cubicBezTo>
                    <a:pt x="778" y="929"/>
                    <a:pt x="781" y="924"/>
                    <a:pt x="785" y="916"/>
                  </a:cubicBezTo>
                  <a:cubicBezTo>
                    <a:pt x="786" y="914"/>
                    <a:pt x="786" y="914"/>
                    <a:pt x="786" y="914"/>
                  </a:cubicBezTo>
                  <a:cubicBezTo>
                    <a:pt x="787" y="914"/>
                    <a:pt x="787" y="914"/>
                    <a:pt x="787" y="914"/>
                  </a:cubicBezTo>
                  <a:cubicBezTo>
                    <a:pt x="788" y="913"/>
                    <a:pt x="790" y="912"/>
                    <a:pt x="792" y="910"/>
                  </a:cubicBezTo>
                  <a:cubicBezTo>
                    <a:pt x="794" y="908"/>
                    <a:pt x="796" y="905"/>
                    <a:pt x="796" y="902"/>
                  </a:cubicBezTo>
                  <a:cubicBezTo>
                    <a:pt x="797" y="901"/>
                    <a:pt x="797" y="900"/>
                    <a:pt x="799" y="899"/>
                  </a:cubicBezTo>
                  <a:cubicBezTo>
                    <a:pt x="800" y="898"/>
                    <a:pt x="801" y="897"/>
                    <a:pt x="802" y="896"/>
                  </a:cubicBezTo>
                  <a:cubicBezTo>
                    <a:pt x="803" y="894"/>
                    <a:pt x="803" y="894"/>
                    <a:pt x="803" y="894"/>
                  </a:cubicBezTo>
                  <a:cubicBezTo>
                    <a:pt x="804" y="894"/>
                    <a:pt x="805" y="894"/>
                    <a:pt x="805" y="894"/>
                  </a:cubicBezTo>
                  <a:cubicBezTo>
                    <a:pt x="815" y="887"/>
                    <a:pt x="821" y="880"/>
                    <a:pt x="825" y="876"/>
                  </a:cubicBezTo>
                  <a:cubicBezTo>
                    <a:pt x="827" y="873"/>
                    <a:pt x="829" y="871"/>
                    <a:pt x="830" y="871"/>
                  </a:cubicBezTo>
                  <a:cubicBezTo>
                    <a:pt x="831" y="871"/>
                    <a:pt x="833" y="874"/>
                    <a:pt x="834" y="876"/>
                  </a:cubicBezTo>
                  <a:cubicBezTo>
                    <a:pt x="836" y="879"/>
                    <a:pt x="837" y="882"/>
                    <a:pt x="841" y="882"/>
                  </a:cubicBezTo>
                  <a:cubicBezTo>
                    <a:pt x="842" y="882"/>
                    <a:pt x="843" y="882"/>
                    <a:pt x="844" y="881"/>
                  </a:cubicBezTo>
                  <a:cubicBezTo>
                    <a:pt x="845" y="881"/>
                    <a:pt x="846" y="880"/>
                    <a:pt x="846" y="878"/>
                  </a:cubicBezTo>
                  <a:cubicBezTo>
                    <a:pt x="847" y="876"/>
                    <a:pt x="845" y="874"/>
                    <a:pt x="844" y="871"/>
                  </a:cubicBezTo>
                  <a:cubicBezTo>
                    <a:pt x="843" y="869"/>
                    <a:pt x="842" y="867"/>
                    <a:pt x="842" y="866"/>
                  </a:cubicBezTo>
                  <a:cubicBezTo>
                    <a:pt x="842" y="865"/>
                    <a:pt x="845" y="861"/>
                    <a:pt x="851" y="858"/>
                  </a:cubicBezTo>
                  <a:cubicBezTo>
                    <a:pt x="851" y="858"/>
                    <a:pt x="851" y="858"/>
                    <a:pt x="851" y="858"/>
                  </a:cubicBezTo>
                  <a:cubicBezTo>
                    <a:pt x="851" y="858"/>
                    <a:pt x="851" y="858"/>
                    <a:pt x="851" y="858"/>
                  </a:cubicBezTo>
                  <a:cubicBezTo>
                    <a:pt x="852" y="857"/>
                    <a:pt x="853" y="857"/>
                    <a:pt x="855" y="856"/>
                  </a:cubicBezTo>
                  <a:cubicBezTo>
                    <a:pt x="855" y="856"/>
                    <a:pt x="856" y="856"/>
                    <a:pt x="857" y="855"/>
                  </a:cubicBezTo>
                  <a:cubicBezTo>
                    <a:pt x="857" y="856"/>
                    <a:pt x="858" y="856"/>
                    <a:pt x="858" y="856"/>
                  </a:cubicBezTo>
                  <a:cubicBezTo>
                    <a:pt x="859" y="857"/>
                    <a:pt x="860" y="858"/>
                    <a:pt x="860" y="858"/>
                  </a:cubicBezTo>
                  <a:cubicBezTo>
                    <a:pt x="861" y="858"/>
                    <a:pt x="861" y="857"/>
                    <a:pt x="862" y="857"/>
                  </a:cubicBezTo>
                  <a:cubicBezTo>
                    <a:pt x="863" y="856"/>
                    <a:pt x="863" y="854"/>
                    <a:pt x="863" y="851"/>
                  </a:cubicBezTo>
                  <a:cubicBezTo>
                    <a:pt x="863" y="850"/>
                    <a:pt x="864" y="850"/>
                    <a:pt x="866" y="849"/>
                  </a:cubicBezTo>
                  <a:cubicBezTo>
                    <a:pt x="867" y="848"/>
                    <a:pt x="868" y="848"/>
                    <a:pt x="869" y="847"/>
                  </a:cubicBezTo>
                  <a:cubicBezTo>
                    <a:pt x="870" y="846"/>
                    <a:pt x="871" y="845"/>
                    <a:pt x="871" y="844"/>
                  </a:cubicBezTo>
                  <a:cubicBezTo>
                    <a:pt x="872" y="843"/>
                    <a:pt x="872" y="841"/>
                    <a:pt x="873" y="841"/>
                  </a:cubicBezTo>
                  <a:cubicBezTo>
                    <a:pt x="873" y="841"/>
                    <a:pt x="874" y="841"/>
                    <a:pt x="874" y="841"/>
                  </a:cubicBezTo>
                  <a:cubicBezTo>
                    <a:pt x="875" y="841"/>
                    <a:pt x="875" y="841"/>
                    <a:pt x="876" y="842"/>
                  </a:cubicBezTo>
                  <a:cubicBezTo>
                    <a:pt x="877" y="842"/>
                    <a:pt x="878" y="843"/>
                    <a:pt x="879" y="843"/>
                  </a:cubicBezTo>
                  <a:cubicBezTo>
                    <a:pt x="879" y="843"/>
                    <a:pt x="879" y="843"/>
                    <a:pt x="879" y="843"/>
                  </a:cubicBezTo>
                  <a:cubicBezTo>
                    <a:pt x="879" y="843"/>
                    <a:pt x="879" y="843"/>
                    <a:pt x="879" y="843"/>
                  </a:cubicBezTo>
                  <a:cubicBezTo>
                    <a:pt x="883" y="843"/>
                    <a:pt x="887" y="840"/>
                    <a:pt x="890" y="835"/>
                  </a:cubicBezTo>
                  <a:cubicBezTo>
                    <a:pt x="890" y="835"/>
                    <a:pt x="890" y="834"/>
                    <a:pt x="889" y="834"/>
                  </a:cubicBezTo>
                  <a:cubicBezTo>
                    <a:pt x="888" y="833"/>
                    <a:pt x="885" y="832"/>
                    <a:pt x="883" y="832"/>
                  </a:cubicBezTo>
                  <a:cubicBezTo>
                    <a:pt x="882" y="832"/>
                    <a:pt x="880" y="832"/>
                    <a:pt x="879" y="831"/>
                  </a:cubicBezTo>
                  <a:cubicBezTo>
                    <a:pt x="883" y="828"/>
                    <a:pt x="885" y="826"/>
                    <a:pt x="884" y="824"/>
                  </a:cubicBezTo>
                  <a:cubicBezTo>
                    <a:pt x="884" y="823"/>
                    <a:pt x="882" y="822"/>
                    <a:pt x="879" y="822"/>
                  </a:cubicBezTo>
                  <a:cubicBezTo>
                    <a:pt x="879" y="820"/>
                    <a:pt x="880" y="819"/>
                    <a:pt x="882" y="817"/>
                  </a:cubicBezTo>
                  <a:cubicBezTo>
                    <a:pt x="882" y="816"/>
                    <a:pt x="883" y="814"/>
                    <a:pt x="884" y="813"/>
                  </a:cubicBezTo>
                  <a:cubicBezTo>
                    <a:pt x="884" y="810"/>
                    <a:pt x="885" y="809"/>
                    <a:pt x="888" y="809"/>
                  </a:cubicBezTo>
                  <a:cubicBezTo>
                    <a:pt x="889" y="809"/>
                    <a:pt x="890" y="809"/>
                    <a:pt x="892" y="809"/>
                  </a:cubicBezTo>
                  <a:cubicBezTo>
                    <a:pt x="892" y="809"/>
                    <a:pt x="892" y="809"/>
                    <a:pt x="892" y="809"/>
                  </a:cubicBezTo>
                  <a:cubicBezTo>
                    <a:pt x="892" y="809"/>
                    <a:pt x="892" y="809"/>
                    <a:pt x="892" y="809"/>
                  </a:cubicBezTo>
                  <a:cubicBezTo>
                    <a:pt x="894" y="807"/>
                    <a:pt x="895" y="806"/>
                    <a:pt x="896" y="805"/>
                  </a:cubicBezTo>
                  <a:cubicBezTo>
                    <a:pt x="898" y="804"/>
                    <a:pt x="899" y="803"/>
                    <a:pt x="902" y="801"/>
                  </a:cubicBezTo>
                  <a:cubicBezTo>
                    <a:pt x="902" y="801"/>
                    <a:pt x="903" y="802"/>
                    <a:pt x="903" y="802"/>
                  </a:cubicBezTo>
                  <a:cubicBezTo>
                    <a:pt x="905" y="803"/>
                    <a:pt x="907" y="804"/>
                    <a:pt x="909" y="804"/>
                  </a:cubicBezTo>
                  <a:cubicBezTo>
                    <a:pt x="910" y="804"/>
                    <a:pt x="911" y="804"/>
                    <a:pt x="912" y="803"/>
                  </a:cubicBezTo>
                  <a:cubicBezTo>
                    <a:pt x="912" y="803"/>
                    <a:pt x="912" y="803"/>
                    <a:pt x="912" y="802"/>
                  </a:cubicBezTo>
                  <a:cubicBezTo>
                    <a:pt x="912" y="801"/>
                    <a:pt x="912" y="800"/>
                    <a:pt x="912" y="799"/>
                  </a:cubicBezTo>
                  <a:cubicBezTo>
                    <a:pt x="911" y="798"/>
                    <a:pt x="910" y="797"/>
                    <a:pt x="913" y="793"/>
                  </a:cubicBezTo>
                  <a:cubicBezTo>
                    <a:pt x="915" y="792"/>
                    <a:pt x="916" y="791"/>
                    <a:pt x="918" y="791"/>
                  </a:cubicBezTo>
                  <a:cubicBezTo>
                    <a:pt x="920" y="791"/>
                    <a:pt x="922" y="793"/>
                    <a:pt x="923" y="794"/>
                  </a:cubicBezTo>
                  <a:cubicBezTo>
                    <a:pt x="925" y="795"/>
                    <a:pt x="926" y="796"/>
                    <a:pt x="927" y="796"/>
                  </a:cubicBezTo>
                  <a:cubicBezTo>
                    <a:pt x="928" y="796"/>
                    <a:pt x="928" y="796"/>
                    <a:pt x="928" y="796"/>
                  </a:cubicBezTo>
                  <a:cubicBezTo>
                    <a:pt x="931" y="796"/>
                    <a:pt x="933" y="793"/>
                    <a:pt x="934" y="790"/>
                  </a:cubicBezTo>
                  <a:cubicBezTo>
                    <a:pt x="935" y="788"/>
                    <a:pt x="935" y="787"/>
                    <a:pt x="937" y="786"/>
                  </a:cubicBezTo>
                  <a:cubicBezTo>
                    <a:pt x="937" y="786"/>
                    <a:pt x="938" y="786"/>
                    <a:pt x="938" y="786"/>
                  </a:cubicBezTo>
                  <a:cubicBezTo>
                    <a:pt x="940" y="786"/>
                    <a:pt x="942" y="786"/>
                    <a:pt x="942" y="788"/>
                  </a:cubicBezTo>
                  <a:cubicBezTo>
                    <a:pt x="937" y="796"/>
                    <a:pt x="932" y="800"/>
                    <a:pt x="926" y="803"/>
                  </a:cubicBezTo>
                  <a:cubicBezTo>
                    <a:pt x="926" y="803"/>
                    <a:pt x="926" y="803"/>
                    <a:pt x="926" y="803"/>
                  </a:cubicBezTo>
                  <a:cubicBezTo>
                    <a:pt x="926" y="803"/>
                    <a:pt x="926" y="804"/>
                    <a:pt x="926" y="804"/>
                  </a:cubicBezTo>
                  <a:cubicBezTo>
                    <a:pt x="928" y="808"/>
                    <a:pt x="932" y="810"/>
                    <a:pt x="937" y="810"/>
                  </a:cubicBezTo>
                  <a:cubicBezTo>
                    <a:pt x="941" y="810"/>
                    <a:pt x="946" y="808"/>
                    <a:pt x="949" y="806"/>
                  </a:cubicBezTo>
                  <a:cubicBezTo>
                    <a:pt x="949" y="806"/>
                    <a:pt x="949" y="806"/>
                    <a:pt x="949" y="806"/>
                  </a:cubicBezTo>
                  <a:cubicBezTo>
                    <a:pt x="950" y="804"/>
                    <a:pt x="950" y="802"/>
                    <a:pt x="950" y="799"/>
                  </a:cubicBezTo>
                  <a:cubicBezTo>
                    <a:pt x="950" y="795"/>
                    <a:pt x="950" y="790"/>
                    <a:pt x="952" y="788"/>
                  </a:cubicBezTo>
                  <a:cubicBezTo>
                    <a:pt x="952" y="788"/>
                    <a:pt x="953" y="789"/>
                    <a:pt x="954" y="789"/>
                  </a:cubicBezTo>
                  <a:cubicBezTo>
                    <a:pt x="955" y="791"/>
                    <a:pt x="956" y="792"/>
                    <a:pt x="958" y="792"/>
                  </a:cubicBezTo>
                  <a:cubicBezTo>
                    <a:pt x="958" y="792"/>
                    <a:pt x="959" y="792"/>
                    <a:pt x="960" y="792"/>
                  </a:cubicBezTo>
                  <a:cubicBezTo>
                    <a:pt x="962" y="789"/>
                    <a:pt x="962" y="785"/>
                    <a:pt x="962" y="781"/>
                  </a:cubicBezTo>
                  <a:cubicBezTo>
                    <a:pt x="961" y="776"/>
                    <a:pt x="961" y="772"/>
                    <a:pt x="964" y="769"/>
                  </a:cubicBezTo>
                  <a:cubicBezTo>
                    <a:pt x="967" y="767"/>
                    <a:pt x="968" y="767"/>
                    <a:pt x="970" y="767"/>
                  </a:cubicBezTo>
                  <a:cubicBezTo>
                    <a:pt x="973" y="766"/>
                    <a:pt x="975" y="766"/>
                    <a:pt x="978" y="764"/>
                  </a:cubicBezTo>
                  <a:cubicBezTo>
                    <a:pt x="978" y="764"/>
                    <a:pt x="978" y="764"/>
                    <a:pt x="978" y="763"/>
                  </a:cubicBezTo>
                  <a:cubicBezTo>
                    <a:pt x="977" y="760"/>
                    <a:pt x="977" y="756"/>
                    <a:pt x="977" y="756"/>
                  </a:cubicBezTo>
                  <a:cubicBezTo>
                    <a:pt x="978" y="754"/>
                    <a:pt x="980" y="754"/>
                    <a:pt x="982" y="754"/>
                  </a:cubicBezTo>
                  <a:cubicBezTo>
                    <a:pt x="984" y="753"/>
                    <a:pt x="987" y="753"/>
                    <a:pt x="989" y="749"/>
                  </a:cubicBezTo>
                  <a:cubicBezTo>
                    <a:pt x="989" y="749"/>
                    <a:pt x="989" y="748"/>
                    <a:pt x="989" y="748"/>
                  </a:cubicBezTo>
                  <a:cubicBezTo>
                    <a:pt x="989" y="744"/>
                    <a:pt x="985" y="743"/>
                    <a:pt x="980" y="742"/>
                  </a:cubicBezTo>
                  <a:cubicBezTo>
                    <a:pt x="980" y="742"/>
                    <a:pt x="979" y="741"/>
                    <a:pt x="978" y="741"/>
                  </a:cubicBezTo>
                  <a:cubicBezTo>
                    <a:pt x="977" y="741"/>
                    <a:pt x="976" y="741"/>
                    <a:pt x="975" y="741"/>
                  </a:cubicBezTo>
                  <a:cubicBezTo>
                    <a:pt x="971" y="741"/>
                    <a:pt x="969" y="744"/>
                    <a:pt x="968" y="746"/>
                  </a:cubicBezTo>
                  <a:cubicBezTo>
                    <a:pt x="966" y="749"/>
                    <a:pt x="963" y="752"/>
                    <a:pt x="960" y="752"/>
                  </a:cubicBezTo>
                  <a:cubicBezTo>
                    <a:pt x="960" y="752"/>
                    <a:pt x="960" y="752"/>
                    <a:pt x="960" y="752"/>
                  </a:cubicBezTo>
                  <a:cubicBezTo>
                    <a:pt x="960" y="752"/>
                    <a:pt x="960" y="752"/>
                    <a:pt x="960" y="752"/>
                  </a:cubicBezTo>
                  <a:cubicBezTo>
                    <a:pt x="958" y="751"/>
                    <a:pt x="957" y="747"/>
                    <a:pt x="956" y="743"/>
                  </a:cubicBezTo>
                  <a:cubicBezTo>
                    <a:pt x="955" y="739"/>
                    <a:pt x="954" y="733"/>
                    <a:pt x="951" y="729"/>
                  </a:cubicBezTo>
                  <a:cubicBezTo>
                    <a:pt x="946" y="719"/>
                    <a:pt x="947" y="711"/>
                    <a:pt x="948" y="702"/>
                  </a:cubicBezTo>
                  <a:cubicBezTo>
                    <a:pt x="948" y="698"/>
                    <a:pt x="948" y="694"/>
                    <a:pt x="948" y="689"/>
                  </a:cubicBezTo>
                  <a:cubicBezTo>
                    <a:pt x="948" y="686"/>
                    <a:pt x="946" y="684"/>
                    <a:pt x="945" y="682"/>
                  </a:cubicBezTo>
                  <a:cubicBezTo>
                    <a:pt x="943" y="680"/>
                    <a:pt x="942" y="678"/>
                    <a:pt x="941" y="676"/>
                  </a:cubicBezTo>
                  <a:cubicBezTo>
                    <a:pt x="941" y="674"/>
                    <a:pt x="941" y="672"/>
                    <a:pt x="942" y="670"/>
                  </a:cubicBezTo>
                  <a:cubicBezTo>
                    <a:pt x="942" y="667"/>
                    <a:pt x="942" y="665"/>
                    <a:pt x="941" y="662"/>
                  </a:cubicBezTo>
                  <a:cubicBezTo>
                    <a:pt x="940" y="659"/>
                    <a:pt x="939" y="657"/>
                    <a:pt x="937" y="655"/>
                  </a:cubicBezTo>
                  <a:cubicBezTo>
                    <a:pt x="935" y="653"/>
                    <a:pt x="933" y="651"/>
                    <a:pt x="932" y="649"/>
                  </a:cubicBezTo>
                  <a:cubicBezTo>
                    <a:pt x="932" y="646"/>
                    <a:pt x="934" y="644"/>
                    <a:pt x="936" y="641"/>
                  </a:cubicBezTo>
                  <a:cubicBezTo>
                    <a:pt x="937" y="641"/>
                    <a:pt x="937" y="640"/>
                    <a:pt x="938" y="639"/>
                  </a:cubicBezTo>
                  <a:cubicBezTo>
                    <a:pt x="938" y="639"/>
                    <a:pt x="938" y="639"/>
                    <a:pt x="938" y="639"/>
                  </a:cubicBezTo>
                  <a:cubicBezTo>
                    <a:pt x="937" y="627"/>
                    <a:pt x="940" y="626"/>
                    <a:pt x="947" y="622"/>
                  </a:cubicBezTo>
                  <a:cubicBezTo>
                    <a:pt x="948" y="621"/>
                    <a:pt x="949" y="620"/>
                    <a:pt x="950" y="619"/>
                  </a:cubicBezTo>
                  <a:cubicBezTo>
                    <a:pt x="950" y="619"/>
                    <a:pt x="951" y="619"/>
                    <a:pt x="951" y="618"/>
                  </a:cubicBezTo>
                  <a:cubicBezTo>
                    <a:pt x="951" y="617"/>
                    <a:pt x="951" y="615"/>
                    <a:pt x="951" y="613"/>
                  </a:cubicBezTo>
                  <a:cubicBezTo>
                    <a:pt x="951" y="609"/>
                    <a:pt x="951" y="605"/>
                    <a:pt x="954" y="603"/>
                  </a:cubicBezTo>
                  <a:cubicBezTo>
                    <a:pt x="955" y="602"/>
                    <a:pt x="955" y="602"/>
                    <a:pt x="956" y="602"/>
                  </a:cubicBezTo>
                  <a:cubicBezTo>
                    <a:pt x="958" y="602"/>
                    <a:pt x="960" y="603"/>
                    <a:pt x="962" y="603"/>
                  </a:cubicBezTo>
                  <a:cubicBezTo>
                    <a:pt x="963" y="603"/>
                    <a:pt x="965" y="604"/>
                    <a:pt x="966" y="604"/>
                  </a:cubicBezTo>
                  <a:cubicBezTo>
                    <a:pt x="967" y="604"/>
                    <a:pt x="967" y="604"/>
                    <a:pt x="968" y="603"/>
                  </a:cubicBezTo>
                  <a:cubicBezTo>
                    <a:pt x="969" y="602"/>
                    <a:pt x="969" y="599"/>
                    <a:pt x="969" y="595"/>
                  </a:cubicBezTo>
                  <a:cubicBezTo>
                    <a:pt x="969" y="592"/>
                    <a:pt x="968" y="587"/>
                    <a:pt x="969" y="586"/>
                  </a:cubicBezTo>
                  <a:cubicBezTo>
                    <a:pt x="970" y="586"/>
                    <a:pt x="970" y="586"/>
                    <a:pt x="970" y="586"/>
                  </a:cubicBezTo>
                  <a:cubicBezTo>
                    <a:pt x="970" y="586"/>
                    <a:pt x="971" y="587"/>
                    <a:pt x="972" y="588"/>
                  </a:cubicBezTo>
                  <a:cubicBezTo>
                    <a:pt x="973" y="591"/>
                    <a:pt x="975" y="595"/>
                    <a:pt x="982" y="597"/>
                  </a:cubicBezTo>
                  <a:cubicBezTo>
                    <a:pt x="982" y="598"/>
                    <a:pt x="982" y="599"/>
                    <a:pt x="983" y="601"/>
                  </a:cubicBezTo>
                  <a:cubicBezTo>
                    <a:pt x="983" y="605"/>
                    <a:pt x="983" y="608"/>
                    <a:pt x="984" y="609"/>
                  </a:cubicBezTo>
                  <a:cubicBezTo>
                    <a:pt x="985" y="609"/>
                    <a:pt x="985" y="609"/>
                    <a:pt x="985" y="609"/>
                  </a:cubicBezTo>
                  <a:cubicBezTo>
                    <a:pt x="990" y="611"/>
                    <a:pt x="990" y="611"/>
                    <a:pt x="992" y="615"/>
                  </a:cubicBezTo>
                  <a:cubicBezTo>
                    <a:pt x="992" y="616"/>
                    <a:pt x="992" y="617"/>
                    <a:pt x="993" y="618"/>
                  </a:cubicBezTo>
                  <a:cubicBezTo>
                    <a:pt x="993" y="618"/>
                    <a:pt x="993" y="618"/>
                    <a:pt x="993" y="618"/>
                  </a:cubicBezTo>
                  <a:cubicBezTo>
                    <a:pt x="994" y="619"/>
                    <a:pt x="994" y="619"/>
                    <a:pt x="995" y="619"/>
                  </a:cubicBezTo>
                  <a:cubicBezTo>
                    <a:pt x="997" y="619"/>
                    <a:pt x="997" y="616"/>
                    <a:pt x="998" y="614"/>
                  </a:cubicBezTo>
                  <a:cubicBezTo>
                    <a:pt x="999" y="611"/>
                    <a:pt x="999" y="610"/>
                    <a:pt x="1000" y="610"/>
                  </a:cubicBezTo>
                  <a:cubicBezTo>
                    <a:pt x="1000" y="610"/>
                    <a:pt x="1001" y="610"/>
                    <a:pt x="1001" y="610"/>
                  </a:cubicBezTo>
                  <a:cubicBezTo>
                    <a:pt x="1003" y="611"/>
                    <a:pt x="1003" y="613"/>
                    <a:pt x="1004" y="615"/>
                  </a:cubicBezTo>
                  <a:cubicBezTo>
                    <a:pt x="1004" y="617"/>
                    <a:pt x="1005" y="620"/>
                    <a:pt x="1006" y="621"/>
                  </a:cubicBezTo>
                  <a:cubicBezTo>
                    <a:pt x="1007" y="622"/>
                    <a:pt x="1007" y="622"/>
                    <a:pt x="1008" y="622"/>
                  </a:cubicBezTo>
                  <a:cubicBezTo>
                    <a:pt x="1009" y="622"/>
                    <a:pt x="1010" y="622"/>
                    <a:pt x="1011" y="622"/>
                  </a:cubicBezTo>
                  <a:cubicBezTo>
                    <a:pt x="1011" y="621"/>
                    <a:pt x="1011" y="621"/>
                    <a:pt x="1012" y="621"/>
                  </a:cubicBezTo>
                  <a:cubicBezTo>
                    <a:pt x="1012" y="621"/>
                    <a:pt x="1013" y="621"/>
                    <a:pt x="1013" y="620"/>
                  </a:cubicBezTo>
                  <a:cubicBezTo>
                    <a:pt x="1012" y="613"/>
                    <a:pt x="1013" y="611"/>
                    <a:pt x="1014" y="610"/>
                  </a:cubicBezTo>
                  <a:cubicBezTo>
                    <a:pt x="1014" y="609"/>
                    <a:pt x="1015" y="608"/>
                    <a:pt x="1015" y="606"/>
                  </a:cubicBezTo>
                  <a:cubicBezTo>
                    <a:pt x="1016" y="603"/>
                    <a:pt x="1015" y="602"/>
                    <a:pt x="1013" y="601"/>
                  </a:cubicBezTo>
                  <a:cubicBezTo>
                    <a:pt x="1011" y="599"/>
                    <a:pt x="1009" y="597"/>
                    <a:pt x="1008" y="591"/>
                  </a:cubicBezTo>
                  <a:cubicBezTo>
                    <a:pt x="1005" y="581"/>
                    <a:pt x="1005" y="570"/>
                    <a:pt x="1006" y="559"/>
                  </a:cubicBezTo>
                  <a:cubicBezTo>
                    <a:pt x="1006" y="558"/>
                    <a:pt x="1006" y="558"/>
                    <a:pt x="1006" y="558"/>
                  </a:cubicBezTo>
                  <a:cubicBezTo>
                    <a:pt x="1006" y="557"/>
                    <a:pt x="1006" y="557"/>
                    <a:pt x="1006" y="556"/>
                  </a:cubicBezTo>
                  <a:cubicBezTo>
                    <a:pt x="1006" y="551"/>
                    <a:pt x="1007" y="550"/>
                    <a:pt x="1009" y="549"/>
                  </a:cubicBezTo>
                  <a:cubicBezTo>
                    <a:pt x="1009" y="549"/>
                    <a:pt x="1010" y="549"/>
                    <a:pt x="1010" y="549"/>
                  </a:cubicBezTo>
                  <a:cubicBezTo>
                    <a:pt x="1011" y="549"/>
                    <a:pt x="1013" y="550"/>
                    <a:pt x="1014" y="552"/>
                  </a:cubicBezTo>
                  <a:cubicBezTo>
                    <a:pt x="1014" y="552"/>
                    <a:pt x="1015" y="552"/>
                    <a:pt x="1015" y="552"/>
                  </a:cubicBezTo>
                  <a:cubicBezTo>
                    <a:pt x="1015" y="552"/>
                    <a:pt x="1015" y="552"/>
                    <a:pt x="1015" y="552"/>
                  </a:cubicBezTo>
                  <a:cubicBezTo>
                    <a:pt x="1015" y="552"/>
                    <a:pt x="1015" y="552"/>
                    <a:pt x="1016" y="552"/>
                  </a:cubicBezTo>
                  <a:cubicBezTo>
                    <a:pt x="1016" y="551"/>
                    <a:pt x="1019" y="549"/>
                    <a:pt x="1018" y="547"/>
                  </a:cubicBezTo>
                  <a:cubicBezTo>
                    <a:pt x="1017" y="545"/>
                    <a:pt x="1013" y="544"/>
                    <a:pt x="1005" y="544"/>
                  </a:cubicBezTo>
                  <a:cubicBezTo>
                    <a:pt x="1005" y="544"/>
                    <a:pt x="1005" y="544"/>
                    <a:pt x="1005" y="544"/>
                  </a:cubicBezTo>
                  <a:cubicBezTo>
                    <a:pt x="997" y="537"/>
                    <a:pt x="997" y="534"/>
                    <a:pt x="996" y="531"/>
                  </a:cubicBezTo>
                  <a:cubicBezTo>
                    <a:pt x="996" y="530"/>
                    <a:pt x="995" y="529"/>
                    <a:pt x="994" y="527"/>
                  </a:cubicBezTo>
                  <a:cubicBezTo>
                    <a:pt x="992" y="525"/>
                    <a:pt x="990" y="525"/>
                    <a:pt x="989" y="524"/>
                  </a:cubicBezTo>
                  <a:cubicBezTo>
                    <a:pt x="987" y="523"/>
                    <a:pt x="985" y="523"/>
                    <a:pt x="983" y="518"/>
                  </a:cubicBezTo>
                  <a:cubicBezTo>
                    <a:pt x="983" y="517"/>
                    <a:pt x="984" y="516"/>
                    <a:pt x="986" y="514"/>
                  </a:cubicBezTo>
                  <a:cubicBezTo>
                    <a:pt x="988" y="511"/>
                    <a:pt x="992" y="505"/>
                    <a:pt x="995" y="495"/>
                  </a:cubicBezTo>
                  <a:cubicBezTo>
                    <a:pt x="996" y="495"/>
                    <a:pt x="996" y="495"/>
                    <a:pt x="996" y="495"/>
                  </a:cubicBezTo>
                  <a:cubicBezTo>
                    <a:pt x="996" y="495"/>
                    <a:pt x="997" y="495"/>
                    <a:pt x="998" y="495"/>
                  </a:cubicBezTo>
                  <a:cubicBezTo>
                    <a:pt x="998" y="496"/>
                    <a:pt x="999" y="496"/>
                    <a:pt x="1001" y="496"/>
                  </a:cubicBezTo>
                  <a:cubicBezTo>
                    <a:pt x="1001" y="496"/>
                    <a:pt x="1001" y="496"/>
                    <a:pt x="1001" y="496"/>
                  </a:cubicBezTo>
                  <a:cubicBezTo>
                    <a:pt x="1002" y="496"/>
                    <a:pt x="1004" y="495"/>
                    <a:pt x="1005" y="495"/>
                  </a:cubicBezTo>
                  <a:cubicBezTo>
                    <a:pt x="1006" y="494"/>
                    <a:pt x="1007" y="494"/>
                    <a:pt x="1007" y="494"/>
                  </a:cubicBezTo>
                  <a:cubicBezTo>
                    <a:pt x="1006" y="497"/>
                    <a:pt x="1004" y="500"/>
                    <a:pt x="1003" y="500"/>
                  </a:cubicBezTo>
                  <a:cubicBezTo>
                    <a:pt x="1003" y="501"/>
                    <a:pt x="1002" y="501"/>
                    <a:pt x="1002" y="501"/>
                  </a:cubicBezTo>
                  <a:cubicBezTo>
                    <a:pt x="1002" y="507"/>
                    <a:pt x="1002" y="517"/>
                    <a:pt x="1007" y="522"/>
                  </a:cubicBezTo>
                  <a:cubicBezTo>
                    <a:pt x="1010" y="528"/>
                    <a:pt x="1013" y="529"/>
                    <a:pt x="1016" y="531"/>
                  </a:cubicBezTo>
                  <a:cubicBezTo>
                    <a:pt x="1017" y="531"/>
                    <a:pt x="1018" y="532"/>
                    <a:pt x="1019" y="532"/>
                  </a:cubicBezTo>
                  <a:cubicBezTo>
                    <a:pt x="1022" y="538"/>
                    <a:pt x="1027" y="543"/>
                    <a:pt x="1037" y="546"/>
                  </a:cubicBezTo>
                  <a:cubicBezTo>
                    <a:pt x="1039" y="547"/>
                    <a:pt x="1038" y="550"/>
                    <a:pt x="1038" y="552"/>
                  </a:cubicBezTo>
                  <a:cubicBezTo>
                    <a:pt x="1037" y="554"/>
                    <a:pt x="1037" y="556"/>
                    <a:pt x="1038" y="557"/>
                  </a:cubicBezTo>
                  <a:cubicBezTo>
                    <a:pt x="1038" y="558"/>
                    <a:pt x="1039" y="558"/>
                    <a:pt x="1039" y="558"/>
                  </a:cubicBezTo>
                  <a:cubicBezTo>
                    <a:pt x="1040" y="558"/>
                    <a:pt x="1041" y="557"/>
                    <a:pt x="1041" y="557"/>
                  </a:cubicBezTo>
                  <a:cubicBezTo>
                    <a:pt x="1042" y="557"/>
                    <a:pt x="1043" y="557"/>
                    <a:pt x="1043" y="557"/>
                  </a:cubicBezTo>
                  <a:cubicBezTo>
                    <a:pt x="1044" y="557"/>
                    <a:pt x="1044" y="557"/>
                    <a:pt x="1045" y="558"/>
                  </a:cubicBezTo>
                  <a:cubicBezTo>
                    <a:pt x="1047" y="564"/>
                    <a:pt x="1045" y="567"/>
                    <a:pt x="1042" y="571"/>
                  </a:cubicBezTo>
                  <a:cubicBezTo>
                    <a:pt x="1041" y="572"/>
                    <a:pt x="1040" y="573"/>
                    <a:pt x="1040" y="574"/>
                  </a:cubicBezTo>
                  <a:cubicBezTo>
                    <a:pt x="1039" y="574"/>
                    <a:pt x="1039" y="574"/>
                    <a:pt x="1039" y="574"/>
                  </a:cubicBezTo>
                  <a:cubicBezTo>
                    <a:pt x="1039" y="577"/>
                    <a:pt x="1039" y="580"/>
                    <a:pt x="1039" y="583"/>
                  </a:cubicBezTo>
                  <a:cubicBezTo>
                    <a:pt x="1038" y="589"/>
                    <a:pt x="1038" y="595"/>
                    <a:pt x="1038" y="600"/>
                  </a:cubicBezTo>
                  <a:cubicBezTo>
                    <a:pt x="1038" y="600"/>
                    <a:pt x="1039" y="601"/>
                    <a:pt x="1039" y="601"/>
                  </a:cubicBezTo>
                  <a:cubicBezTo>
                    <a:pt x="1042" y="606"/>
                    <a:pt x="1047" y="613"/>
                    <a:pt x="1047" y="619"/>
                  </a:cubicBezTo>
                  <a:cubicBezTo>
                    <a:pt x="1050" y="628"/>
                    <a:pt x="1051" y="639"/>
                    <a:pt x="1051" y="649"/>
                  </a:cubicBezTo>
                  <a:cubicBezTo>
                    <a:pt x="1051" y="655"/>
                    <a:pt x="1052" y="661"/>
                    <a:pt x="1052" y="667"/>
                  </a:cubicBezTo>
                  <a:cubicBezTo>
                    <a:pt x="1054" y="672"/>
                    <a:pt x="1056" y="675"/>
                    <a:pt x="1059" y="678"/>
                  </a:cubicBezTo>
                  <a:cubicBezTo>
                    <a:pt x="1061" y="681"/>
                    <a:pt x="1064" y="684"/>
                    <a:pt x="1065" y="688"/>
                  </a:cubicBezTo>
                  <a:cubicBezTo>
                    <a:pt x="1066" y="704"/>
                    <a:pt x="1068" y="711"/>
                    <a:pt x="1069" y="716"/>
                  </a:cubicBezTo>
                  <a:cubicBezTo>
                    <a:pt x="1070" y="720"/>
                    <a:pt x="1071" y="722"/>
                    <a:pt x="1071" y="726"/>
                  </a:cubicBezTo>
                  <a:cubicBezTo>
                    <a:pt x="1071" y="728"/>
                    <a:pt x="1069" y="730"/>
                    <a:pt x="1068" y="732"/>
                  </a:cubicBezTo>
                  <a:cubicBezTo>
                    <a:pt x="1067" y="734"/>
                    <a:pt x="1065" y="736"/>
                    <a:pt x="1066" y="739"/>
                  </a:cubicBezTo>
                  <a:cubicBezTo>
                    <a:pt x="1066" y="740"/>
                    <a:pt x="1066" y="741"/>
                    <a:pt x="1066" y="742"/>
                  </a:cubicBezTo>
                  <a:cubicBezTo>
                    <a:pt x="1066" y="744"/>
                    <a:pt x="1066" y="747"/>
                    <a:pt x="1065" y="748"/>
                  </a:cubicBezTo>
                  <a:cubicBezTo>
                    <a:pt x="1064" y="749"/>
                    <a:pt x="1063" y="750"/>
                    <a:pt x="1061" y="750"/>
                  </a:cubicBezTo>
                  <a:cubicBezTo>
                    <a:pt x="1060" y="750"/>
                    <a:pt x="1058" y="750"/>
                    <a:pt x="1056" y="751"/>
                  </a:cubicBezTo>
                  <a:cubicBezTo>
                    <a:pt x="1056" y="751"/>
                    <a:pt x="1056" y="751"/>
                    <a:pt x="1056" y="752"/>
                  </a:cubicBezTo>
                  <a:cubicBezTo>
                    <a:pt x="1055" y="754"/>
                    <a:pt x="1055" y="755"/>
                    <a:pt x="1056" y="757"/>
                  </a:cubicBezTo>
                  <a:cubicBezTo>
                    <a:pt x="1058" y="760"/>
                    <a:pt x="1063" y="762"/>
                    <a:pt x="1070" y="764"/>
                  </a:cubicBezTo>
                  <a:cubicBezTo>
                    <a:pt x="1071" y="764"/>
                    <a:pt x="1071" y="764"/>
                    <a:pt x="1071" y="764"/>
                  </a:cubicBezTo>
                  <a:cubicBezTo>
                    <a:pt x="1071" y="766"/>
                    <a:pt x="1071" y="767"/>
                    <a:pt x="1072" y="769"/>
                  </a:cubicBezTo>
                  <a:cubicBezTo>
                    <a:pt x="1072" y="772"/>
                    <a:pt x="1072" y="775"/>
                    <a:pt x="1075" y="778"/>
                  </a:cubicBezTo>
                  <a:cubicBezTo>
                    <a:pt x="1075" y="783"/>
                    <a:pt x="1075" y="787"/>
                    <a:pt x="1078" y="791"/>
                  </a:cubicBezTo>
                  <a:cubicBezTo>
                    <a:pt x="1078" y="792"/>
                    <a:pt x="1078" y="793"/>
                    <a:pt x="1078" y="794"/>
                  </a:cubicBezTo>
                  <a:cubicBezTo>
                    <a:pt x="1078" y="798"/>
                    <a:pt x="1078" y="802"/>
                    <a:pt x="1081" y="806"/>
                  </a:cubicBezTo>
                  <a:cubicBezTo>
                    <a:pt x="1083" y="808"/>
                    <a:pt x="1083" y="808"/>
                    <a:pt x="1083" y="808"/>
                  </a:cubicBezTo>
                  <a:cubicBezTo>
                    <a:pt x="1088" y="815"/>
                    <a:pt x="1093" y="822"/>
                    <a:pt x="1098" y="831"/>
                  </a:cubicBezTo>
                  <a:cubicBezTo>
                    <a:pt x="1099" y="833"/>
                    <a:pt x="1101" y="835"/>
                    <a:pt x="1102" y="836"/>
                  </a:cubicBezTo>
                  <a:cubicBezTo>
                    <a:pt x="1102" y="836"/>
                    <a:pt x="1102" y="836"/>
                    <a:pt x="1102" y="836"/>
                  </a:cubicBezTo>
                  <a:cubicBezTo>
                    <a:pt x="1102" y="836"/>
                    <a:pt x="1102" y="836"/>
                    <a:pt x="1102" y="836"/>
                  </a:cubicBezTo>
                  <a:cubicBezTo>
                    <a:pt x="1103" y="837"/>
                    <a:pt x="1104" y="838"/>
                    <a:pt x="1105" y="838"/>
                  </a:cubicBezTo>
                  <a:cubicBezTo>
                    <a:pt x="1110" y="842"/>
                    <a:pt x="1117" y="846"/>
                    <a:pt x="1129" y="861"/>
                  </a:cubicBezTo>
                  <a:cubicBezTo>
                    <a:pt x="1132" y="865"/>
                    <a:pt x="1138" y="867"/>
                    <a:pt x="1143" y="869"/>
                  </a:cubicBezTo>
                  <a:cubicBezTo>
                    <a:pt x="1147" y="871"/>
                    <a:pt x="1151" y="873"/>
                    <a:pt x="1154" y="876"/>
                  </a:cubicBezTo>
                  <a:cubicBezTo>
                    <a:pt x="1171" y="892"/>
                    <a:pt x="1178" y="897"/>
                    <a:pt x="1189" y="902"/>
                  </a:cubicBezTo>
                  <a:cubicBezTo>
                    <a:pt x="1202" y="914"/>
                    <a:pt x="1211" y="916"/>
                    <a:pt x="1215" y="916"/>
                  </a:cubicBezTo>
                  <a:cubicBezTo>
                    <a:pt x="1216" y="916"/>
                    <a:pt x="1216" y="917"/>
                    <a:pt x="1217" y="917"/>
                  </a:cubicBezTo>
                  <a:cubicBezTo>
                    <a:pt x="1217" y="917"/>
                    <a:pt x="1217" y="917"/>
                    <a:pt x="1217" y="917"/>
                  </a:cubicBezTo>
                  <a:cubicBezTo>
                    <a:pt x="1221" y="925"/>
                    <a:pt x="1225" y="926"/>
                    <a:pt x="1230" y="928"/>
                  </a:cubicBezTo>
                  <a:cubicBezTo>
                    <a:pt x="1232" y="929"/>
                    <a:pt x="1234" y="929"/>
                    <a:pt x="1236" y="931"/>
                  </a:cubicBezTo>
                  <a:cubicBezTo>
                    <a:pt x="1239" y="933"/>
                    <a:pt x="1241" y="936"/>
                    <a:pt x="1243" y="939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4" name="Freeform 83"/>
            <p:cNvSpPr>
              <a:spLocks/>
            </p:cNvSpPr>
            <p:nvPr userDrawn="1"/>
          </p:nvSpPr>
          <p:spPr bwMode="auto">
            <a:xfrm>
              <a:off x="5286375" y="9685024"/>
              <a:ext cx="69850" cy="53975"/>
            </a:xfrm>
            <a:custGeom>
              <a:avLst/>
              <a:gdLst>
                <a:gd name="T0" fmla="*/ 17 w 18"/>
                <a:gd name="T1" fmla="*/ 8 h 14"/>
                <a:gd name="T2" fmla="*/ 16 w 18"/>
                <a:gd name="T3" fmla="*/ 7 h 14"/>
                <a:gd name="T4" fmla="*/ 16 w 18"/>
                <a:gd name="T5" fmla="*/ 6 h 14"/>
                <a:gd name="T6" fmla="*/ 15 w 18"/>
                <a:gd name="T7" fmla="*/ 5 h 14"/>
                <a:gd name="T8" fmla="*/ 14 w 18"/>
                <a:gd name="T9" fmla="*/ 4 h 14"/>
                <a:gd name="T10" fmla="*/ 13 w 18"/>
                <a:gd name="T11" fmla="*/ 3 h 14"/>
                <a:gd name="T12" fmla="*/ 11 w 18"/>
                <a:gd name="T13" fmla="*/ 2 h 14"/>
                <a:gd name="T14" fmla="*/ 10 w 18"/>
                <a:gd name="T15" fmla="*/ 2 h 14"/>
                <a:gd name="T16" fmla="*/ 9 w 18"/>
                <a:gd name="T17" fmla="*/ 1 h 14"/>
                <a:gd name="T18" fmla="*/ 8 w 18"/>
                <a:gd name="T19" fmla="*/ 1 h 14"/>
                <a:gd name="T20" fmla="*/ 7 w 18"/>
                <a:gd name="T21" fmla="*/ 1 h 14"/>
                <a:gd name="T22" fmla="*/ 5 w 18"/>
                <a:gd name="T23" fmla="*/ 0 h 14"/>
                <a:gd name="T24" fmla="*/ 4 w 18"/>
                <a:gd name="T25" fmla="*/ 0 h 14"/>
                <a:gd name="T26" fmla="*/ 4 w 18"/>
                <a:gd name="T27" fmla="*/ 0 h 14"/>
                <a:gd name="T28" fmla="*/ 1 w 18"/>
                <a:gd name="T29" fmla="*/ 2 h 14"/>
                <a:gd name="T30" fmla="*/ 0 w 18"/>
                <a:gd name="T31" fmla="*/ 3 h 14"/>
                <a:gd name="T32" fmla="*/ 0 w 18"/>
                <a:gd name="T33" fmla="*/ 3 h 14"/>
                <a:gd name="T34" fmla="*/ 0 w 18"/>
                <a:gd name="T35" fmla="*/ 6 h 14"/>
                <a:gd name="T36" fmla="*/ 0 w 18"/>
                <a:gd name="T37" fmla="*/ 8 h 14"/>
                <a:gd name="T38" fmla="*/ 0 w 18"/>
                <a:gd name="T39" fmla="*/ 8 h 14"/>
                <a:gd name="T40" fmla="*/ 1 w 18"/>
                <a:gd name="T41" fmla="*/ 9 h 14"/>
                <a:gd name="T42" fmla="*/ 2 w 18"/>
                <a:gd name="T43" fmla="*/ 11 h 14"/>
                <a:gd name="T44" fmla="*/ 2 w 18"/>
                <a:gd name="T45" fmla="*/ 11 h 14"/>
                <a:gd name="T46" fmla="*/ 3 w 18"/>
                <a:gd name="T47" fmla="*/ 11 h 14"/>
                <a:gd name="T48" fmla="*/ 4 w 18"/>
                <a:gd name="T49" fmla="*/ 12 h 14"/>
                <a:gd name="T50" fmla="*/ 5 w 18"/>
                <a:gd name="T51" fmla="*/ 13 h 14"/>
                <a:gd name="T52" fmla="*/ 6 w 18"/>
                <a:gd name="T53" fmla="*/ 14 h 14"/>
                <a:gd name="T54" fmla="*/ 7 w 18"/>
                <a:gd name="T55" fmla="*/ 14 h 14"/>
                <a:gd name="T56" fmla="*/ 10 w 18"/>
                <a:gd name="T57" fmla="*/ 14 h 14"/>
                <a:gd name="T58" fmla="*/ 12 w 18"/>
                <a:gd name="T59" fmla="*/ 14 h 14"/>
                <a:gd name="T60" fmla="*/ 12 w 18"/>
                <a:gd name="T61" fmla="*/ 14 h 14"/>
                <a:gd name="T62" fmla="*/ 14 w 18"/>
                <a:gd name="T63" fmla="*/ 14 h 14"/>
                <a:gd name="T64" fmla="*/ 15 w 18"/>
                <a:gd name="T65" fmla="*/ 13 h 14"/>
                <a:gd name="T66" fmla="*/ 17 w 18"/>
                <a:gd name="T67" fmla="*/ 12 h 14"/>
                <a:gd name="T68" fmla="*/ 18 w 18"/>
                <a:gd name="T69" fmla="*/ 11 h 14"/>
                <a:gd name="T70" fmla="*/ 18 w 18"/>
                <a:gd name="T71" fmla="*/ 10 h 14"/>
                <a:gd name="T72" fmla="*/ 17 w 18"/>
                <a:gd name="T73" fmla="*/ 9 h 14"/>
                <a:gd name="T74" fmla="*/ 17 w 18"/>
                <a:gd name="T75" fmla="*/ 8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8" h="14">
                  <a:moveTo>
                    <a:pt x="17" y="8"/>
                  </a:moveTo>
                  <a:cubicBezTo>
                    <a:pt x="17" y="8"/>
                    <a:pt x="17" y="7"/>
                    <a:pt x="16" y="7"/>
                  </a:cubicBezTo>
                  <a:cubicBezTo>
                    <a:pt x="16" y="7"/>
                    <a:pt x="16" y="6"/>
                    <a:pt x="16" y="6"/>
                  </a:cubicBezTo>
                  <a:cubicBezTo>
                    <a:pt x="16" y="6"/>
                    <a:pt x="16" y="6"/>
                    <a:pt x="15" y="5"/>
                  </a:cubicBezTo>
                  <a:cubicBezTo>
                    <a:pt x="15" y="5"/>
                    <a:pt x="14" y="5"/>
                    <a:pt x="14" y="4"/>
                  </a:cubicBezTo>
                  <a:cubicBezTo>
                    <a:pt x="14" y="4"/>
                    <a:pt x="13" y="4"/>
                    <a:pt x="13" y="3"/>
                  </a:cubicBezTo>
                  <a:cubicBezTo>
                    <a:pt x="12" y="3"/>
                    <a:pt x="12" y="2"/>
                    <a:pt x="11" y="2"/>
                  </a:cubicBezTo>
                  <a:cubicBezTo>
                    <a:pt x="11" y="2"/>
                    <a:pt x="11" y="2"/>
                    <a:pt x="10" y="2"/>
                  </a:cubicBezTo>
                  <a:cubicBezTo>
                    <a:pt x="10" y="1"/>
                    <a:pt x="9" y="1"/>
                    <a:pt x="9" y="1"/>
                  </a:cubicBezTo>
                  <a:cubicBezTo>
                    <a:pt x="9" y="1"/>
                    <a:pt x="9" y="1"/>
                    <a:pt x="8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6" y="0"/>
                    <a:pt x="6" y="0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7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2" y="10"/>
                    <a:pt x="2" y="10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2"/>
                    <a:pt x="3" y="12"/>
                    <a:pt x="4" y="12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6" y="13"/>
                    <a:pt x="6" y="14"/>
                  </a:cubicBezTo>
                  <a:cubicBezTo>
                    <a:pt x="6" y="14"/>
                    <a:pt x="7" y="14"/>
                    <a:pt x="7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7" y="12"/>
                    <a:pt x="18" y="12"/>
                    <a:pt x="18" y="11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8"/>
                    <a:pt x="17" y="8"/>
                    <a:pt x="17" y="8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5" name="Freeform 84"/>
            <p:cNvSpPr>
              <a:spLocks/>
            </p:cNvSpPr>
            <p:nvPr userDrawn="1"/>
          </p:nvSpPr>
          <p:spPr bwMode="auto">
            <a:xfrm>
              <a:off x="5413375" y="9758049"/>
              <a:ext cx="80963" cy="131763"/>
            </a:xfrm>
            <a:custGeom>
              <a:avLst/>
              <a:gdLst>
                <a:gd name="T0" fmla="*/ 20 w 21"/>
                <a:gd name="T1" fmla="*/ 19 h 34"/>
                <a:gd name="T2" fmla="*/ 20 w 21"/>
                <a:gd name="T3" fmla="*/ 17 h 34"/>
                <a:gd name="T4" fmla="*/ 21 w 21"/>
                <a:gd name="T5" fmla="*/ 15 h 34"/>
                <a:gd name="T6" fmla="*/ 20 w 21"/>
                <a:gd name="T7" fmla="*/ 13 h 34"/>
                <a:gd name="T8" fmla="*/ 18 w 21"/>
                <a:gd name="T9" fmla="*/ 8 h 34"/>
                <a:gd name="T10" fmla="*/ 16 w 21"/>
                <a:gd name="T11" fmla="*/ 5 h 34"/>
                <a:gd name="T12" fmla="*/ 14 w 21"/>
                <a:gd name="T13" fmla="*/ 2 h 34"/>
                <a:gd name="T14" fmla="*/ 11 w 21"/>
                <a:gd name="T15" fmla="*/ 0 h 34"/>
                <a:gd name="T16" fmla="*/ 9 w 21"/>
                <a:gd name="T17" fmla="*/ 0 h 34"/>
                <a:gd name="T18" fmla="*/ 8 w 21"/>
                <a:gd name="T19" fmla="*/ 0 h 34"/>
                <a:gd name="T20" fmla="*/ 6 w 21"/>
                <a:gd name="T21" fmla="*/ 1 h 34"/>
                <a:gd name="T22" fmla="*/ 5 w 21"/>
                <a:gd name="T23" fmla="*/ 3 h 34"/>
                <a:gd name="T24" fmla="*/ 5 w 21"/>
                <a:gd name="T25" fmla="*/ 5 h 34"/>
                <a:gd name="T26" fmla="*/ 3 w 21"/>
                <a:gd name="T27" fmla="*/ 9 h 34"/>
                <a:gd name="T28" fmla="*/ 2 w 21"/>
                <a:gd name="T29" fmla="*/ 11 h 34"/>
                <a:gd name="T30" fmla="*/ 1 w 21"/>
                <a:gd name="T31" fmla="*/ 12 h 34"/>
                <a:gd name="T32" fmla="*/ 1 w 21"/>
                <a:gd name="T33" fmla="*/ 14 h 34"/>
                <a:gd name="T34" fmla="*/ 2 w 21"/>
                <a:gd name="T35" fmla="*/ 16 h 34"/>
                <a:gd name="T36" fmla="*/ 2 w 21"/>
                <a:gd name="T37" fmla="*/ 17 h 34"/>
                <a:gd name="T38" fmla="*/ 2 w 21"/>
                <a:gd name="T39" fmla="*/ 18 h 34"/>
                <a:gd name="T40" fmla="*/ 5 w 21"/>
                <a:gd name="T41" fmla="*/ 19 h 34"/>
                <a:gd name="T42" fmla="*/ 7 w 21"/>
                <a:gd name="T43" fmla="*/ 19 h 34"/>
                <a:gd name="T44" fmla="*/ 9 w 21"/>
                <a:gd name="T45" fmla="*/ 19 h 34"/>
                <a:gd name="T46" fmla="*/ 12 w 21"/>
                <a:gd name="T47" fmla="*/ 18 h 34"/>
                <a:gd name="T48" fmla="*/ 13 w 21"/>
                <a:gd name="T49" fmla="*/ 17 h 34"/>
                <a:gd name="T50" fmla="*/ 13 w 21"/>
                <a:gd name="T51" fmla="*/ 17 h 34"/>
                <a:gd name="T52" fmla="*/ 14 w 21"/>
                <a:gd name="T53" fmla="*/ 18 h 34"/>
                <a:gd name="T54" fmla="*/ 13 w 21"/>
                <a:gd name="T55" fmla="*/ 19 h 34"/>
                <a:gd name="T56" fmla="*/ 12 w 21"/>
                <a:gd name="T57" fmla="*/ 20 h 34"/>
                <a:gd name="T58" fmla="*/ 12 w 21"/>
                <a:gd name="T59" fmla="*/ 21 h 34"/>
                <a:gd name="T60" fmla="*/ 12 w 21"/>
                <a:gd name="T61" fmla="*/ 23 h 34"/>
                <a:gd name="T62" fmla="*/ 13 w 21"/>
                <a:gd name="T63" fmla="*/ 24 h 34"/>
                <a:gd name="T64" fmla="*/ 9 w 21"/>
                <a:gd name="T65" fmla="*/ 26 h 34"/>
                <a:gd name="T66" fmla="*/ 9 w 21"/>
                <a:gd name="T67" fmla="*/ 25 h 34"/>
                <a:gd name="T68" fmla="*/ 7 w 21"/>
                <a:gd name="T69" fmla="*/ 25 h 34"/>
                <a:gd name="T70" fmla="*/ 6 w 21"/>
                <a:gd name="T71" fmla="*/ 24 h 34"/>
                <a:gd name="T72" fmla="*/ 4 w 21"/>
                <a:gd name="T73" fmla="*/ 24 h 34"/>
                <a:gd name="T74" fmla="*/ 2 w 21"/>
                <a:gd name="T75" fmla="*/ 25 h 34"/>
                <a:gd name="T76" fmla="*/ 1 w 21"/>
                <a:gd name="T77" fmla="*/ 27 h 34"/>
                <a:gd name="T78" fmla="*/ 1 w 21"/>
                <a:gd name="T79" fmla="*/ 29 h 34"/>
                <a:gd name="T80" fmla="*/ 1 w 21"/>
                <a:gd name="T81" fmla="*/ 30 h 34"/>
                <a:gd name="T82" fmla="*/ 2 w 21"/>
                <a:gd name="T83" fmla="*/ 31 h 34"/>
                <a:gd name="T84" fmla="*/ 5 w 21"/>
                <a:gd name="T85" fmla="*/ 32 h 34"/>
                <a:gd name="T86" fmla="*/ 9 w 21"/>
                <a:gd name="T87" fmla="*/ 31 h 34"/>
                <a:gd name="T88" fmla="*/ 12 w 21"/>
                <a:gd name="T89" fmla="*/ 34 h 34"/>
                <a:gd name="T90" fmla="*/ 16 w 21"/>
                <a:gd name="T91" fmla="*/ 34 h 34"/>
                <a:gd name="T92" fmla="*/ 18 w 21"/>
                <a:gd name="T93" fmla="*/ 30 h 34"/>
                <a:gd name="T94" fmla="*/ 16 w 21"/>
                <a:gd name="T95" fmla="*/ 24 h 34"/>
                <a:gd name="T96" fmla="*/ 17 w 21"/>
                <a:gd name="T97" fmla="*/ 24 h 34"/>
                <a:gd name="T98" fmla="*/ 17 w 21"/>
                <a:gd name="T99" fmla="*/ 23 h 34"/>
                <a:gd name="T100" fmla="*/ 18 w 21"/>
                <a:gd name="T101" fmla="*/ 22 h 34"/>
                <a:gd name="T102" fmla="*/ 18 w 21"/>
                <a:gd name="T103" fmla="*/ 20 h 34"/>
                <a:gd name="T104" fmla="*/ 17 w 21"/>
                <a:gd name="T105" fmla="*/ 19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1" h="34">
                  <a:moveTo>
                    <a:pt x="19" y="19"/>
                  </a:moveTo>
                  <a:cubicBezTo>
                    <a:pt x="19" y="19"/>
                    <a:pt x="20" y="19"/>
                    <a:pt x="20" y="19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1" y="16"/>
                    <a:pt x="21" y="16"/>
                    <a:pt x="21" y="15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20" y="14"/>
                    <a:pt x="20" y="13"/>
                    <a:pt x="20" y="13"/>
                  </a:cubicBezTo>
                  <a:cubicBezTo>
                    <a:pt x="20" y="13"/>
                    <a:pt x="20" y="12"/>
                    <a:pt x="20" y="12"/>
                  </a:cubicBezTo>
                  <a:cubicBezTo>
                    <a:pt x="20" y="11"/>
                    <a:pt x="19" y="9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7"/>
                    <a:pt x="17" y="6"/>
                    <a:pt x="16" y="5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3"/>
                    <a:pt x="14" y="2"/>
                    <a:pt x="14" y="2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6"/>
                    <a:pt x="4" y="7"/>
                    <a:pt x="3" y="9"/>
                  </a:cubicBezTo>
                  <a:cubicBezTo>
                    <a:pt x="3" y="9"/>
                    <a:pt x="2" y="10"/>
                    <a:pt x="2" y="10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2"/>
                    <a:pt x="1" y="12"/>
                    <a:pt x="1" y="12"/>
                  </a:cubicBezTo>
                  <a:cubicBezTo>
                    <a:pt x="1" y="12"/>
                    <a:pt x="1" y="12"/>
                    <a:pt x="1" y="13"/>
                  </a:cubicBezTo>
                  <a:cubicBezTo>
                    <a:pt x="1" y="13"/>
                    <a:pt x="1" y="13"/>
                    <a:pt x="1" y="14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8"/>
                    <a:pt x="2" y="18"/>
                    <a:pt x="3" y="18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6" y="19"/>
                    <a:pt x="6" y="19"/>
                    <a:pt x="7" y="19"/>
                  </a:cubicBezTo>
                  <a:cubicBezTo>
                    <a:pt x="7" y="19"/>
                    <a:pt x="8" y="19"/>
                    <a:pt x="9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10" y="19"/>
                    <a:pt x="11" y="18"/>
                    <a:pt x="11" y="18"/>
                  </a:cubicBezTo>
                  <a:cubicBezTo>
                    <a:pt x="11" y="18"/>
                    <a:pt x="12" y="18"/>
                    <a:pt x="12" y="18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8"/>
                    <a:pt x="14" y="18"/>
                    <a:pt x="14" y="18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2" y="24"/>
                    <a:pt x="11" y="24"/>
                    <a:pt x="11" y="24"/>
                  </a:cubicBezTo>
                  <a:cubicBezTo>
                    <a:pt x="10" y="25"/>
                    <a:pt x="10" y="25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6"/>
                    <a:pt x="9" y="25"/>
                    <a:pt x="9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7" y="25"/>
                    <a:pt x="7" y="25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4" y="24"/>
                  </a:cubicBezTo>
                  <a:cubicBezTo>
                    <a:pt x="4" y="25"/>
                    <a:pt x="3" y="25"/>
                    <a:pt x="3" y="25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2" y="26"/>
                    <a:pt x="1" y="26"/>
                    <a:pt x="1" y="27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0" y="28"/>
                    <a:pt x="1" y="28"/>
                    <a:pt x="1" y="29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1" y="29"/>
                    <a:pt x="1" y="30"/>
                    <a:pt x="1" y="30"/>
                  </a:cubicBezTo>
                  <a:cubicBezTo>
                    <a:pt x="1" y="30"/>
                    <a:pt x="1" y="30"/>
                    <a:pt x="2" y="31"/>
                  </a:cubicBezTo>
                  <a:cubicBezTo>
                    <a:pt x="2" y="31"/>
                    <a:pt x="2" y="31"/>
                    <a:pt x="2" y="31"/>
                  </a:cubicBezTo>
                  <a:cubicBezTo>
                    <a:pt x="2" y="31"/>
                    <a:pt x="2" y="31"/>
                    <a:pt x="3" y="31"/>
                  </a:cubicBezTo>
                  <a:cubicBezTo>
                    <a:pt x="3" y="31"/>
                    <a:pt x="4" y="32"/>
                    <a:pt x="5" y="32"/>
                  </a:cubicBezTo>
                  <a:cubicBezTo>
                    <a:pt x="7" y="32"/>
                    <a:pt x="8" y="31"/>
                    <a:pt x="9" y="31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10" y="32"/>
                    <a:pt x="10" y="33"/>
                    <a:pt x="12" y="34"/>
                  </a:cubicBezTo>
                  <a:cubicBezTo>
                    <a:pt x="13" y="34"/>
                    <a:pt x="13" y="34"/>
                    <a:pt x="14" y="34"/>
                  </a:cubicBezTo>
                  <a:cubicBezTo>
                    <a:pt x="14" y="34"/>
                    <a:pt x="15" y="34"/>
                    <a:pt x="16" y="34"/>
                  </a:cubicBezTo>
                  <a:cubicBezTo>
                    <a:pt x="17" y="33"/>
                    <a:pt x="18" y="32"/>
                    <a:pt x="18" y="31"/>
                  </a:cubicBezTo>
                  <a:cubicBezTo>
                    <a:pt x="18" y="31"/>
                    <a:pt x="18" y="30"/>
                    <a:pt x="18" y="30"/>
                  </a:cubicBezTo>
                  <a:cubicBezTo>
                    <a:pt x="19" y="29"/>
                    <a:pt x="18" y="28"/>
                    <a:pt x="18" y="27"/>
                  </a:cubicBezTo>
                  <a:cubicBezTo>
                    <a:pt x="18" y="26"/>
                    <a:pt x="17" y="25"/>
                    <a:pt x="16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19"/>
                    <a:pt x="17" y="19"/>
                    <a:pt x="17" y="19"/>
                  </a:cubicBezTo>
                  <a:lnTo>
                    <a:pt x="19" y="19"/>
                  </a:ln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6" name="Freeform 85"/>
            <p:cNvSpPr>
              <a:spLocks/>
            </p:cNvSpPr>
            <p:nvPr userDrawn="1"/>
          </p:nvSpPr>
          <p:spPr bwMode="auto">
            <a:xfrm>
              <a:off x="5478463" y="9610411"/>
              <a:ext cx="104775" cy="50800"/>
            </a:xfrm>
            <a:custGeom>
              <a:avLst/>
              <a:gdLst>
                <a:gd name="T0" fmla="*/ 1 w 27"/>
                <a:gd name="T1" fmla="*/ 5 h 13"/>
                <a:gd name="T2" fmla="*/ 1 w 27"/>
                <a:gd name="T3" fmla="*/ 6 h 13"/>
                <a:gd name="T4" fmla="*/ 1 w 27"/>
                <a:gd name="T5" fmla="*/ 7 h 13"/>
                <a:gd name="T6" fmla="*/ 1 w 27"/>
                <a:gd name="T7" fmla="*/ 7 h 13"/>
                <a:gd name="T8" fmla="*/ 2 w 27"/>
                <a:gd name="T9" fmla="*/ 9 h 13"/>
                <a:gd name="T10" fmla="*/ 3 w 27"/>
                <a:gd name="T11" fmla="*/ 9 h 13"/>
                <a:gd name="T12" fmla="*/ 5 w 27"/>
                <a:gd name="T13" fmla="*/ 11 h 13"/>
                <a:gd name="T14" fmla="*/ 7 w 27"/>
                <a:gd name="T15" fmla="*/ 12 h 13"/>
                <a:gd name="T16" fmla="*/ 7 w 27"/>
                <a:gd name="T17" fmla="*/ 12 h 13"/>
                <a:gd name="T18" fmla="*/ 7 w 27"/>
                <a:gd name="T19" fmla="*/ 12 h 13"/>
                <a:gd name="T20" fmla="*/ 9 w 27"/>
                <a:gd name="T21" fmla="*/ 13 h 13"/>
                <a:gd name="T22" fmla="*/ 10 w 27"/>
                <a:gd name="T23" fmla="*/ 13 h 13"/>
                <a:gd name="T24" fmla="*/ 13 w 27"/>
                <a:gd name="T25" fmla="*/ 13 h 13"/>
                <a:gd name="T26" fmla="*/ 14 w 27"/>
                <a:gd name="T27" fmla="*/ 13 h 13"/>
                <a:gd name="T28" fmla="*/ 14 w 27"/>
                <a:gd name="T29" fmla="*/ 13 h 13"/>
                <a:gd name="T30" fmla="*/ 15 w 27"/>
                <a:gd name="T31" fmla="*/ 12 h 13"/>
                <a:gd name="T32" fmla="*/ 16 w 27"/>
                <a:gd name="T33" fmla="*/ 12 h 13"/>
                <a:gd name="T34" fmla="*/ 16 w 27"/>
                <a:gd name="T35" fmla="*/ 11 h 13"/>
                <a:gd name="T36" fmla="*/ 16 w 27"/>
                <a:gd name="T37" fmla="*/ 10 h 13"/>
                <a:gd name="T38" fmla="*/ 17 w 27"/>
                <a:gd name="T39" fmla="*/ 7 h 13"/>
                <a:gd name="T40" fmla="*/ 17 w 27"/>
                <a:gd name="T41" fmla="*/ 7 h 13"/>
                <a:gd name="T42" fmla="*/ 22 w 27"/>
                <a:gd name="T43" fmla="*/ 10 h 13"/>
                <a:gd name="T44" fmla="*/ 23 w 27"/>
                <a:gd name="T45" fmla="*/ 10 h 13"/>
                <a:gd name="T46" fmla="*/ 25 w 27"/>
                <a:gd name="T47" fmla="*/ 11 h 13"/>
                <a:gd name="T48" fmla="*/ 25 w 27"/>
                <a:gd name="T49" fmla="*/ 11 h 13"/>
                <a:gd name="T50" fmla="*/ 26 w 27"/>
                <a:gd name="T51" fmla="*/ 11 h 13"/>
                <a:gd name="T52" fmla="*/ 26 w 27"/>
                <a:gd name="T53" fmla="*/ 10 h 13"/>
                <a:gd name="T54" fmla="*/ 27 w 27"/>
                <a:gd name="T55" fmla="*/ 7 h 13"/>
                <a:gd name="T56" fmla="*/ 26 w 27"/>
                <a:gd name="T57" fmla="*/ 4 h 13"/>
                <a:gd name="T58" fmla="*/ 25 w 27"/>
                <a:gd name="T59" fmla="*/ 2 h 13"/>
                <a:gd name="T60" fmla="*/ 24 w 27"/>
                <a:gd name="T61" fmla="*/ 2 h 13"/>
                <a:gd name="T62" fmla="*/ 20 w 27"/>
                <a:gd name="T63" fmla="*/ 0 h 13"/>
                <a:gd name="T64" fmla="*/ 19 w 27"/>
                <a:gd name="T65" fmla="*/ 0 h 13"/>
                <a:gd name="T66" fmla="*/ 19 w 27"/>
                <a:gd name="T67" fmla="*/ 0 h 13"/>
                <a:gd name="T68" fmla="*/ 18 w 27"/>
                <a:gd name="T69" fmla="*/ 0 h 13"/>
                <a:gd name="T70" fmla="*/ 17 w 27"/>
                <a:gd name="T71" fmla="*/ 0 h 13"/>
                <a:gd name="T72" fmla="*/ 16 w 27"/>
                <a:gd name="T73" fmla="*/ 2 h 13"/>
                <a:gd name="T74" fmla="*/ 16 w 27"/>
                <a:gd name="T75" fmla="*/ 2 h 13"/>
                <a:gd name="T76" fmla="*/ 16 w 27"/>
                <a:gd name="T77" fmla="*/ 3 h 13"/>
                <a:gd name="T78" fmla="*/ 15 w 27"/>
                <a:gd name="T79" fmla="*/ 1 h 13"/>
                <a:gd name="T80" fmla="*/ 15 w 27"/>
                <a:gd name="T81" fmla="*/ 1 h 13"/>
                <a:gd name="T82" fmla="*/ 15 w 27"/>
                <a:gd name="T83" fmla="*/ 1 h 13"/>
                <a:gd name="T84" fmla="*/ 14 w 27"/>
                <a:gd name="T85" fmla="*/ 1 h 13"/>
                <a:gd name="T86" fmla="*/ 11 w 27"/>
                <a:gd name="T87" fmla="*/ 2 h 13"/>
                <a:gd name="T88" fmla="*/ 11 w 27"/>
                <a:gd name="T89" fmla="*/ 3 h 13"/>
                <a:gd name="T90" fmla="*/ 11 w 27"/>
                <a:gd name="T91" fmla="*/ 3 h 13"/>
                <a:gd name="T92" fmla="*/ 11 w 27"/>
                <a:gd name="T93" fmla="*/ 3 h 13"/>
                <a:gd name="T94" fmla="*/ 10 w 27"/>
                <a:gd name="T95" fmla="*/ 3 h 13"/>
                <a:gd name="T96" fmla="*/ 9 w 27"/>
                <a:gd name="T97" fmla="*/ 2 h 13"/>
                <a:gd name="T98" fmla="*/ 8 w 27"/>
                <a:gd name="T99" fmla="*/ 2 h 13"/>
                <a:gd name="T100" fmla="*/ 6 w 27"/>
                <a:gd name="T101" fmla="*/ 1 h 13"/>
                <a:gd name="T102" fmla="*/ 5 w 27"/>
                <a:gd name="T103" fmla="*/ 0 h 13"/>
                <a:gd name="T104" fmla="*/ 3 w 27"/>
                <a:gd name="T105" fmla="*/ 0 h 13"/>
                <a:gd name="T106" fmla="*/ 3 w 27"/>
                <a:gd name="T107" fmla="*/ 0 h 13"/>
                <a:gd name="T108" fmla="*/ 2 w 27"/>
                <a:gd name="T109" fmla="*/ 1 h 13"/>
                <a:gd name="T110" fmla="*/ 1 w 27"/>
                <a:gd name="T111" fmla="*/ 1 h 13"/>
                <a:gd name="T112" fmla="*/ 0 w 27"/>
                <a:gd name="T113" fmla="*/ 2 h 13"/>
                <a:gd name="T114" fmla="*/ 0 w 27"/>
                <a:gd name="T115" fmla="*/ 4 h 13"/>
                <a:gd name="T116" fmla="*/ 1 w 27"/>
                <a:gd name="T117" fmla="*/ 5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7" h="13">
                  <a:moveTo>
                    <a:pt x="1" y="5"/>
                  </a:moveTo>
                  <a:cubicBezTo>
                    <a:pt x="1" y="6"/>
                    <a:pt x="1" y="6"/>
                    <a:pt x="1" y="6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10"/>
                    <a:pt x="5" y="11"/>
                    <a:pt x="5" y="11"/>
                  </a:cubicBezTo>
                  <a:cubicBezTo>
                    <a:pt x="5" y="11"/>
                    <a:pt x="6" y="12"/>
                    <a:pt x="7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3"/>
                    <a:pt x="15" y="13"/>
                    <a:pt x="15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7" y="9"/>
                    <a:pt x="17" y="8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8" y="8"/>
                    <a:pt x="20" y="9"/>
                    <a:pt x="22" y="10"/>
                  </a:cubicBezTo>
                  <a:cubicBezTo>
                    <a:pt x="22" y="10"/>
                    <a:pt x="23" y="10"/>
                    <a:pt x="23" y="10"/>
                  </a:cubicBezTo>
                  <a:cubicBezTo>
                    <a:pt x="24" y="10"/>
                    <a:pt x="24" y="11"/>
                    <a:pt x="25" y="11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6" y="11"/>
                    <a:pt x="26" y="10"/>
                    <a:pt x="26" y="10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7" y="6"/>
                    <a:pt x="26" y="5"/>
                    <a:pt x="26" y="4"/>
                  </a:cubicBezTo>
                  <a:cubicBezTo>
                    <a:pt x="26" y="3"/>
                    <a:pt x="25" y="3"/>
                    <a:pt x="25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3" y="1"/>
                    <a:pt x="21" y="0"/>
                    <a:pt x="20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7" y="0"/>
                    <a:pt x="17" y="0"/>
                  </a:cubicBezTo>
                  <a:cubicBezTo>
                    <a:pt x="17" y="1"/>
                    <a:pt x="16" y="1"/>
                    <a:pt x="16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6" y="2"/>
                    <a:pt x="16" y="2"/>
                    <a:pt x="16" y="3"/>
                  </a:cubicBezTo>
                  <a:cubicBezTo>
                    <a:pt x="16" y="2"/>
                    <a:pt x="16" y="2"/>
                    <a:pt x="15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0" y="3"/>
                    <a:pt x="10" y="3"/>
                  </a:cubicBezTo>
                  <a:cubicBezTo>
                    <a:pt x="10" y="3"/>
                    <a:pt x="9" y="2"/>
                    <a:pt x="9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7" y="1"/>
                    <a:pt x="7" y="1"/>
                    <a:pt x="6" y="1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2"/>
                    <a:pt x="0" y="2"/>
                  </a:cubicBezTo>
                  <a:cubicBezTo>
                    <a:pt x="0" y="4"/>
                    <a:pt x="0" y="4"/>
                    <a:pt x="0" y="4"/>
                  </a:cubicBezTo>
                  <a:lnTo>
                    <a:pt x="1" y="5"/>
                  </a:ln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7" name="Freeform 86"/>
            <p:cNvSpPr>
              <a:spLocks/>
            </p:cNvSpPr>
            <p:nvPr userDrawn="1"/>
          </p:nvSpPr>
          <p:spPr bwMode="auto">
            <a:xfrm>
              <a:off x="5367338" y="9758049"/>
              <a:ext cx="65088" cy="50800"/>
            </a:xfrm>
            <a:custGeom>
              <a:avLst/>
              <a:gdLst>
                <a:gd name="T0" fmla="*/ 0 w 17"/>
                <a:gd name="T1" fmla="*/ 6 h 13"/>
                <a:gd name="T2" fmla="*/ 0 w 17"/>
                <a:gd name="T3" fmla="*/ 8 h 13"/>
                <a:gd name="T4" fmla="*/ 0 w 17"/>
                <a:gd name="T5" fmla="*/ 9 h 13"/>
                <a:gd name="T6" fmla="*/ 1 w 17"/>
                <a:gd name="T7" fmla="*/ 12 h 13"/>
                <a:gd name="T8" fmla="*/ 3 w 17"/>
                <a:gd name="T9" fmla="*/ 12 h 13"/>
                <a:gd name="T10" fmla="*/ 4 w 17"/>
                <a:gd name="T11" fmla="*/ 13 h 13"/>
                <a:gd name="T12" fmla="*/ 4 w 17"/>
                <a:gd name="T13" fmla="*/ 13 h 13"/>
                <a:gd name="T14" fmla="*/ 5 w 17"/>
                <a:gd name="T15" fmla="*/ 13 h 13"/>
                <a:gd name="T16" fmla="*/ 5 w 17"/>
                <a:gd name="T17" fmla="*/ 13 h 13"/>
                <a:gd name="T18" fmla="*/ 8 w 17"/>
                <a:gd name="T19" fmla="*/ 13 h 13"/>
                <a:gd name="T20" fmla="*/ 11 w 17"/>
                <a:gd name="T21" fmla="*/ 12 h 13"/>
                <a:gd name="T22" fmla="*/ 12 w 17"/>
                <a:gd name="T23" fmla="*/ 12 h 13"/>
                <a:gd name="T24" fmla="*/ 12 w 17"/>
                <a:gd name="T25" fmla="*/ 12 h 13"/>
                <a:gd name="T26" fmla="*/ 13 w 17"/>
                <a:gd name="T27" fmla="*/ 11 h 13"/>
                <a:gd name="T28" fmla="*/ 15 w 17"/>
                <a:gd name="T29" fmla="*/ 8 h 13"/>
                <a:gd name="T30" fmla="*/ 16 w 17"/>
                <a:gd name="T31" fmla="*/ 7 h 13"/>
                <a:gd name="T32" fmla="*/ 16 w 17"/>
                <a:gd name="T33" fmla="*/ 6 h 13"/>
                <a:gd name="T34" fmla="*/ 16 w 17"/>
                <a:gd name="T35" fmla="*/ 2 h 13"/>
                <a:gd name="T36" fmla="*/ 16 w 17"/>
                <a:gd name="T37" fmla="*/ 2 h 13"/>
                <a:gd name="T38" fmla="*/ 15 w 17"/>
                <a:gd name="T39" fmla="*/ 1 h 13"/>
                <a:gd name="T40" fmla="*/ 14 w 17"/>
                <a:gd name="T41" fmla="*/ 0 h 13"/>
                <a:gd name="T42" fmla="*/ 13 w 17"/>
                <a:gd name="T43" fmla="*/ 0 h 13"/>
                <a:gd name="T44" fmla="*/ 12 w 17"/>
                <a:gd name="T45" fmla="*/ 0 h 13"/>
                <a:gd name="T46" fmla="*/ 8 w 17"/>
                <a:gd name="T47" fmla="*/ 2 h 13"/>
                <a:gd name="T48" fmla="*/ 7 w 17"/>
                <a:gd name="T49" fmla="*/ 3 h 13"/>
                <a:gd name="T50" fmla="*/ 6 w 17"/>
                <a:gd name="T51" fmla="*/ 3 h 13"/>
                <a:gd name="T52" fmla="*/ 1 w 17"/>
                <a:gd name="T53" fmla="*/ 4 h 13"/>
                <a:gd name="T54" fmla="*/ 1 w 17"/>
                <a:gd name="T55" fmla="*/ 5 h 13"/>
                <a:gd name="T56" fmla="*/ 0 w 17"/>
                <a:gd name="T57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7" h="13">
                  <a:moveTo>
                    <a:pt x="0" y="6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1" y="10"/>
                    <a:pt x="1" y="11"/>
                    <a:pt x="1" y="12"/>
                  </a:cubicBezTo>
                  <a:cubicBezTo>
                    <a:pt x="2" y="12"/>
                    <a:pt x="2" y="12"/>
                    <a:pt x="3" y="12"/>
                  </a:cubicBezTo>
                  <a:cubicBezTo>
                    <a:pt x="3" y="13"/>
                    <a:pt x="3" y="13"/>
                    <a:pt x="4" y="13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6" y="13"/>
                    <a:pt x="7" y="13"/>
                    <a:pt x="8" y="13"/>
                  </a:cubicBezTo>
                  <a:cubicBezTo>
                    <a:pt x="9" y="13"/>
                    <a:pt x="10" y="13"/>
                    <a:pt x="11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0"/>
                    <a:pt x="15" y="9"/>
                    <a:pt x="15" y="8"/>
                  </a:cubicBezTo>
                  <a:cubicBezTo>
                    <a:pt x="16" y="8"/>
                    <a:pt x="16" y="7"/>
                    <a:pt x="16" y="7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7" y="5"/>
                    <a:pt x="17" y="4"/>
                    <a:pt x="16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6" y="1"/>
                    <a:pt x="15" y="1"/>
                    <a:pt x="15" y="1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0"/>
                    <a:pt x="13" y="0"/>
                    <a:pt x="13" y="0"/>
                  </a:cubicBezTo>
                  <a:cubicBezTo>
                    <a:pt x="13" y="0"/>
                    <a:pt x="12" y="0"/>
                    <a:pt x="12" y="0"/>
                  </a:cubicBezTo>
                  <a:cubicBezTo>
                    <a:pt x="10" y="1"/>
                    <a:pt x="9" y="1"/>
                    <a:pt x="8" y="2"/>
                  </a:cubicBezTo>
                  <a:cubicBezTo>
                    <a:pt x="8" y="2"/>
                    <a:pt x="7" y="3"/>
                    <a:pt x="7" y="3"/>
                  </a:cubicBezTo>
                  <a:cubicBezTo>
                    <a:pt x="7" y="3"/>
                    <a:pt x="6" y="3"/>
                    <a:pt x="6" y="3"/>
                  </a:cubicBezTo>
                  <a:cubicBezTo>
                    <a:pt x="5" y="3"/>
                    <a:pt x="3" y="4"/>
                    <a:pt x="1" y="4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5"/>
                    <a:pt x="0" y="6"/>
                    <a:pt x="0" y="6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8" name="Freeform 87"/>
            <p:cNvSpPr>
              <a:spLocks/>
            </p:cNvSpPr>
            <p:nvPr userDrawn="1"/>
          </p:nvSpPr>
          <p:spPr bwMode="auto">
            <a:xfrm>
              <a:off x="5580063" y="9591361"/>
              <a:ext cx="73025" cy="31750"/>
            </a:xfrm>
            <a:custGeom>
              <a:avLst/>
              <a:gdLst>
                <a:gd name="T0" fmla="*/ 3 w 19"/>
                <a:gd name="T1" fmla="*/ 6 h 8"/>
                <a:gd name="T2" fmla="*/ 4 w 19"/>
                <a:gd name="T3" fmla="*/ 6 h 8"/>
                <a:gd name="T4" fmla="*/ 5 w 19"/>
                <a:gd name="T5" fmla="*/ 8 h 8"/>
                <a:gd name="T6" fmla="*/ 7 w 19"/>
                <a:gd name="T7" fmla="*/ 8 h 8"/>
                <a:gd name="T8" fmla="*/ 8 w 19"/>
                <a:gd name="T9" fmla="*/ 8 h 8"/>
                <a:gd name="T10" fmla="*/ 10 w 19"/>
                <a:gd name="T11" fmla="*/ 8 h 8"/>
                <a:gd name="T12" fmla="*/ 14 w 19"/>
                <a:gd name="T13" fmla="*/ 7 h 8"/>
                <a:gd name="T14" fmla="*/ 19 w 19"/>
                <a:gd name="T15" fmla="*/ 6 h 8"/>
                <a:gd name="T16" fmla="*/ 19 w 19"/>
                <a:gd name="T17" fmla="*/ 5 h 8"/>
                <a:gd name="T18" fmla="*/ 19 w 19"/>
                <a:gd name="T19" fmla="*/ 4 h 8"/>
                <a:gd name="T20" fmla="*/ 14 w 19"/>
                <a:gd name="T21" fmla="*/ 1 h 8"/>
                <a:gd name="T22" fmla="*/ 11 w 19"/>
                <a:gd name="T23" fmla="*/ 0 h 8"/>
                <a:gd name="T24" fmla="*/ 10 w 19"/>
                <a:gd name="T25" fmla="*/ 0 h 8"/>
                <a:gd name="T26" fmla="*/ 8 w 19"/>
                <a:gd name="T27" fmla="*/ 0 h 8"/>
                <a:gd name="T28" fmla="*/ 6 w 19"/>
                <a:gd name="T29" fmla="*/ 0 h 8"/>
                <a:gd name="T30" fmla="*/ 5 w 19"/>
                <a:gd name="T31" fmla="*/ 0 h 8"/>
                <a:gd name="T32" fmla="*/ 4 w 19"/>
                <a:gd name="T33" fmla="*/ 0 h 8"/>
                <a:gd name="T34" fmla="*/ 4 w 19"/>
                <a:gd name="T35" fmla="*/ 0 h 8"/>
                <a:gd name="T36" fmla="*/ 3 w 19"/>
                <a:gd name="T37" fmla="*/ 0 h 8"/>
                <a:gd name="T38" fmla="*/ 3 w 19"/>
                <a:gd name="T39" fmla="*/ 0 h 8"/>
                <a:gd name="T40" fmla="*/ 0 w 19"/>
                <a:gd name="T41" fmla="*/ 2 h 8"/>
                <a:gd name="T42" fmla="*/ 0 w 19"/>
                <a:gd name="T43" fmla="*/ 3 h 8"/>
                <a:gd name="T44" fmla="*/ 0 w 19"/>
                <a:gd name="T45" fmla="*/ 4 h 8"/>
                <a:gd name="T46" fmla="*/ 3 w 19"/>
                <a:gd name="T47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9" h="8">
                  <a:moveTo>
                    <a:pt x="3" y="6"/>
                  </a:moveTo>
                  <a:cubicBezTo>
                    <a:pt x="3" y="6"/>
                    <a:pt x="3" y="6"/>
                    <a:pt x="4" y="6"/>
                  </a:cubicBezTo>
                  <a:cubicBezTo>
                    <a:pt x="4" y="7"/>
                    <a:pt x="5" y="7"/>
                    <a:pt x="5" y="8"/>
                  </a:cubicBezTo>
                  <a:cubicBezTo>
                    <a:pt x="6" y="8"/>
                    <a:pt x="6" y="8"/>
                    <a:pt x="7" y="8"/>
                  </a:cubicBezTo>
                  <a:cubicBezTo>
                    <a:pt x="7" y="8"/>
                    <a:pt x="8" y="8"/>
                    <a:pt x="8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1" y="8"/>
                    <a:pt x="13" y="8"/>
                    <a:pt x="14" y="7"/>
                  </a:cubicBezTo>
                  <a:cubicBezTo>
                    <a:pt x="16" y="7"/>
                    <a:pt x="17" y="6"/>
                    <a:pt x="19" y="6"/>
                  </a:cubicBezTo>
                  <a:cubicBezTo>
                    <a:pt x="19" y="6"/>
                    <a:pt x="19" y="5"/>
                    <a:pt x="19" y="5"/>
                  </a:cubicBezTo>
                  <a:cubicBezTo>
                    <a:pt x="19" y="5"/>
                    <a:pt x="19" y="4"/>
                    <a:pt x="19" y="4"/>
                  </a:cubicBezTo>
                  <a:cubicBezTo>
                    <a:pt x="18" y="3"/>
                    <a:pt x="16" y="2"/>
                    <a:pt x="14" y="1"/>
                  </a:cubicBezTo>
                  <a:cubicBezTo>
                    <a:pt x="13" y="1"/>
                    <a:pt x="12" y="0"/>
                    <a:pt x="11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9" y="0"/>
                    <a:pt x="8" y="0"/>
                    <a:pt x="8" y="0"/>
                  </a:cubicBezTo>
                  <a:cubicBezTo>
                    <a:pt x="7" y="0"/>
                    <a:pt x="7" y="0"/>
                    <a:pt x="6" y="0"/>
                  </a:cubicBezTo>
                  <a:cubicBezTo>
                    <a:pt x="6" y="0"/>
                    <a:pt x="5" y="0"/>
                    <a:pt x="5" y="0"/>
                  </a:cubicBezTo>
                  <a:cubicBezTo>
                    <a:pt x="5" y="0"/>
                    <a:pt x="5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3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1" y="4"/>
                    <a:pt x="2" y="5"/>
                    <a:pt x="3" y="6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9" name="Freeform 88"/>
            <p:cNvSpPr>
              <a:spLocks/>
            </p:cNvSpPr>
            <p:nvPr userDrawn="1"/>
          </p:nvSpPr>
          <p:spPr bwMode="auto">
            <a:xfrm>
              <a:off x="5343525" y="9650099"/>
              <a:ext cx="31750" cy="30163"/>
            </a:xfrm>
            <a:custGeom>
              <a:avLst/>
              <a:gdLst>
                <a:gd name="T0" fmla="*/ 6 w 8"/>
                <a:gd name="T1" fmla="*/ 0 h 8"/>
                <a:gd name="T2" fmla="*/ 5 w 8"/>
                <a:gd name="T3" fmla="*/ 0 h 8"/>
                <a:gd name="T4" fmla="*/ 4 w 8"/>
                <a:gd name="T5" fmla="*/ 0 h 8"/>
                <a:gd name="T6" fmla="*/ 3 w 8"/>
                <a:gd name="T7" fmla="*/ 0 h 8"/>
                <a:gd name="T8" fmla="*/ 2 w 8"/>
                <a:gd name="T9" fmla="*/ 0 h 8"/>
                <a:gd name="T10" fmla="*/ 1 w 8"/>
                <a:gd name="T11" fmla="*/ 1 h 8"/>
                <a:gd name="T12" fmla="*/ 0 w 8"/>
                <a:gd name="T13" fmla="*/ 2 h 8"/>
                <a:gd name="T14" fmla="*/ 0 w 8"/>
                <a:gd name="T15" fmla="*/ 4 h 8"/>
                <a:gd name="T16" fmla="*/ 0 w 8"/>
                <a:gd name="T17" fmla="*/ 4 h 8"/>
                <a:gd name="T18" fmla="*/ 1 w 8"/>
                <a:gd name="T19" fmla="*/ 6 h 8"/>
                <a:gd name="T20" fmla="*/ 1 w 8"/>
                <a:gd name="T21" fmla="*/ 7 h 8"/>
                <a:gd name="T22" fmla="*/ 3 w 8"/>
                <a:gd name="T23" fmla="*/ 8 h 8"/>
                <a:gd name="T24" fmla="*/ 3 w 8"/>
                <a:gd name="T25" fmla="*/ 8 h 8"/>
                <a:gd name="T26" fmla="*/ 4 w 8"/>
                <a:gd name="T27" fmla="*/ 8 h 8"/>
                <a:gd name="T28" fmla="*/ 4 w 8"/>
                <a:gd name="T29" fmla="*/ 8 h 8"/>
                <a:gd name="T30" fmla="*/ 5 w 8"/>
                <a:gd name="T31" fmla="*/ 8 h 8"/>
                <a:gd name="T32" fmla="*/ 7 w 8"/>
                <a:gd name="T33" fmla="*/ 6 h 8"/>
                <a:gd name="T34" fmla="*/ 7 w 8"/>
                <a:gd name="T35" fmla="*/ 6 h 8"/>
                <a:gd name="T36" fmla="*/ 7 w 8"/>
                <a:gd name="T37" fmla="*/ 5 h 8"/>
                <a:gd name="T38" fmla="*/ 7 w 8"/>
                <a:gd name="T39" fmla="*/ 2 h 8"/>
                <a:gd name="T40" fmla="*/ 6 w 8"/>
                <a:gd name="T4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" h="8">
                  <a:moveTo>
                    <a:pt x="6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4" y="0"/>
                    <a:pt x="4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0" y="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8"/>
                    <a:pt x="2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6" y="7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8" y="4"/>
                    <a:pt x="8" y="3"/>
                    <a:pt x="7" y="2"/>
                  </a:cubicBezTo>
                  <a:cubicBezTo>
                    <a:pt x="7" y="1"/>
                    <a:pt x="6" y="1"/>
                    <a:pt x="6" y="0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0" name="Freeform 89"/>
            <p:cNvSpPr>
              <a:spLocks noEditPoints="1"/>
            </p:cNvSpPr>
            <p:nvPr userDrawn="1"/>
          </p:nvSpPr>
          <p:spPr bwMode="auto">
            <a:xfrm>
              <a:off x="5402263" y="9623111"/>
              <a:ext cx="138113" cy="165100"/>
            </a:xfrm>
            <a:custGeom>
              <a:avLst/>
              <a:gdLst>
                <a:gd name="T0" fmla="*/ 3 w 36"/>
                <a:gd name="T1" fmla="*/ 15 h 43"/>
                <a:gd name="T2" fmla="*/ 8 w 36"/>
                <a:gd name="T3" fmla="*/ 18 h 43"/>
                <a:gd name="T4" fmla="*/ 12 w 36"/>
                <a:gd name="T5" fmla="*/ 17 h 43"/>
                <a:gd name="T6" fmla="*/ 13 w 36"/>
                <a:gd name="T7" fmla="*/ 22 h 43"/>
                <a:gd name="T8" fmla="*/ 10 w 36"/>
                <a:gd name="T9" fmla="*/ 20 h 43"/>
                <a:gd name="T10" fmla="*/ 8 w 36"/>
                <a:gd name="T11" fmla="*/ 19 h 43"/>
                <a:gd name="T12" fmla="*/ 6 w 36"/>
                <a:gd name="T13" fmla="*/ 20 h 43"/>
                <a:gd name="T14" fmla="*/ 5 w 36"/>
                <a:gd name="T15" fmla="*/ 22 h 43"/>
                <a:gd name="T16" fmla="*/ 6 w 36"/>
                <a:gd name="T17" fmla="*/ 26 h 43"/>
                <a:gd name="T18" fmla="*/ 11 w 36"/>
                <a:gd name="T19" fmla="*/ 29 h 43"/>
                <a:gd name="T20" fmla="*/ 15 w 36"/>
                <a:gd name="T21" fmla="*/ 29 h 43"/>
                <a:gd name="T22" fmla="*/ 17 w 36"/>
                <a:gd name="T23" fmla="*/ 28 h 43"/>
                <a:gd name="T24" fmla="*/ 18 w 36"/>
                <a:gd name="T25" fmla="*/ 31 h 43"/>
                <a:gd name="T26" fmla="*/ 17 w 36"/>
                <a:gd name="T27" fmla="*/ 36 h 43"/>
                <a:gd name="T28" fmla="*/ 19 w 36"/>
                <a:gd name="T29" fmla="*/ 38 h 43"/>
                <a:gd name="T30" fmla="*/ 20 w 36"/>
                <a:gd name="T31" fmla="*/ 39 h 43"/>
                <a:gd name="T32" fmla="*/ 21 w 36"/>
                <a:gd name="T33" fmla="*/ 41 h 43"/>
                <a:gd name="T34" fmla="*/ 22 w 36"/>
                <a:gd name="T35" fmla="*/ 42 h 43"/>
                <a:gd name="T36" fmla="*/ 25 w 36"/>
                <a:gd name="T37" fmla="*/ 43 h 43"/>
                <a:gd name="T38" fmla="*/ 28 w 36"/>
                <a:gd name="T39" fmla="*/ 41 h 43"/>
                <a:gd name="T40" fmla="*/ 29 w 36"/>
                <a:gd name="T41" fmla="*/ 38 h 43"/>
                <a:gd name="T42" fmla="*/ 27 w 36"/>
                <a:gd name="T43" fmla="*/ 35 h 43"/>
                <a:gd name="T44" fmla="*/ 24 w 36"/>
                <a:gd name="T45" fmla="*/ 34 h 43"/>
                <a:gd name="T46" fmla="*/ 22 w 36"/>
                <a:gd name="T47" fmla="*/ 30 h 43"/>
                <a:gd name="T48" fmla="*/ 22 w 36"/>
                <a:gd name="T49" fmla="*/ 28 h 43"/>
                <a:gd name="T50" fmla="*/ 27 w 36"/>
                <a:gd name="T51" fmla="*/ 27 h 43"/>
                <a:gd name="T52" fmla="*/ 29 w 36"/>
                <a:gd name="T53" fmla="*/ 27 h 43"/>
                <a:gd name="T54" fmla="*/ 30 w 36"/>
                <a:gd name="T55" fmla="*/ 27 h 43"/>
                <a:gd name="T56" fmla="*/ 33 w 36"/>
                <a:gd name="T57" fmla="*/ 27 h 43"/>
                <a:gd name="T58" fmla="*/ 35 w 36"/>
                <a:gd name="T59" fmla="*/ 21 h 43"/>
                <a:gd name="T60" fmla="*/ 33 w 36"/>
                <a:gd name="T61" fmla="*/ 18 h 43"/>
                <a:gd name="T62" fmla="*/ 35 w 36"/>
                <a:gd name="T63" fmla="*/ 17 h 43"/>
                <a:gd name="T64" fmla="*/ 36 w 36"/>
                <a:gd name="T65" fmla="*/ 14 h 43"/>
                <a:gd name="T66" fmla="*/ 32 w 36"/>
                <a:gd name="T67" fmla="*/ 11 h 43"/>
                <a:gd name="T68" fmla="*/ 30 w 36"/>
                <a:gd name="T69" fmla="*/ 12 h 43"/>
                <a:gd name="T70" fmla="*/ 28 w 36"/>
                <a:gd name="T71" fmla="*/ 13 h 43"/>
                <a:gd name="T72" fmla="*/ 27 w 36"/>
                <a:gd name="T73" fmla="*/ 11 h 43"/>
                <a:gd name="T74" fmla="*/ 24 w 36"/>
                <a:gd name="T75" fmla="*/ 10 h 43"/>
                <a:gd name="T76" fmla="*/ 22 w 36"/>
                <a:gd name="T77" fmla="*/ 11 h 43"/>
                <a:gd name="T78" fmla="*/ 21 w 36"/>
                <a:gd name="T79" fmla="*/ 11 h 43"/>
                <a:gd name="T80" fmla="*/ 19 w 36"/>
                <a:gd name="T81" fmla="*/ 6 h 43"/>
                <a:gd name="T82" fmla="*/ 16 w 36"/>
                <a:gd name="T83" fmla="*/ 2 h 43"/>
                <a:gd name="T84" fmla="*/ 14 w 36"/>
                <a:gd name="T85" fmla="*/ 0 h 43"/>
                <a:gd name="T86" fmla="*/ 13 w 36"/>
                <a:gd name="T87" fmla="*/ 0 h 43"/>
                <a:gd name="T88" fmla="*/ 11 w 36"/>
                <a:gd name="T89" fmla="*/ 1 h 43"/>
                <a:gd name="T90" fmla="*/ 10 w 36"/>
                <a:gd name="T91" fmla="*/ 2 h 43"/>
                <a:gd name="T92" fmla="*/ 8 w 36"/>
                <a:gd name="T93" fmla="*/ 8 h 43"/>
                <a:gd name="T94" fmla="*/ 5 w 36"/>
                <a:gd name="T95" fmla="*/ 7 h 43"/>
                <a:gd name="T96" fmla="*/ 4 w 36"/>
                <a:gd name="T97" fmla="*/ 6 h 43"/>
                <a:gd name="T98" fmla="*/ 0 w 36"/>
                <a:gd name="T99" fmla="*/ 12 h 43"/>
                <a:gd name="T100" fmla="*/ 30 w 36"/>
                <a:gd name="T101" fmla="*/ 18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6" h="43">
                  <a:moveTo>
                    <a:pt x="0" y="13"/>
                  </a:moveTo>
                  <a:cubicBezTo>
                    <a:pt x="0" y="14"/>
                    <a:pt x="0" y="14"/>
                    <a:pt x="0" y="14"/>
                  </a:cubicBezTo>
                  <a:cubicBezTo>
                    <a:pt x="1" y="14"/>
                    <a:pt x="2" y="14"/>
                    <a:pt x="3" y="15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7" y="17"/>
                    <a:pt x="7" y="17"/>
                    <a:pt x="8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8"/>
                    <a:pt x="10" y="18"/>
                    <a:pt x="11" y="18"/>
                  </a:cubicBezTo>
                  <a:cubicBezTo>
                    <a:pt x="11" y="18"/>
                    <a:pt x="11" y="18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3" y="19"/>
                    <a:pt x="13" y="20"/>
                  </a:cubicBezTo>
                  <a:cubicBezTo>
                    <a:pt x="13" y="21"/>
                    <a:pt x="13" y="21"/>
                    <a:pt x="13" y="22"/>
                  </a:cubicBezTo>
                  <a:cubicBezTo>
                    <a:pt x="13" y="22"/>
                    <a:pt x="13" y="21"/>
                    <a:pt x="12" y="21"/>
                  </a:cubicBezTo>
                  <a:cubicBezTo>
                    <a:pt x="12" y="21"/>
                    <a:pt x="12" y="20"/>
                    <a:pt x="12" y="20"/>
                  </a:cubicBezTo>
                  <a:cubicBezTo>
                    <a:pt x="11" y="20"/>
                    <a:pt x="11" y="20"/>
                    <a:pt x="10" y="20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7" y="19"/>
                    <a:pt x="7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2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4"/>
                    <a:pt x="5" y="25"/>
                    <a:pt x="6" y="25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7" y="27"/>
                    <a:pt x="8" y="28"/>
                    <a:pt x="9" y="29"/>
                  </a:cubicBezTo>
                  <a:cubicBezTo>
                    <a:pt x="9" y="29"/>
                    <a:pt x="9" y="29"/>
                    <a:pt x="10" y="29"/>
                  </a:cubicBezTo>
                  <a:cubicBezTo>
                    <a:pt x="10" y="29"/>
                    <a:pt x="10" y="29"/>
                    <a:pt x="11" y="29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12" y="30"/>
                    <a:pt x="13" y="30"/>
                    <a:pt x="14" y="30"/>
                  </a:cubicBezTo>
                  <a:cubicBezTo>
                    <a:pt x="14" y="30"/>
                    <a:pt x="15" y="30"/>
                    <a:pt x="15" y="29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6" y="27"/>
                    <a:pt x="16" y="28"/>
                    <a:pt x="17" y="28"/>
                  </a:cubicBezTo>
                  <a:cubicBezTo>
                    <a:pt x="17" y="29"/>
                    <a:pt x="17" y="29"/>
                    <a:pt x="18" y="29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31"/>
                  </a:cubicBezTo>
                  <a:cubicBezTo>
                    <a:pt x="17" y="32"/>
                    <a:pt x="17" y="34"/>
                    <a:pt x="17" y="35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8" y="37"/>
                    <a:pt x="18" y="38"/>
                    <a:pt x="19" y="38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1" y="40"/>
                    <a:pt x="21" y="41"/>
                    <a:pt x="21" y="41"/>
                  </a:cubicBezTo>
                  <a:cubicBezTo>
                    <a:pt x="21" y="41"/>
                    <a:pt x="21" y="41"/>
                    <a:pt x="21" y="42"/>
                  </a:cubicBezTo>
                  <a:cubicBezTo>
                    <a:pt x="21" y="42"/>
                    <a:pt x="21" y="42"/>
                    <a:pt x="22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23" y="43"/>
                    <a:pt x="23" y="43"/>
                    <a:pt x="24" y="43"/>
                  </a:cubicBezTo>
                  <a:cubicBezTo>
                    <a:pt x="24" y="43"/>
                    <a:pt x="25" y="43"/>
                    <a:pt x="25" y="43"/>
                  </a:cubicBezTo>
                  <a:cubicBezTo>
                    <a:pt x="25" y="43"/>
                    <a:pt x="25" y="43"/>
                    <a:pt x="25" y="43"/>
                  </a:cubicBezTo>
                  <a:cubicBezTo>
                    <a:pt x="25" y="43"/>
                    <a:pt x="26" y="43"/>
                    <a:pt x="26" y="43"/>
                  </a:cubicBezTo>
                  <a:cubicBezTo>
                    <a:pt x="26" y="42"/>
                    <a:pt x="27" y="42"/>
                    <a:pt x="27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28" y="40"/>
                    <a:pt x="28" y="40"/>
                  </a:cubicBezTo>
                  <a:cubicBezTo>
                    <a:pt x="28" y="40"/>
                    <a:pt x="29" y="40"/>
                    <a:pt x="29" y="39"/>
                  </a:cubicBezTo>
                  <a:cubicBezTo>
                    <a:pt x="29" y="38"/>
                    <a:pt x="29" y="38"/>
                    <a:pt x="29" y="38"/>
                  </a:cubicBezTo>
                  <a:cubicBezTo>
                    <a:pt x="29" y="38"/>
                    <a:pt x="28" y="38"/>
                    <a:pt x="28" y="37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28" y="36"/>
                    <a:pt x="28" y="36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6" y="35"/>
                    <a:pt x="25" y="34"/>
                    <a:pt x="25" y="34"/>
                  </a:cubicBezTo>
                  <a:cubicBezTo>
                    <a:pt x="24" y="34"/>
                    <a:pt x="24" y="34"/>
                    <a:pt x="24" y="34"/>
                  </a:cubicBezTo>
                  <a:cubicBezTo>
                    <a:pt x="24" y="34"/>
                    <a:pt x="24" y="34"/>
                    <a:pt x="24" y="34"/>
                  </a:cubicBezTo>
                  <a:cubicBezTo>
                    <a:pt x="24" y="34"/>
                    <a:pt x="24" y="34"/>
                    <a:pt x="24" y="34"/>
                  </a:cubicBezTo>
                  <a:cubicBezTo>
                    <a:pt x="24" y="33"/>
                    <a:pt x="24" y="31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29"/>
                    <a:pt x="22" y="29"/>
                    <a:pt x="22" y="29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3" y="27"/>
                    <a:pt x="23" y="27"/>
                    <a:pt x="23" y="26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8" y="27"/>
                    <a:pt x="28" y="27"/>
                    <a:pt x="28" y="27"/>
                  </a:cubicBezTo>
                  <a:cubicBezTo>
                    <a:pt x="28" y="27"/>
                    <a:pt x="28" y="27"/>
                    <a:pt x="28" y="27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0" y="27"/>
                    <a:pt x="31" y="27"/>
                    <a:pt x="31" y="27"/>
                  </a:cubicBezTo>
                  <a:cubicBezTo>
                    <a:pt x="32" y="27"/>
                    <a:pt x="32" y="27"/>
                    <a:pt x="32" y="27"/>
                  </a:cubicBezTo>
                  <a:cubicBezTo>
                    <a:pt x="32" y="27"/>
                    <a:pt x="32" y="27"/>
                    <a:pt x="33" y="27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5" y="20"/>
                    <a:pt x="34" y="20"/>
                  </a:cubicBezTo>
                  <a:cubicBezTo>
                    <a:pt x="33" y="18"/>
                    <a:pt x="33" y="18"/>
                    <a:pt x="33" y="18"/>
                  </a:cubicBezTo>
                  <a:cubicBezTo>
                    <a:pt x="33" y="18"/>
                    <a:pt x="33" y="18"/>
                    <a:pt x="33" y="18"/>
                  </a:cubicBezTo>
                  <a:cubicBezTo>
                    <a:pt x="34" y="18"/>
                    <a:pt x="34" y="18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6" y="16"/>
                    <a:pt x="36" y="16"/>
                    <a:pt x="36" y="16"/>
                  </a:cubicBezTo>
                  <a:cubicBezTo>
                    <a:pt x="36" y="16"/>
                    <a:pt x="36" y="15"/>
                    <a:pt x="36" y="14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5" y="12"/>
                    <a:pt x="34" y="11"/>
                    <a:pt x="33" y="11"/>
                  </a:cubicBezTo>
                  <a:cubicBezTo>
                    <a:pt x="33" y="11"/>
                    <a:pt x="32" y="11"/>
                    <a:pt x="32" y="11"/>
                  </a:cubicBezTo>
                  <a:cubicBezTo>
                    <a:pt x="32" y="11"/>
                    <a:pt x="32" y="11"/>
                    <a:pt x="31" y="11"/>
                  </a:cubicBezTo>
                  <a:cubicBezTo>
                    <a:pt x="31" y="11"/>
                    <a:pt x="31" y="11"/>
                    <a:pt x="30" y="11"/>
                  </a:cubicBezTo>
                  <a:cubicBezTo>
                    <a:pt x="30" y="11"/>
                    <a:pt x="30" y="11"/>
                    <a:pt x="30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12"/>
                    <a:pt x="29" y="13"/>
                    <a:pt x="28" y="13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8" y="12"/>
                    <a:pt x="28" y="12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10"/>
                    <a:pt x="26" y="10"/>
                    <a:pt x="26" y="10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3" y="11"/>
                    <a:pt x="22" y="11"/>
                    <a:pt x="22" y="11"/>
                  </a:cubicBezTo>
                  <a:cubicBezTo>
                    <a:pt x="22" y="11"/>
                    <a:pt x="22" y="11"/>
                    <a:pt x="22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1"/>
                  </a:cubicBezTo>
                  <a:cubicBezTo>
                    <a:pt x="21" y="11"/>
                    <a:pt x="21" y="11"/>
                    <a:pt x="20" y="10"/>
                  </a:cubicBezTo>
                  <a:cubicBezTo>
                    <a:pt x="20" y="10"/>
                    <a:pt x="20" y="9"/>
                    <a:pt x="20" y="8"/>
                  </a:cubicBezTo>
                  <a:cubicBezTo>
                    <a:pt x="19" y="8"/>
                    <a:pt x="19" y="7"/>
                    <a:pt x="19" y="6"/>
                  </a:cubicBezTo>
                  <a:cubicBezTo>
                    <a:pt x="18" y="5"/>
                    <a:pt x="18" y="4"/>
                    <a:pt x="17" y="3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3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0" y="1"/>
                  </a:cubicBezTo>
                  <a:cubicBezTo>
                    <a:pt x="10" y="1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9" y="4"/>
                    <a:pt x="9" y="6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8"/>
                    <a:pt x="8" y="8"/>
                    <a:pt x="8" y="8"/>
                  </a:cubicBezTo>
                  <a:cubicBezTo>
                    <a:pt x="8" y="8"/>
                    <a:pt x="8" y="7"/>
                    <a:pt x="7" y="7"/>
                  </a:cubicBezTo>
                  <a:cubicBezTo>
                    <a:pt x="7" y="7"/>
                    <a:pt x="7" y="7"/>
                    <a:pt x="6" y="7"/>
                  </a:cubicBezTo>
                  <a:cubicBezTo>
                    <a:pt x="6" y="7"/>
                    <a:pt x="6" y="7"/>
                    <a:pt x="5" y="7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2" y="7"/>
                    <a:pt x="1" y="7"/>
                    <a:pt x="0" y="9"/>
                  </a:cubicBezTo>
                  <a:cubicBezTo>
                    <a:pt x="0" y="10"/>
                    <a:pt x="0" y="11"/>
                    <a:pt x="0" y="12"/>
                  </a:cubicBezTo>
                  <a:lnTo>
                    <a:pt x="0" y="13"/>
                  </a:lnTo>
                  <a:close/>
                  <a:moveTo>
                    <a:pt x="30" y="18"/>
                  </a:moveTo>
                  <a:cubicBezTo>
                    <a:pt x="30" y="18"/>
                    <a:pt x="30" y="18"/>
                    <a:pt x="30" y="18"/>
                  </a:cubicBezTo>
                  <a:cubicBezTo>
                    <a:pt x="29" y="18"/>
                    <a:pt x="29" y="18"/>
                    <a:pt x="29" y="17"/>
                  </a:cubicBezTo>
                  <a:cubicBezTo>
                    <a:pt x="30" y="17"/>
                    <a:pt x="30" y="18"/>
                    <a:pt x="30" y="18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1" name="Freeform 90"/>
            <p:cNvSpPr>
              <a:spLocks/>
            </p:cNvSpPr>
            <p:nvPr userDrawn="1"/>
          </p:nvSpPr>
          <p:spPr bwMode="auto">
            <a:xfrm>
              <a:off x="5568950" y="11135999"/>
              <a:ext cx="22225" cy="34925"/>
            </a:xfrm>
            <a:custGeom>
              <a:avLst/>
              <a:gdLst>
                <a:gd name="T0" fmla="*/ 4 w 6"/>
                <a:gd name="T1" fmla="*/ 9 h 9"/>
                <a:gd name="T2" fmla="*/ 5 w 6"/>
                <a:gd name="T3" fmla="*/ 8 h 9"/>
                <a:gd name="T4" fmla="*/ 6 w 6"/>
                <a:gd name="T5" fmla="*/ 5 h 9"/>
                <a:gd name="T6" fmla="*/ 2 w 6"/>
                <a:gd name="T7" fmla="*/ 0 h 9"/>
                <a:gd name="T8" fmla="*/ 1 w 6"/>
                <a:gd name="T9" fmla="*/ 0 h 9"/>
                <a:gd name="T10" fmla="*/ 0 w 6"/>
                <a:gd name="T11" fmla="*/ 1 h 9"/>
                <a:gd name="T12" fmla="*/ 1 w 6"/>
                <a:gd name="T13" fmla="*/ 6 h 9"/>
                <a:gd name="T14" fmla="*/ 4 w 6"/>
                <a:gd name="T15" fmla="*/ 9 h 9"/>
                <a:gd name="T16" fmla="*/ 4 w 6"/>
                <a:gd name="T17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9">
                  <a:moveTo>
                    <a:pt x="4" y="9"/>
                  </a:moveTo>
                  <a:cubicBezTo>
                    <a:pt x="5" y="9"/>
                    <a:pt x="5" y="9"/>
                    <a:pt x="5" y="8"/>
                  </a:cubicBezTo>
                  <a:cubicBezTo>
                    <a:pt x="6" y="8"/>
                    <a:pt x="6" y="7"/>
                    <a:pt x="6" y="5"/>
                  </a:cubicBezTo>
                  <a:cubicBezTo>
                    <a:pt x="5" y="3"/>
                    <a:pt x="3" y="1"/>
                    <a:pt x="2" y="0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3"/>
                    <a:pt x="0" y="5"/>
                    <a:pt x="1" y="6"/>
                  </a:cubicBezTo>
                  <a:cubicBezTo>
                    <a:pt x="2" y="8"/>
                    <a:pt x="3" y="8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2" name="Freeform 91"/>
            <p:cNvSpPr>
              <a:spLocks/>
            </p:cNvSpPr>
            <p:nvPr userDrawn="1"/>
          </p:nvSpPr>
          <p:spPr bwMode="auto">
            <a:xfrm>
              <a:off x="5548313" y="11197911"/>
              <a:ext cx="31750" cy="14288"/>
            </a:xfrm>
            <a:custGeom>
              <a:avLst/>
              <a:gdLst>
                <a:gd name="T0" fmla="*/ 6 w 8"/>
                <a:gd name="T1" fmla="*/ 0 h 4"/>
                <a:gd name="T2" fmla="*/ 3 w 8"/>
                <a:gd name="T3" fmla="*/ 0 h 4"/>
                <a:gd name="T4" fmla="*/ 0 w 8"/>
                <a:gd name="T5" fmla="*/ 2 h 4"/>
                <a:gd name="T6" fmla="*/ 0 w 8"/>
                <a:gd name="T7" fmla="*/ 3 h 4"/>
                <a:gd name="T8" fmla="*/ 3 w 8"/>
                <a:gd name="T9" fmla="*/ 4 h 4"/>
                <a:gd name="T10" fmla="*/ 4 w 8"/>
                <a:gd name="T11" fmla="*/ 4 h 4"/>
                <a:gd name="T12" fmla="*/ 8 w 8"/>
                <a:gd name="T13" fmla="*/ 1 h 4"/>
                <a:gd name="T14" fmla="*/ 7 w 8"/>
                <a:gd name="T15" fmla="*/ 0 h 4"/>
                <a:gd name="T16" fmla="*/ 6 w 8"/>
                <a:gd name="T1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4">
                  <a:moveTo>
                    <a:pt x="6" y="0"/>
                  </a:moveTo>
                  <a:cubicBezTo>
                    <a:pt x="5" y="0"/>
                    <a:pt x="4" y="0"/>
                    <a:pt x="3" y="0"/>
                  </a:cubicBezTo>
                  <a:cubicBezTo>
                    <a:pt x="2" y="0"/>
                    <a:pt x="0" y="0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4"/>
                    <a:pt x="2" y="4"/>
                    <a:pt x="3" y="4"/>
                  </a:cubicBezTo>
                  <a:cubicBezTo>
                    <a:pt x="3" y="4"/>
                    <a:pt x="4" y="4"/>
                    <a:pt x="4" y="4"/>
                  </a:cubicBezTo>
                  <a:cubicBezTo>
                    <a:pt x="4" y="3"/>
                    <a:pt x="7" y="3"/>
                    <a:pt x="8" y="1"/>
                  </a:cubicBezTo>
                  <a:cubicBezTo>
                    <a:pt x="8" y="1"/>
                    <a:pt x="7" y="0"/>
                    <a:pt x="7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3" name="Freeform 92"/>
            <p:cNvSpPr>
              <a:spLocks/>
            </p:cNvSpPr>
            <p:nvPr userDrawn="1"/>
          </p:nvSpPr>
          <p:spPr bwMode="auto">
            <a:xfrm>
              <a:off x="5653088" y="9677086"/>
              <a:ext cx="31750" cy="42863"/>
            </a:xfrm>
            <a:custGeom>
              <a:avLst/>
              <a:gdLst>
                <a:gd name="T0" fmla="*/ 3 w 8"/>
                <a:gd name="T1" fmla="*/ 11 h 11"/>
                <a:gd name="T2" fmla="*/ 4 w 8"/>
                <a:gd name="T3" fmla="*/ 11 h 11"/>
                <a:gd name="T4" fmla="*/ 6 w 8"/>
                <a:gd name="T5" fmla="*/ 10 h 11"/>
                <a:gd name="T6" fmla="*/ 8 w 8"/>
                <a:gd name="T7" fmla="*/ 6 h 11"/>
                <a:gd name="T8" fmla="*/ 5 w 8"/>
                <a:gd name="T9" fmla="*/ 0 h 11"/>
                <a:gd name="T10" fmla="*/ 4 w 8"/>
                <a:gd name="T11" fmla="*/ 0 h 11"/>
                <a:gd name="T12" fmla="*/ 2 w 8"/>
                <a:gd name="T13" fmla="*/ 2 h 11"/>
                <a:gd name="T14" fmla="*/ 0 w 8"/>
                <a:gd name="T15" fmla="*/ 5 h 11"/>
                <a:gd name="T16" fmla="*/ 3 w 8"/>
                <a:gd name="T17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11">
                  <a:moveTo>
                    <a:pt x="3" y="11"/>
                  </a:moveTo>
                  <a:cubicBezTo>
                    <a:pt x="4" y="11"/>
                    <a:pt x="4" y="11"/>
                    <a:pt x="4" y="11"/>
                  </a:cubicBezTo>
                  <a:cubicBezTo>
                    <a:pt x="5" y="11"/>
                    <a:pt x="6" y="10"/>
                    <a:pt x="6" y="10"/>
                  </a:cubicBezTo>
                  <a:cubicBezTo>
                    <a:pt x="8" y="9"/>
                    <a:pt x="8" y="8"/>
                    <a:pt x="8" y="6"/>
                  </a:cubicBezTo>
                  <a:cubicBezTo>
                    <a:pt x="8" y="3"/>
                    <a:pt x="7" y="1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2" y="1"/>
                    <a:pt x="2" y="2"/>
                  </a:cubicBezTo>
                  <a:cubicBezTo>
                    <a:pt x="1" y="2"/>
                    <a:pt x="0" y="4"/>
                    <a:pt x="0" y="5"/>
                  </a:cubicBezTo>
                  <a:cubicBezTo>
                    <a:pt x="0" y="7"/>
                    <a:pt x="1" y="10"/>
                    <a:pt x="3" y="11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4" name="Freeform 93"/>
            <p:cNvSpPr>
              <a:spLocks/>
            </p:cNvSpPr>
            <p:nvPr userDrawn="1"/>
          </p:nvSpPr>
          <p:spPr bwMode="auto">
            <a:xfrm>
              <a:off x="5529263" y="11294749"/>
              <a:ext cx="88900" cy="53975"/>
            </a:xfrm>
            <a:custGeom>
              <a:avLst/>
              <a:gdLst>
                <a:gd name="T0" fmla="*/ 2 w 23"/>
                <a:gd name="T1" fmla="*/ 14 h 14"/>
                <a:gd name="T2" fmla="*/ 3 w 23"/>
                <a:gd name="T3" fmla="*/ 14 h 14"/>
                <a:gd name="T4" fmla="*/ 8 w 23"/>
                <a:gd name="T5" fmla="*/ 14 h 14"/>
                <a:gd name="T6" fmla="*/ 12 w 23"/>
                <a:gd name="T7" fmla="*/ 14 h 14"/>
                <a:gd name="T8" fmla="*/ 22 w 23"/>
                <a:gd name="T9" fmla="*/ 11 h 14"/>
                <a:gd name="T10" fmla="*/ 23 w 23"/>
                <a:gd name="T11" fmla="*/ 10 h 14"/>
                <a:gd name="T12" fmla="*/ 12 w 23"/>
                <a:gd name="T13" fmla="*/ 0 h 14"/>
                <a:gd name="T14" fmla="*/ 11 w 23"/>
                <a:gd name="T15" fmla="*/ 0 h 14"/>
                <a:gd name="T16" fmla="*/ 8 w 23"/>
                <a:gd name="T17" fmla="*/ 2 h 14"/>
                <a:gd name="T18" fmla="*/ 5 w 23"/>
                <a:gd name="T19" fmla="*/ 6 h 14"/>
                <a:gd name="T20" fmla="*/ 2 w 23"/>
                <a:gd name="T21" fmla="*/ 7 h 14"/>
                <a:gd name="T22" fmla="*/ 1 w 23"/>
                <a:gd name="T23" fmla="*/ 13 h 14"/>
                <a:gd name="T24" fmla="*/ 2 w 23"/>
                <a:gd name="T2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3" h="14">
                  <a:moveTo>
                    <a:pt x="2" y="14"/>
                  </a:moveTo>
                  <a:cubicBezTo>
                    <a:pt x="3" y="14"/>
                    <a:pt x="3" y="14"/>
                    <a:pt x="3" y="14"/>
                  </a:cubicBezTo>
                  <a:cubicBezTo>
                    <a:pt x="5" y="14"/>
                    <a:pt x="7" y="14"/>
                    <a:pt x="8" y="14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6" y="14"/>
                    <a:pt x="20" y="14"/>
                    <a:pt x="22" y="11"/>
                  </a:cubicBezTo>
                  <a:cubicBezTo>
                    <a:pt x="23" y="11"/>
                    <a:pt x="23" y="11"/>
                    <a:pt x="23" y="10"/>
                  </a:cubicBezTo>
                  <a:cubicBezTo>
                    <a:pt x="21" y="5"/>
                    <a:pt x="17" y="0"/>
                    <a:pt x="12" y="0"/>
                  </a:cubicBezTo>
                  <a:cubicBezTo>
                    <a:pt x="12" y="0"/>
                    <a:pt x="12" y="0"/>
                    <a:pt x="11" y="0"/>
                  </a:cubicBezTo>
                  <a:cubicBezTo>
                    <a:pt x="10" y="1"/>
                    <a:pt x="9" y="2"/>
                    <a:pt x="8" y="2"/>
                  </a:cubicBezTo>
                  <a:cubicBezTo>
                    <a:pt x="7" y="3"/>
                    <a:pt x="6" y="4"/>
                    <a:pt x="5" y="6"/>
                  </a:cubicBezTo>
                  <a:cubicBezTo>
                    <a:pt x="4" y="6"/>
                    <a:pt x="3" y="6"/>
                    <a:pt x="2" y="7"/>
                  </a:cubicBezTo>
                  <a:cubicBezTo>
                    <a:pt x="1" y="8"/>
                    <a:pt x="0" y="9"/>
                    <a:pt x="1" y="13"/>
                  </a:cubicBezTo>
                  <a:cubicBezTo>
                    <a:pt x="1" y="13"/>
                    <a:pt x="2" y="14"/>
                    <a:pt x="2" y="14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5" name="Freeform 94"/>
            <p:cNvSpPr>
              <a:spLocks/>
            </p:cNvSpPr>
            <p:nvPr userDrawn="1"/>
          </p:nvSpPr>
          <p:spPr bwMode="auto">
            <a:xfrm>
              <a:off x="5518150" y="11115361"/>
              <a:ext cx="42863" cy="31750"/>
            </a:xfrm>
            <a:custGeom>
              <a:avLst/>
              <a:gdLst>
                <a:gd name="T0" fmla="*/ 1 w 11"/>
                <a:gd name="T1" fmla="*/ 8 h 8"/>
                <a:gd name="T2" fmla="*/ 2 w 11"/>
                <a:gd name="T3" fmla="*/ 8 h 8"/>
                <a:gd name="T4" fmla="*/ 6 w 11"/>
                <a:gd name="T5" fmla="*/ 6 h 8"/>
                <a:gd name="T6" fmla="*/ 7 w 11"/>
                <a:gd name="T7" fmla="*/ 6 h 8"/>
                <a:gd name="T8" fmla="*/ 7 w 11"/>
                <a:gd name="T9" fmla="*/ 6 h 8"/>
                <a:gd name="T10" fmla="*/ 9 w 11"/>
                <a:gd name="T11" fmla="*/ 6 h 8"/>
                <a:gd name="T12" fmla="*/ 10 w 11"/>
                <a:gd name="T13" fmla="*/ 6 h 8"/>
                <a:gd name="T14" fmla="*/ 10 w 11"/>
                <a:gd name="T15" fmla="*/ 5 h 8"/>
                <a:gd name="T16" fmla="*/ 11 w 11"/>
                <a:gd name="T17" fmla="*/ 3 h 8"/>
                <a:gd name="T18" fmla="*/ 8 w 11"/>
                <a:gd name="T19" fmla="*/ 0 h 8"/>
                <a:gd name="T20" fmla="*/ 8 w 11"/>
                <a:gd name="T21" fmla="*/ 0 h 8"/>
                <a:gd name="T22" fmla="*/ 7 w 11"/>
                <a:gd name="T23" fmla="*/ 0 h 8"/>
                <a:gd name="T24" fmla="*/ 5 w 11"/>
                <a:gd name="T25" fmla="*/ 1 h 8"/>
                <a:gd name="T26" fmla="*/ 3 w 11"/>
                <a:gd name="T27" fmla="*/ 2 h 8"/>
                <a:gd name="T28" fmla="*/ 1 w 11"/>
                <a:gd name="T29" fmla="*/ 3 h 8"/>
                <a:gd name="T30" fmla="*/ 1 w 11"/>
                <a:gd name="T31" fmla="*/ 4 h 8"/>
                <a:gd name="T32" fmla="*/ 0 w 11"/>
                <a:gd name="T33" fmla="*/ 7 h 8"/>
                <a:gd name="T34" fmla="*/ 1 w 11"/>
                <a:gd name="T35" fmla="*/ 8 h 8"/>
                <a:gd name="T36" fmla="*/ 1 w 11"/>
                <a:gd name="T3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" h="8">
                  <a:moveTo>
                    <a:pt x="1" y="8"/>
                  </a:moveTo>
                  <a:cubicBezTo>
                    <a:pt x="1" y="8"/>
                    <a:pt x="2" y="8"/>
                    <a:pt x="2" y="8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8" y="6"/>
                    <a:pt x="9" y="6"/>
                    <a:pt x="9" y="6"/>
                  </a:cubicBezTo>
                  <a:cubicBezTo>
                    <a:pt x="9" y="6"/>
                    <a:pt x="10" y="6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1" y="5"/>
                    <a:pt x="11" y="4"/>
                    <a:pt x="11" y="3"/>
                  </a:cubicBezTo>
                  <a:cubicBezTo>
                    <a:pt x="11" y="2"/>
                    <a:pt x="10" y="1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7" y="0"/>
                    <a:pt x="7" y="0"/>
                  </a:cubicBezTo>
                  <a:cubicBezTo>
                    <a:pt x="7" y="0"/>
                    <a:pt x="6" y="1"/>
                    <a:pt x="5" y="1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2" y="3"/>
                    <a:pt x="2" y="3"/>
                    <a:pt x="1" y="3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5"/>
                    <a:pt x="1" y="6"/>
                    <a:pt x="0" y="7"/>
                  </a:cubicBezTo>
                  <a:cubicBezTo>
                    <a:pt x="0" y="7"/>
                    <a:pt x="0" y="7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6" name="Freeform 95"/>
            <p:cNvSpPr>
              <a:spLocks/>
            </p:cNvSpPr>
            <p:nvPr userDrawn="1"/>
          </p:nvSpPr>
          <p:spPr bwMode="auto">
            <a:xfrm>
              <a:off x="3851275" y="10910574"/>
              <a:ext cx="153988" cy="112713"/>
            </a:xfrm>
            <a:custGeom>
              <a:avLst/>
              <a:gdLst>
                <a:gd name="T0" fmla="*/ 16 w 40"/>
                <a:gd name="T1" fmla="*/ 29 h 29"/>
                <a:gd name="T2" fmla="*/ 29 w 40"/>
                <a:gd name="T3" fmla="*/ 27 h 29"/>
                <a:gd name="T4" fmla="*/ 32 w 40"/>
                <a:gd name="T5" fmla="*/ 27 h 29"/>
                <a:gd name="T6" fmla="*/ 38 w 40"/>
                <a:gd name="T7" fmla="*/ 25 h 29"/>
                <a:gd name="T8" fmla="*/ 36 w 40"/>
                <a:gd name="T9" fmla="*/ 14 h 29"/>
                <a:gd name="T10" fmla="*/ 36 w 40"/>
                <a:gd name="T11" fmla="*/ 12 h 29"/>
                <a:gd name="T12" fmla="*/ 25 w 40"/>
                <a:gd name="T13" fmla="*/ 1 h 29"/>
                <a:gd name="T14" fmla="*/ 24 w 40"/>
                <a:gd name="T15" fmla="*/ 0 h 29"/>
                <a:gd name="T16" fmla="*/ 15 w 40"/>
                <a:gd name="T17" fmla="*/ 6 h 29"/>
                <a:gd name="T18" fmla="*/ 10 w 40"/>
                <a:gd name="T19" fmla="*/ 10 h 29"/>
                <a:gd name="T20" fmla="*/ 6 w 40"/>
                <a:gd name="T21" fmla="*/ 12 h 29"/>
                <a:gd name="T22" fmla="*/ 1 w 40"/>
                <a:gd name="T23" fmla="*/ 16 h 29"/>
                <a:gd name="T24" fmla="*/ 1 w 40"/>
                <a:gd name="T25" fmla="*/ 20 h 29"/>
                <a:gd name="T26" fmla="*/ 16 w 40"/>
                <a:gd name="T27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29">
                  <a:moveTo>
                    <a:pt x="16" y="29"/>
                  </a:moveTo>
                  <a:cubicBezTo>
                    <a:pt x="21" y="29"/>
                    <a:pt x="25" y="28"/>
                    <a:pt x="29" y="27"/>
                  </a:cubicBezTo>
                  <a:cubicBezTo>
                    <a:pt x="30" y="27"/>
                    <a:pt x="31" y="27"/>
                    <a:pt x="32" y="27"/>
                  </a:cubicBezTo>
                  <a:cubicBezTo>
                    <a:pt x="35" y="27"/>
                    <a:pt x="37" y="26"/>
                    <a:pt x="38" y="25"/>
                  </a:cubicBezTo>
                  <a:cubicBezTo>
                    <a:pt x="40" y="22"/>
                    <a:pt x="38" y="19"/>
                    <a:pt x="36" y="14"/>
                  </a:cubicBezTo>
                  <a:cubicBezTo>
                    <a:pt x="36" y="14"/>
                    <a:pt x="36" y="13"/>
                    <a:pt x="36" y="12"/>
                  </a:cubicBezTo>
                  <a:cubicBezTo>
                    <a:pt x="36" y="8"/>
                    <a:pt x="36" y="1"/>
                    <a:pt x="25" y="1"/>
                  </a:cubicBezTo>
                  <a:cubicBezTo>
                    <a:pt x="25" y="1"/>
                    <a:pt x="24" y="0"/>
                    <a:pt x="24" y="0"/>
                  </a:cubicBezTo>
                  <a:cubicBezTo>
                    <a:pt x="20" y="0"/>
                    <a:pt x="18" y="3"/>
                    <a:pt x="15" y="6"/>
                  </a:cubicBezTo>
                  <a:cubicBezTo>
                    <a:pt x="13" y="8"/>
                    <a:pt x="12" y="9"/>
                    <a:pt x="10" y="10"/>
                  </a:cubicBezTo>
                  <a:cubicBezTo>
                    <a:pt x="9" y="11"/>
                    <a:pt x="7" y="12"/>
                    <a:pt x="6" y="12"/>
                  </a:cubicBezTo>
                  <a:cubicBezTo>
                    <a:pt x="3" y="14"/>
                    <a:pt x="1" y="15"/>
                    <a:pt x="1" y="16"/>
                  </a:cubicBezTo>
                  <a:cubicBezTo>
                    <a:pt x="0" y="17"/>
                    <a:pt x="0" y="19"/>
                    <a:pt x="1" y="20"/>
                  </a:cubicBezTo>
                  <a:cubicBezTo>
                    <a:pt x="5" y="26"/>
                    <a:pt x="10" y="29"/>
                    <a:pt x="16" y="29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7" name="Freeform 96"/>
            <p:cNvSpPr>
              <a:spLocks/>
            </p:cNvSpPr>
            <p:nvPr userDrawn="1"/>
          </p:nvSpPr>
          <p:spPr bwMode="auto">
            <a:xfrm>
              <a:off x="4389438" y="11313799"/>
              <a:ext cx="22225" cy="42863"/>
            </a:xfrm>
            <a:custGeom>
              <a:avLst/>
              <a:gdLst>
                <a:gd name="T0" fmla="*/ 1 w 6"/>
                <a:gd name="T1" fmla="*/ 0 h 11"/>
                <a:gd name="T2" fmla="*/ 1 w 6"/>
                <a:gd name="T3" fmla="*/ 1 h 11"/>
                <a:gd name="T4" fmla="*/ 1 w 6"/>
                <a:gd name="T5" fmla="*/ 10 h 11"/>
                <a:gd name="T6" fmla="*/ 2 w 6"/>
                <a:gd name="T7" fmla="*/ 11 h 11"/>
                <a:gd name="T8" fmla="*/ 2 w 6"/>
                <a:gd name="T9" fmla="*/ 11 h 11"/>
                <a:gd name="T10" fmla="*/ 6 w 6"/>
                <a:gd name="T11" fmla="*/ 5 h 11"/>
                <a:gd name="T12" fmla="*/ 5 w 6"/>
                <a:gd name="T13" fmla="*/ 0 h 11"/>
                <a:gd name="T14" fmla="*/ 3 w 6"/>
                <a:gd name="T15" fmla="*/ 0 h 11"/>
                <a:gd name="T16" fmla="*/ 1 w 6"/>
                <a:gd name="T1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11">
                  <a:moveTo>
                    <a:pt x="1" y="0"/>
                  </a:moveTo>
                  <a:cubicBezTo>
                    <a:pt x="1" y="0"/>
                    <a:pt x="1" y="0"/>
                    <a:pt x="1" y="1"/>
                  </a:cubicBezTo>
                  <a:cubicBezTo>
                    <a:pt x="0" y="4"/>
                    <a:pt x="0" y="7"/>
                    <a:pt x="1" y="10"/>
                  </a:cubicBezTo>
                  <a:cubicBezTo>
                    <a:pt x="1" y="10"/>
                    <a:pt x="1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4" y="10"/>
                    <a:pt x="5" y="7"/>
                    <a:pt x="6" y="5"/>
                  </a:cubicBezTo>
                  <a:cubicBezTo>
                    <a:pt x="6" y="3"/>
                    <a:pt x="6" y="1"/>
                    <a:pt x="5" y="0"/>
                  </a:cubicBezTo>
                  <a:cubicBezTo>
                    <a:pt x="5" y="0"/>
                    <a:pt x="4" y="0"/>
                    <a:pt x="3" y="0"/>
                  </a:cubicBezTo>
                  <a:cubicBezTo>
                    <a:pt x="3" y="0"/>
                    <a:pt x="2" y="0"/>
                    <a:pt x="1" y="0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8" name="Freeform 97"/>
            <p:cNvSpPr>
              <a:spLocks/>
            </p:cNvSpPr>
            <p:nvPr userDrawn="1"/>
          </p:nvSpPr>
          <p:spPr bwMode="auto">
            <a:xfrm>
              <a:off x="4457700" y="11150286"/>
              <a:ext cx="88900" cy="166688"/>
            </a:xfrm>
            <a:custGeom>
              <a:avLst/>
              <a:gdLst>
                <a:gd name="T0" fmla="*/ 13 w 23"/>
                <a:gd name="T1" fmla="*/ 0 h 43"/>
                <a:gd name="T2" fmla="*/ 12 w 23"/>
                <a:gd name="T3" fmla="*/ 0 h 43"/>
                <a:gd name="T4" fmla="*/ 12 w 23"/>
                <a:gd name="T5" fmla="*/ 0 h 43"/>
                <a:gd name="T6" fmla="*/ 11 w 23"/>
                <a:gd name="T7" fmla="*/ 0 h 43"/>
                <a:gd name="T8" fmla="*/ 1 w 23"/>
                <a:gd name="T9" fmla="*/ 9 h 43"/>
                <a:gd name="T10" fmla="*/ 0 w 23"/>
                <a:gd name="T11" fmla="*/ 10 h 43"/>
                <a:gd name="T12" fmla="*/ 0 w 23"/>
                <a:gd name="T13" fmla="*/ 10 h 43"/>
                <a:gd name="T14" fmla="*/ 3 w 23"/>
                <a:gd name="T15" fmla="*/ 40 h 43"/>
                <a:gd name="T16" fmla="*/ 4 w 23"/>
                <a:gd name="T17" fmla="*/ 40 h 43"/>
                <a:gd name="T18" fmla="*/ 11 w 23"/>
                <a:gd name="T19" fmla="*/ 43 h 43"/>
                <a:gd name="T20" fmla="*/ 11 w 23"/>
                <a:gd name="T21" fmla="*/ 43 h 43"/>
                <a:gd name="T22" fmla="*/ 19 w 23"/>
                <a:gd name="T23" fmla="*/ 40 h 43"/>
                <a:gd name="T24" fmla="*/ 20 w 23"/>
                <a:gd name="T25" fmla="*/ 39 h 43"/>
                <a:gd name="T26" fmla="*/ 21 w 23"/>
                <a:gd name="T27" fmla="*/ 34 h 43"/>
                <a:gd name="T28" fmla="*/ 23 w 23"/>
                <a:gd name="T29" fmla="*/ 24 h 43"/>
                <a:gd name="T30" fmla="*/ 17 w 23"/>
                <a:gd name="T31" fmla="*/ 9 h 43"/>
                <a:gd name="T32" fmla="*/ 13 w 23"/>
                <a:gd name="T33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" h="43">
                  <a:moveTo>
                    <a:pt x="13" y="0"/>
                  </a:moveTo>
                  <a:cubicBezTo>
                    <a:pt x="13" y="0"/>
                    <a:pt x="13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1" y="0"/>
                  </a:cubicBezTo>
                  <a:cubicBezTo>
                    <a:pt x="11" y="0"/>
                    <a:pt x="7" y="8"/>
                    <a:pt x="1" y="9"/>
                  </a:cubicBezTo>
                  <a:cubicBezTo>
                    <a:pt x="0" y="9"/>
                    <a:pt x="0" y="9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2" y="24"/>
                    <a:pt x="3" y="33"/>
                    <a:pt x="3" y="40"/>
                  </a:cubicBezTo>
                  <a:cubicBezTo>
                    <a:pt x="3" y="40"/>
                    <a:pt x="3" y="40"/>
                    <a:pt x="4" y="40"/>
                  </a:cubicBezTo>
                  <a:cubicBezTo>
                    <a:pt x="6" y="42"/>
                    <a:pt x="8" y="43"/>
                    <a:pt x="11" y="43"/>
                  </a:cubicBezTo>
                  <a:cubicBezTo>
                    <a:pt x="11" y="43"/>
                    <a:pt x="11" y="43"/>
                    <a:pt x="11" y="43"/>
                  </a:cubicBezTo>
                  <a:cubicBezTo>
                    <a:pt x="14" y="43"/>
                    <a:pt x="16" y="42"/>
                    <a:pt x="19" y="40"/>
                  </a:cubicBezTo>
                  <a:cubicBezTo>
                    <a:pt x="20" y="40"/>
                    <a:pt x="20" y="39"/>
                    <a:pt x="20" y="39"/>
                  </a:cubicBezTo>
                  <a:cubicBezTo>
                    <a:pt x="20" y="38"/>
                    <a:pt x="21" y="36"/>
                    <a:pt x="21" y="34"/>
                  </a:cubicBezTo>
                  <a:cubicBezTo>
                    <a:pt x="22" y="31"/>
                    <a:pt x="23" y="27"/>
                    <a:pt x="23" y="24"/>
                  </a:cubicBezTo>
                  <a:cubicBezTo>
                    <a:pt x="22" y="19"/>
                    <a:pt x="20" y="14"/>
                    <a:pt x="17" y="9"/>
                  </a:cubicBezTo>
                  <a:cubicBezTo>
                    <a:pt x="16" y="6"/>
                    <a:pt x="14" y="3"/>
                    <a:pt x="13" y="0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9" name="Freeform 98"/>
            <p:cNvSpPr>
              <a:spLocks/>
            </p:cNvSpPr>
            <p:nvPr userDrawn="1"/>
          </p:nvSpPr>
          <p:spPr bwMode="auto">
            <a:xfrm>
              <a:off x="5340350" y="9534211"/>
              <a:ext cx="30163" cy="26988"/>
            </a:xfrm>
            <a:custGeom>
              <a:avLst/>
              <a:gdLst>
                <a:gd name="T0" fmla="*/ 3 w 8"/>
                <a:gd name="T1" fmla="*/ 7 h 7"/>
                <a:gd name="T2" fmla="*/ 4 w 8"/>
                <a:gd name="T3" fmla="*/ 7 h 7"/>
                <a:gd name="T4" fmla="*/ 5 w 8"/>
                <a:gd name="T5" fmla="*/ 7 h 7"/>
                <a:gd name="T6" fmla="*/ 6 w 8"/>
                <a:gd name="T7" fmla="*/ 7 h 7"/>
                <a:gd name="T8" fmla="*/ 8 w 8"/>
                <a:gd name="T9" fmla="*/ 3 h 7"/>
                <a:gd name="T10" fmla="*/ 7 w 8"/>
                <a:gd name="T11" fmla="*/ 1 h 7"/>
                <a:gd name="T12" fmla="*/ 4 w 8"/>
                <a:gd name="T13" fmla="*/ 0 h 7"/>
                <a:gd name="T14" fmla="*/ 3 w 8"/>
                <a:gd name="T15" fmla="*/ 0 h 7"/>
                <a:gd name="T16" fmla="*/ 1 w 8"/>
                <a:gd name="T17" fmla="*/ 3 h 7"/>
                <a:gd name="T18" fmla="*/ 0 w 8"/>
                <a:gd name="T19" fmla="*/ 3 h 7"/>
                <a:gd name="T20" fmla="*/ 0 w 8"/>
                <a:gd name="T21" fmla="*/ 4 h 7"/>
                <a:gd name="T22" fmla="*/ 3 w 8"/>
                <a:gd name="T23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" h="7">
                  <a:moveTo>
                    <a:pt x="3" y="7"/>
                  </a:moveTo>
                  <a:cubicBezTo>
                    <a:pt x="3" y="7"/>
                    <a:pt x="4" y="7"/>
                    <a:pt x="4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7" y="6"/>
                    <a:pt x="8" y="4"/>
                    <a:pt x="8" y="3"/>
                  </a:cubicBezTo>
                  <a:cubicBezTo>
                    <a:pt x="7" y="2"/>
                    <a:pt x="7" y="1"/>
                    <a:pt x="7" y="1"/>
                  </a:cubicBezTo>
                  <a:cubicBezTo>
                    <a:pt x="6" y="0"/>
                    <a:pt x="5" y="0"/>
                    <a:pt x="4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1"/>
                    <a:pt x="1" y="1"/>
                    <a:pt x="1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4"/>
                    <a:pt x="0" y="4"/>
                  </a:cubicBezTo>
                  <a:cubicBezTo>
                    <a:pt x="1" y="6"/>
                    <a:pt x="2" y="7"/>
                    <a:pt x="3" y="7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0" name="Freeform 99"/>
            <p:cNvSpPr>
              <a:spLocks/>
            </p:cNvSpPr>
            <p:nvPr userDrawn="1"/>
          </p:nvSpPr>
          <p:spPr bwMode="auto">
            <a:xfrm>
              <a:off x="4300538" y="10616886"/>
              <a:ext cx="366713" cy="471488"/>
            </a:xfrm>
            <a:custGeom>
              <a:avLst/>
              <a:gdLst>
                <a:gd name="T0" fmla="*/ 8 w 95"/>
                <a:gd name="T1" fmla="*/ 48 h 122"/>
                <a:gd name="T2" fmla="*/ 17 w 95"/>
                <a:gd name="T3" fmla="*/ 60 h 122"/>
                <a:gd name="T4" fmla="*/ 15 w 95"/>
                <a:gd name="T5" fmla="*/ 65 h 122"/>
                <a:gd name="T6" fmla="*/ 16 w 95"/>
                <a:gd name="T7" fmla="*/ 66 h 122"/>
                <a:gd name="T8" fmla="*/ 21 w 95"/>
                <a:gd name="T9" fmla="*/ 67 h 122"/>
                <a:gd name="T10" fmla="*/ 15 w 95"/>
                <a:gd name="T11" fmla="*/ 66 h 122"/>
                <a:gd name="T12" fmla="*/ 14 w 95"/>
                <a:gd name="T13" fmla="*/ 67 h 122"/>
                <a:gd name="T14" fmla="*/ 15 w 95"/>
                <a:gd name="T15" fmla="*/ 73 h 122"/>
                <a:gd name="T16" fmla="*/ 16 w 95"/>
                <a:gd name="T17" fmla="*/ 76 h 122"/>
                <a:gd name="T18" fmla="*/ 10 w 95"/>
                <a:gd name="T19" fmla="*/ 72 h 122"/>
                <a:gd name="T20" fmla="*/ 9 w 95"/>
                <a:gd name="T21" fmla="*/ 73 h 122"/>
                <a:gd name="T22" fmla="*/ 11 w 95"/>
                <a:gd name="T23" fmla="*/ 91 h 122"/>
                <a:gd name="T24" fmla="*/ 13 w 95"/>
                <a:gd name="T25" fmla="*/ 103 h 122"/>
                <a:gd name="T26" fmla="*/ 18 w 95"/>
                <a:gd name="T27" fmla="*/ 102 h 122"/>
                <a:gd name="T28" fmla="*/ 19 w 95"/>
                <a:gd name="T29" fmla="*/ 102 h 122"/>
                <a:gd name="T30" fmla="*/ 29 w 95"/>
                <a:gd name="T31" fmla="*/ 110 h 122"/>
                <a:gd name="T32" fmla="*/ 31 w 95"/>
                <a:gd name="T33" fmla="*/ 110 h 122"/>
                <a:gd name="T34" fmla="*/ 41 w 95"/>
                <a:gd name="T35" fmla="*/ 122 h 122"/>
                <a:gd name="T36" fmla="*/ 45 w 95"/>
                <a:gd name="T37" fmla="*/ 103 h 122"/>
                <a:gd name="T38" fmla="*/ 49 w 95"/>
                <a:gd name="T39" fmla="*/ 74 h 122"/>
                <a:gd name="T40" fmla="*/ 51 w 95"/>
                <a:gd name="T41" fmla="*/ 69 h 122"/>
                <a:gd name="T42" fmla="*/ 64 w 95"/>
                <a:gd name="T43" fmla="*/ 52 h 122"/>
                <a:gd name="T44" fmla="*/ 65 w 95"/>
                <a:gd name="T45" fmla="*/ 43 h 122"/>
                <a:gd name="T46" fmla="*/ 68 w 95"/>
                <a:gd name="T47" fmla="*/ 43 h 122"/>
                <a:gd name="T48" fmla="*/ 71 w 95"/>
                <a:gd name="T49" fmla="*/ 43 h 122"/>
                <a:gd name="T50" fmla="*/ 72 w 95"/>
                <a:gd name="T51" fmla="*/ 40 h 122"/>
                <a:gd name="T52" fmla="*/ 74 w 95"/>
                <a:gd name="T53" fmla="*/ 41 h 122"/>
                <a:gd name="T54" fmla="*/ 76 w 95"/>
                <a:gd name="T55" fmla="*/ 41 h 122"/>
                <a:gd name="T56" fmla="*/ 78 w 95"/>
                <a:gd name="T57" fmla="*/ 39 h 122"/>
                <a:gd name="T58" fmla="*/ 81 w 95"/>
                <a:gd name="T59" fmla="*/ 35 h 122"/>
                <a:gd name="T60" fmla="*/ 85 w 95"/>
                <a:gd name="T61" fmla="*/ 37 h 122"/>
                <a:gd name="T62" fmla="*/ 85 w 95"/>
                <a:gd name="T63" fmla="*/ 37 h 122"/>
                <a:gd name="T64" fmla="*/ 87 w 95"/>
                <a:gd name="T65" fmla="*/ 28 h 122"/>
                <a:gd name="T66" fmla="*/ 93 w 95"/>
                <a:gd name="T67" fmla="*/ 27 h 122"/>
                <a:gd name="T68" fmla="*/ 94 w 95"/>
                <a:gd name="T69" fmla="*/ 18 h 122"/>
                <a:gd name="T70" fmla="*/ 70 w 95"/>
                <a:gd name="T71" fmla="*/ 0 h 122"/>
                <a:gd name="T72" fmla="*/ 57 w 95"/>
                <a:gd name="T73" fmla="*/ 8 h 122"/>
                <a:gd name="T74" fmla="*/ 53 w 95"/>
                <a:gd name="T75" fmla="*/ 7 h 122"/>
                <a:gd name="T76" fmla="*/ 44 w 95"/>
                <a:gd name="T77" fmla="*/ 5 h 122"/>
                <a:gd name="T78" fmla="*/ 46 w 95"/>
                <a:gd name="T79" fmla="*/ 12 h 122"/>
                <a:gd name="T80" fmla="*/ 42 w 95"/>
                <a:gd name="T81" fmla="*/ 20 h 122"/>
                <a:gd name="T82" fmla="*/ 27 w 95"/>
                <a:gd name="T83" fmla="*/ 30 h 122"/>
                <a:gd name="T84" fmla="*/ 20 w 95"/>
                <a:gd name="T85" fmla="*/ 23 h 122"/>
                <a:gd name="T86" fmla="*/ 1 w 95"/>
                <a:gd name="T87" fmla="*/ 40 h 122"/>
                <a:gd name="T88" fmla="*/ 5 w 95"/>
                <a:gd name="T89" fmla="*/ 49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95" h="122">
                  <a:moveTo>
                    <a:pt x="5" y="49"/>
                  </a:moveTo>
                  <a:cubicBezTo>
                    <a:pt x="6" y="49"/>
                    <a:pt x="7" y="48"/>
                    <a:pt x="8" y="48"/>
                  </a:cubicBezTo>
                  <a:cubicBezTo>
                    <a:pt x="8" y="48"/>
                    <a:pt x="9" y="48"/>
                    <a:pt x="9" y="48"/>
                  </a:cubicBezTo>
                  <a:cubicBezTo>
                    <a:pt x="10" y="52"/>
                    <a:pt x="13" y="57"/>
                    <a:pt x="17" y="60"/>
                  </a:cubicBezTo>
                  <a:cubicBezTo>
                    <a:pt x="15" y="64"/>
                    <a:pt x="15" y="64"/>
                    <a:pt x="15" y="64"/>
                  </a:cubicBezTo>
                  <a:cubicBezTo>
                    <a:pt x="15" y="65"/>
                    <a:pt x="15" y="65"/>
                    <a:pt x="15" y="65"/>
                  </a:cubicBezTo>
                  <a:cubicBezTo>
                    <a:pt x="15" y="66"/>
                    <a:pt x="16" y="66"/>
                    <a:pt x="16" y="66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7" y="65"/>
                    <a:pt x="17" y="65"/>
                    <a:pt x="18" y="65"/>
                  </a:cubicBezTo>
                  <a:cubicBezTo>
                    <a:pt x="19" y="65"/>
                    <a:pt x="20" y="66"/>
                    <a:pt x="21" y="67"/>
                  </a:cubicBezTo>
                  <a:cubicBezTo>
                    <a:pt x="20" y="67"/>
                    <a:pt x="20" y="67"/>
                    <a:pt x="20" y="67"/>
                  </a:cubicBezTo>
                  <a:cubicBezTo>
                    <a:pt x="18" y="67"/>
                    <a:pt x="16" y="67"/>
                    <a:pt x="15" y="66"/>
                  </a:cubicBezTo>
                  <a:cubicBezTo>
                    <a:pt x="15" y="66"/>
                    <a:pt x="15" y="66"/>
                    <a:pt x="15" y="66"/>
                  </a:cubicBezTo>
                  <a:cubicBezTo>
                    <a:pt x="14" y="66"/>
                    <a:pt x="14" y="67"/>
                    <a:pt x="14" y="67"/>
                  </a:cubicBezTo>
                  <a:cubicBezTo>
                    <a:pt x="13" y="69"/>
                    <a:pt x="13" y="71"/>
                    <a:pt x="13" y="72"/>
                  </a:cubicBezTo>
                  <a:cubicBezTo>
                    <a:pt x="14" y="73"/>
                    <a:pt x="15" y="73"/>
                    <a:pt x="15" y="73"/>
                  </a:cubicBezTo>
                  <a:cubicBezTo>
                    <a:pt x="17" y="74"/>
                    <a:pt x="17" y="74"/>
                    <a:pt x="17" y="75"/>
                  </a:cubicBezTo>
                  <a:cubicBezTo>
                    <a:pt x="16" y="76"/>
                    <a:pt x="16" y="76"/>
                    <a:pt x="16" y="76"/>
                  </a:cubicBezTo>
                  <a:cubicBezTo>
                    <a:pt x="16" y="76"/>
                    <a:pt x="15" y="75"/>
                    <a:pt x="14" y="75"/>
                  </a:cubicBezTo>
                  <a:cubicBezTo>
                    <a:pt x="13" y="74"/>
                    <a:pt x="12" y="72"/>
                    <a:pt x="10" y="72"/>
                  </a:cubicBezTo>
                  <a:cubicBezTo>
                    <a:pt x="10" y="72"/>
                    <a:pt x="10" y="73"/>
                    <a:pt x="9" y="73"/>
                  </a:cubicBezTo>
                  <a:cubicBezTo>
                    <a:pt x="9" y="73"/>
                    <a:pt x="9" y="73"/>
                    <a:pt x="9" y="73"/>
                  </a:cubicBezTo>
                  <a:cubicBezTo>
                    <a:pt x="3" y="83"/>
                    <a:pt x="5" y="86"/>
                    <a:pt x="9" y="88"/>
                  </a:cubicBezTo>
                  <a:cubicBezTo>
                    <a:pt x="11" y="89"/>
                    <a:pt x="11" y="90"/>
                    <a:pt x="11" y="91"/>
                  </a:cubicBezTo>
                  <a:cubicBezTo>
                    <a:pt x="10" y="97"/>
                    <a:pt x="10" y="101"/>
                    <a:pt x="11" y="102"/>
                  </a:cubicBezTo>
                  <a:cubicBezTo>
                    <a:pt x="11" y="103"/>
                    <a:pt x="12" y="103"/>
                    <a:pt x="13" y="103"/>
                  </a:cubicBezTo>
                  <a:cubicBezTo>
                    <a:pt x="14" y="103"/>
                    <a:pt x="15" y="103"/>
                    <a:pt x="16" y="103"/>
                  </a:cubicBezTo>
                  <a:cubicBezTo>
                    <a:pt x="17" y="103"/>
                    <a:pt x="17" y="102"/>
                    <a:pt x="18" y="102"/>
                  </a:cubicBezTo>
                  <a:cubicBezTo>
                    <a:pt x="18" y="102"/>
                    <a:pt x="19" y="102"/>
                    <a:pt x="19" y="102"/>
                  </a:cubicBezTo>
                  <a:cubicBezTo>
                    <a:pt x="19" y="102"/>
                    <a:pt x="19" y="102"/>
                    <a:pt x="19" y="102"/>
                  </a:cubicBezTo>
                  <a:cubicBezTo>
                    <a:pt x="23" y="110"/>
                    <a:pt x="26" y="111"/>
                    <a:pt x="27" y="111"/>
                  </a:cubicBezTo>
                  <a:cubicBezTo>
                    <a:pt x="28" y="111"/>
                    <a:pt x="29" y="110"/>
                    <a:pt x="29" y="110"/>
                  </a:cubicBezTo>
                  <a:cubicBezTo>
                    <a:pt x="29" y="110"/>
                    <a:pt x="30" y="110"/>
                    <a:pt x="30" y="110"/>
                  </a:cubicBezTo>
                  <a:cubicBezTo>
                    <a:pt x="30" y="110"/>
                    <a:pt x="30" y="110"/>
                    <a:pt x="31" y="110"/>
                  </a:cubicBezTo>
                  <a:cubicBezTo>
                    <a:pt x="34" y="118"/>
                    <a:pt x="37" y="122"/>
                    <a:pt x="41" y="122"/>
                  </a:cubicBezTo>
                  <a:cubicBezTo>
                    <a:pt x="41" y="122"/>
                    <a:pt x="41" y="122"/>
                    <a:pt x="41" y="122"/>
                  </a:cubicBezTo>
                  <a:cubicBezTo>
                    <a:pt x="41" y="122"/>
                    <a:pt x="42" y="121"/>
                    <a:pt x="43" y="121"/>
                  </a:cubicBezTo>
                  <a:cubicBezTo>
                    <a:pt x="47" y="118"/>
                    <a:pt x="46" y="110"/>
                    <a:pt x="45" y="103"/>
                  </a:cubicBezTo>
                  <a:cubicBezTo>
                    <a:pt x="44" y="97"/>
                    <a:pt x="44" y="92"/>
                    <a:pt x="45" y="87"/>
                  </a:cubicBezTo>
                  <a:cubicBezTo>
                    <a:pt x="46" y="82"/>
                    <a:pt x="48" y="78"/>
                    <a:pt x="49" y="74"/>
                  </a:cubicBezTo>
                  <a:cubicBezTo>
                    <a:pt x="50" y="72"/>
                    <a:pt x="50" y="71"/>
                    <a:pt x="51" y="70"/>
                  </a:cubicBezTo>
                  <a:cubicBezTo>
                    <a:pt x="51" y="69"/>
                    <a:pt x="51" y="69"/>
                    <a:pt x="51" y="69"/>
                  </a:cubicBezTo>
                  <a:cubicBezTo>
                    <a:pt x="50" y="66"/>
                    <a:pt x="50" y="62"/>
                    <a:pt x="51" y="61"/>
                  </a:cubicBezTo>
                  <a:cubicBezTo>
                    <a:pt x="55" y="57"/>
                    <a:pt x="60" y="55"/>
                    <a:pt x="64" y="52"/>
                  </a:cubicBezTo>
                  <a:cubicBezTo>
                    <a:pt x="64" y="52"/>
                    <a:pt x="64" y="52"/>
                    <a:pt x="64" y="51"/>
                  </a:cubicBezTo>
                  <a:cubicBezTo>
                    <a:pt x="65" y="49"/>
                    <a:pt x="65" y="47"/>
                    <a:pt x="65" y="43"/>
                  </a:cubicBezTo>
                  <a:cubicBezTo>
                    <a:pt x="66" y="43"/>
                    <a:pt x="66" y="43"/>
                    <a:pt x="66" y="43"/>
                  </a:cubicBezTo>
                  <a:cubicBezTo>
                    <a:pt x="67" y="43"/>
                    <a:pt x="67" y="43"/>
                    <a:pt x="68" y="43"/>
                  </a:cubicBezTo>
                  <a:cubicBezTo>
                    <a:pt x="68" y="43"/>
                    <a:pt x="69" y="44"/>
                    <a:pt x="70" y="44"/>
                  </a:cubicBezTo>
                  <a:cubicBezTo>
                    <a:pt x="70" y="44"/>
                    <a:pt x="70" y="44"/>
                    <a:pt x="71" y="43"/>
                  </a:cubicBezTo>
                  <a:cubicBezTo>
                    <a:pt x="72" y="43"/>
                    <a:pt x="72" y="42"/>
                    <a:pt x="72" y="41"/>
                  </a:cubicBezTo>
                  <a:cubicBezTo>
                    <a:pt x="72" y="41"/>
                    <a:pt x="72" y="40"/>
                    <a:pt x="72" y="40"/>
                  </a:cubicBezTo>
                  <a:cubicBezTo>
                    <a:pt x="72" y="40"/>
                    <a:pt x="72" y="40"/>
                    <a:pt x="73" y="40"/>
                  </a:cubicBezTo>
                  <a:cubicBezTo>
                    <a:pt x="73" y="40"/>
                    <a:pt x="74" y="40"/>
                    <a:pt x="74" y="41"/>
                  </a:cubicBezTo>
                  <a:cubicBezTo>
                    <a:pt x="75" y="41"/>
                    <a:pt x="75" y="41"/>
                    <a:pt x="75" y="41"/>
                  </a:cubicBezTo>
                  <a:cubicBezTo>
                    <a:pt x="76" y="41"/>
                    <a:pt x="76" y="41"/>
                    <a:pt x="76" y="41"/>
                  </a:cubicBezTo>
                  <a:cubicBezTo>
                    <a:pt x="76" y="41"/>
                    <a:pt x="77" y="41"/>
                    <a:pt x="77" y="41"/>
                  </a:cubicBezTo>
                  <a:cubicBezTo>
                    <a:pt x="77" y="40"/>
                    <a:pt x="77" y="40"/>
                    <a:pt x="78" y="39"/>
                  </a:cubicBezTo>
                  <a:cubicBezTo>
                    <a:pt x="78" y="38"/>
                    <a:pt x="79" y="36"/>
                    <a:pt x="80" y="36"/>
                  </a:cubicBezTo>
                  <a:cubicBezTo>
                    <a:pt x="80" y="36"/>
                    <a:pt x="81" y="35"/>
                    <a:pt x="81" y="35"/>
                  </a:cubicBezTo>
                  <a:cubicBezTo>
                    <a:pt x="81" y="35"/>
                    <a:pt x="82" y="36"/>
                    <a:pt x="83" y="36"/>
                  </a:cubicBezTo>
                  <a:cubicBezTo>
                    <a:pt x="83" y="36"/>
                    <a:pt x="84" y="36"/>
                    <a:pt x="85" y="37"/>
                  </a:cubicBezTo>
                  <a:cubicBezTo>
                    <a:pt x="85" y="37"/>
                    <a:pt x="85" y="37"/>
                    <a:pt x="85" y="37"/>
                  </a:cubicBezTo>
                  <a:cubicBezTo>
                    <a:pt x="85" y="37"/>
                    <a:pt x="85" y="37"/>
                    <a:pt x="85" y="37"/>
                  </a:cubicBezTo>
                  <a:cubicBezTo>
                    <a:pt x="87" y="35"/>
                    <a:pt x="87" y="32"/>
                    <a:pt x="87" y="29"/>
                  </a:cubicBezTo>
                  <a:cubicBezTo>
                    <a:pt x="87" y="28"/>
                    <a:pt x="87" y="28"/>
                    <a:pt x="87" y="28"/>
                  </a:cubicBezTo>
                  <a:cubicBezTo>
                    <a:pt x="87" y="29"/>
                    <a:pt x="88" y="29"/>
                    <a:pt x="89" y="29"/>
                  </a:cubicBezTo>
                  <a:cubicBezTo>
                    <a:pt x="91" y="29"/>
                    <a:pt x="93" y="28"/>
                    <a:pt x="93" y="27"/>
                  </a:cubicBezTo>
                  <a:cubicBezTo>
                    <a:pt x="95" y="25"/>
                    <a:pt x="95" y="23"/>
                    <a:pt x="94" y="19"/>
                  </a:cubicBezTo>
                  <a:cubicBezTo>
                    <a:pt x="94" y="18"/>
                    <a:pt x="94" y="18"/>
                    <a:pt x="94" y="18"/>
                  </a:cubicBezTo>
                  <a:cubicBezTo>
                    <a:pt x="85" y="10"/>
                    <a:pt x="78" y="3"/>
                    <a:pt x="70" y="0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63" y="1"/>
                    <a:pt x="59" y="5"/>
                    <a:pt x="57" y="8"/>
                  </a:cubicBezTo>
                  <a:cubicBezTo>
                    <a:pt x="56" y="8"/>
                    <a:pt x="56" y="9"/>
                    <a:pt x="55" y="9"/>
                  </a:cubicBezTo>
                  <a:cubicBezTo>
                    <a:pt x="54" y="9"/>
                    <a:pt x="53" y="8"/>
                    <a:pt x="53" y="7"/>
                  </a:cubicBezTo>
                  <a:cubicBezTo>
                    <a:pt x="51" y="5"/>
                    <a:pt x="50" y="4"/>
                    <a:pt x="48" y="4"/>
                  </a:cubicBezTo>
                  <a:cubicBezTo>
                    <a:pt x="47" y="4"/>
                    <a:pt x="46" y="4"/>
                    <a:pt x="44" y="5"/>
                  </a:cubicBezTo>
                  <a:cubicBezTo>
                    <a:pt x="43" y="6"/>
                    <a:pt x="43" y="8"/>
                    <a:pt x="45" y="11"/>
                  </a:cubicBezTo>
                  <a:cubicBezTo>
                    <a:pt x="45" y="11"/>
                    <a:pt x="46" y="12"/>
                    <a:pt x="46" y="12"/>
                  </a:cubicBezTo>
                  <a:cubicBezTo>
                    <a:pt x="47" y="13"/>
                    <a:pt x="47" y="14"/>
                    <a:pt x="47" y="15"/>
                  </a:cubicBezTo>
                  <a:cubicBezTo>
                    <a:pt x="45" y="16"/>
                    <a:pt x="43" y="18"/>
                    <a:pt x="42" y="20"/>
                  </a:cubicBezTo>
                  <a:cubicBezTo>
                    <a:pt x="38" y="20"/>
                    <a:pt x="36" y="23"/>
                    <a:pt x="33" y="25"/>
                  </a:cubicBezTo>
                  <a:cubicBezTo>
                    <a:pt x="31" y="27"/>
                    <a:pt x="29" y="29"/>
                    <a:pt x="27" y="30"/>
                  </a:cubicBezTo>
                  <a:cubicBezTo>
                    <a:pt x="26" y="30"/>
                    <a:pt x="26" y="30"/>
                    <a:pt x="25" y="30"/>
                  </a:cubicBezTo>
                  <a:cubicBezTo>
                    <a:pt x="23" y="30"/>
                    <a:pt x="20" y="27"/>
                    <a:pt x="20" y="23"/>
                  </a:cubicBezTo>
                  <a:cubicBezTo>
                    <a:pt x="19" y="22"/>
                    <a:pt x="19" y="22"/>
                    <a:pt x="18" y="22"/>
                  </a:cubicBezTo>
                  <a:cubicBezTo>
                    <a:pt x="12" y="22"/>
                    <a:pt x="4" y="33"/>
                    <a:pt x="1" y="40"/>
                  </a:cubicBezTo>
                  <a:cubicBezTo>
                    <a:pt x="0" y="44"/>
                    <a:pt x="0" y="46"/>
                    <a:pt x="1" y="47"/>
                  </a:cubicBezTo>
                  <a:cubicBezTo>
                    <a:pt x="2" y="48"/>
                    <a:pt x="3" y="49"/>
                    <a:pt x="5" y="49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1" name="Freeform 100"/>
            <p:cNvSpPr>
              <a:spLocks noEditPoints="1"/>
            </p:cNvSpPr>
            <p:nvPr userDrawn="1"/>
          </p:nvSpPr>
          <p:spPr bwMode="auto">
            <a:xfrm>
              <a:off x="1230313" y="9989824"/>
              <a:ext cx="3498850" cy="2352675"/>
            </a:xfrm>
            <a:custGeom>
              <a:avLst/>
              <a:gdLst>
                <a:gd name="T0" fmla="*/ 56 w 905"/>
                <a:gd name="T1" fmla="*/ 305 h 608"/>
                <a:gd name="T2" fmla="*/ 123 w 905"/>
                <a:gd name="T3" fmla="*/ 332 h 608"/>
                <a:gd name="T4" fmla="*/ 160 w 905"/>
                <a:gd name="T5" fmla="*/ 332 h 608"/>
                <a:gd name="T6" fmla="*/ 188 w 905"/>
                <a:gd name="T7" fmla="*/ 361 h 608"/>
                <a:gd name="T8" fmla="*/ 233 w 905"/>
                <a:gd name="T9" fmla="*/ 398 h 608"/>
                <a:gd name="T10" fmla="*/ 298 w 905"/>
                <a:gd name="T11" fmla="*/ 441 h 608"/>
                <a:gd name="T12" fmla="*/ 374 w 905"/>
                <a:gd name="T13" fmla="*/ 500 h 608"/>
                <a:gd name="T14" fmla="*/ 388 w 905"/>
                <a:gd name="T15" fmla="*/ 484 h 608"/>
                <a:gd name="T16" fmla="*/ 441 w 905"/>
                <a:gd name="T17" fmla="*/ 497 h 608"/>
                <a:gd name="T18" fmla="*/ 418 w 905"/>
                <a:gd name="T19" fmla="*/ 549 h 608"/>
                <a:gd name="T20" fmla="*/ 463 w 905"/>
                <a:gd name="T21" fmla="*/ 561 h 608"/>
                <a:gd name="T22" fmla="*/ 486 w 905"/>
                <a:gd name="T23" fmla="*/ 555 h 608"/>
                <a:gd name="T24" fmla="*/ 528 w 905"/>
                <a:gd name="T25" fmla="*/ 569 h 608"/>
                <a:gd name="T26" fmla="*/ 557 w 905"/>
                <a:gd name="T27" fmla="*/ 583 h 608"/>
                <a:gd name="T28" fmla="*/ 641 w 905"/>
                <a:gd name="T29" fmla="*/ 605 h 608"/>
                <a:gd name="T30" fmla="*/ 704 w 905"/>
                <a:gd name="T31" fmla="*/ 522 h 608"/>
                <a:gd name="T32" fmla="*/ 754 w 905"/>
                <a:gd name="T33" fmla="*/ 504 h 608"/>
                <a:gd name="T34" fmla="*/ 851 w 905"/>
                <a:gd name="T35" fmla="*/ 475 h 608"/>
                <a:gd name="T36" fmla="*/ 877 w 905"/>
                <a:gd name="T37" fmla="*/ 437 h 608"/>
                <a:gd name="T38" fmla="*/ 868 w 905"/>
                <a:gd name="T39" fmla="*/ 351 h 608"/>
                <a:gd name="T40" fmla="*/ 825 w 905"/>
                <a:gd name="T41" fmla="*/ 374 h 608"/>
                <a:gd name="T42" fmla="*/ 811 w 905"/>
                <a:gd name="T43" fmla="*/ 352 h 608"/>
                <a:gd name="T44" fmla="*/ 742 w 905"/>
                <a:gd name="T45" fmla="*/ 345 h 608"/>
                <a:gd name="T46" fmla="*/ 758 w 905"/>
                <a:gd name="T47" fmla="*/ 316 h 608"/>
                <a:gd name="T48" fmla="*/ 707 w 905"/>
                <a:gd name="T49" fmla="*/ 301 h 608"/>
                <a:gd name="T50" fmla="*/ 651 w 905"/>
                <a:gd name="T51" fmla="*/ 293 h 608"/>
                <a:gd name="T52" fmla="*/ 595 w 905"/>
                <a:gd name="T53" fmla="*/ 270 h 608"/>
                <a:gd name="T54" fmla="*/ 637 w 905"/>
                <a:gd name="T55" fmla="*/ 256 h 608"/>
                <a:gd name="T56" fmla="*/ 622 w 905"/>
                <a:gd name="T57" fmla="*/ 204 h 608"/>
                <a:gd name="T58" fmla="*/ 583 w 905"/>
                <a:gd name="T59" fmla="*/ 245 h 608"/>
                <a:gd name="T60" fmla="*/ 551 w 905"/>
                <a:gd name="T61" fmla="*/ 280 h 608"/>
                <a:gd name="T62" fmla="*/ 540 w 905"/>
                <a:gd name="T63" fmla="*/ 257 h 608"/>
                <a:gd name="T64" fmla="*/ 474 w 905"/>
                <a:gd name="T65" fmla="*/ 245 h 608"/>
                <a:gd name="T66" fmla="*/ 429 w 905"/>
                <a:gd name="T67" fmla="*/ 243 h 608"/>
                <a:gd name="T68" fmla="*/ 427 w 905"/>
                <a:gd name="T69" fmla="*/ 218 h 608"/>
                <a:gd name="T70" fmla="*/ 394 w 905"/>
                <a:gd name="T71" fmla="*/ 243 h 608"/>
                <a:gd name="T72" fmla="*/ 403 w 905"/>
                <a:gd name="T73" fmla="*/ 190 h 608"/>
                <a:gd name="T74" fmla="*/ 436 w 905"/>
                <a:gd name="T75" fmla="*/ 170 h 608"/>
                <a:gd name="T76" fmla="*/ 458 w 905"/>
                <a:gd name="T77" fmla="*/ 127 h 608"/>
                <a:gd name="T78" fmla="*/ 544 w 905"/>
                <a:gd name="T79" fmla="*/ 226 h 608"/>
                <a:gd name="T80" fmla="*/ 565 w 905"/>
                <a:gd name="T81" fmla="*/ 113 h 608"/>
                <a:gd name="T82" fmla="*/ 559 w 905"/>
                <a:gd name="T83" fmla="*/ 50 h 608"/>
                <a:gd name="T84" fmla="*/ 539 w 905"/>
                <a:gd name="T85" fmla="*/ 20 h 608"/>
                <a:gd name="T86" fmla="*/ 465 w 905"/>
                <a:gd name="T87" fmla="*/ 35 h 608"/>
                <a:gd name="T88" fmla="*/ 377 w 905"/>
                <a:gd name="T89" fmla="*/ 89 h 608"/>
                <a:gd name="T90" fmla="*/ 333 w 905"/>
                <a:gd name="T91" fmla="*/ 131 h 608"/>
                <a:gd name="T92" fmla="*/ 214 w 905"/>
                <a:gd name="T93" fmla="*/ 177 h 608"/>
                <a:gd name="T94" fmla="*/ 171 w 905"/>
                <a:gd name="T95" fmla="*/ 204 h 608"/>
                <a:gd name="T96" fmla="*/ 144 w 905"/>
                <a:gd name="T97" fmla="*/ 195 h 608"/>
                <a:gd name="T98" fmla="*/ 99 w 905"/>
                <a:gd name="T99" fmla="*/ 206 h 608"/>
                <a:gd name="T100" fmla="*/ 47 w 905"/>
                <a:gd name="T101" fmla="*/ 229 h 608"/>
                <a:gd name="T102" fmla="*/ 282 w 905"/>
                <a:gd name="T103" fmla="*/ 291 h 608"/>
                <a:gd name="T104" fmla="*/ 311 w 905"/>
                <a:gd name="T105" fmla="*/ 246 h 608"/>
                <a:gd name="T106" fmla="*/ 323 w 905"/>
                <a:gd name="T107" fmla="*/ 249 h 608"/>
                <a:gd name="T108" fmla="*/ 284 w 905"/>
                <a:gd name="T109" fmla="*/ 303 h 608"/>
                <a:gd name="T110" fmla="*/ 215 w 905"/>
                <a:gd name="T111" fmla="*/ 199 h 608"/>
                <a:gd name="T112" fmla="*/ 247 w 905"/>
                <a:gd name="T113" fmla="*/ 207 h 608"/>
                <a:gd name="T114" fmla="*/ 221 w 905"/>
                <a:gd name="T115" fmla="*/ 255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05" h="608">
                  <a:moveTo>
                    <a:pt x="10" y="300"/>
                  </a:moveTo>
                  <a:cubicBezTo>
                    <a:pt x="8" y="302"/>
                    <a:pt x="6" y="304"/>
                    <a:pt x="9" y="309"/>
                  </a:cubicBezTo>
                  <a:cubicBezTo>
                    <a:pt x="9" y="310"/>
                    <a:pt x="10" y="310"/>
                    <a:pt x="11" y="311"/>
                  </a:cubicBezTo>
                  <a:cubicBezTo>
                    <a:pt x="14" y="313"/>
                    <a:pt x="17" y="316"/>
                    <a:pt x="17" y="320"/>
                  </a:cubicBezTo>
                  <a:cubicBezTo>
                    <a:pt x="19" y="324"/>
                    <a:pt x="19" y="328"/>
                    <a:pt x="18" y="331"/>
                  </a:cubicBezTo>
                  <a:cubicBezTo>
                    <a:pt x="18" y="331"/>
                    <a:pt x="19" y="331"/>
                    <a:pt x="19" y="331"/>
                  </a:cubicBezTo>
                  <a:cubicBezTo>
                    <a:pt x="24" y="334"/>
                    <a:pt x="29" y="337"/>
                    <a:pt x="32" y="341"/>
                  </a:cubicBezTo>
                  <a:cubicBezTo>
                    <a:pt x="33" y="341"/>
                    <a:pt x="33" y="341"/>
                    <a:pt x="34" y="341"/>
                  </a:cubicBezTo>
                  <a:cubicBezTo>
                    <a:pt x="38" y="339"/>
                    <a:pt x="42" y="337"/>
                    <a:pt x="44" y="335"/>
                  </a:cubicBezTo>
                  <a:cubicBezTo>
                    <a:pt x="49" y="329"/>
                    <a:pt x="49" y="327"/>
                    <a:pt x="47" y="323"/>
                  </a:cubicBezTo>
                  <a:cubicBezTo>
                    <a:pt x="47" y="322"/>
                    <a:pt x="46" y="321"/>
                    <a:pt x="46" y="320"/>
                  </a:cubicBezTo>
                  <a:cubicBezTo>
                    <a:pt x="44" y="311"/>
                    <a:pt x="53" y="306"/>
                    <a:pt x="56" y="305"/>
                  </a:cubicBezTo>
                  <a:cubicBezTo>
                    <a:pt x="56" y="304"/>
                    <a:pt x="57" y="304"/>
                    <a:pt x="58" y="304"/>
                  </a:cubicBezTo>
                  <a:cubicBezTo>
                    <a:pt x="58" y="304"/>
                    <a:pt x="58" y="304"/>
                    <a:pt x="58" y="304"/>
                  </a:cubicBezTo>
                  <a:cubicBezTo>
                    <a:pt x="64" y="304"/>
                    <a:pt x="68" y="307"/>
                    <a:pt x="73" y="314"/>
                  </a:cubicBezTo>
                  <a:cubicBezTo>
                    <a:pt x="74" y="315"/>
                    <a:pt x="76" y="315"/>
                    <a:pt x="78" y="315"/>
                  </a:cubicBezTo>
                  <a:cubicBezTo>
                    <a:pt x="80" y="315"/>
                    <a:pt x="82" y="315"/>
                    <a:pt x="85" y="316"/>
                  </a:cubicBezTo>
                  <a:cubicBezTo>
                    <a:pt x="85" y="316"/>
                    <a:pt x="85" y="316"/>
                    <a:pt x="85" y="316"/>
                  </a:cubicBezTo>
                  <a:cubicBezTo>
                    <a:pt x="87" y="317"/>
                    <a:pt x="89" y="318"/>
                    <a:pt x="91" y="319"/>
                  </a:cubicBezTo>
                  <a:cubicBezTo>
                    <a:pt x="93" y="321"/>
                    <a:pt x="95" y="323"/>
                    <a:pt x="98" y="323"/>
                  </a:cubicBezTo>
                  <a:cubicBezTo>
                    <a:pt x="99" y="324"/>
                    <a:pt x="102" y="323"/>
                    <a:pt x="104" y="323"/>
                  </a:cubicBezTo>
                  <a:cubicBezTo>
                    <a:pt x="107" y="322"/>
                    <a:pt x="110" y="322"/>
                    <a:pt x="112" y="323"/>
                  </a:cubicBezTo>
                  <a:cubicBezTo>
                    <a:pt x="116" y="323"/>
                    <a:pt x="118" y="326"/>
                    <a:pt x="119" y="328"/>
                  </a:cubicBezTo>
                  <a:cubicBezTo>
                    <a:pt x="121" y="331"/>
                    <a:pt x="121" y="332"/>
                    <a:pt x="123" y="332"/>
                  </a:cubicBezTo>
                  <a:cubicBezTo>
                    <a:pt x="128" y="331"/>
                    <a:pt x="131" y="330"/>
                    <a:pt x="133" y="329"/>
                  </a:cubicBezTo>
                  <a:cubicBezTo>
                    <a:pt x="133" y="328"/>
                    <a:pt x="133" y="328"/>
                    <a:pt x="134" y="328"/>
                  </a:cubicBezTo>
                  <a:cubicBezTo>
                    <a:pt x="135" y="327"/>
                    <a:pt x="135" y="327"/>
                    <a:pt x="135" y="325"/>
                  </a:cubicBezTo>
                  <a:cubicBezTo>
                    <a:pt x="134" y="323"/>
                    <a:pt x="133" y="320"/>
                    <a:pt x="136" y="318"/>
                  </a:cubicBezTo>
                  <a:cubicBezTo>
                    <a:pt x="136" y="318"/>
                    <a:pt x="137" y="318"/>
                    <a:pt x="137" y="317"/>
                  </a:cubicBezTo>
                  <a:cubicBezTo>
                    <a:pt x="138" y="317"/>
                    <a:pt x="138" y="317"/>
                    <a:pt x="139" y="317"/>
                  </a:cubicBezTo>
                  <a:cubicBezTo>
                    <a:pt x="142" y="317"/>
                    <a:pt x="144" y="320"/>
                    <a:pt x="146" y="323"/>
                  </a:cubicBezTo>
                  <a:cubicBezTo>
                    <a:pt x="148" y="325"/>
                    <a:pt x="149" y="327"/>
                    <a:pt x="152" y="328"/>
                  </a:cubicBezTo>
                  <a:cubicBezTo>
                    <a:pt x="152" y="328"/>
                    <a:pt x="152" y="328"/>
                    <a:pt x="152" y="328"/>
                  </a:cubicBezTo>
                  <a:cubicBezTo>
                    <a:pt x="154" y="327"/>
                    <a:pt x="157" y="328"/>
                    <a:pt x="158" y="329"/>
                  </a:cubicBezTo>
                  <a:cubicBezTo>
                    <a:pt x="159" y="329"/>
                    <a:pt x="159" y="329"/>
                    <a:pt x="159" y="329"/>
                  </a:cubicBezTo>
                  <a:cubicBezTo>
                    <a:pt x="160" y="330"/>
                    <a:pt x="160" y="331"/>
                    <a:pt x="160" y="332"/>
                  </a:cubicBezTo>
                  <a:cubicBezTo>
                    <a:pt x="160" y="333"/>
                    <a:pt x="160" y="333"/>
                    <a:pt x="160" y="333"/>
                  </a:cubicBezTo>
                  <a:cubicBezTo>
                    <a:pt x="160" y="334"/>
                    <a:pt x="159" y="335"/>
                    <a:pt x="159" y="337"/>
                  </a:cubicBezTo>
                  <a:cubicBezTo>
                    <a:pt x="158" y="340"/>
                    <a:pt x="158" y="343"/>
                    <a:pt x="158" y="346"/>
                  </a:cubicBezTo>
                  <a:cubicBezTo>
                    <a:pt x="158" y="346"/>
                    <a:pt x="158" y="346"/>
                    <a:pt x="158" y="346"/>
                  </a:cubicBezTo>
                  <a:cubicBezTo>
                    <a:pt x="159" y="346"/>
                    <a:pt x="160" y="345"/>
                    <a:pt x="162" y="345"/>
                  </a:cubicBezTo>
                  <a:cubicBezTo>
                    <a:pt x="162" y="345"/>
                    <a:pt x="162" y="345"/>
                    <a:pt x="163" y="346"/>
                  </a:cubicBezTo>
                  <a:cubicBezTo>
                    <a:pt x="165" y="346"/>
                    <a:pt x="166" y="347"/>
                    <a:pt x="167" y="348"/>
                  </a:cubicBezTo>
                  <a:cubicBezTo>
                    <a:pt x="168" y="349"/>
                    <a:pt x="169" y="350"/>
                    <a:pt x="171" y="350"/>
                  </a:cubicBezTo>
                  <a:cubicBezTo>
                    <a:pt x="171" y="350"/>
                    <a:pt x="172" y="350"/>
                    <a:pt x="172" y="350"/>
                  </a:cubicBezTo>
                  <a:cubicBezTo>
                    <a:pt x="173" y="350"/>
                    <a:pt x="174" y="350"/>
                    <a:pt x="175" y="350"/>
                  </a:cubicBezTo>
                  <a:cubicBezTo>
                    <a:pt x="177" y="350"/>
                    <a:pt x="179" y="350"/>
                    <a:pt x="181" y="352"/>
                  </a:cubicBezTo>
                  <a:cubicBezTo>
                    <a:pt x="185" y="354"/>
                    <a:pt x="187" y="358"/>
                    <a:pt x="188" y="361"/>
                  </a:cubicBezTo>
                  <a:cubicBezTo>
                    <a:pt x="189" y="363"/>
                    <a:pt x="189" y="365"/>
                    <a:pt x="191" y="366"/>
                  </a:cubicBezTo>
                  <a:cubicBezTo>
                    <a:pt x="191" y="366"/>
                    <a:pt x="192" y="367"/>
                    <a:pt x="192" y="367"/>
                  </a:cubicBezTo>
                  <a:cubicBezTo>
                    <a:pt x="193" y="367"/>
                    <a:pt x="193" y="367"/>
                    <a:pt x="194" y="366"/>
                  </a:cubicBezTo>
                  <a:cubicBezTo>
                    <a:pt x="194" y="366"/>
                    <a:pt x="194" y="366"/>
                    <a:pt x="195" y="366"/>
                  </a:cubicBezTo>
                  <a:cubicBezTo>
                    <a:pt x="196" y="366"/>
                    <a:pt x="198" y="366"/>
                    <a:pt x="199" y="366"/>
                  </a:cubicBezTo>
                  <a:cubicBezTo>
                    <a:pt x="206" y="366"/>
                    <a:pt x="209" y="368"/>
                    <a:pt x="213" y="374"/>
                  </a:cubicBezTo>
                  <a:cubicBezTo>
                    <a:pt x="213" y="374"/>
                    <a:pt x="214" y="375"/>
                    <a:pt x="214" y="375"/>
                  </a:cubicBezTo>
                  <a:cubicBezTo>
                    <a:pt x="215" y="389"/>
                    <a:pt x="215" y="389"/>
                    <a:pt x="215" y="389"/>
                  </a:cubicBezTo>
                  <a:cubicBezTo>
                    <a:pt x="218" y="389"/>
                    <a:pt x="221" y="390"/>
                    <a:pt x="224" y="391"/>
                  </a:cubicBezTo>
                  <a:cubicBezTo>
                    <a:pt x="227" y="391"/>
                    <a:pt x="227" y="391"/>
                    <a:pt x="227" y="391"/>
                  </a:cubicBezTo>
                  <a:cubicBezTo>
                    <a:pt x="227" y="391"/>
                    <a:pt x="228" y="392"/>
                    <a:pt x="228" y="392"/>
                  </a:cubicBezTo>
                  <a:cubicBezTo>
                    <a:pt x="230" y="393"/>
                    <a:pt x="232" y="395"/>
                    <a:pt x="233" y="398"/>
                  </a:cubicBezTo>
                  <a:cubicBezTo>
                    <a:pt x="235" y="400"/>
                    <a:pt x="237" y="402"/>
                    <a:pt x="239" y="403"/>
                  </a:cubicBezTo>
                  <a:cubicBezTo>
                    <a:pt x="240" y="404"/>
                    <a:pt x="240" y="404"/>
                    <a:pt x="241" y="404"/>
                  </a:cubicBezTo>
                  <a:cubicBezTo>
                    <a:pt x="242" y="404"/>
                    <a:pt x="243" y="403"/>
                    <a:pt x="244" y="403"/>
                  </a:cubicBezTo>
                  <a:cubicBezTo>
                    <a:pt x="246" y="402"/>
                    <a:pt x="248" y="401"/>
                    <a:pt x="250" y="402"/>
                  </a:cubicBezTo>
                  <a:cubicBezTo>
                    <a:pt x="251" y="402"/>
                    <a:pt x="252" y="402"/>
                    <a:pt x="252" y="403"/>
                  </a:cubicBezTo>
                  <a:cubicBezTo>
                    <a:pt x="256" y="408"/>
                    <a:pt x="255" y="414"/>
                    <a:pt x="255" y="421"/>
                  </a:cubicBezTo>
                  <a:cubicBezTo>
                    <a:pt x="254" y="430"/>
                    <a:pt x="253" y="438"/>
                    <a:pt x="261" y="443"/>
                  </a:cubicBezTo>
                  <a:cubicBezTo>
                    <a:pt x="262" y="443"/>
                    <a:pt x="264" y="441"/>
                    <a:pt x="264" y="440"/>
                  </a:cubicBezTo>
                  <a:cubicBezTo>
                    <a:pt x="267" y="437"/>
                    <a:pt x="270" y="433"/>
                    <a:pt x="274" y="433"/>
                  </a:cubicBezTo>
                  <a:cubicBezTo>
                    <a:pt x="274" y="433"/>
                    <a:pt x="274" y="433"/>
                    <a:pt x="275" y="433"/>
                  </a:cubicBezTo>
                  <a:cubicBezTo>
                    <a:pt x="279" y="433"/>
                    <a:pt x="283" y="436"/>
                    <a:pt x="285" y="438"/>
                  </a:cubicBezTo>
                  <a:cubicBezTo>
                    <a:pt x="289" y="441"/>
                    <a:pt x="292" y="443"/>
                    <a:pt x="298" y="441"/>
                  </a:cubicBezTo>
                  <a:cubicBezTo>
                    <a:pt x="298" y="441"/>
                    <a:pt x="299" y="440"/>
                    <a:pt x="300" y="440"/>
                  </a:cubicBezTo>
                  <a:cubicBezTo>
                    <a:pt x="303" y="440"/>
                    <a:pt x="305" y="443"/>
                    <a:pt x="306" y="446"/>
                  </a:cubicBezTo>
                  <a:cubicBezTo>
                    <a:pt x="307" y="448"/>
                    <a:pt x="308" y="450"/>
                    <a:pt x="310" y="452"/>
                  </a:cubicBezTo>
                  <a:cubicBezTo>
                    <a:pt x="318" y="459"/>
                    <a:pt x="321" y="462"/>
                    <a:pt x="329" y="485"/>
                  </a:cubicBezTo>
                  <a:cubicBezTo>
                    <a:pt x="330" y="488"/>
                    <a:pt x="336" y="492"/>
                    <a:pt x="343" y="496"/>
                  </a:cubicBezTo>
                  <a:cubicBezTo>
                    <a:pt x="343" y="496"/>
                    <a:pt x="343" y="496"/>
                    <a:pt x="344" y="496"/>
                  </a:cubicBezTo>
                  <a:cubicBezTo>
                    <a:pt x="346" y="498"/>
                    <a:pt x="347" y="500"/>
                    <a:pt x="348" y="502"/>
                  </a:cubicBezTo>
                  <a:cubicBezTo>
                    <a:pt x="352" y="507"/>
                    <a:pt x="354" y="510"/>
                    <a:pt x="362" y="510"/>
                  </a:cubicBezTo>
                  <a:cubicBezTo>
                    <a:pt x="362" y="510"/>
                    <a:pt x="362" y="510"/>
                    <a:pt x="362" y="510"/>
                  </a:cubicBezTo>
                  <a:cubicBezTo>
                    <a:pt x="365" y="509"/>
                    <a:pt x="367" y="507"/>
                    <a:pt x="369" y="503"/>
                  </a:cubicBezTo>
                  <a:cubicBezTo>
                    <a:pt x="371" y="501"/>
                    <a:pt x="371" y="501"/>
                    <a:pt x="371" y="501"/>
                  </a:cubicBezTo>
                  <a:cubicBezTo>
                    <a:pt x="371" y="500"/>
                    <a:pt x="373" y="499"/>
                    <a:pt x="374" y="500"/>
                  </a:cubicBezTo>
                  <a:cubicBezTo>
                    <a:pt x="375" y="500"/>
                    <a:pt x="375" y="500"/>
                    <a:pt x="375" y="500"/>
                  </a:cubicBezTo>
                  <a:cubicBezTo>
                    <a:pt x="376" y="500"/>
                    <a:pt x="378" y="501"/>
                    <a:pt x="379" y="503"/>
                  </a:cubicBezTo>
                  <a:cubicBezTo>
                    <a:pt x="380" y="504"/>
                    <a:pt x="380" y="504"/>
                    <a:pt x="380" y="505"/>
                  </a:cubicBezTo>
                  <a:cubicBezTo>
                    <a:pt x="381" y="509"/>
                    <a:pt x="383" y="512"/>
                    <a:pt x="385" y="515"/>
                  </a:cubicBezTo>
                  <a:cubicBezTo>
                    <a:pt x="385" y="515"/>
                    <a:pt x="385" y="515"/>
                    <a:pt x="385" y="514"/>
                  </a:cubicBezTo>
                  <a:cubicBezTo>
                    <a:pt x="386" y="513"/>
                    <a:pt x="386" y="513"/>
                    <a:pt x="385" y="511"/>
                  </a:cubicBezTo>
                  <a:cubicBezTo>
                    <a:pt x="384" y="510"/>
                    <a:pt x="383" y="508"/>
                    <a:pt x="384" y="506"/>
                  </a:cubicBezTo>
                  <a:cubicBezTo>
                    <a:pt x="384" y="504"/>
                    <a:pt x="386" y="503"/>
                    <a:pt x="387" y="503"/>
                  </a:cubicBezTo>
                  <a:cubicBezTo>
                    <a:pt x="386" y="502"/>
                    <a:pt x="386" y="502"/>
                    <a:pt x="385" y="501"/>
                  </a:cubicBezTo>
                  <a:cubicBezTo>
                    <a:pt x="383" y="499"/>
                    <a:pt x="380" y="495"/>
                    <a:pt x="382" y="488"/>
                  </a:cubicBezTo>
                  <a:cubicBezTo>
                    <a:pt x="382" y="488"/>
                    <a:pt x="382" y="487"/>
                    <a:pt x="382" y="487"/>
                  </a:cubicBezTo>
                  <a:cubicBezTo>
                    <a:pt x="384" y="485"/>
                    <a:pt x="385" y="484"/>
                    <a:pt x="388" y="484"/>
                  </a:cubicBezTo>
                  <a:cubicBezTo>
                    <a:pt x="389" y="484"/>
                    <a:pt x="390" y="484"/>
                    <a:pt x="391" y="485"/>
                  </a:cubicBezTo>
                  <a:cubicBezTo>
                    <a:pt x="393" y="485"/>
                    <a:pt x="395" y="486"/>
                    <a:pt x="398" y="486"/>
                  </a:cubicBezTo>
                  <a:cubicBezTo>
                    <a:pt x="402" y="486"/>
                    <a:pt x="407" y="484"/>
                    <a:pt x="413" y="481"/>
                  </a:cubicBezTo>
                  <a:cubicBezTo>
                    <a:pt x="418" y="479"/>
                    <a:pt x="419" y="477"/>
                    <a:pt x="420" y="475"/>
                  </a:cubicBezTo>
                  <a:cubicBezTo>
                    <a:pt x="420" y="474"/>
                    <a:pt x="420" y="474"/>
                    <a:pt x="420" y="473"/>
                  </a:cubicBezTo>
                  <a:cubicBezTo>
                    <a:pt x="422" y="471"/>
                    <a:pt x="425" y="470"/>
                    <a:pt x="428" y="470"/>
                  </a:cubicBezTo>
                  <a:cubicBezTo>
                    <a:pt x="432" y="470"/>
                    <a:pt x="435" y="472"/>
                    <a:pt x="438" y="475"/>
                  </a:cubicBezTo>
                  <a:cubicBezTo>
                    <a:pt x="439" y="477"/>
                    <a:pt x="441" y="481"/>
                    <a:pt x="440" y="487"/>
                  </a:cubicBezTo>
                  <a:cubicBezTo>
                    <a:pt x="439" y="491"/>
                    <a:pt x="440" y="492"/>
                    <a:pt x="440" y="492"/>
                  </a:cubicBezTo>
                  <a:cubicBezTo>
                    <a:pt x="441" y="492"/>
                    <a:pt x="442" y="492"/>
                    <a:pt x="442" y="493"/>
                  </a:cubicBezTo>
                  <a:cubicBezTo>
                    <a:pt x="442" y="494"/>
                    <a:pt x="442" y="495"/>
                    <a:pt x="442" y="496"/>
                  </a:cubicBezTo>
                  <a:cubicBezTo>
                    <a:pt x="441" y="497"/>
                    <a:pt x="441" y="497"/>
                    <a:pt x="441" y="497"/>
                  </a:cubicBezTo>
                  <a:cubicBezTo>
                    <a:pt x="439" y="501"/>
                    <a:pt x="438" y="504"/>
                    <a:pt x="436" y="506"/>
                  </a:cubicBezTo>
                  <a:cubicBezTo>
                    <a:pt x="435" y="507"/>
                    <a:pt x="435" y="509"/>
                    <a:pt x="435" y="511"/>
                  </a:cubicBezTo>
                  <a:cubicBezTo>
                    <a:pt x="435" y="514"/>
                    <a:pt x="434" y="517"/>
                    <a:pt x="432" y="520"/>
                  </a:cubicBezTo>
                  <a:cubicBezTo>
                    <a:pt x="430" y="522"/>
                    <a:pt x="426" y="523"/>
                    <a:pt x="423" y="523"/>
                  </a:cubicBezTo>
                  <a:cubicBezTo>
                    <a:pt x="421" y="524"/>
                    <a:pt x="419" y="524"/>
                    <a:pt x="417" y="525"/>
                  </a:cubicBezTo>
                  <a:cubicBezTo>
                    <a:pt x="417" y="526"/>
                    <a:pt x="417" y="526"/>
                    <a:pt x="417" y="527"/>
                  </a:cubicBezTo>
                  <a:cubicBezTo>
                    <a:pt x="417" y="528"/>
                    <a:pt x="417" y="530"/>
                    <a:pt x="416" y="531"/>
                  </a:cubicBezTo>
                  <a:cubicBezTo>
                    <a:pt x="414" y="533"/>
                    <a:pt x="412" y="534"/>
                    <a:pt x="410" y="535"/>
                  </a:cubicBezTo>
                  <a:cubicBezTo>
                    <a:pt x="410" y="535"/>
                    <a:pt x="408" y="536"/>
                    <a:pt x="408" y="536"/>
                  </a:cubicBezTo>
                  <a:cubicBezTo>
                    <a:pt x="408" y="538"/>
                    <a:pt x="410" y="539"/>
                    <a:pt x="412" y="541"/>
                  </a:cubicBezTo>
                  <a:cubicBezTo>
                    <a:pt x="414" y="543"/>
                    <a:pt x="417" y="545"/>
                    <a:pt x="417" y="548"/>
                  </a:cubicBezTo>
                  <a:cubicBezTo>
                    <a:pt x="417" y="548"/>
                    <a:pt x="417" y="549"/>
                    <a:pt x="418" y="549"/>
                  </a:cubicBezTo>
                  <a:cubicBezTo>
                    <a:pt x="418" y="551"/>
                    <a:pt x="416" y="553"/>
                    <a:pt x="415" y="555"/>
                  </a:cubicBezTo>
                  <a:cubicBezTo>
                    <a:pt x="412" y="558"/>
                    <a:pt x="411" y="560"/>
                    <a:pt x="416" y="565"/>
                  </a:cubicBezTo>
                  <a:cubicBezTo>
                    <a:pt x="417" y="565"/>
                    <a:pt x="418" y="565"/>
                    <a:pt x="418" y="565"/>
                  </a:cubicBezTo>
                  <a:cubicBezTo>
                    <a:pt x="419" y="565"/>
                    <a:pt x="420" y="565"/>
                    <a:pt x="420" y="562"/>
                  </a:cubicBezTo>
                  <a:cubicBezTo>
                    <a:pt x="421" y="559"/>
                    <a:pt x="421" y="556"/>
                    <a:pt x="423" y="555"/>
                  </a:cubicBezTo>
                  <a:cubicBezTo>
                    <a:pt x="424" y="555"/>
                    <a:pt x="424" y="555"/>
                    <a:pt x="424" y="555"/>
                  </a:cubicBezTo>
                  <a:cubicBezTo>
                    <a:pt x="426" y="554"/>
                    <a:pt x="428" y="554"/>
                    <a:pt x="430" y="554"/>
                  </a:cubicBezTo>
                  <a:cubicBezTo>
                    <a:pt x="431" y="555"/>
                    <a:pt x="432" y="555"/>
                    <a:pt x="433" y="555"/>
                  </a:cubicBezTo>
                  <a:cubicBezTo>
                    <a:pt x="434" y="555"/>
                    <a:pt x="434" y="555"/>
                    <a:pt x="434" y="555"/>
                  </a:cubicBezTo>
                  <a:cubicBezTo>
                    <a:pt x="439" y="555"/>
                    <a:pt x="444" y="556"/>
                    <a:pt x="448" y="558"/>
                  </a:cubicBezTo>
                  <a:cubicBezTo>
                    <a:pt x="449" y="559"/>
                    <a:pt x="451" y="559"/>
                    <a:pt x="454" y="559"/>
                  </a:cubicBezTo>
                  <a:cubicBezTo>
                    <a:pt x="456" y="559"/>
                    <a:pt x="460" y="560"/>
                    <a:pt x="463" y="561"/>
                  </a:cubicBezTo>
                  <a:cubicBezTo>
                    <a:pt x="465" y="563"/>
                    <a:pt x="465" y="567"/>
                    <a:pt x="465" y="568"/>
                  </a:cubicBezTo>
                  <a:cubicBezTo>
                    <a:pt x="465" y="569"/>
                    <a:pt x="464" y="570"/>
                    <a:pt x="464" y="570"/>
                  </a:cubicBezTo>
                  <a:cubicBezTo>
                    <a:pt x="465" y="570"/>
                    <a:pt x="465" y="570"/>
                    <a:pt x="465" y="570"/>
                  </a:cubicBezTo>
                  <a:cubicBezTo>
                    <a:pt x="467" y="570"/>
                    <a:pt x="468" y="569"/>
                    <a:pt x="470" y="567"/>
                  </a:cubicBezTo>
                  <a:cubicBezTo>
                    <a:pt x="472" y="565"/>
                    <a:pt x="474" y="562"/>
                    <a:pt x="478" y="562"/>
                  </a:cubicBezTo>
                  <a:cubicBezTo>
                    <a:pt x="479" y="561"/>
                    <a:pt x="479" y="561"/>
                    <a:pt x="480" y="561"/>
                  </a:cubicBezTo>
                  <a:cubicBezTo>
                    <a:pt x="484" y="561"/>
                    <a:pt x="486" y="564"/>
                    <a:pt x="488" y="566"/>
                  </a:cubicBezTo>
                  <a:cubicBezTo>
                    <a:pt x="488" y="567"/>
                    <a:pt x="488" y="567"/>
                    <a:pt x="489" y="568"/>
                  </a:cubicBezTo>
                  <a:cubicBezTo>
                    <a:pt x="489" y="567"/>
                    <a:pt x="489" y="567"/>
                    <a:pt x="489" y="567"/>
                  </a:cubicBezTo>
                  <a:cubicBezTo>
                    <a:pt x="489" y="566"/>
                    <a:pt x="488" y="564"/>
                    <a:pt x="488" y="563"/>
                  </a:cubicBezTo>
                  <a:cubicBezTo>
                    <a:pt x="487" y="561"/>
                    <a:pt x="486" y="558"/>
                    <a:pt x="486" y="555"/>
                  </a:cubicBezTo>
                  <a:cubicBezTo>
                    <a:pt x="486" y="555"/>
                    <a:pt x="486" y="555"/>
                    <a:pt x="486" y="555"/>
                  </a:cubicBezTo>
                  <a:cubicBezTo>
                    <a:pt x="488" y="550"/>
                    <a:pt x="493" y="545"/>
                    <a:pt x="498" y="545"/>
                  </a:cubicBezTo>
                  <a:cubicBezTo>
                    <a:pt x="498" y="545"/>
                    <a:pt x="498" y="545"/>
                    <a:pt x="498" y="545"/>
                  </a:cubicBezTo>
                  <a:cubicBezTo>
                    <a:pt x="501" y="545"/>
                    <a:pt x="503" y="547"/>
                    <a:pt x="503" y="548"/>
                  </a:cubicBezTo>
                  <a:cubicBezTo>
                    <a:pt x="504" y="548"/>
                    <a:pt x="505" y="547"/>
                    <a:pt x="506" y="547"/>
                  </a:cubicBezTo>
                  <a:cubicBezTo>
                    <a:pt x="506" y="547"/>
                    <a:pt x="507" y="547"/>
                    <a:pt x="508" y="547"/>
                  </a:cubicBezTo>
                  <a:cubicBezTo>
                    <a:pt x="509" y="548"/>
                    <a:pt x="509" y="548"/>
                    <a:pt x="510" y="549"/>
                  </a:cubicBezTo>
                  <a:cubicBezTo>
                    <a:pt x="510" y="550"/>
                    <a:pt x="510" y="550"/>
                    <a:pt x="512" y="550"/>
                  </a:cubicBezTo>
                  <a:cubicBezTo>
                    <a:pt x="513" y="550"/>
                    <a:pt x="514" y="550"/>
                    <a:pt x="516" y="549"/>
                  </a:cubicBezTo>
                  <a:cubicBezTo>
                    <a:pt x="516" y="549"/>
                    <a:pt x="516" y="549"/>
                    <a:pt x="517" y="549"/>
                  </a:cubicBezTo>
                  <a:cubicBezTo>
                    <a:pt x="522" y="549"/>
                    <a:pt x="529" y="563"/>
                    <a:pt x="529" y="563"/>
                  </a:cubicBezTo>
                  <a:cubicBezTo>
                    <a:pt x="530" y="565"/>
                    <a:pt x="529" y="567"/>
                    <a:pt x="528" y="568"/>
                  </a:cubicBezTo>
                  <a:cubicBezTo>
                    <a:pt x="528" y="568"/>
                    <a:pt x="528" y="569"/>
                    <a:pt x="528" y="569"/>
                  </a:cubicBezTo>
                  <a:cubicBezTo>
                    <a:pt x="528" y="569"/>
                    <a:pt x="529" y="569"/>
                    <a:pt x="530" y="568"/>
                  </a:cubicBezTo>
                  <a:cubicBezTo>
                    <a:pt x="532" y="568"/>
                    <a:pt x="535" y="567"/>
                    <a:pt x="537" y="569"/>
                  </a:cubicBezTo>
                  <a:cubicBezTo>
                    <a:pt x="541" y="572"/>
                    <a:pt x="543" y="575"/>
                    <a:pt x="544" y="579"/>
                  </a:cubicBezTo>
                  <a:cubicBezTo>
                    <a:pt x="545" y="581"/>
                    <a:pt x="546" y="583"/>
                    <a:pt x="548" y="585"/>
                  </a:cubicBezTo>
                  <a:cubicBezTo>
                    <a:pt x="548" y="585"/>
                    <a:pt x="548" y="585"/>
                    <a:pt x="548" y="585"/>
                  </a:cubicBezTo>
                  <a:cubicBezTo>
                    <a:pt x="548" y="585"/>
                    <a:pt x="548" y="585"/>
                    <a:pt x="548" y="585"/>
                  </a:cubicBezTo>
                  <a:cubicBezTo>
                    <a:pt x="548" y="585"/>
                    <a:pt x="549" y="585"/>
                    <a:pt x="549" y="585"/>
                  </a:cubicBezTo>
                  <a:cubicBezTo>
                    <a:pt x="549" y="585"/>
                    <a:pt x="550" y="584"/>
                    <a:pt x="550" y="584"/>
                  </a:cubicBezTo>
                  <a:cubicBezTo>
                    <a:pt x="551" y="584"/>
                    <a:pt x="552" y="583"/>
                    <a:pt x="554" y="583"/>
                  </a:cubicBezTo>
                  <a:cubicBezTo>
                    <a:pt x="554" y="583"/>
                    <a:pt x="554" y="583"/>
                    <a:pt x="554" y="583"/>
                  </a:cubicBezTo>
                  <a:cubicBezTo>
                    <a:pt x="556" y="583"/>
                    <a:pt x="556" y="583"/>
                    <a:pt x="556" y="583"/>
                  </a:cubicBezTo>
                  <a:cubicBezTo>
                    <a:pt x="556" y="583"/>
                    <a:pt x="556" y="583"/>
                    <a:pt x="557" y="583"/>
                  </a:cubicBezTo>
                  <a:cubicBezTo>
                    <a:pt x="559" y="583"/>
                    <a:pt x="561" y="585"/>
                    <a:pt x="563" y="586"/>
                  </a:cubicBezTo>
                  <a:cubicBezTo>
                    <a:pt x="564" y="587"/>
                    <a:pt x="566" y="589"/>
                    <a:pt x="567" y="589"/>
                  </a:cubicBezTo>
                  <a:cubicBezTo>
                    <a:pt x="567" y="589"/>
                    <a:pt x="568" y="589"/>
                    <a:pt x="568" y="589"/>
                  </a:cubicBezTo>
                  <a:cubicBezTo>
                    <a:pt x="569" y="588"/>
                    <a:pt x="571" y="588"/>
                    <a:pt x="573" y="589"/>
                  </a:cubicBezTo>
                  <a:cubicBezTo>
                    <a:pt x="574" y="589"/>
                    <a:pt x="575" y="590"/>
                    <a:pt x="576" y="591"/>
                  </a:cubicBezTo>
                  <a:cubicBezTo>
                    <a:pt x="578" y="591"/>
                    <a:pt x="579" y="592"/>
                    <a:pt x="580" y="592"/>
                  </a:cubicBezTo>
                  <a:cubicBezTo>
                    <a:pt x="582" y="592"/>
                    <a:pt x="584" y="592"/>
                    <a:pt x="586" y="591"/>
                  </a:cubicBezTo>
                  <a:cubicBezTo>
                    <a:pt x="590" y="589"/>
                    <a:pt x="593" y="588"/>
                    <a:pt x="597" y="589"/>
                  </a:cubicBezTo>
                  <a:cubicBezTo>
                    <a:pt x="604" y="591"/>
                    <a:pt x="609" y="595"/>
                    <a:pt x="615" y="598"/>
                  </a:cubicBezTo>
                  <a:cubicBezTo>
                    <a:pt x="621" y="603"/>
                    <a:pt x="626" y="607"/>
                    <a:pt x="633" y="608"/>
                  </a:cubicBezTo>
                  <a:cubicBezTo>
                    <a:pt x="634" y="608"/>
                    <a:pt x="637" y="607"/>
                    <a:pt x="641" y="605"/>
                  </a:cubicBezTo>
                  <a:cubicBezTo>
                    <a:pt x="641" y="605"/>
                    <a:pt x="641" y="605"/>
                    <a:pt x="641" y="605"/>
                  </a:cubicBezTo>
                  <a:cubicBezTo>
                    <a:pt x="642" y="605"/>
                    <a:pt x="642" y="604"/>
                    <a:pt x="643" y="604"/>
                  </a:cubicBezTo>
                  <a:cubicBezTo>
                    <a:pt x="644" y="604"/>
                    <a:pt x="645" y="604"/>
                    <a:pt x="645" y="603"/>
                  </a:cubicBezTo>
                  <a:cubicBezTo>
                    <a:pt x="646" y="603"/>
                    <a:pt x="646" y="603"/>
                    <a:pt x="646" y="603"/>
                  </a:cubicBezTo>
                  <a:cubicBezTo>
                    <a:pt x="646" y="603"/>
                    <a:pt x="646" y="603"/>
                    <a:pt x="646" y="603"/>
                  </a:cubicBezTo>
                  <a:cubicBezTo>
                    <a:pt x="654" y="601"/>
                    <a:pt x="660" y="595"/>
                    <a:pt x="661" y="589"/>
                  </a:cubicBezTo>
                  <a:cubicBezTo>
                    <a:pt x="659" y="583"/>
                    <a:pt x="663" y="579"/>
                    <a:pt x="667" y="574"/>
                  </a:cubicBezTo>
                  <a:cubicBezTo>
                    <a:pt x="669" y="570"/>
                    <a:pt x="672" y="566"/>
                    <a:pt x="676" y="559"/>
                  </a:cubicBezTo>
                  <a:cubicBezTo>
                    <a:pt x="676" y="559"/>
                    <a:pt x="676" y="559"/>
                    <a:pt x="676" y="559"/>
                  </a:cubicBezTo>
                  <a:cubicBezTo>
                    <a:pt x="679" y="556"/>
                    <a:pt x="682" y="554"/>
                    <a:pt x="685" y="552"/>
                  </a:cubicBezTo>
                  <a:cubicBezTo>
                    <a:pt x="691" y="547"/>
                    <a:pt x="697" y="542"/>
                    <a:pt x="700" y="537"/>
                  </a:cubicBezTo>
                  <a:cubicBezTo>
                    <a:pt x="700" y="537"/>
                    <a:pt x="700" y="537"/>
                    <a:pt x="700" y="537"/>
                  </a:cubicBezTo>
                  <a:cubicBezTo>
                    <a:pt x="703" y="532"/>
                    <a:pt x="703" y="527"/>
                    <a:pt x="704" y="522"/>
                  </a:cubicBezTo>
                  <a:cubicBezTo>
                    <a:pt x="704" y="520"/>
                    <a:pt x="704" y="518"/>
                    <a:pt x="704" y="517"/>
                  </a:cubicBezTo>
                  <a:cubicBezTo>
                    <a:pt x="704" y="516"/>
                    <a:pt x="704" y="516"/>
                    <a:pt x="704" y="516"/>
                  </a:cubicBezTo>
                  <a:cubicBezTo>
                    <a:pt x="704" y="515"/>
                    <a:pt x="705" y="513"/>
                    <a:pt x="707" y="513"/>
                  </a:cubicBezTo>
                  <a:cubicBezTo>
                    <a:pt x="707" y="513"/>
                    <a:pt x="707" y="513"/>
                    <a:pt x="707" y="513"/>
                  </a:cubicBezTo>
                  <a:cubicBezTo>
                    <a:pt x="716" y="511"/>
                    <a:pt x="717" y="510"/>
                    <a:pt x="717" y="510"/>
                  </a:cubicBezTo>
                  <a:cubicBezTo>
                    <a:pt x="717" y="510"/>
                    <a:pt x="717" y="510"/>
                    <a:pt x="717" y="509"/>
                  </a:cubicBezTo>
                  <a:cubicBezTo>
                    <a:pt x="717" y="509"/>
                    <a:pt x="716" y="507"/>
                    <a:pt x="718" y="505"/>
                  </a:cubicBezTo>
                  <a:cubicBezTo>
                    <a:pt x="720" y="502"/>
                    <a:pt x="726" y="496"/>
                    <a:pt x="731" y="496"/>
                  </a:cubicBezTo>
                  <a:cubicBezTo>
                    <a:pt x="731" y="496"/>
                    <a:pt x="732" y="496"/>
                    <a:pt x="733" y="496"/>
                  </a:cubicBezTo>
                  <a:cubicBezTo>
                    <a:pt x="737" y="497"/>
                    <a:pt x="737" y="502"/>
                    <a:pt x="738" y="507"/>
                  </a:cubicBezTo>
                  <a:cubicBezTo>
                    <a:pt x="738" y="509"/>
                    <a:pt x="738" y="511"/>
                    <a:pt x="739" y="513"/>
                  </a:cubicBezTo>
                  <a:cubicBezTo>
                    <a:pt x="745" y="511"/>
                    <a:pt x="749" y="508"/>
                    <a:pt x="754" y="504"/>
                  </a:cubicBezTo>
                  <a:cubicBezTo>
                    <a:pt x="759" y="501"/>
                    <a:pt x="764" y="497"/>
                    <a:pt x="772" y="494"/>
                  </a:cubicBezTo>
                  <a:cubicBezTo>
                    <a:pt x="774" y="493"/>
                    <a:pt x="777" y="493"/>
                    <a:pt x="780" y="493"/>
                  </a:cubicBezTo>
                  <a:cubicBezTo>
                    <a:pt x="780" y="493"/>
                    <a:pt x="780" y="493"/>
                    <a:pt x="780" y="493"/>
                  </a:cubicBezTo>
                  <a:cubicBezTo>
                    <a:pt x="781" y="493"/>
                    <a:pt x="782" y="493"/>
                    <a:pt x="783" y="493"/>
                  </a:cubicBezTo>
                  <a:cubicBezTo>
                    <a:pt x="787" y="494"/>
                    <a:pt x="791" y="494"/>
                    <a:pt x="793" y="493"/>
                  </a:cubicBezTo>
                  <a:cubicBezTo>
                    <a:pt x="796" y="492"/>
                    <a:pt x="797" y="490"/>
                    <a:pt x="799" y="487"/>
                  </a:cubicBezTo>
                  <a:cubicBezTo>
                    <a:pt x="802" y="483"/>
                    <a:pt x="807" y="478"/>
                    <a:pt x="817" y="476"/>
                  </a:cubicBezTo>
                  <a:cubicBezTo>
                    <a:pt x="818" y="475"/>
                    <a:pt x="819" y="475"/>
                    <a:pt x="821" y="475"/>
                  </a:cubicBezTo>
                  <a:cubicBezTo>
                    <a:pt x="821" y="475"/>
                    <a:pt x="821" y="475"/>
                    <a:pt x="821" y="475"/>
                  </a:cubicBezTo>
                  <a:cubicBezTo>
                    <a:pt x="826" y="475"/>
                    <a:pt x="831" y="477"/>
                    <a:pt x="835" y="478"/>
                  </a:cubicBezTo>
                  <a:cubicBezTo>
                    <a:pt x="838" y="479"/>
                    <a:pt x="841" y="480"/>
                    <a:pt x="843" y="480"/>
                  </a:cubicBezTo>
                  <a:cubicBezTo>
                    <a:pt x="846" y="479"/>
                    <a:pt x="848" y="477"/>
                    <a:pt x="851" y="475"/>
                  </a:cubicBezTo>
                  <a:cubicBezTo>
                    <a:pt x="853" y="473"/>
                    <a:pt x="855" y="471"/>
                    <a:pt x="858" y="470"/>
                  </a:cubicBezTo>
                  <a:cubicBezTo>
                    <a:pt x="862" y="468"/>
                    <a:pt x="866" y="468"/>
                    <a:pt x="870" y="468"/>
                  </a:cubicBezTo>
                  <a:cubicBezTo>
                    <a:pt x="873" y="468"/>
                    <a:pt x="875" y="468"/>
                    <a:pt x="876" y="467"/>
                  </a:cubicBezTo>
                  <a:cubicBezTo>
                    <a:pt x="877" y="467"/>
                    <a:pt x="877" y="467"/>
                    <a:pt x="877" y="466"/>
                  </a:cubicBezTo>
                  <a:cubicBezTo>
                    <a:pt x="877" y="466"/>
                    <a:pt x="877" y="466"/>
                    <a:pt x="877" y="466"/>
                  </a:cubicBezTo>
                  <a:cubicBezTo>
                    <a:pt x="875" y="466"/>
                    <a:pt x="875" y="464"/>
                    <a:pt x="875" y="463"/>
                  </a:cubicBezTo>
                  <a:cubicBezTo>
                    <a:pt x="875" y="462"/>
                    <a:pt x="876" y="461"/>
                    <a:pt x="878" y="461"/>
                  </a:cubicBezTo>
                  <a:cubicBezTo>
                    <a:pt x="880" y="460"/>
                    <a:pt x="880" y="460"/>
                    <a:pt x="880" y="460"/>
                  </a:cubicBezTo>
                  <a:cubicBezTo>
                    <a:pt x="881" y="460"/>
                    <a:pt x="882" y="460"/>
                    <a:pt x="883" y="460"/>
                  </a:cubicBezTo>
                  <a:cubicBezTo>
                    <a:pt x="884" y="460"/>
                    <a:pt x="885" y="460"/>
                    <a:pt x="885" y="460"/>
                  </a:cubicBezTo>
                  <a:cubicBezTo>
                    <a:pt x="886" y="456"/>
                    <a:pt x="883" y="453"/>
                    <a:pt x="881" y="450"/>
                  </a:cubicBezTo>
                  <a:cubicBezTo>
                    <a:pt x="879" y="446"/>
                    <a:pt x="876" y="442"/>
                    <a:pt x="877" y="437"/>
                  </a:cubicBezTo>
                  <a:cubicBezTo>
                    <a:pt x="879" y="431"/>
                    <a:pt x="882" y="429"/>
                    <a:pt x="885" y="426"/>
                  </a:cubicBezTo>
                  <a:cubicBezTo>
                    <a:pt x="886" y="425"/>
                    <a:pt x="887" y="424"/>
                    <a:pt x="888" y="423"/>
                  </a:cubicBezTo>
                  <a:cubicBezTo>
                    <a:pt x="888" y="422"/>
                    <a:pt x="888" y="422"/>
                    <a:pt x="888" y="422"/>
                  </a:cubicBezTo>
                  <a:cubicBezTo>
                    <a:pt x="892" y="418"/>
                    <a:pt x="894" y="414"/>
                    <a:pt x="894" y="409"/>
                  </a:cubicBezTo>
                  <a:cubicBezTo>
                    <a:pt x="895" y="408"/>
                    <a:pt x="895" y="408"/>
                    <a:pt x="895" y="408"/>
                  </a:cubicBezTo>
                  <a:cubicBezTo>
                    <a:pt x="895" y="407"/>
                    <a:pt x="895" y="406"/>
                    <a:pt x="897" y="405"/>
                  </a:cubicBezTo>
                  <a:cubicBezTo>
                    <a:pt x="897" y="405"/>
                    <a:pt x="897" y="405"/>
                    <a:pt x="897" y="405"/>
                  </a:cubicBezTo>
                  <a:cubicBezTo>
                    <a:pt x="899" y="404"/>
                    <a:pt x="902" y="404"/>
                    <a:pt x="905" y="405"/>
                  </a:cubicBezTo>
                  <a:cubicBezTo>
                    <a:pt x="903" y="398"/>
                    <a:pt x="899" y="390"/>
                    <a:pt x="895" y="382"/>
                  </a:cubicBezTo>
                  <a:cubicBezTo>
                    <a:pt x="893" y="378"/>
                    <a:pt x="891" y="374"/>
                    <a:pt x="889" y="370"/>
                  </a:cubicBezTo>
                  <a:cubicBezTo>
                    <a:pt x="887" y="369"/>
                    <a:pt x="885" y="367"/>
                    <a:pt x="883" y="364"/>
                  </a:cubicBezTo>
                  <a:cubicBezTo>
                    <a:pt x="878" y="360"/>
                    <a:pt x="872" y="355"/>
                    <a:pt x="868" y="351"/>
                  </a:cubicBezTo>
                  <a:cubicBezTo>
                    <a:pt x="863" y="343"/>
                    <a:pt x="860" y="341"/>
                    <a:pt x="857" y="341"/>
                  </a:cubicBezTo>
                  <a:cubicBezTo>
                    <a:pt x="855" y="341"/>
                    <a:pt x="854" y="342"/>
                    <a:pt x="852" y="343"/>
                  </a:cubicBezTo>
                  <a:cubicBezTo>
                    <a:pt x="851" y="343"/>
                    <a:pt x="850" y="343"/>
                    <a:pt x="850" y="343"/>
                  </a:cubicBezTo>
                  <a:cubicBezTo>
                    <a:pt x="849" y="343"/>
                    <a:pt x="848" y="343"/>
                    <a:pt x="848" y="343"/>
                  </a:cubicBezTo>
                  <a:cubicBezTo>
                    <a:pt x="844" y="343"/>
                    <a:pt x="843" y="345"/>
                    <a:pt x="843" y="351"/>
                  </a:cubicBezTo>
                  <a:cubicBezTo>
                    <a:pt x="842" y="353"/>
                    <a:pt x="841" y="354"/>
                    <a:pt x="840" y="355"/>
                  </a:cubicBezTo>
                  <a:cubicBezTo>
                    <a:pt x="839" y="357"/>
                    <a:pt x="838" y="358"/>
                    <a:pt x="837" y="360"/>
                  </a:cubicBezTo>
                  <a:cubicBezTo>
                    <a:pt x="837" y="362"/>
                    <a:pt x="838" y="363"/>
                    <a:pt x="839" y="363"/>
                  </a:cubicBezTo>
                  <a:cubicBezTo>
                    <a:pt x="840" y="364"/>
                    <a:pt x="841" y="365"/>
                    <a:pt x="840" y="369"/>
                  </a:cubicBezTo>
                  <a:cubicBezTo>
                    <a:pt x="839" y="370"/>
                    <a:pt x="839" y="370"/>
                    <a:pt x="839" y="370"/>
                  </a:cubicBezTo>
                  <a:cubicBezTo>
                    <a:pt x="835" y="374"/>
                    <a:pt x="833" y="376"/>
                    <a:pt x="829" y="377"/>
                  </a:cubicBezTo>
                  <a:cubicBezTo>
                    <a:pt x="828" y="377"/>
                    <a:pt x="826" y="375"/>
                    <a:pt x="825" y="374"/>
                  </a:cubicBezTo>
                  <a:cubicBezTo>
                    <a:pt x="823" y="372"/>
                    <a:pt x="821" y="370"/>
                    <a:pt x="818" y="370"/>
                  </a:cubicBezTo>
                  <a:cubicBezTo>
                    <a:pt x="817" y="370"/>
                    <a:pt x="817" y="370"/>
                    <a:pt x="817" y="370"/>
                  </a:cubicBezTo>
                  <a:cubicBezTo>
                    <a:pt x="813" y="370"/>
                    <a:pt x="812" y="374"/>
                    <a:pt x="811" y="378"/>
                  </a:cubicBezTo>
                  <a:cubicBezTo>
                    <a:pt x="811" y="380"/>
                    <a:pt x="810" y="382"/>
                    <a:pt x="809" y="382"/>
                  </a:cubicBezTo>
                  <a:cubicBezTo>
                    <a:pt x="808" y="382"/>
                    <a:pt x="808" y="382"/>
                    <a:pt x="807" y="382"/>
                  </a:cubicBezTo>
                  <a:cubicBezTo>
                    <a:pt x="805" y="379"/>
                    <a:pt x="805" y="377"/>
                    <a:pt x="806" y="375"/>
                  </a:cubicBezTo>
                  <a:cubicBezTo>
                    <a:pt x="807" y="372"/>
                    <a:pt x="811" y="370"/>
                    <a:pt x="815" y="370"/>
                  </a:cubicBezTo>
                  <a:cubicBezTo>
                    <a:pt x="815" y="370"/>
                    <a:pt x="816" y="369"/>
                    <a:pt x="816" y="369"/>
                  </a:cubicBezTo>
                  <a:cubicBezTo>
                    <a:pt x="815" y="367"/>
                    <a:pt x="815" y="367"/>
                    <a:pt x="815" y="367"/>
                  </a:cubicBezTo>
                  <a:cubicBezTo>
                    <a:pt x="815" y="364"/>
                    <a:pt x="814" y="362"/>
                    <a:pt x="815" y="360"/>
                  </a:cubicBezTo>
                  <a:cubicBezTo>
                    <a:pt x="818" y="359"/>
                    <a:pt x="819" y="358"/>
                    <a:pt x="819" y="356"/>
                  </a:cubicBezTo>
                  <a:cubicBezTo>
                    <a:pt x="819" y="355"/>
                    <a:pt x="817" y="353"/>
                    <a:pt x="811" y="352"/>
                  </a:cubicBezTo>
                  <a:cubicBezTo>
                    <a:pt x="810" y="352"/>
                    <a:pt x="809" y="352"/>
                    <a:pt x="808" y="352"/>
                  </a:cubicBezTo>
                  <a:cubicBezTo>
                    <a:pt x="804" y="352"/>
                    <a:pt x="803" y="354"/>
                    <a:pt x="802" y="355"/>
                  </a:cubicBezTo>
                  <a:cubicBezTo>
                    <a:pt x="802" y="355"/>
                    <a:pt x="801" y="356"/>
                    <a:pt x="800" y="356"/>
                  </a:cubicBezTo>
                  <a:cubicBezTo>
                    <a:pt x="800" y="356"/>
                    <a:pt x="800" y="356"/>
                    <a:pt x="799" y="355"/>
                  </a:cubicBezTo>
                  <a:cubicBezTo>
                    <a:pt x="799" y="354"/>
                    <a:pt x="797" y="353"/>
                    <a:pt x="793" y="353"/>
                  </a:cubicBezTo>
                  <a:cubicBezTo>
                    <a:pt x="790" y="353"/>
                    <a:pt x="787" y="353"/>
                    <a:pt x="782" y="355"/>
                  </a:cubicBezTo>
                  <a:cubicBezTo>
                    <a:pt x="780" y="354"/>
                    <a:pt x="778" y="352"/>
                    <a:pt x="777" y="350"/>
                  </a:cubicBezTo>
                  <a:cubicBezTo>
                    <a:pt x="774" y="346"/>
                    <a:pt x="770" y="340"/>
                    <a:pt x="758" y="337"/>
                  </a:cubicBezTo>
                  <a:cubicBezTo>
                    <a:pt x="758" y="337"/>
                    <a:pt x="757" y="337"/>
                    <a:pt x="757" y="337"/>
                  </a:cubicBezTo>
                  <a:cubicBezTo>
                    <a:pt x="749" y="337"/>
                    <a:pt x="746" y="341"/>
                    <a:pt x="744" y="343"/>
                  </a:cubicBezTo>
                  <a:cubicBezTo>
                    <a:pt x="743" y="344"/>
                    <a:pt x="743" y="345"/>
                    <a:pt x="742" y="345"/>
                  </a:cubicBezTo>
                  <a:cubicBezTo>
                    <a:pt x="742" y="345"/>
                    <a:pt x="742" y="345"/>
                    <a:pt x="742" y="345"/>
                  </a:cubicBezTo>
                  <a:cubicBezTo>
                    <a:pt x="740" y="345"/>
                    <a:pt x="739" y="339"/>
                    <a:pt x="739" y="335"/>
                  </a:cubicBezTo>
                  <a:cubicBezTo>
                    <a:pt x="739" y="334"/>
                    <a:pt x="737" y="333"/>
                    <a:pt x="735" y="333"/>
                  </a:cubicBezTo>
                  <a:cubicBezTo>
                    <a:pt x="732" y="333"/>
                    <a:pt x="728" y="332"/>
                    <a:pt x="729" y="326"/>
                  </a:cubicBezTo>
                  <a:cubicBezTo>
                    <a:pt x="730" y="326"/>
                    <a:pt x="731" y="326"/>
                    <a:pt x="732" y="326"/>
                  </a:cubicBezTo>
                  <a:cubicBezTo>
                    <a:pt x="736" y="326"/>
                    <a:pt x="736" y="325"/>
                    <a:pt x="737" y="323"/>
                  </a:cubicBezTo>
                  <a:cubicBezTo>
                    <a:pt x="737" y="322"/>
                    <a:pt x="738" y="320"/>
                    <a:pt x="738" y="319"/>
                  </a:cubicBezTo>
                  <a:cubicBezTo>
                    <a:pt x="739" y="318"/>
                    <a:pt x="740" y="318"/>
                    <a:pt x="741" y="318"/>
                  </a:cubicBezTo>
                  <a:cubicBezTo>
                    <a:pt x="743" y="317"/>
                    <a:pt x="746" y="316"/>
                    <a:pt x="749" y="313"/>
                  </a:cubicBezTo>
                  <a:cubicBezTo>
                    <a:pt x="750" y="313"/>
                    <a:pt x="751" y="314"/>
                    <a:pt x="752" y="314"/>
                  </a:cubicBezTo>
                  <a:cubicBezTo>
                    <a:pt x="754" y="316"/>
                    <a:pt x="755" y="317"/>
                    <a:pt x="756" y="317"/>
                  </a:cubicBezTo>
                  <a:cubicBezTo>
                    <a:pt x="757" y="317"/>
                    <a:pt x="757" y="316"/>
                    <a:pt x="758" y="316"/>
                  </a:cubicBezTo>
                  <a:cubicBezTo>
                    <a:pt x="758" y="316"/>
                    <a:pt x="758" y="316"/>
                    <a:pt x="758" y="316"/>
                  </a:cubicBezTo>
                  <a:cubicBezTo>
                    <a:pt x="758" y="316"/>
                    <a:pt x="758" y="315"/>
                    <a:pt x="758" y="315"/>
                  </a:cubicBezTo>
                  <a:cubicBezTo>
                    <a:pt x="759" y="314"/>
                    <a:pt x="759" y="313"/>
                    <a:pt x="758" y="311"/>
                  </a:cubicBezTo>
                  <a:cubicBezTo>
                    <a:pt x="757" y="310"/>
                    <a:pt x="754" y="307"/>
                    <a:pt x="738" y="307"/>
                  </a:cubicBezTo>
                  <a:cubicBezTo>
                    <a:pt x="735" y="306"/>
                    <a:pt x="733" y="305"/>
                    <a:pt x="731" y="304"/>
                  </a:cubicBezTo>
                  <a:cubicBezTo>
                    <a:pt x="729" y="303"/>
                    <a:pt x="727" y="303"/>
                    <a:pt x="726" y="303"/>
                  </a:cubicBezTo>
                  <a:cubicBezTo>
                    <a:pt x="725" y="303"/>
                    <a:pt x="724" y="303"/>
                    <a:pt x="723" y="303"/>
                  </a:cubicBezTo>
                  <a:cubicBezTo>
                    <a:pt x="722" y="304"/>
                    <a:pt x="722" y="306"/>
                    <a:pt x="722" y="308"/>
                  </a:cubicBezTo>
                  <a:cubicBezTo>
                    <a:pt x="722" y="312"/>
                    <a:pt x="721" y="314"/>
                    <a:pt x="718" y="314"/>
                  </a:cubicBezTo>
                  <a:cubicBezTo>
                    <a:pt x="718" y="314"/>
                    <a:pt x="717" y="314"/>
                    <a:pt x="717" y="314"/>
                  </a:cubicBezTo>
                  <a:cubicBezTo>
                    <a:pt x="717" y="313"/>
                    <a:pt x="717" y="312"/>
                    <a:pt x="717" y="311"/>
                  </a:cubicBezTo>
                  <a:cubicBezTo>
                    <a:pt x="718" y="308"/>
                    <a:pt x="718" y="306"/>
                    <a:pt x="715" y="303"/>
                  </a:cubicBezTo>
                  <a:cubicBezTo>
                    <a:pt x="712" y="302"/>
                    <a:pt x="710" y="301"/>
                    <a:pt x="707" y="301"/>
                  </a:cubicBezTo>
                  <a:cubicBezTo>
                    <a:pt x="707" y="301"/>
                    <a:pt x="706" y="301"/>
                    <a:pt x="705" y="301"/>
                  </a:cubicBezTo>
                  <a:cubicBezTo>
                    <a:pt x="704" y="301"/>
                    <a:pt x="703" y="301"/>
                    <a:pt x="702" y="301"/>
                  </a:cubicBezTo>
                  <a:cubicBezTo>
                    <a:pt x="702" y="301"/>
                    <a:pt x="702" y="301"/>
                    <a:pt x="701" y="301"/>
                  </a:cubicBezTo>
                  <a:cubicBezTo>
                    <a:pt x="700" y="300"/>
                    <a:pt x="699" y="299"/>
                    <a:pt x="698" y="299"/>
                  </a:cubicBezTo>
                  <a:cubicBezTo>
                    <a:pt x="694" y="295"/>
                    <a:pt x="693" y="295"/>
                    <a:pt x="676" y="295"/>
                  </a:cubicBezTo>
                  <a:cubicBezTo>
                    <a:pt x="673" y="295"/>
                    <a:pt x="670" y="295"/>
                    <a:pt x="665" y="295"/>
                  </a:cubicBezTo>
                  <a:cubicBezTo>
                    <a:pt x="662" y="295"/>
                    <a:pt x="661" y="292"/>
                    <a:pt x="660" y="290"/>
                  </a:cubicBezTo>
                  <a:cubicBezTo>
                    <a:pt x="660" y="288"/>
                    <a:pt x="660" y="287"/>
                    <a:pt x="659" y="286"/>
                  </a:cubicBezTo>
                  <a:cubicBezTo>
                    <a:pt x="659" y="286"/>
                    <a:pt x="658" y="286"/>
                    <a:pt x="658" y="286"/>
                  </a:cubicBezTo>
                  <a:cubicBezTo>
                    <a:pt x="658" y="286"/>
                    <a:pt x="658" y="286"/>
                    <a:pt x="658" y="286"/>
                  </a:cubicBezTo>
                  <a:cubicBezTo>
                    <a:pt x="656" y="286"/>
                    <a:pt x="655" y="288"/>
                    <a:pt x="654" y="290"/>
                  </a:cubicBezTo>
                  <a:cubicBezTo>
                    <a:pt x="653" y="291"/>
                    <a:pt x="652" y="293"/>
                    <a:pt x="651" y="293"/>
                  </a:cubicBezTo>
                  <a:cubicBezTo>
                    <a:pt x="651" y="294"/>
                    <a:pt x="650" y="294"/>
                    <a:pt x="650" y="294"/>
                  </a:cubicBezTo>
                  <a:cubicBezTo>
                    <a:pt x="648" y="294"/>
                    <a:pt x="645" y="292"/>
                    <a:pt x="643" y="291"/>
                  </a:cubicBezTo>
                  <a:cubicBezTo>
                    <a:pt x="641" y="290"/>
                    <a:pt x="639" y="288"/>
                    <a:pt x="637" y="288"/>
                  </a:cubicBezTo>
                  <a:cubicBezTo>
                    <a:pt x="637" y="288"/>
                    <a:pt x="637" y="289"/>
                    <a:pt x="637" y="289"/>
                  </a:cubicBezTo>
                  <a:cubicBezTo>
                    <a:pt x="635" y="290"/>
                    <a:pt x="633" y="291"/>
                    <a:pt x="630" y="293"/>
                  </a:cubicBezTo>
                  <a:cubicBezTo>
                    <a:pt x="625" y="297"/>
                    <a:pt x="620" y="301"/>
                    <a:pt x="611" y="301"/>
                  </a:cubicBezTo>
                  <a:cubicBezTo>
                    <a:pt x="603" y="299"/>
                    <a:pt x="600" y="295"/>
                    <a:pt x="597" y="292"/>
                  </a:cubicBezTo>
                  <a:cubicBezTo>
                    <a:pt x="595" y="290"/>
                    <a:pt x="593" y="288"/>
                    <a:pt x="591" y="287"/>
                  </a:cubicBezTo>
                  <a:cubicBezTo>
                    <a:pt x="591" y="284"/>
                    <a:pt x="593" y="281"/>
                    <a:pt x="595" y="277"/>
                  </a:cubicBezTo>
                  <a:cubicBezTo>
                    <a:pt x="596" y="277"/>
                    <a:pt x="596" y="276"/>
                    <a:pt x="597" y="275"/>
                  </a:cubicBezTo>
                  <a:cubicBezTo>
                    <a:pt x="597" y="275"/>
                    <a:pt x="597" y="275"/>
                    <a:pt x="597" y="274"/>
                  </a:cubicBezTo>
                  <a:cubicBezTo>
                    <a:pt x="596" y="273"/>
                    <a:pt x="596" y="271"/>
                    <a:pt x="595" y="270"/>
                  </a:cubicBezTo>
                  <a:cubicBezTo>
                    <a:pt x="593" y="267"/>
                    <a:pt x="592" y="264"/>
                    <a:pt x="595" y="260"/>
                  </a:cubicBezTo>
                  <a:cubicBezTo>
                    <a:pt x="597" y="258"/>
                    <a:pt x="599" y="257"/>
                    <a:pt x="601" y="257"/>
                  </a:cubicBezTo>
                  <a:cubicBezTo>
                    <a:pt x="602" y="257"/>
                    <a:pt x="603" y="257"/>
                    <a:pt x="604" y="257"/>
                  </a:cubicBezTo>
                  <a:cubicBezTo>
                    <a:pt x="604" y="257"/>
                    <a:pt x="605" y="257"/>
                    <a:pt x="605" y="257"/>
                  </a:cubicBezTo>
                  <a:cubicBezTo>
                    <a:pt x="605" y="257"/>
                    <a:pt x="605" y="257"/>
                    <a:pt x="605" y="257"/>
                  </a:cubicBezTo>
                  <a:cubicBezTo>
                    <a:pt x="609" y="256"/>
                    <a:pt x="612" y="255"/>
                    <a:pt x="614" y="255"/>
                  </a:cubicBezTo>
                  <a:cubicBezTo>
                    <a:pt x="617" y="255"/>
                    <a:pt x="618" y="256"/>
                    <a:pt x="621" y="259"/>
                  </a:cubicBezTo>
                  <a:cubicBezTo>
                    <a:pt x="622" y="259"/>
                    <a:pt x="623" y="260"/>
                    <a:pt x="623" y="261"/>
                  </a:cubicBezTo>
                  <a:cubicBezTo>
                    <a:pt x="625" y="263"/>
                    <a:pt x="627" y="267"/>
                    <a:pt x="631" y="267"/>
                  </a:cubicBezTo>
                  <a:cubicBezTo>
                    <a:pt x="631" y="267"/>
                    <a:pt x="631" y="267"/>
                    <a:pt x="632" y="267"/>
                  </a:cubicBezTo>
                  <a:cubicBezTo>
                    <a:pt x="634" y="265"/>
                    <a:pt x="635" y="261"/>
                    <a:pt x="636" y="257"/>
                  </a:cubicBezTo>
                  <a:cubicBezTo>
                    <a:pt x="636" y="257"/>
                    <a:pt x="637" y="257"/>
                    <a:pt x="637" y="256"/>
                  </a:cubicBezTo>
                  <a:cubicBezTo>
                    <a:pt x="637" y="255"/>
                    <a:pt x="638" y="253"/>
                    <a:pt x="638" y="252"/>
                  </a:cubicBezTo>
                  <a:cubicBezTo>
                    <a:pt x="638" y="250"/>
                    <a:pt x="639" y="249"/>
                    <a:pt x="639" y="247"/>
                  </a:cubicBezTo>
                  <a:cubicBezTo>
                    <a:pt x="639" y="247"/>
                    <a:pt x="639" y="247"/>
                    <a:pt x="639" y="247"/>
                  </a:cubicBezTo>
                  <a:cubicBezTo>
                    <a:pt x="639" y="245"/>
                    <a:pt x="639" y="243"/>
                    <a:pt x="638" y="241"/>
                  </a:cubicBezTo>
                  <a:cubicBezTo>
                    <a:pt x="639" y="240"/>
                    <a:pt x="640" y="239"/>
                    <a:pt x="641" y="238"/>
                  </a:cubicBezTo>
                  <a:cubicBezTo>
                    <a:pt x="641" y="238"/>
                    <a:pt x="642" y="237"/>
                    <a:pt x="642" y="237"/>
                  </a:cubicBezTo>
                  <a:cubicBezTo>
                    <a:pt x="642" y="236"/>
                    <a:pt x="643" y="235"/>
                    <a:pt x="643" y="233"/>
                  </a:cubicBezTo>
                  <a:cubicBezTo>
                    <a:pt x="641" y="226"/>
                    <a:pt x="633" y="221"/>
                    <a:pt x="626" y="216"/>
                  </a:cubicBezTo>
                  <a:cubicBezTo>
                    <a:pt x="625" y="212"/>
                    <a:pt x="625" y="209"/>
                    <a:pt x="624" y="205"/>
                  </a:cubicBezTo>
                  <a:cubicBezTo>
                    <a:pt x="624" y="205"/>
                    <a:pt x="623" y="204"/>
                    <a:pt x="623" y="204"/>
                  </a:cubicBezTo>
                  <a:cubicBezTo>
                    <a:pt x="623" y="204"/>
                    <a:pt x="623" y="204"/>
                    <a:pt x="623" y="204"/>
                  </a:cubicBezTo>
                  <a:cubicBezTo>
                    <a:pt x="623" y="204"/>
                    <a:pt x="622" y="204"/>
                    <a:pt x="622" y="204"/>
                  </a:cubicBezTo>
                  <a:cubicBezTo>
                    <a:pt x="619" y="206"/>
                    <a:pt x="617" y="213"/>
                    <a:pt x="617" y="224"/>
                  </a:cubicBezTo>
                  <a:cubicBezTo>
                    <a:pt x="614" y="227"/>
                    <a:pt x="612" y="228"/>
                    <a:pt x="610" y="229"/>
                  </a:cubicBezTo>
                  <a:cubicBezTo>
                    <a:pt x="609" y="230"/>
                    <a:pt x="609" y="230"/>
                    <a:pt x="608" y="230"/>
                  </a:cubicBezTo>
                  <a:cubicBezTo>
                    <a:pt x="606" y="232"/>
                    <a:pt x="605" y="234"/>
                    <a:pt x="604" y="235"/>
                  </a:cubicBezTo>
                  <a:cubicBezTo>
                    <a:pt x="603" y="237"/>
                    <a:pt x="602" y="239"/>
                    <a:pt x="600" y="241"/>
                  </a:cubicBezTo>
                  <a:cubicBezTo>
                    <a:pt x="600" y="241"/>
                    <a:pt x="599" y="241"/>
                    <a:pt x="599" y="241"/>
                  </a:cubicBezTo>
                  <a:cubicBezTo>
                    <a:pt x="597" y="241"/>
                    <a:pt x="596" y="240"/>
                    <a:pt x="595" y="240"/>
                  </a:cubicBezTo>
                  <a:cubicBezTo>
                    <a:pt x="594" y="239"/>
                    <a:pt x="593" y="239"/>
                    <a:pt x="592" y="239"/>
                  </a:cubicBezTo>
                  <a:cubicBezTo>
                    <a:pt x="592" y="239"/>
                    <a:pt x="592" y="239"/>
                    <a:pt x="591" y="239"/>
                  </a:cubicBezTo>
                  <a:cubicBezTo>
                    <a:pt x="590" y="239"/>
                    <a:pt x="589" y="241"/>
                    <a:pt x="588" y="242"/>
                  </a:cubicBezTo>
                  <a:cubicBezTo>
                    <a:pt x="588" y="243"/>
                    <a:pt x="587" y="243"/>
                    <a:pt x="587" y="244"/>
                  </a:cubicBezTo>
                  <a:cubicBezTo>
                    <a:pt x="586" y="244"/>
                    <a:pt x="584" y="244"/>
                    <a:pt x="583" y="245"/>
                  </a:cubicBezTo>
                  <a:cubicBezTo>
                    <a:pt x="581" y="245"/>
                    <a:pt x="579" y="245"/>
                    <a:pt x="578" y="247"/>
                  </a:cubicBezTo>
                  <a:cubicBezTo>
                    <a:pt x="576" y="250"/>
                    <a:pt x="577" y="253"/>
                    <a:pt x="577" y="256"/>
                  </a:cubicBezTo>
                  <a:cubicBezTo>
                    <a:pt x="577" y="258"/>
                    <a:pt x="577" y="260"/>
                    <a:pt x="577" y="261"/>
                  </a:cubicBezTo>
                  <a:cubicBezTo>
                    <a:pt x="577" y="266"/>
                    <a:pt x="573" y="268"/>
                    <a:pt x="570" y="268"/>
                  </a:cubicBezTo>
                  <a:cubicBezTo>
                    <a:pt x="565" y="269"/>
                    <a:pt x="564" y="270"/>
                    <a:pt x="564" y="273"/>
                  </a:cubicBezTo>
                  <a:cubicBezTo>
                    <a:pt x="564" y="274"/>
                    <a:pt x="564" y="275"/>
                    <a:pt x="563" y="276"/>
                  </a:cubicBezTo>
                  <a:cubicBezTo>
                    <a:pt x="563" y="277"/>
                    <a:pt x="562" y="277"/>
                    <a:pt x="560" y="277"/>
                  </a:cubicBezTo>
                  <a:cubicBezTo>
                    <a:pt x="559" y="277"/>
                    <a:pt x="558" y="277"/>
                    <a:pt x="558" y="277"/>
                  </a:cubicBezTo>
                  <a:cubicBezTo>
                    <a:pt x="557" y="277"/>
                    <a:pt x="556" y="277"/>
                    <a:pt x="555" y="277"/>
                  </a:cubicBezTo>
                  <a:cubicBezTo>
                    <a:pt x="555" y="277"/>
                    <a:pt x="555" y="277"/>
                    <a:pt x="555" y="277"/>
                  </a:cubicBezTo>
                  <a:cubicBezTo>
                    <a:pt x="555" y="277"/>
                    <a:pt x="554" y="277"/>
                    <a:pt x="554" y="277"/>
                  </a:cubicBezTo>
                  <a:cubicBezTo>
                    <a:pt x="553" y="278"/>
                    <a:pt x="552" y="279"/>
                    <a:pt x="551" y="280"/>
                  </a:cubicBezTo>
                  <a:cubicBezTo>
                    <a:pt x="549" y="282"/>
                    <a:pt x="547" y="283"/>
                    <a:pt x="546" y="283"/>
                  </a:cubicBezTo>
                  <a:cubicBezTo>
                    <a:pt x="546" y="283"/>
                    <a:pt x="546" y="283"/>
                    <a:pt x="546" y="283"/>
                  </a:cubicBezTo>
                  <a:cubicBezTo>
                    <a:pt x="546" y="283"/>
                    <a:pt x="546" y="283"/>
                    <a:pt x="546" y="283"/>
                  </a:cubicBezTo>
                  <a:cubicBezTo>
                    <a:pt x="545" y="283"/>
                    <a:pt x="545" y="282"/>
                    <a:pt x="545" y="281"/>
                  </a:cubicBezTo>
                  <a:cubicBezTo>
                    <a:pt x="545" y="280"/>
                    <a:pt x="545" y="280"/>
                    <a:pt x="545" y="279"/>
                  </a:cubicBezTo>
                  <a:cubicBezTo>
                    <a:pt x="544" y="279"/>
                    <a:pt x="544" y="278"/>
                    <a:pt x="544" y="278"/>
                  </a:cubicBezTo>
                  <a:cubicBezTo>
                    <a:pt x="544" y="278"/>
                    <a:pt x="543" y="278"/>
                    <a:pt x="542" y="277"/>
                  </a:cubicBezTo>
                  <a:cubicBezTo>
                    <a:pt x="541" y="277"/>
                    <a:pt x="540" y="276"/>
                    <a:pt x="540" y="275"/>
                  </a:cubicBezTo>
                  <a:cubicBezTo>
                    <a:pt x="540" y="275"/>
                    <a:pt x="542" y="274"/>
                    <a:pt x="543" y="274"/>
                  </a:cubicBezTo>
                  <a:cubicBezTo>
                    <a:pt x="545" y="273"/>
                    <a:pt x="548" y="272"/>
                    <a:pt x="549" y="268"/>
                  </a:cubicBezTo>
                  <a:cubicBezTo>
                    <a:pt x="549" y="264"/>
                    <a:pt x="546" y="262"/>
                    <a:pt x="544" y="260"/>
                  </a:cubicBezTo>
                  <a:cubicBezTo>
                    <a:pt x="542" y="259"/>
                    <a:pt x="541" y="258"/>
                    <a:pt x="540" y="257"/>
                  </a:cubicBezTo>
                  <a:cubicBezTo>
                    <a:pt x="540" y="256"/>
                    <a:pt x="540" y="255"/>
                    <a:pt x="540" y="253"/>
                  </a:cubicBezTo>
                  <a:cubicBezTo>
                    <a:pt x="540" y="251"/>
                    <a:pt x="540" y="248"/>
                    <a:pt x="538" y="248"/>
                  </a:cubicBezTo>
                  <a:cubicBezTo>
                    <a:pt x="536" y="247"/>
                    <a:pt x="535" y="247"/>
                    <a:pt x="533" y="247"/>
                  </a:cubicBezTo>
                  <a:cubicBezTo>
                    <a:pt x="530" y="247"/>
                    <a:pt x="527" y="248"/>
                    <a:pt x="524" y="249"/>
                  </a:cubicBezTo>
                  <a:cubicBezTo>
                    <a:pt x="520" y="249"/>
                    <a:pt x="516" y="250"/>
                    <a:pt x="513" y="250"/>
                  </a:cubicBezTo>
                  <a:cubicBezTo>
                    <a:pt x="512" y="250"/>
                    <a:pt x="512" y="250"/>
                    <a:pt x="512" y="250"/>
                  </a:cubicBezTo>
                  <a:cubicBezTo>
                    <a:pt x="510" y="249"/>
                    <a:pt x="509" y="248"/>
                    <a:pt x="508" y="247"/>
                  </a:cubicBezTo>
                  <a:cubicBezTo>
                    <a:pt x="506" y="246"/>
                    <a:pt x="505" y="244"/>
                    <a:pt x="502" y="243"/>
                  </a:cubicBezTo>
                  <a:cubicBezTo>
                    <a:pt x="501" y="243"/>
                    <a:pt x="499" y="243"/>
                    <a:pt x="497" y="243"/>
                  </a:cubicBezTo>
                  <a:cubicBezTo>
                    <a:pt x="494" y="243"/>
                    <a:pt x="490" y="243"/>
                    <a:pt x="485" y="243"/>
                  </a:cubicBezTo>
                  <a:cubicBezTo>
                    <a:pt x="484" y="243"/>
                    <a:pt x="482" y="243"/>
                    <a:pt x="481" y="243"/>
                  </a:cubicBezTo>
                  <a:cubicBezTo>
                    <a:pt x="477" y="243"/>
                    <a:pt x="474" y="243"/>
                    <a:pt x="474" y="245"/>
                  </a:cubicBezTo>
                  <a:cubicBezTo>
                    <a:pt x="471" y="247"/>
                    <a:pt x="469" y="252"/>
                    <a:pt x="467" y="256"/>
                  </a:cubicBezTo>
                  <a:cubicBezTo>
                    <a:pt x="467" y="257"/>
                    <a:pt x="467" y="258"/>
                    <a:pt x="466" y="259"/>
                  </a:cubicBezTo>
                  <a:cubicBezTo>
                    <a:pt x="466" y="260"/>
                    <a:pt x="466" y="260"/>
                    <a:pt x="466" y="260"/>
                  </a:cubicBezTo>
                  <a:cubicBezTo>
                    <a:pt x="464" y="266"/>
                    <a:pt x="462" y="271"/>
                    <a:pt x="455" y="271"/>
                  </a:cubicBezTo>
                  <a:cubicBezTo>
                    <a:pt x="453" y="271"/>
                    <a:pt x="452" y="271"/>
                    <a:pt x="450" y="271"/>
                  </a:cubicBezTo>
                  <a:cubicBezTo>
                    <a:pt x="450" y="271"/>
                    <a:pt x="450" y="271"/>
                    <a:pt x="450" y="271"/>
                  </a:cubicBezTo>
                  <a:cubicBezTo>
                    <a:pt x="447" y="270"/>
                    <a:pt x="444" y="270"/>
                    <a:pt x="442" y="257"/>
                  </a:cubicBezTo>
                  <a:cubicBezTo>
                    <a:pt x="442" y="256"/>
                    <a:pt x="442" y="255"/>
                    <a:pt x="442" y="254"/>
                  </a:cubicBezTo>
                  <a:cubicBezTo>
                    <a:pt x="441" y="252"/>
                    <a:pt x="441" y="249"/>
                    <a:pt x="440" y="247"/>
                  </a:cubicBezTo>
                  <a:cubicBezTo>
                    <a:pt x="440" y="247"/>
                    <a:pt x="440" y="246"/>
                    <a:pt x="440" y="246"/>
                  </a:cubicBezTo>
                  <a:cubicBezTo>
                    <a:pt x="438" y="245"/>
                    <a:pt x="435" y="244"/>
                    <a:pt x="433" y="244"/>
                  </a:cubicBezTo>
                  <a:cubicBezTo>
                    <a:pt x="431" y="243"/>
                    <a:pt x="429" y="243"/>
                    <a:pt x="429" y="243"/>
                  </a:cubicBezTo>
                  <a:cubicBezTo>
                    <a:pt x="430" y="242"/>
                    <a:pt x="431" y="241"/>
                    <a:pt x="433" y="241"/>
                  </a:cubicBezTo>
                  <a:cubicBezTo>
                    <a:pt x="434" y="241"/>
                    <a:pt x="435" y="241"/>
                    <a:pt x="436" y="242"/>
                  </a:cubicBezTo>
                  <a:cubicBezTo>
                    <a:pt x="438" y="242"/>
                    <a:pt x="439" y="241"/>
                    <a:pt x="439" y="240"/>
                  </a:cubicBezTo>
                  <a:cubicBezTo>
                    <a:pt x="440" y="239"/>
                    <a:pt x="440" y="236"/>
                    <a:pt x="438" y="232"/>
                  </a:cubicBezTo>
                  <a:cubicBezTo>
                    <a:pt x="437" y="229"/>
                    <a:pt x="437" y="228"/>
                    <a:pt x="438" y="227"/>
                  </a:cubicBezTo>
                  <a:cubicBezTo>
                    <a:pt x="439" y="226"/>
                    <a:pt x="440" y="224"/>
                    <a:pt x="440" y="220"/>
                  </a:cubicBezTo>
                  <a:cubicBezTo>
                    <a:pt x="440" y="220"/>
                    <a:pt x="440" y="219"/>
                    <a:pt x="440" y="219"/>
                  </a:cubicBezTo>
                  <a:cubicBezTo>
                    <a:pt x="436" y="212"/>
                    <a:pt x="436" y="212"/>
                    <a:pt x="436" y="212"/>
                  </a:cubicBezTo>
                  <a:cubicBezTo>
                    <a:pt x="436" y="212"/>
                    <a:pt x="436" y="212"/>
                    <a:pt x="436" y="212"/>
                  </a:cubicBezTo>
                  <a:cubicBezTo>
                    <a:pt x="435" y="212"/>
                    <a:pt x="434" y="212"/>
                    <a:pt x="434" y="212"/>
                  </a:cubicBezTo>
                  <a:cubicBezTo>
                    <a:pt x="431" y="212"/>
                    <a:pt x="430" y="214"/>
                    <a:pt x="430" y="215"/>
                  </a:cubicBezTo>
                  <a:cubicBezTo>
                    <a:pt x="429" y="216"/>
                    <a:pt x="429" y="217"/>
                    <a:pt x="427" y="218"/>
                  </a:cubicBezTo>
                  <a:cubicBezTo>
                    <a:pt x="426" y="217"/>
                    <a:pt x="425" y="216"/>
                    <a:pt x="424" y="215"/>
                  </a:cubicBezTo>
                  <a:cubicBezTo>
                    <a:pt x="423" y="215"/>
                    <a:pt x="422" y="214"/>
                    <a:pt x="422" y="214"/>
                  </a:cubicBezTo>
                  <a:cubicBezTo>
                    <a:pt x="421" y="214"/>
                    <a:pt x="420" y="213"/>
                    <a:pt x="420" y="213"/>
                  </a:cubicBezTo>
                  <a:cubicBezTo>
                    <a:pt x="417" y="213"/>
                    <a:pt x="417" y="216"/>
                    <a:pt x="415" y="222"/>
                  </a:cubicBezTo>
                  <a:cubicBezTo>
                    <a:pt x="415" y="224"/>
                    <a:pt x="415" y="226"/>
                    <a:pt x="414" y="228"/>
                  </a:cubicBezTo>
                  <a:cubicBezTo>
                    <a:pt x="411" y="232"/>
                    <a:pt x="409" y="234"/>
                    <a:pt x="409" y="237"/>
                  </a:cubicBezTo>
                  <a:cubicBezTo>
                    <a:pt x="411" y="240"/>
                    <a:pt x="411" y="241"/>
                    <a:pt x="414" y="241"/>
                  </a:cubicBezTo>
                  <a:cubicBezTo>
                    <a:pt x="415" y="242"/>
                    <a:pt x="415" y="242"/>
                    <a:pt x="416" y="242"/>
                  </a:cubicBezTo>
                  <a:cubicBezTo>
                    <a:pt x="416" y="242"/>
                    <a:pt x="417" y="243"/>
                    <a:pt x="417" y="244"/>
                  </a:cubicBezTo>
                  <a:cubicBezTo>
                    <a:pt x="417" y="246"/>
                    <a:pt x="415" y="250"/>
                    <a:pt x="411" y="252"/>
                  </a:cubicBezTo>
                  <a:cubicBezTo>
                    <a:pt x="409" y="255"/>
                    <a:pt x="407" y="257"/>
                    <a:pt x="402" y="258"/>
                  </a:cubicBezTo>
                  <a:cubicBezTo>
                    <a:pt x="396" y="254"/>
                    <a:pt x="392" y="251"/>
                    <a:pt x="394" y="243"/>
                  </a:cubicBezTo>
                  <a:cubicBezTo>
                    <a:pt x="394" y="243"/>
                    <a:pt x="394" y="242"/>
                    <a:pt x="394" y="242"/>
                  </a:cubicBezTo>
                  <a:cubicBezTo>
                    <a:pt x="394" y="240"/>
                    <a:pt x="392" y="239"/>
                    <a:pt x="390" y="238"/>
                  </a:cubicBezTo>
                  <a:cubicBezTo>
                    <a:pt x="389" y="238"/>
                    <a:pt x="389" y="237"/>
                    <a:pt x="388" y="237"/>
                  </a:cubicBezTo>
                  <a:cubicBezTo>
                    <a:pt x="388" y="237"/>
                    <a:pt x="388" y="237"/>
                    <a:pt x="388" y="237"/>
                  </a:cubicBezTo>
                  <a:cubicBezTo>
                    <a:pt x="388" y="237"/>
                    <a:pt x="388" y="237"/>
                    <a:pt x="388" y="237"/>
                  </a:cubicBezTo>
                  <a:cubicBezTo>
                    <a:pt x="386" y="236"/>
                    <a:pt x="386" y="236"/>
                    <a:pt x="386" y="235"/>
                  </a:cubicBezTo>
                  <a:cubicBezTo>
                    <a:pt x="387" y="232"/>
                    <a:pt x="388" y="231"/>
                    <a:pt x="389" y="229"/>
                  </a:cubicBezTo>
                  <a:cubicBezTo>
                    <a:pt x="391" y="227"/>
                    <a:pt x="393" y="225"/>
                    <a:pt x="394" y="221"/>
                  </a:cubicBezTo>
                  <a:cubicBezTo>
                    <a:pt x="394" y="221"/>
                    <a:pt x="394" y="221"/>
                    <a:pt x="394" y="221"/>
                  </a:cubicBezTo>
                  <a:cubicBezTo>
                    <a:pt x="392" y="212"/>
                    <a:pt x="390" y="201"/>
                    <a:pt x="392" y="196"/>
                  </a:cubicBezTo>
                  <a:cubicBezTo>
                    <a:pt x="393" y="195"/>
                    <a:pt x="395" y="195"/>
                    <a:pt x="396" y="194"/>
                  </a:cubicBezTo>
                  <a:cubicBezTo>
                    <a:pt x="399" y="193"/>
                    <a:pt x="401" y="192"/>
                    <a:pt x="403" y="190"/>
                  </a:cubicBezTo>
                  <a:cubicBezTo>
                    <a:pt x="403" y="190"/>
                    <a:pt x="404" y="190"/>
                    <a:pt x="404" y="190"/>
                  </a:cubicBezTo>
                  <a:cubicBezTo>
                    <a:pt x="405" y="186"/>
                    <a:pt x="407" y="184"/>
                    <a:pt x="410" y="183"/>
                  </a:cubicBezTo>
                  <a:cubicBezTo>
                    <a:pt x="411" y="183"/>
                    <a:pt x="411" y="183"/>
                    <a:pt x="411" y="183"/>
                  </a:cubicBezTo>
                  <a:cubicBezTo>
                    <a:pt x="414" y="181"/>
                    <a:pt x="414" y="177"/>
                    <a:pt x="413" y="173"/>
                  </a:cubicBezTo>
                  <a:cubicBezTo>
                    <a:pt x="413" y="173"/>
                    <a:pt x="413" y="173"/>
                    <a:pt x="414" y="173"/>
                  </a:cubicBezTo>
                  <a:cubicBezTo>
                    <a:pt x="415" y="173"/>
                    <a:pt x="416" y="173"/>
                    <a:pt x="417" y="173"/>
                  </a:cubicBezTo>
                  <a:cubicBezTo>
                    <a:pt x="419" y="174"/>
                    <a:pt x="420" y="174"/>
                    <a:pt x="422" y="174"/>
                  </a:cubicBezTo>
                  <a:cubicBezTo>
                    <a:pt x="423" y="174"/>
                    <a:pt x="424" y="174"/>
                    <a:pt x="425" y="173"/>
                  </a:cubicBezTo>
                  <a:cubicBezTo>
                    <a:pt x="428" y="172"/>
                    <a:pt x="429" y="172"/>
                    <a:pt x="430" y="171"/>
                  </a:cubicBezTo>
                  <a:cubicBezTo>
                    <a:pt x="431" y="170"/>
                    <a:pt x="432" y="170"/>
                    <a:pt x="434" y="170"/>
                  </a:cubicBezTo>
                  <a:cubicBezTo>
                    <a:pt x="435" y="170"/>
                    <a:pt x="435" y="170"/>
                    <a:pt x="436" y="170"/>
                  </a:cubicBezTo>
                  <a:cubicBezTo>
                    <a:pt x="436" y="170"/>
                    <a:pt x="436" y="170"/>
                    <a:pt x="436" y="170"/>
                  </a:cubicBezTo>
                  <a:cubicBezTo>
                    <a:pt x="437" y="170"/>
                    <a:pt x="437" y="170"/>
                    <a:pt x="437" y="169"/>
                  </a:cubicBezTo>
                  <a:cubicBezTo>
                    <a:pt x="443" y="162"/>
                    <a:pt x="442" y="151"/>
                    <a:pt x="442" y="141"/>
                  </a:cubicBezTo>
                  <a:cubicBezTo>
                    <a:pt x="442" y="139"/>
                    <a:pt x="442" y="137"/>
                    <a:pt x="441" y="134"/>
                  </a:cubicBezTo>
                  <a:cubicBezTo>
                    <a:pt x="446" y="133"/>
                    <a:pt x="448" y="128"/>
                    <a:pt x="447" y="124"/>
                  </a:cubicBezTo>
                  <a:cubicBezTo>
                    <a:pt x="450" y="123"/>
                    <a:pt x="452" y="121"/>
                    <a:pt x="452" y="117"/>
                  </a:cubicBezTo>
                  <a:cubicBezTo>
                    <a:pt x="452" y="117"/>
                    <a:pt x="452" y="117"/>
                    <a:pt x="452" y="117"/>
                  </a:cubicBezTo>
                  <a:cubicBezTo>
                    <a:pt x="452" y="117"/>
                    <a:pt x="452" y="117"/>
                    <a:pt x="452" y="117"/>
                  </a:cubicBezTo>
                  <a:cubicBezTo>
                    <a:pt x="452" y="116"/>
                    <a:pt x="452" y="115"/>
                    <a:pt x="452" y="114"/>
                  </a:cubicBezTo>
                  <a:cubicBezTo>
                    <a:pt x="456" y="103"/>
                    <a:pt x="458" y="99"/>
                    <a:pt x="461" y="98"/>
                  </a:cubicBezTo>
                  <a:cubicBezTo>
                    <a:pt x="462" y="101"/>
                    <a:pt x="460" y="105"/>
                    <a:pt x="459" y="109"/>
                  </a:cubicBezTo>
                  <a:cubicBezTo>
                    <a:pt x="457" y="113"/>
                    <a:pt x="456" y="117"/>
                    <a:pt x="457" y="120"/>
                  </a:cubicBezTo>
                  <a:cubicBezTo>
                    <a:pt x="458" y="122"/>
                    <a:pt x="458" y="125"/>
                    <a:pt x="458" y="127"/>
                  </a:cubicBezTo>
                  <a:cubicBezTo>
                    <a:pt x="459" y="131"/>
                    <a:pt x="459" y="135"/>
                    <a:pt x="462" y="135"/>
                  </a:cubicBezTo>
                  <a:cubicBezTo>
                    <a:pt x="463" y="135"/>
                    <a:pt x="463" y="135"/>
                    <a:pt x="463" y="135"/>
                  </a:cubicBezTo>
                  <a:cubicBezTo>
                    <a:pt x="463" y="137"/>
                    <a:pt x="463" y="138"/>
                    <a:pt x="462" y="139"/>
                  </a:cubicBezTo>
                  <a:cubicBezTo>
                    <a:pt x="462" y="140"/>
                    <a:pt x="461" y="141"/>
                    <a:pt x="461" y="142"/>
                  </a:cubicBezTo>
                  <a:cubicBezTo>
                    <a:pt x="461" y="142"/>
                    <a:pt x="461" y="142"/>
                    <a:pt x="461" y="143"/>
                  </a:cubicBezTo>
                  <a:cubicBezTo>
                    <a:pt x="463" y="147"/>
                    <a:pt x="463" y="151"/>
                    <a:pt x="462" y="158"/>
                  </a:cubicBezTo>
                  <a:cubicBezTo>
                    <a:pt x="461" y="161"/>
                    <a:pt x="463" y="165"/>
                    <a:pt x="465" y="169"/>
                  </a:cubicBezTo>
                  <a:cubicBezTo>
                    <a:pt x="468" y="173"/>
                    <a:pt x="471" y="179"/>
                    <a:pt x="471" y="187"/>
                  </a:cubicBezTo>
                  <a:cubicBezTo>
                    <a:pt x="475" y="200"/>
                    <a:pt x="487" y="230"/>
                    <a:pt x="514" y="230"/>
                  </a:cubicBezTo>
                  <a:cubicBezTo>
                    <a:pt x="517" y="230"/>
                    <a:pt x="520" y="230"/>
                    <a:pt x="522" y="229"/>
                  </a:cubicBezTo>
                  <a:cubicBezTo>
                    <a:pt x="529" y="229"/>
                    <a:pt x="534" y="229"/>
                    <a:pt x="539" y="228"/>
                  </a:cubicBezTo>
                  <a:cubicBezTo>
                    <a:pt x="541" y="227"/>
                    <a:pt x="542" y="227"/>
                    <a:pt x="544" y="226"/>
                  </a:cubicBezTo>
                  <a:cubicBezTo>
                    <a:pt x="546" y="225"/>
                    <a:pt x="548" y="224"/>
                    <a:pt x="552" y="223"/>
                  </a:cubicBezTo>
                  <a:cubicBezTo>
                    <a:pt x="552" y="223"/>
                    <a:pt x="552" y="223"/>
                    <a:pt x="553" y="223"/>
                  </a:cubicBezTo>
                  <a:cubicBezTo>
                    <a:pt x="554" y="221"/>
                    <a:pt x="555" y="219"/>
                    <a:pt x="555" y="216"/>
                  </a:cubicBezTo>
                  <a:cubicBezTo>
                    <a:pt x="555" y="215"/>
                    <a:pt x="556" y="213"/>
                    <a:pt x="556" y="212"/>
                  </a:cubicBezTo>
                  <a:cubicBezTo>
                    <a:pt x="557" y="211"/>
                    <a:pt x="558" y="210"/>
                    <a:pt x="560" y="209"/>
                  </a:cubicBezTo>
                  <a:cubicBezTo>
                    <a:pt x="561" y="208"/>
                    <a:pt x="562" y="207"/>
                    <a:pt x="563" y="206"/>
                  </a:cubicBezTo>
                  <a:cubicBezTo>
                    <a:pt x="563" y="206"/>
                    <a:pt x="564" y="205"/>
                    <a:pt x="564" y="205"/>
                  </a:cubicBezTo>
                  <a:cubicBezTo>
                    <a:pt x="564" y="197"/>
                    <a:pt x="565" y="187"/>
                    <a:pt x="566" y="178"/>
                  </a:cubicBezTo>
                  <a:cubicBezTo>
                    <a:pt x="566" y="176"/>
                    <a:pt x="565" y="174"/>
                    <a:pt x="564" y="172"/>
                  </a:cubicBezTo>
                  <a:cubicBezTo>
                    <a:pt x="563" y="170"/>
                    <a:pt x="562" y="168"/>
                    <a:pt x="562" y="166"/>
                  </a:cubicBezTo>
                  <a:cubicBezTo>
                    <a:pt x="566" y="147"/>
                    <a:pt x="566" y="136"/>
                    <a:pt x="565" y="125"/>
                  </a:cubicBezTo>
                  <a:cubicBezTo>
                    <a:pt x="565" y="121"/>
                    <a:pt x="565" y="117"/>
                    <a:pt x="565" y="113"/>
                  </a:cubicBezTo>
                  <a:cubicBezTo>
                    <a:pt x="565" y="112"/>
                    <a:pt x="566" y="110"/>
                    <a:pt x="566" y="108"/>
                  </a:cubicBezTo>
                  <a:cubicBezTo>
                    <a:pt x="568" y="104"/>
                    <a:pt x="569" y="101"/>
                    <a:pt x="568" y="97"/>
                  </a:cubicBezTo>
                  <a:cubicBezTo>
                    <a:pt x="567" y="92"/>
                    <a:pt x="565" y="89"/>
                    <a:pt x="562" y="86"/>
                  </a:cubicBezTo>
                  <a:cubicBezTo>
                    <a:pt x="560" y="83"/>
                    <a:pt x="559" y="81"/>
                    <a:pt x="557" y="77"/>
                  </a:cubicBezTo>
                  <a:cubicBezTo>
                    <a:pt x="556" y="76"/>
                    <a:pt x="556" y="75"/>
                    <a:pt x="556" y="74"/>
                  </a:cubicBezTo>
                  <a:cubicBezTo>
                    <a:pt x="556" y="70"/>
                    <a:pt x="554" y="66"/>
                    <a:pt x="545" y="65"/>
                  </a:cubicBezTo>
                  <a:cubicBezTo>
                    <a:pt x="550" y="63"/>
                    <a:pt x="554" y="62"/>
                    <a:pt x="554" y="58"/>
                  </a:cubicBezTo>
                  <a:cubicBezTo>
                    <a:pt x="554" y="57"/>
                    <a:pt x="554" y="57"/>
                    <a:pt x="554" y="57"/>
                  </a:cubicBezTo>
                  <a:cubicBezTo>
                    <a:pt x="552" y="55"/>
                    <a:pt x="549" y="52"/>
                    <a:pt x="548" y="50"/>
                  </a:cubicBezTo>
                  <a:cubicBezTo>
                    <a:pt x="545" y="45"/>
                    <a:pt x="547" y="43"/>
                    <a:pt x="549" y="41"/>
                  </a:cubicBezTo>
                  <a:cubicBezTo>
                    <a:pt x="550" y="48"/>
                    <a:pt x="553" y="51"/>
                    <a:pt x="556" y="51"/>
                  </a:cubicBezTo>
                  <a:cubicBezTo>
                    <a:pt x="557" y="51"/>
                    <a:pt x="558" y="51"/>
                    <a:pt x="559" y="50"/>
                  </a:cubicBezTo>
                  <a:cubicBezTo>
                    <a:pt x="559" y="50"/>
                    <a:pt x="559" y="50"/>
                    <a:pt x="559" y="50"/>
                  </a:cubicBezTo>
                  <a:cubicBezTo>
                    <a:pt x="562" y="46"/>
                    <a:pt x="562" y="41"/>
                    <a:pt x="562" y="36"/>
                  </a:cubicBezTo>
                  <a:cubicBezTo>
                    <a:pt x="561" y="29"/>
                    <a:pt x="557" y="28"/>
                    <a:pt x="553" y="28"/>
                  </a:cubicBezTo>
                  <a:cubicBezTo>
                    <a:pt x="552" y="28"/>
                    <a:pt x="551" y="28"/>
                    <a:pt x="550" y="28"/>
                  </a:cubicBezTo>
                  <a:cubicBezTo>
                    <a:pt x="550" y="28"/>
                    <a:pt x="549" y="28"/>
                    <a:pt x="548" y="28"/>
                  </a:cubicBezTo>
                  <a:cubicBezTo>
                    <a:pt x="548" y="28"/>
                    <a:pt x="548" y="28"/>
                    <a:pt x="548" y="28"/>
                  </a:cubicBezTo>
                  <a:cubicBezTo>
                    <a:pt x="548" y="26"/>
                    <a:pt x="548" y="25"/>
                    <a:pt x="549" y="24"/>
                  </a:cubicBezTo>
                  <a:cubicBezTo>
                    <a:pt x="549" y="22"/>
                    <a:pt x="549" y="20"/>
                    <a:pt x="549" y="17"/>
                  </a:cubicBezTo>
                  <a:cubicBezTo>
                    <a:pt x="549" y="17"/>
                    <a:pt x="549" y="17"/>
                    <a:pt x="549" y="16"/>
                  </a:cubicBezTo>
                  <a:cubicBezTo>
                    <a:pt x="548" y="16"/>
                    <a:pt x="548" y="16"/>
                    <a:pt x="548" y="16"/>
                  </a:cubicBezTo>
                  <a:cubicBezTo>
                    <a:pt x="548" y="16"/>
                    <a:pt x="548" y="16"/>
                    <a:pt x="548" y="17"/>
                  </a:cubicBezTo>
                  <a:cubicBezTo>
                    <a:pt x="545" y="19"/>
                    <a:pt x="542" y="20"/>
                    <a:pt x="539" y="20"/>
                  </a:cubicBezTo>
                  <a:cubicBezTo>
                    <a:pt x="537" y="20"/>
                    <a:pt x="536" y="19"/>
                    <a:pt x="534" y="19"/>
                  </a:cubicBezTo>
                  <a:cubicBezTo>
                    <a:pt x="529" y="16"/>
                    <a:pt x="525" y="12"/>
                    <a:pt x="521" y="9"/>
                  </a:cubicBezTo>
                  <a:cubicBezTo>
                    <a:pt x="515" y="4"/>
                    <a:pt x="510" y="0"/>
                    <a:pt x="506" y="0"/>
                  </a:cubicBezTo>
                  <a:cubicBezTo>
                    <a:pt x="506" y="0"/>
                    <a:pt x="505" y="0"/>
                    <a:pt x="505" y="0"/>
                  </a:cubicBezTo>
                  <a:cubicBezTo>
                    <a:pt x="500" y="1"/>
                    <a:pt x="498" y="3"/>
                    <a:pt x="497" y="5"/>
                  </a:cubicBezTo>
                  <a:cubicBezTo>
                    <a:pt x="496" y="7"/>
                    <a:pt x="495" y="8"/>
                    <a:pt x="493" y="9"/>
                  </a:cubicBezTo>
                  <a:cubicBezTo>
                    <a:pt x="493" y="9"/>
                    <a:pt x="492" y="9"/>
                    <a:pt x="491" y="9"/>
                  </a:cubicBezTo>
                  <a:cubicBezTo>
                    <a:pt x="490" y="9"/>
                    <a:pt x="488" y="8"/>
                    <a:pt x="486" y="8"/>
                  </a:cubicBezTo>
                  <a:cubicBezTo>
                    <a:pt x="484" y="8"/>
                    <a:pt x="482" y="8"/>
                    <a:pt x="480" y="8"/>
                  </a:cubicBezTo>
                  <a:cubicBezTo>
                    <a:pt x="478" y="8"/>
                    <a:pt x="476" y="8"/>
                    <a:pt x="474" y="9"/>
                  </a:cubicBezTo>
                  <a:cubicBezTo>
                    <a:pt x="469" y="11"/>
                    <a:pt x="469" y="15"/>
                    <a:pt x="467" y="24"/>
                  </a:cubicBezTo>
                  <a:cubicBezTo>
                    <a:pt x="467" y="27"/>
                    <a:pt x="466" y="31"/>
                    <a:pt x="465" y="35"/>
                  </a:cubicBezTo>
                  <a:cubicBezTo>
                    <a:pt x="463" y="45"/>
                    <a:pt x="458" y="51"/>
                    <a:pt x="450" y="52"/>
                  </a:cubicBezTo>
                  <a:cubicBezTo>
                    <a:pt x="449" y="52"/>
                    <a:pt x="448" y="52"/>
                    <a:pt x="448" y="52"/>
                  </a:cubicBezTo>
                  <a:cubicBezTo>
                    <a:pt x="445" y="52"/>
                    <a:pt x="442" y="51"/>
                    <a:pt x="439" y="51"/>
                  </a:cubicBezTo>
                  <a:cubicBezTo>
                    <a:pt x="437" y="51"/>
                    <a:pt x="434" y="50"/>
                    <a:pt x="431" y="50"/>
                  </a:cubicBezTo>
                  <a:cubicBezTo>
                    <a:pt x="429" y="50"/>
                    <a:pt x="427" y="50"/>
                    <a:pt x="425" y="51"/>
                  </a:cubicBezTo>
                  <a:cubicBezTo>
                    <a:pt x="420" y="53"/>
                    <a:pt x="416" y="56"/>
                    <a:pt x="414" y="58"/>
                  </a:cubicBezTo>
                  <a:cubicBezTo>
                    <a:pt x="414" y="58"/>
                    <a:pt x="414" y="58"/>
                    <a:pt x="414" y="58"/>
                  </a:cubicBezTo>
                  <a:cubicBezTo>
                    <a:pt x="414" y="58"/>
                    <a:pt x="414" y="58"/>
                    <a:pt x="414" y="58"/>
                  </a:cubicBezTo>
                  <a:cubicBezTo>
                    <a:pt x="409" y="63"/>
                    <a:pt x="406" y="70"/>
                    <a:pt x="404" y="76"/>
                  </a:cubicBezTo>
                  <a:cubicBezTo>
                    <a:pt x="402" y="81"/>
                    <a:pt x="401" y="85"/>
                    <a:pt x="398" y="86"/>
                  </a:cubicBezTo>
                  <a:cubicBezTo>
                    <a:pt x="395" y="89"/>
                    <a:pt x="391" y="90"/>
                    <a:pt x="386" y="90"/>
                  </a:cubicBezTo>
                  <a:cubicBezTo>
                    <a:pt x="384" y="90"/>
                    <a:pt x="381" y="90"/>
                    <a:pt x="377" y="89"/>
                  </a:cubicBezTo>
                  <a:cubicBezTo>
                    <a:pt x="377" y="89"/>
                    <a:pt x="377" y="89"/>
                    <a:pt x="377" y="89"/>
                  </a:cubicBezTo>
                  <a:cubicBezTo>
                    <a:pt x="377" y="89"/>
                    <a:pt x="377" y="90"/>
                    <a:pt x="377" y="90"/>
                  </a:cubicBezTo>
                  <a:cubicBezTo>
                    <a:pt x="373" y="97"/>
                    <a:pt x="369" y="100"/>
                    <a:pt x="364" y="101"/>
                  </a:cubicBezTo>
                  <a:cubicBezTo>
                    <a:pt x="361" y="102"/>
                    <a:pt x="356" y="102"/>
                    <a:pt x="350" y="102"/>
                  </a:cubicBezTo>
                  <a:cubicBezTo>
                    <a:pt x="350" y="102"/>
                    <a:pt x="350" y="102"/>
                    <a:pt x="350" y="102"/>
                  </a:cubicBezTo>
                  <a:cubicBezTo>
                    <a:pt x="348" y="102"/>
                    <a:pt x="348" y="105"/>
                    <a:pt x="349" y="109"/>
                  </a:cubicBezTo>
                  <a:cubicBezTo>
                    <a:pt x="350" y="113"/>
                    <a:pt x="351" y="118"/>
                    <a:pt x="349" y="121"/>
                  </a:cubicBezTo>
                  <a:cubicBezTo>
                    <a:pt x="347" y="123"/>
                    <a:pt x="345" y="124"/>
                    <a:pt x="341" y="124"/>
                  </a:cubicBezTo>
                  <a:cubicBezTo>
                    <a:pt x="339" y="124"/>
                    <a:pt x="337" y="124"/>
                    <a:pt x="334" y="123"/>
                  </a:cubicBezTo>
                  <a:cubicBezTo>
                    <a:pt x="334" y="123"/>
                    <a:pt x="334" y="123"/>
                    <a:pt x="334" y="123"/>
                  </a:cubicBezTo>
                  <a:cubicBezTo>
                    <a:pt x="334" y="123"/>
                    <a:pt x="334" y="123"/>
                    <a:pt x="334" y="123"/>
                  </a:cubicBezTo>
                  <a:cubicBezTo>
                    <a:pt x="330" y="126"/>
                    <a:pt x="332" y="129"/>
                    <a:pt x="333" y="131"/>
                  </a:cubicBezTo>
                  <a:cubicBezTo>
                    <a:pt x="334" y="135"/>
                    <a:pt x="335" y="137"/>
                    <a:pt x="330" y="140"/>
                  </a:cubicBezTo>
                  <a:cubicBezTo>
                    <a:pt x="328" y="141"/>
                    <a:pt x="327" y="141"/>
                    <a:pt x="326" y="141"/>
                  </a:cubicBezTo>
                  <a:cubicBezTo>
                    <a:pt x="324" y="141"/>
                    <a:pt x="323" y="140"/>
                    <a:pt x="321" y="140"/>
                  </a:cubicBezTo>
                  <a:cubicBezTo>
                    <a:pt x="319" y="140"/>
                    <a:pt x="318" y="139"/>
                    <a:pt x="316" y="139"/>
                  </a:cubicBezTo>
                  <a:cubicBezTo>
                    <a:pt x="313" y="139"/>
                    <a:pt x="312" y="140"/>
                    <a:pt x="309" y="141"/>
                  </a:cubicBezTo>
                  <a:cubicBezTo>
                    <a:pt x="305" y="148"/>
                    <a:pt x="305" y="153"/>
                    <a:pt x="306" y="159"/>
                  </a:cubicBezTo>
                  <a:cubicBezTo>
                    <a:pt x="306" y="164"/>
                    <a:pt x="307" y="169"/>
                    <a:pt x="303" y="176"/>
                  </a:cubicBezTo>
                  <a:cubicBezTo>
                    <a:pt x="298" y="183"/>
                    <a:pt x="289" y="186"/>
                    <a:pt x="275" y="186"/>
                  </a:cubicBezTo>
                  <a:cubicBezTo>
                    <a:pt x="259" y="186"/>
                    <a:pt x="239" y="182"/>
                    <a:pt x="218" y="178"/>
                  </a:cubicBezTo>
                  <a:cubicBezTo>
                    <a:pt x="214" y="177"/>
                    <a:pt x="214" y="177"/>
                    <a:pt x="214" y="177"/>
                  </a:cubicBezTo>
                  <a:cubicBezTo>
                    <a:pt x="214" y="177"/>
                    <a:pt x="214" y="177"/>
                    <a:pt x="214" y="177"/>
                  </a:cubicBezTo>
                  <a:cubicBezTo>
                    <a:pt x="214" y="177"/>
                    <a:pt x="214" y="177"/>
                    <a:pt x="214" y="177"/>
                  </a:cubicBezTo>
                  <a:cubicBezTo>
                    <a:pt x="209" y="176"/>
                    <a:pt x="209" y="176"/>
                    <a:pt x="209" y="176"/>
                  </a:cubicBezTo>
                  <a:cubicBezTo>
                    <a:pt x="194" y="174"/>
                    <a:pt x="180" y="171"/>
                    <a:pt x="167" y="169"/>
                  </a:cubicBezTo>
                  <a:cubicBezTo>
                    <a:pt x="167" y="169"/>
                    <a:pt x="167" y="169"/>
                    <a:pt x="167" y="169"/>
                  </a:cubicBezTo>
                  <a:cubicBezTo>
                    <a:pt x="167" y="169"/>
                    <a:pt x="167" y="169"/>
                    <a:pt x="166" y="169"/>
                  </a:cubicBezTo>
                  <a:cubicBezTo>
                    <a:pt x="166" y="170"/>
                    <a:pt x="166" y="170"/>
                    <a:pt x="166" y="170"/>
                  </a:cubicBezTo>
                  <a:cubicBezTo>
                    <a:pt x="169" y="177"/>
                    <a:pt x="173" y="179"/>
                    <a:pt x="180" y="179"/>
                  </a:cubicBezTo>
                  <a:cubicBezTo>
                    <a:pt x="180" y="180"/>
                    <a:pt x="180" y="180"/>
                    <a:pt x="180" y="180"/>
                  </a:cubicBezTo>
                  <a:cubicBezTo>
                    <a:pt x="179" y="181"/>
                    <a:pt x="177" y="182"/>
                    <a:pt x="170" y="183"/>
                  </a:cubicBezTo>
                  <a:cubicBezTo>
                    <a:pt x="170" y="183"/>
                    <a:pt x="170" y="183"/>
                    <a:pt x="170" y="183"/>
                  </a:cubicBezTo>
                  <a:cubicBezTo>
                    <a:pt x="167" y="186"/>
                    <a:pt x="167" y="189"/>
                    <a:pt x="169" y="192"/>
                  </a:cubicBezTo>
                  <a:cubicBezTo>
                    <a:pt x="168" y="197"/>
                    <a:pt x="167" y="201"/>
                    <a:pt x="170" y="202"/>
                  </a:cubicBezTo>
                  <a:cubicBezTo>
                    <a:pt x="171" y="203"/>
                    <a:pt x="171" y="203"/>
                    <a:pt x="171" y="204"/>
                  </a:cubicBezTo>
                  <a:cubicBezTo>
                    <a:pt x="173" y="205"/>
                    <a:pt x="174" y="206"/>
                    <a:pt x="174" y="209"/>
                  </a:cubicBezTo>
                  <a:cubicBezTo>
                    <a:pt x="175" y="215"/>
                    <a:pt x="175" y="221"/>
                    <a:pt x="172" y="223"/>
                  </a:cubicBezTo>
                  <a:cubicBezTo>
                    <a:pt x="169" y="223"/>
                    <a:pt x="167" y="222"/>
                    <a:pt x="166" y="221"/>
                  </a:cubicBezTo>
                  <a:cubicBezTo>
                    <a:pt x="165" y="220"/>
                    <a:pt x="165" y="218"/>
                    <a:pt x="165" y="215"/>
                  </a:cubicBezTo>
                  <a:cubicBezTo>
                    <a:pt x="165" y="213"/>
                    <a:pt x="165" y="211"/>
                    <a:pt x="164" y="209"/>
                  </a:cubicBezTo>
                  <a:cubicBezTo>
                    <a:pt x="162" y="204"/>
                    <a:pt x="158" y="202"/>
                    <a:pt x="153" y="202"/>
                  </a:cubicBezTo>
                  <a:cubicBezTo>
                    <a:pt x="152" y="202"/>
                    <a:pt x="152" y="202"/>
                    <a:pt x="152" y="202"/>
                  </a:cubicBezTo>
                  <a:cubicBezTo>
                    <a:pt x="152" y="201"/>
                    <a:pt x="152" y="201"/>
                    <a:pt x="152" y="200"/>
                  </a:cubicBezTo>
                  <a:cubicBezTo>
                    <a:pt x="152" y="198"/>
                    <a:pt x="152" y="197"/>
                    <a:pt x="151" y="196"/>
                  </a:cubicBezTo>
                  <a:cubicBezTo>
                    <a:pt x="151" y="196"/>
                    <a:pt x="151" y="196"/>
                    <a:pt x="151" y="196"/>
                  </a:cubicBezTo>
                  <a:cubicBezTo>
                    <a:pt x="150" y="195"/>
                    <a:pt x="149" y="195"/>
                    <a:pt x="147" y="195"/>
                  </a:cubicBezTo>
                  <a:cubicBezTo>
                    <a:pt x="146" y="195"/>
                    <a:pt x="145" y="195"/>
                    <a:pt x="144" y="195"/>
                  </a:cubicBezTo>
                  <a:cubicBezTo>
                    <a:pt x="144" y="195"/>
                    <a:pt x="143" y="195"/>
                    <a:pt x="142" y="195"/>
                  </a:cubicBezTo>
                  <a:cubicBezTo>
                    <a:pt x="143" y="193"/>
                    <a:pt x="143" y="190"/>
                    <a:pt x="140" y="189"/>
                  </a:cubicBezTo>
                  <a:cubicBezTo>
                    <a:pt x="140" y="189"/>
                    <a:pt x="140" y="189"/>
                    <a:pt x="139" y="189"/>
                  </a:cubicBezTo>
                  <a:cubicBezTo>
                    <a:pt x="136" y="189"/>
                    <a:pt x="130" y="191"/>
                    <a:pt x="127" y="192"/>
                  </a:cubicBezTo>
                  <a:cubicBezTo>
                    <a:pt x="127" y="192"/>
                    <a:pt x="127" y="192"/>
                    <a:pt x="127" y="192"/>
                  </a:cubicBezTo>
                  <a:cubicBezTo>
                    <a:pt x="122" y="198"/>
                    <a:pt x="120" y="198"/>
                    <a:pt x="113" y="199"/>
                  </a:cubicBezTo>
                  <a:cubicBezTo>
                    <a:pt x="112" y="200"/>
                    <a:pt x="110" y="200"/>
                    <a:pt x="109" y="200"/>
                  </a:cubicBezTo>
                  <a:cubicBezTo>
                    <a:pt x="109" y="200"/>
                    <a:pt x="108" y="200"/>
                    <a:pt x="108" y="200"/>
                  </a:cubicBezTo>
                  <a:cubicBezTo>
                    <a:pt x="108" y="201"/>
                    <a:pt x="107" y="201"/>
                    <a:pt x="107" y="201"/>
                  </a:cubicBezTo>
                  <a:cubicBezTo>
                    <a:pt x="107" y="201"/>
                    <a:pt x="107" y="201"/>
                    <a:pt x="107" y="201"/>
                  </a:cubicBezTo>
                  <a:cubicBezTo>
                    <a:pt x="107" y="201"/>
                    <a:pt x="107" y="201"/>
                    <a:pt x="107" y="201"/>
                  </a:cubicBezTo>
                  <a:cubicBezTo>
                    <a:pt x="105" y="203"/>
                    <a:pt x="102" y="205"/>
                    <a:pt x="99" y="206"/>
                  </a:cubicBezTo>
                  <a:cubicBezTo>
                    <a:pt x="99" y="206"/>
                    <a:pt x="99" y="206"/>
                    <a:pt x="99" y="206"/>
                  </a:cubicBezTo>
                  <a:cubicBezTo>
                    <a:pt x="97" y="208"/>
                    <a:pt x="95" y="209"/>
                    <a:pt x="94" y="211"/>
                  </a:cubicBezTo>
                  <a:cubicBezTo>
                    <a:pt x="93" y="211"/>
                    <a:pt x="93" y="212"/>
                    <a:pt x="92" y="212"/>
                  </a:cubicBezTo>
                  <a:cubicBezTo>
                    <a:pt x="91" y="212"/>
                    <a:pt x="91" y="212"/>
                    <a:pt x="90" y="212"/>
                  </a:cubicBezTo>
                  <a:cubicBezTo>
                    <a:pt x="82" y="212"/>
                    <a:pt x="79" y="215"/>
                    <a:pt x="78" y="223"/>
                  </a:cubicBezTo>
                  <a:cubicBezTo>
                    <a:pt x="76" y="228"/>
                    <a:pt x="73" y="231"/>
                    <a:pt x="69" y="235"/>
                  </a:cubicBezTo>
                  <a:cubicBezTo>
                    <a:pt x="68" y="234"/>
                    <a:pt x="67" y="234"/>
                    <a:pt x="66" y="234"/>
                  </a:cubicBezTo>
                  <a:cubicBezTo>
                    <a:pt x="71" y="227"/>
                    <a:pt x="73" y="221"/>
                    <a:pt x="72" y="218"/>
                  </a:cubicBezTo>
                  <a:cubicBezTo>
                    <a:pt x="72" y="217"/>
                    <a:pt x="72" y="217"/>
                    <a:pt x="71" y="217"/>
                  </a:cubicBezTo>
                  <a:cubicBezTo>
                    <a:pt x="71" y="217"/>
                    <a:pt x="71" y="217"/>
                    <a:pt x="71" y="217"/>
                  </a:cubicBezTo>
                  <a:cubicBezTo>
                    <a:pt x="67" y="218"/>
                    <a:pt x="67" y="218"/>
                    <a:pt x="67" y="218"/>
                  </a:cubicBezTo>
                  <a:cubicBezTo>
                    <a:pt x="52" y="222"/>
                    <a:pt x="48" y="223"/>
                    <a:pt x="47" y="229"/>
                  </a:cubicBezTo>
                  <a:cubicBezTo>
                    <a:pt x="45" y="233"/>
                    <a:pt x="42" y="236"/>
                    <a:pt x="38" y="237"/>
                  </a:cubicBezTo>
                  <a:cubicBezTo>
                    <a:pt x="37" y="237"/>
                    <a:pt x="37" y="237"/>
                    <a:pt x="36" y="237"/>
                  </a:cubicBezTo>
                  <a:cubicBezTo>
                    <a:pt x="28" y="237"/>
                    <a:pt x="27" y="239"/>
                    <a:pt x="25" y="246"/>
                  </a:cubicBezTo>
                  <a:cubicBezTo>
                    <a:pt x="24" y="248"/>
                    <a:pt x="24" y="250"/>
                    <a:pt x="23" y="252"/>
                  </a:cubicBezTo>
                  <a:cubicBezTo>
                    <a:pt x="18" y="262"/>
                    <a:pt x="13" y="263"/>
                    <a:pt x="6" y="264"/>
                  </a:cubicBezTo>
                  <a:cubicBezTo>
                    <a:pt x="6" y="264"/>
                    <a:pt x="5" y="264"/>
                    <a:pt x="5" y="265"/>
                  </a:cubicBezTo>
                  <a:cubicBezTo>
                    <a:pt x="0" y="276"/>
                    <a:pt x="7" y="288"/>
                    <a:pt x="12" y="294"/>
                  </a:cubicBezTo>
                  <a:cubicBezTo>
                    <a:pt x="12" y="297"/>
                    <a:pt x="11" y="298"/>
                    <a:pt x="10" y="300"/>
                  </a:cubicBezTo>
                  <a:close/>
                  <a:moveTo>
                    <a:pt x="275" y="295"/>
                  </a:moveTo>
                  <a:cubicBezTo>
                    <a:pt x="281" y="294"/>
                    <a:pt x="281" y="294"/>
                    <a:pt x="281" y="294"/>
                  </a:cubicBezTo>
                  <a:cubicBezTo>
                    <a:pt x="281" y="294"/>
                    <a:pt x="281" y="294"/>
                    <a:pt x="282" y="294"/>
                  </a:cubicBezTo>
                  <a:cubicBezTo>
                    <a:pt x="282" y="291"/>
                    <a:pt x="282" y="291"/>
                    <a:pt x="282" y="291"/>
                  </a:cubicBezTo>
                  <a:cubicBezTo>
                    <a:pt x="284" y="291"/>
                    <a:pt x="285" y="290"/>
                    <a:pt x="286" y="287"/>
                  </a:cubicBezTo>
                  <a:cubicBezTo>
                    <a:pt x="287" y="284"/>
                    <a:pt x="286" y="280"/>
                    <a:pt x="285" y="277"/>
                  </a:cubicBezTo>
                  <a:cubicBezTo>
                    <a:pt x="284" y="273"/>
                    <a:pt x="283" y="268"/>
                    <a:pt x="284" y="265"/>
                  </a:cubicBezTo>
                  <a:cubicBezTo>
                    <a:pt x="285" y="262"/>
                    <a:pt x="287" y="261"/>
                    <a:pt x="290" y="261"/>
                  </a:cubicBezTo>
                  <a:cubicBezTo>
                    <a:pt x="291" y="260"/>
                    <a:pt x="292" y="260"/>
                    <a:pt x="293" y="260"/>
                  </a:cubicBezTo>
                  <a:cubicBezTo>
                    <a:pt x="293" y="260"/>
                    <a:pt x="293" y="259"/>
                    <a:pt x="293" y="259"/>
                  </a:cubicBezTo>
                  <a:cubicBezTo>
                    <a:pt x="293" y="257"/>
                    <a:pt x="293" y="257"/>
                    <a:pt x="293" y="257"/>
                  </a:cubicBezTo>
                  <a:cubicBezTo>
                    <a:pt x="294" y="254"/>
                    <a:pt x="295" y="249"/>
                    <a:pt x="296" y="247"/>
                  </a:cubicBezTo>
                  <a:cubicBezTo>
                    <a:pt x="296" y="248"/>
                    <a:pt x="296" y="248"/>
                    <a:pt x="296" y="249"/>
                  </a:cubicBezTo>
                  <a:cubicBezTo>
                    <a:pt x="296" y="250"/>
                    <a:pt x="296" y="253"/>
                    <a:pt x="299" y="253"/>
                  </a:cubicBezTo>
                  <a:cubicBezTo>
                    <a:pt x="299" y="253"/>
                    <a:pt x="300" y="253"/>
                    <a:pt x="300" y="252"/>
                  </a:cubicBezTo>
                  <a:cubicBezTo>
                    <a:pt x="304" y="251"/>
                    <a:pt x="307" y="248"/>
                    <a:pt x="311" y="246"/>
                  </a:cubicBezTo>
                  <a:cubicBezTo>
                    <a:pt x="312" y="245"/>
                    <a:pt x="313" y="244"/>
                    <a:pt x="314" y="243"/>
                  </a:cubicBezTo>
                  <a:cubicBezTo>
                    <a:pt x="315" y="246"/>
                    <a:pt x="311" y="249"/>
                    <a:pt x="308" y="252"/>
                  </a:cubicBezTo>
                  <a:cubicBezTo>
                    <a:pt x="304" y="256"/>
                    <a:pt x="300" y="260"/>
                    <a:pt x="303" y="263"/>
                  </a:cubicBezTo>
                  <a:cubicBezTo>
                    <a:pt x="303" y="263"/>
                    <a:pt x="303" y="263"/>
                    <a:pt x="303" y="263"/>
                  </a:cubicBezTo>
                  <a:cubicBezTo>
                    <a:pt x="304" y="263"/>
                    <a:pt x="304" y="264"/>
                    <a:pt x="304" y="264"/>
                  </a:cubicBezTo>
                  <a:cubicBezTo>
                    <a:pt x="306" y="264"/>
                    <a:pt x="307" y="262"/>
                    <a:pt x="308" y="261"/>
                  </a:cubicBezTo>
                  <a:cubicBezTo>
                    <a:pt x="309" y="261"/>
                    <a:pt x="310" y="260"/>
                    <a:pt x="310" y="260"/>
                  </a:cubicBezTo>
                  <a:cubicBezTo>
                    <a:pt x="310" y="260"/>
                    <a:pt x="310" y="261"/>
                    <a:pt x="310" y="262"/>
                  </a:cubicBezTo>
                  <a:cubicBezTo>
                    <a:pt x="310" y="263"/>
                    <a:pt x="310" y="266"/>
                    <a:pt x="313" y="266"/>
                  </a:cubicBezTo>
                  <a:cubicBezTo>
                    <a:pt x="313" y="266"/>
                    <a:pt x="313" y="266"/>
                    <a:pt x="313" y="266"/>
                  </a:cubicBezTo>
                  <a:cubicBezTo>
                    <a:pt x="314" y="266"/>
                    <a:pt x="314" y="266"/>
                    <a:pt x="314" y="266"/>
                  </a:cubicBezTo>
                  <a:cubicBezTo>
                    <a:pt x="322" y="261"/>
                    <a:pt x="324" y="258"/>
                    <a:pt x="323" y="249"/>
                  </a:cubicBezTo>
                  <a:cubicBezTo>
                    <a:pt x="325" y="247"/>
                    <a:pt x="325" y="244"/>
                    <a:pt x="325" y="241"/>
                  </a:cubicBezTo>
                  <a:cubicBezTo>
                    <a:pt x="325" y="238"/>
                    <a:pt x="325" y="235"/>
                    <a:pt x="326" y="235"/>
                  </a:cubicBezTo>
                  <a:cubicBezTo>
                    <a:pt x="326" y="235"/>
                    <a:pt x="326" y="235"/>
                    <a:pt x="326" y="235"/>
                  </a:cubicBezTo>
                  <a:cubicBezTo>
                    <a:pt x="329" y="236"/>
                    <a:pt x="329" y="239"/>
                    <a:pt x="328" y="244"/>
                  </a:cubicBezTo>
                  <a:cubicBezTo>
                    <a:pt x="328" y="246"/>
                    <a:pt x="328" y="248"/>
                    <a:pt x="328" y="249"/>
                  </a:cubicBezTo>
                  <a:cubicBezTo>
                    <a:pt x="328" y="257"/>
                    <a:pt x="328" y="263"/>
                    <a:pt x="325" y="267"/>
                  </a:cubicBezTo>
                  <a:cubicBezTo>
                    <a:pt x="325" y="268"/>
                    <a:pt x="323" y="269"/>
                    <a:pt x="321" y="269"/>
                  </a:cubicBezTo>
                  <a:cubicBezTo>
                    <a:pt x="316" y="271"/>
                    <a:pt x="309" y="273"/>
                    <a:pt x="308" y="286"/>
                  </a:cubicBezTo>
                  <a:cubicBezTo>
                    <a:pt x="308" y="287"/>
                    <a:pt x="307" y="288"/>
                    <a:pt x="305" y="288"/>
                  </a:cubicBezTo>
                  <a:cubicBezTo>
                    <a:pt x="303" y="289"/>
                    <a:pt x="302" y="289"/>
                    <a:pt x="301" y="290"/>
                  </a:cubicBezTo>
                  <a:cubicBezTo>
                    <a:pt x="300" y="292"/>
                    <a:pt x="299" y="294"/>
                    <a:pt x="297" y="296"/>
                  </a:cubicBezTo>
                  <a:cubicBezTo>
                    <a:pt x="292" y="302"/>
                    <a:pt x="287" y="303"/>
                    <a:pt x="284" y="303"/>
                  </a:cubicBezTo>
                  <a:cubicBezTo>
                    <a:pt x="280" y="303"/>
                    <a:pt x="277" y="302"/>
                    <a:pt x="275" y="299"/>
                  </a:cubicBezTo>
                  <a:cubicBezTo>
                    <a:pt x="274" y="298"/>
                    <a:pt x="273" y="297"/>
                    <a:pt x="273" y="295"/>
                  </a:cubicBezTo>
                  <a:cubicBezTo>
                    <a:pt x="274" y="295"/>
                    <a:pt x="274" y="295"/>
                    <a:pt x="275" y="295"/>
                  </a:cubicBezTo>
                  <a:close/>
                  <a:moveTo>
                    <a:pt x="196" y="231"/>
                  </a:moveTo>
                  <a:cubicBezTo>
                    <a:pt x="197" y="230"/>
                    <a:pt x="198" y="229"/>
                    <a:pt x="199" y="229"/>
                  </a:cubicBezTo>
                  <a:cubicBezTo>
                    <a:pt x="200" y="229"/>
                    <a:pt x="200" y="228"/>
                    <a:pt x="200" y="228"/>
                  </a:cubicBezTo>
                  <a:cubicBezTo>
                    <a:pt x="201" y="227"/>
                    <a:pt x="201" y="225"/>
                    <a:pt x="201" y="223"/>
                  </a:cubicBezTo>
                  <a:cubicBezTo>
                    <a:pt x="201" y="221"/>
                    <a:pt x="201" y="219"/>
                    <a:pt x="202" y="217"/>
                  </a:cubicBezTo>
                  <a:cubicBezTo>
                    <a:pt x="203" y="216"/>
                    <a:pt x="204" y="216"/>
                    <a:pt x="206" y="215"/>
                  </a:cubicBezTo>
                  <a:cubicBezTo>
                    <a:pt x="208" y="214"/>
                    <a:pt x="210" y="213"/>
                    <a:pt x="211" y="212"/>
                  </a:cubicBezTo>
                  <a:cubicBezTo>
                    <a:pt x="213" y="209"/>
                    <a:pt x="213" y="207"/>
                    <a:pt x="213" y="204"/>
                  </a:cubicBezTo>
                  <a:cubicBezTo>
                    <a:pt x="213" y="202"/>
                    <a:pt x="214" y="200"/>
                    <a:pt x="215" y="199"/>
                  </a:cubicBezTo>
                  <a:cubicBezTo>
                    <a:pt x="215" y="198"/>
                    <a:pt x="215" y="198"/>
                    <a:pt x="215" y="198"/>
                  </a:cubicBezTo>
                  <a:cubicBezTo>
                    <a:pt x="217" y="196"/>
                    <a:pt x="219" y="196"/>
                    <a:pt x="222" y="196"/>
                  </a:cubicBezTo>
                  <a:cubicBezTo>
                    <a:pt x="224" y="196"/>
                    <a:pt x="226" y="195"/>
                    <a:pt x="227" y="195"/>
                  </a:cubicBezTo>
                  <a:cubicBezTo>
                    <a:pt x="228" y="195"/>
                    <a:pt x="229" y="194"/>
                    <a:pt x="230" y="194"/>
                  </a:cubicBezTo>
                  <a:cubicBezTo>
                    <a:pt x="231" y="193"/>
                    <a:pt x="231" y="193"/>
                    <a:pt x="232" y="193"/>
                  </a:cubicBezTo>
                  <a:cubicBezTo>
                    <a:pt x="234" y="193"/>
                    <a:pt x="234" y="193"/>
                    <a:pt x="235" y="195"/>
                  </a:cubicBezTo>
                  <a:cubicBezTo>
                    <a:pt x="236" y="195"/>
                    <a:pt x="237" y="196"/>
                    <a:pt x="238" y="197"/>
                  </a:cubicBezTo>
                  <a:cubicBezTo>
                    <a:pt x="239" y="198"/>
                    <a:pt x="240" y="198"/>
                    <a:pt x="242" y="198"/>
                  </a:cubicBezTo>
                  <a:cubicBezTo>
                    <a:pt x="243" y="198"/>
                    <a:pt x="244" y="198"/>
                    <a:pt x="245" y="198"/>
                  </a:cubicBezTo>
                  <a:cubicBezTo>
                    <a:pt x="245" y="198"/>
                    <a:pt x="245" y="200"/>
                    <a:pt x="245" y="200"/>
                  </a:cubicBezTo>
                  <a:cubicBezTo>
                    <a:pt x="245" y="202"/>
                    <a:pt x="244" y="203"/>
                    <a:pt x="245" y="204"/>
                  </a:cubicBezTo>
                  <a:cubicBezTo>
                    <a:pt x="246" y="205"/>
                    <a:pt x="246" y="206"/>
                    <a:pt x="247" y="207"/>
                  </a:cubicBezTo>
                  <a:cubicBezTo>
                    <a:pt x="249" y="209"/>
                    <a:pt x="250" y="210"/>
                    <a:pt x="249" y="212"/>
                  </a:cubicBezTo>
                  <a:cubicBezTo>
                    <a:pt x="249" y="215"/>
                    <a:pt x="248" y="216"/>
                    <a:pt x="246" y="218"/>
                  </a:cubicBezTo>
                  <a:cubicBezTo>
                    <a:pt x="244" y="219"/>
                    <a:pt x="243" y="221"/>
                    <a:pt x="241" y="223"/>
                  </a:cubicBezTo>
                  <a:cubicBezTo>
                    <a:pt x="240" y="227"/>
                    <a:pt x="240" y="227"/>
                    <a:pt x="240" y="227"/>
                  </a:cubicBezTo>
                  <a:cubicBezTo>
                    <a:pt x="238" y="237"/>
                    <a:pt x="235" y="247"/>
                    <a:pt x="229" y="255"/>
                  </a:cubicBezTo>
                  <a:cubicBezTo>
                    <a:pt x="229" y="255"/>
                    <a:pt x="229" y="255"/>
                    <a:pt x="229" y="255"/>
                  </a:cubicBezTo>
                  <a:cubicBezTo>
                    <a:pt x="229" y="255"/>
                    <a:pt x="229" y="255"/>
                    <a:pt x="229" y="255"/>
                  </a:cubicBezTo>
                  <a:cubicBezTo>
                    <a:pt x="229" y="255"/>
                    <a:pt x="229" y="256"/>
                    <a:pt x="228" y="256"/>
                  </a:cubicBezTo>
                  <a:cubicBezTo>
                    <a:pt x="228" y="256"/>
                    <a:pt x="228" y="257"/>
                    <a:pt x="227" y="257"/>
                  </a:cubicBezTo>
                  <a:cubicBezTo>
                    <a:pt x="226" y="257"/>
                    <a:pt x="225" y="256"/>
                    <a:pt x="224" y="256"/>
                  </a:cubicBezTo>
                  <a:cubicBezTo>
                    <a:pt x="223" y="255"/>
                    <a:pt x="222" y="255"/>
                    <a:pt x="221" y="255"/>
                  </a:cubicBezTo>
                  <a:cubicBezTo>
                    <a:pt x="221" y="255"/>
                    <a:pt x="221" y="255"/>
                    <a:pt x="221" y="255"/>
                  </a:cubicBezTo>
                  <a:cubicBezTo>
                    <a:pt x="219" y="255"/>
                    <a:pt x="216" y="256"/>
                    <a:pt x="214" y="257"/>
                  </a:cubicBezTo>
                  <a:cubicBezTo>
                    <a:pt x="212" y="258"/>
                    <a:pt x="210" y="259"/>
                    <a:pt x="208" y="259"/>
                  </a:cubicBezTo>
                  <a:cubicBezTo>
                    <a:pt x="208" y="259"/>
                    <a:pt x="207" y="258"/>
                    <a:pt x="206" y="258"/>
                  </a:cubicBezTo>
                  <a:cubicBezTo>
                    <a:pt x="204" y="257"/>
                    <a:pt x="204" y="256"/>
                    <a:pt x="204" y="253"/>
                  </a:cubicBezTo>
                  <a:cubicBezTo>
                    <a:pt x="204" y="251"/>
                    <a:pt x="203" y="248"/>
                    <a:pt x="202" y="246"/>
                  </a:cubicBezTo>
                  <a:cubicBezTo>
                    <a:pt x="200" y="244"/>
                    <a:pt x="197" y="244"/>
                    <a:pt x="194" y="244"/>
                  </a:cubicBezTo>
                  <a:cubicBezTo>
                    <a:pt x="190" y="244"/>
                    <a:pt x="188" y="244"/>
                    <a:pt x="187" y="242"/>
                  </a:cubicBezTo>
                  <a:cubicBezTo>
                    <a:pt x="187" y="236"/>
                    <a:pt x="192" y="233"/>
                    <a:pt x="196" y="231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2" name="Freeform 101"/>
            <p:cNvSpPr>
              <a:spLocks/>
            </p:cNvSpPr>
            <p:nvPr userDrawn="1"/>
          </p:nvSpPr>
          <p:spPr bwMode="auto">
            <a:xfrm>
              <a:off x="4292600" y="10818499"/>
              <a:ext cx="38100" cy="61913"/>
            </a:xfrm>
            <a:custGeom>
              <a:avLst/>
              <a:gdLst>
                <a:gd name="T0" fmla="*/ 2 w 10"/>
                <a:gd name="T1" fmla="*/ 16 h 16"/>
                <a:gd name="T2" fmla="*/ 2 w 10"/>
                <a:gd name="T3" fmla="*/ 16 h 16"/>
                <a:gd name="T4" fmla="*/ 4 w 10"/>
                <a:gd name="T5" fmla="*/ 16 h 16"/>
                <a:gd name="T6" fmla="*/ 8 w 10"/>
                <a:gd name="T7" fmla="*/ 13 h 16"/>
                <a:gd name="T8" fmla="*/ 9 w 10"/>
                <a:gd name="T9" fmla="*/ 8 h 16"/>
                <a:gd name="T10" fmla="*/ 9 w 10"/>
                <a:gd name="T11" fmla="*/ 3 h 16"/>
                <a:gd name="T12" fmla="*/ 5 w 10"/>
                <a:gd name="T13" fmla="*/ 0 h 16"/>
                <a:gd name="T14" fmla="*/ 3 w 10"/>
                <a:gd name="T15" fmla="*/ 1 h 16"/>
                <a:gd name="T16" fmla="*/ 3 w 10"/>
                <a:gd name="T17" fmla="*/ 9 h 16"/>
                <a:gd name="T18" fmla="*/ 2 w 10"/>
                <a:gd name="T19" fmla="*/ 13 h 16"/>
                <a:gd name="T20" fmla="*/ 2 w 10"/>
                <a:gd name="T21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" h="16">
                  <a:moveTo>
                    <a:pt x="2" y="16"/>
                  </a:moveTo>
                  <a:cubicBezTo>
                    <a:pt x="2" y="16"/>
                    <a:pt x="2" y="16"/>
                    <a:pt x="2" y="16"/>
                  </a:cubicBezTo>
                  <a:cubicBezTo>
                    <a:pt x="3" y="16"/>
                    <a:pt x="3" y="16"/>
                    <a:pt x="4" y="16"/>
                  </a:cubicBezTo>
                  <a:cubicBezTo>
                    <a:pt x="5" y="16"/>
                    <a:pt x="7" y="16"/>
                    <a:pt x="8" y="13"/>
                  </a:cubicBezTo>
                  <a:cubicBezTo>
                    <a:pt x="9" y="11"/>
                    <a:pt x="9" y="9"/>
                    <a:pt x="9" y="8"/>
                  </a:cubicBezTo>
                  <a:cubicBezTo>
                    <a:pt x="10" y="7"/>
                    <a:pt x="10" y="5"/>
                    <a:pt x="9" y="3"/>
                  </a:cubicBezTo>
                  <a:cubicBezTo>
                    <a:pt x="8" y="2"/>
                    <a:pt x="6" y="0"/>
                    <a:pt x="5" y="0"/>
                  </a:cubicBezTo>
                  <a:cubicBezTo>
                    <a:pt x="4" y="0"/>
                    <a:pt x="3" y="1"/>
                    <a:pt x="3" y="1"/>
                  </a:cubicBezTo>
                  <a:cubicBezTo>
                    <a:pt x="0" y="3"/>
                    <a:pt x="2" y="6"/>
                    <a:pt x="3" y="9"/>
                  </a:cubicBezTo>
                  <a:cubicBezTo>
                    <a:pt x="3" y="11"/>
                    <a:pt x="2" y="12"/>
                    <a:pt x="2" y="13"/>
                  </a:cubicBezTo>
                  <a:cubicBezTo>
                    <a:pt x="1" y="14"/>
                    <a:pt x="1" y="15"/>
                    <a:pt x="2" y="16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3" name="Freeform 102"/>
            <p:cNvSpPr>
              <a:spLocks/>
            </p:cNvSpPr>
            <p:nvPr userDrawn="1"/>
          </p:nvSpPr>
          <p:spPr bwMode="auto">
            <a:xfrm>
              <a:off x="5208588" y="9672324"/>
              <a:ext cx="53975" cy="42863"/>
            </a:xfrm>
            <a:custGeom>
              <a:avLst/>
              <a:gdLst>
                <a:gd name="T0" fmla="*/ 0 w 14"/>
                <a:gd name="T1" fmla="*/ 5 h 11"/>
                <a:gd name="T2" fmla="*/ 1 w 14"/>
                <a:gd name="T3" fmla="*/ 6 h 11"/>
                <a:gd name="T4" fmla="*/ 2 w 14"/>
                <a:gd name="T5" fmla="*/ 8 h 11"/>
                <a:gd name="T6" fmla="*/ 3 w 14"/>
                <a:gd name="T7" fmla="*/ 8 h 11"/>
                <a:gd name="T8" fmla="*/ 3 w 14"/>
                <a:gd name="T9" fmla="*/ 9 h 11"/>
                <a:gd name="T10" fmla="*/ 4 w 14"/>
                <a:gd name="T11" fmla="*/ 9 h 11"/>
                <a:gd name="T12" fmla="*/ 7 w 14"/>
                <a:gd name="T13" fmla="*/ 10 h 11"/>
                <a:gd name="T14" fmla="*/ 8 w 14"/>
                <a:gd name="T15" fmla="*/ 10 h 11"/>
                <a:gd name="T16" fmla="*/ 10 w 14"/>
                <a:gd name="T17" fmla="*/ 11 h 11"/>
                <a:gd name="T18" fmla="*/ 11 w 14"/>
                <a:gd name="T19" fmla="*/ 11 h 11"/>
                <a:gd name="T20" fmla="*/ 11 w 14"/>
                <a:gd name="T21" fmla="*/ 10 h 11"/>
                <a:gd name="T22" fmla="*/ 12 w 14"/>
                <a:gd name="T23" fmla="*/ 10 h 11"/>
                <a:gd name="T24" fmla="*/ 12 w 14"/>
                <a:gd name="T25" fmla="*/ 10 h 11"/>
                <a:gd name="T26" fmla="*/ 13 w 14"/>
                <a:gd name="T27" fmla="*/ 9 h 11"/>
                <a:gd name="T28" fmla="*/ 14 w 14"/>
                <a:gd name="T29" fmla="*/ 8 h 11"/>
                <a:gd name="T30" fmla="*/ 14 w 14"/>
                <a:gd name="T31" fmla="*/ 8 h 11"/>
                <a:gd name="T32" fmla="*/ 14 w 14"/>
                <a:gd name="T33" fmla="*/ 7 h 11"/>
                <a:gd name="T34" fmla="*/ 13 w 14"/>
                <a:gd name="T35" fmla="*/ 6 h 11"/>
                <a:gd name="T36" fmla="*/ 13 w 14"/>
                <a:gd name="T37" fmla="*/ 4 h 11"/>
                <a:gd name="T38" fmla="*/ 13 w 14"/>
                <a:gd name="T39" fmla="*/ 3 h 11"/>
                <a:gd name="T40" fmla="*/ 12 w 14"/>
                <a:gd name="T41" fmla="*/ 3 h 11"/>
                <a:gd name="T42" fmla="*/ 11 w 14"/>
                <a:gd name="T43" fmla="*/ 2 h 11"/>
                <a:gd name="T44" fmla="*/ 9 w 14"/>
                <a:gd name="T45" fmla="*/ 0 h 11"/>
                <a:gd name="T46" fmla="*/ 8 w 14"/>
                <a:gd name="T47" fmla="*/ 0 h 11"/>
                <a:gd name="T48" fmla="*/ 4 w 14"/>
                <a:gd name="T49" fmla="*/ 0 h 11"/>
                <a:gd name="T50" fmla="*/ 2 w 14"/>
                <a:gd name="T51" fmla="*/ 0 h 11"/>
                <a:gd name="T52" fmla="*/ 1 w 14"/>
                <a:gd name="T53" fmla="*/ 0 h 11"/>
                <a:gd name="T54" fmla="*/ 0 w 14"/>
                <a:gd name="T55" fmla="*/ 2 h 11"/>
                <a:gd name="T56" fmla="*/ 0 w 14"/>
                <a:gd name="T57" fmla="*/ 3 h 11"/>
                <a:gd name="T58" fmla="*/ 0 w 14"/>
                <a:gd name="T59" fmla="*/ 4 h 11"/>
                <a:gd name="T60" fmla="*/ 0 w 14"/>
                <a:gd name="T61" fmla="*/ 4 h 11"/>
                <a:gd name="T62" fmla="*/ 0 w 14"/>
                <a:gd name="T63" fmla="*/ 5 h 11"/>
                <a:gd name="T64" fmla="*/ 0 w 14"/>
                <a:gd name="T65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4" h="11">
                  <a:moveTo>
                    <a:pt x="0" y="5"/>
                  </a:moveTo>
                  <a:cubicBezTo>
                    <a:pt x="1" y="6"/>
                    <a:pt x="1" y="6"/>
                    <a:pt x="1" y="6"/>
                  </a:cubicBezTo>
                  <a:cubicBezTo>
                    <a:pt x="1" y="7"/>
                    <a:pt x="2" y="7"/>
                    <a:pt x="2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5" y="9"/>
                    <a:pt x="6" y="10"/>
                    <a:pt x="7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9" y="11"/>
                    <a:pt x="10" y="11"/>
                    <a:pt x="10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5"/>
                    <a:pt x="13" y="5"/>
                    <a:pt x="13" y="4"/>
                  </a:cubicBezTo>
                  <a:cubicBezTo>
                    <a:pt x="13" y="4"/>
                    <a:pt x="13" y="4"/>
                    <a:pt x="13" y="3"/>
                  </a:cubicBezTo>
                  <a:cubicBezTo>
                    <a:pt x="13" y="3"/>
                    <a:pt x="12" y="3"/>
                    <a:pt x="12" y="3"/>
                  </a:cubicBezTo>
                  <a:cubicBezTo>
                    <a:pt x="12" y="3"/>
                    <a:pt x="12" y="3"/>
                    <a:pt x="11" y="2"/>
                  </a:cubicBezTo>
                  <a:cubicBezTo>
                    <a:pt x="11" y="1"/>
                    <a:pt x="10" y="1"/>
                    <a:pt x="9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7" y="0"/>
                    <a:pt x="5" y="0"/>
                    <a:pt x="4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4" name="Freeform 103"/>
            <p:cNvSpPr>
              <a:spLocks/>
            </p:cNvSpPr>
            <p:nvPr userDrawn="1"/>
          </p:nvSpPr>
          <p:spPr bwMode="auto">
            <a:xfrm>
              <a:off x="5146675" y="9478649"/>
              <a:ext cx="196850" cy="163513"/>
            </a:xfrm>
            <a:custGeom>
              <a:avLst/>
              <a:gdLst>
                <a:gd name="T0" fmla="*/ 3 w 51"/>
                <a:gd name="T1" fmla="*/ 8 h 42"/>
                <a:gd name="T2" fmla="*/ 7 w 51"/>
                <a:gd name="T3" fmla="*/ 18 h 42"/>
                <a:gd name="T4" fmla="*/ 11 w 51"/>
                <a:gd name="T5" fmla="*/ 19 h 42"/>
                <a:gd name="T6" fmla="*/ 13 w 51"/>
                <a:gd name="T7" fmla="*/ 19 h 42"/>
                <a:gd name="T8" fmla="*/ 17 w 51"/>
                <a:gd name="T9" fmla="*/ 17 h 42"/>
                <a:gd name="T10" fmla="*/ 18 w 51"/>
                <a:gd name="T11" fmla="*/ 17 h 42"/>
                <a:gd name="T12" fmla="*/ 22 w 51"/>
                <a:gd name="T13" fmla="*/ 19 h 42"/>
                <a:gd name="T14" fmla="*/ 26 w 51"/>
                <a:gd name="T15" fmla="*/ 18 h 42"/>
                <a:gd name="T16" fmla="*/ 28 w 51"/>
                <a:gd name="T17" fmla="*/ 23 h 42"/>
                <a:gd name="T18" fmla="*/ 31 w 51"/>
                <a:gd name="T19" fmla="*/ 24 h 42"/>
                <a:gd name="T20" fmla="*/ 34 w 51"/>
                <a:gd name="T21" fmla="*/ 22 h 42"/>
                <a:gd name="T22" fmla="*/ 31 w 51"/>
                <a:gd name="T23" fmla="*/ 26 h 42"/>
                <a:gd name="T24" fmla="*/ 26 w 51"/>
                <a:gd name="T25" fmla="*/ 25 h 42"/>
                <a:gd name="T26" fmla="*/ 20 w 51"/>
                <a:gd name="T27" fmla="*/ 22 h 42"/>
                <a:gd name="T28" fmla="*/ 17 w 51"/>
                <a:gd name="T29" fmla="*/ 23 h 42"/>
                <a:gd name="T30" fmla="*/ 9 w 51"/>
                <a:gd name="T31" fmla="*/ 23 h 42"/>
                <a:gd name="T32" fmla="*/ 5 w 51"/>
                <a:gd name="T33" fmla="*/ 25 h 42"/>
                <a:gd name="T34" fmla="*/ 5 w 51"/>
                <a:gd name="T35" fmla="*/ 26 h 42"/>
                <a:gd name="T36" fmla="*/ 5 w 51"/>
                <a:gd name="T37" fmla="*/ 29 h 42"/>
                <a:gd name="T38" fmla="*/ 4 w 51"/>
                <a:gd name="T39" fmla="*/ 33 h 42"/>
                <a:gd name="T40" fmla="*/ 4 w 51"/>
                <a:gd name="T41" fmla="*/ 36 h 42"/>
                <a:gd name="T42" fmla="*/ 6 w 51"/>
                <a:gd name="T43" fmla="*/ 38 h 42"/>
                <a:gd name="T44" fmla="*/ 8 w 51"/>
                <a:gd name="T45" fmla="*/ 39 h 42"/>
                <a:gd name="T46" fmla="*/ 15 w 51"/>
                <a:gd name="T47" fmla="*/ 39 h 42"/>
                <a:gd name="T48" fmla="*/ 20 w 51"/>
                <a:gd name="T49" fmla="*/ 36 h 42"/>
                <a:gd name="T50" fmla="*/ 24 w 51"/>
                <a:gd name="T51" fmla="*/ 37 h 42"/>
                <a:gd name="T52" fmla="*/ 34 w 51"/>
                <a:gd name="T53" fmla="*/ 41 h 42"/>
                <a:gd name="T54" fmla="*/ 41 w 51"/>
                <a:gd name="T55" fmla="*/ 42 h 42"/>
                <a:gd name="T56" fmla="*/ 45 w 51"/>
                <a:gd name="T57" fmla="*/ 41 h 42"/>
                <a:gd name="T58" fmla="*/ 49 w 51"/>
                <a:gd name="T59" fmla="*/ 38 h 42"/>
                <a:gd name="T60" fmla="*/ 50 w 51"/>
                <a:gd name="T61" fmla="*/ 36 h 42"/>
                <a:gd name="T62" fmla="*/ 48 w 51"/>
                <a:gd name="T63" fmla="*/ 29 h 42"/>
                <a:gd name="T64" fmla="*/ 46 w 51"/>
                <a:gd name="T65" fmla="*/ 22 h 42"/>
                <a:gd name="T66" fmla="*/ 44 w 51"/>
                <a:gd name="T67" fmla="*/ 20 h 42"/>
                <a:gd name="T68" fmla="*/ 41 w 51"/>
                <a:gd name="T69" fmla="*/ 18 h 42"/>
                <a:gd name="T70" fmla="*/ 39 w 51"/>
                <a:gd name="T71" fmla="*/ 18 h 42"/>
                <a:gd name="T72" fmla="*/ 37 w 51"/>
                <a:gd name="T73" fmla="*/ 19 h 42"/>
                <a:gd name="T74" fmla="*/ 35 w 51"/>
                <a:gd name="T75" fmla="*/ 21 h 42"/>
                <a:gd name="T76" fmla="*/ 36 w 51"/>
                <a:gd name="T77" fmla="*/ 18 h 42"/>
                <a:gd name="T78" fmla="*/ 35 w 51"/>
                <a:gd name="T79" fmla="*/ 16 h 42"/>
                <a:gd name="T80" fmla="*/ 35 w 51"/>
                <a:gd name="T81" fmla="*/ 14 h 42"/>
                <a:gd name="T82" fmla="*/ 32 w 51"/>
                <a:gd name="T83" fmla="*/ 11 h 42"/>
                <a:gd name="T84" fmla="*/ 29 w 51"/>
                <a:gd name="T85" fmla="*/ 9 h 42"/>
                <a:gd name="T86" fmla="*/ 20 w 51"/>
                <a:gd name="T87" fmla="*/ 6 h 42"/>
                <a:gd name="T88" fmla="*/ 10 w 51"/>
                <a:gd name="T89" fmla="*/ 1 h 42"/>
                <a:gd name="T90" fmla="*/ 5 w 51"/>
                <a:gd name="T91" fmla="*/ 0 h 42"/>
                <a:gd name="T92" fmla="*/ 3 w 51"/>
                <a:gd name="T93" fmla="*/ 1 h 42"/>
                <a:gd name="T94" fmla="*/ 1 w 51"/>
                <a:gd name="T95" fmla="*/ 5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51" h="42">
                  <a:moveTo>
                    <a:pt x="1" y="6"/>
                  </a:moveTo>
                  <a:cubicBezTo>
                    <a:pt x="1" y="6"/>
                    <a:pt x="2" y="7"/>
                    <a:pt x="2" y="7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4" y="9"/>
                    <a:pt x="4" y="10"/>
                    <a:pt x="5" y="11"/>
                  </a:cubicBezTo>
                  <a:cubicBezTo>
                    <a:pt x="6" y="13"/>
                    <a:pt x="7" y="15"/>
                    <a:pt x="7" y="17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8"/>
                    <a:pt x="8" y="18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10" y="19"/>
                    <a:pt x="10" y="19"/>
                    <a:pt x="11" y="19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4" y="19"/>
                    <a:pt x="14" y="19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18" y="17"/>
                    <a:pt x="18" y="17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9" y="17"/>
                    <a:pt x="19" y="17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3" y="19"/>
                  </a:cubicBezTo>
                  <a:cubicBezTo>
                    <a:pt x="23" y="19"/>
                    <a:pt x="24" y="19"/>
                    <a:pt x="24" y="19"/>
                  </a:cubicBezTo>
                  <a:cubicBezTo>
                    <a:pt x="25" y="19"/>
                    <a:pt x="25" y="19"/>
                    <a:pt x="26" y="18"/>
                  </a:cubicBezTo>
                  <a:cubicBezTo>
                    <a:pt x="26" y="19"/>
                    <a:pt x="26" y="19"/>
                    <a:pt x="26" y="20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7" y="21"/>
                    <a:pt x="27" y="22"/>
                    <a:pt x="28" y="23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29" y="23"/>
                    <a:pt x="30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3"/>
                    <a:pt x="31" y="23"/>
                    <a:pt x="32" y="23"/>
                  </a:cubicBezTo>
                  <a:cubicBezTo>
                    <a:pt x="32" y="23"/>
                    <a:pt x="32" y="23"/>
                    <a:pt x="33" y="23"/>
                  </a:cubicBezTo>
                  <a:cubicBezTo>
                    <a:pt x="33" y="23"/>
                    <a:pt x="33" y="23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3"/>
                    <a:pt x="33" y="23"/>
                    <a:pt x="33" y="23"/>
                  </a:cubicBezTo>
                  <a:cubicBezTo>
                    <a:pt x="32" y="24"/>
                    <a:pt x="31" y="25"/>
                    <a:pt x="31" y="26"/>
                  </a:cubicBezTo>
                  <a:cubicBezTo>
                    <a:pt x="30" y="27"/>
                    <a:pt x="29" y="27"/>
                    <a:pt x="28" y="27"/>
                  </a:cubicBezTo>
                  <a:cubicBezTo>
                    <a:pt x="28" y="27"/>
                    <a:pt x="28" y="27"/>
                    <a:pt x="28" y="27"/>
                  </a:cubicBezTo>
                  <a:cubicBezTo>
                    <a:pt x="27" y="26"/>
                    <a:pt x="26" y="26"/>
                    <a:pt x="26" y="25"/>
                  </a:cubicBezTo>
                  <a:cubicBezTo>
                    <a:pt x="25" y="24"/>
                    <a:pt x="24" y="23"/>
                    <a:pt x="23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1" y="22"/>
                    <a:pt x="20" y="22"/>
                  </a:cubicBezTo>
                  <a:cubicBezTo>
                    <a:pt x="20" y="22"/>
                    <a:pt x="20" y="22"/>
                    <a:pt x="20" y="22"/>
                  </a:cubicBezTo>
                  <a:cubicBezTo>
                    <a:pt x="20" y="22"/>
                    <a:pt x="19" y="22"/>
                    <a:pt x="19" y="22"/>
                  </a:cubicBezTo>
                  <a:cubicBezTo>
                    <a:pt x="18" y="22"/>
                    <a:pt x="17" y="23"/>
                    <a:pt x="17" y="23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4" y="23"/>
                    <a:pt x="13" y="23"/>
                    <a:pt x="11" y="23"/>
                  </a:cubicBezTo>
                  <a:cubicBezTo>
                    <a:pt x="10" y="23"/>
                    <a:pt x="10" y="23"/>
                    <a:pt x="9" y="23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7" y="23"/>
                    <a:pt x="7" y="24"/>
                    <a:pt x="6" y="24"/>
                  </a:cubicBezTo>
                  <a:cubicBezTo>
                    <a:pt x="6" y="24"/>
                    <a:pt x="6" y="24"/>
                    <a:pt x="5" y="25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4" y="27"/>
                    <a:pt x="4" y="27"/>
                    <a:pt x="5" y="27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5" y="29"/>
                    <a:pt x="5" y="30"/>
                    <a:pt x="5" y="31"/>
                  </a:cubicBezTo>
                  <a:cubicBezTo>
                    <a:pt x="5" y="31"/>
                    <a:pt x="5" y="31"/>
                    <a:pt x="5" y="32"/>
                  </a:cubicBezTo>
                  <a:cubicBezTo>
                    <a:pt x="4" y="32"/>
                    <a:pt x="4" y="32"/>
                    <a:pt x="4" y="33"/>
                  </a:cubicBezTo>
                  <a:cubicBezTo>
                    <a:pt x="4" y="33"/>
                    <a:pt x="4" y="34"/>
                    <a:pt x="4" y="34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" y="35"/>
                    <a:pt x="4" y="36"/>
                    <a:pt x="4" y="36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5" y="38"/>
                    <a:pt x="5" y="38"/>
                    <a:pt x="5" y="38"/>
                  </a:cubicBezTo>
                  <a:cubicBezTo>
                    <a:pt x="6" y="38"/>
                    <a:pt x="6" y="38"/>
                    <a:pt x="6" y="38"/>
                  </a:cubicBezTo>
                  <a:cubicBezTo>
                    <a:pt x="7" y="39"/>
                    <a:pt x="7" y="39"/>
                    <a:pt x="8" y="39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9" y="39"/>
                    <a:pt x="9" y="39"/>
                    <a:pt x="10" y="39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13" y="39"/>
                    <a:pt x="14" y="39"/>
                    <a:pt x="15" y="39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9" y="37"/>
                    <a:pt x="19" y="36"/>
                    <a:pt x="20" y="36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22" y="36"/>
                    <a:pt x="23" y="37"/>
                    <a:pt x="24" y="37"/>
                  </a:cubicBezTo>
                  <a:cubicBezTo>
                    <a:pt x="25" y="38"/>
                    <a:pt x="26" y="38"/>
                    <a:pt x="27" y="39"/>
                  </a:cubicBezTo>
                  <a:cubicBezTo>
                    <a:pt x="29" y="40"/>
                    <a:pt x="30" y="40"/>
                    <a:pt x="31" y="41"/>
                  </a:cubicBezTo>
                  <a:cubicBezTo>
                    <a:pt x="34" y="41"/>
                    <a:pt x="34" y="41"/>
                    <a:pt x="34" y="41"/>
                  </a:cubicBezTo>
                  <a:cubicBezTo>
                    <a:pt x="34" y="42"/>
                    <a:pt x="35" y="42"/>
                    <a:pt x="35" y="42"/>
                  </a:cubicBezTo>
                  <a:cubicBezTo>
                    <a:pt x="35" y="42"/>
                    <a:pt x="36" y="42"/>
                    <a:pt x="37" y="42"/>
                  </a:cubicBezTo>
                  <a:cubicBezTo>
                    <a:pt x="41" y="42"/>
                    <a:pt x="41" y="42"/>
                    <a:pt x="41" y="42"/>
                  </a:cubicBezTo>
                  <a:cubicBezTo>
                    <a:pt x="41" y="42"/>
                    <a:pt x="41" y="42"/>
                    <a:pt x="41" y="42"/>
                  </a:cubicBezTo>
                  <a:cubicBezTo>
                    <a:pt x="43" y="42"/>
                    <a:pt x="43" y="42"/>
                    <a:pt x="43" y="42"/>
                  </a:cubicBezTo>
                  <a:cubicBezTo>
                    <a:pt x="45" y="41"/>
                    <a:pt x="45" y="41"/>
                    <a:pt x="45" y="41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8" y="39"/>
                    <a:pt x="48" y="39"/>
                    <a:pt x="48" y="39"/>
                  </a:cubicBezTo>
                  <a:cubicBezTo>
                    <a:pt x="49" y="38"/>
                    <a:pt x="49" y="38"/>
                    <a:pt x="49" y="38"/>
                  </a:cubicBezTo>
                  <a:cubicBezTo>
                    <a:pt x="50" y="37"/>
                    <a:pt x="50" y="37"/>
                    <a:pt x="50" y="37"/>
                  </a:cubicBezTo>
                  <a:cubicBezTo>
                    <a:pt x="50" y="37"/>
                    <a:pt x="50" y="37"/>
                    <a:pt x="50" y="37"/>
                  </a:cubicBezTo>
                  <a:cubicBezTo>
                    <a:pt x="50" y="36"/>
                    <a:pt x="50" y="36"/>
                    <a:pt x="50" y="36"/>
                  </a:cubicBezTo>
                  <a:cubicBezTo>
                    <a:pt x="50" y="35"/>
                    <a:pt x="51" y="35"/>
                    <a:pt x="51" y="34"/>
                  </a:cubicBezTo>
                  <a:cubicBezTo>
                    <a:pt x="51" y="34"/>
                    <a:pt x="50" y="34"/>
                    <a:pt x="50" y="33"/>
                  </a:cubicBezTo>
                  <a:cubicBezTo>
                    <a:pt x="50" y="32"/>
                    <a:pt x="49" y="31"/>
                    <a:pt x="48" y="29"/>
                  </a:cubicBezTo>
                  <a:cubicBezTo>
                    <a:pt x="48" y="28"/>
                    <a:pt x="48" y="28"/>
                    <a:pt x="48" y="28"/>
                  </a:cubicBezTo>
                  <a:cubicBezTo>
                    <a:pt x="47" y="28"/>
                    <a:pt x="47" y="27"/>
                    <a:pt x="47" y="27"/>
                  </a:cubicBezTo>
                  <a:cubicBezTo>
                    <a:pt x="47" y="25"/>
                    <a:pt x="46" y="24"/>
                    <a:pt x="46" y="22"/>
                  </a:cubicBezTo>
                  <a:cubicBezTo>
                    <a:pt x="46" y="22"/>
                    <a:pt x="45" y="21"/>
                    <a:pt x="45" y="21"/>
                  </a:cubicBezTo>
                  <a:cubicBezTo>
                    <a:pt x="45" y="21"/>
                    <a:pt x="45" y="21"/>
                    <a:pt x="45" y="20"/>
                  </a:cubicBezTo>
                  <a:cubicBezTo>
                    <a:pt x="45" y="20"/>
                    <a:pt x="44" y="20"/>
                    <a:pt x="44" y="20"/>
                  </a:cubicBezTo>
                  <a:cubicBezTo>
                    <a:pt x="44" y="20"/>
                    <a:pt x="44" y="20"/>
                    <a:pt x="44" y="20"/>
                  </a:cubicBezTo>
                  <a:cubicBezTo>
                    <a:pt x="43" y="19"/>
                    <a:pt x="42" y="18"/>
                    <a:pt x="41" y="18"/>
                  </a:cubicBezTo>
                  <a:cubicBezTo>
                    <a:pt x="41" y="18"/>
                    <a:pt x="41" y="18"/>
                    <a:pt x="41" y="18"/>
                  </a:cubicBezTo>
                  <a:cubicBezTo>
                    <a:pt x="40" y="18"/>
                    <a:pt x="40" y="18"/>
                    <a:pt x="40" y="18"/>
                  </a:cubicBezTo>
                  <a:cubicBezTo>
                    <a:pt x="39" y="18"/>
                    <a:pt x="39" y="18"/>
                    <a:pt x="39" y="18"/>
                  </a:cubicBezTo>
                  <a:cubicBezTo>
                    <a:pt x="39" y="18"/>
                    <a:pt x="39" y="18"/>
                    <a:pt x="39" y="18"/>
                  </a:cubicBezTo>
                  <a:cubicBezTo>
                    <a:pt x="38" y="18"/>
                    <a:pt x="38" y="18"/>
                    <a:pt x="38" y="18"/>
                  </a:cubicBezTo>
                  <a:cubicBezTo>
                    <a:pt x="38" y="18"/>
                    <a:pt x="38" y="18"/>
                    <a:pt x="38" y="18"/>
                  </a:cubicBezTo>
                  <a:cubicBezTo>
                    <a:pt x="38" y="18"/>
                    <a:pt x="38" y="18"/>
                    <a:pt x="37" y="19"/>
                  </a:cubicBezTo>
                  <a:cubicBezTo>
                    <a:pt x="37" y="19"/>
                    <a:pt x="37" y="19"/>
                    <a:pt x="37" y="19"/>
                  </a:cubicBezTo>
                  <a:cubicBezTo>
                    <a:pt x="36" y="19"/>
                    <a:pt x="36" y="20"/>
                    <a:pt x="35" y="20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19"/>
                    <a:pt x="35" y="19"/>
                    <a:pt x="35" y="19"/>
                  </a:cubicBezTo>
                  <a:cubicBezTo>
                    <a:pt x="36" y="18"/>
                    <a:pt x="36" y="18"/>
                    <a:pt x="36" y="18"/>
                  </a:cubicBezTo>
                  <a:cubicBezTo>
                    <a:pt x="36" y="17"/>
                    <a:pt x="36" y="17"/>
                    <a:pt x="36" y="17"/>
                  </a:cubicBezTo>
                  <a:cubicBezTo>
                    <a:pt x="36" y="16"/>
                    <a:pt x="36" y="16"/>
                    <a:pt x="36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5" y="15"/>
                    <a:pt x="35" y="14"/>
                    <a:pt x="35" y="14"/>
                  </a:cubicBezTo>
                  <a:cubicBezTo>
                    <a:pt x="35" y="14"/>
                    <a:pt x="35" y="14"/>
                    <a:pt x="35" y="14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2" y="11"/>
                    <a:pt x="32" y="11"/>
                    <a:pt x="32" y="11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1" y="10"/>
                    <a:pt x="30" y="10"/>
                    <a:pt x="30" y="9"/>
                  </a:cubicBezTo>
                  <a:cubicBezTo>
                    <a:pt x="30" y="9"/>
                    <a:pt x="29" y="9"/>
                    <a:pt x="29" y="9"/>
                  </a:cubicBezTo>
                  <a:cubicBezTo>
                    <a:pt x="28" y="8"/>
                    <a:pt x="27" y="8"/>
                    <a:pt x="27" y="8"/>
                  </a:cubicBezTo>
                  <a:cubicBezTo>
                    <a:pt x="25" y="7"/>
                    <a:pt x="23" y="7"/>
                    <a:pt x="22" y="7"/>
                  </a:cubicBezTo>
                  <a:cubicBezTo>
                    <a:pt x="21" y="6"/>
                    <a:pt x="21" y="6"/>
                    <a:pt x="20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6" y="4"/>
                    <a:pt x="14" y="3"/>
                    <a:pt x="12" y="2"/>
                  </a:cubicBezTo>
                  <a:cubicBezTo>
                    <a:pt x="11" y="1"/>
                    <a:pt x="11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9" y="1"/>
                    <a:pt x="8" y="0"/>
                    <a:pt x="7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3" y="1"/>
                    <a:pt x="3" y="1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4"/>
                    <a:pt x="0" y="5"/>
                    <a:pt x="1" y="5"/>
                  </a:cubicBezTo>
                  <a:cubicBezTo>
                    <a:pt x="1" y="5"/>
                    <a:pt x="1" y="6"/>
                    <a:pt x="1" y="6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5" name="Freeform 104"/>
            <p:cNvSpPr>
              <a:spLocks/>
            </p:cNvSpPr>
            <p:nvPr userDrawn="1"/>
          </p:nvSpPr>
          <p:spPr bwMode="auto">
            <a:xfrm>
              <a:off x="4621213" y="10412099"/>
              <a:ext cx="873125" cy="304800"/>
            </a:xfrm>
            <a:custGeom>
              <a:avLst/>
              <a:gdLst>
                <a:gd name="T0" fmla="*/ 16 w 226"/>
                <a:gd name="T1" fmla="*/ 77 h 79"/>
                <a:gd name="T2" fmla="*/ 28 w 226"/>
                <a:gd name="T3" fmla="*/ 71 h 79"/>
                <a:gd name="T4" fmla="*/ 33 w 226"/>
                <a:gd name="T5" fmla="*/ 71 h 79"/>
                <a:gd name="T6" fmla="*/ 35 w 226"/>
                <a:gd name="T7" fmla="*/ 71 h 79"/>
                <a:gd name="T8" fmla="*/ 41 w 226"/>
                <a:gd name="T9" fmla="*/ 66 h 79"/>
                <a:gd name="T10" fmla="*/ 42 w 226"/>
                <a:gd name="T11" fmla="*/ 67 h 79"/>
                <a:gd name="T12" fmla="*/ 58 w 226"/>
                <a:gd name="T13" fmla="*/ 63 h 79"/>
                <a:gd name="T14" fmla="*/ 69 w 226"/>
                <a:gd name="T15" fmla="*/ 49 h 79"/>
                <a:gd name="T16" fmla="*/ 74 w 226"/>
                <a:gd name="T17" fmla="*/ 53 h 79"/>
                <a:gd name="T18" fmla="*/ 81 w 226"/>
                <a:gd name="T19" fmla="*/ 48 h 79"/>
                <a:gd name="T20" fmla="*/ 85 w 226"/>
                <a:gd name="T21" fmla="*/ 52 h 79"/>
                <a:gd name="T22" fmla="*/ 98 w 226"/>
                <a:gd name="T23" fmla="*/ 44 h 79"/>
                <a:gd name="T24" fmla="*/ 103 w 226"/>
                <a:gd name="T25" fmla="*/ 43 h 79"/>
                <a:gd name="T26" fmla="*/ 115 w 226"/>
                <a:gd name="T27" fmla="*/ 40 h 79"/>
                <a:gd name="T28" fmla="*/ 120 w 226"/>
                <a:gd name="T29" fmla="*/ 44 h 79"/>
                <a:gd name="T30" fmla="*/ 138 w 226"/>
                <a:gd name="T31" fmla="*/ 40 h 79"/>
                <a:gd name="T32" fmla="*/ 164 w 226"/>
                <a:gd name="T33" fmla="*/ 44 h 79"/>
                <a:gd name="T34" fmla="*/ 175 w 226"/>
                <a:gd name="T35" fmla="*/ 40 h 79"/>
                <a:gd name="T36" fmla="*/ 195 w 226"/>
                <a:gd name="T37" fmla="*/ 39 h 79"/>
                <a:gd name="T38" fmla="*/ 212 w 226"/>
                <a:gd name="T39" fmla="*/ 39 h 79"/>
                <a:gd name="T40" fmla="*/ 205 w 226"/>
                <a:gd name="T41" fmla="*/ 9 h 79"/>
                <a:gd name="T42" fmla="*/ 182 w 226"/>
                <a:gd name="T43" fmla="*/ 15 h 79"/>
                <a:gd name="T44" fmla="*/ 167 w 226"/>
                <a:gd name="T45" fmla="*/ 11 h 79"/>
                <a:gd name="T46" fmla="*/ 156 w 226"/>
                <a:gd name="T47" fmla="*/ 12 h 79"/>
                <a:gd name="T48" fmla="*/ 142 w 226"/>
                <a:gd name="T49" fmla="*/ 0 h 79"/>
                <a:gd name="T50" fmla="*/ 127 w 226"/>
                <a:gd name="T51" fmla="*/ 5 h 79"/>
                <a:gd name="T52" fmla="*/ 123 w 226"/>
                <a:gd name="T53" fmla="*/ 5 h 79"/>
                <a:gd name="T54" fmla="*/ 108 w 226"/>
                <a:gd name="T55" fmla="*/ 1 h 79"/>
                <a:gd name="T56" fmla="*/ 97 w 226"/>
                <a:gd name="T57" fmla="*/ 5 h 79"/>
                <a:gd name="T58" fmla="*/ 92 w 226"/>
                <a:gd name="T59" fmla="*/ 5 h 79"/>
                <a:gd name="T60" fmla="*/ 82 w 226"/>
                <a:gd name="T61" fmla="*/ 11 h 79"/>
                <a:gd name="T62" fmla="*/ 75 w 226"/>
                <a:gd name="T63" fmla="*/ 8 h 79"/>
                <a:gd name="T64" fmla="*/ 66 w 226"/>
                <a:gd name="T65" fmla="*/ 10 h 79"/>
                <a:gd name="T66" fmla="*/ 58 w 226"/>
                <a:gd name="T67" fmla="*/ 15 h 79"/>
                <a:gd name="T68" fmla="*/ 57 w 226"/>
                <a:gd name="T69" fmla="*/ 18 h 79"/>
                <a:gd name="T70" fmla="*/ 53 w 226"/>
                <a:gd name="T71" fmla="*/ 24 h 79"/>
                <a:gd name="T72" fmla="*/ 42 w 226"/>
                <a:gd name="T73" fmla="*/ 26 h 79"/>
                <a:gd name="T74" fmla="*/ 40 w 226"/>
                <a:gd name="T75" fmla="*/ 29 h 79"/>
                <a:gd name="T76" fmla="*/ 30 w 226"/>
                <a:gd name="T77" fmla="*/ 35 h 79"/>
                <a:gd name="T78" fmla="*/ 30 w 226"/>
                <a:gd name="T79" fmla="*/ 40 h 79"/>
                <a:gd name="T80" fmla="*/ 20 w 226"/>
                <a:gd name="T81" fmla="*/ 35 h 79"/>
                <a:gd name="T82" fmla="*/ 10 w 226"/>
                <a:gd name="T83" fmla="*/ 39 h 79"/>
                <a:gd name="T84" fmla="*/ 1 w 226"/>
                <a:gd name="T85" fmla="*/ 38 h 79"/>
                <a:gd name="T86" fmla="*/ 7 w 226"/>
                <a:gd name="T87" fmla="*/ 50 h 79"/>
                <a:gd name="T88" fmla="*/ 4 w 226"/>
                <a:gd name="T89" fmla="*/ 58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26" h="79">
                  <a:moveTo>
                    <a:pt x="9" y="66"/>
                  </a:moveTo>
                  <a:cubicBezTo>
                    <a:pt x="10" y="67"/>
                    <a:pt x="12" y="68"/>
                    <a:pt x="13" y="69"/>
                  </a:cubicBezTo>
                  <a:cubicBezTo>
                    <a:pt x="15" y="71"/>
                    <a:pt x="17" y="72"/>
                    <a:pt x="16" y="77"/>
                  </a:cubicBezTo>
                  <a:cubicBezTo>
                    <a:pt x="16" y="78"/>
                    <a:pt x="17" y="78"/>
                    <a:pt x="17" y="78"/>
                  </a:cubicBezTo>
                  <a:cubicBezTo>
                    <a:pt x="19" y="79"/>
                    <a:pt x="20" y="79"/>
                    <a:pt x="21" y="79"/>
                  </a:cubicBezTo>
                  <a:cubicBezTo>
                    <a:pt x="27" y="79"/>
                    <a:pt x="27" y="75"/>
                    <a:pt x="28" y="71"/>
                  </a:cubicBezTo>
                  <a:cubicBezTo>
                    <a:pt x="28" y="68"/>
                    <a:pt x="28" y="66"/>
                    <a:pt x="30" y="64"/>
                  </a:cubicBezTo>
                  <a:cubicBezTo>
                    <a:pt x="30" y="65"/>
                    <a:pt x="31" y="66"/>
                    <a:pt x="31" y="67"/>
                  </a:cubicBezTo>
                  <a:cubicBezTo>
                    <a:pt x="31" y="68"/>
                    <a:pt x="32" y="70"/>
                    <a:pt x="33" y="71"/>
                  </a:cubicBezTo>
                  <a:cubicBezTo>
                    <a:pt x="33" y="72"/>
                    <a:pt x="33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4" y="72"/>
                    <a:pt x="34" y="72"/>
                    <a:pt x="35" y="71"/>
                  </a:cubicBezTo>
                  <a:cubicBezTo>
                    <a:pt x="36" y="69"/>
                    <a:pt x="37" y="66"/>
                    <a:pt x="38" y="64"/>
                  </a:cubicBezTo>
                  <a:cubicBezTo>
                    <a:pt x="38" y="63"/>
                    <a:pt x="38" y="62"/>
                    <a:pt x="38" y="62"/>
                  </a:cubicBezTo>
                  <a:cubicBezTo>
                    <a:pt x="39" y="64"/>
                    <a:pt x="40" y="65"/>
                    <a:pt x="41" y="66"/>
                  </a:cubicBezTo>
                  <a:cubicBezTo>
                    <a:pt x="41" y="66"/>
                    <a:pt x="41" y="66"/>
                    <a:pt x="41" y="66"/>
                  </a:cubicBezTo>
                  <a:cubicBezTo>
                    <a:pt x="41" y="66"/>
                    <a:pt x="41" y="67"/>
                    <a:pt x="42" y="67"/>
                  </a:cubicBezTo>
                  <a:cubicBezTo>
                    <a:pt x="42" y="67"/>
                    <a:pt x="42" y="67"/>
                    <a:pt x="42" y="67"/>
                  </a:cubicBezTo>
                  <a:cubicBezTo>
                    <a:pt x="47" y="65"/>
                    <a:pt x="50" y="60"/>
                    <a:pt x="51" y="55"/>
                  </a:cubicBezTo>
                  <a:cubicBezTo>
                    <a:pt x="51" y="55"/>
                    <a:pt x="52" y="55"/>
                    <a:pt x="52" y="56"/>
                  </a:cubicBezTo>
                  <a:cubicBezTo>
                    <a:pt x="53" y="59"/>
                    <a:pt x="55" y="62"/>
                    <a:pt x="58" y="63"/>
                  </a:cubicBezTo>
                  <a:cubicBezTo>
                    <a:pt x="58" y="63"/>
                    <a:pt x="58" y="63"/>
                    <a:pt x="59" y="63"/>
                  </a:cubicBezTo>
                  <a:cubicBezTo>
                    <a:pt x="59" y="63"/>
                    <a:pt x="59" y="63"/>
                    <a:pt x="59" y="62"/>
                  </a:cubicBezTo>
                  <a:cubicBezTo>
                    <a:pt x="66" y="59"/>
                    <a:pt x="68" y="53"/>
                    <a:pt x="69" y="49"/>
                  </a:cubicBezTo>
                  <a:cubicBezTo>
                    <a:pt x="69" y="47"/>
                    <a:pt x="70" y="46"/>
                    <a:pt x="71" y="46"/>
                  </a:cubicBezTo>
                  <a:cubicBezTo>
                    <a:pt x="70" y="47"/>
                    <a:pt x="70" y="50"/>
                    <a:pt x="71" y="52"/>
                  </a:cubicBezTo>
                  <a:cubicBezTo>
                    <a:pt x="71" y="53"/>
                    <a:pt x="72" y="53"/>
                    <a:pt x="74" y="53"/>
                  </a:cubicBezTo>
                  <a:cubicBezTo>
                    <a:pt x="78" y="53"/>
                    <a:pt x="80" y="49"/>
                    <a:pt x="81" y="47"/>
                  </a:cubicBezTo>
                  <a:cubicBezTo>
                    <a:pt x="81" y="47"/>
                    <a:pt x="81" y="47"/>
                    <a:pt x="81" y="47"/>
                  </a:cubicBezTo>
                  <a:cubicBezTo>
                    <a:pt x="82" y="47"/>
                    <a:pt x="81" y="48"/>
                    <a:pt x="81" y="48"/>
                  </a:cubicBezTo>
                  <a:cubicBezTo>
                    <a:pt x="81" y="49"/>
                    <a:pt x="81" y="50"/>
                    <a:pt x="81" y="51"/>
                  </a:cubicBezTo>
                  <a:cubicBezTo>
                    <a:pt x="81" y="52"/>
                    <a:pt x="82" y="52"/>
                    <a:pt x="82" y="52"/>
                  </a:cubicBezTo>
                  <a:cubicBezTo>
                    <a:pt x="83" y="52"/>
                    <a:pt x="84" y="52"/>
                    <a:pt x="85" y="52"/>
                  </a:cubicBezTo>
                  <a:cubicBezTo>
                    <a:pt x="90" y="52"/>
                    <a:pt x="96" y="51"/>
                    <a:pt x="99" y="49"/>
                  </a:cubicBezTo>
                  <a:cubicBezTo>
                    <a:pt x="99" y="49"/>
                    <a:pt x="99" y="49"/>
                    <a:pt x="99" y="48"/>
                  </a:cubicBezTo>
                  <a:cubicBezTo>
                    <a:pt x="100" y="46"/>
                    <a:pt x="99" y="45"/>
                    <a:pt x="98" y="44"/>
                  </a:cubicBezTo>
                  <a:cubicBezTo>
                    <a:pt x="98" y="44"/>
                    <a:pt x="97" y="43"/>
                    <a:pt x="97" y="43"/>
                  </a:cubicBezTo>
                  <a:cubicBezTo>
                    <a:pt x="98" y="42"/>
                    <a:pt x="99" y="42"/>
                    <a:pt x="100" y="42"/>
                  </a:cubicBezTo>
                  <a:cubicBezTo>
                    <a:pt x="101" y="42"/>
                    <a:pt x="102" y="43"/>
                    <a:pt x="103" y="43"/>
                  </a:cubicBezTo>
                  <a:cubicBezTo>
                    <a:pt x="104" y="44"/>
                    <a:pt x="104" y="44"/>
                    <a:pt x="105" y="44"/>
                  </a:cubicBezTo>
                  <a:cubicBezTo>
                    <a:pt x="106" y="44"/>
                    <a:pt x="106" y="44"/>
                    <a:pt x="106" y="44"/>
                  </a:cubicBezTo>
                  <a:cubicBezTo>
                    <a:pt x="110" y="41"/>
                    <a:pt x="113" y="40"/>
                    <a:pt x="115" y="40"/>
                  </a:cubicBezTo>
                  <a:cubicBezTo>
                    <a:pt x="116" y="40"/>
                    <a:pt x="116" y="40"/>
                    <a:pt x="117" y="41"/>
                  </a:cubicBezTo>
                  <a:cubicBezTo>
                    <a:pt x="118" y="42"/>
                    <a:pt x="118" y="44"/>
                    <a:pt x="120" y="44"/>
                  </a:cubicBezTo>
                  <a:cubicBezTo>
                    <a:pt x="120" y="44"/>
                    <a:pt x="120" y="44"/>
                    <a:pt x="120" y="44"/>
                  </a:cubicBezTo>
                  <a:cubicBezTo>
                    <a:pt x="123" y="43"/>
                    <a:pt x="125" y="42"/>
                    <a:pt x="126" y="41"/>
                  </a:cubicBezTo>
                  <a:cubicBezTo>
                    <a:pt x="128" y="40"/>
                    <a:pt x="129" y="39"/>
                    <a:pt x="131" y="38"/>
                  </a:cubicBezTo>
                  <a:cubicBezTo>
                    <a:pt x="134" y="39"/>
                    <a:pt x="136" y="40"/>
                    <a:pt x="138" y="40"/>
                  </a:cubicBezTo>
                  <a:cubicBezTo>
                    <a:pt x="141" y="40"/>
                    <a:pt x="143" y="39"/>
                    <a:pt x="145" y="38"/>
                  </a:cubicBezTo>
                  <a:cubicBezTo>
                    <a:pt x="147" y="38"/>
                    <a:pt x="148" y="37"/>
                    <a:pt x="150" y="37"/>
                  </a:cubicBezTo>
                  <a:cubicBezTo>
                    <a:pt x="156" y="42"/>
                    <a:pt x="160" y="44"/>
                    <a:pt x="164" y="44"/>
                  </a:cubicBezTo>
                  <a:cubicBezTo>
                    <a:pt x="167" y="44"/>
                    <a:pt x="168" y="43"/>
                    <a:pt x="170" y="42"/>
                  </a:cubicBezTo>
                  <a:cubicBezTo>
                    <a:pt x="171" y="41"/>
                    <a:pt x="172" y="40"/>
                    <a:pt x="174" y="40"/>
                  </a:cubicBezTo>
                  <a:cubicBezTo>
                    <a:pt x="175" y="40"/>
                    <a:pt x="175" y="40"/>
                    <a:pt x="175" y="40"/>
                  </a:cubicBezTo>
                  <a:cubicBezTo>
                    <a:pt x="179" y="42"/>
                    <a:pt x="182" y="44"/>
                    <a:pt x="184" y="44"/>
                  </a:cubicBezTo>
                  <a:cubicBezTo>
                    <a:pt x="187" y="44"/>
                    <a:pt x="188" y="42"/>
                    <a:pt x="190" y="41"/>
                  </a:cubicBezTo>
                  <a:cubicBezTo>
                    <a:pt x="191" y="40"/>
                    <a:pt x="193" y="39"/>
                    <a:pt x="195" y="39"/>
                  </a:cubicBezTo>
                  <a:cubicBezTo>
                    <a:pt x="198" y="39"/>
                    <a:pt x="200" y="39"/>
                    <a:pt x="202" y="39"/>
                  </a:cubicBezTo>
                  <a:cubicBezTo>
                    <a:pt x="203" y="40"/>
                    <a:pt x="205" y="40"/>
                    <a:pt x="206" y="40"/>
                  </a:cubicBezTo>
                  <a:cubicBezTo>
                    <a:pt x="208" y="40"/>
                    <a:pt x="210" y="40"/>
                    <a:pt x="212" y="39"/>
                  </a:cubicBezTo>
                  <a:cubicBezTo>
                    <a:pt x="222" y="30"/>
                    <a:pt x="226" y="23"/>
                    <a:pt x="225" y="18"/>
                  </a:cubicBezTo>
                  <a:cubicBezTo>
                    <a:pt x="225" y="16"/>
                    <a:pt x="223" y="14"/>
                    <a:pt x="219" y="12"/>
                  </a:cubicBezTo>
                  <a:cubicBezTo>
                    <a:pt x="214" y="10"/>
                    <a:pt x="209" y="9"/>
                    <a:pt x="205" y="9"/>
                  </a:cubicBezTo>
                  <a:cubicBezTo>
                    <a:pt x="198" y="9"/>
                    <a:pt x="196" y="12"/>
                    <a:pt x="194" y="14"/>
                  </a:cubicBezTo>
                  <a:cubicBezTo>
                    <a:pt x="193" y="15"/>
                    <a:pt x="192" y="16"/>
                    <a:pt x="192" y="16"/>
                  </a:cubicBezTo>
                  <a:cubicBezTo>
                    <a:pt x="188" y="15"/>
                    <a:pt x="185" y="15"/>
                    <a:pt x="182" y="15"/>
                  </a:cubicBezTo>
                  <a:cubicBezTo>
                    <a:pt x="180" y="15"/>
                    <a:pt x="178" y="15"/>
                    <a:pt x="177" y="15"/>
                  </a:cubicBezTo>
                  <a:cubicBezTo>
                    <a:pt x="175" y="15"/>
                    <a:pt x="174" y="14"/>
                    <a:pt x="172" y="13"/>
                  </a:cubicBezTo>
                  <a:cubicBezTo>
                    <a:pt x="170" y="12"/>
                    <a:pt x="169" y="11"/>
                    <a:pt x="167" y="11"/>
                  </a:cubicBezTo>
                  <a:cubicBezTo>
                    <a:pt x="165" y="11"/>
                    <a:pt x="163" y="12"/>
                    <a:pt x="162" y="12"/>
                  </a:cubicBezTo>
                  <a:cubicBezTo>
                    <a:pt x="160" y="12"/>
                    <a:pt x="159" y="13"/>
                    <a:pt x="157" y="13"/>
                  </a:cubicBezTo>
                  <a:cubicBezTo>
                    <a:pt x="157" y="13"/>
                    <a:pt x="156" y="13"/>
                    <a:pt x="156" y="12"/>
                  </a:cubicBezTo>
                  <a:cubicBezTo>
                    <a:pt x="154" y="12"/>
                    <a:pt x="152" y="9"/>
                    <a:pt x="150" y="7"/>
                  </a:cubicBezTo>
                  <a:cubicBezTo>
                    <a:pt x="147" y="3"/>
                    <a:pt x="145" y="0"/>
                    <a:pt x="142" y="0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139" y="1"/>
                    <a:pt x="138" y="3"/>
                    <a:pt x="136" y="5"/>
                  </a:cubicBezTo>
                  <a:cubicBezTo>
                    <a:pt x="135" y="6"/>
                    <a:pt x="134" y="8"/>
                    <a:pt x="132" y="8"/>
                  </a:cubicBezTo>
                  <a:cubicBezTo>
                    <a:pt x="131" y="8"/>
                    <a:pt x="129" y="7"/>
                    <a:pt x="127" y="5"/>
                  </a:cubicBezTo>
                  <a:cubicBezTo>
                    <a:pt x="127" y="5"/>
                    <a:pt x="127" y="5"/>
                    <a:pt x="127" y="5"/>
                  </a:cubicBezTo>
                  <a:cubicBezTo>
                    <a:pt x="127" y="5"/>
                    <a:pt x="127" y="5"/>
                    <a:pt x="127" y="5"/>
                  </a:cubicBezTo>
                  <a:cubicBezTo>
                    <a:pt x="125" y="5"/>
                    <a:pt x="124" y="5"/>
                    <a:pt x="123" y="5"/>
                  </a:cubicBezTo>
                  <a:cubicBezTo>
                    <a:pt x="122" y="5"/>
                    <a:pt x="121" y="5"/>
                    <a:pt x="119" y="5"/>
                  </a:cubicBezTo>
                  <a:cubicBezTo>
                    <a:pt x="117" y="5"/>
                    <a:pt x="115" y="4"/>
                    <a:pt x="114" y="3"/>
                  </a:cubicBezTo>
                  <a:cubicBezTo>
                    <a:pt x="112" y="2"/>
                    <a:pt x="110" y="1"/>
                    <a:pt x="108" y="1"/>
                  </a:cubicBezTo>
                  <a:cubicBezTo>
                    <a:pt x="107" y="1"/>
                    <a:pt x="106" y="1"/>
                    <a:pt x="106" y="1"/>
                  </a:cubicBezTo>
                  <a:cubicBezTo>
                    <a:pt x="103" y="1"/>
                    <a:pt x="101" y="2"/>
                    <a:pt x="100" y="3"/>
                  </a:cubicBezTo>
                  <a:cubicBezTo>
                    <a:pt x="99" y="4"/>
                    <a:pt x="98" y="4"/>
                    <a:pt x="97" y="5"/>
                  </a:cubicBezTo>
                  <a:cubicBezTo>
                    <a:pt x="96" y="5"/>
                    <a:pt x="96" y="5"/>
                    <a:pt x="95" y="5"/>
                  </a:cubicBezTo>
                  <a:cubicBezTo>
                    <a:pt x="95" y="5"/>
                    <a:pt x="94" y="5"/>
                    <a:pt x="94" y="5"/>
                  </a:cubicBezTo>
                  <a:cubicBezTo>
                    <a:pt x="93" y="5"/>
                    <a:pt x="93" y="5"/>
                    <a:pt x="92" y="5"/>
                  </a:cubicBezTo>
                  <a:cubicBezTo>
                    <a:pt x="91" y="5"/>
                    <a:pt x="90" y="5"/>
                    <a:pt x="89" y="5"/>
                  </a:cubicBezTo>
                  <a:cubicBezTo>
                    <a:pt x="88" y="6"/>
                    <a:pt x="86" y="7"/>
                    <a:pt x="85" y="8"/>
                  </a:cubicBezTo>
                  <a:cubicBezTo>
                    <a:pt x="84" y="9"/>
                    <a:pt x="83" y="10"/>
                    <a:pt x="82" y="11"/>
                  </a:cubicBezTo>
                  <a:cubicBezTo>
                    <a:pt x="81" y="11"/>
                    <a:pt x="80" y="10"/>
                    <a:pt x="79" y="10"/>
                  </a:cubicBezTo>
                  <a:cubicBezTo>
                    <a:pt x="78" y="9"/>
                    <a:pt x="77" y="8"/>
                    <a:pt x="76" y="8"/>
                  </a:cubicBezTo>
                  <a:cubicBezTo>
                    <a:pt x="75" y="8"/>
                    <a:pt x="75" y="8"/>
                    <a:pt x="75" y="8"/>
                  </a:cubicBezTo>
                  <a:cubicBezTo>
                    <a:pt x="73" y="9"/>
                    <a:pt x="72" y="10"/>
                    <a:pt x="72" y="11"/>
                  </a:cubicBezTo>
                  <a:cubicBezTo>
                    <a:pt x="71" y="12"/>
                    <a:pt x="70" y="13"/>
                    <a:pt x="69" y="13"/>
                  </a:cubicBezTo>
                  <a:cubicBezTo>
                    <a:pt x="68" y="13"/>
                    <a:pt x="67" y="11"/>
                    <a:pt x="66" y="10"/>
                  </a:cubicBezTo>
                  <a:cubicBezTo>
                    <a:pt x="65" y="8"/>
                    <a:pt x="63" y="6"/>
                    <a:pt x="61" y="6"/>
                  </a:cubicBezTo>
                  <a:cubicBezTo>
                    <a:pt x="60" y="6"/>
                    <a:pt x="59" y="6"/>
                    <a:pt x="58" y="7"/>
                  </a:cubicBezTo>
                  <a:cubicBezTo>
                    <a:pt x="55" y="10"/>
                    <a:pt x="57" y="13"/>
                    <a:pt x="58" y="15"/>
                  </a:cubicBezTo>
                  <a:cubicBezTo>
                    <a:pt x="59" y="16"/>
                    <a:pt x="59" y="17"/>
                    <a:pt x="60" y="18"/>
                  </a:cubicBezTo>
                  <a:cubicBezTo>
                    <a:pt x="59" y="18"/>
                    <a:pt x="59" y="18"/>
                    <a:pt x="58" y="18"/>
                  </a:cubicBezTo>
                  <a:cubicBezTo>
                    <a:pt x="58" y="18"/>
                    <a:pt x="57" y="18"/>
                    <a:pt x="57" y="18"/>
                  </a:cubicBezTo>
                  <a:cubicBezTo>
                    <a:pt x="56" y="18"/>
                    <a:pt x="56" y="18"/>
                    <a:pt x="55" y="18"/>
                  </a:cubicBezTo>
                  <a:cubicBezTo>
                    <a:pt x="55" y="18"/>
                    <a:pt x="52" y="18"/>
                    <a:pt x="52" y="20"/>
                  </a:cubicBezTo>
                  <a:cubicBezTo>
                    <a:pt x="51" y="22"/>
                    <a:pt x="53" y="23"/>
                    <a:pt x="53" y="24"/>
                  </a:cubicBezTo>
                  <a:cubicBezTo>
                    <a:pt x="54" y="26"/>
                    <a:pt x="55" y="26"/>
                    <a:pt x="55" y="27"/>
                  </a:cubicBezTo>
                  <a:cubicBezTo>
                    <a:pt x="52" y="25"/>
                    <a:pt x="48" y="22"/>
                    <a:pt x="45" y="22"/>
                  </a:cubicBezTo>
                  <a:cubicBezTo>
                    <a:pt x="44" y="22"/>
                    <a:pt x="42" y="23"/>
                    <a:pt x="42" y="26"/>
                  </a:cubicBezTo>
                  <a:cubicBezTo>
                    <a:pt x="43" y="31"/>
                    <a:pt x="43" y="31"/>
                    <a:pt x="43" y="31"/>
                  </a:cubicBezTo>
                  <a:cubicBezTo>
                    <a:pt x="43" y="31"/>
                    <a:pt x="42" y="30"/>
                    <a:pt x="42" y="30"/>
                  </a:cubicBezTo>
                  <a:cubicBezTo>
                    <a:pt x="42" y="30"/>
                    <a:pt x="41" y="29"/>
                    <a:pt x="40" y="29"/>
                  </a:cubicBezTo>
                  <a:cubicBezTo>
                    <a:pt x="39" y="29"/>
                    <a:pt x="39" y="29"/>
                    <a:pt x="39" y="29"/>
                  </a:cubicBezTo>
                  <a:cubicBezTo>
                    <a:pt x="39" y="29"/>
                    <a:pt x="39" y="29"/>
                    <a:pt x="39" y="29"/>
                  </a:cubicBezTo>
                  <a:cubicBezTo>
                    <a:pt x="36" y="30"/>
                    <a:pt x="30" y="32"/>
                    <a:pt x="30" y="35"/>
                  </a:cubicBezTo>
                  <a:cubicBezTo>
                    <a:pt x="30" y="36"/>
                    <a:pt x="30" y="37"/>
                    <a:pt x="31" y="39"/>
                  </a:cubicBezTo>
                  <a:cubicBezTo>
                    <a:pt x="31" y="39"/>
                    <a:pt x="31" y="39"/>
                    <a:pt x="30" y="40"/>
                  </a:cubicBezTo>
                  <a:cubicBezTo>
                    <a:pt x="30" y="40"/>
                    <a:pt x="30" y="40"/>
                    <a:pt x="30" y="40"/>
                  </a:cubicBezTo>
                  <a:cubicBezTo>
                    <a:pt x="29" y="40"/>
                    <a:pt x="29" y="39"/>
                    <a:pt x="29" y="39"/>
                  </a:cubicBezTo>
                  <a:cubicBezTo>
                    <a:pt x="27" y="38"/>
                    <a:pt x="25" y="36"/>
                    <a:pt x="22" y="36"/>
                  </a:cubicBezTo>
                  <a:cubicBezTo>
                    <a:pt x="21" y="35"/>
                    <a:pt x="21" y="35"/>
                    <a:pt x="20" y="35"/>
                  </a:cubicBezTo>
                  <a:cubicBezTo>
                    <a:pt x="18" y="35"/>
                    <a:pt x="15" y="37"/>
                    <a:pt x="14" y="39"/>
                  </a:cubicBezTo>
                  <a:cubicBezTo>
                    <a:pt x="13" y="39"/>
                    <a:pt x="13" y="40"/>
                    <a:pt x="13" y="40"/>
                  </a:cubicBezTo>
                  <a:cubicBezTo>
                    <a:pt x="12" y="40"/>
                    <a:pt x="11" y="39"/>
                    <a:pt x="10" y="39"/>
                  </a:cubicBezTo>
                  <a:cubicBezTo>
                    <a:pt x="8" y="38"/>
                    <a:pt x="6" y="37"/>
                    <a:pt x="4" y="37"/>
                  </a:cubicBezTo>
                  <a:cubicBezTo>
                    <a:pt x="3" y="37"/>
                    <a:pt x="2" y="37"/>
                    <a:pt x="2" y="38"/>
                  </a:cubicBezTo>
                  <a:cubicBezTo>
                    <a:pt x="1" y="38"/>
                    <a:pt x="1" y="38"/>
                    <a:pt x="1" y="38"/>
                  </a:cubicBezTo>
                  <a:cubicBezTo>
                    <a:pt x="0" y="42"/>
                    <a:pt x="4" y="45"/>
                    <a:pt x="7" y="47"/>
                  </a:cubicBezTo>
                  <a:cubicBezTo>
                    <a:pt x="9" y="48"/>
                    <a:pt x="11" y="49"/>
                    <a:pt x="12" y="50"/>
                  </a:cubicBezTo>
                  <a:cubicBezTo>
                    <a:pt x="11" y="50"/>
                    <a:pt x="8" y="50"/>
                    <a:pt x="7" y="50"/>
                  </a:cubicBezTo>
                  <a:cubicBezTo>
                    <a:pt x="3" y="50"/>
                    <a:pt x="1" y="51"/>
                    <a:pt x="0" y="52"/>
                  </a:cubicBezTo>
                  <a:cubicBezTo>
                    <a:pt x="0" y="52"/>
                    <a:pt x="0" y="52"/>
                    <a:pt x="0" y="53"/>
                  </a:cubicBezTo>
                  <a:cubicBezTo>
                    <a:pt x="0" y="55"/>
                    <a:pt x="2" y="56"/>
                    <a:pt x="4" y="58"/>
                  </a:cubicBezTo>
                  <a:cubicBezTo>
                    <a:pt x="5" y="60"/>
                    <a:pt x="7" y="62"/>
                    <a:pt x="9" y="66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6" name="Freeform 105"/>
            <p:cNvSpPr>
              <a:spLocks/>
            </p:cNvSpPr>
            <p:nvPr userDrawn="1"/>
          </p:nvSpPr>
          <p:spPr bwMode="auto">
            <a:xfrm>
              <a:off x="5246688" y="11031224"/>
              <a:ext cx="109538" cy="73025"/>
            </a:xfrm>
            <a:custGeom>
              <a:avLst/>
              <a:gdLst>
                <a:gd name="T0" fmla="*/ 16 w 28"/>
                <a:gd name="T1" fmla="*/ 0 h 19"/>
                <a:gd name="T2" fmla="*/ 13 w 28"/>
                <a:gd name="T3" fmla="*/ 0 h 19"/>
                <a:gd name="T4" fmla="*/ 8 w 28"/>
                <a:gd name="T5" fmla="*/ 4 h 19"/>
                <a:gd name="T6" fmla="*/ 8 w 28"/>
                <a:gd name="T7" fmla="*/ 4 h 19"/>
                <a:gd name="T8" fmla="*/ 0 w 28"/>
                <a:gd name="T9" fmla="*/ 12 h 19"/>
                <a:gd name="T10" fmla="*/ 0 w 28"/>
                <a:gd name="T11" fmla="*/ 13 h 19"/>
                <a:gd name="T12" fmla="*/ 1 w 28"/>
                <a:gd name="T13" fmla="*/ 16 h 19"/>
                <a:gd name="T14" fmla="*/ 6 w 28"/>
                <a:gd name="T15" fmla="*/ 18 h 19"/>
                <a:gd name="T16" fmla="*/ 6 w 28"/>
                <a:gd name="T17" fmla="*/ 18 h 19"/>
                <a:gd name="T18" fmla="*/ 10 w 28"/>
                <a:gd name="T19" fmla="*/ 17 h 19"/>
                <a:gd name="T20" fmla="*/ 13 w 28"/>
                <a:gd name="T21" fmla="*/ 19 h 19"/>
                <a:gd name="T22" fmla="*/ 18 w 28"/>
                <a:gd name="T23" fmla="*/ 19 h 19"/>
                <a:gd name="T24" fmla="*/ 20 w 28"/>
                <a:gd name="T25" fmla="*/ 19 h 19"/>
                <a:gd name="T26" fmla="*/ 27 w 28"/>
                <a:gd name="T27" fmla="*/ 14 h 19"/>
                <a:gd name="T28" fmla="*/ 25 w 28"/>
                <a:gd name="T29" fmla="*/ 5 h 19"/>
                <a:gd name="T30" fmla="*/ 16 w 28"/>
                <a:gd name="T31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" h="19">
                  <a:moveTo>
                    <a:pt x="16" y="0"/>
                  </a:moveTo>
                  <a:cubicBezTo>
                    <a:pt x="15" y="0"/>
                    <a:pt x="14" y="0"/>
                    <a:pt x="13" y="0"/>
                  </a:cubicBezTo>
                  <a:cubicBezTo>
                    <a:pt x="12" y="1"/>
                    <a:pt x="10" y="2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7" y="7"/>
                    <a:pt x="4" y="9"/>
                    <a:pt x="0" y="12"/>
                  </a:cubicBezTo>
                  <a:cubicBezTo>
                    <a:pt x="0" y="12"/>
                    <a:pt x="0" y="12"/>
                    <a:pt x="0" y="13"/>
                  </a:cubicBezTo>
                  <a:cubicBezTo>
                    <a:pt x="0" y="14"/>
                    <a:pt x="0" y="15"/>
                    <a:pt x="1" y="16"/>
                  </a:cubicBezTo>
                  <a:cubicBezTo>
                    <a:pt x="2" y="17"/>
                    <a:pt x="3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7" y="18"/>
                    <a:pt x="8" y="18"/>
                    <a:pt x="10" y="17"/>
                  </a:cubicBezTo>
                  <a:cubicBezTo>
                    <a:pt x="11" y="17"/>
                    <a:pt x="12" y="18"/>
                    <a:pt x="13" y="19"/>
                  </a:cubicBezTo>
                  <a:cubicBezTo>
                    <a:pt x="15" y="19"/>
                    <a:pt x="16" y="19"/>
                    <a:pt x="18" y="19"/>
                  </a:cubicBezTo>
                  <a:cubicBezTo>
                    <a:pt x="19" y="19"/>
                    <a:pt x="19" y="19"/>
                    <a:pt x="20" y="19"/>
                  </a:cubicBezTo>
                  <a:cubicBezTo>
                    <a:pt x="24" y="18"/>
                    <a:pt x="26" y="17"/>
                    <a:pt x="27" y="14"/>
                  </a:cubicBezTo>
                  <a:cubicBezTo>
                    <a:pt x="28" y="12"/>
                    <a:pt x="27" y="9"/>
                    <a:pt x="25" y="5"/>
                  </a:cubicBezTo>
                  <a:cubicBezTo>
                    <a:pt x="22" y="2"/>
                    <a:pt x="19" y="0"/>
                    <a:pt x="16" y="0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7" name="Freeform 106"/>
            <p:cNvSpPr>
              <a:spLocks/>
            </p:cNvSpPr>
            <p:nvPr userDrawn="1"/>
          </p:nvSpPr>
          <p:spPr bwMode="auto">
            <a:xfrm>
              <a:off x="5448300" y="11158224"/>
              <a:ext cx="34925" cy="42863"/>
            </a:xfrm>
            <a:custGeom>
              <a:avLst/>
              <a:gdLst>
                <a:gd name="T0" fmla="*/ 8 w 9"/>
                <a:gd name="T1" fmla="*/ 0 h 11"/>
                <a:gd name="T2" fmla="*/ 4 w 9"/>
                <a:gd name="T3" fmla="*/ 2 h 11"/>
                <a:gd name="T4" fmla="*/ 0 w 9"/>
                <a:gd name="T5" fmla="*/ 7 h 11"/>
                <a:gd name="T6" fmla="*/ 2 w 9"/>
                <a:gd name="T7" fmla="*/ 11 h 11"/>
                <a:gd name="T8" fmla="*/ 3 w 9"/>
                <a:gd name="T9" fmla="*/ 11 h 11"/>
                <a:gd name="T10" fmla="*/ 3 w 9"/>
                <a:gd name="T11" fmla="*/ 11 h 11"/>
                <a:gd name="T12" fmla="*/ 4 w 9"/>
                <a:gd name="T13" fmla="*/ 10 h 11"/>
                <a:gd name="T14" fmla="*/ 5 w 9"/>
                <a:gd name="T15" fmla="*/ 9 h 11"/>
                <a:gd name="T16" fmla="*/ 9 w 9"/>
                <a:gd name="T17" fmla="*/ 1 h 11"/>
                <a:gd name="T18" fmla="*/ 9 w 9"/>
                <a:gd name="T19" fmla="*/ 1 h 11"/>
                <a:gd name="T20" fmla="*/ 8 w 9"/>
                <a:gd name="T21" fmla="*/ 0 h 11"/>
                <a:gd name="T22" fmla="*/ 8 w 9"/>
                <a:gd name="T2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" h="11">
                  <a:moveTo>
                    <a:pt x="8" y="0"/>
                  </a:moveTo>
                  <a:cubicBezTo>
                    <a:pt x="7" y="1"/>
                    <a:pt x="5" y="1"/>
                    <a:pt x="4" y="2"/>
                  </a:cubicBezTo>
                  <a:cubicBezTo>
                    <a:pt x="2" y="3"/>
                    <a:pt x="0" y="5"/>
                    <a:pt x="0" y="7"/>
                  </a:cubicBezTo>
                  <a:cubicBezTo>
                    <a:pt x="0" y="8"/>
                    <a:pt x="1" y="10"/>
                    <a:pt x="2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5" y="10"/>
                    <a:pt x="5" y="10"/>
                    <a:pt x="5" y="9"/>
                  </a:cubicBezTo>
                  <a:cubicBezTo>
                    <a:pt x="9" y="7"/>
                    <a:pt x="9" y="6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3031175" y="1172670"/>
            <a:ext cx="2839379" cy="2292778"/>
          </a:xfrm>
        </p:spPr>
        <p:txBody>
          <a:bodyPr/>
          <a:lstStyle>
            <a:lvl1pPr>
              <a:defRPr sz="3000" b="1">
                <a:solidFill>
                  <a:srgbClr val="FF0000"/>
                </a:solidFill>
              </a:defRPr>
            </a:lvl1pPr>
            <a:lvl2pPr>
              <a:spcBef>
                <a:spcPts val="0"/>
              </a:spcBef>
              <a:defRPr b="0"/>
            </a:lvl2pPr>
            <a:lvl3pPr>
              <a:spcBef>
                <a:spcPts val="500"/>
              </a:spcBef>
              <a:defRPr sz="1500" b="0"/>
            </a:lvl3pPr>
            <a:lvl4pPr marL="447675" indent="-266700">
              <a:defRPr/>
            </a:lvl4pPr>
            <a:lvl5pPr marL="447675" indent="-180975"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ru-RU" dirty="0"/>
              <a:t>Цифра</a:t>
            </a:r>
          </a:p>
          <a:p>
            <a:pPr lvl="1"/>
            <a:r>
              <a:rPr lang="ru-RU" dirty="0"/>
              <a:t>Имя цифры</a:t>
            </a:r>
          </a:p>
          <a:p>
            <a:pPr lvl="2"/>
            <a:r>
              <a:rPr lang="ru-RU" dirty="0"/>
              <a:t>Описание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200">
                <a:solidFill>
                  <a:srgbClr val="004B9C"/>
                </a:solidFill>
              </a:defRPr>
            </a:lvl1pPr>
          </a:lstStyle>
          <a:p>
            <a:fld id="{AAAA9BC8-D508-4AAC-B08C-BBD4BD05A259}" type="datetime1">
              <a:rPr lang="ru-RU" smtClean="0"/>
              <a:t>10.06.2019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004B9C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solidFill>
                  <a:srgbClr val="004B9C"/>
                </a:solidFill>
              </a:defRPr>
            </a:lvl1pPr>
          </a:lstStyle>
          <a:p>
            <a:fld id="{3127BB1C-E94D-4EE2-8664-E54F423C2BB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Рисунок 2"/>
          <p:cNvSpPr>
            <a:spLocks noGrp="1"/>
          </p:cNvSpPr>
          <p:nvPr>
            <p:ph type="pic" idx="15"/>
          </p:nvPr>
        </p:nvSpPr>
        <p:spPr>
          <a:xfrm>
            <a:off x="372000" y="1160217"/>
            <a:ext cx="2285965" cy="2307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28" name="Рисунок 2"/>
          <p:cNvSpPr>
            <a:spLocks noGrp="1"/>
          </p:cNvSpPr>
          <p:nvPr>
            <p:ph type="pic" idx="17"/>
          </p:nvPr>
        </p:nvSpPr>
        <p:spPr>
          <a:xfrm>
            <a:off x="6096525" y="1160217"/>
            <a:ext cx="2285965" cy="2307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33" name="Объект 2"/>
          <p:cNvSpPr>
            <a:spLocks noGrp="1"/>
          </p:cNvSpPr>
          <p:nvPr>
            <p:ph idx="18" hasCustomPrompt="1"/>
          </p:nvPr>
        </p:nvSpPr>
        <p:spPr>
          <a:xfrm>
            <a:off x="3031175" y="3801570"/>
            <a:ext cx="2839379" cy="2292778"/>
          </a:xfrm>
        </p:spPr>
        <p:txBody>
          <a:bodyPr/>
          <a:lstStyle>
            <a:lvl1pPr>
              <a:defRPr sz="3000" b="1">
                <a:solidFill>
                  <a:srgbClr val="FF0000"/>
                </a:solidFill>
              </a:defRPr>
            </a:lvl1pPr>
            <a:lvl2pPr>
              <a:spcBef>
                <a:spcPts val="0"/>
              </a:spcBef>
              <a:defRPr b="0"/>
            </a:lvl2pPr>
            <a:lvl3pPr>
              <a:spcBef>
                <a:spcPts val="500"/>
              </a:spcBef>
              <a:defRPr sz="1500" b="0"/>
            </a:lvl3pPr>
            <a:lvl4pPr marL="447675" indent="-266700">
              <a:defRPr/>
            </a:lvl4pPr>
            <a:lvl5pPr marL="447675" indent="-180975"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ru-RU" dirty="0"/>
              <a:t>Цифра</a:t>
            </a:r>
          </a:p>
          <a:p>
            <a:pPr lvl="1"/>
            <a:r>
              <a:rPr lang="ru-RU" dirty="0"/>
              <a:t>Имя цифры</a:t>
            </a:r>
          </a:p>
          <a:p>
            <a:pPr lvl="2"/>
            <a:r>
              <a:rPr lang="ru-RU" dirty="0"/>
              <a:t>Описание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34" name="Рисунок 2"/>
          <p:cNvSpPr>
            <a:spLocks noGrp="1"/>
          </p:cNvSpPr>
          <p:nvPr>
            <p:ph type="pic" idx="19"/>
          </p:nvPr>
        </p:nvSpPr>
        <p:spPr>
          <a:xfrm>
            <a:off x="372000" y="3789117"/>
            <a:ext cx="2285965" cy="2307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36" name="Рисунок 2"/>
          <p:cNvSpPr>
            <a:spLocks noGrp="1"/>
          </p:cNvSpPr>
          <p:nvPr>
            <p:ph type="pic" idx="21"/>
          </p:nvPr>
        </p:nvSpPr>
        <p:spPr>
          <a:xfrm>
            <a:off x="6096525" y="3789117"/>
            <a:ext cx="2285965" cy="2307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240" name="Объект 2"/>
          <p:cNvSpPr>
            <a:spLocks noGrp="1"/>
          </p:cNvSpPr>
          <p:nvPr>
            <p:ph idx="22" hasCustomPrompt="1"/>
          </p:nvPr>
        </p:nvSpPr>
        <p:spPr>
          <a:xfrm>
            <a:off x="8765225" y="1172670"/>
            <a:ext cx="2839379" cy="2292778"/>
          </a:xfrm>
        </p:spPr>
        <p:txBody>
          <a:bodyPr/>
          <a:lstStyle>
            <a:lvl1pPr>
              <a:defRPr sz="3000" b="1">
                <a:solidFill>
                  <a:srgbClr val="FF0000"/>
                </a:solidFill>
              </a:defRPr>
            </a:lvl1pPr>
            <a:lvl2pPr>
              <a:spcBef>
                <a:spcPts val="0"/>
              </a:spcBef>
              <a:defRPr b="0"/>
            </a:lvl2pPr>
            <a:lvl3pPr>
              <a:spcBef>
                <a:spcPts val="500"/>
              </a:spcBef>
              <a:defRPr sz="1500" b="0"/>
            </a:lvl3pPr>
            <a:lvl4pPr marL="447675" indent="-266700">
              <a:defRPr/>
            </a:lvl4pPr>
            <a:lvl5pPr marL="447675" indent="-180975"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ru-RU" dirty="0"/>
              <a:t>Цифра</a:t>
            </a:r>
          </a:p>
          <a:p>
            <a:pPr lvl="1"/>
            <a:r>
              <a:rPr lang="ru-RU" dirty="0"/>
              <a:t>Имя цифры</a:t>
            </a:r>
          </a:p>
          <a:p>
            <a:pPr lvl="2"/>
            <a:r>
              <a:rPr lang="ru-RU" dirty="0"/>
              <a:t>Описание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241" name="Объект 2"/>
          <p:cNvSpPr>
            <a:spLocks noGrp="1"/>
          </p:cNvSpPr>
          <p:nvPr>
            <p:ph idx="23" hasCustomPrompt="1"/>
          </p:nvPr>
        </p:nvSpPr>
        <p:spPr>
          <a:xfrm>
            <a:off x="8765225" y="3801570"/>
            <a:ext cx="2839379" cy="2292778"/>
          </a:xfrm>
        </p:spPr>
        <p:txBody>
          <a:bodyPr/>
          <a:lstStyle>
            <a:lvl1pPr>
              <a:defRPr sz="3000" b="1">
                <a:solidFill>
                  <a:srgbClr val="FF0000"/>
                </a:solidFill>
              </a:defRPr>
            </a:lvl1pPr>
            <a:lvl2pPr>
              <a:spcBef>
                <a:spcPts val="0"/>
              </a:spcBef>
              <a:defRPr b="0"/>
            </a:lvl2pPr>
            <a:lvl3pPr>
              <a:spcBef>
                <a:spcPts val="500"/>
              </a:spcBef>
              <a:defRPr sz="1500" b="0"/>
            </a:lvl3pPr>
            <a:lvl4pPr marL="447675" indent="-266700">
              <a:defRPr/>
            </a:lvl4pPr>
            <a:lvl5pPr marL="447675" indent="-180975"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ru-RU" dirty="0"/>
              <a:t>Цифра</a:t>
            </a:r>
          </a:p>
          <a:p>
            <a:pPr lvl="1"/>
            <a:r>
              <a:rPr lang="ru-RU" dirty="0"/>
              <a:t>Имя цифры</a:t>
            </a:r>
          </a:p>
          <a:p>
            <a:pPr lvl="2"/>
            <a:r>
              <a:rPr lang="ru-RU" dirty="0"/>
              <a:t>Описание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82559934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2000" y="3390900"/>
            <a:ext cx="2688700" cy="3090899"/>
          </a:xfrm>
        </p:spPr>
        <p:txBody>
          <a:bodyPr/>
          <a:lstStyle>
            <a:lvl2pPr>
              <a:defRPr/>
            </a:lvl2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Заголовок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200">
                <a:solidFill>
                  <a:srgbClr val="004B9C"/>
                </a:solidFill>
              </a:defRPr>
            </a:lvl1pPr>
          </a:lstStyle>
          <a:p>
            <a:fld id="{0D5994D4-219A-4841-8510-64D186F048F9}" type="datetime1">
              <a:rPr lang="ru-RU" smtClean="0"/>
              <a:t>10.06.2019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004B9C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solidFill>
                  <a:srgbClr val="004B9C"/>
                </a:solidFill>
              </a:defRPr>
            </a:lvl1pPr>
          </a:lstStyle>
          <a:p>
            <a:fld id="{3127BB1C-E94D-4EE2-8664-E54F423C2BB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Рисунок 2"/>
          <p:cNvSpPr>
            <a:spLocks noGrp="1"/>
          </p:cNvSpPr>
          <p:nvPr>
            <p:ph type="pic" idx="15"/>
          </p:nvPr>
        </p:nvSpPr>
        <p:spPr>
          <a:xfrm>
            <a:off x="372000" y="1139399"/>
            <a:ext cx="2688700" cy="193400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4" name="Объект 2"/>
          <p:cNvSpPr>
            <a:spLocks noGrp="1"/>
          </p:cNvSpPr>
          <p:nvPr>
            <p:ph idx="16"/>
          </p:nvPr>
        </p:nvSpPr>
        <p:spPr>
          <a:xfrm>
            <a:off x="3340100" y="3390900"/>
            <a:ext cx="2705100" cy="3090899"/>
          </a:xfrm>
        </p:spPr>
        <p:txBody>
          <a:bodyPr/>
          <a:lstStyle>
            <a:lvl2pPr>
              <a:defRPr/>
            </a:lvl2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Заголовок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5" name="Рисунок 2"/>
          <p:cNvSpPr>
            <a:spLocks noGrp="1"/>
          </p:cNvSpPr>
          <p:nvPr>
            <p:ph type="pic" idx="17"/>
          </p:nvPr>
        </p:nvSpPr>
        <p:spPr>
          <a:xfrm>
            <a:off x="3340100" y="1139399"/>
            <a:ext cx="2705100" cy="193400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6" name="Объект 2"/>
          <p:cNvSpPr>
            <a:spLocks noGrp="1"/>
          </p:cNvSpPr>
          <p:nvPr>
            <p:ph idx="18"/>
          </p:nvPr>
        </p:nvSpPr>
        <p:spPr>
          <a:xfrm>
            <a:off x="6321680" y="3390900"/>
            <a:ext cx="2708019" cy="3090899"/>
          </a:xfrm>
        </p:spPr>
        <p:txBody>
          <a:bodyPr/>
          <a:lstStyle>
            <a:lvl2pPr>
              <a:defRPr/>
            </a:lvl2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Заголовок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7" name="Рисунок 2"/>
          <p:cNvSpPr>
            <a:spLocks noGrp="1"/>
          </p:cNvSpPr>
          <p:nvPr>
            <p:ph type="pic" idx="19"/>
          </p:nvPr>
        </p:nvSpPr>
        <p:spPr>
          <a:xfrm>
            <a:off x="6321680" y="1139399"/>
            <a:ext cx="2708019" cy="193400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8" name="Объект 2"/>
          <p:cNvSpPr>
            <a:spLocks noGrp="1"/>
          </p:cNvSpPr>
          <p:nvPr>
            <p:ph idx="20"/>
          </p:nvPr>
        </p:nvSpPr>
        <p:spPr>
          <a:xfrm>
            <a:off x="9300098" y="3390900"/>
            <a:ext cx="2688702" cy="3090899"/>
          </a:xfrm>
        </p:spPr>
        <p:txBody>
          <a:bodyPr/>
          <a:lstStyle>
            <a:lvl2pPr>
              <a:defRPr/>
            </a:lvl2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Заголовок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9" name="Рисунок 2"/>
          <p:cNvSpPr>
            <a:spLocks noGrp="1"/>
          </p:cNvSpPr>
          <p:nvPr>
            <p:ph type="pic" idx="21"/>
          </p:nvPr>
        </p:nvSpPr>
        <p:spPr>
          <a:xfrm>
            <a:off x="9300098" y="1139399"/>
            <a:ext cx="2688702" cy="193400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8915973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2000" y="0"/>
            <a:ext cx="10303200" cy="1009650"/>
          </a:xfrm>
        </p:spPr>
        <p:txBody>
          <a:bodyPr anchor="ctr" anchorCtr="0"/>
          <a:lstStyle>
            <a:lvl1pPr>
              <a:defRPr sz="3000" b="1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1139400"/>
            <a:ext cx="6172200" cy="47216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72000" y="1139400"/>
            <a:ext cx="4400025" cy="4729588"/>
          </a:xfrm>
        </p:spPr>
        <p:txBody>
          <a:bodyPr/>
          <a:lstStyle>
            <a:lvl1pPr marL="0" indent="0">
              <a:spcBef>
                <a:spcPts val="500"/>
              </a:spcBef>
              <a:buNone/>
              <a:defRPr sz="1500"/>
            </a:lvl1pPr>
            <a:lvl2pPr marL="0" indent="0">
              <a:spcBef>
                <a:spcPts val="1500"/>
              </a:spcBef>
              <a:buNone/>
              <a:defRPr sz="2000" b="1" baseline="0"/>
            </a:lvl2pPr>
            <a:lvl3pPr marL="628650" indent="-266700">
              <a:spcBef>
                <a:spcPts val="500"/>
              </a:spcBef>
              <a:buFont typeface="Webdings" panose="05030102010509060703" pitchFamily="18" charset="2"/>
              <a:buChar char="4"/>
              <a:defRPr sz="1500" b="0" baseline="0"/>
            </a:lvl3pPr>
            <a:lvl4pPr marL="895350" indent="-180975">
              <a:buClr>
                <a:schemeClr val="bg1">
                  <a:lumMod val="50000"/>
                </a:schemeClr>
              </a:buClr>
              <a:buSzPct val="100000"/>
              <a:buFont typeface="Arial" panose="020B0604020202020204" pitchFamily="34" charset="0"/>
              <a:buChar char="•"/>
              <a:defRPr sz="1500"/>
            </a:lvl4pPr>
            <a:lvl5pPr marL="628650" indent="-266700">
              <a:spcBef>
                <a:spcPts val="500"/>
              </a:spcBef>
              <a:buFont typeface="+mj-lt"/>
              <a:buAutoNum type="arabicPeriod"/>
              <a:defRPr sz="1500" i="0"/>
            </a:lvl5pPr>
            <a:lvl6pPr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  <a:defRPr sz="2000" i="0"/>
            </a:lvl6pPr>
            <a:lvl7pPr marL="361950" indent="0">
              <a:buNone/>
              <a:defRPr sz="1200" i="1">
                <a:solidFill>
                  <a:schemeClr val="bg1">
                    <a:lumMod val="50000"/>
                  </a:schemeClr>
                </a:solidFill>
                <a:effectLst/>
              </a:defRPr>
            </a:lvl7pPr>
            <a:lvl8pPr marL="361950" indent="0">
              <a:spcBef>
                <a:spcPts val="1500"/>
              </a:spcBef>
              <a:spcAft>
                <a:spcPts val="500"/>
              </a:spcAft>
              <a:buNone/>
              <a:tabLst/>
              <a:defRPr sz="2000" i="1"/>
            </a:lvl8pPr>
            <a:lvl9pPr marL="0" indent="0">
              <a:buNone/>
              <a:defRPr sz="3000" i="0" baseline="0"/>
            </a:lvl9pPr>
          </a:lstStyle>
          <a:p>
            <a:pPr lvl="0"/>
            <a:r>
              <a:rPr lang="ru-RU" dirty="0"/>
              <a:t>Образец текста</a:t>
            </a:r>
            <a:endParaRPr lang="en-US" dirty="0"/>
          </a:p>
          <a:p>
            <a:pPr lvl="1"/>
            <a:r>
              <a:rPr lang="ru-RU" dirty="0"/>
              <a:t>Заголовок 1</a:t>
            </a:r>
          </a:p>
          <a:p>
            <a:pPr lvl="2"/>
            <a:r>
              <a:rPr lang="ru-RU" dirty="0"/>
              <a:t>Список</a:t>
            </a:r>
          </a:p>
          <a:p>
            <a:pPr lvl="3"/>
            <a:r>
              <a:rPr lang="ru-RU" dirty="0"/>
              <a:t>Вложенный список</a:t>
            </a:r>
          </a:p>
          <a:p>
            <a:pPr lvl="4"/>
            <a:r>
              <a:rPr lang="ru-RU" dirty="0"/>
              <a:t>Нумерованный список</a:t>
            </a:r>
          </a:p>
          <a:p>
            <a:pPr lvl="5"/>
            <a:r>
              <a:rPr lang="ru-RU" dirty="0"/>
              <a:t>Крупный текст</a:t>
            </a:r>
          </a:p>
          <a:p>
            <a:pPr lvl="6"/>
            <a:r>
              <a:rPr lang="ru-RU" dirty="0"/>
              <a:t>Примечание</a:t>
            </a:r>
          </a:p>
          <a:p>
            <a:pPr lvl="7"/>
            <a:r>
              <a:rPr lang="ru-RU" dirty="0"/>
              <a:t>Цитата</a:t>
            </a:r>
          </a:p>
          <a:p>
            <a:pPr lvl="8"/>
            <a:r>
              <a:rPr lang="ru-RU" dirty="0"/>
              <a:t>Очень крупный текст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DEBF5-4325-4EA7-866B-577E6CDFBE0D}" type="datetime1">
              <a:rPr lang="ru-RU" smtClean="0"/>
              <a:t>10.06.2019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7BB1C-E94D-4EE2-8664-E54F423C2B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496420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2000" y="0"/>
            <a:ext cx="9921600" cy="1009650"/>
          </a:xfrm>
        </p:spPr>
        <p:txBody>
          <a:bodyPr anchor="ctr"/>
          <a:lstStyle>
            <a:lvl1pPr>
              <a:defRPr sz="3000" b="1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1521000"/>
            <a:ext cx="6172200" cy="43400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72000" y="1521000"/>
            <a:ext cx="4400025" cy="43479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49D17-BA20-4129-9A1E-DD94C113BC56}" type="datetime1">
              <a:rPr lang="ru-RU" smtClean="0"/>
              <a:t>10.06.2019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7BB1C-E94D-4EE2-8664-E54F423C2B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744248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61C47-97AF-404C-BD4B-73B37D531C40}" type="datetime1">
              <a:rPr lang="ru-RU" smtClean="0"/>
              <a:t>10.06.2019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7BB1C-E94D-4EE2-8664-E54F423C2B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574446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D6CD0-4848-4082-B54B-9A1C7DB30340}" type="datetime1">
              <a:rPr lang="ru-RU" smtClean="0"/>
              <a:t>10.06.2019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7BB1C-E94D-4EE2-8664-E54F423C2B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441904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8EA97-8323-479B-A5A2-03D173FCCC8F}" type="datetime1">
              <a:rPr lang="ru-RU" smtClean="0"/>
              <a:t>10.06.2019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7BB1C-E94D-4EE2-8664-E54F423C2B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781260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 userDrawn="1"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871" tIns="60936" rIns="121871" bIns="60936" rtlCol="0" anchor="ctr"/>
          <a:lstStyle/>
          <a:p>
            <a:pPr algn="ctr"/>
            <a:endParaRPr lang="ru-RU">
              <a:ln>
                <a:noFill/>
              </a:ln>
              <a:solidFill>
                <a:schemeClr val="tx1"/>
              </a:solidFill>
            </a:endParaRPr>
          </a:p>
        </p:txBody>
      </p:sp>
      <p:grpSp>
        <p:nvGrpSpPr>
          <p:cNvPr id="108" name="Группа 107"/>
          <p:cNvGrpSpPr/>
          <p:nvPr userDrawn="1"/>
        </p:nvGrpSpPr>
        <p:grpSpPr>
          <a:xfrm>
            <a:off x="-4763" y="701676"/>
            <a:ext cx="3421063" cy="5640388"/>
            <a:chOff x="-4763" y="701676"/>
            <a:chExt cx="3421063" cy="5640388"/>
          </a:xfrm>
        </p:grpSpPr>
        <p:sp>
          <p:nvSpPr>
            <p:cNvPr id="6" name="Freeform 5"/>
            <p:cNvSpPr>
              <a:spLocks/>
            </p:cNvSpPr>
            <p:nvPr userDrawn="1"/>
          </p:nvSpPr>
          <p:spPr bwMode="auto">
            <a:xfrm>
              <a:off x="57150" y="2190751"/>
              <a:ext cx="195263" cy="457200"/>
            </a:xfrm>
            <a:custGeom>
              <a:avLst/>
              <a:gdLst>
                <a:gd name="T0" fmla="*/ 3 w 48"/>
                <a:gd name="T1" fmla="*/ 48 h 112"/>
                <a:gd name="T2" fmla="*/ 9 w 48"/>
                <a:gd name="T3" fmla="*/ 78 h 112"/>
                <a:gd name="T4" fmla="*/ 35 w 48"/>
                <a:gd name="T5" fmla="*/ 112 h 112"/>
                <a:gd name="T6" fmla="*/ 47 w 48"/>
                <a:gd name="T7" fmla="*/ 90 h 112"/>
                <a:gd name="T8" fmla="*/ 44 w 48"/>
                <a:gd name="T9" fmla="*/ 57 h 112"/>
                <a:gd name="T10" fmla="*/ 24 w 48"/>
                <a:gd name="T11" fmla="*/ 0 h 112"/>
                <a:gd name="T12" fmla="*/ 3 w 48"/>
                <a:gd name="T13" fmla="*/ 48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112">
                  <a:moveTo>
                    <a:pt x="3" y="48"/>
                  </a:moveTo>
                  <a:cubicBezTo>
                    <a:pt x="0" y="61"/>
                    <a:pt x="3" y="70"/>
                    <a:pt x="9" y="78"/>
                  </a:cubicBezTo>
                  <a:cubicBezTo>
                    <a:pt x="15" y="86"/>
                    <a:pt x="25" y="95"/>
                    <a:pt x="35" y="112"/>
                  </a:cubicBezTo>
                  <a:cubicBezTo>
                    <a:pt x="35" y="112"/>
                    <a:pt x="46" y="98"/>
                    <a:pt x="47" y="90"/>
                  </a:cubicBezTo>
                  <a:cubicBezTo>
                    <a:pt x="48" y="82"/>
                    <a:pt x="46" y="64"/>
                    <a:pt x="44" y="57"/>
                  </a:cubicBezTo>
                  <a:cubicBezTo>
                    <a:pt x="41" y="49"/>
                    <a:pt x="32" y="25"/>
                    <a:pt x="24" y="0"/>
                  </a:cubicBezTo>
                  <a:cubicBezTo>
                    <a:pt x="24" y="0"/>
                    <a:pt x="6" y="34"/>
                    <a:pt x="3" y="48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" name="Freeform 6"/>
            <p:cNvSpPr>
              <a:spLocks/>
            </p:cNvSpPr>
            <p:nvPr userDrawn="1"/>
          </p:nvSpPr>
          <p:spPr bwMode="auto">
            <a:xfrm>
              <a:off x="509588" y="3265488"/>
              <a:ext cx="130175" cy="142875"/>
            </a:xfrm>
            <a:custGeom>
              <a:avLst/>
              <a:gdLst>
                <a:gd name="T0" fmla="*/ 32 w 32"/>
                <a:gd name="T1" fmla="*/ 15 h 35"/>
                <a:gd name="T2" fmla="*/ 17 w 32"/>
                <a:gd name="T3" fmla="*/ 0 h 35"/>
                <a:gd name="T4" fmla="*/ 0 w 32"/>
                <a:gd name="T5" fmla="*/ 33 h 35"/>
                <a:gd name="T6" fmla="*/ 15 w 32"/>
                <a:gd name="T7" fmla="*/ 29 h 35"/>
                <a:gd name="T8" fmla="*/ 32 w 32"/>
                <a:gd name="T9" fmla="*/ 1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5">
                  <a:moveTo>
                    <a:pt x="32" y="15"/>
                  </a:moveTo>
                  <a:cubicBezTo>
                    <a:pt x="28" y="12"/>
                    <a:pt x="20" y="4"/>
                    <a:pt x="17" y="0"/>
                  </a:cubicBezTo>
                  <a:cubicBezTo>
                    <a:pt x="17" y="0"/>
                    <a:pt x="3" y="26"/>
                    <a:pt x="0" y="33"/>
                  </a:cubicBezTo>
                  <a:cubicBezTo>
                    <a:pt x="0" y="33"/>
                    <a:pt x="7" y="35"/>
                    <a:pt x="15" y="29"/>
                  </a:cubicBezTo>
                  <a:cubicBezTo>
                    <a:pt x="23" y="24"/>
                    <a:pt x="24" y="22"/>
                    <a:pt x="32" y="15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" name="Freeform 7"/>
            <p:cNvSpPr>
              <a:spLocks/>
            </p:cNvSpPr>
            <p:nvPr userDrawn="1"/>
          </p:nvSpPr>
          <p:spPr bwMode="auto">
            <a:xfrm>
              <a:off x="285750" y="3916363"/>
              <a:ext cx="171450" cy="342900"/>
            </a:xfrm>
            <a:custGeom>
              <a:avLst/>
              <a:gdLst>
                <a:gd name="T0" fmla="*/ 17 w 42"/>
                <a:gd name="T1" fmla="*/ 0 h 84"/>
                <a:gd name="T2" fmla="*/ 3 w 42"/>
                <a:gd name="T3" fmla="*/ 43 h 84"/>
                <a:gd name="T4" fmla="*/ 26 w 42"/>
                <a:gd name="T5" fmla="*/ 84 h 84"/>
                <a:gd name="T6" fmla="*/ 40 w 42"/>
                <a:gd name="T7" fmla="*/ 49 h 84"/>
                <a:gd name="T8" fmla="*/ 17 w 42"/>
                <a:gd name="T9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84">
                  <a:moveTo>
                    <a:pt x="17" y="0"/>
                  </a:moveTo>
                  <a:cubicBezTo>
                    <a:pt x="13" y="6"/>
                    <a:pt x="0" y="29"/>
                    <a:pt x="3" y="43"/>
                  </a:cubicBezTo>
                  <a:cubicBezTo>
                    <a:pt x="7" y="56"/>
                    <a:pt x="21" y="75"/>
                    <a:pt x="26" y="84"/>
                  </a:cubicBezTo>
                  <a:cubicBezTo>
                    <a:pt x="26" y="84"/>
                    <a:pt x="37" y="60"/>
                    <a:pt x="40" y="49"/>
                  </a:cubicBezTo>
                  <a:cubicBezTo>
                    <a:pt x="42" y="39"/>
                    <a:pt x="40" y="21"/>
                    <a:pt x="17" y="0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" name="Freeform 8"/>
            <p:cNvSpPr>
              <a:spLocks/>
            </p:cNvSpPr>
            <p:nvPr userDrawn="1"/>
          </p:nvSpPr>
          <p:spPr bwMode="auto">
            <a:xfrm>
              <a:off x="171450" y="1858963"/>
              <a:ext cx="187325" cy="363538"/>
            </a:xfrm>
            <a:custGeom>
              <a:avLst/>
              <a:gdLst>
                <a:gd name="T0" fmla="*/ 6 w 46"/>
                <a:gd name="T1" fmla="*/ 44 h 89"/>
                <a:gd name="T2" fmla="*/ 12 w 46"/>
                <a:gd name="T3" fmla="*/ 89 h 89"/>
                <a:gd name="T4" fmla="*/ 24 w 46"/>
                <a:gd name="T5" fmla="*/ 49 h 89"/>
                <a:gd name="T6" fmla="*/ 46 w 46"/>
                <a:gd name="T7" fmla="*/ 0 h 89"/>
                <a:gd name="T8" fmla="*/ 6 w 46"/>
                <a:gd name="T9" fmla="*/ 44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89">
                  <a:moveTo>
                    <a:pt x="6" y="44"/>
                  </a:moveTo>
                  <a:cubicBezTo>
                    <a:pt x="0" y="63"/>
                    <a:pt x="12" y="89"/>
                    <a:pt x="12" y="89"/>
                  </a:cubicBezTo>
                  <a:cubicBezTo>
                    <a:pt x="11" y="82"/>
                    <a:pt x="16" y="62"/>
                    <a:pt x="24" y="49"/>
                  </a:cubicBezTo>
                  <a:cubicBezTo>
                    <a:pt x="32" y="36"/>
                    <a:pt x="41" y="18"/>
                    <a:pt x="46" y="0"/>
                  </a:cubicBezTo>
                  <a:cubicBezTo>
                    <a:pt x="23" y="9"/>
                    <a:pt x="10" y="30"/>
                    <a:pt x="6" y="44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" name="Freeform 9"/>
            <p:cNvSpPr>
              <a:spLocks/>
            </p:cNvSpPr>
            <p:nvPr userDrawn="1"/>
          </p:nvSpPr>
          <p:spPr bwMode="auto">
            <a:xfrm>
              <a:off x="-4763" y="2079626"/>
              <a:ext cx="111125" cy="323850"/>
            </a:xfrm>
            <a:custGeom>
              <a:avLst/>
              <a:gdLst>
                <a:gd name="T0" fmla="*/ 0 w 27"/>
                <a:gd name="T1" fmla="*/ 0 h 79"/>
                <a:gd name="T2" fmla="*/ 0 w 27"/>
                <a:gd name="T3" fmla="*/ 0 h 79"/>
                <a:gd name="T4" fmla="*/ 0 w 27"/>
                <a:gd name="T5" fmla="*/ 0 h 79"/>
                <a:gd name="T6" fmla="*/ 0 w 27"/>
                <a:gd name="T7" fmla="*/ 79 h 79"/>
                <a:gd name="T8" fmla="*/ 0 w 27"/>
                <a:gd name="T9" fmla="*/ 79 h 79"/>
                <a:gd name="T10" fmla="*/ 25 w 27"/>
                <a:gd name="T11" fmla="*/ 27 h 79"/>
                <a:gd name="T12" fmla="*/ 0 w 27"/>
                <a:gd name="T13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79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1" y="68"/>
                    <a:pt x="27" y="41"/>
                    <a:pt x="25" y="27"/>
                  </a:cubicBezTo>
                  <a:cubicBezTo>
                    <a:pt x="24" y="12"/>
                    <a:pt x="5" y="2"/>
                    <a:pt x="0" y="0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4" name="Freeform 10"/>
            <p:cNvSpPr>
              <a:spLocks/>
            </p:cNvSpPr>
            <p:nvPr userDrawn="1"/>
          </p:nvSpPr>
          <p:spPr bwMode="auto">
            <a:xfrm>
              <a:off x="371475" y="3589338"/>
              <a:ext cx="174625" cy="388938"/>
            </a:xfrm>
            <a:custGeom>
              <a:avLst/>
              <a:gdLst>
                <a:gd name="T0" fmla="*/ 26 w 43"/>
                <a:gd name="T1" fmla="*/ 0 h 95"/>
                <a:gd name="T2" fmla="*/ 4 w 43"/>
                <a:gd name="T3" fmla="*/ 34 h 95"/>
                <a:gd name="T4" fmla="*/ 6 w 43"/>
                <a:gd name="T5" fmla="*/ 68 h 95"/>
                <a:gd name="T6" fmla="*/ 19 w 43"/>
                <a:gd name="T7" fmla="*/ 95 h 95"/>
                <a:gd name="T8" fmla="*/ 39 w 43"/>
                <a:gd name="T9" fmla="*/ 64 h 95"/>
                <a:gd name="T10" fmla="*/ 39 w 43"/>
                <a:gd name="T11" fmla="*/ 31 h 95"/>
                <a:gd name="T12" fmla="*/ 26 w 43"/>
                <a:gd name="T1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" h="95">
                  <a:moveTo>
                    <a:pt x="26" y="0"/>
                  </a:moveTo>
                  <a:cubicBezTo>
                    <a:pt x="20" y="12"/>
                    <a:pt x="7" y="24"/>
                    <a:pt x="4" y="34"/>
                  </a:cubicBezTo>
                  <a:cubicBezTo>
                    <a:pt x="1" y="46"/>
                    <a:pt x="0" y="54"/>
                    <a:pt x="6" y="68"/>
                  </a:cubicBezTo>
                  <a:cubicBezTo>
                    <a:pt x="11" y="80"/>
                    <a:pt x="17" y="87"/>
                    <a:pt x="19" y="95"/>
                  </a:cubicBezTo>
                  <a:cubicBezTo>
                    <a:pt x="19" y="95"/>
                    <a:pt x="36" y="73"/>
                    <a:pt x="39" y="64"/>
                  </a:cubicBezTo>
                  <a:cubicBezTo>
                    <a:pt x="42" y="55"/>
                    <a:pt x="43" y="40"/>
                    <a:pt x="39" y="31"/>
                  </a:cubicBezTo>
                  <a:cubicBezTo>
                    <a:pt x="36" y="21"/>
                    <a:pt x="30" y="9"/>
                    <a:pt x="26" y="0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6" name="Freeform 11"/>
            <p:cNvSpPr>
              <a:spLocks/>
            </p:cNvSpPr>
            <p:nvPr userDrawn="1"/>
          </p:nvSpPr>
          <p:spPr bwMode="auto">
            <a:xfrm>
              <a:off x="228600" y="2185988"/>
              <a:ext cx="150813" cy="368300"/>
            </a:xfrm>
            <a:custGeom>
              <a:avLst/>
              <a:gdLst>
                <a:gd name="T0" fmla="*/ 36 w 37"/>
                <a:gd name="T1" fmla="*/ 39 h 90"/>
                <a:gd name="T2" fmla="*/ 16 w 37"/>
                <a:gd name="T3" fmla="*/ 0 h 90"/>
                <a:gd name="T4" fmla="*/ 6 w 37"/>
                <a:gd name="T5" fmla="*/ 47 h 90"/>
                <a:gd name="T6" fmla="*/ 31 w 37"/>
                <a:gd name="T7" fmla="*/ 90 h 90"/>
                <a:gd name="T8" fmla="*/ 36 w 37"/>
                <a:gd name="T9" fmla="*/ 39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90">
                  <a:moveTo>
                    <a:pt x="36" y="39"/>
                  </a:moveTo>
                  <a:cubicBezTo>
                    <a:pt x="34" y="17"/>
                    <a:pt x="26" y="8"/>
                    <a:pt x="16" y="0"/>
                  </a:cubicBezTo>
                  <a:cubicBezTo>
                    <a:pt x="12" y="10"/>
                    <a:pt x="0" y="28"/>
                    <a:pt x="6" y="47"/>
                  </a:cubicBezTo>
                  <a:cubicBezTo>
                    <a:pt x="11" y="66"/>
                    <a:pt x="23" y="74"/>
                    <a:pt x="31" y="90"/>
                  </a:cubicBezTo>
                  <a:cubicBezTo>
                    <a:pt x="31" y="90"/>
                    <a:pt x="37" y="61"/>
                    <a:pt x="36" y="39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7" name="Freeform 12"/>
            <p:cNvSpPr>
              <a:spLocks/>
            </p:cNvSpPr>
            <p:nvPr userDrawn="1"/>
          </p:nvSpPr>
          <p:spPr bwMode="auto">
            <a:xfrm>
              <a:off x="419100" y="4349751"/>
              <a:ext cx="290513" cy="220663"/>
            </a:xfrm>
            <a:custGeom>
              <a:avLst/>
              <a:gdLst>
                <a:gd name="T0" fmla="*/ 71 w 71"/>
                <a:gd name="T1" fmla="*/ 54 h 54"/>
                <a:gd name="T2" fmla="*/ 43 w 71"/>
                <a:gd name="T3" fmla="*/ 24 h 54"/>
                <a:gd name="T4" fmla="*/ 7 w 71"/>
                <a:gd name="T5" fmla="*/ 0 h 54"/>
                <a:gd name="T6" fmla="*/ 0 w 71"/>
                <a:gd name="T7" fmla="*/ 27 h 54"/>
                <a:gd name="T8" fmla="*/ 35 w 71"/>
                <a:gd name="T9" fmla="*/ 44 h 54"/>
                <a:gd name="T10" fmla="*/ 71 w 71"/>
                <a:gd name="T11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1" h="54">
                  <a:moveTo>
                    <a:pt x="71" y="54"/>
                  </a:moveTo>
                  <a:cubicBezTo>
                    <a:pt x="67" y="48"/>
                    <a:pt x="51" y="30"/>
                    <a:pt x="43" y="24"/>
                  </a:cubicBezTo>
                  <a:cubicBezTo>
                    <a:pt x="34" y="17"/>
                    <a:pt x="7" y="0"/>
                    <a:pt x="7" y="0"/>
                  </a:cubicBezTo>
                  <a:cubicBezTo>
                    <a:pt x="9" y="14"/>
                    <a:pt x="3" y="22"/>
                    <a:pt x="0" y="27"/>
                  </a:cubicBezTo>
                  <a:cubicBezTo>
                    <a:pt x="6" y="30"/>
                    <a:pt x="18" y="38"/>
                    <a:pt x="35" y="44"/>
                  </a:cubicBezTo>
                  <a:cubicBezTo>
                    <a:pt x="51" y="49"/>
                    <a:pt x="71" y="54"/>
                    <a:pt x="71" y="54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8" name="Freeform 13"/>
            <p:cNvSpPr>
              <a:spLocks/>
            </p:cNvSpPr>
            <p:nvPr userDrawn="1"/>
          </p:nvSpPr>
          <p:spPr bwMode="auto">
            <a:xfrm>
              <a:off x="392113" y="2959101"/>
              <a:ext cx="174625" cy="409575"/>
            </a:xfrm>
            <a:custGeom>
              <a:avLst/>
              <a:gdLst>
                <a:gd name="T0" fmla="*/ 16 w 43"/>
                <a:gd name="T1" fmla="*/ 0 h 100"/>
                <a:gd name="T2" fmla="*/ 0 w 43"/>
                <a:gd name="T3" fmla="*/ 29 h 100"/>
                <a:gd name="T4" fmla="*/ 3 w 43"/>
                <a:gd name="T5" fmla="*/ 62 h 100"/>
                <a:gd name="T6" fmla="*/ 24 w 43"/>
                <a:gd name="T7" fmla="*/ 100 h 100"/>
                <a:gd name="T8" fmla="*/ 42 w 43"/>
                <a:gd name="T9" fmla="*/ 53 h 100"/>
                <a:gd name="T10" fmla="*/ 41 w 43"/>
                <a:gd name="T11" fmla="*/ 23 h 100"/>
                <a:gd name="T12" fmla="*/ 16 w 43"/>
                <a:gd name="T13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" h="100">
                  <a:moveTo>
                    <a:pt x="16" y="0"/>
                  </a:moveTo>
                  <a:cubicBezTo>
                    <a:pt x="11" y="12"/>
                    <a:pt x="0" y="29"/>
                    <a:pt x="0" y="29"/>
                  </a:cubicBezTo>
                  <a:cubicBezTo>
                    <a:pt x="1" y="35"/>
                    <a:pt x="1" y="47"/>
                    <a:pt x="3" y="62"/>
                  </a:cubicBezTo>
                  <a:cubicBezTo>
                    <a:pt x="5" y="76"/>
                    <a:pt x="24" y="100"/>
                    <a:pt x="24" y="100"/>
                  </a:cubicBezTo>
                  <a:cubicBezTo>
                    <a:pt x="28" y="87"/>
                    <a:pt x="39" y="70"/>
                    <a:pt x="42" y="53"/>
                  </a:cubicBezTo>
                  <a:cubicBezTo>
                    <a:pt x="43" y="41"/>
                    <a:pt x="41" y="23"/>
                    <a:pt x="41" y="23"/>
                  </a:cubicBezTo>
                  <a:cubicBezTo>
                    <a:pt x="33" y="20"/>
                    <a:pt x="23" y="8"/>
                    <a:pt x="16" y="0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9" name="Freeform 14"/>
            <p:cNvSpPr>
              <a:spLocks/>
            </p:cNvSpPr>
            <p:nvPr userDrawn="1"/>
          </p:nvSpPr>
          <p:spPr bwMode="auto">
            <a:xfrm>
              <a:off x="241300" y="2582863"/>
              <a:ext cx="187325" cy="446088"/>
            </a:xfrm>
            <a:custGeom>
              <a:avLst/>
              <a:gdLst>
                <a:gd name="T0" fmla="*/ 11 w 46"/>
                <a:gd name="T1" fmla="*/ 0 h 109"/>
                <a:gd name="T2" fmla="*/ 1 w 46"/>
                <a:gd name="T3" fmla="*/ 26 h 109"/>
                <a:gd name="T4" fmla="*/ 8 w 46"/>
                <a:gd name="T5" fmla="*/ 59 h 109"/>
                <a:gd name="T6" fmla="*/ 31 w 46"/>
                <a:gd name="T7" fmla="*/ 109 h 109"/>
                <a:gd name="T8" fmla="*/ 46 w 46"/>
                <a:gd name="T9" fmla="*/ 83 h 109"/>
                <a:gd name="T10" fmla="*/ 24 w 46"/>
                <a:gd name="T11" fmla="*/ 47 h 109"/>
                <a:gd name="T12" fmla="*/ 11 w 46"/>
                <a:gd name="T13" fmla="*/ 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109">
                  <a:moveTo>
                    <a:pt x="11" y="0"/>
                  </a:moveTo>
                  <a:cubicBezTo>
                    <a:pt x="7" y="4"/>
                    <a:pt x="2" y="15"/>
                    <a:pt x="1" y="26"/>
                  </a:cubicBezTo>
                  <a:cubicBezTo>
                    <a:pt x="0" y="36"/>
                    <a:pt x="2" y="44"/>
                    <a:pt x="8" y="59"/>
                  </a:cubicBezTo>
                  <a:cubicBezTo>
                    <a:pt x="15" y="79"/>
                    <a:pt x="26" y="100"/>
                    <a:pt x="31" y="109"/>
                  </a:cubicBezTo>
                  <a:cubicBezTo>
                    <a:pt x="31" y="109"/>
                    <a:pt x="41" y="95"/>
                    <a:pt x="46" y="83"/>
                  </a:cubicBezTo>
                  <a:cubicBezTo>
                    <a:pt x="46" y="83"/>
                    <a:pt x="31" y="62"/>
                    <a:pt x="24" y="47"/>
                  </a:cubicBezTo>
                  <a:cubicBezTo>
                    <a:pt x="17" y="30"/>
                    <a:pt x="13" y="14"/>
                    <a:pt x="11" y="0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" name="Freeform 15"/>
            <p:cNvSpPr>
              <a:spLocks/>
            </p:cNvSpPr>
            <p:nvPr userDrawn="1"/>
          </p:nvSpPr>
          <p:spPr bwMode="auto">
            <a:xfrm>
              <a:off x="-4763" y="4505326"/>
              <a:ext cx="200025" cy="604838"/>
            </a:xfrm>
            <a:custGeom>
              <a:avLst/>
              <a:gdLst>
                <a:gd name="T0" fmla="*/ 8 w 49"/>
                <a:gd name="T1" fmla="*/ 131 h 148"/>
                <a:gd name="T2" fmla="*/ 49 w 49"/>
                <a:gd name="T3" fmla="*/ 143 h 148"/>
                <a:gd name="T4" fmla="*/ 20 w 49"/>
                <a:gd name="T5" fmla="*/ 106 h 148"/>
                <a:gd name="T6" fmla="*/ 40 w 49"/>
                <a:gd name="T7" fmla="*/ 48 h 148"/>
                <a:gd name="T8" fmla="*/ 30 w 49"/>
                <a:gd name="T9" fmla="*/ 0 h 148"/>
                <a:gd name="T10" fmla="*/ 1 w 49"/>
                <a:gd name="T11" fmla="*/ 74 h 148"/>
                <a:gd name="T12" fmla="*/ 0 w 49"/>
                <a:gd name="T13" fmla="*/ 76 h 148"/>
                <a:gd name="T14" fmla="*/ 0 w 49"/>
                <a:gd name="T15" fmla="*/ 75 h 148"/>
                <a:gd name="T16" fmla="*/ 0 w 49"/>
                <a:gd name="T17" fmla="*/ 121 h 148"/>
                <a:gd name="T18" fmla="*/ 0 w 49"/>
                <a:gd name="T19" fmla="*/ 120 h 148"/>
                <a:gd name="T20" fmla="*/ 8 w 49"/>
                <a:gd name="T21" fmla="*/ 13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" h="148">
                  <a:moveTo>
                    <a:pt x="8" y="131"/>
                  </a:moveTo>
                  <a:cubicBezTo>
                    <a:pt x="27" y="148"/>
                    <a:pt x="38" y="147"/>
                    <a:pt x="49" y="143"/>
                  </a:cubicBezTo>
                  <a:cubicBezTo>
                    <a:pt x="49" y="143"/>
                    <a:pt x="18" y="133"/>
                    <a:pt x="20" y="106"/>
                  </a:cubicBezTo>
                  <a:cubicBezTo>
                    <a:pt x="22" y="79"/>
                    <a:pt x="37" y="62"/>
                    <a:pt x="40" y="48"/>
                  </a:cubicBezTo>
                  <a:cubicBezTo>
                    <a:pt x="43" y="33"/>
                    <a:pt x="42" y="18"/>
                    <a:pt x="30" y="0"/>
                  </a:cubicBezTo>
                  <a:cubicBezTo>
                    <a:pt x="20" y="33"/>
                    <a:pt x="9" y="58"/>
                    <a:pt x="1" y="74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5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0" y="121"/>
                    <a:pt x="0" y="120"/>
                    <a:pt x="0" y="120"/>
                  </a:cubicBezTo>
                  <a:cubicBezTo>
                    <a:pt x="2" y="124"/>
                    <a:pt x="5" y="128"/>
                    <a:pt x="8" y="131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3" name="Freeform 16"/>
            <p:cNvSpPr>
              <a:spLocks/>
            </p:cNvSpPr>
            <p:nvPr userDrawn="1"/>
          </p:nvSpPr>
          <p:spPr bwMode="auto">
            <a:xfrm>
              <a:off x="314325" y="2549526"/>
              <a:ext cx="504825" cy="487363"/>
            </a:xfrm>
            <a:custGeom>
              <a:avLst/>
              <a:gdLst>
                <a:gd name="T0" fmla="*/ 118 w 124"/>
                <a:gd name="T1" fmla="*/ 90 h 119"/>
                <a:gd name="T2" fmla="*/ 112 w 124"/>
                <a:gd name="T3" fmla="*/ 44 h 119"/>
                <a:gd name="T4" fmla="*/ 82 w 124"/>
                <a:gd name="T5" fmla="*/ 74 h 119"/>
                <a:gd name="T6" fmla="*/ 0 w 124"/>
                <a:gd name="T7" fmla="*/ 0 h 119"/>
                <a:gd name="T8" fmla="*/ 35 w 124"/>
                <a:gd name="T9" fmla="*/ 86 h 119"/>
                <a:gd name="T10" fmla="*/ 81 w 124"/>
                <a:gd name="T11" fmla="*/ 119 h 119"/>
                <a:gd name="T12" fmla="*/ 118 w 124"/>
                <a:gd name="T13" fmla="*/ 9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" h="119">
                  <a:moveTo>
                    <a:pt x="118" y="90"/>
                  </a:moveTo>
                  <a:cubicBezTo>
                    <a:pt x="124" y="75"/>
                    <a:pt x="122" y="52"/>
                    <a:pt x="112" y="44"/>
                  </a:cubicBezTo>
                  <a:cubicBezTo>
                    <a:pt x="112" y="44"/>
                    <a:pt x="102" y="73"/>
                    <a:pt x="82" y="74"/>
                  </a:cubicBezTo>
                  <a:cubicBezTo>
                    <a:pt x="59" y="75"/>
                    <a:pt x="29" y="50"/>
                    <a:pt x="0" y="0"/>
                  </a:cubicBezTo>
                  <a:cubicBezTo>
                    <a:pt x="0" y="0"/>
                    <a:pt x="6" y="49"/>
                    <a:pt x="35" y="86"/>
                  </a:cubicBezTo>
                  <a:cubicBezTo>
                    <a:pt x="55" y="110"/>
                    <a:pt x="70" y="119"/>
                    <a:pt x="81" y="119"/>
                  </a:cubicBezTo>
                  <a:cubicBezTo>
                    <a:pt x="97" y="119"/>
                    <a:pt x="113" y="106"/>
                    <a:pt x="118" y="90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4" name="Freeform 17"/>
            <p:cNvSpPr>
              <a:spLocks noEditPoints="1"/>
            </p:cNvSpPr>
            <p:nvPr userDrawn="1"/>
          </p:nvSpPr>
          <p:spPr bwMode="auto">
            <a:xfrm>
              <a:off x="749300" y="1641476"/>
              <a:ext cx="436563" cy="254000"/>
            </a:xfrm>
            <a:custGeom>
              <a:avLst/>
              <a:gdLst>
                <a:gd name="T0" fmla="*/ 86 w 107"/>
                <a:gd name="T1" fmla="*/ 62 h 62"/>
                <a:gd name="T2" fmla="*/ 98 w 107"/>
                <a:gd name="T3" fmla="*/ 14 h 62"/>
                <a:gd name="T4" fmla="*/ 60 w 107"/>
                <a:gd name="T5" fmla="*/ 5 h 62"/>
                <a:gd name="T6" fmla="*/ 22 w 107"/>
                <a:gd name="T7" fmla="*/ 35 h 62"/>
                <a:gd name="T8" fmla="*/ 0 w 107"/>
                <a:gd name="T9" fmla="*/ 53 h 62"/>
                <a:gd name="T10" fmla="*/ 25 w 107"/>
                <a:gd name="T11" fmla="*/ 62 h 62"/>
                <a:gd name="T12" fmla="*/ 86 w 107"/>
                <a:gd name="T13" fmla="*/ 62 h 62"/>
                <a:gd name="T14" fmla="*/ 64 w 107"/>
                <a:gd name="T15" fmla="*/ 29 h 62"/>
                <a:gd name="T16" fmla="*/ 71 w 107"/>
                <a:gd name="T17" fmla="*/ 36 h 62"/>
                <a:gd name="T18" fmla="*/ 64 w 107"/>
                <a:gd name="T19" fmla="*/ 43 h 62"/>
                <a:gd name="T20" fmla="*/ 57 w 107"/>
                <a:gd name="T21" fmla="*/ 36 h 62"/>
                <a:gd name="T22" fmla="*/ 64 w 107"/>
                <a:gd name="T23" fmla="*/ 29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7" h="62">
                  <a:moveTo>
                    <a:pt x="86" y="62"/>
                  </a:moveTo>
                  <a:cubicBezTo>
                    <a:pt x="104" y="52"/>
                    <a:pt x="107" y="27"/>
                    <a:pt x="98" y="14"/>
                  </a:cubicBezTo>
                  <a:cubicBezTo>
                    <a:pt x="90" y="0"/>
                    <a:pt x="69" y="3"/>
                    <a:pt x="60" y="5"/>
                  </a:cubicBezTo>
                  <a:cubicBezTo>
                    <a:pt x="54" y="24"/>
                    <a:pt x="32" y="30"/>
                    <a:pt x="22" y="35"/>
                  </a:cubicBezTo>
                  <a:cubicBezTo>
                    <a:pt x="10" y="40"/>
                    <a:pt x="0" y="53"/>
                    <a:pt x="0" y="53"/>
                  </a:cubicBezTo>
                  <a:cubicBezTo>
                    <a:pt x="18" y="57"/>
                    <a:pt x="25" y="62"/>
                    <a:pt x="25" y="62"/>
                  </a:cubicBezTo>
                  <a:cubicBezTo>
                    <a:pt x="59" y="38"/>
                    <a:pt x="86" y="62"/>
                    <a:pt x="86" y="62"/>
                  </a:cubicBezTo>
                  <a:close/>
                  <a:moveTo>
                    <a:pt x="64" y="29"/>
                  </a:moveTo>
                  <a:cubicBezTo>
                    <a:pt x="68" y="29"/>
                    <a:pt x="71" y="32"/>
                    <a:pt x="71" y="36"/>
                  </a:cubicBezTo>
                  <a:cubicBezTo>
                    <a:pt x="71" y="40"/>
                    <a:pt x="68" y="43"/>
                    <a:pt x="64" y="43"/>
                  </a:cubicBezTo>
                  <a:cubicBezTo>
                    <a:pt x="60" y="43"/>
                    <a:pt x="57" y="40"/>
                    <a:pt x="57" y="36"/>
                  </a:cubicBezTo>
                  <a:cubicBezTo>
                    <a:pt x="57" y="32"/>
                    <a:pt x="60" y="29"/>
                    <a:pt x="64" y="29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5" name="Freeform 18"/>
            <p:cNvSpPr>
              <a:spLocks/>
            </p:cNvSpPr>
            <p:nvPr userDrawn="1"/>
          </p:nvSpPr>
          <p:spPr bwMode="auto">
            <a:xfrm>
              <a:off x="652463" y="1874838"/>
              <a:ext cx="288925" cy="254000"/>
            </a:xfrm>
            <a:custGeom>
              <a:avLst/>
              <a:gdLst>
                <a:gd name="T0" fmla="*/ 56 w 71"/>
                <a:gd name="T1" fmla="*/ 62 h 62"/>
                <a:gd name="T2" fmla="*/ 60 w 71"/>
                <a:gd name="T3" fmla="*/ 22 h 62"/>
                <a:gd name="T4" fmla="*/ 20 w 71"/>
                <a:gd name="T5" fmla="*/ 0 h 62"/>
                <a:gd name="T6" fmla="*/ 0 w 71"/>
                <a:gd name="T7" fmla="*/ 23 h 62"/>
                <a:gd name="T8" fmla="*/ 56 w 71"/>
                <a:gd name="T9" fmla="*/ 6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" h="62">
                  <a:moveTo>
                    <a:pt x="56" y="62"/>
                  </a:moveTo>
                  <a:cubicBezTo>
                    <a:pt x="56" y="62"/>
                    <a:pt x="71" y="38"/>
                    <a:pt x="60" y="22"/>
                  </a:cubicBezTo>
                  <a:cubicBezTo>
                    <a:pt x="48" y="6"/>
                    <a:pt x="36" y="4"/>
                    <a:pt x="20" y="0"/>
                  </a:cubicBezTo>
                  <a:cubicBezTo>
                    <a:pt x="20" y="0"/>
                    <a:pt x="8" y="16"/>
                    <a:pt x="0" y="23"/>
                  </a:cubicBezTo>
                  <a:cubicBezTo>
                    <a:pt x="0" y="23"/>
                    <a:pt x="44" y="23"/>
                    <a:pt x="56" y="62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6" name="Freeform 19"/>
            <p:cNvSpPr>
              <a:spLocks/>
            </p:cNvSpPr>
            <p:nvPr userDrawn="1"/>
          </p:nvSpPr>
          <p:spPr bwMode="auto">
            <a:xfrm>
              <a:off x="33338" y="1882776"/>
              <a:ext cx="207963" cy="192088"/>
            </a:xfrm>
            <a:custGeom>
              <a:avLst/>
              <a:gdLst>
                <a:gd name="T0" fmla="*/ 27 w 51"/>
                <a:gd name="T1" fmla="*/ 35 h 47"/>
                <a:gd name="T2" fmla="*/ 51 w 51"/>
                <a:gd name="T3" fmla="*/ 0 h 47"/>
                <a:gd name="T4" fmla="*/ 25 w 51"/>
                <a:gd name="T5" fmla="*/ 6 h 47"/>
                <a:gd name="T6" fmla="*/ 0 w 51"/>
                <a:gd name="T7" fmla="*/ 47 h 47"/>
                <a:gd name="T8" fmla="*/ 27 w 51"/>
                <a:gd name="T9" fmla="*/ 35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47">
                  <a:moveTo>
                    <a:pt x="27" y="35"/>
                  </a:moveTo>
                  <a:cubicBezTo>
                    <a:pt x="36" y="26"/>
                    <a:pt x="47" y="13"/>
                    <a:pt x="51" y="0"/>
                  </a:cubicBezTo>
                  <a:cubicBezTo>
                    <a:pt x="51" y="0"/>
                    <a:pt x="33" y="0"/>
                    <a:pt x="25" y="6"/>
                  </a:cubicBezTo>
                  <a:cubicBezTo>
                    <a:pt x="14" y="13"/>
                    <a:pt x="4" y="28"/>
                    <a:pt x="0" y="47"/>
                  </a:cubicBezTo>
                  <a:cubicBezTo>
                    <a:pt x="0" y="47"/>
                    <a:pt x="18" y="44"/>
                    <a:pt x="27" y="35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7" name="Freeform 20"/>
            <p:cNvSpPr>
              <a:spLocks/>
            </p:cNvSpPr>
            <p:nvPr userDrawn="1"/>
          </p:nvSpPr>
          <p:spPr bwMode="auto">
            <a:xfrm>
              <a:off x="-4763" y="1397001"/>
              <a:ext cx="38100" cy="73025"/>
            </a:xfrm>
            <a:custGeom>
              <a:avLst/>
              <a:gdLst>
                <a:gd name="T0" fmla="*/ 0 w 9"/>
                <a:gd name="T1" fmla="*/ 0 h 18"/>
                <a:gd name="T2" fmla="*/ 0 w 9"/>
                <a:gd name="T3" fmla="*/ 0 h 18"/>
                <a:gd name="T4" fmla="*/ 0 w 9"/>
                <a:gd name="T5" fmla="*/ 18 h 18"/>
                <a:gd name="T6" fmla="*/ 0 w 9"/>
                <a:gd name="T7" fmla="*/ 18 h 18"/>
                <a:gd name="T8" fmla="*/ 9 w 9"/>
                <a:gd name="T9" fmla="*/ 9 h 18"/>
                <a:gd name="T10" fmla="*/ 0 w 9"/>
                <a:gd name="T11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18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5" y="18"/>
                    <a:pt x="9" y="14"/>
                    <a:pt x="9" y="9"/>
                  </a:cubicBezTo>
                  <a:cubicBezTo>
                    <a:pt x="9" y="4"/>
                    <a:pt x="5" y="0"/>
                    <a:pt x="0" y="0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8" name="Freeform 21"/>
            <p:cNvSpPr>
              <a:spLocks/>
            </p:cNvSpPr>
            <p:nvPr userDrawn="1"/>
          </p:nvSpPr>
          <p:spPr bwMode="auto">
            <a:xfrm>
              <a:off x="603250" y="4578351"/>
              <a:ext cx="400050" cy="201613"/>
            </a:xfrm>
            <a:custGeom>
              <a:avLst/>
              <a:gdLst>
                <a:gd name="T0" fmla="*/ 31 w 98"/>
                <a:gd name="T1" fmla="*/ 30 h 49"/>
                <a:gd name="T2" fmla="*/ 67 w 98"/>
                <a:gd name="T3" fmla="*/ 49 h 49"/>
                <a:gd name="T4" fmla="*/ 98 w 98"/>
                <a:gd name="T5" fmla="*/ 40 h 49"/>
                <a:gd name="T6" fmla="*/ 61 w 98"/>
                <a:gd name="T7" fmla="*/ 14 h 49"/>
                <a:gd name="T8" fmla="*/ 0 w 98"/>
                <a:gd name="T9" fmla="*/ 0 h 49"/>
                <a:gd name="T10" fmla="*/ 31 w 98"/>
                <a:gd name="T11" fmla="*/ 3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8" h="49">
                  <a:moveTo>
                    <a:pt x="31" y="30"/>
                  </a:moveTo>
                  <a:cubicBezTo>
                    <a:pt x="50" y="37"/>
                    <a:pt x="67" y="49"/>
                    <a:pt x="67" y="49"/>
                  </a:cubicBezTo>
                  <a:cubicBezTo>
                    <a:pt x="78" y="45"/>
                    <a:pt x="98" y="40"/>
                    <a:pt x="98" y="40"/>
                  </a:cubicBezTo>
                  <a:cubicBezTo>
                    <a:pt x="85" y="26"/>
                    <a:pt x="75" y="19"/>
                    <a:pt x="61" y="14"/>
                  </a:cubicBezTo>
                  <a:cubicBezTo>
                    <a:pt x="48" y="10"/>
                    <a:pt x="15" y="5"/>
                    <a:pt x="0" y="0"/>
                  </a:cubicBezTo>
                  <a:cubicBezTo>
                    <a:pt x="13" y="13"/>
                    <a:pt x="19" y="25"/>
                    <a:pt x="31" y="30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9" name="Freeform 22"/>
            <p:cNvSpPr>
              <a:spLocks/>
            </p:cNvSpPr>
            <p:nvPr userDrawn="1"/>
          </p:nvSpPr>
          <p:spPr bwMode="auto">
            <a:xfrm>
              <a:off x="138113" y="4362451"/>
              <a:ext cx="342900" cy="363538"/>
            </a:xfrm>
            <a:custGeom>
              <a:avLst/>
              <a:gdLst>
                <a:gd name="T0" fmla="*/ 64 w 84"/>
                <a:gd name="T1" fmla="*/ 53 h 89"/>
                <a:gd name="T2" fmla="*/ 0 w 84"/>
                <a:gd name="T3" fmla="*/ 0 h 89"/>
                <a:gd name="T4" fmla="*/ 13 w 84"/>
                <a:gd name="T5" fmla="*/ 52 h 89"/>
                <a:gd name="T6" fmla="*/ 59 w 84"/>
                <a:gd name="T7" fmla="*/ 89 h 89"/>
                <a:gd name="T8" fmla="*/ 84 w 84"/>
                <a:gd name="T9" fmla="*/ 77 h 89"/>
                <a:gd name="T10" fmla="*/ 64 w 84"/>
                <a:gd name="T11" fmla="*/ 53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89">
                  <a:moveTo>
                    <a:pt x="64" y="53"/>
                  </a:moveTo>
                  <a:cubicBezTo>
                    <a:pt x="44" y="47"/>
                    <a:pt x="13" y="23"/>
                    <a:pt x="0" y="0"/>
                  </a:cubicBezTo>
                  <a:cubicBezTo>
                    <a:pt x="0" y="6"/>
                    <a:pt x="4" y="37"/>
                    <a:pt x="13" y="52"/>
                  </a:cubicBezTo>
                  <a:cubicBezTo>
                    <a:pt x="25" y="73"/>
                    <a:pt x="43" y="89"/>
                    <a:pt x="59" y="89"/>
                  </a:cubicBezTo>
                  <a:cubicBezTo>
                    <a:pt x="74" y="89"/>
                    <a:pt x="77" y="80"/>
                    <a:pt x="84" y="77"/>
                  </a:cubicBezTo>
                  <a:cubicBezTo>
                    <a:pt x="84" y="77"/>
                    <a:pt x="80" y="58"/>
                    <a:pt x="64" y="53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0" name="Freeform 23"/>
            <p:cNvSpPr>
              <a:spLocks/>
            </p:cNvSpPr>
            <p:nvPr userDrawn="1"/>
          </p:nvSpPr>
          <p:spPr bwMode="auto">
            <a:xfrm>
              <a:off x="354013" y="4484688"/>
              <a:ext cx="290513" cy="209550"/>
            </a:xfrm>
            <a:custGeom>
              <a:avLst/>
              <a:gdLst>
                <a:gd name="T0" fmla="*/ 71 w 71"/>
                <a:gd name="T1" fmla="*/ 46 h 51"/>
                <a:gd name="T2" fmla="*/ 39 w 71"/>
                <a:gd name="T3" fmla="*/ 15 h 51"/>
                <a:gd name="T4" fmla="*/ 10 w 71"/>
                <a:gd name="T5" fmla="*/ 0 h 51"/>
                <a:gd name="T6" fmla="*/ 0 w 71"/>
                <a:gd name="T7" fmla="*/ 10 h 51"/>
                <a:gd name="T8" fmla="*/ 21 w 71"/>
                <a:gd name="T9" fmla="*/ 19 h 51"/>
                <a:gd name="T10" fmla="*/ 39 w 71"/>
                <a:gd name="T11" fmla="*/ 45 h 51"/>
                <a:gd name="T12" fmla="*/ 71 w 71"/>
                <a:gd name="T13" fmla="*/ 46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" h="51">
                  <a:moveTo>
                    <a:pt x="71" y="46"/>
                  </a:moveTo>
                  <a:cubicBezTo>
                    <a:pt x="64" y="38"/>
                    <a:pt x="51" y="23"/>
                    <a:pt x="39" y="15"/>
                  </a:cubicBezTo>
                  <a:cubicBezTo>
                    <a:pt x="26" y="6"/>
                    <a:pt x="10" y="0"/>
                    <a:pt x="10" y="0"/>
                  </a:cubicBezTo>
                  <a:cubicBezTo>
                    <a:pt x="6" y="5"/>
                    <a:pt x="3" y="7"/>
                    <a:pt x="0" y="10"/>
                  </a:cubicBezTo>
                  <a:cubicBezTo>
                    <a:pt x="9" y="14"/>
                    <a:pt x="18" y="17"/>
                    <a:pt x="21" y="19"/>
                  </a:cubicBezTo>
                  <a:cubicBezTo>
                    <a:pt x="35" y="27"/>
                    <a:pt x="39" y="45"/>
                    <a:pt x="39" y="45"/>
                  </a:cubicBezTo>
                  <a:cubicBezTo>
                    <a:pt x="51" y="51"/>
                    <a:pt x="71" y="46"/>
                    <a:pt x="71" y="46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" name="Freeform 24"/>
            <p:cNvSpPr>
              <a:spLocks/>
            </p:cNvSpPr>
            <p:nvPr userDrawn="1"/>
          </p:nvSpPr>
          <p:spPr bwMode="auto">
            <a:xfrm>
              <a:off x="725488" y="3495676"/>
              <a:ext cx="285750" cy="592138"/>
            </a:xfrm>
            <a:custGeom>
              <a:avLst/>
              <a:gdLst>
                <a:gd name="T0" fmla="*/ 67 w 70"/>
                <a:gd name="T1" fmla="*/ 8 h 145"/>
                <a:gd name="T2" fmla="*/ 59 w 70"/>
                <a:gd name="T3" fmla="*/ 0 h 145"/>
                <a:gd name="T4" fmla="*/ 32 w 70"/>
                <a:gd name="T5" fmla="*/ 44 h 145"/>
                <a:gd name="T6" fmla="*/ 17 w 70"/>
                <a:gd name="T7" fmla="*/ 94 h 145"/>
                <a:gd name="T8" fmla="*/ 0 w 70"/>
                <a:gd name="T9" fmla="*/ 142 h 145"/>
                <a:gd name="T10" fmla="*/ 42 w 70"/>
                <a:gd name="T11" fmla="*/ 124 h 145"/>
                <a:gd name="T12" fmla="*/ 68 w 70"/>
                <a:gd name="T13" fmla="*/ 63 h 145"/>
                <a:gd name="T14" fmla="*/ 67 w 70"/>
                <a:gd name="T15" fmla="*/ 8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0" h="145">
                  <a:moveTo>
                    <a:pt x="67" y="8"/>
                  </a:moveTo>
                  <a:cubicBezTo>
                    <a:pt x="64" y="5"/>
                    <a:pt x="61" y="3"/>
                    <a:pt x="59" y="0"/>
                  </a:cubicBezTo>
                  <a:cubicBezTo>
                    <a:pt x="55" y="6"/>
                    <a:pt x="40" y="25"/>
                    <a:pt x="32" y="44"/>
                  </a:cubicBezTo>
                  <a:cubicBezTo>
                    <a:pt x="26" y="60"/>
                    <a:pt x="20" y="82"/>
                    <a:pt x="17" y="94"/>
                  </a:cubicBezTo>
                  <a:cubicBezTo>
                    <a:pt x="14" y="107"/>
                    <a:pt x="5" y="133"/>
                    <a:pt x="0" y="142"/>
                  </a:cubicBezTo>
                  <a:cubicBezTo>
                    <a:pt x="0" y="142"/>
                    <a:pt x="24" y="145"/>
                    <a:pt x="42" y="124"/>
                  </a:cubicBezTo>
                  <a:cubicBezTo>
                    <a:pt x="59" y="104"/>
                    <a:pt x="65" y="84"/>
                    <a:pt x="68" y="63"/>
                  </a:cubicBezTo>
                  <a:cubicBezTo>
                    <a:pt x="70" y="46"/>
                    <a:pt x="69" y="24"/>
                    <a:pt x="67" y="8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2" name="Freeform 25"/>
            <p:cNvSpPr>
              <a:spLocks/>
            </p:cNvSpPr>
            <p:nvPr userDrawn="1"/>
          </p:nvSpPr>
          <p:spPr bwMode="auto">
            <a:xfrm>
              <a:off x="758825" y="3908426"/>
              <a:ext cx="239713" cy="539750"/>
            </a:xfrm>
            <a:custGeom>
              <a:avLst/>
              <a:gdLst>
                <a:gd name="T0" fmla="*/ 12 w 59"/>
                <a:gd name="T1" fmla="*/ 47 h 132"/>
                <a:gd name="T2" fmla="*/ 18 w 59"/>
                <a:gd name="T3" fmla="*/ 132 h 132"/>
                <a:gd name="T4" fmla="*/ 59 w 59"/>
                <a:gd name="T5" fmla="*/ 0 h 132"/>
                <a:gd name="T6" fmla="*/ 45 w 59"/>
                <a:gd name="T7" fmla="*/ 23 h 132"/>
                <a:gd name="T8" fmla="*/ 26 w 59"/>
                <a:gd name="T9" fmla="*/ 89 h 132"/>
                <a:gd name="T10" fmla="*/ 28 w 59"/>
                <a:gd name="T11" fmla="*/ 40 h 132"/>
                <a:gd name="T12" fmla="*/ 12 w 59"/>
                <a:gd name="T13" fmla="*/ 47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" h="132">
                  <a:moveTo>
                    <a:pt x="12" y="47"/>
                  </a:moveTo>
                  <a:cubicBezTo>
                    <a:pt x="0" y="107"/>
                    <a:pt x="18" y="132"/>
                    <a:pt x="18" y="132"/>
                  </a:cubicBezTo>
                  <a:cubicBezTo>
                    <a:pt x="49" y="95"/>
                    <a:pt x="52" y="57"/>
                    <a:pt x="59" y="0"/>
                  </a:cubicBezTo>
                  <a:cubicBezTo>
                    <a:pt x="55" y="7"/>
                    <a:pt x="51" y="15"/>
                    <a:pt x="45" y="23"/>
                  </a:cubicBezTo>
                  <a:cubicBezTo>
                    <a:pt x="37" y="81"/>
                    <a:pt x="26" y="89"/>
                    <a:pt x="26" y="89"/>
                  </a:cubicBezTo>
                  <a:cubicBezTo>
                    <a:pt x="21" y="64"/>
                    <a:pt x="28" y="40"/>
                    <a:pt x="28" y="40"/>
                  </a:cubicBezTo>
                  <a:cubicBezTo>
                    <a:pt x="23" y="43"/>
                    <a:pt x="17" y="46"/>
                    <a:pt x="12" y="47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" name="Freeform 26"/>
            <p:cNvSpPr>
              <a:spLocks/>
            </p:cNvSpPr>
            <p:nvPr userDrawn="1"/>
          </p:nvSpPr>
          <p:spPr bwMode="auto">
            <a:xfrm>
              <a:off x="582613" y="3060701"/>
              <a:ext cx="166688" cy="241300"/>
            </a:xfrm>
            <a:custGeom>
              <a:avLst/>
              <a:gdLst>
                <a:gd name="T0" fmla="*/ 3 w 41"/>
                <a:gd name="T1" fmla="*/ 3 h 59"/>
                <a:gd name="T2" fmla="*/ 4 w 41"/>
                <a:gd name="T3" fmla="*/ 40 h 59"/>
                <a:gd name="T4" fmla="*/ 19 w 41"/>
                <a:gd name="T5" fmla="*/ 59 h 59"/>
                <a:gd name="T6" fmla="*/ 41 w 41"/>
                <a:gd name="T7" fmla="*/ 0 h 59"/>
                <a:gd name="T8" fmla="*/ 3 w 41"/>
                <a:gd name="T9" fmla="*/ 3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59">
                  <a:moveTo>
                    <a:pt x="3" y="3"/>
                  </a:moveTo>
                  <a:cubicBezTo>
                    <a:pt x="3" y="3"/>
                    <a:pt x="0" y="31"/>
                    <a:pt x="4" y="40"/>
                  </a:cubicBezTo>
                  <a:cubicBezTo>
                    <a:pt x="6" y="48"/>
                    <a:pt x="10" y="53"/>
                    <a:pt x="19" y="59"/>
                  </a:cubicBezTo>
                  <a:cubicBezTo>
                    <a:pt x="24" y="51"/>
                    <a:pt x="41" y="21"/>
                    <a:pt x="41" y="0"/>
                  </a:cubicBezTo>
                  <a:cubicBezTo>
                    <a:pt x="41" y="0"/>
                    <a:pt x="20" y="11"/>
                    <a:pt x="3" y="3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4" name="Freeform 27"/>
            <p:cNvSpPr>
              <a:spLocks/>
            </p:cNvSpPr>
            <p:nvPr userDrawn="1"/>
          </p:nvSpPr>
          <p:spPr bwMode="auto">
            <a:xfrm>
              <a:off x="20638" y="3273426"/>
              <a:ext cx="195263" cy="430213"/>
            </a:xfrm>
            <a:custGeom>
              <a:avLst/>
              <a:gdLst>
                <a:gd name="T0" fmla="*/ 46 w 48"/>
                <a:gd name="T1" fmla="*/ 63 h 105"/>
                <a:gd name="T2" fmla="*/ 27 w 48"/>
                <a:gd name="T3" fmla="*/ 0 h 105"/>
                <a:gd name="T4" fmla="*/ 0 w 48"/>
                <a:gd name="T5" fmla="*/ 45 h 105"/>
                <a:gd name="T6" fmla="*/ 17 w 48"/>
                <a:gd name="T7" fmla="*/ 105 h 105"/>
                <a:gd name="T8" fmla="*/ 46 w 48"/>
                <a:gd name="T9" fmla="*/ 63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105">
                  <a:moveTo>
                    <a:pt x="46" y="63"/>
                  </a:moveTo>
                  <a:cubicBezTo>
                    <a:pt x="48" y="52"/>
                    <a:pt x="46" y="17"/>
                    <a:pt x="27" y="0"/>
                  </a:cubicBezTo>
                  <a:cubicBezTo>
                    <a:pt x="21" y="15"/>
                    <a:pt x="0" y="34"/>
                    <a:pt x="0" y="45"/>
                  </a:cubicBezTo>
                  <a:cubicBezTo>
                    <a:pt x="1" y="76"/>
                    <a:pt x="14" y="95"/>
                    <a:pt x="17" y="105"/>
                  </a:cubicBezTo>
                  <a:cubicBezTo>
                    <a:pt x="17" y="105"/>
                    <a:pt x="42" y="85"/>
                    <a:pt x="46" y="63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5" name="Freeform 28"/>
            <p:cNvSpPr>
              <a:spLocks/>
            </p:cNvSpPr>
            <p:nvPr userDrawn="1"/>
          </p:nvSpPr>
          <p:spPr bwMode="auto">
            <a:xfrm>
              <a:off x="138113" y="4710113"/>
              <a:ext cx="420688" cy="539750"/>
            </a:xfrm>
            <a:custGeom>
              <a:avLst/>
              <a:gdLst>
                <a:gd name="T0" fmla="*/ 35 w 103"/>
                <a:gd name="T1" fmla="*/ 41 h 132"/>
                <a:gd name="T2" fmla="*/ 103 w 103"/>
                <a:gd name="T3" fmla="*/ 91 h 132"/>
                <a:gd name="T4" fmla="*/ 82 w 103"/>
                <a:gd name="T5" fmla="*/ 64 h 132"/>
                <a:gd name="T6" fmla="*/ 38 w 103"/>
                <a:gd name="T7" fmla="*/ 25 h 132"/>
                <a:gd name="T8" fmla="*/ 13 w 103"/>
                <a:gd name="T9" fmla="*/ 0 h 132"/>
                <a:gd name="T10" fmla="*/ 0 w 103"/>
                <a:gd name="T11" fmla="*/ 32 h 132"/>
                <a:gd name="T12" fmla="*/ 93 w 103"/>
                <a:gd name="T13" fmla="*/ 132 h 132"/>
                <a:gd name="T14" fmla="*/ 70 w 103"/>
                <a:gd name="T15" fmla="*/ 98 h 132"/>
                <a:gd name="T16" fmla="*/ 19 w 103"/>
                <a:gd name="T17" fmla="*/ 27 h 132"/>
                <a:gd name="T18" fmla="*/ 35 w 103"/>
                <a:gd name="T19" fmla="*/ 41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3" h="132">
                  <a:moveTo>
                    <a:pt x="35" y="41"/>
                  </a:moveTo>
                  <a:cubicBezTo>
                    <a:pt x="45" y="54"/>
                    <a:pt x="68" y="91"/>
                    <a:pt x="103" y="91"/>
                  </a:cubicBezTo>
                  <a:cubicBezTo>
                    <a:pt x="103" y="91"/>
                    <a:pt x="98" y="74"/>
                    <a:pt x="82" y="64"/>
                  </a:cubicBezTo>
                  <a:cubicBezTo>
                    <a:pt x="67" y="54"/>
                    <a:pt x="47" y="41"/>
                    <a:pt x="38" y="25"/>
                  </a:cubicBezTo>
                  <a:cubicBezTo>
                    <a:pt x="29" y="10"/>
                    <a:pt x="20" y="2"/>
                    <a:pt x="13" y="0"/>
                  </a:cubicBezTo>
                  <a:cubicBezTo>
                    <a:pt x="12" y="11"/>
                    <a:pt x="6" y="21"/>
                    <a:pt x="0" y="32"/>
                  </a:cubicBezTo>
                  <a:cubicBezTo>
                    <a:pt x="0" y="32"/>
                    <a:pt x="21" y="125"/>
                    <a:pt x="93" y="132"/>
                  </a:cubicBezTo>
                  <a:cubicBezTo>
                    <a:pt x="93" y="132"/>
                    <a:pt x="92" y="113"/>
                    <a:pt x="70" y="98"/>
                  </a:cubicBezTo>
                  <a:cubicBezTo>
                    <a:pt x="49" y="84"/>
                    <a:pt x="17" y="61"/>
                    <a:pt x="19" y="27"/>
                  </a:cubicBezTo>
                  <a:cubicBezTo>
                    <a:pt x="19" y="27"/>
                    <a:pt x="25" y="28"/>
                    <a:pt x="35" y="41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6" name="Freeform 29"/>
            <p:cNvSpPr>
              <a:spLocks/>
            </p:cNvSpPr>
            <p:nvPr userDrawn="1"/>
          </p:nvSpPr>
          <p:spPr bwMode="auto">
            <a:xfrm>
              <a:off x="639763" y="1290638"/>
              <a:ext cx="109538" cy="163513"/>
            </a:xfrm>
            <a:custGeom>
              <a:avLst/>
              <a:gdLst>
                <a:gd name="T0" fmla="*/ 27 w 27"/>
                <a:gd name="T1" fmla="*/ 9 h 40"/>
                <a:gd name="T2" fmla="*/ 14 w 27"/>
                <a:gd name="T3" fmla="*/ 0 h 40"/>
                <a:gd name="T4" fmla="*/ 12 w 27"/>
                <a:gd name="T5" fmla="*/ 0 h 40"/>
                <a:gd name="T6" fmla="*/ 0 w 27"/>
                <a:gd name="T7" fmla="*/ 9 h 40"/>
                <a:gd name="T8" fmla="*/ 13 w 27"/>
                <a:gd name="T9" fmla="*/ 40 h 40"/>
                <a:gd name="T10" fmla="*/ 13 w 27"/>
                <a:gd name="T11" fmla="*/ 40 h 40"/>
                <a:gd name="T12" fmla="*/ 27 w 27"/>
                <a:gd name="T13" fmla="*/ 9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40">
                  <a:moveTo>
                    <a:pt x="27" y="9"/>
                  </a:moveTo>
                  <a:cubicBezTo>
                    <a:pt x="27" y="2"/>
                    <a:pt x="19" y="0"/>
                    <a:pt x="1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8" y="0"/>
                    <a:pt x="0" y="2"/>
                    <a:pt x="0" y="9"/>
                  </a:cubicBezTo>
                  <a:cubicBezTo>
                    <a:pt x="0" y="16"/>
                    <a:pt x="10" y="32"/>
                    <a:pt x="13" y="40"/>
                  </a:cubicBezTo>
                  <a:cubicBezTo>
                    <a:pt x="13" y="40"/>
                    <a:pt x="13" y="40"/>
                    <a:pt x="13" y="40"/>
                  </a:cubicBezTo>
                  <a:cubicBezTo>
                    <a:pt x="16" y="32"/>
                    <a:pt x="27" y="16"/>
                    <a:pt x="27" y="9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7" name="Freeform 30"/>
            <p:cNvSpPr>
              <a:spLocks/>
            </p:cNvSpPr>
            <p:nvPr userDrawn="1"/>
          </p:nvSpPr>
          <p:spPr bwMode="auto">
            <a:xfrm>
              <a:off x="241300" y="4198938"/>
              <a:ext cx="182563" cy="293688"/>
            </a:xfrm>
            <a:custGeom>
              <a:avLst/>
              <a:gdLst>
                <a:gd name="T0" fmla="*/ 23 w 45"/>
                <a:gd name="T1" fmla="*/ 72 h 72"/>
                <a:gd name="T2" fmla="*/ 41 w 45"/>
                <a:gd name="T3" fmla="*/ 52 h 72"/>
                <a:gd name="T4" fmla="*/ 38 w 45"/>
                <a:gd name="T5" fmla="*/ 28 h 72"/>
                <a:gd name="T6" fmla="*/ 16 w 45"/>
                <a:gd name="T7" fmla="*/ 0 h 72"/>
                <a:gd name="T8" fmla="*/ 2 w 45"/>
                <a:gd name="T9" fmla="*/ 35 h 72"/>
                <a:gd name="T10" fmla="*/ 23 w 45"/>
                <a:gd name="T11" fmla="*/ 7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72">
                  <a:moveTo>
                    <a:pt x="23" y="72"/>
                  </a:moveTo>
                  <a:cubicBezTo>
                    <a:pt x="23" y="72"/>
                    <a:pt x="36" y="64"/>
                    <a:pt x="41" y="52"/>
                  </a:cubicBezTo>
                  <a:cubicBezTo>
                    <a:pt x="45" y="41"/>
                    <a:pt x="43" y="33"/>
                    <a:pt x="38" y="28"/>
                  </a:cubicBezTo>
                  <a:cubicBezTo>
                    <a:pt x="33" y="22"/>
                    <a:pt x="21" y="9"/>
                    <a:pt x="16" y="0"/>
                  </a:cubicBezTo>
                  <a:cubicBezTo>
                    <a:pt x="13" y="10"/>
                    <a:pt x="4" y="29"/>
                    <a:pt x="2" y="35"/>
                  </a:cubicBezTo>
                  <a:cubicBezTo>
                    <a:pt x="0" y="46"/>
                    <a:pt x="3" y="59"/>
                    <a:pt x="23" y="72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8" name="Freeform 31"/>
            <p:cNvSpPr>
              <a:spLocks/>
            </p:cNvSpPr>
            <p:nvPr userDrawn="1"/>
          </p:nvSpPr>
          <p:spPr bwMode="auto">
            <a:xfrm>
              <a:off x="419100" y="2014538"/>
              <a:ext cx="269875" cy="363538"/>
            </a:xfrm>
            <a:custGeom>
              <a:avLst/>
              <a:gdLst>
                <a:gd name="T0" fmla="*/ 49 w 66"/>
                <a:gd name="T1" fmla="*/ 0 h 89"/>
                <a:gd name="T2" fmla="*/ 17 w 66"/>
                <a:gd name="T3" fmla="*/ 28 h 89"/>
                <a:gd name="T4" fmla="*/ 0 w 66"/>
                <a:gd name="T5" fmla="*/ 44 h 89"/>
                <a:gd name="T6" fmla="*/ 8 w 66"/>
                <a:gd name="T7" fmla="*/ 89 h 89"/>
                <a:gd name="T8" fmla="*/ 10 w 66"/>
                <a:gd name="T9" fmla="*/ 89 h 89"/>
                <a:gd name="T10" fmla="*/ 28 w 66"/>
                <a:gd name="T11" fmla="*/ 42 h 89"/>
                <a:gd name="T12" fmla="*/ 43 w 66"/>
                <a:gd name="T13" fmla="*/ 15 h 89"/>
                <a:gd name="T14" fmla="*/ 66 w 66"/>
                <a:gd name="T15" fmla="*/ 4 h 89"/>
                <a:gd name="T16" fmla="*/ 49 w 66"/>
                <a:gd name="T17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6" h="89">
                  <a:moveTo>
                    <a:pt x="49" y="0"/>
                  </a:moveTo>
                  <a:cubicBezTo>
                    <a:pt x="29" y="13"/>
                    <a:pt x="21" y="22"/>
                    <a:pt x="17" y="28"/>
                  </a:cubicBezTo>
                  <a:cubicBezTo>
                    <a:pt x="12" y="36"/>
                    <a:pt x="0" y="44"/>
                    <a:pt x="0" y="44"/>
                  </a:cubicBezTo>
                  <a:cubicBezTo>
                    <a:pt x="2" y="48"/>
                    <a:pt x="10" y="75"/>
                    <a:pt x="8" y="89"/>
                  </a:cubicBezTo>
                  <a:cubicBezTo>
                    <a:pt x="10" y="89"/>
                    <a:pt x="10" y="89"/>
                    <a:pt x="10" y="89"/>
                  </a:cubicBezTo>
                  <a:cubicBezTo>
                    <a:pt x="13" y="83"/>
                    <a:pt x="24" y="62"/>
                    <a:pt x="28" y="42"/>
                  </a:cubicBezTo>
                  <a:cubicBezTo>
                    <a:pt x="31" y="28"/>
                    <a:pt x="36" y="20"/>
                    <a:pt x="43" y="15"/>
                  </a:cubicBezTo>
                  <a:cubicBezTo>
                    <a:pt x="50" y="8"/>
                    <a:pt x="66" y="4"/>
                    <a:pt x="66" y="4"/>
                  </a:cubicBezTo>
                  <a:cubicBezTo>
                    <a:pt x="61" y="3"/>
                    <a:pt x="52" y="1"/>
                    <a:pt x="49" y="0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9" name="Freeform 32"/>
            <p:cNvSpPr>
              <a:spLocks/>
            </p:cNvSpPr>
            <p:nvPr userDrawn="1"/>
          </p:nvSpPr>
          <p:spPr bwMode="auto">
            <a:xfrm>
              <a:off x="293688" y="1887538"/>
              <a:ext cx="239713" cy="269875"/>
            </a:xfrm>
            <a:custGeom>
              <a:avLst/>
              <a:gdLst>
                <a:gd name="T0" fmla="*/ 26 w 59"/>
                <a:gd name="T1" fmla="*/ 3 h 66"/>
                <a:gd name="T2" fmla="*/ 0 w 59"/>
                <a:gd name="T3" fmla="*/ 48 h 66"/>
                <a:gd name="T4" fmla="*/ 6 w 59"/>
                <a:gd name="T5" fmla="*/ 66 h 66"/>
                <a:gd name="T6" fmla="*/ 29 w 59"/>
                <a:gd name="T7" fmla="*/ 32 h 66"/>
                <a:gd name="T8" fmla="*/ 59 w 59"/>
                <a:gd name="T9" fmla="*/ 7 h 66"/>
                <a:gd name="T10" fmla="*/ 40 w 59"/>
                <a:gd name="T11" fmla="*/ 12 h 66"/>
                <a:gd name="T12" fmla="*/ 40 w 59"/>
                <a:gd name="T13" fmla="*/ 0 h 66"/>
                <a:gd name="T14" fmla="*/ 26 w 59"/>
                <a:gd name="T15" fmla="*/ 3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9" h="66">
                  <a:moveTo>
                    <a:pt x="26" y="3"/>
                  </a:moveTo>
                  <a:cubicBezTo>
                    <a:pt x="26" y="3"/>
                    <a:pt x="11" y="35"/>
                    <a:pt x="0" y="48"/>
                  </a:cubicBezTo>
                  <a:cubicBezTo>
                    <a:pt x="0" y="48"/>
                    <a:pt x="0" y="55"/>
                    <a:pt x="6" y="66"/>
                  </a:cubicBezTo>
                  <a:cubicBezTo>
                    <a:pt x="6" y="66"/>
                    <a:pt x="14" y="47"/>
                    <a:pt x="29" y="32"/>
                  </a:cubicBezTo>
                  <a:cubicBezTo>
                    <a:pt x="37" y="23"/>
                    <a:pt x="42" y="19"/>
                    <a:pt x="59" y="7"/>
                  </a:cubicBezTo>
                  <a:cubicBezTo>
                    <a:pt x="59" y="7"/>
                    <a:pt x="45" y="11"/>
                    <a:pt x="40" y="12"/>
                  </a:cubicBezTo>
                  <a:cubicBezTo>
                    <a:pt x="40" y="12"/>
                    <a:pt x="40" y="4"/>
                    <a:pt x="40" y="0"/>
                  </a:cubicBezTo>
                  <a:cubicBezTo>
                    <a:pt x="36" y="1"/>
                    <a:pt x="30" y="2"/>
                    <a:pt x="26" y="3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0" name="Freeform 33"/>
            <p:cNvSpPr>
              <a:spLocks/>
            </p:cNvSpPr>
            <p:nvPr userDrawn="1"/>
          </p:nvSpPr>
          <p:spPr bwMode="auto">
            <a:xfrm>
              <a:off x="1955800" y="2209801"/>
              <a:ext cx="1460500" cy="635000"/>
            </a:xfrm>
            <a:custGeom>
              <a:avLst/>
              <a:gdLst>
                <a:gd name="T0" fmla="*/ 0 w 358"/>
                <a:gd name="T1" fmla="*/ 95 h 155"/>
                <a:gd name="T2" fmla="*/ 33 w 358"/>
                <a:gd name="T3" fmla="*/ 106 h 155"/>
                <a:gd name="T4" fmla="*/ 132 w 358"/>
                <a:gd name="T5" fmla="*/ 73 h 155"/>
                <a:gd name="T6" fmla="*/ 203 w 358"/>
                <a:gd name="T7" fmla="*/ 61 h 155"/>
                <a:gd name="T8" fmla="*/ 134 w 358"/>
                <a:gd name="T9" fmla="*/ 92 h 155"/>
                <a:gd name="T10" fmla="*/ 37 w 358"/>
                <a:gd name="T11" fmla="*/ 115 h 155"/>
                <a:gd name="T12" fmla="*/ 3 w 358"/>
                <a:gd name="T13" fmla="*/ 155 h 155"/>
                <a:gd name="T14" fmla="*/ 253 w 358"/>
                <a:gd name="T15" fmla="*/ 85 h 155"/>
                <a:gd name="T16" fmla="*/ 358 w 358"/>
                <a:gd name="T17" fmla="*/ 2 h 155"/>
                <a:gd name="T18" fmla="*/ 171 w 358"/>
                <a:gd name="T19" fmla="*/ 33 h 155"/>
                <a:gd name="T20" fmla="*/ 0 w 358"/>
                <a:gd name="T21" fmla="*/ 95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58" h="155">
                  <a:moveTo>
                    <a:pt x="0" y="95"/>
                  </a:moveTo>
                  <a:cubicBezTo>
                    <a:pt x="11" y="96"/>
                    <a:pt x="23" y="99"/>
                    <a:pt x="33" y="106"/>
                  </a:cubicBezTo>
                  <a:cubicBezTo>
                    <a:pt x="75" y="90"/>
                    <a:pt x="95" y="83"/>
                    <a:pt x="132" y="73"/>
                  </a:cubicBezTo>
                  <a:cubicBezTo>
                    <a:pt x="162" y="64"/>
                    <a:pt x="185" y="63"/>
                    <a:pt x="203" y="61"/>
                  </a:cubicBezTo>
                  <a:cubicBezTo>
                    <a:pt x="203" y="61"/>
                    <a:pt x="177" y="78"/>
                    <a:pt x="134" y="92"/>
                  </a:cubicBezTo>
                  <a:cubicBezTo>
                    <a:pt x="91" y="106"/>
                    <a:pt x="72" y="108"/>
                    <a:pt x="37" y="115"/>
                  </a:cubicBezTo>
                  <a:cubicBezTo>
                    <a:pt x="37" y="116"/>
                    <a:pt x="32" y="141"/>
                    <a:pt x="3" y="155"/>
                  </a:cubicBezTo>
                  <a:cubicBezTo>
                    <a:pt x="65" y="128"/>
                    <a:pt x="187" y="112"/>
                    <a:pt x="253" y="85"/>
                  </a:cubicBezTo>
                  <a:cubicBezTo>
                    <a:pt x="342" y="48"/>
                    <a:pt x="358" y="2"/>
                    <a:pt x="358" y="2"/>
                  </a:cubicBezTo>
                  <a:cubicBezTo>
                    <a:pt x="281" y="0"/>
                    <a:pt x="219" y="18"/>
                    <a:pt x="171" y="33"/>
                  </a:cubicBezTo>
                  <a:cubicBezTo>
                    <a:pt x="115" y="50"/>
                    <a:pt x="29" y="82"/>
                    <a:pt x="0" y="95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1" name="Freeform 34"/>
            <p:cNvSpPr>
              <a:spLocks/>
            </p:cNvSpPr>
            <p:nvPr userDrawn="1"/>
          </p:nvSpPr>
          <p:spPr bwMode="auto">
            <a:xfrm>
              <a:off x="733425" y="4881563"/>
              <a:ext cx="995363" cy="749300"/>
            </a:xfrm>
            <a:custGeom>
              <a:avLst/>
              <a:gdLst>
                <a:gd name="T0" fmla="*/ 244 w 244"/>
                <a:gd name="T1" fmla="*/ 145 h 183"/>
                <a:gd name="T2" fmla="*/ 216 w 244"/>
                <a:gd name="T3" fmla="*/ 128 h 183"/>
                <a:gd name="T4" fmla="*/ 166 w 244"/>
                <a:gd name="T5" fmla="*/ 145 h 183"/>
                <a:gd name="T6" fmla="*/ 126 w 244"/>
                <a:gd name="T7" fmla="*/ 105 h 183"/>
                <a:gd name="T8" fmla="*/ 71 w 244"/>
                <a:gd name="T9" fmla="*/ 6 h 183"/>
                <a:gd name="T10" fmla="*/ 48 w 244"/>
                <a:gd name="T11" fmla="*/ 0 h 183"/>
                <a:gd name="T12" fmla="*/ 43 w 244"/>
                <a:gd name="T13" fmla="*/ 4 h 183"/>
                <a:gd name="T14" fmla="*/ 42 w 244"/>
                <a:gd name="T15" fmla="*/ 22 h 183"/>
                <a:gd name="T16" fmla="*/ 19 w 244"/>
                <a:gd name="T17" fmla="*/ 11 h 183"/>
                <a:gd name="T18" fmla="*/ 6 w 244"/>
                <a:gd name="T19" fmla="*/ 26 h 183"/>
                <a:gd name="T20" fmla="*/ 117 w 244"/>
                <a:gd name="T21" fmla="*/ 139 h 183"/>
                <a:gd name="T22" fmla="*/ 131 w 244"/>
                <a:gd name="T23" fmla="*/ 183 h 183"/>
                <a:gd name="T24" fmla="*/ 177 w 244"/>
                <a:gd name="T25" fmla="*/ 169 h 183"/>
                <a:gd name="T26" fmla="*/ 226 w 244"/>
                <a:gd name="T27" fmla="*/ 155 h 183"/>
                <a:gd name="T28" fmla="*/ 244 w 244"/>
                <a:gd name="T29" fmla="*/ 14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44" h="183">
                  <a:moveTo>
                    <a:pt x="244" y="145"/>
                  </a:moveTo>
                  <a:cubicBezTo>
                    <a:pt x="236" y="136"/>
                    <a:pt x="226" y="130"/>
                    <a:pt x="216" y="128"/>
                  </a:cubicBezTo>
                  <a:cubicBezTo>
                    <a:pt x="190" y="123"/>
                    <a:pt x="181" y="140"/>
                    <a:pt x="166" y="145"/>
                  </a:cubicBezTo>
                  <a:cubicBezTo>
                    <a:pt x="150" y="151"/>
                    <a:pt x="141" y="140"/>
                    <a:pt x="126" y="105"/>
                  </a:cubicBezTo>
                  <a:cubicBezTo>
                    <a:pt x="112" y="70"/>
                    <a:pt x="86" y="23"/>
                    <a:pt x="71" y="6"/>
                  </a:cubicBezTo>
                  <a:cubicBezTo>
                    <a:pt x="66" y="0"/>
                    <a:pt x="50" y="0"/>
                    <a:pt x="48" y="0"/>
                  </a:cubicBezTo>
                  <a:cubicBezTo>
                    <a:pt x="45" y="0"/>
                    <a:pt x="43" y="1"/>
                    <a:pt x="43" y="4"/>
                  </a:cubicBezTo>
                  <a:cubicBezTo>
                    <a:pt x="42" y="7"/>
                    <a:pt x="42" y="22"/>
                    <a:pt x="42" y="22"/>
                  </a:cubicBezTo>
                  <a:cubicBezTo>
                    <a:pt x="37" y="19"/>
                    <a:pt x="25" y="11"/>
                    <a:pt x="19" y="11"/>
                  </a:cubicBezTo>
                  <a:cubicBezTo>
                    <a:pt x="14" y="10"/>
                    <a:pt x="0" y="25"/>
                    <a:pt x="6" y="26"/>
                  </a:cubicBezTo>
                  <a:cubicBezTo>
                    <a:pt x="73" y="39"/>
                    <a:pt x="104" y="112"/>
                    <a:pt x="117" y="139"/>
                  </a:cubicBezTo>
                  <a:cubicBezTo>
                    <a:pt x="124" y="153"/>
                    <a:pt x="128" y="169"/>
                    <a:pt x="131" y="183"/>
                  </a:cubicBezTo>
                  <a:cubicBezTo>
                    <a:pt x="150" y="181"/>
                    <a:pt x="164" y="178"/>
                    <a:pt x="177" y="169"/>
                  </a:cubicBezTo>
                  <a:cubicBezTo>
                    <a:pt x="190" y="160"/>
                    <a:pt x="214" y="155"/>
                    <a:pt x="226" y="155"/>
                  </a:cubicBezTo>
                  <a:cubicBezTo>
                    <a:pt x="239" y="155"/>
                    <a:pt x="242" y="149"/>
                    <a:pt x="244" y="145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2" name="Freeform 35"/>
            <p:cNvSpPr>
              <a:spLocks/>
            </p:cNvSpPr>
            <p:nvPr userDrawn="1"/>
          </p:nvSpPr>
          <p:spPr bwMode="auto">
            <a:xfrm>
              <a:off x="395288" y="2463801"/>
              <a:ext cx="260350" cy="295275"/>
            </a:xfrm>
            <a:custGeom>
              <a:avLst/>
              <a:gdLst>
                <a:gd name="T0" fmla="*/ 3 w 64"/>
                <a:gd name="T1" fmla="*/ 0 h 72"/>
                <a:gd name="T2" fmla="*/ 3 w 64"/>
                <a:gd name="T3" fmla="*/ 35 h 72"/>
                <a:gd name="T4" fmla="*/ 23 w 64"/>
                <a:gd name="T5" fmla="*/ 65 h 72"/>
                <a:gd name="T6" fmla="*/ 64 w 64"/>
                <a:gd name="T7" fmla="*/ 51 h 72"/>
                <a:gd name="T8" fmla="*/ 3 w 64"/>
                <a:gd name="T9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72">
                  <a:moveTo>
                    <a:pt x="3" y="0"/>
                  </a:moveTo>
                  <a:cubicBezTo>
                    <a:pt x="1" y="9"/>
                    <a:pt x="0" y="23"/>
                    <a:pt x="3" y="35"/>
                  </a:cubicBezTo>
                  <a:cubicBezTo>
                    <a:pt x="6" y="45"/>
                    <a:pt x="12" y="58"/>
                    <a:pt x="23" y="65"/>
                  </a:cubicBezTo>
                  <a:cubicBezTo>
                    <a:pt x="33" y="71"/>
                    <a:pt x="56" y="72"/>
                    <a:pt x="64" y="51"/>
                  </a:cubicBezTo>
                  <a:cubicBezTo>
                    <a:pt x="64" y="51"/>
                    <a:pt x="22" y="54"/>
                    <a:pt x="3" y="0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3" name="Freeform 36"/>
            <p:cNvSpPr>
              <a:spLocks noEditPoints="1"/>
            </p:cNvSpPr>
            <p:nvPr userDrawn="1"/>
          </p:nvSpPr>
          <p:spPr bwMode="auto">
            <a:xfrm>
              <a:off x="90488" y="1584326"/>
              <a:ext cx="752475" cy="315913"/>
            </a:xfrm>
            <a:custGeom>
              <a:avLst/>
              <a:gdLst>
                <a:gd name="T0" fmla="*/ 0 w 185"/>
                <a:gd name="T1" fmla="*/ 58 h 77"/>
                <a:gd name="T2" fmla="*/ 35 w 185"/>
                <a:gd name="T3" fmla="*/ 67 h 77"/>
                <a:gd name="T4" fmla="*/ 71 w 185"/>
                <a:gd name="T5" fmla="*/ 43 h 77"/>
                <a:gd name="T6" fmla="*/ 69 w 185"/>
                <a:gd name="T7" fmla="*/ 61 h 77"/>
                <a:gd name="T8" fmla="*/ 88 w 185"/>
                <a:gd name="T9" fmla="*/ 50 h 77"/>
                <a:gd name="T10" fmla="*/ 81 w 185"/>
                <a:gd name="T11" fmla="*/ 69 h 77"/>
                <a:gd name="T12" fmla="*/ 100 w 185"/>
                <a:gd name="T13" fmla="*/ 63 h 77"/>
                <a:gd name="T14" fmla="*/ 97 w 185"/>
                <a:gd name="T15" fmla="*/ 77 h 77"/>
                <a:gd name="T16" fmla="*/ 138 w 185"/>
                <a:gd name="T17" fmla="*/ 55 h 77"/>
                <a:gd name="T18" fmla="*/ 138 w 185"/>
                <a:gd name="T19" fmla="*/ 69 h 77"/>
                <a:gd name="T20" fmla="*/ 185 w 185"/>
                <a:gd name="T21" fmla="*/ 1 h 77"/>
                <a:gd name="T22" fmla="*/ 127 w 185"/>
                <a:gd name="T23" fmla="*/ 10 h 77"/>
                <a:gd name="T24" fmla="*/ 27 w 185"/>
                <a:gd name="T25" fmla="*/ 0 h 77"/>
                <a:gd name="T26" fmla="*/ 43 w 185"/>
                <a:gd name="T27" fmla="*/ 17 h 77"/>
                <a:gd name="T28" fmla="*/ 29 w 185"/>
                <a:gd name="T29" fmla="*/ 23 h 77"/>
                <a:gd name="T30" fmla="*/ 46 w 185"/>
                <a:gd name="T31" fmla="*/ 37 h 77"/>
                <a:gd name="T32" fmla="*/ 0 w 185"/>
                <a:gd name="T33" fmla="*/ 58 h 77"/>
                <a:gd name="T34" fmla="*/ 109 w 185"/>
                <a:gd name="T35" fmla="*/ 24 h 77"/>
                <a:gd name="T36" fmla="*/ 159 w 185"/>
                <a:gd name="T37" fmla="*/ 25 h 77"/>
                <a:gd name="T38" fmla="*/ 148 w 185"/>
                <a:gd name="T39" fmla="*/ 44 h 77"/>
                <a:gd name="T40" fmla="*/ 109 w 185"/>
                <a:gd name="T41" fmla="*/ 25 h 77"/>
                <a:gd name="T42" fmla="*/ 109 w 185"/>
                <a:gd name="T43" fmla="*/ 24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85" h="77">
                  <a:moveTo>
                    <a:pt x="0" y="58"/>
                  </a:moveTo>
                  <a:cubicBezTo>
                    <a:pt x="0" y="58"/>
                    <a:pt x="11" y="72"/>
                    <a:pt x="35" y="67"/>
                  </a:cubicBezTo>
                  <a:cubicBezTo>
                    <a:pt x="59" y="61"/>
                    <a:pt x="67" y="48"/>
                    <a:pt x="71" y="43"/>
                  </a:cubicBezTo>
                  <a:cubicBezTo>
                    <a:pt x="71" y="43"/>
                    <a:pt x="68" y="56"/>
                    <a:pt x="69" y="61"/>
                  </a:cubicBezTo>
                  <a:cubicBezTo>
                    <a:pt x="69" y="61"/>
                    <a:pt x="80" y="60"/>
                    <a:pt x="88" y="50"/>
                  </a:cubicBezTo>
                  <a:cubicBezTo>
                    <a:pt x="88" y="50"/>
                    <a:pt x="82" y="60"/>
                    <a:pt x="81" y="69"/>
                  </a:cubicBezTo>
                  <a:cubicBezTo>
                    <a:pt x="81" y="69"/>
                    <a:pt x="88" y="70"/>
                    <a:pt x="100" y="63"/>
                  </a:cubicBezTo>
                  <a:cubicBezTo>
                    <a:pt x="100" y="63"/>
                    <a:pt x="97" y="69"/>
                    <a:pt x="97" y="77"/>
                  </a:cubicBezTo>
                  <a:cubicBezTo>
                    <a:pt x="97" y="77"/>
                    <a:pt x="125" y="68"/>
                    <a:pt x="138" y="55"/>
                  </a:cubicBezTo>
                  <a:cubicBezTo>
                    <a:pt x="138" y="55"/>
                    <a:pt x="139" y="64"/>
                    <a:pt x="138" y="69"/>
                  </a:cubicBezTo>
                  <a:cubicBezTo>
                    <a:pt x="138" y="69"/>
                    <a:pt x="181" y="64"/>
                    <a:pt x="185" y="1"/>
                  </a:cubicBezTo>
                  <a:cubicBezTo>
                    <a:pt x="185" y="1"/>
                    <a:pt x="156" y="12"/>
                    <a:pt x="127" y="10"/>
                  </a:cubicBezTo>
                  <a:cubicBezTo>
                    <a:pt x="98" y="9"/>
                    <a:pt x="44" y="8"/>
                    <a:pt x="27" y="0"/>
                  </a:cubicBezTo>
                  <a:cubicBezTo>
                    <a:pt x="27" y="0"/>
                    <a:pt x="30" y="11"/>
                    <a:pt x="43" y="17"/>
                  </a:cubicBezTo>
                  <a:cubicBezTo>
                    <a:pt x="43" y="17"/>
                    <a:pt x="36" y="17"/>
                    <a:pt x="29" y="23"/>
                  </a:cubicBezTo>
                  <a:cubicBezTo>
                    <a:pt x="29" y="23"/>
                    <a:pt x="33" y="32"/>
                    <a:pt x="46" y="37"/>
                  </a:cubicBezTo>
                  <a:cubicBezTo>
                    <a:pt x="46" y="37"/>
                    <a:pt x="23" y="60"/>
                    <a:pt x="0" y="58"/>
                  </a:cubicBezTo>
                  <a:close/>
                  <a:moveTo>
                    <a:pt x="109" y="24"/>
                  </a:moveTo>
                  <a:cubicBezTo>
                    <a:pt x="132" y="27"/>
                    <a:pt x="159" y="25"/>
                    <a:pt x="159" y="25"/>
                  </a:cubicBezTo>
                  <a:cubicBezTo>
                    <a:pt x="157" y="34"/>
                    <a:pt x="154" y="40"/>
                    <a:pt x="148" y="44"/>
                  </a:cubicBezTo>
                  <a:cubicBezTo>
                    <a:pt x="146" y="26"/>
                    <a:pt x="109" y="25"/>
                    <a:pt x="109" y="25"/>
                  </a:cubicBezTo>
                  <a:lnTo>
                    <a:pt x="109" y="24"/>
                  </a:ln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4" name="Freeform 37"/>
            <p:cNvSpPr>
              <a:spLocks/>
            </p:cNvSpPr>
            <p:nvPr userDrawn="1"/>
          </p:nvSpPr>
          <p:spPr bwMode="auto">
            <a:xfrm>
              <a:off x="1300163" y="5597526"/>
              <a:ext cx="200025" cy="119063"/>
            </a:xfrm>
            <a:custGeom>
              <a:avLst/>
              <a:gdLst>
                <a:gd name="T0" fmla="*/ 26 w 49"/>
                <a:gd name="T1" fmla="*/ 4 h 29"/>
                <a:gd name="T2" fmla="*/ 4 w 49"/>
                <a:gd name="T3" fmla="*/ 24 h 29"/>
                <a:gd name="T4" fmla="*/ 36 w 49"/>
                <a:gd name="T5" fmla="*/ 20 h 29"/>
                <a:gd name="T6" fmla="*/ 45 w 49"/>
                <a:gd name="T7" fmla="*/ 5 h 29"/>
                <a:gd name="T8" fmla="*/ 26 w 49"/>
                <a:gd name="T9" fmla="*/ 4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29">
                  <a:moveTo>
                    <a:pt x="26" y="4"/>
                  </a:moveTo>
                  <a:cubicBezTo>
                    <a:pt x="5" y="10"/>
                    <a:pt x="0" y="19"/>
                    <a:pt x="4" y="24"/>
                  </a:cubicBezTo>
                  <a:cubicBezTo>
                    <a:pt x="8" y="29"/>
                    <a:pt x="26" y="25"/>
                    <a:pt x="36" y="20"/>
                  </a:cubicBezTo>
                  <a:cubicBezTo>
                    <a:pt x="46" y="15"/>
                    <a:pt x="49" y="10"/>
                    <a:pt x="45" y="5"/>
                  </a:cubicBezTo>
                  <a:cubicBezTo>
                    <a:pt x="42" y="0"/>
                    <a:pt x="30" y="4"/>
                    <a:pt x="26" y="4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5" name="Oval 38"/>
            <p:cNvSpPr>
              <a:spLocks noChangeArrowheads="1"/>
            </p:cNvSpPr>
            <p:nvPr userDrawn="1"/>
          </p:nvSpPr>
          <p:spPr bwMode="auto">
            <a:xfrm>
              <a:off x="574675" y="1535113"/>
              <a:ext cx="241300" cy="46038"/>
            </a:xfrm>
            <a:prstGeom prst="ellipse">
              <a:avLst/>
            </a:pr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6" name="Freeform 39"/>
            <p:cNvSpPr>
              <a:spLocks/>
            </p:cNvSpPr>
            <p:nvPr userDrawn="1"/>
          </p:nvSpPr>
          <p:spPr bwMode="auto">
            <a:xfrm>
              <a:off x="509588" y="3371851"/>
              <a:ext cx="371475" cy="593725"/>
            </a:xfrm>
            <a:custGeom>
              <a:avLst/>
              <a:gdLst>
                <a:gd name="T0" fmla="*/ 33 w 91"/>
                <a:gd name="T1" fmla="*/ 1 h 145"/>
                <a:gd name="T2" fmla="*/ 32 w 91"/>
                <a:gd name="T3" fmla="*/ 0 h 145"/>
                <a:gd name="T4" fmla="*/ 31 w 91"/>
                <a:gd name="T5" fmla="*/ 2 h 145"/>
                <a:gd name="T6" fmla="*/ 13 w 91"/>
                <a:gd name="T7" fmla="*/ 14 h 145"/>
                <a:gd name="T8" fmla="*/ 16 w 91"/>
                <a:gd name="T9" fmla="*/ 68 h 145"/>
                <a:gd name="T10" fmla="*/ 51 w 91"/>
                <a:gd name="T11" fmla="*/ 145 h 145"/>
                <a:gd name="T12" fmla="*/ 68 w 91"/>
                <a:gd name="T13" fmla="*/ 97 h 145"/>
                <a:gd name="T14" fmla="*/ 91 w 91"/>
                <a:gd name="T15" fmla="*/ 47 h 145"/>
                <a:gd name="T16" fmla="*/ 74 w 91"/>
                <a:gd name="T17" fmla="*/ 54 h 145"/>
                <a:gd name="T18" fmla="*/ 68 w 91"/>
                <a:gd name="T19" fmla="*/ 55 h 145"/>
                <a:gd name="T20" fmla="*/ 65 w 91"/>
                <a:gd name="T21" fmla="*/ 49 h 145"/>
                <a:gd name="T22" fmla="*/ 58 w 91"/>
                <a:gd name="T23" fmla="*/ 19 h 145"/>
                <a:gd name="T24" fmla="*/ 58 w 91"/>
                <a:gd name="T25" fmla="*/ 12 h 145"/>
                <a:gd name="T26" fmla="*/ 33 w 91"/>
                <a:gd name="T27" fmla="*/ 1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145">
                  <a:moveTo>
                    <a:pt x="33" y="1"/>
                  </a:moveTo>
                  <a:cubicBezTo>
                    <a:pt x="33" y="1"/>
                    <a:pt x="32" y="0"/>
                    <a:pt x="32" y="0"/>
                  </a:cubicBezTo>
                  <a:cubicBezTo>
                    <a:pt x="31" y="2"/>
                    <a:pt x="31" y="2"/>
                    <a:pt x="31" y="2"/>
                  </a:cubicBezTo>
                  <a:cubicBezTo>
                    <a:pt x="26" y="7"/>
                    <a:pt x="22" y="10"/>
                    <a:pt x="13" y="14"/>
                  </a:cubicBezTo>
                  <a:cubicBezTo>
                    <a:pt x="13" y="14"/>
                    <a:pt x="0" y="39"/>
                    <a:pt x="16" y="68"/>
                  </a:cubicBezTo>
                  <a:cubicBezTo>
                    <a:pt x="31" y="98"/>
                    <a:pt x="44" y="128"/>
                    <a:pt x="51" y="145"/>
                  </a:cubicBezTo>
                  <a:cubicBezTo>
                    <a:pt x="51" y="145"/>
                    <a:pt x="59" y="144"/>
                    <a:pt x="68" y="97"/>
                  </a:cubicBezTo>
                  <a:cubicBezTo>
                    <a:pt x="75" y="66"/>
                    <a:pt x="83" y="58"/>
                    <a:pt x="91" y="47"/>
                  </a:cubicBezTo>
                  <a:cubicBezTo>
                    <a:pt x="82" y="52"/>
                    <a:pt x="74" y="53"/>
                    <a:pt x="74" y="54"/>
                  </a:cubicBezTo>
                  <a:cubicBezTo>
                    <a:pt x="68" y="55"/>
                    <a:pt x="68" y="55"/>
                    <a:pt x="68" y="55"/>
                  </a:cubicBezTo>
                  <a:cubicBezTo>
                    <a:pt x="65" y="49"/>
                    <a:pt x="65" y="49"/>
                    <a:pt x="65" y="49"/>
                  </a:cubicBezTo>
                  <a:cubicBezTo>
                    <a:pt x="59" y="38"/>
                    <a:pt x="58" y="28"/>
                    <a:pt x="58" y="19"/>
                  </a:cubicBezTo>
                  <a:cubicBezTo>
                    <a:pt x="58" y="17"/>
                    <a:pt x="58" y="14"/>
                    <a:pt x="58" y="12"/>
                  </a:cubicBezTo>
                  <a:cubicBezTo>
                    <a:pt x="44" y="12"/>
                    <a:pt x="36" y="5"/>
                    <a:pt x="33" y="1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7" name="Freeform 40"/>
            <p:cNvSpPr>
              <a:spLocks/>
            </p:cNvSpPr>
            <p:nvPr userDrawn="1"/>
          </p:nvSpPr>
          <p:spPr bwMode="auto">
            <a:xfrm>
              <a:off x="436563" y="1887538"/>
              <a:ext cx="252413" cy="236538"/>
            </a:xfrm>
            <a:custGeom>
              <a:avLst/>
              <a:gdLst>
                <a:gd name="T0" fmla="*/ 24 w 62"/>
                <a:gd name="T1" fmla="*/ 16 h 58"/>
                <a:gd name="T2" fmla="*/ 1 w 62"/>
                <a:gd name="T3" fmla="*/ 58 h 58"/>
                <a:gd name="T4" fmla="*/ 25 w 62"/>
                <a:gd name="T5" fmla="*/ 35 h 58"/>
                <a:gd name="T6" fmla="*/ 62 w 62"/>
                <a:gd name="T7" fmla="*/ 0 h 58"/>
                <a:gd name="T8" fmla="*/ 24 w 62"/>
                <a:gd name="T9" fmla="*/ 16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58">
                  <a:moveTo>
                    <a:pt x="24" y="16"/>
                  </a:moveTo>
                  <a:cubicBezTo>
                    <a:pt x="9" y="26"/>
                    <a:pt x="0" y="38"/>
                    <a:pt x="1" y="58"/>
                  </a:cubicBezTo>
                  <a:cubicBezTo>
                    <a:pt x="1" y="58"/>
                    <a:pt x="13" y="42"/>
                    <a:pt x="25" y="35"/>
                  </a:cubicBezTo>
                  <a:cubicBezTo>
                    <a:pt x="35" y="29"/>
                    <a:pt x="53" y="14"/>
                    <a:pt x="62" y="0"/>
                  </a:cubicBezTo>
                  <a:cubicBezTo>
                    <a:pt x="58" y="1"/>
                    <a:pt x="35" y="8"/>
                    <a:pt x="24" y="16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8" name="Freeform 41"/>
            <p:cNvSpPr>
              <a:spLocks/>
            </p:cNvSpPr>
            <p:nvPr userDrawn="1"/>
          </p:nvSpPr>
          <p:spPr bwMode="auto">
            <a:xfrm>
              <a:off x="-4763" y="2447926"/>
              <a:ext cx="85725" cy="285750"/>
            </a:xfrm>
            <a:custGeom>
              <a:avLst/>
              <a:gdLst>
                <a:gd name="T0" fmla="*/ 0 w 21"/>
                <a:gd name="T1" fmla="*/ 0 h 70"/>
                <a:gd name="T2" fmla="*/ 0 w 21"/>
                <a:gd name="T3" fmla="*/ 0 h 70"/>
                <a:gd name="T4" fmla="*/ 0 w 21"/>
                <a:gd name="T5" fmla="*/ 70 h 70"/>
                <a:gd name="T6" fmla="*/ 0 w 21"/>
                <a:gd name="T7" fmla="*/ 70 h 70"/>
                <a:gd name="T8" fmla="*/ 0 w 21"/>
                <a:gd name="T9" fmla="*/ 70 h 70"/>
                <a:gd name="T10" fmla="*/ 18 w 21"/>
                <a:gd name="T11" fmla="*/ 47 h 70"/>
                <a:gd name="T12" fmla="*/ 15 w 21"/>
                <a:gd name="T13" fmla="*/ 24 h 70"/>
                <a:gd name="T14" fmla="*/ 0 w 21"/>
                <a:gd name="T1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7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8" y="63"/>
                    <a:pt x="16" y="53"/>
                    <a:pt x="18" y="47"/>
                  </a:cubicBezTo>
                  <a:cubicBezTo>
                    <a:pt x="20" y="40"/>
                    <a:pt x="21" y="31"/>
                    <a:pt x="15" y="24"/>
                  </a:cubicBezTo>
                  <a:cubicBezTo>
                    <a:pt x="9" y="16"/>
                    <a:pt x="1" y="7"/>
                    <a:pt x="0" y="0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9" name="Freeform 42"/>
            <p:cNvSpPr>
              <a:spLocks/>
            </p:cNvSpPr>
            <p:nvPr userDrawn="1"/>
          </p:nvSpPr>
          <p:spPr bwMode="auto">
            <a:xfrm>
              <a:off x="-4763" y="2751138"/>
              <a:ext cx="114300" cy="309563"/>
            </a:xfrm>
            <a:custGeom>
              <a:avLst/>
              <a:gdLst>
                <a:gd name="T0" fmla="*/ 0 w 28"/>
                <a:gd name="T1" fmla="*/ 8 h 76"/>
                <a:gd name="T2" fmla="*/ 0 w 28"/>
                <a:gd name="T3" fmla="*/ 8 h 76"/>
                <a:gd name="T4" fmla="*/ 0 w 28"/>
                <a:gd name="T5" fmla="*/ 8 h 76"/>
                <a:gd name="T6" fmla="*/ 0 w 28"/>
                <a:gd name="T7" fmla="*/ 76 h 76"/>
                <a:gd name="T8" fmla="*/ 0 w 28"/>
                <a:gd name="T9" fmla="*/ 76 h 76"/>
                <a:gd name="T10" fmla="*/ 0 w 28"/>
                <a:gd name="T11" fmla="*/ 76 h 76"/>
                <a:gd name="T12" fmla="*/ 18 w 28"/>
                <a:gd name="T13" fmla="*/ 61 h 76"/>
                <a:gd name="T14" fmla="*/ 25 w 28"/>
                <a:gd name="T15" fmla="*/ 27 h 76"/>
                <a:gd name="T16" fmla="*/ 10 w 28"/>
                <a:gd name="T17" fmla="*/ 0 h 76"/>
                <a:gd name="T18" fmla="*/ 0 w 28"/>
                <a:gd name="T19" fmla="*/ 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" h="76">
                  <a:moveTo>
                    <a:pt x="0" y="8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6" y="73"/>
                    <a:pt x="11" y="71"/>
                    <a:pt x="18" y="61"/>
                  </a:cubicBezTo>
                  <a:cubicBezTo>
                    <a:pt x="23" y="53"/>
                    <a:pt x="28" y="37"/>
                    <a:pt x="25" y="27"/>
                  </a:cubicBezTo>
                  <a:cubicBezTo>
                    <a:pt x="22" y="13"/>
                    <a:pt x="15" y="8"/>
                    <a:pt x="10" y="0"/>
                  </a:cubicBezTo>
                  <a:cubicBezTo>
                    <a:pt x="7" y="3"/>
                    <a:pt x="5" y="6"/>
                    <a:pt x="0" y="8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0" name="Freeform 43"/>
            <p:cNvSpPr>
              <a:spLocks/>
            </p:cNvSpPr>
            <p:nvPr userDrawn="1"/>
          </p:nvSpPr>
          <p:spPr bwMode="auto">
            <a:xfrm>
              <a:off x="-4763" y="4162426"/>
              <a:ext cx="103188" cy="547688"/>
            </a:xfrm>
            <a:custGeom>
              <a:avLst/>
              <a:gdLst>
                <a:gd name="T0" fmla="*/ 0 w 25"/>
                <a:gd name="T1" fmla="*/ 134 h 134"/>
                <a:gd name="T2" fmla="*/ 24 w 25"/>
                <a:gd name="T3" fmla="*/ 55 h 134"/>
                <a:gd name="T4" fmla="*/ 0 w 25"/>
                <a:gd name="T5" fmla="*/ 0 h 134"/>
                <a:gd name="T6" fmla="*/ 0 w 25"/>
                <a:gd name="T7" fmla="*/ 0 h 134"/>
                <a:gd name="T8" fmla="*/ 0 w 25"/>
                <a:gd name="T9" fmla="*/ 133 h 134"/>
                <a:gd name="T10" fmla="*/ 0 w 25"/>
                <a:gd name="T11" fmla="*/ 13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134">
                  <a:moveTo>
                    <a:pt x="0" y="134"/>
                  </a:moveTo>
                  <a:cubicBezTo>
                    <a:pt x="1" y="123"/>
                    <a:pt x="23" y="90"/>
                    <a:pt x="24" y="55"/>
                  </a:cubicBezTo>
                  <a:cubicBezTo>
                    <a:pt x="25" y="38"/>
                    <a:pt x="9" y="1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3"/>
                    <a:pt x="0" y="133"/>
                    <a:pt x="0" y="133"/>
                  </a:cubicBezTo>
                  <a:cubicBezTo>
                    <a:pt x="0" y="133"/>
                    <a:pt x="0" y="133"/>
                    <a:pt x="0" y="134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1" name="Freeform 44"/>
            <p:cNvSpPr>
              <a:spLocks/>
            </p:cNvSpPr>
            <p:nvPr userDrawn="1"/>
          </p:nvSpPr>
          <p:spPr bwMode="auto">
            <a:xfrm>
              <a:off x="44450" y="3929063"/>
              <a:ext cx="212725" cy="433388"/>
            </a:xfrm>
            <a:custGeom>
              <a:avLst/>
              <a:gdLst>
                <a:gd name="T0" fmla="*/ 51 w 52"/>
                <a:gd name="T1" fmla="*/ 53 h 106"/>
                <a:gd name="T2" fmla="*/ 23 w 52"/>
                <a:gd name="T3" fmla="*/ 0 h 106"/>
                <a:gd name="T4" fmla="*/ 2 w 52"/>
                <a:gd name="T5" fmla="*/ 39 h 106"/>
                <a:gd name="T6" fmla="*/ 12 w 52"/>
                <a:gd name="T7" fmla="*/ 77 h 106"/>
                <a:gd name="T8" fmla="*/ 33 w 52"/>
                <a:gd name="T9" fmla="*/ 106 h 106"/>
                <a:gd name="T10" fmla="*/ 51 w 52"/>
                <a:gd name="T11" fmla="*/ 5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" h="106">
                  <a:moveTo>
                    <a:pt x="51" y="53"/>
                  </a:moveTo>
                  <a:cubicBezTo>
                    <a:pt x="52" y="35"/>
                    <a:pt x="23" y="0"/>
                    <a:pt x="23" y="0"/>
                  </a:cubicBezTo>
                  <a:cubicBezTo>
                    <a:pt x="8" y="15"/>
                    <a:pt x="4" y="24"/>
                    <a:pt x="2" y="39"/>
                  </a:cubicBezTo>
                  <a:cubicBezTo>
                    <a:pt x="0" y="53"/>
                    <a:pt x="5" y="64"/>
                    <a:pt x="12" y="77"/>
                  </a:cubicBezTo>
                  <a:cubicBezTo>
                    <a:pt x="18" y="89"/>
                    <a:pt x="33" y="106"/>
                    <a:pt x="33" y="106"/>
                  </a:cubicBezTo>
                  <a:cubicBezTo>
                    <a:pt x="35" y="92"/>
                    <a:pt x="50" y="77"/>
                    <a:pt x="51" y="53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2" name="Freeform 45"/>
            <p:cNvSpPr>
              <a:spLocks/>
            </p:cNvSpPr>
            <p:nvPr userDrawn="1"/>
          </p:nvSpPr>
          <p:spPr bwMode="auto">
            <a:xfrm>
              <a:off x="93663" y="2640013"/>
              <a:ext cx="166688" cy="401638"/>
            </a:xfrm>
            <a:custGeom>
              <a:avLst/>
              <a:gdLst>
                <a:gd name="T0" fmla="*/ 6 w 41"/>
                <a:gd name="T1" fmla="*/ 0 h 98"/>
                <a:gd name="T2" fmla="*/ 1 w 41"/>
                <a:gd name="T3" fmla="*/ 30 h 98"/>
                <a:gd name="T4" fmla="*/ 13 w 41"/>
                <a:gd name="T5" fmla="*/ 58 h 98"/>
                <a:gd name="T6" fmla="*/ 0 w 41"/>
                <a:gd name="T7" fmla="*/ 98 h 98"/>
                <a:gd name="T8" fmla="*/ 34 w 41"/>
                <a:gd name="T9" fmla="*/ 67 h 98"/>
                <a:gd name="T10" fmla="*/ 33 w 41"/>
                <a:gd name="T11" fmla="*/ 36 h 98"/>
                <a:gd name="T12" fmla="*/ 6 w 41"/>
                <a:gd name="T13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98">
                  <a:moveTo>
                    <a:pt x="6" y="0"/>
                  </a:moveTo>
                  <a:cubicBezTo>
                    <a:pt x="1" y="11"/>
                    <a:pt x="0" y="23"/>
                    <a:pt x="1" y="30"/>
                  </a:cubicBezTo>
                  <a:cubicBezTo>
                    <a:pt x="3" y="37"/>
                    <a:pt x="12" y="47"/>
                    <a:pt x="13" y="58"/>
                  </a:cubicBezTo>
                  <a:cubicBezTo>
                    <a:pt x="14" y="76"/>
                    <a:pt x="0" y="98"/>
                    <a:pt x="0" y="98"/>
                  </a:cubicBezTo>
                  <a:cubicBezTo>
                    <a:pt x="13" y="92"/>
                    <a:pt x="28" y="76"/>
                    <a:pt x="34" y="67"/>
                  </a:cubicBezTo>
                  <a:cubicBezTo>
                    <a:pt x="41" y="57"/>
                    <a:pt x="36" y="44"/>
                    <a:pt x="33" y="36"/>
                  </a:cubicBezTo>
                  <a:cubicBezTo>
                    <a:pt x="31" y="29"/>
                    <a:pt x="10" y="4"/>
                    <a:pt x="6" y="0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3" name="Freeform 46"/>
            <p:cNvSpPr>
              <a:spLocks/>
            </p:cNvSpPr>
            <p:nvPr userDrawn="1"/>
          </p:nvSpPr>
          <p:spPr bwMode="auto">
            <a:xfrm>
              <a:off x="-4763" y="3086101"/>
              <a:ext cx="122238" cy="314325"/>
            </a:xfrm>
            <a:custGeom>
              <a:avLst/>
              <a:gdLst>
                <a:gd name="T0" fmla="*/ 0 w 30"/>
                <a:gd name="T1" fmla="*/ 77 h 77"/>
                <a:gd name="T2" fmla="*/ 28 w 30"/>
                <a:gd name="T3" fmla="*/ 25 h 77"/>
                <a:gd name="T4" fmla="*/ 0 w 30"/>
                <a:gd name="T5" fmla="*/ 0 h 77"/>
                <a:gd name="T6" fmla="*/ 0 w 30"/>
                <a:gd name="T7" fmla="*/ 0 h 77"/>
                <a:gd name="T8" fmla="*/ 0 w 30"/>
                <a:gd name="T9" fmla="*/ 0 h 77"/>
                <a:gd name="T10" fmla="*/ 0 w 30"/>
                <a:gd name="T11" fmla="*/ 77 h 77"/>
                <a:gd name="T12" fmla="*/ 0 w 30"/>
                <a:gd name="T13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77">
                  <a:moveTo>
                    <a:pt x="0" y="77"/>
                  </a:moveTo>
                  <a:cubicBezTo>
                    <a:pt x="3" y="64"/>
                    <a:pt x="30" y="39"/>
                    <a:pt x="28" y="25"/>
                  </a:cubicBezTo>
                  <a:cubicBezTo>
                    <a:pt x="24" y="5"/>
                    <a:pt x="11" y="9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4" name="Freeform 47"/>
            <p:cNvSpPr>
              <a:spLocks/>
            </p:cNvSpPr>
            <p:nvPr userDrawn="1"/>
          </p:nvSpPr>
          <p:spPr bwMode="auto">
            <a:xfrm>
              <a:off x="-4763" y="3641726"/>
              <a:ext cx="98425" cy="385763"/>
            </a:xfrm>
            <a:custGeom>
              <a:avLst/>
              <a:gdLst>
                <a:gd name="T0" fmla="*/ 21 w 24"/>
                <a:gd name="T1" fmla="*/ 60 h 94"/>
                <a:gd name="T2" fmla="*/ 20 w 24"/>
                <a:gd name="T3" fmla="*/ 34 h 94"/>
                <a:gd name="T4" fmla="*/ 0 w 24"/>
                <a:gd name="T5" fmla="*/ 0 h 94"/>
                <a:gd name="T6" fmla="*/ 0 w 24"/>
                <a:gd name="T7" fmla="*/ 0 h 94"/>
                <a:gd name="T8" fmla="*/ 0 w 24"/>
                <a:gd name="T9" fmla="*/ 0 h 94"/>
                <a:gd name="T10" fmla="*/ 0 w 24"/>
                <a:gd name="T11" fmla="*/ 94 h 94"/>
                <a:gd name="T12" fmla="*/ 0 w 24"/>
                <a:gd name="T13" fmla="*/ 94 h 94"/>
                <a:gd name="T14" fmla="*/ 21 w 24"/>
                <a:gd name="T15" fmla="*/ 6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" h="94">
                  <a:moveTo>
                    <a:pt x="21" y="60"/>
                  </a:moveTo>
                  <a:cubicBezTo>
                    <a:pt x="24" y="51"/>
                    <a:pt x="24" y="41"/>
                    <a:pt x="20" y="34"/>
                  </a:cubicBezTo>
                  <a:cubicBezTo>
                    <a:pt x="16" y="26"/>
                    <a:pt x="2" y="5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2" y="85"/>
                    <a:pt x="15" y="75"/>
                    <a:pt x="21" y="60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5" name="Freeform 48"/>
            <p:cNvSpPr>
              <a:spLocks/>
            </p:cNvSpPr>
            <p:nvPr userDrawn="1"/>
          </p:nvSpPr>
          <p:spPr bwMode="auto">
            <a:xfrm>
              <a:off x="138113" y="3602038"/>
              <a:ext cx="207963" cy="396875"/>
            </a:xfrm>
            <a:custGeom>
              <a:avLst/>
              <a:gdLst>
                <a:gd name="T0" fmla="*/ 22 w 51"/>
                <a:gd name="T1" fmla="*/ 97 h 97"/>
                <a:gd name="T2" fmla="*/ 47 w 51"/>
                <a:gd name="T3" fmla="*/ 64 h 97"/>
                <a:gd name="T4" fmla="*/ 44 w 51"/>
                <a:gd name="T5" fmla="*/ 29 h 97"/>
                <a:gd name="T6" fmla="*/ 24 w 51"/>
                <a:gd name="T7" fmla="*/ 0 h 97"/>
                <a:gd name="T8" fmla="*/ 2 w 51"/>
                <a:gd name="T9" fmla="*/ 40 h 97"/>
                <a:gd name="T10" fmla="*/ 4 w 51"/>
                <a:gd name="T11" fmla="*/ 66 h 97"/>
                <a:gd name="T12" fmla="*/ 22 w 51"/>
                <a:gd name="T13" fmla="*/ 97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1" h="97">
                  <a:moveTo>
                    <a:pt x="22" y="97"/>
                  </a:moveTo>
                  <a:cubicBezTo>
                    <a:pt x="22" y="97"/>
                    <a:pt x="43" y="78"/>
                    <a:pt x="47" y="64"/>
                  </a:cubicBezTo>
                  <a:cubicBezTo>
                    <a:pt x="51" y="53"/>
                    <a:pt x="49" y="38"/>
                    <a:pt x="44" y="29"/>
                  </a:cubicBezTo>
                  <a:cubicBezTo>
                    <a:pt x="39" y="20"/>
                    <a:pt x="29" y="10"/>
                    <a:pt x="24" y="0"/>
                  </a:cubicBezTo>
                  <a:cubicBezTo>
                    <a:pt x="19" y="10"/>
                    <a:pt x="4" y="27"/>
                    <a:pt x="2" y="40"/>
                  </a:cubicBezTo>
                  <a:cubicBezTo>
                    <a:pt x="0" y="50"/>
                    <a:pt x="1" y="59"/>
                    <a:pt x="4" y="66"/>
                  </a:cubicBezTo>
                  <a:cubicBezTo>
                    <a:pt x="7" y="73"/>
                    <a:pt x="16" y="87"/>
                    <a:pt x="22" y="97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6" name="Freeform 49"/>
            <p:cNvSpPr>
              <a:spLocks/>
            </p:cNvSpPr>
            <p:nvPr userDrawn="1"/>
          </p:nvSpPr>
          <p:spPr bwMode="auto">
            <a:xfrm>
              <a:off x="93663" y="2954338"/>
              <a:ext cx="285750" cy="409575"/>
            </a:xfrm>
            <a:custGeom>
              <a:avLst/>
              <a:gdLst>
                <a:gd name="T0" fmla="*/ 43 w 70"/>
                <a:gd name="T1" fmla="*/ 0 h 100"/>
                <a:gd name="T2" fmla="*/ 14 w 70"/>
                <a:gd name="T3" fmla="*/ 63 h 100"/>
                <a:gd name="T4" fmla="*/ 36 w 70"/>
                <a:gd name="T5" fmla="*/ 100 h 100"/>
                <a:gd name="T6" fmla="*/ 65 w 70"/>
                <a:gd name="T7" fmla="*/ 45 h 100"/>
                <a:gd name="T8" fmla="*/ 43 w 70"/>
                <a:gd name="T9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00">
                  <a:moveTo>
                    <a:pt x="43" y="0"/>
                  </a:moveTo>
                  <a:cubicBezTo>
                    <a:pt x="0" y="24"/>
                    <a:pt x="14" y="63"/>
                    <a:pt x="14" y="63"/>
                  </a:cubicBezTo>
                  <a:cubicBezTo>
                    <a:pt x="24" y="70"/>
                    <a:pt x="33" y="92"/>
                    <a:pt x="36" y="100"/>
                  </a:cubicBezTo>
                  <a:cubicBezTo>
                    <a:pt x="47" y="80"/>
                    <a:pt x="70" y="67"/>
                    <a:pt x="65" y="45"/>
                  </a:cubicBezTo>
                  <a:cubicBezTo>
                    <a:pt x="61" y="23"/>
                    <a:pt x="43" y="0"/>
                    <a:pt x="43" y="0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7" name="Freeform 50"/>
            <p:cNvSpPr>
              <a:spLocks/>
            </p:cNvSpPr>
            <p:nvPr userDrawn="1"/>
          </p:nvSpPr>
          <p:spPr bwMode="auto">
            <a:xfrm>
              <a:off x="249238" y="3265488"/>
              <a:ext cx="239713" cy="422275"/>
            </a:xfrm>
            <a:custGeom>
              <a:avLst/>
              <a:gdLst>
                <a:gd name="T0" fmla="*/ 49 w 59"/>
                <a:gd name="T1" fmla="*/ 69 h 103"/>
                <a:gd name="T2" fmla="*/ 59 w 59"/>
                <a:gd name="T3" fmla="*/ 42 h 103"/>
                <a:gd name="T4" fmla="*/ 31 w 59"/>
                <a:gd name="T5" fmla="*/ 0 h 103"/>
                <a:gd name="T6" fmla="*/ 3 w 59"/>
                <a:gd name="T7" fmla="*/ 39 h 103"/>
                <a:gd name="T8" fmla="*/ 5 w 59"/>
                <a:gd name="T9" fmla="*/ 68 h 103"/>
                <a:gd name="T10" fmla="*/ 23 w 59"/>
                <a:gd name="T11" fmla="*/ 103 h 103"/>
                <a:gd name="T12" fmla="*/ 49 w 59"/>
                <a:gd name="T13" fmla="*/ 69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" h="103">
                  <a:moveTo>
                    <a:pt x="49" y="69"/>
                  </a:moveTo>
                  <a:cubicBezTo>
                    <a:pt x="58" y="53"/>
                    <a:pt x="59" y="42"/>
                    <a:pt x="59" y="42"/>
                  </a:cubicBezTo>
                  <a:cubicBezTo>
                    <a:pt x="55" y="38"/>
                    <a:pt x="33" y="6"/>
                    <a:pt x="31" y="0"/>
                  </a:cubicBezTo>
                  <a:cubicBezTo>
                    <a:pt x="24" y="13"/>
                    <a:pt x="7" y="29"/>
                    <a:pt x="3" y="39"/>
                  </a:cubicBezTo>
                  <a:cubicBezTo>
                    <a:pt x="1" y="44"/>
                    <a:pt x="0" y="56"/>
                    <a:pt x="5" y="68"/>
                  </a:cubicBezTo>
                  <a:cubicBezTo>
                    <a:pt x="9" y="79"/>
                    <a:pt x="23" y="103"/>
                    <a:pt x="23" y="103"/>
                  </a:cubicBezTo>
                  <a:cubicBezTo>
                    <a:pt x="29" y="97"/>
                    <a:pt x="41" y="86"/>
                    <a:pt x="49" y="69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8" name="Freeform 51"/>
            <p:cNvSpPr>
              <a:spLocks/>
            </p:cNvSpPr>
            <p:nvPr userDrawn="1"/>
          </p:nvSpPr>
          <p:spPr bwMode="auto">
            <a:xfrm>
              <a:off x="-4763" y="1301751"/>
              <a:ext cx="188913" cy="82550"/>
            </a:xfrm>
            <a:custGeom>
              <a:avLst/>
              <a:gdLst>
                <a:gd name="T0" fmla="*/ 46 w 46"/>
                <a:gd name="T1" fmla="*/ 10 h 20"/>
                <a:gd name="T2" fmla="*/ 0 w 46"/>
                <a:gd name="T3" fmla="*/ 0 h 20"/>
                <a:gd name="T4" fmla="*/ 0 w 46"/>
                <a:gd name="T5" fmla="*/ 0 h 20"/>
                <a:gd name="T6" fmla="*/ 0 w 46"/>
                <a:gd name="T7" fmla="*/ 20 h 20"/>
                <a:gd name="T8" fmla="*/ 0 w 46"/>
                <a:gd name="T9" fmla="*/ 20 h 20"/>
                <a:gd name="T10" fmla="*/ 46 w 46"/>
                <a:gd name="T11" fmla="*/ 1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20">
                  <a:moveTo>
                    <a:pt x="46" y="10"/>
                  </a:moveTo>
                  <a:cubicBezTo>
                    <a:pt x="46" y="5"/>
                    <a:pt x="25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25" y="20"/>
                    <a:pt x="46" y="15"/>
                    <a:pt x="46" y="10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9" name="Freeform 52"/>
            <p:cNvSpPr>
              <a:spLocks noEditPoints="1"/>
            </p:cNvSpPr>
            <p:nvPr userDrawn="1"/>
          </p:nvSpPr>
          <p:spPr bwMode="auto">
            <a:xfrm>
              <a:off x="85725" y="1408113"/>
              <a:ext cx="293688" cy="180975"/>
            </a:xfrm>
            <a:custGeom>
              <a:avLst/>
              <a:gdLst>
                <a:gd name="T0" fmla="*/ 0 w 72"/>
                <a:gd name="T1" fmla="*/ 1 h 44"/>
                <a:gd name="T2" fmla="*/ 22 w 72"/>
                <a:gd name="T3" fmla="*/ 30 h 44"/>
                <a:gd name="T4" fmla="*/ 72 w 72"/>
                <a:gd name="T5" fmla="*/ 42 h 44"/>
                <a:gd name="T6" fmla="*/ 47 w 72"/>
                <a:gd name="T7" fmla="*/ 13 h 44"/>
                <a:gd name="T8" fmla="*/ 0 w 72"/>
                <a:gd name="T9" fmla="*/ 1 h 44"/>
                <a:gd name="T10" fmla="*/ 13 w 72"/>
                <a:gd name="T11" fmla="*/ 10 h 44"/>
                <a:gd name="T12" fmla="*/ 47 w 72"/>
                <a:gd name="T13" fmla="*/ 32 h 44"/>
                <a:gd name="T14" fmla="*/ 13 w 72"/>
                <a:gd name="T15" fmla="*/ 1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44">
                  <a:moveTo>
                    <a:pt x="0" y="1"/>
                  </a:moveTo>
                  <a:cubicBezTo>
                    <a:pt x="2" y="8"/>
                    <a:pt x="11" y="24"/>
                    <a:pt x="22" y="30"/>
                  </a:cubicBezTo>
                  <a:cubicBezTo>
                    <a:pt x="46" y="44"/>
                    <a:pt x="72" y="42"/>
                    <a:pt x="72" y="42"/>
                  </a:cubicBezTo>
                  <a:cubicBezTo>
                    <a:pt x="67" y="32"/>
                    <a:pt x="62" y="24"/>
                    <a:pt x="47" y="13"/>
                  </a:cubicBezTo>
                  <a:cubicBezTo>
                    <a:pt x="33" y="3"/>
                    <a:pt x="9" y="0"/>
                    <a:pt x="0" y="1"/>
                  </a:cubicBezTo>
                  <a:close/>
                  <a:moveTo>
                    <a:pt x="13" y="10"/>
                  </a:moveTo>
                  <a:cubicBezTo>
                    <a:pt x="40" y="14"/>
                    <a:pt x="47" y="32"/>
                    <a:pt x="47" y="32"/>
                  </a:cubicBezTo>
                  <a:cubicBezTo>
                    <a:pt x="31" y="28"/>
                    <a:pt x="13" y="10"/>
                    <a:pt x="13" y="10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0" name="Freeform 53"/>
            <p:cNvSpPr>
              <a:spLocks/>
            </p:cNvSpPr>
            <p:nvPr userDrawn="1"/>
          </p:nvSpPr>
          <p:spPr bwMode="auto">
            <a:xfrm>
              <a:off x="611188" y="1085851"/>
              <a:ext cx="166688" cy="184150"/>
            </a:xfrm>
            <a:custGeom>
              <a:avLst/>
              <a:gdLst>
                <a:gd name="T0" fmla="*/ 39 w 105"/>
                <a:gd name="T1" fmla="*/ 116 h 116"/>
                <a:gd name="T2" fmla="*/ 67 w 105"/>
                <a:gd name="T3" fmla="*/ 116 h 116"/>
                <a:gd name="T4" fmla="*/ 67 w 105"/>
                <a:gd name="T5" fmla="*/ 69 h 116"/>
                <a:gd name="T6" fmla="*/ 105 w 105"/>
                <a:gd name="T7" fmla="*/ 69 h 116"/>
                <a:gd name="T8" fmla="*/ 105 w 105"/>
                <a:gd name="T9" fmla="*/ 41 h 116"/>
                <a:gd name="T10" fmla="*/ 67 w 105"/>
                <a:gd name="T11" fmla="*/ 41 h 116"/>
                <a:gd name="T12" fmla="*/ 67 w 105"/>
                <a:gd name="T13" fmla="*/ 0 h 116"/>
                <a:gd name="T14" fmla="*/ 39 w 105"/>
                <a:gd name="T15" fmla="*/ 0 h 116"/>
                <a:gd name="T16" fmla="*/ 39 w 105"/>
                <a:gd name="T17" fmla="*/ 41 h 116"/>
                <a:gd name="T18" fmla="*/ 0 w 105"/>
                <a:gd name="T19" fmla="*/ 41 h 116"/>
                <a:gd name="T20" fmla="*/ 0 w 105"/>
                <a:gd name="T21" fmla="*/ 69 h 116"/>
                <a:gd name="T22" fmla="*/ 39 w 105"/>
                <a:gd name="T23" fmla="*/ 69 h 116"/>
                <a:gd name="T24" fmla="*/ 39 w 105"/>
                <a:gd name="T25" fmla="*/ 116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5" h="116">
                  <a:moveTo>
                    <a:pt x="39" y="116"/>
                  </a:moveTo>
                  <a:lnTo>
                    <a:pt x="67" y="116"/>
                  </a:lnTo>
                  <a:lnTo>
                    <a:pt x="67" y="69"/>
                  </a:lnTo>
                  <a:lnTo>
                    <a:pt x="105" y="69"/>
                  </a:lnTo>
                  <a:lnTo>
                    <a:pt x="105" y="41"/>
                  </a:lnTo>
                  <a:lnTo>
                    <a:pt x="67" y="41"/>
                  </a:lnTo>
                  <a:lnTo>
                    <a:pt x="67" y="0"/>
                  </a:lnTo>
                  <a:lnTo>
                    <a:pt x="39" y="0"/>
                  </a:lnTo>
                  <a:lnTo>
                    <a:pt x="39" y="41"/>
                  </a:lnTo>
                  <a:lnTo>
                    <a:pt x="0" y="41"/>
                  </a:lnTo>
                  <a:lnTo>
                    <a:pt x="0" y="69"/>
                  </a:lnTo>
                  <a:lnTo>
                    <a:pt x="39" y="69"/>
                  </a:lnTo>
                  <a:lnTo>
                    <a:pt x="39" y="116"/>
                  </a:ln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1" name="Freeform 54"/>
            <p:cNvSpPr>
              <a:spLocks/>
            </p:cNvSpPr>
            <p:nvPr userDrawn="1"/>
          </p:nvSpPr>
          <p:spPr bwMode="auto">
            <a:xfrm>
              <a:off x="-4763" y="5159376"/>
              <a:ext cx="946150" cy="1182688"/>
            </a:xfrm>
            <a:custGeom>
              <a:avLst/>
              <a:gdLst>
                <a:gd name="T0" fmla="*/ 231 w 232"/>
                <a:gd name="T1" fmla="*/ 58 h 289"/>
                <a:gd name="T2" fmla="*/ 232 w 232"/>
                <a:gd name="T3" fmla="*/ 0 h 289"/>
                <a:gd name="T4" fmla="*/ 179 w 232"/>
                <a:gd name="T5" fmla="*/ 20 h 289"/>
                <a:gd name="T6" fmla="*/ 196 w 232"/>
                <a:gd name="T7" fmla="*/ 32 h 289"/>
                <a:gd name="T8" fmla="*/ 40 w 232"/>
                <a:gd name="T9" fmla="*/ 250 h 289"/>
                <a:gd name="T10" fmla="*/ 0 w 232"/>
                <a:gd name="T11" fmla="*/ 177 h 289"/>
                <a:gd name="T12" fmla="*/ 0 w 232"/>
                <a:gd name="T13" fmla="*/ 221 h 289"/>
                <a:gd name="T14" fmla="*/ 38 w 232"/>
                <a:gd name="T15" fmla="*/ 289 h 289"/>
                <a:gd name="T16" fmla="*/ 213 w 232"/>
                <a:gd name="T17" fmla="*/ 45 h 289"/>
                <a:gd name="T18" fmla="*/ 231 w 232"/>
                <a:gd name="T19" fmla="*/ 58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2" h="289">
                  <a:moveTo>
                    <a:pt x="231" y="58"/>
                  </a:moveTo>
                  <a:cubicBezTo>
                    <a:pt x="232" y="0"/>
                    <a:pt x="232" y="0"/>
                    <a:pt x="232" y="0"/>
                  </a:cubicBezTo>
                  <a:cubicBezTo>
                    <a:pt x="179" y="20"/>
                    <a:pt x="179" y="20"/>
                    <a:pt x="179" y="20"/>
                  </a:cubicBezTo>
                  <a:cubicBezTo>
                    <a:pt x="196" y="32"/>
                    <a:pt x="196" y="32"/>
                    <a:pt x="196" y="32"/>
                  </a:cubicBezTo>
                  <a:cubicBezTo>
                    <a:pt x="187" y="44"/>
                    <a:pt x="57" y="227"/>
                    <a:pt x="40" y="250"/>
                  </a:cubicBezTo>
                  <a:cubicBezTo>
                    <a:pt x="0" y="177"/>
                    <a:pt x="0" y="177"/>
                    <a:pt x="0" y="177"/>
                  </a:cubicBezTo>
                  <a:cubicBezTo>
                    <a:pt x="0" y="221"/>
                    <a:pt x="0" y="221"/>
                    <a:pt x="0" y="221"/>
                  </a:cubicBezTo>
                  <a:cubicBezTo>
                    <a:pt x="38" y="289"/>
                    <a:pt x="38" y="289"/>
                    <a:pt x="38" y="289"/>
                  </a:cubicBezTo>
                  <a:cubicBezTo>
                    <a:pt x="213" y="45"/>
                    <a:pt x="213" y="45"/>
                    <a:pt x="213" y="45"/>
                  </a:cubicBezTo>
                  <a:lnTo>
                    <a:pt x="231" y="58"/>
                  </a:ln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2" name="Freeform 55"/>
            <p:cNvSpPr>
              <a:spLocks/>
            </p:cNvSpPr>
            <p:nvPr userDrawn="1"/>
          </p:nvSpPr>
          <p:spPr bwMode="auto">
            <a:xfrm>
              <a:off x="501650" y="1322388"/>
              <a:ext cx="158750" cy="192088"/>
            </a:xfrm>
            <a:custGeom>
              <a:avLst/>
              <a:gdLst>
                <a:gd name="T0" fmla="*/ 25 w 39"/>
                <a:gd name="T1" fmla="*/ 47 h 47"/>
                <a:gd name="T2" fmla="*/ 39 w 39"/>
                <a:gd name="T3" fmla="*/ 46 h 47"/>
                <a:gd name="T4" fmla="*/ 27 w 39"/>
                <a:gd name="T5" fmla="*/ 5 h 47"/>
                <a:gd name="T6" fmla="*/ 9 w 39"/>
                <a:gd name="T7" fmla="*/ 0 h 47"/>
                <a:gd name="T8" fmla="*/ 2 w 39"/>
                <a:gd name="T9" fmla="*/ 10 h 47"/>
                <a:gd name="T10" fmla="*/ 25 w 39"/>
                <a:gd name="T11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47">
                  <a:moveTo>
                    <a:pt x="25" y="47"/>
                  </a:moveTo>
                  <a:cubicBezTo>
                    <a:pt x="29" y="46"/>
                    <a:pt x="28" y="47"/>
                    <a:pt x="39" y="46"/>
                  </a:cubicBezTo>
                  <a:cubicBezTo>
                    <a:pt x="37" y="36"/>
                    <a:pt x="33" y="11"/>
                    <a:pt x="27" y="5"/>
                  </a:cubicBezTo>
                  <a:cubicBezTo>
                    <a:pt x="22" y="0"/>
                    <a:pt x="13" y="0"/>
                    <a:pt x="9" y="0"/>
                  </a:cubicBezTo>
                  <a:cubicBezTo>
                    <a:pt x="5" y="0"/>
                    <a:pt x="0" y="4"/>
                    <a:pt x="2" y="10"/>
                  </a:cubicBezTo>
                  <a:cubicBezTo>
                    <a:pt x="4" y="16"/>
                    <a:pt x="22" y="44"/>
                    <a:pt x="25" y="47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3" name="Freeform 56"/>
            <p:cNvSpPr>
              <a:spLocks/>
            </p:cNvSpPr>
            <p:nvPr userDrawn="1"/>
          </p:nvSpPr>
          <p:spPr bwMode="auto">
            <a:xfrm>
              <a:off x="-4763" y="701676"/>
              <a:ext cx="74613" cy="184150"/>
            </a:xfrm>
            <a:custGeom>
              <a:avLst/>
              <a:gdLst>
                <a:gd name="T0" fmla="*/ 0 w 47"/>
                <a:gd name="T1" fmla="*/ 0 h 116"/>
                <a:gd name="T2" fmla="*/ 0 w 47"/>
                <a:gd name="T3" fmla="*/ 116 h 116"/>
                <a:gd name="T4" fmla="*/ 11 w 47"/>
                <a:gd name="T5" fmla="*/ 116 h 116"/>
                <a:gd name="T6" fmla="*/ 11 w 47"/>
                <a:gd name="T7" fmla="*/ 67 h 116"/>
                <a:gd name="T8" fmla="*/ 47 w 47"/>
                <a:gd name="T9" fmla="*/ 67 h 116"/>
                <a:gd name="T10" fmla="*/ 47 w 47"/>
                <a:gd name="T11" fmla="*/ 41 h 116"/>
                <a:gd name="T12" fmla="*/ 11 w 47"/>
                <a:gd name="T13" fmla="*/ 41 h 116"/>
                <a:gd name="T14" fmla="*/ 11 w 47"/>
                <a:gd name="T15" fmla="*/ 0 h 116"/>
                <a:gd name="T16" fmla="*/ 0 w 47"/>
                <a:gd name="T17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116">
                  <a:moveTo>
                    <a:pt x="0" y="0"/>
                  </a:moveTo>
                  <a:lnTo>
                    <a:pt x="0" y="116"/>
                  </a:lnTo>
                  <a:lnTo>
                    <a:pt x="11" y="116"/>
                  </a:lnTo>
                  <a:lnTo>
                    <a:pt x="11" y="67"/>
                  </a:lnTo>
                  <a:lnTo>
                    <a:pt x="47" y="67"/>
                  </a:lnTo>
                  <a:lnTo>
                    <a:pt x="47" y="41"/>
                  </a:lnTo>
                  <a:lnTo>
                    <a:pt x="11" y="41"/>
                  </a:lnTo>
                  <a:lnTo>
                    <a:pt x="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4" name="Freeform 57"/>
            <p:cNvSpPr>
              <a:spLocks/>
            </p:cNvSpPr>
            <p:nvPr userDrawn="1"/>
          </p:nvSpPr>
          <p:spPr bwMode="auto">
            <a:xfrm>
              <a:off x="33338" y="904876"/>
              <a:ext cx="125413" cy="368300"/>
            </a:xfrm>
            <a:custGeom>
              <a:avLst/>
              <a:gdLst>
                <a:gd name="T0" fmla="*/ 12 w 31"/>
                <a:gd name="T1" fmla="*/ 90 h 90"/>
                <a:gd name="T2" fmla="*/ 21 w 31"/>
                <a:gd name="T3" fmla="*/ 36 h 90"/>
                <a:gd name="T4" fmla="*/ 31 w 31"/>
                <a:gd name="T5" fmla="*/ 0 h 90"/>
                <a:gd name="T6" fmla="*/ 14 w 31"/>
                <a:gd name="T7" fmla="*/ 24 h 90"/>
                <a:gd name="T8" fmla="*/ 0 w 31"/>
                <a:gd name="T9" fmla="*/ 89 h 90"/>
                <a:gd name="T10" fmla="*/ 12 w 31"/>
                <a:gd name="T11" fmla="*/ 9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90">
                  <a:moveTo>
                    <a:pt x="12" y="90"/>
                  </a:moveTo>
                  <a:cubicBezTo>
                    <a:pt x="15" y="72"/>
                    <a:pt x="17" y="55"/>
                    <a:pt x="21" y="36"/>
                  </a:cubicBezTo>
                  <a:cubicBezTo>
                    <a:pt x="24" y="18"/>
                    <a:pt x="31" y="0"/>
                    <a:pt x="31" y="0"/>
                  </a:cubicBezTo>
                  <a:cubicBezTo>
                    <a:pt x="23" y="2"/>
                    <a:pt x="17" y="12"/>
                    <a:pt x="14" y="24"/>
                  </a:cubicBezTo>
                  <a:cubicBezTo>
                    <a:pt x="10" y="37"/>
                    <a:pt x="3" y="70"/>
                    <a:pt x="0" y="89"/>
                  </a:cubicBezTo>
                  <a:cubicBezTo>
                    <a:pt x="4" y="89"/>
                    <a:pt x="8" y="89"/>
                    <a:pt x="12" y="90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5" name="Freeform 58"/>
            <p:cNvSpPr>
              <a:spLocks/>
            </p:cNvSpPr>
            <p:nvPr userDrawn="1"/>
          </p:nvSpPr>
          <p:spPr bwMode="auto">
            <a:xfrm>
              <a:off x="109538" y="954088"/>
              <a:ext cx="187325" cy="352425"/>
            </a:xfrm>
            <a:custGeom>
              <a:avLst/>
              <a:gdLst>
                <a:gd name="T0" fmla="*/ 21 w 46"/>
                <a:gd name="T1" fmla="*/ 86 h 86"/>
                <a:gd name="T2" fmla="*/ 46 w 46"/>
                <a:gd name="T3" fmla="*/ 14 h 86"/>
                <a:gd name="T4" fmla="*/ 33 w 46"/>
                <a:gd name="T5" fmla="*/ 2 h 86"/>
                <a:gd name="T6" fmla="*/ 18 w 46"/>
                <a:gd name="T7" fmla="*/ 3 h 86"/>
                <a:gd name="T8" fmla="*/ 0 w 46"/>
                <a:gd name="T9" fmla="*/ 79 h 86"/>
                <a:gd name="T10" fmla="*/ 21 w 46"/>
                <a:gd name="T11" fmla="*/ 8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86">
                  <a:moveTo>
                    <a:pt x="21" y="86"/>
                  </a:moveTo>
                  <a:cubicBezTo>
                    <a:pt x="36" y="49"/>
                    <a:pt x="46" y="23"/>
                    <a:pt x="46" y="14"/>
                  </a:cubicBezTo>
                  <a:cubicBezTo>
                    <a:pt x="46" y="8"/>
                    <a:pt x="39" y="4"/>
                    <a:pt x="33" y="2"/>
                  </a:cubicBezTo>
                  <a:cubicBezTo>
                    <a:pt x="27" y="0"/>
                    <a:pt x="22" y="0"/>
                    <a:pt x="18" y="3"/>
                  </a:cubicBezTo>
                  <a:cubicBezTo>
                    <a:pt x="10" y="9"/>
                    <a:pt x="2" y="58"/>
                    <a:pt x="0" y="79"/>
                  </a:cubicBezTo>
                  <a:cubicBezTo>
                    <a:pt x="7" y="80"/>
                    <a:pt x="12" y="81"/>
                    <a:pt x="21" y="86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6" name="Freeform 59"/>
            <p:cNvSpPr>
              <a:spLocks/>
            </p:cNvSpPr>
            <p:nvPr userDrawn="1"/>
          </p:nvSpPr>
          <p:spPr bwMode="auto">
            <a:xfrm>
              <a:off x="1185863" y="1200151"/>
              <a:ext cx="171450" cy="523875"/>
            </a:xfrm>
            <a:custGeom>
              <a:avLst/>
              <a:gdLst>
                <a:gd name="T0" fmla="*/ 10 w 42"/>
                <a:gd name="T1" fmla="*/ 39 h 128"/>
                <a:gd name="T2" fmla="*/ 5 w 42"/>
                <a:gd name="T3" fmla="*/ 91 h 128"/>
                <a:gd name="T4" fmla="*/ 14 w 42"/>
                <a:gd name="T5" fmla="*/ 128 h 128"/>
                <a:gd name="T6" fmla="*/ 25 w 42"/>
                <a:gd name="T7" fmla="*/ 83 h 128"/>
                <a:gd name="T8" fmla="*/ 28 w 42"/>
                <a:gd name="T9" fmla="*/ 50 h 128"/>
                <a:gd name="T10" fmla="*/ 41 w 42"/>
                <a:gd name="T11" fmla="*/ 9 h 128"/>
                <a:gd name="T12" fmla="*/ 19 w 42"/>
                <a:gd name="T13" fmla="*/ 0 h 128"/>
                <a:gd name="T14" fmla="*/ 10 w 42"/>
                <a:gd name="T15" fmla="*/ 39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128">
                  <a:moveTo>
                    <a:pt x="10" y="39"/>
                  </a:moveTo>
                  <a:cubicBezTo>
                    <a:pt x="3" y="53"/>
                    <a:pt x="0" y="76"/>
                    <a:pt x="5" y="91"/>
                  </a:cubicBezTo>
                  <a:cubicBezTo>
                    <a:pt x="10" y="104"/>
                    <a:pt x="14" y="122"/>
                    <a:pt x="14" y="128"/>
                  </a:cubicBezTo>
                  <a:cubicBezTo>
                    <a:pt x="24" y="114"/>
                    <a:pt x="27" y="98"/>
                    <a:pt x="25" y="83"/>
                  </a:cubicBezTo>
                  <a:cubicBezTo>
                    <a:pt x="24" y="75"/>
                    <a:pt x="23" y="61"/>
                    <a:pt x="28" y="50"/>
                  </a:cubicBezTo>
                  <a:cubicBezTo>
                    <a:pt x="32" y="41"/>
                    <a:pt x="42" y="25"/>
                    <a:pt x="41" y="9"/>
                  </a:cubicBezTo>
                  <a:cubicBezTo>
                    <a:pt x="33" y="4"/>
                    <a:pt x="19" y="0"/>
                    <a:pt x="19" y="0"/>
                  </a:cubicBezTo>
                  <a:cubicBezTo>
                    <a:pt x="20" y="13"/>
                    <a:pt x="17" y="26"/>
                    <a:pt x="10" y="39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7" name="Freeform 60"/>
            <p:cNvSpPr>
              <a:spLocks/>
            </p:cNvSpPr>
            <p:nvPr userDrawn="1"/>
          </p:nvSpPr>
          <p:spPr bwMode="auto">
            <a:xfrm>
              <a:off x="985838" y="1077913"/>
              <a:ext cx="254000" cy="150813"/>
            </a:xfrm>
            <a:custGeom>
              <a:avLst/>
              <a:gdLst>
                <a:gd name="T0" fmla="*/ 16 w 62"/>
                <a:gd name="T1" fmla="*/ 15 h 37"/>
                <a:gd name="T2" fmla="*/ 47 w 62"/>
                <a:gd name="T3" fmla="*/ 35 h 37"/>
                <a:gd name="T4" fmla="*/ 62 w 62"/>
                <a:gd name="T5" fmla="*/ 36 h 37"/>
                <a:gd name="T6" fmla="*/ 61 w 62"/>
                <a:gd name="T7" fmla="*/ 27 h 37"/>
                <a:gd name="T8" fmla="*/ 22 w 62"/>
                <a:gd name="T9" fmla="*/ 2 h 37"/>
                <a:gd name="T10" fmla="*/ 0 w 62"/>
                <a:gd name="T11" fmla="*/ 8 h 37"/>
                <a:gd name="T12" fmla="*/ 16 w 62"/>
                <a:gd name="T13" fmla="*/ 1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" h="37">
                  <a:moveTo>
                    <a:pt x="16" y="15"/>
                  </a:moveTo>
                  <a:cubicBezTo>
                    <a:pt x="26" y="23"/>
                    <a:pt x="38" y="32"/>
                    <a:pt x="47" y="35"/>
                  </a:cubicBezTo>
                  <a:cubicBezTo>
                    <a:pt x="56" y="37"/>
                    <a:pt x="57" y="36"/>
                    <a:pt x="62" y="36"/>
                  </a:cubicBezTo>
                  <a:cubicBezTo>
                    <a:pt x="62" y="34"/>
                    <a:pt x="62" y="29"/>
                    <a:pt x="61" y="27"/>
                  </a:cubicBezTo>
                  <a:cubicBezTo>
                    <a:pt x="61" y="27"/>
                    <a:pt x="40" y="6"/>
                    <a:pt x="22" y="2"/>
                  </a:cubicBezTo>
                  <a:cubicBezTo>
                    <a:pt x="11" y="0"/>
                    <a:pt x="4" y="5"/>
                    <a:pt x="0" y="8"/>
                  </a:cubicBezTo>
                  <a:cubicBezTo>
                    <a:pt x="0" y="8"/>
                    <a:pt x="7" y="7"/>
                    <a:pt x="16" y="15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8" name="Freeform 61"/>
            <p:cNvSpPr>
              <a:spLocks/>
            </p:cNvSpPr>
            <p:nvPr userDrawn="1"/>
          </p:nvSpPr>
          <p:spPr bwMode="auto">
            <a:xfrm>
              <a:off x="831850" y="1584326"/>
              <a:ext cx="109538" cy="171450"/>
            </a:xfrm>
            <a:custGeom>
              <a:avLst/>
              <a:gdLst>
                <a:gd name="T0" fmla="*/ 0 w 27"/>
                <a:gd name="T1" fmla="*/ 42 h 42"/>
                <a:gd name="T2" fmla="*/ 21 w 27"/>
                <a:gd name="T3" fmla="*/ 18 h 42"/>
                <a:gd name="T4" fmla="*/ 10 w 27"/>
                <a:gd name="T5" fmla="*/ 5 h 42"/>
                <a:gd name="T6" fmla="*/ 0 w 27"/>
                <a:gd name="T7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42">
                  <a:moveTo>
                    <a:pt x="0" y="42"/>
                  </a:moveTo>
                  <a:cubicBezTo>
                    <a:pt x="0" y="42"/>
                    <a:pt x="17" y="29"/>
                    <a:pt x="21" y="18"/>
                  </a:cubicBezTo>
                  <a:cubicBezTo>
                    <a:pt x="26" y="7"/>
                    <a:pt x="27" y="0"/>
                    <a:pt x="10" y="5"/>
                  </a:cubicBezTo>
                  <a:cubicBezTo>
                    <a:pt x="8" y="19"/>
                    <a:pt x="5" y="33"/>
                    <a:pt x="0" y="42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9" name="Freeform 62"/>
            <p:cNvSpPr>
              <a:spLocks/>
            </p:cNvSpPr>
            <p:nvPr userDrawn="1"/>
          </p:nvSpPr>
          <p:spPr bwMode="auto">
            <a:xfrm>
              <a:off x="725488" y="1322388"/>
              <a:ext cx="158750" cy="192088"/>
            </a:xfrm>
            <a:custGeom>
              <a:avLst/>
              <a:gdLst>
                <a:gd name="T0" fmla="*/ 0 w 39"/>
                <a:gd name="T1" fmla="*/ 46 h 47"/>
                <a:gd name="T2" fmla="*/ 15 w 39"/>
                <a:gd name="T3" fmla="*/ 47 h 47"/>
                <a:gd name="T4" fmla="*/ 37 w 39"/>
                <a:gd name="T5" fmla="*/ 10 h 47"/>
                <a:gd name="T6" fmla="*/ 30 w 39"/>
                <a:gd name="T7" fmla="*/ 0 h 47"/>
                <a:gd name="T8" fmla="*/ 12 w 39"/>
                <a:gd name="T9" fmla="*/ 5 h 47"/>
                <a:gd name="T10" fmla="*/ 0 w 39"/>
                <a:gd name="T11" fmla="*/ 46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47">
                  <a:moveTo>
                    <a:pt x="0" y="46"/>
                  </a:moveTo>
                  <a:cubicBezTo>
                    <a:pt x="11" y="47"/>
                    <a:pt x="10" y="46"/>
                    <a:pt x="15" y="47"/>
                  </a:cubicBezTo>
                  <a:cubicBezTo>
                    <a:pt x="17" y="44"/>
                    <a:pt x="36" y="16"/>
                    <a:pt x="37" y="10"/>
                  </a:cubicBezTo>
                  <a:cubicBezTo>
                    <a:pt x="39" y="4"/>
                    <a:pt x="35" y="0"/>
                    <a:pt x="30" y="0"/>
                  </a:cubicBezTo>
                  <a:cubicBezTo>
                    <a:pt x="26" y="0"/>
                    <a:pt x="18" y="0"/>
                    <a:pt x="12" y="5"/>
                  </a:cubicBezTo>
                  <a:cubicBezTo>
                    <a:pt x="6" y="11"/>
                    <a:pt x="2" y="36"/>
                    <a:pt x="0" y="46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0" name="Freeform 63"/>
            <p:cNvSpPr>
              <a:spLocks/>
            </p:cNvSpPr>
            <p:nvPr userDrawn="1"/>
          </p:nvSpPr>
          <p:spPr bwMode="auto">
            <a:xfrm>
              <a:off x="920750" y="1117601"/>
              <a:ext cx="192088" cy="417513"/>
            </a:xfrm>
            <a:custGeom>
              <a:avLst/>
              <a:gdLst>
                <a:gd name="T0" fmla="*/ 24 w 47"/>
                <a:gd name="T1" fmla="*/ 86 h 102"/>
                <a:gd name="T2" fmla="*/ 15 w 47"/>
                <a:gd name="T3" fmla="*/ 102 h 102"/>
                <a:gd name="T4" fmla="*/ 44 w 47"/>
                <a:gd name="T5" fmla="*/ 80 h 102"/>
                <a:gd name="T6" fmla="*/ 37 w 47"/>
                <a:gd name="T7" fmla="*/ 48 h 102"/>
                <a:gd name="T8" fmla="*/ 18 w 47"/>
                <a:gd name="T9" fmla="*/ 15 h 102"/>
                <a:gd name="T10" fmla="*/ 15 w 47"/>
                <a:gd name="T11" fmla="*/ 0 h 102"/>
                <a:gd name="T12" fmla="*/ 0 w 47"/>
                <a:gd name="T13" fmla="*/ 23 h 102"/>
                <a:gd name="T14" fmla="*/ 14 w 47"/>
                <a:gd name="T15" fmla="*/ 57 h 102"/>
                <a:gd name="T16" fmla="*/ 24 w 47"/>
                <a:gd name="T17" fmla="*/ 86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102">
                  <a:moveTo>
                    <a:pt x="24" y="86"/>
                  </a:moveTo>
                  <a:cubicBezTo>
                    <a:pt x="24" y="92"/>
                    <a:pt x="20" y="97"/>
                    <a:pt x="15" y="102"/>
                  </a:cubicBezTo>
                  <a:cubicBezTo>
                    <a:pt x="15" y="102"/>
                    <a:pt x="41" y="96"/>
                    <a:pt x="44" y="80"/>
                  </a:cubicBezTo>
                  <a:cubicBezTo>
                    <a:pt x="47" y="66"/>
                    <a:pt x="41" y="56"/>
                    <a:pt x="37" y="48"/>
                  </a:cubicBezTo>
                  <a:cubicBezTo>
                    <a:pt x="33" y="40"/>
                    <a:pt x="21" y="23"/>
                    <a:pt x="18" y="15"/>
                  </a:cubicBezTo>
                  <a:cubicBezTo>
                    <a:pt x="15" y="9"/>
                    <a:pt x="14" y="3"/>
                    <a:pt x="15" y="0"/>
                  </a:cubicBezTo>
                  <a:cubicBezTo>
                    <a:pt x="7" y="8"/>
                    <a:pt x="0" y="16"/>
                    <a:pt x="0" y="23"/>
                  </a:cubicBezTo>
                  <a:cubicBezTo>
                    <a:pt x="0" y="31"/>
                    <a:pt x="9" y="50"/>
                    <a:pt x="14" y="57"/>
                  </a:cubicBezTo>
                  <a:cubicBezTo>
                    <a:pt x="18" y="65"/>
                    <a:pt x="25" y="74"/>
                    <a:pt x="24" y="86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1" name="Freeform 64"/>
            <p:cNvSpPr>
              <a:spLocks/>
            </p:cNvSpPr>
            <p:nvPr userDrawn="1"/>
          </p:nvSpPr>
          <p:spPr bwMode="auto">
            <a:xfrm>
              <a:off x="1247775" y="4546601"/>
              <a:ext cx="801688" cy="1071563"/>
            </a:xfrm>
            <a:custGeom>
              <a:avLst/>
              <a:gdLst>
                <a:gd name="T0" fmla="*/ 165 w 197"/>
                <a:gd name="T1" fmla="*/ 0 h 262"/>
                <a:gd name="T2" fmla="*/ 133 w 197"/>
                <a:gd name="T3" fmla="*/ 48 h 262"/>
                <a:gd name="T4" fmla="*/ 79 w 197"/>
                <a:gd name="T5" fmla="*/ 74 h 262"/>
                <a:gd name="T6" fmla="*/ 114 w 197"/>
                <a:gd name="T7" fmla="*/ 90 h 262"/>
                <a:gd name="T8" fmla="*/ 144 w 197"/>
                <a:gd name="T9" fmla="*/ 159 h 262"/>
                <a:gd name="T10" fmla="*/ 75 w 197"/>
                <a:gd name="T11" fmla="*/ 115 h 262"/>
                <a:gd name="T12" fmla="*/ 0 w 197"/>
                <a:gd name="T13" fmla="*/ 172 h 262"/>
                <a:gd name="T14" fmla="*/ 15 w 197"/>
                <a:gd name="T15" fmla="*/ 204 h 262"/>
                <a:gd name="T16" fmla="*/ 14 w 197"/>
                <a:gd name="T17" fmla="*/ 192 h 262"/>
                <a:gd name="T18" fmla="*/ 75 w 197"/>
                <a:gd name="T19" fmla="*/ 132 h 262"/>
                <a:gd name="T20" fmla="*/ 136 w 197"/>
                <a:gd name="T21" fmla="*/ 192 h 262"/>
                <a:gd name="T22" fmla="*/ 117 w 197"/>
                <a:gd name="T23" fmla="*/ 236 h 262"/>
                <a:gd name="T24" fmla="*/ 115 w 197"/>
                <a:gd name="T25" fmla="*/ 238 h 262"/>
                <a:gd name="T26" fmla="*/ 77 w 197"/>
                <a:gd name="T27" fmla="*/ 246 h 262"/>
                <a:gd name="T28" fmla="*/ 66 w 197"/>
                <a:gd name="T29" fmla="*/ 254 h 262"/>
                <a:gd name="T30" fmla="*/ 76 w 197"/>
                <a:gd name="T31" fmla="*/ 262 h 262"/>
                <a:gd name="T32" fmla="*/ 129 w 197"/>
                <a:gd name="T33" fmla="*/ 261 h 262"/>
                <a:gd name="T34" fmla="*/ 139 w 197"/>
                <a:gd name="T35" fmla="*/ 239 h 262"/>
                <a:gd name="T36" fmla="*/ 190 w 197"/>
                <a:gd name="T37" fmla="*/ 149 h 262"/>
                <a:gd name="T38" fmla="*/ 169 w 197"/>
                <a:gd name="T39" fmla="*/ 45 h 262"/>
                <a:gd name="T40" fmla="*/ 165 w 197"/>
                <a:gd name="T41" fmla="*/ 0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97" h="262">
                  <a:moveTo>
                    <a:pt x="165" y="0"/>
                  </a:moveTo>
                  <a:cubicBezTo>
                    <a:pt x="164" y="13"/>
                    <a:pt x="154" y="29"/>
                    <a:pt x="133" y="48"/>
                  </a:cubicBezTo>
                  <a:cubicBezTo>
                    <a:pt x="112" y="67"/>
                    <a:pt x="93" y="76"/>
                    <a:pt x="79" y="74"/>
                  </a:cubicBezTo>
                  <a:cubicBezTo>
                    <a:pt x="79" y="74"/>
                    <a:pt x="101" y="78"/>
                    <a:pt x="114" y="90"/>
                  </a:cubicBezTo>
                  <a:cubicBezTo>
                    <a:pt x="124" y="100"/>
                    <a:pt x="140" y="128"/>
                    <a:pt x="144" y="159"/>
                  </a:cubicBezTo>
                  <a:cubicBezTo>
                    <a:pt x="132" y="133"/>
                    <a:pt x="105" y="115"/>
                    <a:pt x="75" y="115"/>
                  </a:cubicBezTo>
                  <a:cubicBezTo>
                    <a:pt x="39" y="115"/>
                    <a:pt x="9" y="139"/>
                    <a:pt x="0" y="172"/>
                  </a:cubicBezTo>
                  <a:cubicBezTo>
                    <a:pt x="2" y="176"/>
                    <a:pt x="12" y="199"/>
                    <a:pt x="15" y="204"/>
                  </a:cubicBezTo>
                  <a:cubicBezTo>
                    <a:pt x="15" y="204"/>
                    <a:pt x="14" y="197"/>
                    <a:pt x="14" y="192"/>
                  </a:cubicBezTo>
                  <a:cubicBezTo>
                    <a:pt x="14" y="159"/>
                    <a:pt x="41" y="132"/>
                    <a:pt x="75" y="132"/>
                  </a:cubicBezTo>
                  <a:cubicBezTo>
                    <a:pt x="108" y="132"/>
                    <a:pt x="136" y="159"/>
                    <a:pt x="136" y="192"/>
                  </a:cubicBezTo>
                  <a:cubicBezTo>
                    <a:pt x="136" y="210"/>
                    <a:pt x="129" y="226"/>
                    <a:pt x="117" y="236"/>
                  </a:cubicBezTo>
                  <a:cubicBezTo>
                    <a:pt x="116" y="237"/>
                    <a:pt x="116" y="237"/>
                    <a:pt x="115" y="238"/>
                  </a:cubicBezTo>
                  <a:cubicBezTo>
                    <a:pt x="103" y="247"/>
                    <a:pt x="82" y="246"/>
                    <a:pt x="77" y="246"/>
                  </a:cubicBezTo>
                  <a:cubicBezTo>
                    <a:pt x="72" y="246"/>
                    <a:pt x="66" y="248"/>
                    <a:pt x="66" y="254"/>
                  </a:cubicBezTo>
                  <a:cubicBezTo>
                    <a:pt x="65" y="261"/>
                    <a:pt x="76" y="262"/>
                    <a:pt x="76" y="262"/>
                  </a:cubicBezTo>
                  <a:cubicBezTo>
                    <a:pt x="86" y="261"/>
                    <a:pt x="129" y="261"/>
                    <a:pt x="129" y="261"/>
                  </a:cubicBezTo>
                  <a:cubicBezTo>
                    <a:pt x="130" y="256"/>
                    <a:pt x="132" y="246"/>
                    <a:pt x="139" y="239"/>
                  </a:cubicBezTo>
                  <a:cubicBezTo>
                    <a:pt x="168" y="210"/>
                    <a:pt x="186" y="174"/>
                    <a:pt x="190" y="149"/>
                  </a:cubicBezTo>
                  <a:cubicBezTo>
                    <a:pt x="197" y="105"/>
                    <a:pt x="177" y="66"/>
                    <a:pt x="169" y="45"/>
                  </a:cubicBezTo>
                  <a:cubicBezTo>
                    <a:pt x="164" y="29"/>
                    <a:pt x="163" y="19"/>
                    <a:pt x="165" y="0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2" name="Freeform 65"/>
            <p:cNvSpPr>
              <a:spLocks/>
            </p:cNvSpPr>
            <p:nvPr userDrawn="1"/>
          </p:nvSpPr>
          <p:spPr bwMode="auto">
            <a:xfrm>
              <a:off x="1862138" y="3392488"/>
              <a:ext cx="889000" cy="671513"/>
            </a:xfrm>
            <a:custGeom>
              <a:avLst/>
              <a:gdLst>
                <a:gd name="T0" fmla="*/ 134 w 218"/>
                <a:gd name="T1" fmla="*/ 53 h 164"/>
                <a:gd name="T2" fmla="*/ 5 w 218"/>
                <a:gd name="T3" fmla="*/ 0 h 164"/>
                <a:gd name="T4" fmla="*/ 7 w 218"/>
                <a:gd name="T5" fmla="*/ 4 h 164"/>
                <a:gd name="T6" fmla="*/ 10 w 218"/>
                <a:gd name="T7" fmla="*/ 8 h 164"/>
                <a:gd name="T8" fmla="*/ 90 w 218"/>
                <a:gd name="T9" fmla="*/ 50 h 164"/>
                <a:gd name="T10" fmla="*/ 129 w 218"/>
                <a:gd name="T11" fmla="*/ 93 h 164"/>
                <a:gd name="T12" fmla="*/ 5 w 218"/>
                <a:gd name="T13" fmla="*/ 16 h 164"/>
                <a:gd name="T14" fmla="*/ 0 w 218"/>
                <a:gd name="T15" fmla="*/ 22 h 164"/>
                <a:gd name="T16" fmla="*/ 119 w 218"/>
                <a:gd name="T17" fmla="*/ 127 h 164"/>
                <a:gd name="T18" fmla="*/ 218 w 218"/>
                <a:gd name="T19" fmla="*/ 160 h 164"/>
                <a:gd name="T20" fmla="*/ 134 w 218"/>
                <a:gd name="T21" fmla="*/ 53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8" h="164">
                  <a:moveTo>
                    <a:pt x="134" y="53"/>
                  </a:moveTo>
                  <a:cubicBezTo>
                    <a:pt x="108" y="40"/>
                    <a:pt x="27" y="9"/>
                    <a:pt x="5" y="0"/>
                  </a:cubicBezTo>
                  <a:cubicBezTo>
                    <a:pt x="6" y="2"/>
                    <a:pt x="6" y="3"/>
                    <a:pt x="7" y="4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37" y="21"/>
                    <a:pt x="60" y="28"/>
                    <a:pt x="90" y="50"/>
                  </a:cubicBezTo>
                  <a:cubicBezTo>
                    <a:pt x="116" y="68"/>
                    <a:pt x="129" y="93"/>
                    <a:pt x="129" y="93"/>
                  </a:cubicBezTo>
                  <a:cubicBezTo>
                    <a:pt x="65" y="70"/>
                    <a:pt x="5" y="16"/>
                    <a:pt x="5" y="16"/>
                  </a:cubicBezTo>
                  <a:cubicBezTo>
                    <a:pt x="4" y="18"/>
                    <a:pt x="2" y="20"/>
                    <a:pt x="0" y="22"/>
                  </a:cubicBezTo>
                  <a:cubicBezTo>
                    <a:pt x="22" y="38"/>
                    <a:pt x="74" y="90"/>
                    <a:pt x="119" y="127"/>
                  </a:cubicBezTo>
                  <a:cubicBezTo>
                    <a:pt x="164" y="164"/>
                    <a:pt x="218" y="160"/>
                    <a:pt x="218" y="160"/>
                  </a:cubicBezTo>
                  <a:cubicBezTo>
                    <a:pt x="198" y="97"/>
                    <a:pt x="160" y="67"/>
                    <a:pt x="134" y="53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3" name="Freeform 66"/>
            <p:cNvSpPr>
              <a:spLocks/>
            </p:cNvSpPr>
            <p:nvPr userDrawn="1"/>
          </p:nvSpPr>
          <p:spPr bwMode="auto">
            <a:xfrm>
              <a:off x="334963" y="6015038"/>
              <a:ext cx="219075" cy="261938"/>
            </a:xfrm>
            <a:custGeom>
              <a:avLst/>
              <a:gdLst>
                <a:gd name="T0" fmla="*/ 36 w 54"/>
                <a:gd name="T1" fmla="*/ 19 h 64"/>
                <a:gd name="T2" fmla="*/ 23 w 54"/>
                <a:gd name="T3" fmla="*/ 0 h 64"/>
                <a:gd name="T4" fmla="*/ 10 w 54"/>
                <a:gd name="T5" fmla="*/ 19 h 64"/>
                <a:gd name="T6" fmla="*/ 18 w 54"/>
                <a:gd name="T7" fmla="*/ 31 h 64"/>
                <a:gd name="T8" fmla="*/ 0 w 54"/>
                <a:gd name="T9" fmla="*/ 43 h 64"/>
                <a:gd name="T10" fmla="*/ 54 w 54"/>
                <a:gd name="T11" fmla="*/ 64 h 64"/>
                <a:gd name="T12" fmla="*/ 54 w 54"/>
                <a:gd name="T13" fmla="*/ 8 h 64"/>
                <a:gd name="T14" fmla="*/ 36 w 54"/>
                <a:gd name="T15" fmla="*/ 19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4" h="64">
                  <a:moveTo>
                    <a:pt x="36" y="19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4" y="24"/>
                    <a:pt x="16" y="28"/>
                    <a:pt x="18" y="31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54" y="64"/>
                    <a:pt x="54" y="64"/>
                    <a:pt x="54" y="64"/>
                  </a:cubicBezTo>
                  <a:cubicBezTo>
                    <a:pt x="54" y="8"/>
                    <a:pt x="54" y="8"/>
                    <a:pt x="54" y="8"/>
                  </a:cubicBezTo>
                  <a:lnTo>
                    <a:pt x="36" y="19"/>
                  </a:ln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4" name="Freeform 67"/>
            <p:cNvSpPr>
              <a:spLocks/>
            </p:cNvSpPr>
            <p:nvPr userDrawn="1"/>
          </p:nvSpPr>
          <p:spPr bwMode="auto">
            <a:xfrm>
              <a:off x="1973263" y="3032126"/>
              <a:ext cx="1311275" cy="287338"/>
            </a:xfrm>
            <a:custGeom>
              <a:avLst/>
              <a:gdLst>
                <a:gd name="T0" fmla="*/ 54 w 322"/>
                <a:gd name="T1" fmla="*/ 0 h 70"/>
                <a:gd name="T2" fmla="*/ 41 w 322"/>
                <a:gd name="T3" fmla="*/ 8 h 70"/>
                <a:gd name="T4" fmla="*/ 176 w 322"/>
                <a:gd name="T5" fmla="*/ 32 h 70"/>
                <a:gd name="T6" fmla="*/ 26 w 322"/>
                <a:gd name="T7" fmla="*/ 16 h 70"/>
                <a:gd name="T8" fmla="*/ 0 w 322"/>
                <a:gd name="T9" fmla="*/ 23 h 70"/>
                <a:gd name="T10" fmla="*/ 17 w 322"/>
                <a:gd name="T11" fmla="*/ 39 h 70"/>
                <a:gd name="T12" fmla="*/ 188 w 322"/>
                <a:gd name="T13" fmla="*/ 64 h 70"/>
                <a:gd name="T14" fmla="*/ 322 w 322"/>
                <a:gd name="T15" fmla="*/ 54 h 70"/>
                <a:gd name="T16" fmla="*/ 210 w 322"/>
                <a:gd name="T17" fmla="*/ 11 h 70"/>
                <a:gd name="T18" fmla="*/ 54 w 322"/>
                <a:gd name="T19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2" h="70">
                  <a:moveTo>
                    <a:pt x="54" y="0"/>
                  </a:moveTo>
                  <a:cubicBezTo>
                    <a:pt x="53" y="0"/>
                    <a:pt x="49" y="4"/>
                    <a:pt x="41" y="8"/>
                  </a:cubicBezTo>
                  <a:cubicBezTo>
                    <a:pt x="73" y="11"/>
                    <a:pt x="141" y="14"/>
                    <a:pt x="176" y="32"/>
                  </a:cubicBezTo>
                  <a:cubicBezTo>
                    <a:pt x="176" y="32"/>
                    <a:pt x="111" y="41"/>
                    <a:pt x="26" y="16"/>
                  </a:cubicBezTo>
                  <a:cubicBezTo>
                    <a:pt x="18" y="20"/>
                    <a:pt x="11" y="22"/>
                    <a:pt x="0" y="23"/>
                  </a:cubicBezTo>
                  <a:cubicBezTo>
                    <a:pt x="6" y="27"/>
                    <a:pt x="12" y="32"/>
                    <a:pt x="17" y="39"/>
                  </a:cubicBezTo>
                  <a:cubicBezTo>
                    <a:pt x="48" y="48"/>
                    <a:pt x="101" y="58"/>
                    <a:pt x="188" y="64"/>
                  </a:cubicBezTo>
                  <a:cubicBezTo>
                    <a:pt x="276" y="70"/>
                    <a:pt x="322" y="54"/>
                    <a:pt x="322" y="54"/>
                  </a:cubicBezTo>
                  <a:cubicBezTo>
                    <a:pt x="292" y="36"/>
                    <a:pt x="243" y="17"/>
                    <a:pt x="210" y="11"/>
                  </a:cubicBezTo>
                  <a:cubicBezTo>
                    <a:pt x="178" y="4"/>
                    <a:pt x="91" y="5"/>
                    <a:pt x="54" y="0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5" name="Freeform 68"/>
            <p:cNvSpPr>
              <a:spLocks/>
            </p:cNvSpPr>
            <p:nvPr userDrawn="1"/>
          </p:nvSpPr>
          <p:spPr bwMode="auto">
            <a:xfrm>
              <a:off x="1687513" y="3514726"/>
              <a:ext cx="696913" cy="765175"/>
            </a:xfrm>
            <a:custGeom>
              <a:avLst/>
              <a:gdLst>
                <a:gd name="T0" fmla="*/ 31 w 171"/>
                <a:gd name="T1" fmla="*/ 0 h 187"/>
                <a:gd name="T2" fmla="*/ 3 w 171"/>
                <a:gd name="T3" fmla="*/ 4 h 187"/>
                <a:gd name="T4" fmla="*/ 0 w 171"/>
                <a:gd name="T5" fmla="*/ 3 h 187"/>
                <a:gd name="T6" fmla="*/ 7 w 171"/>
                <a:gd name="T7" fmla="*/ 17 h 187"/>
                <a:gd name="T8" fmla="*/ 114 w 171"/>
                <a:gd name="T9" fmla="*/ 110 h 187"/>
                <a:gd name="T10" fmla="*/ 9 w 171"/>
                <a:gd name="T11" fmla="*/ 27 h 187"/>
                <a:gd name="T12" fmla="*/ 7 w 171"/>
                <a:gd name="T13" fmla="*/ 40 h 187"/>
                <a:gd name="T14" fmla="*/ 6 w 171"/>
                <a:gd name="T15" fmla="*/ 43 h 187"/>
                <a:gd name="T16" fmla="*/ 81 w 171"/>
                <a:gd name="T17" fmla="*/ 136 h 187"/>
                <a:gd name="T18" fmla="*/ 171 w 171"/>
                <a:gd name="T19" fmla="*/ 187 h 187"/>
                <a:gd name="T20" fmla="*/ 126 w 171"/>
                <a:gd name="T21" fmla="*/ 83 h 187"/>
                <a:gd name="T22" fmla="*/ 31 w 171"/>
                <a:gd name="T23" fmla="*/ 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1" h="187">
                  <a:moveTo>
                    <a:pt x="31" y="0"/>
                  </a:moveTo>
                  <a:cubicBezTo>
                    <a:pt x="24" y="3"/>
                    <a:pt x="15" y="5"/>
                    <a:pt x="3" y="4"/>
                  </a:cubicBezTo>
                  <a:cubicBezTo>
                    <a:pt x="2" y="3"/>
                    <a:pt x="1" y="3"/>
                    <a:pt x="0" y="3"/>
                  </a:cubicBezTo>
                  <a:cubicBezTo>
                    <a:pt x="4" y="8"/>
                    <a:pt x="6" y="13"/>
                    <a:pt x="7" y="17"/>
                  </a:cubicBezTo>
                  <a:cubicBezTo>
                    <a:pt x="28" y="29"/>
                    <a:pt x="89" y="60"/>
                    <a:pt x="114" y="110"/>
                  </a:cubicBezTo>
                  <a:cubicBezTo>
                    <a:pt x="114" y="110"/>
                    <a:pt x="75" y="98"/>
                    <a:pt x="9" y="27"/>
                  </a:cubicBezTo>
                  <a:cubicBezTo>
                    <a:pt x="9" y="33"/>
                    <a:pt x="8" y="37"/>
                    <a:pt x="7" y="40"/>
                  </a:cubicBezTo>
                  <a:cubicBezTo>
                    <a:pt x="7" y="41"/>
                    <a:pt x="7" y="42"/>
                    <a:pt x="6" y="43"/>
                  </a:cubicBezTo>
                  <a:cubicBezTo>
                    <a:pt x="29" y="66"/>
                    <a:pt x="47" y="88"/>
                    <a:pt x="81" y="136"/>
                  </a:cubicBezTo>
                  <a:cubicBezTo>
                    <a:pt x="116" y="185"/>
                    <a:pt x="171" y="187"/>
                    <a:pt x="171" y="187"/>
                  </a:cubicBezTo>
                  <a:cubicBezTo>
                    <a:pt x="166" y="148"/>
                    <a:pt x="155" y="117"/>
                    <a:pt x="126" y="83"/>
                  </a:cubicBezTo>
                  <a:cubicBezTo>
                    <a:pt x="96" y="50"/>
                    <a:pt x="59" y="20"/>
                    <a:pt x="31" y="0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6" name="Freeform 69"/>
            <p:cNvSpPr>
              <a:spLocks/>
            </p:cNvSpPr>
            <p:nvPr userDrawn="1"/>
          </p:nvSpPr>
          <p:spPr bwMode="auto">
            <a:xfrm>
              <a:off x="2041525" y="2676526"/>
              <a:ext cx="1370013" cy="344488"/>
            </a:xfrm>
            <a:custGeom>
              <a:avLst/>
              <a:gdLst>
                <a:gd name="T0" fmla="*/ 196 w 336"/>
                <a:gd name="T1" fmla="*/ 4 h 84"/>
                <a:gd name="T2" fmla="*/ 0 w 336"/>
                <a:gd name="T3" fmla="*/ 45 h 84"/>
                <a:gd name="T4" fmla="*/ 16 w 336"/>
                <a:gd name="T5" fmla="*/ 53 h 84"/>
                <a:gd name="T6" fmla="*/ 185 w 336"/>
                <a:gd name="T7" fmla="*/ 39 h 84"/>
                <a:gd name="T8" fmla="*/ 27 w 336"/>
                <a:gd name="T9" fmla="*/ 61 h 84"/>
                <a:gd name="T10" fmla="*/ 38 w 336"/>
                <a:gd name="T11" fmla="*/ 74 h 84"/>
                <a:gd name="T12" fmla="*/ 205 w 336"/>
                <a:gd name="T13" fmla="*/ 69 h 84"/>
                <a:gd name="T14" fmla="*/ 336 w 336"/>
                <a:gd name="T15" fmla="*/ 10 h 84"/>
                <a:gd name="T16" fmla="*/ 196 w 336"/>
                <a:gd name="T17" fmla="*/ 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84">
                  <a:moveTo>
                    <a:pt x="196" y="4"/>
                  </a:moveTo>
                  <a:cubicBezTo>
                    <a:pt x="105" y="10"/>
                    <a:pt x="44" y="32"/>
                    <a:pt x="0" y="45"/>
                  </a:cubicBezTo>
                  <a:cubicBezTo>
                    <a:pt x="6" y="48"/>
                    <a:pt x="11" y="50"/>
                    <a:pt x="16" y="53"/>
                  </a:cubicBezTo>
                  <a:cubicBezTo>
                    <a:pt x="115" y="25"/>
                    <a:pt x="185" y="39"/>
                    <a:pt x="185" y="39"/>
                  </a:cubicBezTo>
                  <a:cubicBezTo>
                    <a:pt x="156" y="49"/>
                    <a:pt x="75" y="62"/>
                    <a:pt x="27" y="61"/>
                  </a:cubicBezTo>
                  <a:cubicBezTo>
                    <a:pt x="32" y="66"/>
                    <a:pt x="35" y="70"/>
                    <a:pt x="38" y="74"/>
                  </a:cubicBezTo>
                  <a:cubicBezTo>
                    <a:pt x="79" y="74"/>
                    <a:pt x="136" y="84"/>
                    <a:pt x="205" y="69"/>
                  </a:cubicBezTo>
                  <a:cubicBezTo>
                    <a:pt x="275" y="53"/>
                    <a:pt x="336" y="10"/>
                    <a:pt x="336" y="10"/>
                  </a:cubicBezTo>
                  <a:cubicBezTo>
                    <a:pt x="311" y="4"/>
                    <a:pt x="263" y="0"/>
                    <a:pt x="196" y="4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7" name="Freeform 70"/>
            <p:cNvSpPr>
              <a:spLocks/>
            </p:cNvSpPr>
            <p:nvPr userDrawn="1"/>
          </p:nvSpPr>
          <p:spPr bwMode="auto">
            <a:xfrm>
              <a:off x="-4763" y="896938"/>
              <a:ext cx="69850" cy="290513"/>
            </a:xfrm>
            <a:custGeom>
              <a:avLst/>
              <a:gdLst>
                <a:gd name="T0" fmla="*/ 0 w 17"/>
                <a:gd name="T1" fmla="*/ 0 h 71"/>
                <a:gd name="T2" fmla="*/ 0 w 17"/>
                <a:gd name="T3" fmla="*/ 0 h 71"/>
                <a:gd name="T4" fmla="*/ 0 w 17"/>
                <a:gd name="T5" fmla="*/ 71 h 71"/>
                <a:gd name="T6" fmla="*/ 0 w 17"/>
                <a:gd name="T7" fmla="*/ 71 h 71"/>
                <a:gd name="T8" fmla="*/ 17 w 17"/>
                <a:gd name="T9" fmla="*/ 18 h 71"/>
                <a:gd name="T10" fmla="*/ 0 w 17"/>
                <a:gd name="T11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7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2" y="58"/>
                    <a:pt x="17" y="30"/>
                    <a:pt x="17" y="18"/>
                  </a:cubicBezTo>
                  <a:cubicBezTo>
                    <a:pt x="17" y="8"/>
                    <a:pt x="10" y="0"/>
                    <a:pt x="0" y="0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8" name="Freeform 71"/>
            <p:cNvSpPr>
              <a:spLocks/>
            </p:cNvSpPr>
            <p:nvPr userDrawn="1"/>
          </p:nvSpPr>
          <p:spPr bwMode="auto">
            <a:xfrm>
              <a:off x="1287463" y="5708651"/>
              <a:ext cx="207963" cy="150813"/>
            </a:xfrm>
            <a:custGeom>
              <a:avLst/>
              <a:gdLst>
                <a:gd name="T0" fmla="*/ 35 w 51"/>
                <a:gd name="T1" fmla="*/ 14 h 37"/>
                <a:gd name="T2" fmla="*/ 7 w 51"/>
                <a:gd name="T3" fmla="*/ 4 h 37"/>
                <a:gd name="T4" fmla="*/ 16 w 51"/>
                <a:gd name="T5" fmla="*/ 28 h 37"/>
                <a:gd name="T6" fmla="*/ 46 w 51"/>
                <a:gd name="T7" fmla="*/ 37 h 37"/>
                <a:gd name="T8" fmla="*/ 50 w 51"/>
                <a:gd name="T9" fmla="*/ 32 h 37"/>
                <a:gd name="T10" fmla="*/ 35 w 51"/>
                <a:gd name="T11" fmla="*/ 1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1" h="37">
                  <a:moveTo>
                    <a:pt x="35" y="14"/>
                  </a:moveTo>
                  <a:cubicBezTo>
                    <a:pt x="24" y="2"/>
                    <a:pt x="13" y="0"/>
                    <a:pt x="7" y="4"/>
                  </a:cubicBezTo>
                  <a:cubicBezTo>
                    <a:pt x="0" y="9"/>
                    <a:pt x="6" y="22"/>
                    <a:pt x="16" y="28"/>
                  </a:cubicBezTo>
                  <a:cubicBezTo>
                    <a:pt x="26" y="35"/>
                    <a:pt x="43" y="37"/>
                    <a:pt x="46" y="37"/>
                  </a:cubicBezTo>
                  <a:cubicBezTo>
                    <a:pt x="49" y="37"/>
                    <a:pt x="51" y="34"/>
                    <a:pt x="50" y="32"/>
                  </a:cubicBezTo>
                  <a:cubicBezTo>
                    <a:pt x="48" y="30"/>
                    <a:pt x="38" y="18"/>
                    <a:pt x="35" y="14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9" name="Freeform 72"/>
            <p:cNvSpPr>
              <a:spLocks/>
            </p:cNvSpPr>
            <p:nvPr userDrawn="1"/>
          </p:nvSpPr>
          <p:spPr bwMode="auto">
            <a:xfrm>
              <a:off x="696913" y="5581651"/>
              <a:ext cx="587375" cy="158750"/>
            </a:xfrm>
            <a:custGeom>
              <a:avLst/>
              <a:gdLst>
                <a:gd name="T0" fmla="*/ 142 w 144"/>
                <a:gd name="T1" fmla="*/ 22 h 39"/>
                <a:gd name="T2" fmla="*/ 92 w 144"/>
                <a:gd name="T3" fmla="*/ 19 h 39"/>
                <a:gd name="T4" fmla="*/ 10 w 144"/>
                <a:gd name="T5" fmla="*/ 0 h 39"/>
                <a:gd name="T6" fmla="*/ 0 w 144"/>
                <a:gd name="T7" fmla="*/ 14 h 39"/>
                <a:gd name="T8" fmla="*/ 90 w 144"/>
                <a:gd name="T9" fmla="*/ 36 h 39"/>
                <a:gd name="T10" fmla="*/ 140 w 144"/>
                <a:gd name="T11" fmla="*/ 39 h 39"/>
                <a:gd name="T12" fmla="*/ 144 w 144"/>
                <a:gd name="T13" fmla="*/ 31 h 39"/>
                <a:gd name="T14" fmla="*/ 142 w 144"/>
                <a:gd name="T15" fmla="*/ 22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4" h="39">
                  <a:moveTo>
                    <a:pt x="142" y="22"/>
                  </a:moveTo>
                  <a:cubicBezTo>
                    <a:pt x="126" y="23"/>
                    <a:pt x="109" y="22"/>
                    <a:pt x="92" y="19"/>
                  </a:cubicBezTo>
                  <a:cubicBezTo>
                    <a:pt x="66" y="15"/>
                    <a:pt x="38" y="10"/>
                    <a:pt x="10" y="0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31" y="25"/>
                    <a:pt x="61" y="31"/>
                    <a:pt x="90" y="36"/>
                  </a:cubicBezTo>
                  <a:cubicBezTo>
                    <a:pt x="107" y="38"/>
                    <a:pt x="124" y="39"/>
                    <a:pt x="140" y="39"/>
                  </a:cubicBezTo>
                  <a:cubicBezTo>
                    <a:pt x="140" y="35"/>
                    <a:pt x="144" y="31"/>
                    <a:pt x="144" y="31"/>
                  </a:cubicBezTo>
                  <a:cubicBezTo>
                    <a:pt x="142" y="28"/>
                    <a:pt x="142" y="25"/>
                    <a:pt x="142" y="22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0" name="Freeform 73"/>
            <p:cNvSpPr>
              <a:spLocks/>
            </p:cNvSpPr>
            <p:nvPr userDrawn="1"/>
          </p:nvSpPr>
          <p:spPr bwMode="auto">
            <a:xfrm>
              <a:off x="1516063" y="5634038"/>
              <a:ext cx="260350" cy="152400"/>
            </a:xfrm>
            <a:custGeom>
              <a:avLst/>
              <a:gdLst>
                <a:gd name="T0" fmla="*/ 38 w 64"/>
                <a:gd name="T1" fmla="*/ 2 h 37"/>
                <a:gd name="T2" fmla="*/ 7 w 64"/>
                <a:gd name="T3" fmla="*/ 1 h 37"/>
                <a:gd name="T4" fmla="*/ 5 w 64"/>
                <a:gd name="T5" fmla="*/ 12 h 37"/>
                <a:gd name="T6" fmla="*/ 39 w 64"/>
                <a:gd name="T7" fmla="*/ 32 h 37"/>
                <a:gd name="T8" fmla="*/ 54 w 64"/>
                <a:gd name="T9" fmla="*/ 31 h 37"/>
                <a:gd name="T10" fmla="*/ 62 w 64"/>
                <a:gd name="T11" fmla="*/ 11 h 37"/>
                <a:gd name="T12" fmla="*/ 38 w 64"/>
                <a:gd name="T13" fmla="*/ 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37">
                  <a:moveTo>
                    <a:pt x="38" y="2"/>
                  </a:moveTo>
                  <a:cubicBezTo>
                    <a:pt x="29" y="0"/>
                    <a:pt x="12" y="0"/>
                    <a:pt x="7" y="1"/>
                  </a:cubicBezTo>
                  <a:cubicBezTo>
                    <a:pt x="0" y="2"/>
                    <a:pt x="1" y="8"/>
                    <a:pt x="5" y="12"/>
                  </a:cubicBezTo>
                  <a:cubicBezTo>
                    <a:pt x="9" y="17"/>
                    <a:pt x="34" y="30"/>
                    <a:pt x="39" y="32"/>
                  </a:cubicBezTo>
                  <a:cubicBezTo>
                    <a:pt x="43" y="34"/>
                    <a:pt x="51" y="37"/>
                    <a:pt x="54" y="31"/>
                  </a:cubicBezTo>
                  <a:cubicBezTo>
                    <a:pt x="60" y="23"/>
                    <a:pt x="64" y="17"/>
                    <a:pt x="62" y="11"/>
                  </a:cubicBezTo>
                  <a:cubicBezTo>
                    <a:pt x="61" y="5"/>
                    <a:pt x="49" y="3"/>
                    <a:pt x="38" y="2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1" name="Freeform 74"/>
            <p:cNvSpPr>
              <a:spLocks/>
            </p:cNvSpPr>
            <p:nvPr userDrawn="1"/>
          </p:nvSpPr>
          <p:spPr bwMode="auto">
            <a:xfrm>
              <a:off x="1316038" y="1454151"/>
              <a:ext cx="134938" cy="122238"/>
            </a:xfrm>
            <a:custGeom>
              <a:avLst/>
              <a:gdLst>
                <a:gd name="T0" fmla="*/ 2 w 33"/>
                <a:gd name="T1" fmla="*/ 20 h 30"/>
                <a:gd name="T2" fmla="*/ 2 w 33"/>
                <a:gd name="T3" fmla="*/ 29 h 30"/>
                <a:gd name="T4" fmla="*/ 33 w 33"/>
                <a:gd name="T5" fmla="*/ 30 h 30"/>
                <a:gd name="T6" fmla="*/ 1 w 33"/>
                <a:gd name="T7" fmla="*/ 0 h 30"/>
                <a:gd name="T8" fmla="*/ 2 w 33"/>
                <a:gd name="T9" fmla="*/ 2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30">
                  <a:moveTo>
                    <a:pt x="2" y="20"/>
                  </a:moveTo>
                  <a:cubicBezTo>
                    <a:pt x="2" y="23"/>
                    <a:pt x="2" y="26"/>
                    <a:pt x="2" y="29"/>
                  </a:cubicBezTo>
                  <a:cubicBezTo>
                    <a:pt x="10" y="16"/>
                    <a:pt x="33" y="30"/>
                    <a:pt x="33" y="30"/>
                  </a:cubicBezTo>
                  <a:cubicBezTo>
                    <a:pt x="19" y="7"/>
                    <a:pt x="12" y="4"/>
                    <a:pt x="1" y="0"/>
                  </a:cubicBezTo>
                  <a:cubicBezTo>
                    <a:pt x="0" y="6"/>
                    <a:pt x="0" y="13"/>
                    <a:pt x="2" y="20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2" name="Freeform 75"/>
            <p:cNvSpPr>
              <a:spLocks/>
            </p:cNvSpPr>
            <p:nvPr userDrawn="1"/>
          </p:nvSpPr>
          <p:spPr bwMode="auto">
            <a:xfrm>
              <a:off x="1430338" y="5688013"/>
              <a:ext cx="215900" cy="171450"/>
            </a:xfrm>
            <a:custGeom>
              <a:avLst/>
              <a:gdLst>
                <a:gd name="T0" fmla="*/ 19 w 53"/>
                <a:gd name="T1" fmla="*/ 2 h 42"/>
                <a:gd name="T2" fmla="*/ 3 w 53"/>
                <a:gd name="T3" fmla="*/ 4 h 42"/>
                <a:gd name="T4" fmla="*/ 3 w 53"/>
                <a:gd name="T5" fmla="*/ 13 h 42"/>
                <a:gd name="T6" fmla="*/ 19 w 53"/>
                <a:gd name="T7" fmla="*/ 34 h 42"/>
                <a:gd name="T8" fmla="*/ 34 w 53"/>
                <a:gd name="T9" fmla="*/ 41 h 42"/>
                <a:gd name="T10" fmla="*/ 46 w 53"/>
                <a:gd name="T11" fmla="*/ 38 h 42"/>
                <a:gd name="T12" fmla="*/ 52 w 53"/>
                <a:gd name="T13" fmla="*/ 26 h 42"/>
                <a:gd name="T14" fmla="*/ 19 w 53"/>
                <a:gd name="T15" fmla="*/ 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3" h="42">
                  <a:moveTo>
                    <a:pt x="19" y="2"/>
                  </a:moveTo>
                  <a:cubicBezTo>
                    <a:pt x="12" y="0"/>
                    <a:pt x="5" y="2"/>
                    <a:pt x="3" y="4"/>
                  </a:cubicBezTo>
                  <a:cubicBezTo>
                    <a:pt x="0" y="6"/>
                    <a:pt x="1" y="10"/>
                    <a:pt x="3" y="13"/>
                  </a:cubicBezTo>
                  <a:cubicBezTo>
                    <a:pt x="4" y="17"/>
                    <a:pt x="16" y="30"/>
                    <a:pt x="19" y="34"/>
                  </a:cubicBezTo>
                  <a:cubicBezTo>
                    <a:pt x="22" y="38"/>
                    <a:pt x="28" y="42"/>
                    <a:pt x="34" y="41"/>
                  </a:cubicBezTo>
                  <a:cubicBezTo>
                    <a:pt x="38" y="41"/>
                    <a:pt x="43" y="40"/>
                    <a:pt x="46" y="38"/>
                  </a:cubicBezTo>
                  <a:cubicBezTo>
                    <a:pt x="50" y="37"/>
                    <a:pt x="53" y="33"/>
                    <a:pt x="52" y="26"/>
                  </a:cubicBezTo>
                  <a:cubicBezTo>
                    <a:pt x="50" y="19"/>
                    <a:pt x="26" y="5"/>
                    <a:pt x="19" y="2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3" name="Freeform 76"/>
            <p:cNvSpPr>
              <a:spLocks/>
            </p:cNvSpPr>
            <p:nvPr userDrawn="1"/>
          </p:nvSpPr>
          <p:spPr bwMode="auto">
            <a:xfrm>
              <a:off x="1955800" y="3254376"/>
              <a:ext cx="1089025" cy="522288"/>
            </a:xfrm>
            <a:custGeom>
              <a:avLst/>
              <a:gdLst>
                <a:gd name="T0" fmla="*/ 152 w 267"/>
                <a:gd name="T1" fmla="*/ 22 h 128"/>
                <a:gd name="T2" fmla="*/ 30 w 267"/>
                <a:gd name="T3" fmla="*/ 0 h 128"/>
                <a:gd name="T4" fmla="*/ 33 w 267"/>
                <a:gd name="T5" fmla="*/ 6 h 128"/>
                <a:gd name="T6" fmla="*/ 110 w 267"/>
                <a:gd name="T7" fmla="*/ 32 h 128"/>
                <a:gd name="T8" fmla="*/ 157 w 267"/>
                <a:gd name="T9" fmla="*/ 59 h 128"/>
                <a:gd name="T10" fmla="*/ 28 w 267"/>
                <a:gd name="T11" fmla="*/ 23 h 128"/>
                <a:gd name="T12" fmla="*/ 0 w 267"/>
                <a:gd name="T13" fmla="*/ 32 h 128"/>
                <a:gd name="T14" fmla="*/ 133 w 267"/>
                <a:gd name="T15" fmla="*/ 86 h 128"/>
                <a:gd name="T16" fmla="*/ 267 w 267"/>
                <a:gd name="T17" fmla="*/ 113 h 128"/>
                <a:gd name="T18" fmla="*/ 152 w 267"/>
                <a:gd name="T19" fmla="*/ 22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7" h="128">
                  <a:moveTo>
                    <a:pt x="152" y="22"/>
                  </a:moveTo>
                  <a:cubicBezTo>
                    <a:pt x="123" y="13"/>
                    <a:pt x="56" y="5"/>
                    <a:pt x="30" y="0"/>
                  </a:cubicBezTo>
                  <a:cubicBezTo>
                    <a:pt x="31" y="2"/>
                    <a:pt x="32" y="4"/>
                    <a:pt x="33" y="6"/>
                  </a:cubicBezTo>
                  <a:cubicBezTo>
                    <a:pt x="54" y="11"/>
                    <a:pt x="83" y="21"/>
                    <a:pt x="110" y="32"/>
                  </a:cubicBezTo>
                  <a:cubicBezTo>
                    <a:pt x="134" y="42"/>
                    <a:pt x="157" y="59"/>
                    <a:pt x="157" y="59"/>
                  </a:cubicBezTo>
                  <a:cubicBezTo>
                    <a:pt x="110" y="58"/>
                    <a:pt x="63" y="39"/>
                    <a:pt x="28" y="23"/>
                  </a:cubicBezTo>
                  <a:cubicBezTo>
                    <a:pt x="23" y="26"/>
                    <a:pt x="14" y="31"/>
                    <a:pt x="0" y="32"/>
                  </a:cubicBezTo>
                  <a:cubicBezTo>
                    <a:pt x="17" y="36"/>
                    <a:pt x="45" y="45"/>
                    <a:pt x="133" y="86"/>
                  </a:cubicBezTo>
                  <a:cubicBezTo>
                    <a:pt x="221" y="128"/>
                    <a:pt x="267" y="113"/>
                    <a:pt x="267" y="113"/>
                  </a:cubicBezTo>
                  <a:cubicBezTo>
                    <a:pt x="236" y="53"/>
                    <a:pt x="182" y="31"/>
                    <a:pt x="152" y="22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4" name="Freeform 77"/>
            <p:cNvSpPr>
              <a:spLocks/>
            </p:cNvSpPr>
            <p:nvPr userDrawn="1"/>
          </p:nvSpPr>
          <p:spPr bwMode="auto">
            <a:xfrm>
              <a:off x="1035050" y="3892551"/>
              <a:ext cx="228600" cy="600075"/>
            </a:xfrm>
            <a:custGeom>
              <a:avLst/>
              <a:gdLst>
                <a:gd name="T0" fmla="*/ 30 w 56"/>
                <a:gd name="T1" fmla="*/ 21 h 147"/>
                <a:gd name="T2" fmla="*/ 25 w 56"/>
                <a:gd name="T3" fmla="*/ 93 h 147"/>
                <a:gd name="T4" fmla="*/ 15 w 56"/>
                <a:gd name="T5" fmla="*/ 24 h 147"/>
                <a:gd name="T6" fmla="*/ 0 w 56"/>
                <a:gd name="T7" fmla="*/ 6 h 147"/>
                <a:gd name="T8" fmla="*/ 27 w 56"/>
                <a:gd name="T9" fmla="*/ 147 h 147"/>
                <a:gd name="T10" fmla="*/ 45 w 56"/>
                <a:gd name="T11" fmla="*/ 0 h 147"/>
                <a:gd name="T12" fmla="*/ 30 w 56"/>
                <a:gd name="T13" fmla="*/ 21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147">
                  <a:moveTo>
                    <a:pt x="30" y="21"/>
                  </a:moveTo>
                  <a:cubicBezTo>
                    <a:pt x="39" y="82"/>
                    <a:pt x="25" y="93"/>
                    <a:pt x="25" y="93"/>
                  </a:cubicBezTo>
                  <a:cubicBezTo>
                    <a:pt x="10" y="65"/>
                    <a:pt x="15" y="24"/>
                    <a:pt x="15" y="24"/>
                  </a:cubicBezTo>
                  <a:cubicBezTo>
                    <a:pt x="11" y="20"/>
                    <a:pt x="4" y="13"/>
                    <a:pt x="0" y="6"/>
                  </a:cubicBezTo>
                  <a:cubicBezTo>
                    <a:pt x="7" y="133"/>
                    <a:pt x="27" y="147"/>
                    <a:pt x="27" y="147"/>
                  </a:cubicBezTo>
                  <a:cubicBezTo>
                    <a:pt x="56" y="120"/>
                    <a:pt x="47" y="33"/>
                    <a:pt x="45" y="0"/>
                  </a:cubicBezTo>
                  <a:cubicBezTo>
                    <a:pt x="41" y="7"/>
                    <a:pt x="34" y="17"/>
                    <a:pt x="30" y="21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5" name="Freeform 78"/>
            <p:cNvSpPr>
              <a:spLocks/>
            </p:cNvSpPr>
            <p:nvPr userDrawn="1"/>
          </p:nvSpPr>
          <p:spPr bwMode="auto">
            <a:xfrm>
              <a:off x="701675" y="4772026"/>
              <a:ext cx="358775" cy="200025"/>
            </a:xfrm>
            <a:custGeom>
              <a:avLst/>
              <a:gdLst>
                <a:gd name="T0" fmla="*/ 26 w 88"/>
                <a:gd name="T1" fmla="*/ 29 h 49"/>
                <a:gd name="T2" fmla="*/ 42 w 88"/>
                <a:gd name="T3" fmla="*/ 34 h 49"/>
                <a:gd name="T4" fmla="*/ 46 w 88"/>
                <a:gd name="T5" fmla="*/ 20 h 49"/>
                <a:gd name="T6" fmla="*/ 82 w 88"/>
                <a:gd name="T7" fmla="*/ 19 h 49"/>
                <a:gd name="T8" fmla="*/ 87 w 88"/>
                <a:gd name="T9" fmla="*/ 13 h 49"/>
                <a:gd name="T10" fmla="*/ 79 w 88"/>
                <a:gd name="T11" fmla="*/ 0 h 49"/>
                <a:gd name="T12" fmla="*/ 24 w 88"/>
                <a:gd name="T13" fmla="*/ 18 h 49"/>
                <a:gd name="T14" fmla="*/ 3 w 88"/>
                <a:gd name="T15" fmla="*/ 34 h 49"/>
                <a:gd name="T16" fmla="*/ 7 w 88"/>
                <a:gd name="T17" fmla="*/ 49 h 49"/>
                <a:gd name="T18" fmla="*/ 26 w 88"/>
                <a:gd name="T19" fmla="*/ 2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8" h="49">
                  <a:moveTo>
                    <a:pt x="26" y="29"/>
                  </a:moveTo>
                  <a:cubicBezTo>
                    <a:pt x="32" y="28"/>
                    <a:pt x="42" y="34"/>
                    <a:pt x="42" y="34"/>
                  </a:cubicBezTo>
                  <a:cubicBezTo>
                    <a:pt x="42" y="29"/>
                    <a:pt x="40" y="24"/>
                    <a:pt x="46" y="20"/>
                  </a:cubicBezTo>
                  <a:cubicBezTo>
                    <a:pt x="51" y="17"/>
                    <a:pt x="73" y="21"/>
                    <a:pt x="82" y="19"/>
                  </a:cubicBezTo>
                  <a:cubicBezTo>
                    <a:pt x="86" y="18"/>
                    <a:pt x="88" y="16"/>
                    <a:pt x="87" y="13"/>
                  </a:cubicBezTo>
                  <a:cubicBezTo>
                    <a:pt x="84" y="7"/>
                    <a:pt x="79" y="0"/>
                    <a:pt x="79" y="0"/>
                  </a:cubicBezTo>
                  <a:cubicBezTo>
                    <a:pt x="68" y="4"/>
                    <a:pt x="36" y="12"/>
                    <a:pt x="24" y="18"/>
                  </a:cubicBezTo>
                  <a:cubicBezTo>
                    <a:pt x="17" y="21"/>
                    <a:pt x="5" y="28"/>
                    <a:pt x="3" y="34"/>
                  </a:cubicBezTo>
                  <a:cubicBezTo>
                    <a:pt x="0" y="42"/>
                    <a:pt x="4" y="46"/>
                    <a:pt x="7" y="49"/>
                  </a:cubicBezTo>
                  <a:cubicBezTo>
                    <a:pt x="12" y="35"/>
                    <a:pt x="17" y="31"/>
                    <a:pt x="26" y="29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6" name="Freeform 79"/>
            <p:cNvSpPr>
              <a:spLocks/>
            </p:cNvSpPr>
            <p:nvPr userDrawn="1"/>
          </p:nvSpPr>
          <p:spPr bwMode="auto">
            <a:xfrm>
              <a:off x="1019175" y="3540126"/>
              <a:ext cx="207963" cy="430213"/>
            </a:xfrm>
            <a:custGeom>
              <a:avLst/>
              <a:gdLst>
                <a:gd name="T0" fmla="*/ 25 w 51"/>
                <a:gd name="T1" fmla="*/ 105 h 105"/>
                <a:gd name="T2" fmla="*/ 45 w 51"/>
                <a:gd name="T3" fmla="*/ 73 h 105"/>
                <a:gd name="T4" fmla="*/ 45 w 51"/>
                <a:gd name="T5" fmla="*/ 23 h 105"/>
                <a:gd name="T6" fmla="*/ 33 w 51"/>
                <a:gd name="T7" fmla="*/ 0 h 105"/>
                <a:gd name="T8" fmla="*/ 23 w 51"/>
                <a:gd name="T9" fmla="*/ 9 h 105"/>
                <a:gd name="T10" fmla="*/ 20 w 51"/>
                <a:gd name="T11" fmla="*/ 10 h 105"/>
                <a:gd name="T12" fmla="*/ 17 w 51"/>
                <a:gd name="T13" fmla="*/ 9 h 105"/>
                <a:gd name="T14" fmla="*/ 9 w 51"/>
                <a:gd name="T15" fmla="*/ 6 h 105"/>
                <a:gd name="T16" fmla="*/ 3 w 51"/>
                <a:gd name="T17" fmla="*/ 28 h 105"/>
                <a:gd name="T18" fmla="*/ 4 w 51"/>
                <a:gd name="T19" fmla="*/ 71 h 105"/>
                <a:gd name="T20" fmla="*/ 25 w 51"/>
                <a:gd name="T21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105">
                  <a:moveTo>
                    <a:pt x="25" y="105"/>
                  </a:moveTo>
                  <a:cubicBezTo>
                    <a:pt x="25" y="105"/>
                    <a:pt x="40" y="87"/>
                    <a:pt x="45" y="73"/>
                  </a:cubicBezTo>
                  <a:cubicBezTo>
                    <a:pt x="49" y="58"/>
                    <a:pt x="51" y="41"/>
                    <a:pt x="45" y="23"/>
                  </a:cubicBezTo>
                  <a:cubicBezTo>
                    <a:pt x="42" y="14"/>
                    <a:pt x="37" y="5"/>
                    <a:pt x="33" y="0"/>
                  </a:cubicBezTo>
                  <a:cubicBezTo>
                    <a:pt x="28" y="6"/>
                    <a:pt x="24" y="8"/>
                    <a:pt x="23" y="9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4" y="8"/>
                    <a:pt x="11" y="7"/>
                    <a:pt x="9" y="6"/>
                  </a:cubicBezTo>
                  <a:cubicBezTo>
                    <a:pt x="5" y="15"/>
                    <a:pt x="4" y="20"/>
                    <a:pt x="3" y="28"/>
                  </a:cubicBezTo>
                  <a:cubicBezTo>
                    <a:pt x="2" y="39"/>
                    <a:pt x="0" y="56"/>
                    <a:pt x="4" y="71"/>
                  </a:cubicBezTo>
                  <a:cubicBezTo>
                    <a:pt x="9" y="88"/>
                    <a:pt x="19" y="98"/>
                    <a:pt x="25" y="105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7" name="Freeform 80"/>
            <p:cNvSpPr>
              <a:spLocks/>
            </p:cNvSpPr>
            <p:nvPr userDrawn="1"/>
          </p:nvSpPr>
          <p:spPr bwMode="auto">
            <a:xfrm>
              <a:off x="1198563" y="3486151"/>
              <a:ext cx="366713" cy="328613"/>
            </a:xfrm>
            <a:custGeom>
              <a:avLst/>
              <a:gdLst>
                <a:gd name="T0" fmla="*/ 23 w 90"/>
                <a:gd name="T1" fmla="*/ 55 h 80"/>
                <a:gd name="T2" fmla="*/ 85 w 90"/>
                <a:gd name="T3" fmla="*/ 76 h 80"/>
                <a:gd name="T4" fmla="*/ 43 w 90"/>
                <a:gd name="T5" fmla="*/ 15 h 80"/>
                <a:gd name="T6" fmla="*/ 5 w 90"/>
                <a:gd name="T7" fmla="*/ 0 h 80"/>
                <a:gd name="T8" fmla="*/ 2 w 90"/>
                <a:gd name="T9" fmla="*/ 24 h 80"/>
                <a:gd name="T10" fmla="*/ 23 w 90"/>
                <a:gd name="T11" fmla="*/ 55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80">
                  <a:moveTo>
                    <a:pt x="23" y="55"/>
                  </a:moveTo>
                  <a:cubicBezTo>
                    <a:pt x="39" y="68"/>
                    <a:pt x="61" y="80"/>
                    <a:pt x="85" y="76"/>
                  </a:cubicBezTo>
                  <a:cubicBezTo>
                    <a:pt x="85" y="76"/>
                    <a:pt x="90" y="59"/>
                    <a:pt x="43" y="15"/>
                  </a:cubicBezTo>
                  <a:cubicBezTo>
                    <a:pt x="27" y="12"/>
                    <a:pt x="14" y="7"/>
                    <a:pt x="5" y="0"/>
                  </a:cubicBezTo>
                  <a:cubicBezTo>
                    <a:pt x="3" y="6"/>
                    <a:pt x="0" y="13"/>
                    <a:pt x="2" y="24"/>
                  </a:cubicBezTo>
                  <a:cubicBezTo>
                    <a:pt x="5" y="35"/>
                    <a:pt x="12" y="47"/>
                    <a:pt x="23" y="55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8" name="Freeform 81"/>
            <p:cNvSpPr>
              <a:spLocks/>
            </p:cNvSpPr>
            <p:nvPr userDrawn="1"/>
          </p:nvSpPr>
          <p:spPr bwMode="auto">
            <a:xfrm>
              <a:off x="603250" y="4705351"/>
              <a:ext cx="244475" cy="134938"/>
            </a:xfrm>
            <a:custGeom>
              <a:avLst/>
              <a:gdLst>
                <a:gd name="T0" fmla="*/ 32 w 60"/>
                <a:gd name="T1" fmla="*/ 33 h 33"/>
                <a:gd name="T2" fmla="*/ 60 w 60"/>
                <a:gd name="T3" fmla="*/ 20 h 33"/>
                <a:gd name="T4" fmla="*/ 32 w 60"/>
                <a:gd name="T5" fmla="*/ 5 h 33"/>
                <a:gd name="T6" fmla="*/ 14 w 60"/>
                <a:gd name="T7" fmla="*/ 0 h 33"/>
                <a:gd name="T8" fmla="*/ 0 w 60"/>
                <a:gd name="T9" fmla="*/ 2 h 33"/>
                <a:gd name="T10" fmla="*/ 24 w 60"/>
                <a:gd name="T11" fmla="*/ 25 h 33"/>
                <a:gd name="T12" fmla="*/ 32 w 60"/>
                <a:gd name="T13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33">
                  <a:moveTo>
                    <a:pt x="32" y="33"/>
                  </a:moveTo>
                  <a:cubicBezTo>
                    <a:pt x="45" y="25"/>
                    <a:pt x="57" y="21"/>
                    <a:pt x="60" y="20"/>
                  </a:cubicBezTo>
                  <a:cubicBezTo>
                    <a:pt x="49" y="13"/>
                    <a:pt x="39" y="8"/>
                    <a:pt x="32" y="5"/>
                  </a:cubicBezTo>
                  <a:cubicBezTo>
                    <a:pt x="24" y="2"/>
                    <a:pt x="14" y="0"/>
                    <a:pt x="14" y="0"/>
                  </a:cubicBezTo>
                  <a:cubicBezTo>
                    <a:pt x="9" y="1"/>
                    <a:pt x="0" y="2"/>
                    <a:pt x="0" y="2"/>
                  </a:cubicBezTo>
                  <a:cubicBezTo>
                    <a:pt x="10" y="4"/>
                    <a:pt x="22" y="21"/>
                    <a:pt x="24" y="25"/>
                  </a:cubicBezTo>
                  <a:cubicBezTo>
                    <a:pt x="27" y="30"/>
                    <a:pt x="32" y="33"/>
                    <a:pt x="32" y="33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9" name="Freeform 82"/>
            <p:cNvSpPr>
              <a:spLocks/>
            </p:cNvSpPr>
            <p:nvPr userDrawn="1"/>
          </p:nvSpPr>
          <p:spPr bwMode="auto">
            <a:xfrm>
              <a:off x="15875" y="5597526"/>
              <a:ext cx="322263" cy="352425"/>
            </a:xfrm>
            <a:custGeom>
              <a:avLst/>
              <a:gdLst>
                <a:gd name="T0" fmla="*/ 36 w 79"/>
                <a:gd name="T1" fmla="*/ 41 h 86"/>
                <a:gd name="T2" fmla="*/ 65 w 79"/>
                <a:gd name="T3" fmla="*/ 86 h 86"/>
                <a:gd name="T4" fmla="*/ 79 w 79"/>
                <a:gd name="T5" fmla="*/ 68 h 86"/>
                <a:gd name="T6" fmla="*/ 44 w 79"/>
                <a:gd name="T7" fmla="*/ 15 h 86"/>
                <a:gd name="T8" fmla="*/ 34 w 79"/>
                <a:gd name="T9" fmla="*/ 0 h 86"/>
                <a:gd name="T10" fmla="*/ 0 w 79"/>
                <a:gd name="T11" fmla="*/ 61 h 86"/>
                <a:gd name="T12" fmla="*/ 12 w 79"/>
                <a:gd name="T13" fmla="*/ 84 h 86"/>
                <a:gd name="T14" fmla="*/ 36 w 79"/>
                <a:gd name="T15" fmla="*/ 41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" h="86">
                  <a:moveTo>
                    <a:pt x="36" y="41"/>
                  </a:moveTo>
                  <a:cubicBezTo>
                    <a:pt x="42" y="51"/>
                    <a:pt x="54" y="68"/>
                    <a:pt x="65" y="86"/>
                  </a:cubicBezTo>
                  <a:cubicBezTo>
                    <a:pt x="79" y="68"/>
                    <a:pt x="79" y="68"/>
                    <a:pt x="79" y="68"/>
                  </a:cubicBezTo>
                  <a:cubicBezTo>
                    <a:pt x="44" y="15"/>
                    <a:pt x="44" y="15"/>
                    <a:pt x="44" y="15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12" y="84"/>
                    <a:pt x="12" y="84"/>
                    <a:pt x="12" y="84"/>
                  </a:cubicBezTo>
                  <a:cubicBezTo>
                    <a:pt x="22" y="66"/>
                    <a:pt x="31" y="50"/>
                    <a:pt x="36" y="41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0" name="Freeform 83"/>
            <p:cNvSpPr>
              <a:spLocks/>
            </p:cNvSpPr>
            <p:nvPr userDrawn="1"/>
          </p:nvSpPr>
          <p:spPr bwMode="auto">
            <a:xfrm>
              <a:off x="-4763" y="5470526"/>
              <a:ext cx="103188" cy="147638"/>
            </a:xfrm>
            <a:custGeom>
              <a:avLst/>
              <a:gdLst>
                <a:gd name="T0" fmla="*/ 0 w 25"/>
                <a:gd name="T1" fmla="*/ 36 h 36"/>
                <a:gd name="T2" fmla="*/ 25 w 25"/>
                <a:gd name="T3" fmla="*/ 0 h 36"/>
                <a:gd name="T4" fmla="*/ 0 w 25"/>
                <a:gd name="T5" fmla="*/ 6 h 36"/>
                <a:gd name="T6" fmla="*/ 0 w 25"/>
                <a:gd name="T7" fmla="*/ 6 h 36"/>
                <a:gd name="T8" fmla="*/ 0 w 25"/>
                <a:gd name="T9" fmla="*/ 36 h 36"/>
                <a:gd name="T10" fmla="*/ 0 w 25"/>
                <a:gd name="T11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36">
                  <a:moveTo>
                    <a:pt x="0" y="36"/>
                  </a:moveTo>
                  <a:cubicBezTo>
                    <a:pt x="10" y="29"/>
                    <a:pt x="20" y="11"/>
                    <a:pt x="25" y="0"/>
                  </a:cubicBezTo>
                  <a:cubicBezTo>
                    <a:pt x="20" y="3"/>
                    <a:pt x="1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1" name="Freeform 84"/>
            <p:cNvSpPr>
              <a:spLocks/>
            </p:cNvSpPr>
            <p:nvPr userDrawn="1"/>
          </p:nvSpPr>
          <p:spPr bwMode="auto">
            <a:xfrm>
              <a:off x="444500" y="4702176"/>
              <a:ext cx="257175" cy="327025"/>
            </a:xfrm>
            <a:custGeom>
              <a:avLst/>
              <a:gdLst>
                <a:gd name="T0" fmla="*/ 49 w 63"/>
                <a:gd name="T1" fmla="*/ 70 h 80"/>
                <a:gd name="T2" fmla="*/ 60 w 63"/>
                <a:gd name="T3" fmla="*/ 43 h 80"/>
                <a:gd name="T4" fmla="*/ 28 w 63"/>
                <a:gd name="T5" fmla="*/ 3 h 80"/>
                <a:gd name="T6" fmla="*/ 15 w 63"/>
                <a:gd name="T7" fmla="*/ 0 h 80"/>
                <a:gd name="T8" fmla="*/ 0 w 63"/>
                <a:gd name="T9" fmla="*/ 11 h 80"/>
                <a:gd name="T10" fmla="*/ 30 w 63"/>
                <a:gd name="T11" fmla="*/ 20 h 80"/>
                <a:gd name="T12" fmla="*/ 40 w 63"/>
                <a:gd name="T13" fmla="*/ 50 h 80"/>
                <a:gd name="T14" fmla="*/ 12 w 63"/>
                <a:gd name="T15" fmla="*/ 54 h 80"/>
                <a:gd name="T16" fmla="*/ 49 w 63"/>
                <a:gd name="T17" fmla="*/ 7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3" h="80">
                  <a:moveTo>
                    <a:pt x="49" y="70"/>
                  </a:moveTo>
                  <a:cubicBezTo>
                    <a:pt x="54" y="68"/>
                    <a:pt x="63" y="60"/>
                    <a:pt x="60" y="43"/>
                  </a:cubicBezTo>
                  <a:cubicBezTo>
                    <a:pt x="56" y="23"/>
                    <a:pt x="28" y="3"/>
                    <a:pt x="28" y="3"/>
                  </a:cubicBezTo>
                  <a:cubicBezTo>
                    <a:pt x="20" y="3"/>
                    <a:pt x="17" y="1"/>
                    <a:pt x="15" y="0"/>
                  </a:cubicBezTo>
                  <a:cubicBezTo>
                    <a:pt x="7" y="5"/>
                    <a:pt x="0" y="11"/>
                    <a:pt x="0" y="11"/>
                  </a:cubicBezTo>
                  <a:cubicBezTo>
                    <a:pt x="8" y="10"/>
                    <a:pt x="23" y="14"/>
                    <a:pt x="30" y="20"/>
                  </a:cubicBezTo>
                  <a:cubicBezTo>
                    <a:pt x="37" y="24"/>
                    <a:pt x="46" y="40"/>
                    <a:pt x="40" y="50"/>
                  </a:cubicBezTo>
                  <a:cubicBezTo>
                    <a:pt x="34" y="61"/>
                    <a:pt x="12" y="54"/>
                    <a:pt x="12" y="54"/>
                  </a:cubicBezTo>
                  <a:cubicBezTo>
                    <a:pt x="25" y="80"/>
                    <a:pt x="45" y="72"/>
                    <a:pt x="49" y="70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2" name="Freeform 85"/>
            <p:cNvSpPr>
              <a:spLocks/>
            </p:cNvSpPr>
            <p:nvPr userDrawn="1"/>
          </p:nvSpPr>
          <p:spPr bwMode="auto">
            <a:xfrm>
              <a:off x="668338" y="2066926"/>
              <a:ext cx="1039813" cy="1489075"/>
            </a:xfrm>
            <a:custGeom>
              <a:avLst/>
              <a:gdLst>
                <a:gd name="T0" fmla="*/ 125 w 255"/>
                <a:gd name="T1" fmla="*/ 113 h 364"/>
                <a:gd name="T2" fmla="*/ 106 w 255"/>
                <a:gd name="T3" fmla="*/ 174 h 364"/>
                <a:gd name="T4" fmla="*/ 128 w 255"/>
                <a:gd name="T5" fmla="*/ 262 h 364"/>
                <a:gd name="T6" fmla="*/ 23 w 255"/>
                <a:gd name="T7" fmla="*/ 271 h 364"/>
                <a:gd name="T8" fmla="*/ 0 w 255"/>
                <a:gd name="T9" fmla="*/ 313 h 364"/>
                <a:gd name="T10" fmla="*/ 30 w 255"/>
                <a:gd name="T11" fmla="*/ 320 h 364"/>
                <a:gd name="T12" fmla="*/ 33 w 255"/>
                <a:gd name="T13" fmla="*/ 364 h 364"/>
                <a:gd name="T14" fmla="*/ 73 w 255"/>
                <a:gd name="T15" fmla="*/ 334 h 364"/>
                <a:gd name="T16" fmla="*/ 105 w 255"/>
                <a:gd name="T17" fmla="*/ 361 h 364"/>
                <a:gd name="T18" fmla="*/ 120 w 255"/>
                <a:gd name="T19" fmla="*/ 315 h 364"/>
                <a:gd name="T20" fmla="*/ 174 w 255"/>
                <a:gd name="T21" fmla="*/ 353 h 364"/>
                <a:gd name="T22" fmla="*/ 167 w 255"/>
                <a:gd name="T23" fmla="*/ 283 h 364"/>
                <a:gd name="T24" fmla="*/ 229 w 255"/>
                <a:gd name="T25" fmla="*/ 294 h 364"/>
                <a:gd name="T26" fmla="*/ 199 w 255"/>
                <a:gd name="T27" fmla="*/ 245 h 364"/>
                <a:gd name="T28" fmla="*/ 255 w 255"/>
                <a:gd name="T29" fmla="*/ 209 h 364"/>
                <a:gd name="T30" fmla="*/ 196 w 255"/>
                <a:gd name="T31" fmla="*/ 192 h 364"/>
                <a:gd name="T32" fmla="*/ 243 w 255"/>
                <a:gd name="T33" fmla="*/ 137 h 364"/>
                <a:gd name="T34" fmla="*/ 171 w 255"/>
                <a:gd name="T35" fmla="*/ 148 h 364"/>
                <a:gd name="T36" fmla="*/ 197 w 255"/>
                <a:gd name="T37" fmla="*/ 118 h 364"/>
                <a:gd name="T38" fmla="*/ 231 w 255"/>
                <a:gd name="T39" fmla="*/ 0 h 364"/>
                <a:gd name="T40" fmla="*/ 125 w 255"/>
                <a:gd name="T41" fmla="*/ 113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55" h="364">
                  <a:moveTo>
                    <a:pt x="125" y="113"/>
                  </a:moveTo>
                  <a:cubicBezTo>
                    <a:pt x="110" y="123"/>
                    <a:pt x="94" y="144"/>
                    <a:pt x="106" y="174"/>
                  </a:cubicBezTo>
                  <a:cubicBezTo>
                    <a:pt x="119" y="203"/>
                    <a:pt x="142" y="246"/>
                    <a:pt x="128" y="262"/>
                  </a:cubicBezTo>
                  <a:cubicBezTo>
                    <a:pt x="114" y="279"/>
                    <a:pt x="64" y="287"/>
                    <a:pt x="23" y="271"/>
                  </a:cubicBezTo>
                  <a:cubicBezTo>
                    <a:pt x="23" y="271"/>
                    <a:pt x="15" y="297"/>
                    <a:pt x="0" y="313"/>
                  </a:cubicBezTo>
                  <a:cubicBezTo>
                    <a:pt x="0" y="313"/>
                    <a:pt x="7" y="327"/>
                    <a:pt x="30" y="320"/>
                  </a:cubicBezTo>
                  <a:cubicBezTo>
                    <a:pt x="30" y="320"/>
                    <a:pt x="22" y="341"/>
                    <a:pt x="33" y="364"/>
                  </a:cubicBezTo>
                  <a:cubicBezTo>
                    <a:pt x="33" y="364"/>
                    <a:pt x="61" y="359"/>
                    <a:pt x="73" y="334"/>
                  </a:cubicBezTo>
                  <a:cubicBezTo>
                    <a:pt x="73" y="334"/>
                    <a:pt x="84" y="354"/>
                    <a:pt x="105" y="361"/>
                  </a:cubicBezTo>
                  <a:cubicBezTo>
                    <a:pt x="105" y="361"/>
                    <a:pt x="124" y="352"/>
                    <a:pt x="120" y="315"/>
                  </a:cubicBezTo>
                  <a:cubicBezTo>
                    <a:pt x="120" y="315"/>
                    <a:pt x="133" y="348"/>
                    <a:pt x="174" y="353"/>
                  </a:cubicBezTo>
                  <a:cubicBezTo>
                    <a:pt x="174" y="353"/>
                    <a:pt x="197" y="323"/>
                    <a:pt x="167" y="283"/>
                  </a:cubicBezTo>
                  <a:cubicBezTo>
                    <a:pt x="167" y="283"/>
                    <a:pt x="189" y="303"/>
                    <a:pt x="229" y="294"/>
                  </a:cubicBezTo>
                  <a:cubicBezTo>
                    <a:pt x="229" y="294"/>
                    <a:pt x="235" y="273"/>
                    <a:pt x="199" y="245"/>
                  </a:cubicBezTo>
                  <a:cubicBezTo>
                    <a:pt x="199" y="245"/>
                    <a:pt x="239" y="243"/>
                    <a:pt x="255" y="209"/>
                  </a:cubicBezTo>
                  <a:cubicBezTo>
                    <a:pt x="255" y="209"/>
                    <a:pt x="238" y="188"/>
                    <a:pt x="196" y="192"/>
                  </a:cubicBezTo>
                  <a:cubicBezTo>
                    <a:pt x="196" y="192"/>
                    <a:pt x="235" y="184"/>
                    <a:pt x="243" y="137"/>
                  </a:cubicBezTo>
                  <a:cubicBezTo>
                    <a:pt x="243" y="137"/>
                    <a:pt x="215" y="119"/>
                    <a:pt x="171" y="148"/>
                  </a:cubicBezTo>
                  <a:cubicBezTo>
                    <a:pt x="171" y="148"/>
                    <a:pt x="178" y="133"/>
                    <a:pt x="197" y="118"/>
                  </a:cubicBezTo>
                  <a:cubicBezTo>
                    <a:pt x="216" y="103"/>
                    <a:pt x="239" y="62"/>
                    <a:pt x="231" y="0"/>
                  </a:cubicBezTo>
                  <a:cubicBezTo>
                    <a:pt x="216" y="33"/>
                    <a:pt x="192" y="67"/>
                    <a:pt x="125" y="113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3" name="Freeform 86"/>
            <p:cNvSpPr>
              <a:spLocks/>
            </p:cNvSpPr>
            <p:nvPr userDrawn="1"/>
          </p:nvSpPr>
          <p:spPr bwMode="auto">
            <a:xfrm>
              <a:off x="98425" y="5119688"/>
              <a:ext cx="492125" cy="454025"/>
            </a:xfrm>
            <a:custGeom>
              <a:avLst/>
              <a:gdLst>
                <a:gd name="T0" fmla="*/ 121 w 121"/>
                <a:gd name="T1" fmla="*/ 97 h 111"/>
                <a:gd name="T2" fmla="*/ 23 w 121"/>
                <a:gd name="T3" fmla="*/ 5 h 111"/>
                <a:gd name="T4" fmla="*/ 21 w 121"/>
                <a:gd name="T5" fmla="*/ 1 h 111"/>
                <a:gd name="T6" fmla="*/ 0 w 121"/>
                <a:gd name="T7" fmla="*/ 0 h 111"/>
                <a:gd name="T8" fmla="*/ 6 w 121"/>
                <a:gd name="T9" fmla="*/ 10 h 111"/>
                <a:gd name="T10" fmla="*/ 112 w 121"/>
                <a:gd name="T11" fmla="*/ 111 h 111"/>
                <a:gd name="T12" fmla="*/ 121 w 121"/>
                <a:gd name="T13" fmla="*/ 97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1" h="111">
                  <a:moveTo>
                    <a:pt x="121" y="97"/>
                  </a:moveTo>
                  <a:cubicBezTo>
                    <a:pt x="87" y="78"/>
                    <a:pt x="53" y="50"/>
                    <a:pt x="23" y="5"/>
                  </a:cubicBezTo>
                  <a:cubicBezTo>
                    <a:pt x="22" y="4"/>
                    <a:pt x="21" y="2"/>
                    <a:pt x="21" y="1"/>
                  </a:cubicBezTo>
                  <a:cubicBezTo>
                    <a:pt x="21" y="1"/>
                    <a:pt x="9" y="4"/>
                    <a:pt x="0" y="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39" y="59"/>
                    <a:pt x="75" y="90"/>
                    <a:pt x="112" y="111"/>
                  </a:cubicBezTo>
                  <a:lnTo>
                    <a:pt x="121" y="97"/>
                  </a:ln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4" name="Freeform 87"/>
            <p:cNvSpPr>
              <a:spLocks/>
            </p:cNvSpPr>
            <p:nvPr userDrawn="1"/>
          </p:nvSpPr>
          <p:spPr bwMode="auto">
            <a:xfrm>
              <a:off x="-4763" y="5073651"/>
              <a:ext cx="412750" cy="482600"/>
            </a:xfrm>
            <a:custGeom>
              <a:avLst/>
              <a:gdLst>
                <a:gd name="T0" fmla="*/ 44 w 101"/>
                <a:gd name="T1" fmla="*/ 63 h 118"/>
                <a:gd name="T2" fmla="*/ 0 w 101"/>
                <a:gd name="T3" fmla="*/ 0 h 118"/>
                <a:gd name="T4" fmla="*/ 0 w 101"/>
                <a:gd name="T5" fmla="*/ 0 h 118"/>
                <a:gd name="T6" fmla="*/ 0 w 101"/>
                <a:gd name="T7" fmla="*/ 1 h 118"/>
                <a:gd name="T8" fmla="*/ 0 w 101"/>
                <a:gd name="T9" fmla="*/ 94 h 118"/>
                <a:gd name="T10" fmla="*/ 0 w 101"/>
                <a:gd name="T11" fmla="*/ 94 h 118"/>
                <a:gd name="T12" fmla="*/ 31 w 101"/>
                <a:gd name="T13" fmla="*/ 84 h 118"/>
                <a:gd name="T14" fmla="*/ 101 w 101"/>
                <a:gd name="T15" fmla="*/ 118 h 118"/>
                <a:gd name="T16" fmla="*/ 44 w 101"/>
                <a:gd name="T17" fmla="*/ 63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1" h="118">
                  <a:moveTo>
                    <a:pt x="44" y="63"/>
                  </a:moveTo>
                  <a:cubicBezTo>
                    <a:pt x="32" y="52"/>
                    <a:pt x="4" y="13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13" y="94"/>
                    <a:pt x="31" y="84"/>
                    <a:pt x="31" y="84"/>
                  </a:cubicBezTo>
                  <a:cubicBezTo>
                    <a:pt x="56" y="107"/>
                    <a:pt x="101" y="118"/>
                    <a:pt x="101" y="118"/>
                  </a:cubicBezTo>
                  <a:cubicBezTo>
                    <a:pt x="85" y="103"/>
                    <a:pt x="56" y="74"/>
                    <a:pt x="44" y="63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5" name="Freeform 88"/>
            <p:cNvSpPr>
              <a:spLocks/>
            </p:cNvSpPr>
            <p:nvPr userDrawn="1"/>
          </p:nvSpPr>
          <p:spPr bwMode="auto">
            <a:xfrm>
              <a:off x="1250950" y="3724276"/>
              <a:ext cx="400050" cy="757238"/>
            </a:xfrm>
            <a:custGeom>
              <a:avLst/>
              <a:gdLst>
                <a:gd name="T0" fmla="*/ 70 w 98"/>
                <a:gd name="T1" fmla="*/ 185 h 185"/>
                <a:gd name="T2" fmla="*/ 36 w 98"/>
                <a:gd name="T3" fmla="*/ 23 h 185"/>
                <a:gd name="T4" fmla="*/ 26 w 98"/>
                <a:gd name="T5" fmla="*/ 18 h 185"/>
                <a:gd name="T6" fmla="*/ 47 w 98"/>
                <a:gd name="T7" fmla="*/ 129 h 185"/>
                <a:gd name="T8" fmla="*/ 15 w 98"/>
                <a:gd name="T9" fmla="*/ 11 h 185"/>
                <a:gd name="T10" fmla="*/ 5 w 98"/>
                <a:gd name="T11" fmla="*/ 4 h 185"/>
                <a:gd name="T12" fmla="*/ 1 w 98"/>
                <a:gd name="T13" fmla="*/ 0 h 185"/>
                <a:gd name="T14" fmla="*/ 0 w 98"/>
                <a:gd name="T15" fmla="*/ 10 h 185"/>
                <a:gd name="T16" fmla="*/ 24 w 98"/>
                <a:gd name="T17" fmla="*/ 145 h 185"/>
                <a:gd name="T18" fmla="*/ 70 w 98"/>
                <a:gd name="T19" fmla="*/ 185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8" h="185">
                  <a:moveTo>
                    <a:pt x="70" y="185"/>
                  </a:moveTo>
                  <a:cubicBezTo>
                    <a:pt x="98" y="136"/>
                    <a:pt x="65" y="69"/>
                    <a:pt x="36" y="23"/>
                  </a:cubicBezTo>
                  <a:cubicBezTo>
                    <a:pt x="33" y="21"/>
                    <a:pt x="29" y="20"/>
                    <a:pt x="26" y="18"/>
                  </a:cubicBezTo>
                  <a:cubicBezTo>
                    <a:pt x="36" y="54"/>
                    <a:pt x="54" y="96"/>
                    <a:pt x="47" y="129"/>
                  </a:cubicBezTo>
                  <a:cubicBezTo>
                    <a:pt x="22" y="99"/>
                    <a:pt x="15" y="11"/>
                    <a:pt x="15" y="11"/>
                  </a:cubicBezTo>
                  <a:cubicBezTo>
                    <a:pt x="11" y="9"/>
                    <a:pt x="8" y="7"/>
                    <a:pt x="5" y="4"/>
                  </a:cubicBezTo>
                  <a:cubicBezTo>
                    <a:pt x="3" y="3"/>
                    <a:pt x="2" y="2"/>
                    <a:pt x="1" y="0"/>
                  </a:cubicBezTo>
                  <a:cubicBezTo>
                    <a:pt x="1" y="4"/>
                    <a:pt x="0" y="7"/>
                    <a:pt x="0" y="10"/>
                  </a:cubicBezTo>
                  <a:cubicBezTo>
                    <a:pt x="4" y="63"/>
                    <a:pt x="8" y="118"/>
                    <a:pt x="24" y="145"/>
                  </a:cubicBezTo>
                  <a:cubicBezTo>
                    <a:pt x="41" y="172"/>
                    <a:pt x="70" y="185"/>
                    <a:pt x="70" y="185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6" name="Freeform 89"/>
            <p:cNvSpPr>
              <a:spLocks/>
            </p:cNvSpPr>
            <p:nvPr userDrawn="1"/>
          </p:nvSpPr>
          <p:spPr bwMode="auto">
            <a:xfrm>
              <a:off x="1585913" y="2259013"/>
              <a:ext cx="561975" cy="373063"/>
            </a:xfrm>
            <a:custGeom>
              <a:avLst/>
              <a:gdLst>
                <a:gd name="T0" fmla="*/ 100 w 138"/>
                <a:gd name="T1" fmla="*/ 65 h 91"/>
                <a:gd name="T2" fmla="*/ 138 w 138"/>
                <a:gd name="T3" fmla="*/ 0 h 91"/>
                <a:gd name="T4" fmla="*/ 61 w 138"/>
                <a:gd name="T5" fmla="*/ 32 h 91"/>
                <a:gd name="T6" fmla="*/ 0 w 138"/>
                <a:gd name="T7" fmla="*/ 76 h 91"/>
                <a:gd name="T8" fmla="*/ 23 w 138"/>
                <a:gd name="T9" fmla="*/ 83 h 91"/>
                <a:gd name="T10" fmla="*/ 28 w 138"/>
                <a:gd name="T11" fmla="*/ 86 h 91"/>
                <a:gd name="T12" fmla="*/ 100 w 138"/>
                <a:gd name="T13" fmla="*/ 65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8" h="91">
                  <a:moveTo>
                    <a:pt x="100" y="65"/>
                  </a:moveTo>
                  <a:cubicBezTo>
                    <a:pt x="121" y="46"/>
                    <a:pt x="138" y="0"/>
                    <a:pt x="138" y="0"/>
                  </a:cubicBezTo>
                  <a:cubicBezTo>
                    <a:pt x="119" y="3"/>
                    <a:pt x="83" y="19"/>
                    <a:pt x="61" y="32"/>
                  </a:cubicBezTo>
                  <a:cubicBezTo>
                    <a:pt x="40" y="43"/>
                    <a:pt x="12" y="67"/>
                    <a:pt x="0" y="76"/>
                  </a:cubicBezTo>
                  <a:cubicBezTo>
                    <a:pt x="14" y="77"/>
                    <a:pt x="22" y="82"/>
                    <a:pt x="23" y="83"/>
                  </a:cubicBezTo>
                  <a:cubicBezTo>
                    <a:pt x="28" y="86"/>
                    <a:pt x="28" y="86"/>
                    <a:pt x="28" y="86"/>
                  </a:cubicBezTo>
                  <a:cubicBezTo>
                    <a:pt x="64" y="91"/>
                    <a:pt x="79" y="84"/>
                    <a:pt x="100" y="65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7" name="Freeform 90"/>
            <p:cNvSpPr>
              <a:spLocks/>
            </p:cNvSpPr>
            <p:nvPr userDrawn="1"/>
          </p:nvSpPr>
          <p:spPr bwMode="auto">
            <a:xfrm>
              <a:off x="1589088" y="2627313"/>
              <a:ext cx="485775" cy="241300"/>
            </a:xfrm>
            <a:custGeom>
              <a:avLst/>
              <a:gdLst>
                <a:gd name="T0" fmla="*/ 0 w 119"/>
                <a:gd name="T1" fmla="*/ 48 h 59"/>
                <a:gd name="T2" fmla="*/ 13 w 119"/>
                <a:gd name="T3" fmla="*/ 52 h 59"/>
                <a:gd name="T4" fmla="*/ 76 w 119"/>
                <a:gd name="T5" fmla="*/ 50 h 59"/>
                <a:gd name="T6" fmla="*/ 119 w 119"/>
                <a:gd name="T7" fmla="*/ 11 h 59"/>
                <a:gd name="T8" fmla="*/ 70 w 119"/>
                <a:gd name="T9" fmla="*/ 5 h 59"/>
                <a:gd name="T10" fmla="*/ 25 w 119"/>
                <a:gd name="T11" fmla="*/ 6 h 59"/>
                <a:gd name="T12" fmla="*/ 0 w 119"/>
                <a:gd name="T13" fmla="*/ 48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9" h="59">
                  <a:moveTo>
                    <a:pt x="0" y="48"/>
                  </a:moveTo>
                  <a:cubicBezTo>
                    <a:pt x="5" y="49"/>
                    <a:pt x="10" y="50"/>
                    <a:pt x="13" y="52"/>
                  </a:cubicBezTo>
                  <a:cubicBezTo>
                    <a:pt x="28" y="57"/>
                    <a:pt x="41" y="59"/>
                    <a:pt x="76" y="50"/>
                  </a:cubicBezTo>
                  <a:cubicBezTo>
                    <a:pt x="113" y="40"/>
                    <a:pt x="119" y="11"/>
                    <a:pt x="119" y="11"/>
                  </a:cubicBezTo>
                  <a:cubicBezTo>
                    <a:pt x="102" y="0"/>
                    <a:pt x="81" y="1"/>
                    <a:pt x="70" y="5"/>
                  </a:cubicBezTo>
                  <a:cubicBezTo>
                    <a:pt x="60" y="9"/>
                    <a:pt x="35" y="9"/>
                    <a:pt x="25" y="6"/>
                  </a:cubicBezTo>
                  <a:cubicBezTo>
                    <a:pt x="20" y="26"/>
                    <a:pt x="10" y="39"/>
                    <a:pt x="0" y="48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8" name="Freeform 91"/>
            <p:cNvSpPr>
              <a:spLocks/>
            </p:cNvSpPr>
            <p:nvPr userDrawn="1"/>
          </p:nvSpPr>
          <p:spPr bwMode="auto">
            <a:xfrm>
              <a:off x="2074863" y="1454151"/>
              <a:ext cx="1112838" cy="1027113"/>
            </a:xfrm>
            <a:custGeom>
              <a:avLst/>
              <a:gdLst>
                <a:gd name="T0" fmla="*/ 31 w 273"/>
                <a:gd name="T1" fmla="*/ 187 h 251"/>
                <a:gd name="T2" fmla="*/ 19 w 273"/>
                <a:gd name="T3" fmla="*/ 221 h 251"/>
                <a:gd name="T4" fmla="*/ 115 w 273"/>
                <a:gd name="T5" fmla="*/ 148 h 251"/>
                <a:gd name="T6" fmla="*/ 189 w 273"/>
                <a:gd name="T7" fmla="*/ 104 h 251"/>
                <a:gd name="T8" fmla="*/ 143 w 273"/>
                <a:gd name="T9" fmla="*/ 154 h 251"/>
                <a:gd name="T10" fmla="*/ 75 w 273"/>
                <a:gd name="T11" fmla="*/ 200 h 251"/>
                <a:gd name="T12" fmla="*/ 13 w 273"/>
                <a:gd name="T13" fmla="*/ 232 h 251"/>
                <a:gd name="T14" fmla="*/ 0 w 273"/>
                <a:gd name="T15" fmla="*/ 251 h 251"/>
                <a:gd name="T16" fmla="*/ 240 w 273"/>
                <a:gd name="T17" fmla="*/ 114 h 251"/>
                <a:gd name="T18" fmla="*/ 263 w 273"/>
                <a:gd name="T19" fmla="*/ 0 h 251"/>
                <a:gd name="T20" fmla="*/ 143 w 273"/>
                <a:gd name="T21" fmla="*/ 85 h 251"/>
                <a:gd name="T22" fmla="*/ 31 w 273"/>
                <a:gd name="T23" fmla="*/ 187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3" h="251">
                  <a:moveTo>
                    <a:pt x="31" y="187"/>
                  </a:moveTo>
                  <a:cubicBezTo>
                    <a:pt x="19" y="221"/>
                    <a:pt x="19" y="221"/>
                    <a:pt x="19" y="221"/>
                  </a:cubicBezTo>
                  <a:cubicBezTo>
                    <a:pt x="52" y="195"/>
                    <a:pt x="91" y="166"/>
                    <a:pt x="115" y="148"/>
                  </a:cubicBezTo>
                  <a:cubicBezTo>
                    <a:pt x="133" y="134"/>
                    <a:pt x="161" y="114"/>
                    <a:pt x="189" y="104"/>
                  </a:cubicBezTo>
                  <a:cubicBezTo>
                    <a:pt x="189" y="104"/>
                    <a:pt x="163" y="138"/>
                    <a:pt x="143" y="154"/>
                  </a:cubicBezTo>
                  <a:cubicBezTo>
                    <a:pt x="119" y="172"/>
                    <a:pt x="95" y="189"/>
                    <a:pt x="75" y="200"/>
                  </a:cubicBezTo>
                  <a:cubicBezTo>
                    <a:pt x="57" y="209"/>
                    <a:pt x="48" y="215"/>
                    <a:pt x="13" y="232"/>
                  </a:cubicBezTo>
                  <a:cubicBezTo>
                    <a:pt x="10" y="236"/>
                    <a:pt x="3" y="247"/>
                    <a:pt x="0" y="251"/>
                  </a:cubicBezTo>
                  <a:cubicBezTo>
                    <a:pt x="98" y="235"/>
                    <a:pt x="206" y="160"/>
                    <a:pt x="240" y="114"/>
                  </a:cubicBezTo>
                  <a:cubicBezTo>
                    <a:pt x="273" y="68"/>
                    <a:pt x="263" y="0"/>
                    <a:pt x="263" y="0"/>
                  </a:cubicBezTo>
                  <a:cubicBezTo>
                    <a:pt x="231" y="6"/>
                    <a:pt x="161" y="67"/>
                    <a:pt x="143" y="85"/>
                  </a:cubicBezTo>
                  <a:cubicBezTo>
                    <a:pt x="124" y="103"/>
                    <a:pt x="69" y="157"/>
                    <a:pt x="31" y="187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9" name="Freeform 92"/>
            <p:cNvSpPr>
              <a:spLocks/>
            </p:cNvSpPr>
            <p:nvPr userDrawn="1"/>
          </p:nvSpPr>
          <p:spPr bwMode="auto">
            <a:xfrm>
              <a:off x="1879600" y="925513"/>
              <a:ext cx="962025" cy="1400175"/>
            </a:xfrm>
            <a:custGeom>
              <a:avLst/>
              <a:gdLst>
                <a:gd name="T0" fmla="*/ 0 w 236"/>
                <a:gd name="T1" fmla="*/ 342 h 342"/>
                <a:gd name="T2" fmla="*/ 25 w 236"/>
                <a:gd name="T3" fmla="*/ 331 h 342"/>
                <a:gd name="T4" fmla="*/ 33 w 236"/>
                <a:gd name="T5" fmla="*/ 327 h 342"/>
                <a:gd name="T6" fmla="*/ 207 w 236"/>
                <a:gd name="T7" fmla="*/ 154 h 342"/>
                <a:gd name="T8" fmla="*/ 216 w 236"/>
                <a:gd name="T9" fmla="*/ 0 h 342"/>
                <a:gd name="T10" fmla="*/ 115 w 236"/>
                <a:gd name="T11" fmla="*/ 112 h 342"/>
                <a:gd name="T12" fmla="*/ 37 w 236"/>
                <a:gd name="T13" fmla="*/ 243 h 342"/>
                <a:gd name="T14" fmla="*/ 37 w 236"/>
                <a:gd name="T15" fmla="*/ 244 h 342"/>
                <a:gd name="T16" fmla="*/ 37 w 236"/>
                <a:gd name="T17" fmla="*/ 259 h 342"/>
                <a:gd name="T18" fmla="*/ 36 w 236"/>
                <a:gd name="T19" fmla="*/ 270 h 342"/>
                <a:gd name="T20" fmla="*/ 116 w 236"/>
                <a:gd name="T21" fmla="*/ 169 h 342"/>
                <a:gd name="T22" fmla="*/ 167 w 236"/>
                <a:gd name="T23" fmla="*/ 121 h 342"/>
                <a:gd name="T24" fmla="*/ 108 w 236"/>
                <a:gd name="T25" fmla="*/ 215 h 342"/>
                <a:gd name="T26" fmla="*/ 36 w 236"/>
                <a:gd name="T27" fmla="*/ 278 h 342"/>
                <a:gd name="T28" fmla="*/ 33 w 236"/>
                <a:gd name="T29" fmla="*/ 287 h 342"/>
                <a:gd name="T30" fmla="*/ 24 w 236"/>
                <a:gd name="T31" fmla="*/ 311 h 342"/>
                <a:gd name="T32" fmla="*/ 0 w 236"/>
                <a:gd name="T33" fmla="*/ 342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6" h="342">
                  <a:moveTo>
                    <a:pt x="0" y="342"/>
                  </a:moveTo>
                  <a:cubicBezTo>
                    <a:pt x="7" y="339"/>
                    <a:pt x="16" y="334"/>
                    <a:pt x="25" y="331"/>
                  </a:cubicBezTo>
                  <a:cubicBezTo>
                    <a:pt x="33" y="327"/>
                    <a:pt x="33" y="327"/>
                    <a:pt x="33" y="327"/>
                  </a:cubicBezTo>
                  <a:cubicBezTo>
                    <a:pt x="106" y="289"/>
                    <a:pt x="178" y="209"/>
                    <a:pt x="207" y="154"/>
                  </a:cubicBezTo>
                  <a:cubicBezTo>
                    <a:pt x="236" y="98"/>
                    <a:pt x="224" y="34"/>
                    <a:pt x="216" y="0"/>
                  </a:cubicBezTo>
                  <a:cubicBezTo>
                    <a:pt x="183" y="27"/>
                    <a:pt x="136" y="82"/>
                    <a:pt x="115" y="112"/>
                  </a:cubicBezTo>
                  <a:cubicBezTo>
                    <a:pt x="90" y="149"/>
                    <a:pt x="57" y="201"/>
                    <a:pt x="37" y="243"/>
                  </a:cubicBezTo>
                  <a:cubicBezTo>
                    <a:pt x="37" y="244"/>
                    <a:pt x="37" y="244"/>
                    <a:pt x="37" y="244"/>
                  </a:cubicBezTo>
                  <a:cubicBezTo>
                    <a:pt x="37" y="249"/>
                    <a:pt x="37" y="254"/>
                    <a:pt x="37" y="259"/>
                  </a:cubicBezTo>
                  <a:cubicBezTo>
                    <a:pt x="36" y="270"/>
                    <a:pt x="36" y="270"/>
                    <a:pt x="36" y="270"/>
                  </a:cubicBezTo>
                  <a:cubicBezTo>
                    <a:pt x="60" y="239"/>
                    <a:pt x="88" y="203"/>
                    <a:pt x="116" y="169"/>
                  </a:cubicBezTo>
                  <a:cubicBezTo>
                    <a:pt x="134" y="146"/>
                    <a:pt x="150" y="132"/>
                    <a:pt x="167" y="121"/>
                  </a:cubicBezTo>
                  <a:cubicBezTo>
                    <a:pt x="153" y="163"/>
                    <a:pt x="126" y="198"/>
                    <a:pt x="108" y="215"/>
                  </a:cubicBezTo>
                  <a:cubicBezTo>
                    <a:pt x="89" y="232"/>
                    <a:pt x="62" y="260"/>
                    <a:pt x="36" y="278"/>
                  </a:cubicBezTo>
                  <a:cubicBezTo>
                    <a:pt x="33" y="287"/>
                    <a:pt x="33" y="287"/>
                    <a:pt x="33" y="287"/>
                  </a:cubicBezTo>
                  <a:cubicBezTo>
                    <a:pt x="31" y="295"/>
                    <a:pt x="28" y="303"/>
                    <a:pt x="24" y="311"/>
                  </a:cubicBezTo>
                  <a:cubicBezTo>
                    <a:pt x="17" y="321"/>
                    <a:pt x="9" y="332"/>
                    <a:pt x="0" y="342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0" name="Freeform 93"/>
            <p:cNvSpPr>
              <a:spLocks/>
            </p:cNvSpPr>
            <p:nvPr userDrawn="1"/>
          </p:nvSpPr>
          <p:spPr bwMode="auto">
            <a:xfrm>
              <a:off x="1544638" y="1851026"/>
              <a:ext cx="481013" cy="674688"/>
            </a:xfrm>
            <a:custGeom>
              <a:avLst/>
              <a:gdLst>
                <a:gd name="T0" fmla="*/ 98 w 118"/>
                <a:gd name="T1" fmla="*/ 80 h 165"/>
                <a:gd name="T2" fmla="*/ 108 w 118"/>
                <a:gd name="T3" fmla="*/ 0 h 165"/>
                <a:gd name="T4" fmla="*/ 41 w 118"/>
                <a:gd name="T5" fmla="*/ 55 h 165"/>
                <a:gd name="T6" fmla="*/ 21 w 118"/>
                <a:gd name="T7" fmla="*/ 118 h 165"/>
                <a:gd name="T8" fmla="*/ 0 w 118"/>
                <a:gd name="T9" fmla="*/ 165 h 165"/>
                <a:gd name="T10" fmla="*/ 98 w 118"/>
                <a:gd name="T11" fmla="*/ 8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8" h="165">
                  <a:moveTo>
                    <a:pt x="98" y="80"/>
                  </a:moveTo>
                  <a:cubicBezTo>
                    <a:pt x="118" y="45"/>
                    <a:pt x="108" y="0"/>
                    <a:pt x="108" y="0"/>
                  </a:cubicBezTo>
                  <a:cubicBezTo>
                    <a:pt x="67" y="10"/>
                    <a:pt x="47" y="45"/>
                    <a:pt x="41" y="55"/>
                  </a:cubicBezTo>
                  <a:cubicBezTo>
                    <a:pt x="35" y="65"/>
                    <a:pt x="26" y="103"/>
                    <a:pt x="21" y="118"/>
                  </a:cubicBezTo>
                  <a:cubicBezTo>
                    <a:pt x="16" y="137"/>
                    <a:pt x="9" y="153"/>
                    <a:pt x="0" y="165"/>
                  </a:cubicBezTo>
                  <a:cubicBezTo>
                    <a:pt x="45" y="143"/>
                    <a:pt x="81" y="111"/>
                    <a:pt x="98" y="80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1" name="Freeform 94"/>
            <p:cNvSpPr>
              <a:spLocks/>
            </p:cNvSpPr>
            <p:nvPr userDrawn="1"/>
          </p:nvSpPr>
          <p:spPr bwMode="auto">
            <a:xfrm>
              <a:off x="1430338" y="3278188"/>
              <a:ext cx="431800" cy="228600"/>
            </a:xfrm>
            <a:custGeom>
              <a:avLst/>
              <a:gdLst>
                <a:gd name="T0" fmla="*/ 106 w 106"/>
                <a:gd name="T1" fmla="*/ 36 h 56"/>
                <a:gd name="T2" fmla="*/ 50 w 106"/>
                <a:gd name="T3" fmla="*/ 0 h 56"/>
                <a:gd name="T4" fmla="*/ 48 w 106"/>
                <a:gd name="T5" fmla="*/ 5 h 56"/>
                <a:gd name="T6" fmla="*/ 44 w 106"/>
                <a:gd name="T7" fmla="*/ 6 h 56"/>
                <a:gd name="T8" fmla="*/ 0 w 106"/>
                <a:gd name="T9" fmla="*/ 6 h 56"/>
                <a:gd name="T10" fmla="*/ 3 w 106"/>
                <a:gd name="T11" fmla="*/ 18 h 56"/>
                <a:gd name="T12" fmla="*/ 67 w 106"/>
                <a:gd name="T13" fmla="*/ 53 h 56"/>
                <a:gd name="T14" fmla="*/ 106 w 106"/>
                <a:gd name="T15" fmla="*/ 3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6" h="56">
                  <a:moveTo>
                    <a:pt x="106" y="36"/>
                  </a:moveTo>
                  <a:cubicBezTo>
                    <a:pt x="97" y="21"/>
                    <a:pt x="71" y="18"/>
                    <a:pt x="50" y="0"/>
                  </a:cubicBezTo>
                  <a:cubicBezTo>
                    <a:pt x="48" y="5"/>
                    <a:pt x="48" y="5"/>
                    <a:pt x="48" y="5"/>
                  </a:cubicBezTo>
                  <a:cubicBezTo>
                    <a:pt x="44" y="6"/>
                    <a:pt x="44" y="6"/>
                    <a:pt x="44" y="6"/>
                  </a:cubicBezTo>
                  <a:cubicBezTo>
                    <a:pt x="26" y="10"/>
                    <a:pt x="11" y="9"/>
                    <a:pt x="0" y="6"/>
                  </a:cubicBezTo>
                  <a:cubicBezTo>
                    <a:pt x="1" y="10"/>
                    <a:pt x="2" y="15"/>
                    <a:pt x="3" y="18"/>
                  </a:cubicBezTo>
                  <a:cubicBezTo>
                    <a:pt x="18" y="37"/>
                    <a:pt x="39" y="50"/>
                    <a:pt x="67" y="53"/>
                  </a:cubicBezTo>
                  <a:cubicBezTo>
                    <a:pt x="95" y="56"/>
                    <a:pt x="106" y="36"/>
                    <a:pt x="106" y="36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2" name="Freeform 95"/>
            <p:cNvSpPr>
              <a:spLocks/>
            </p:cNvSpPr>
            <p:nvPr userDrawn="1"/>
          </p:nvSpPr>
          <p:spPr bwMode="auto">
            <a:xfrm>
              <a:off x="1401763" y="3425826"/>
              <a:ext cx="322263" cy="277813"/>
            </a:xfrm>
            <a:custGeom>
              <a:avLst/>
              <a:gdLst>
                <a:gd name="T0" fmla="*/ 52 w 79"/>
                <a:gd name="T1" fmla="*/ 20 h 68"/>
                <a:gd name="T2" fmla="*/ 11 w 79"/>
                <a:gd name="T3" fmla="*/ 0 h 68"/>
                <a:gd name="T4" fmla="*/ 0 w 79"/>
                <a:gd name="T5" fmla="*/ 26 h 68"/>
                <a:gd name="T6" fmla="*/ 68 w 79"/>
                <a:gd name="T7" fmla="*/ 62 h 68"/>
                <a:gd name="T8" fmla="*/ 52 w 79"/>
                <a:gd name="T9" fmla="*/ 2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68">
                  <a:moveTo>
                    <a:pt x="52" y="20"/>
                  </a:moveTo>
                  <a:cubicBezTo>
                    <a:pt x="33" y="7"/>
                    <a:pt x="24" y="4"/>
                    <a:pt x="11" y="0"/>
                  </a:cubicBezTo>
                  <a:cubicBezTo>
                    <a:pt x="9" y="16"/>
                    <a:pt x="1" y="26"/>
                    <a:pt x="0" y="26"/>
                  </a:cubicBezTo>
                  <a:cubicBezTo>
                    <a:pt x="6" y="33"/>
                    <a:pt x="26" y="68"/>
                    <a:pt x="68" y="62"/>
                  </a:cubicBezTo>
                  <a:cubicBezTo>
                    <a:pt x="68" y="62"/>
                    <a:pt x="79" y="38"/>
                    <a:pt x="52" y="20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3" name="Freeform 96"/>
            <p:cNvSpPr>
              <a:spLocks/>
            </p:cNvSpPr>
            <p:nvPr userDrawn="1"/>
          </p:nvSpPr>
          <p:spPr bwMode="auto">
            <a:xfrm>
              <a:off x="1471613" y="3698876"/>
              <a:ext cx="558800" cy="712788"/>
            </a:xfrm>
            <a:custGeom>
              <a:avLst/>
              <a:gdLst>
                <a:gd name="T0" fmla="*/ 44 w 137"/>
                <a:gd name="T1" fmla="*/ 4 h 174"/>
                <a:gd name="T2" fmla="*/ 43 w 137"/>
                <a:gd name="T3" fmla="*/ 4 h 174"/>
                <a:gd name="T4" fmla="*/ 19 w 137"/>
                <a:gd name="T5" fmla="*/ 0 h 174"/>
                <a:gd name="T6" fmla="*/ 24 w 137"/>
                <a:gd name="T7" fmla="*/ 10 h 174"/>
                <a:gd name="T8" fmla="*/ 95 w 137"/>
                <a:gd name="T9" fmla="*/ 119 h 174"/>
                <a:gd name="T10" fmla="*/ 24 w 137"/>
                <a:gd name="T11" fmla="*/ 32 h 174"/>
                <a:gd name="T12" fmla="*/ 19 w 137"/>
                <a:gd name="T13" fmla="*/ 33 h 174"/>
                <a:gd name="T14" fmla="*/ 0 w 137"/>
                <a:gd name="T15" fmla="*/ 33 h 174"/>
                <a:gd name="T16" fmla="*/ 49 w 137"/>
                <a:gd name="T17" fmla="*/ 113 h 174"/>
                <a:gd name="T18" fmla="*/ 131 w 137"/>
                <a:gd name="T19" fmla="*/ 174 h 174"/>
                <a:gd name="T20" fmla="*/ 44 w 137"/>
                <a:gd name="T21" fmla="*/ 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7" h="174">
                  <a:moveTo>
                    <a:pt x="44" y="4"/>
                  </a:moveTo>
                  <a:cubicBezTo>
                    <a:pt x="43" y="4"/>
                    <a:pt x="43" y="4"/>
                    <a:pt x="43" y="4"/>
                  </a:cubicBezTo>
                  <a:cubicBezTo>
                    <a:pt x="34" y="4"/>
                    <a:pt x="26" y="3"/>
                    <a:pt x="19" y="0"/>
                  </a:cubicBezTo>
                  <a:cubicBezTo>
                    <a:pt x="21" y="4"/>
                    <a:pt x="23" y="7"/>
                    <a:pt x="24" y="10"/>
                  </a:cubicBezTo>
                  <a:cubicBezTo>
                    <a:pt x="102" y="83"/>
                    <a:pt x="95" y="119"/>
                    <a:pt x="95" y="119"/>
                  </a:cubicBezTo>
                  <a:cubicBezTo>
                    <a:pt x="68" y="103"/>
                    <a:pt x="39" y="59"/>
                    <a:pt x="24" y="32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12" y="34"/>
                    <a:pt x="6" y="34"/>
                    <a:pt x="0" y="33"/>
                  </a:cubicBezTo>
                  <a:cubicBezTo>
                    <a:pt x="10" y="43"/>
                    <a:pt x="25" y="70"/>
                    <a:pt x="49" y="113"/>
                  </a:cubicBezTo>
                  <a:cubicBezTo>
                    <a:pt x="73" y="156"/>
                    <a:pt x="131" y="174"/>
                    <a:pt x="131" y="174"/>
                  </a:cubicBezTo>
                  <a:cubicBezTo>
                    <a:pt x="137" y="101"/>
                    <a:pt x="74" y="34"/>
                    <a:pt x="44" y="4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4" name="Freeform 97"/>
            <p:cNvSpPr>
              <a:spLocks/>
            </p:cNvSpPr>
            <p:nvPr userDrawn="1"/>
          </p:nvSpPr>
          <p:spPr bwMode="auto">
            <a:xfrm>
              <a:off x="1479550" y="4432301"/>
              <a:ext cx="436563" cy="412750"/>
            </a:xfrm>
            <a:custGeom>
              <a:avLst/>
              <a:gdLst>
                <a:gd name="T0" fmla="*/ 71 w 107"/>
                <a:gd name="T1" fmla="*/ 70 h 101"/>
                <a:gd name="T2" fmla="*/ 94 w 107"/>
                <a:gd name="T3" fmla="*/ 14 h 101"/>
                <a:gd name="T4" fmla="*/ 36 w 107"/>
                <a:gd name="T5" fmla="*/ 32 h 101"/>
                <a:gd name="T6" fmla="*/ 13 w 107"/>
                <a:gd name="T7" fmla="*/ 88 h 101"/>
                <a:gd name="T8" fmla="*/ 71 w 107"/>
                <a:gd name="T9" fmla="*/ 7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01">
                  <a:moveTo>
                    <a:pt x="71" y="70"/>
                  </a:moveTo>
                  <a:cubicBezTo>
                    <a:pt x="93" y="49"/>
                    <a:pt x="107" y="28"/>
                    <a:pt x="94" y="14"/>
                  </a:cubicBezTo>
                  <a:cubicBezTo>
                    <a:pt x="81" y="0"/>
                    <a:pt x="59" y="12"/>
                    <a:pt x="36" y="32"/>
                  </a:cubicBezTo>
                  <a:cubicBezTo>
                    <a:pt x="14" y="53"/>
                    <a:pt x="0" y="74"/>
                    <a:pt x="13" y="88"/>
                  </a:cubicBezTo>
                  <a:cubicBezTo>
                    <a:pt x="25" y="101"/>
                    <a:pt x="48" y="90"/>
                    <a:pt x="71" y="70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5" name="Freeform 98"/>
            <p:cNvSpPr>
              <a:spLocks/>
            </p:cNvSpPr>
            <p:nvPr userDrawn="1"/>
          </p:nvSpPr>
          <p:spPr bwMode="auto">
            <a:xfrm>
              <a:off x="1671638" y="2860676"/>
              <a:ext cx="496888" cy="238125"/>
            </a:xfrm>
            <a:custGeom>
              <a:avLst/>
              <a:gdLst>
                <a:gd name="T0" fmla="*/ 88 w 122"/>
                <a:gd name="T1" fmla="*/ 8 h 58"/>
                <a:gd name="T2" fmla="*/ 19 w 122"/>
                <a:gd name="T3" fmla="*/ 14 h 58"/>
                <a:gd name="T4" fmla="*/ 17 w 122"/>
                <a:gd name="T5" fmla="*/ 18 h 58"/>
                <a:gd name="T6" fmla="*/ 0 w 122"/>
                <a:gd name="T7" fmla="*/ 41 h 58"/>
                <a:gd name="T8" fmla="*/ 68 w 122"/>
                <a:gd name="T9" fmla="*/ 57 h 58"/>
                <a:gd name="T10" fmla="*/ 122 w 122"/>
                <a:gd name="T11" fmla="*/ 35 h 58"/>
                <a:gd name="T12" fmla="*/ 88 w 122"/>
                <a:gd name="T13" fmla="*/ 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2" h="58">
                  <a:moveTo>
                    <a:pt x="88" y="8"/>
                  </a:moveTo>
                  <a:cubicBezTo>
                    <a:pt x="65" y="0"/>
                    <a:pt x="42" y="4"/>
                    <a:pt x="19" y="14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3" y="28"/>
                    <a:pt x="7" y="35"/>
                    <a:pt x="0" y="41"/>
                  </a:cubicBezTo>
                  <a:cubicBezTo>
                    <a:pt x="12" y="50"/>
                    <a:pt x="39" y="58"/>
                    <a:pt x="68" y="57"/>
                  </a:cubicBezTo>
                  <a:cubicBezTo>
                    <a:pt x="97" y="56"/>
                    <a:pt x="122" y="35"/>
                    <a:pt x="122" y="35"/>
                  </a:cubicBezTo>
                  <a:cubicBezTo>
                    <a:pt x="116" y="27"/>
                    <a:pt x="110" y="17"/>
                    <a:pt x="88" y="8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6" name="Freeform 99"/>
            <p:cNvSpPr>
              <a:spLocks/>
            </p:cNvSpPr>
            <p:nvPr userDrawn="1"/>
          </p:nvSpPr>
          <p:spPr bwMode="auto">
            <a:xfrm>
              <a:off x="1565275" y="3090863"/>
              <a:ext cx="496888" cy="277813"/>
            </a:xfrm>
            <a:custGeom>
              <a:avLst/>
              <a:gdLst>
                <a:gd name="T0" fmla="*/ 122 w 122"/>
                <a:gd name="T1" fmla="*/ 54 h 68"/>
                <a:gd name="T2" fmla="*/ 57 w 122"/>
                <a:gd name="T3" fmla="*/ 4 h 68"/>
                <a:gd name="T4" fmla="*/ 0 w 122"/>
                <a:gd name="T5" fmla="*/ 3 h 68"/>
                <a:gd name="T6" fmla="*/ 15 w 122"/>
                <a:gd name="T7" fmla="*/ 27 h 68"/>
                <a:gd name="T8" fmla="*/ 76 w 122"/>
                <a:gd name="T9" fmla="*/ 62 h 68"/>
                <a:gd name="T10" fmla="*/ 122 w 122"/>
                <a:gd name="T11" fmla="*/ 54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2" h="68">
                  <a:moveTo>
                    <a:pt x="122" y="54"/>
                  </a:moveTo>
                  <a:cubicBezTo>
                    <a:pt x="109" y="15"/>
                    <a:pt x="83" y="9"/>
                    <a:pt x="57" y="4"/>
                  </a:cubicBezTo>
                  <a:cubicBezTo>
                    <a:pt x="35" y="0"/>
                    <a:pt x="19" y="0"/>
                    <a:pt x="0" y="3"/>
                  </a:cubicBezTo>
                  <a:cubicBezTo>
                    <a:pt x="9" y="12"/>
                    <a:pt x="11" y="22"/>
                    <a:pt x="15" y="27"/>
                  </a:cubicBezTo>
                  <a:cubicBezTo>
                    <a:pt x="28" y="46"/>
                    <a:pt x="50" y="57"/>
                    <a:pt x="76" y="62"/>
                  </a:cubicBezTo>
                  <a:cubicBezTo>
                    <a:pt x="106" y="68"/>
                    <a:pt x="122" y="54"/>
                    <a:pt x="122" y="54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2" name="Название 1"/>
          <p:cNvSpPr>
            <a:spLocks noGrp="1"/>
          </p:cNvSpPr>
          <p:nvPr>
            <p:ph type="ctrTitle" hasCustomPrompt="1"/>
          </p:nvPr>
        </p:nvSpPr>
        <p:spPr>
          <a:xfrm>
            <a:off x="5006975" y="2739624"/>
            <a:ext cx="6562725" cy="1470025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4800" baseline="0">
                <a:solidFill>
                  <a:srgbClr val="004B9C"/>
                </a:solidFill>
              </a:defRPr>
            </a:lvl1pPr>
          </a:lstStyle>
          <a:p>
            <a:r>
              <a:rPr lang="ru-RU" dirty="0"/>
              <a:t>Название презентации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Arial 36 </a:t>
            </a:r>
            <a:r>
              <a:rPr lang="en-US" dirty="0" err="1"/>
              <a:t>pt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5006974" y="4451425"/>
            <a:ext cx="6562725" cy="1447931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 algn="l">
              <a:spcBef>
                <a:spcPts val="0"/>
              </a:spcBef>
              <a:buNone/>
              <a:defRPr sz="3200">
                <a:solidFill>
                  <a:srgbClr val="004B9C"/>
                </a:solidFill>
              </a:defRPr>
            </a:lvl1pPr>
            <a:lvl2pPr marL="6093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7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0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4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67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1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5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48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o-RO" dirty="0"/>
              <a:t>Lorem ipsum dolor sit amet</a:t>
            </a:r>
          </a:p>
          <a:p>
            <a:r>
              <a:rPr lang="ro-RO" dirty="0"/>
              <a:t>Подзаголовок Arial 24 pt</a:t>
            </a:r>
            <a:endParaRPr lang="ru-RU" dirty="0"/>
          </a:p>
        </p:txBody>
      </p:sp>
      <p:sp>
        <p:nvSpPr>
          <p:cNvPr id="15" name="Прямоугольник 14"/>
          <p:cNvSpPr/>
          <p:nvPr userDrawn="1"/>
        </p:nvSpPr>
        <p:spPr>
          <a:xfrm>
            <a:off x="5006974" y="2340730"/>
            <a:ext cx="5588000" cy="47956"/>
          </a:xfrm>
          <a:prstGeom prst="rect">
            <a:avLst/>
          </a:prstGeom>
          <a:solidFill>
            <a:srgbClr val="004B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871" tIns="60936" rIns="121871" bIns="60936" rtlCol="0" anchor="ctr"/>
          <a:lstStyle/>
          <a:p>
            <a:pPr algn="ctr"/>
            <a:endParaRPr lang="ru-RU">
              <a:solidFill>
                <a:srgbClr val="004B9C"/>
              </a:solidFill>
            </a:endParaRPr>
          </a:p>
        </p:txBody>
      </p:sp>
      <p:sp>
        <p:nvSpPr>
          <p:cNvPr id="21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5006976" y="6090360"/>
            <a:ext cx="3601371" cy="420784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spcBef>
                <a:spcPts val="0"/>
              </a:spcBef>
              <a:buNone/>
              <a:defRPr sz="1900" baseline="0">
                <a:solidFill>
                  <a:srgbClr val="004B9C"/>
                </a:solidFill>
              </a:defRPr>
            </a:lvl1pPr>
            <a:lvl2pPr marL="609356" indent="0">
              <a:buNone/>
              <a:defRPr sz="1600"/>
            </a:lvl2pPr>
            <a:lvl3pPr marL="1218712" indent="0">
              <a:buNone/>
              <a:defRPr sz="1300"/>
            </a:lvl3pPr>
            <a:lvl4pPr marL="1828068" indent="0">
              <a:buNone/>
              <a:defRPr sz="1200"/>
            </a:lvl4pPr>
            <a:lvl5pPr marL="2437425" indent="0">
              <a:buNone/>
              <a:defRPr sz="1200"/>
            </a:lvl5pPr>
            <a:lvl6pPr marL="3046781" indent="0">
              <a:buNone/>
              <a:defRPr sz="1200"/>
            </a:lvl6pPr>
            <a:lvl7pPr marL="3656137" indent="0">
              <a:buNone/>
              <a:defRPr sz="1200"/>
            </a:lvl7pPr>
            <a:lvl8pPr marL="4265493" indent="0">
              <a:buNone/>
              <a:defRPr sz="1200"/>
            </a:lvl8pPr>
            <a:lvl9pPr marL="4874849" indent="0">
              <a:buNone/>
              <a:defRPr sz="1200"/>
            </a:lvl9pPr>
          </a:lstStyle>
          <a:p>
            <a:pPr lvl="0"/>
            <a:r>
              <a:rPr lang="en-US" dirty="0"/>
              <a:t>20 </a:t>
            </a:r>
            <a:r>
              <a:rPr lang="ru-RU" dirty="0"/>
              <a:t>апреля 2015 г.</a:t>
            </a:r>
          </a:p>
        </p:txBody>
      </p:sp>
      <p:sp>
        <p:nvSpPr>
          <p:cNvPr id="22" name="Текст 3"/>
          <p:cNvSpPr>
            <a:spLocks noGrp="1"/>
          </p:cNvSpPr>
          <p:nvPr>
            <p:ph type="body" sz="half" idx="10" hasCustomPrompt="1"/>
          </p:nvPr>
        </p:nvSpPr>
        <p:spPr>
          <a:xfrm>
            <a:off x="8878848" y="6090360"/>
            <a:ext cx="2690851" cy="420784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spcBef>
                <a:spcPts val="0"/>
              </a:spcBef>
              <a:buNone/>
              <a:defRPr sz="1900" baseline="0">
                <a:solidFill>
                  <a:srgbClr val="004B9C"/>
                </a:solidFill>
              </a:defRPr>
            </a:lvl1pPr>
            <a:lvl2pPr marL="609356" indent="0">
              <a:buNone/>
              <a:defRPr sz="1600"/>
            </a:lvl2pPr>
            <a:lvl3pPr marL="1218712" indent="0">
              <a:buNone/>
              <a:defRPr sz="1300"/>
            </a:lvl3pPr>
            <a:lvl4pPr marL="1828068" indent="0">
              <a:buNone/>
              <a:defRPr sz="1200"/>
            </a:lvl4pPr>
            <a:lvl5pPr marL="2437425" indent="0">
              <a:buNone/>
              <a:defRPr sz="1200"/>
            </a:lvl5pPr>
            <a:lvl6pPr marL="3046781" indent="0">
              <a:buNone/>
              <a:defRPr sz="1200"/>
            </a:lvl6pPr>
            <a:lvl7pPr marL="3656137" indent="0">
              <a:buNone/>
              <a:defRPr sz="1200"/>
            </a:lvl7pPr>
            <a:lvl8pPr marL="4265493" indent="0">
              <a:buNone/>
              <a:defRPr sz="1200"/>
            </a:lvl8pPr>
            <a:lvl9pPr marL="4874849" indent="0">
              <a:buNone/>
              <a:defRPr sz="1200"/>
            </a:lvl9pPr>
          </a:lstStyle>
          <a:p>
            <a:pPr lvl="0"/>
            <a:r>
              <a:rPr lang="ru-RU" dirty="0"/>
              <a:t>Конфиденциально</a:t>
            </a:r>
          </a:p>
        </p:txBody>
      </p:sp>
      <p:sp>
        <p:nvSpPr>
          <p:cNvPr id="109" name="Freeform 362"/>
          <p:cNvSpPr>
            <a:spLocks noEditPoints="1"/>
          </p:cNvSpPr>
          <p:nvPr userDrawn="1"/>
        </p:nvSpPr>
        <p:spPr bwMode="auto">
          <a:xfrm>
            <a:off x="5006975" y="1421355"/>
            <a:ext cx="5588000" cy="714276"/>
          </a:xfrm>
          <a:custGeom>
            <a:avLst/>
            <a:gdLst>
              <a:gd name="T0" fmla="*/ 848 w 1007"/>
              <a:gd name="T1" fmla="*/ 6 h 129"/>
              <a:gd name="T2" fmla="*/ 848 w 1007"/>
              <a:gd name="T3" fmla="*/ 126 h 129"/>
              <a:gd name="T4" fmla="*/ 882 w 1007"/>
              <a:gd name="T5" fmla="*/ 126 h 129"/>
              <a:gd name="T6" fmla="*/ 897 w 1007"/>
              <a:gd name="T7" fmla="*/ 2 h 129"/>
              <a:gd name="T8" fmla="*/ 287 w 1007"/>
              <a:gd name="T9" fmla="*/ 126 h 129"/>
              <a:gd name="T10" fmla="*/ 328 w 1007"/>
              <a:gd name="T11" fmla="*/ 26 h 129"/>
              <a:gd name="T12" fmla="*/ 269 w 1007"/>
              <a:gd name="T13" fmla="*/ 26 h 129"/>
              <a:gd name="T14" fmla="*/ 208 w 1007"/>
              <a:gd name="T15" fmla="*/ 45 h 129"/>
              <a:gd name="T16" fmla="*/ 183 w 1007"/>
              <a:gd name="T17" fmla="*/ 6 h 129"/>
              <a:gd name="T18" fmla="*/ 214 w 1007"/>
              <a:gd name="T19" fmla="*/ 68 h 129"/>
              <a:gd name="T20" fmla="*/ 253 w 1007"/>
              <a:gd name="T21" fmla="*/ 126 h 129"/>
              <a:gd name="T22" fmla="*/ 231 w 1007"/>
              <a:gd name="T23" fmla="*/ 48 h 129"/>
              <a:gd name="T24" fmla="*/ 564 w 1007"/>
              <a:gd name="T25" fmla="*/ 65 h 129"/>
              <a:gd name="T26" fmla="*/ 631 w 1007"/>
              <a:gd name="T27" fmla="*/ 110 h 129"/>
              <a:gd name="T28" fmla="*/ 601 w 1007"/>
              <a:gd name="T29" fmla="*/ 3 h 129"/>
              <a:gd name="T30" fmla="*/ 589 w 1007"/>
              <a:gd name="T31" fmla="*/ 96 h 129"/>
              <a:gd name="T32" fmla="*/ 589 w 1007"/>
              <a:gd name="T33" fmla="*/ 35 h 129"/>
              <a:gd name="T34" fmla="*/ 618 w 1007"/>
              <a:gd name="T35" fmla="*/ 65 h 129"/>
              <a:gd name="T36" fmla="*/ 101 w 1007"/>
              <a:gd name="T37" fmla="*/ 21 h 129"/>
              <a:gd name="T38" fmla="*/ 129 w 1007"/>
              <a:gd name="T39" fmla="*/ 128 h 129"/>
              <a:gd name="T40" fmla="*/ 158 w 1007"/>
              <a:gd name="T41" fmla="*/ 21 h 129"/>
              <a:gd name="T42" fmla="*/ 129 w 1007"/>
              <a:gd name="T43" fmla="*/ 108 h 129"/>
              <a:gd name="T44" fmla="*/ 112 w 1007"/>
              <a:gd name="T45" fmla="*/ 66 h 129"/>
              <a:gd name="T46" fmla="*/ 142 w 1007"/>
              <a:gd name="T47" fmla="*/ 35 h 129"/>
              <a:gd name="T48" fmla="*/ 510 w 1007"/>
              <a:gd name="T49" fmla="*/ 6 h 129"/>
              <a:gd name="T50" fmla="*/ 510 w 1007"/>
              <a:gd name="T51" fmla="*/ 126 h 129"/>
              <a:gd name="T52" fmla="*/ 541 w 1007"/>
              <a:gd name="T53" fmla="*/ 86 h 129"/>
              <a:gd name="T54" fmla="*/ 510 w 1007"/>
              <a:gd name="T55" fmla="*/ 6 h 129"/>
              <a:gd name="T56" fmla="*/ 512 w 1007"/>
              <a:gd name="T57" fmla="*/ 72 h 129"/>
              <a:gd name="T58" fmla="*/ 510 w 1007"/>
              <a:gd name="T59" fmla="*/ 24 h 129"/>
              <a:gd name="T60" fmla="*/ 523 w 1007"/>
              <a:gd name="T61" fmla="*/ 71 h 129"/>
              <a:gd name="T62" fmla="*/ 22 w 1007"/>
              <a:gd name="T63" fmla="*/ 26 h 129"/>
              <a:gd name="T64" fmla="*/ 71 w 1007"/>
              <a:gd name="T65" fmla="*/ 126 h 129"/>
              <a:gd name="T66" fmla="*/ 0 w 1007"/>
              <a:gd name="T67" fmla="*/ 126 h 129"/>
              <a:gd name="T68" fmla="*/ 690 w 1007"/>
              <a:gd name="T69" fmla="*/ 37 h 129"/>
              <a:gd name="T70" fmla="*/ 723 w 1007"/>
              <a:gd name="T71" fmla="*/ 3 h 129"/>
              <a:gd name="T72" fmla="*/ 657 w 1007"/>
              <a:gd name="T73" fmla="*/ 66 h 129"/>
              <a:gd name="T74" fmla="*/ 724 w 1007"/>
              <a:gd name="T75" fmla="*/ 129 h 129"/>
              <a:gd name="T76" fmla="*/ 691 w 1007"/>
              <a:gd name="T77" fmla="*/ 96 h 129"/>
              <a:gd name="T78" fmla="*/ 347 w 1007"/>
              <a:gd name="T79" fmla="*/ 6 h 129"/>
              <a:gd name="T80" fmla="*/ 367 w 1007"/>
              <a:gd name="T81" fmla="*/ 68 h 129"/>
              <a:gd name="T82" fmla="*/ 423 w 1007"/>
              <a:gd name="T83" fmla="*/ 126 h 129"/>
              <a:gd name="T84" fmla="*/ 368 w 1007"/>
              <a:gd name="T85" fmla="*/ 48 h 129"/>
              <a:gd name="T86" fmla="*/ 388 w 1007"/>
              <a:gd name="T87" fmla="*/ 31 h 129"/>
              <a:gd name="T88" fmla="*/ 773 w 1007"/>
              <a:gd name="T89" fmla="*/ 96 h 129"/>
              <a:gd name="T90" fmla="*/ 804 w 1007"/>
              <a:gd name="T91" fmla="*/ 25 h 129"/>
              <a:gd name="T92" fmla="*/ 804 w 1007"/>
              <a:gd name="T93" fmla="*/ 3 h 129"/>
              <a:gd name="T94" fmla="*/ 756 w 1007"/>
              <a:gd name="T95" fmla="*/ 111 h 129"/>
              <a:gd name="T96" fmla="*/ 806 w 1007"/>
              <a:gd name="T97" fmla="*/ 108 h 129"/>
              <a:gd name="T98" fmla="*/ 1001 w 1007"/>
              <a:gd name="T99" fmla="*/ 0 h 129"/>
              <a:gd name="T100" fmla="*/ 951 w 1007"/>
              <a:gd name="T101" fmla="*/ 6 h 129"/>
              <a:gd name="T102" fmla="*/ 951 w 1007"/>
              <a:gd name="T103" fmla="*/ 126 h 129"/>
              <a:gd name="T104" fmla="*/ 985 w 1007"/>
              <a:gd name="T105" fmla="*/ 126 h 1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007" h="129">
                <a:moveTo>
                  <a:pt x="897" y="2"/>
                </a:moveTo>
                <a:cubicBezTo>
                  <a:pt x="897" y="2"/>
                  <a:pt x="852" y="44"/>
                  <a:pt x="848" y="48"/>
                </a:cubicBezTo>
                <a:cubicBezTo>
                  <a:pt x="848" y="43"/>
                  <a:pt x="848" y="6"/>
                  <a:pt x="848" y="6"/>
                </a:cubicBezTo>
                <a:cubicBezTo>
                  <a:pt x="826" y="6"/>
                  <a:pt x="826" y="6"/>
                  <a:pt x="826" y="6"/>
                </a:cubicBezTo>
                <a:cubicBezTo>
                  <a:pt x="826" y="126"/>
                  <a:pt x="826" y="126"/>
                  <a:pt x="826" y="126"/>
                </a:cubicBezTo>
                <a:cubicBezTo>
                  <a:pt x="848" y="126"/>
                  <a:pt x="848" y="126"/>
                  <a:pt x="848" y="126"/>
                </a:cubicBezTo>
                <a:cubicBezTo>
                  <a:pt x="848" y="126"/>
                  <a:pt x="848" y="78"/>
                  <a:pt x="848" y="76"/>
                </a:cubicBezTo>
                <a:cubicBezTo>
                  <a:pt x="849" y="76"/>
                  <a:pt x="875" y="51"/>
                  <a:pt x="879" y="47"/>
                </a:cubicBezTo>
                <a:cubicBezTo>
                  <a:pt x="879" y="53"/>
                  <a:pt x="882" y="126"/>
                  <a:pt x="882" y="126"/>
                </a:cubicBezTo>
                <a:cubicBezTo>
                  <a:pt x="904" y="126"/>
                  <a:pt x="904" y="126"/>
                  <a:pt x="904" y="126"/>
                </a:cubicBezTo>
                <a:cubicBezTo>
                  <a:pt x="899" y="0"/>
                  <a:pt x="899" y="0"/>
                  <a:pt x="899" y="0"/>
                </a:cubicBezTo>
                <a:lnTo>
                  <a:pt x="897" y="2"/>
                </a:lnTo>
                <a:close/>
                <a:moveTo>
                  <a:pt x="269" y="26"/>
                </a:moveTo>
                <a:cubicBezTo>
                  <a:pt x="269" y="26"/>
                  <a:pt x="285" y="26"/>
                  <a:pt x="287" y="26"/>
                </a:cubicBezTo>
                <a:cubicBezTo>
                  <a:pt x="287" y="28"/>
                  <a:pt x="287" y="126"/>
                  <a:pt x="287" y="126"/>
                </a:cubicBezTo>
                <a:cubicBezTo>
                  <a:pt x="309" y="126"/>
                  <a:pt x="309" y="126"/>
                  <a:pt x="309" y="126"/>
                </a:cubicBezTo>
                <a:cubicBezTo>
                  <a:pt x="309" y="126"/>
                  <a:pt x="309" y="28"/>
                  <a:pt x="309" y="26"/>
                </a:cubicBezTo>
                <a:cubicBezTo>
                  <a:pt x="311" y="26"/>
                  <a:pt x="328" y="26"/>
                  <a:pt x="328" y="26"/>
                </a:cubicBezTo>
                <a:cubicBezTo>
                  <a:pt x="328" y="6"/>
                  <a:pt x="328" y="6"/>
                  <a:pt x="328" y="6"/>
                </a:cubicBezTo>
                <a:cubicBezTo>
                  <a:pt x="269" y="6"/>
                  <a:pt x="269" y="6"/>
                  <a:pt x="269" y="6"/>
                </a:cubicBezTo>
                <a:lnTo>
                  <a:pt x="269" y="26"/>
                </a:lnTo>
                <a:close/>
                <a:moveTo>
                  <a:pt x="231" y="48"/>
                </a:moveTo>
                <a:cubicBezTo>
                  <a:pt x="229" y="48"/>
                  <a:pt x="219" y="48"/>
                  <a:pt x="219" y="48"/>
                </a:cubicBezTo>
                <a:cubicBezTo>
                  <a:pt x="214" y="48"/>
                  <a:pt x="210" y="47"/>
                  <a:pt x="208" y="45"/>
                </a:cubicBezTo>
                <a:cubicBezTo>
                  <a:pt x="206" y="43"/>
                  <a:pt x="205" y="41"/>
                  <a:pt x="205" y="38"/>
                </a:cubicBezTo>
                <a:cubicBezTo>
                  <a:pt x="205" y="6"/>
                  <a:pt x="205" y="6"/>
                  <a:pt x="205" y="6"/>
                </a:cubicBezTo>
                <a:cubicBezTo>
                  <a:pt x="183" y="6"/>
                  <a:pt x="183" y="6"/>
                  <a:pt x="183" y="6"/>
                </a:cubicBezTo>
                <a:cubicBezTo>
                  <a:pt x="183" y="40"/>
                  <a:pt x="183" y="40"/>
                  <a:pt x="183" y="40"/>
                </a:cubicBezTo>
                <a:cubicBezTo>
                  <a:pt x="183" y="48"/>
                  <a:pt x="186" y="55"/>
                  <a:pt x="192" y="60"/>
                </a:cubicBezTo>
                <a:cubicBezTo>
                  <a:pt x="198" y="65"/>
                  <a:pt x="206" y="68"/>
                  <a:pt x="214" y="68"/>
                </a:cubicBezTo>
                <a:cubicBezTo>
                  <a:pt x="214" y="68"/>
                  <a:pt x="229" y="68"/>
                  <a:pt x="231" y="68"/>
                </a:cubicBezTo>
                <a:cubicBezTo>
                  <a:pt x="231" y="70"/>
                  <a:pt x="231" y="126"/>
                  <a:pt x="231" y="126"/>
                </a:cubicBezTo>
                <a:cubicBezTo>
                  <a:pt x="253" y="126"/>
                  <a:pt x="253" y="126"/>
                  <a:pt x="253" y="126"/>
                </a:cubicBezTo>
                <a:cubicBezTo>
                  <a:pt x="253" y="6"/>
                  <a:pt x="253" y="6"/>
                  <a:pt x="253" y="6"/>
                </a:cubicBezTo>
                <a:cubicBezTo>
                  <a:pt x="231" y="6"/>
                  <a:pt x="231" y="6"/>
                  <a:pt x="231" y="6"/>
                </a:cubicBezTo>
                <a:cubicBezTo>
                  <a:pt x="231" y="6"/>
                  <a:pt x="231" y="46"/>
                  <a:pt x="231" y="48"/>
                </a:cubicBezTo>
                <a:close/>
                <a:moveTo>
                  <a:pt x="601" y="3"/>
                </a:moveTo>
                <a:cubicBezTo>
                  <a:pt x="590" y="3"/>
                  <a:pt x="580" y="9"/>
                  <a:pt x="574" y="21"/>
                </a:cubicBezTo>
                <a:cubicBezTo>
                  <a:pt x="567" y="32"/>
                  <a:pt x="564" y="47"/>
                  <a:pt x="564" y="65"/>
                </a:cubicBezTo>
                <a:cubicBezTo>
                  <a:pt x="564" y="84"/>
                  <a:pt x="567" y="100"/>
                  <a:pt x="573" y="111"/>
                </a:cubicBezTo>
                <a:cubicBezTo>
                  <a:pt x="580" y="122"/>
                  <a:pt x="589" y="128"/>
                  <a:pt x="601" y="128"/>
                </a:cubicBezTo>
                <a:cubicBezTo>
                  <a:pt x="614" y="128"/>
                  <a:pt x="624" y="122"/>
                  <a:pt x="631" y="110"/>
                </a:cubicBezTo>
                <a:cubicBezTo>
                  <a:pt x="637" y="99"/>
                  <a:pt x="640" y="84"/>
                  <a:pt x="640" y="65"/>
                </a:cubicBezTo>
                <a:cubicBezTo>
                  <a:pt x="640" y="47"/>
                  <a:pt x="637" y="32"/>
                  <a:pt x="630" y="21"/>
                </a:cubicBezTo>
                <a:cubicBezTo>
                  <a:pt x="623" y="9"/>
                  <a:pt x="614" y="3"/>
                  <a:pt x="601" y="3"/>
                </a:cubicBezTo>
                <a:close/>
                <a:moveTo>
                  <a:pt x="614" y="97"/>
                </a:moveTo>
                <a:cubicBezTo>
                  <a:pt x="611" y="104"/>
                  <a:pt x="607" y="108"/>
                  <a:pt x="601" y="108"/>
                </a:cubicBezTo>
                <a:cubicBezTo>
                  <a:pt x="596" y="108"/>
                  <a:pt x="592" y="104"/>
                  <a:pt x="589" y="96"/>
                </a:cubicBezTo>
                <a:cubicBezTo>
                  <a:pt x="589" y="96"/>
                  <a:pt x="589" y="96"/>
                  <a:pt x="589" y="96"/>
                </a:cubicBezTo>
                <a:cubicBezTo>
                  <a:pt x="586" y="88"/>
                  <a:pt x="585" y="78"/>
                  <a:pt x="585" y="66"/>
                </a:cubicBezTo>
                <a:cubicBezTo>
                  <a:pt x="585" y="53"/>
                  <a:pt x="586" y="42"/>
                  <a:pt x="589" y="35"/>
                </a:cubicBezTo>
                <a:cubicBezTo>
                  <a:pt x="592" y="27"/>
                  <a:pt x="596" y="23"/>
                  <a:pt x="601" y="23"/>
                </a:cubicBezTo>
                <a:cubicBezTo>
                  <a:pt x="607" y="23"/>
                  <a:pt x="611" y="27"/>
                  <a:pt x="614" y="35"/>
                </a:cubicBezTo>
                <a:cubicBezTo>
                  <a:pt x="617" y="42"/>
                  <a:pt x="618" y="52"/>
                  <a:pt x="618" y="65"/>
                </a:cubicBezTo>
                <a:cubicBezTo>
                  <a:pt x="618" y="78"/>
                  <a:pt x="617" y="89"/>
                  <a:pt x="614" y="97"/>
                </a:cubicBezTo>
                <a:close/>
                <a:moveTo>
                  <a:pt x="129" y="3"/>
                </a:moveTo>
                <a:cubicBezTo>
                  <a:pt x="117" y="3"/>
                  <a:pt x="108" y="9"/>
                  <a:pt x="101" y="21"/>
                </a:cubicBezTo>
                <a:cubicBezTo>
                  <a:pt x="95" y="32"/>
                  <a:pt x="92" y="47"/>
                  <a:pt x="92" y="65"/>
                </a:cubicBezTo>
                <a:cubicBezTo>
                  <a:pt x="92" y="84"/>
                  <a:pt x="95" y="100"/>
                  <a:pt x="101" y="111"/>
                </a:cubicBezTo>
                <a:cubicBezTo>
                  <a:pt x="107" y="122"/>
                  <a:pt x="117" y="128"/>
                  <a:pt x="129" y="128"/>
                </a:cubicBezTo>
                <a:cubicBezTo>
                  <a:pt x="141" y="128"/>
                  <a:pt x="151" y="122"/>
                  <a:pt x="158" y="110"/>
                </a:cubicBezTo>
                <a:cubicBezTo>
                  <a:pt x="165" y="99"/>
                  <a:pt x="168" y="84"/>
                  <a:pt x="168" y="65"/>
                </a:cubicBezTo>
                <a:cubicBezTo>
                  <a:pt x="168" y="47"/>
                  <a:pt x="165" y="32"/>
                  <a:pt x="158" y="21"/>
                </a:cubicBezTo>
                <a:cubicBezTo>
                  <a:pt x="151" y="9"/>
                  <a:pt x="141" y="3"/>
                  <a:pt x="129" y="3"/>
                </a:cubicBezTo>
                <a:close/>
                <a:moveTo>
                  <a:pt x="141" y="97"/>
                </a:moveTo>
                <a:cubicBezTo>
                  <a:pt x="138" y="104"/>
                  <a:pt x="134" y="108"/>
                  <a:pt x="129" y="108"/>
                </a:cubicBezTo>
                <a:cubicBezTo>
                  <a:pt x="124" y="108"/>
                  <a:pt x="120" y="104"/>
                  <a:pt x="117" y="96"/>
                </a:cubicBezTo>
                <a:cubicBezTo>
                  <a:pt x="117" y="96"/>
                  <a:pt x="117" y="96"/>
                  <a:pt x="117" y="96"/>
                </a:cubicBezTo>
                <a:cubicBezTo>
                  <a:pt x="114" y="88"/>
                  <a:pt x="112" y="78"/>
                  <a:pt x="112" y="66"/>
                </a:cubicBezTo>
                <a:cubicBezTo>
                  <a:pt x="112" y="53"/>
                  <a:pt x="114" y="42"/>
                  <a:pt x="117" y="35"/>
                </a:cubicBezTo>
                <a:cubicBezTo>
                  <a:pt x="120" y="27"/>
                  <a:pt x="124" y="23"/>
                  <a:pt x="129" y="23"/>
                </a:cubicBezTo>
                <a:cubicBezTo>
                  <a:pt x="135" y="23"/>
                  <a:pt x="139" y="27"/>
                  <a:pt x="142" y="35"/>
                </a:cubicBezTo>
                <a:cubicBezTo>
                  <a:pt x="145" y="42"/>
                  <a:pt x="146" y="52"/>
                  <a:pt x="146" y="65"/>
                </a:cubicBezTo>
                <a:cubicBezTo>
                  <a:pt x="146" y="78"/>
                  <a:pt x="144" y="89"/>
                  <a:pt x="141" y="97"/>
                </a:cubicBezTo>
                <a:close/>
                <a:moveTo>
                  <a:pt x="510" y="6"/>
                </a:moveTo>
                <a:cubicBezTo>
                  <a:pt x="487" y="6"/>
                  <a:pt x="487" y="6"/>
                  <a:pt x="487" y="6"/>
                </a:cubicBezTo>
                <a:cubicBezTo>
                  <a:pt x="487" y="126"/>
                  <a:pt x="487" y="126"/>
                  <a:pt x="487" y="126"/>
                </a:cubicBezTo>
                <a:cubicBezTo>
                  <a:pt x="510" y="126"/>
                  <a:pt x="510" y="126"/>
                  <a:pt x="510" y="126"/>
                </a:cubicBezTo>
                <a:cubicBezTo>
                  <a:pt x="510" y="126"/>
                  <a:pt x="510" y="95"/>
                  <a:pt x="510" y="91"/>
                </a:cubicBezTo>
                <a:cubicBezTo>
                  <a:pt x="514" y="95"/>
                  <a:pt x="518" y="97"/>
                  <a:pt x="523" y="97"/>
                </a:cubicBezTo>
                <a:cubicBezTo>
                  <a:pt x="531" y="97"/>
                  <a:pt x="537" y="93"/>
                  <a:pt x="541" y="86"/>
                </a:cubicBezTo>
                <a:cubicBezTo>
                  <a:pt x="547" y="78"/>
                  <a:pt x="549" y="67"/>
                  <a:pt x="549" y="52"/>
                </a:cubicBezTo>
                <a:cubicBezTo>
                  <a:pt x="549" y="42"/>
                  <a:pt x="547" y="33"/>
                  <a:pt x="543" y="25"/>
                </a:cubicBezTo>
                <a:cubicBezTo>
                  <a:pt x="536" y="12"/>
                  <a:pt x="525" y="6"/>
                  <a:pt x="510" y="6"/>
                </a:cubicBezTo>
                <a:close/>
                <a:moveTo>
                  <a:pt x="523" y="71"/>
                </a:moveTo>
                <a:cubicBezTo>
                  <a:pt x="522" y="74"/>
                  <a:pt x="520" y="76"/>
                  <a:pt x="518" y="76"/>
                </a:cubicBezTo>
                <a:cubicBezTo>
                  <a:pt x="515" y="76"/>
                  <a:pt x="514" y="74"/>
                  <a:pt x="512" y="72"/>
                </a:cubicBezTo>
                <a:cubicBezTo>
                  <a:pt x="510" y="69"/>
                  <a:pt x="510" y="65"/>
                  <a:pt x="510" y="59"/>
                </a:cubicBezTo>
                <a:cubicBezTo>
                  <a:pt x="510" y="59"/>
                  <a:pt x="510" y="27"/>
                  <a:pt x="510" y="24"/>
                </a:cubicBezTo>
                <a:cubicBezTo>
                  <a:pt x="510" y="24"/>
                  <a:pt x="510" y="24"/>
                  <a:pt x="510" y="24"/>
                </a:cubicBezTo>
                <a:cubicBezTo>
                  <a:pt x="515" y="24"/>
                  <a:pt x="519" y="27"/>
                  <a:pt x="522" y="32"/>
                </a:cubicBezTo>
                <a:cubicBezTo>
                  <a:pt x="525" y="37"/>
                  <a:pt x="526" y="46"/>
                  <a:pt x="526" y="57"/>
                </a:cubicBezTo>
                <a:cubicBezTo>
                  <a:pt x="526" y="63"/>
                  <a:pt x="525" y="68"/>
                  <a:pt x="523" y="71"/>
                </a:cubicBezTo>
                <a:close/>
                <a:moveTo>
                  <a:pt x="0" y="126"/>
                </a:moveTo>
                <a:cubicBezTo>
                  <a:pt x="22" y="126"/>
                  <a:pt x="22" y="126"/>
                  <a:pt x="22" y="126"/>
                </a:cubicBezTo>
                <a:cubicBezTo>
                  <a:pt x="22" y="126"/>
                  <a:pt x="22" y="28"/>
                  <a:pt x="22" y="26"/>
                </a:cubicBezTo>
                <a:cubicBezTo>
                  <a:pt x="49" y="26"/>
                  <a:pt x="49" y="26"/>
                  <a:pt x="49" y="26"/>
                </a:cubicBezTo>
                <a:cubicBezTo>
                  <a:pt x="49" y="28"/>
                  <a:pt x="49" y="126"/>
                  <a:pt x="49" y="126"/>
                </a:cubicBezTo>
                <a:cubicBezTo>
                  <a:pt x="71" y="126"/>
                  <a:pt x="71" y="126"/>
                  <a:pt x="71" y="126"/>
                </a:cubicBezTo>
                <a:cubicBezTo>
                  <a:pt x="71" y="6"/>
                  <a:pt x="71" y="6"/>
                  <a:pt x="71" y="6"/>
                </a:cubicBezTo>
                <a:cubicBezTo>
                  <a:pt x="0" y="6"/>
                  <a:pt x="0" y="6"/>
                  <a:pt x="0" y="6"/>
                </a:cubicBezTo>
                <a:lnTo>
                  <a:pt x="0" y="126"/>
                </a:lnTo>
                <a:close/>
                <a:moveTo>
                  <a:pt x="691" y="96"/>
                </a:moveTo>
                <a:cubicBezTo>
                  <a:pt x="684" y="88"/>
                  <a:pt x="680" y="78"/>
                  <a:pt x="680" y="66"/>
                </a:cubicBezTo>
                <a:cubicBezTo>
                  <a:pt x="680" y="54"/>
                  <a:pt x="684" y="44"/>
                  <a:pt x="690" y="37"/>
                </a:cubicBezTo>
                <a:cubicBezTo>
                  <a:pt x="697" y="29"/>
                  <a:pt x="708" y="25"/>
                  <a:pt x="722" y="25"/>
                </a:cubicBezTo>
                <a:cubicBezTo>
                  <a:pt x="723" y="25"/>
                  <a:pt x="723" y="25"/>
                  <a:pt x="723" y="25"/>
                </a:cubicBezTo>
                <a:cubicBezTo>
                  <a:pt x="723" y="3"/>
                  <a:pt x="723" y="3"/>
                  <a:pt x="723" y="3"/>
                </a:cubicBezTo>
                <a:cubicBezTo>
                  <a:pt x="722" y="3"/>
                  <a:pt x="722" y="3"/>
                  <a:pt x="722" y="3"/>
                </a:cubicBezTo>
                <a:cubicBezTo>
                  <a:pt x="700" y="3"/>
                  <a:pt x="684" y="9"/>
                  <a:pt x="672" y="21"/>
                </a:cubicBezTo>
                <a:cubicBezTo>
                  <a:pt x="662" y="32"/>
                  <a:pt x="657" y="47"/>
                  <a:pt x="657" y="66"/>
                </a:cubicBezTo>
                <a:cubicBezTo>
                  <a:pt x="657" y="85"/>
                  <a:pt x="662" y="100"/>
                  <a:pt x="674" y="111"/>
                </a:cubicBezTo>
                <a:cubicBezTo>
                  <a:pt x="685" y="123"/>
                  <a:pt x="702" y="129"/>
                  <a:pt x="722" y="129"/>
                </a:cubicBezTo>
                <a:cubicBezTo>
                  <a:pt x="724" y="129"/>
                  <a:pt x="724" y="129"/>
                  <a:pt x="724" y="129"/>
                </a:cubicBezTo>
                <a:cubicBezTo>
                  <a:pt x="724" y="108"/>
                  <a:pt x="724" y="108"/>
                  <a:pt x="724" y="108"/>
                </a:cubicBezTo>
                <a:cubicBezTo>
                  <a:pt x="722" y="108"/>
                  <a:pt x="722" y="108"/>
                  <a:pt x="722" y="108"/>
                </a:cubicBezTo>
                <a:cubicBezTo>
                  <a:pt x="709" y="108"/>
                  <a:pt x="698" y="104"/>
                  <a:pt x="691" y="96"/>
                </a:cubicBezTo>
                <a:close/>
                <a:moveTo>
                  <a:pt x="402" y="13"/>
                </a:moveTo>
                <a:cubicBezTo>
                  <a:pt x="397" y="8"/>
                  <a:pt x="389" y="6"/>
                  <a:pt x="380" y="6"/>
                </a:cubicBezTo>
                <a:cubicBezTo>
                  <a:pt x="347" y="6"/>
                  <a:pt x="347" y="6"/>
                  <a:pt x="347" y="6"/>
                </a:cubicBezTo>
                <a:cubicBezTo>
                  <a:pt x="343" y="126"/>
                  <a:pt x="343" y="126"/>
                  <a:pt x="343" y="126"/>
                </a:cubicBezTo>
                <a:cubicBezTo>
                  <a:pt x="365" y="126"/>
                  <a:pt x="365" y="126"/>
                  <a:pt x="365" y="126"/>
                </a:cubicBezTo>
                <a:cubicBezTo>
                  <a:pt x="365" y="126"/>
                  <a:pt x="367" y="70"/>
                  <a:pt x="367" y="68"/>
                </a:cubicBezTo>
                <a:cubicBezTo>
                  <a:pt x="369" y="68"/>
                  <a:pt x="393" y="68"/>
                  <a:pt x="395" y="68"/>
                </a:cubicBezTo>
                <a:cubicBezTo>
                  <a:pt x="395" y="70"/>
                  <a:pt x="401" y="126"/>
                  <a:pt x="401" y="126"/>
                </a:cubicBezTo>
                <a:cubicBezTo>
                  <a:pt x="423" y="126"/>
                  <a:pt x="423" y="126"/>
                  <a:pt x="423" y="126"/>
                </a:cubicBezTo>
                <a:cubicBezTo>
                  <a:pt x="413" y="38"/>
                  <a:pt x="413" y="38"/>
                  <a:pt x="413" y="38"/>
                </a:cubicBezTo>
                <a:cubicBezTo>
                  <a:pt x="413" y="27"/>
                  <a:pt x="409" y="18"/>
                  <a:pt x="402" y="13"/>
                </a:cubicBezTo>
                <a:close/>
                <a:moveTo>
                  <a:pt x="368" y="48"/>
                </a:moveTo>
                <a:cubicBezTo>
                  <a:pt x="368" y="46"/>
                  <a:pt x="368" y="28"/>
                  <a:pt x="368" y="26"/>
                </a:cubicBezTo>
                <a:cubicBezTo>
                  <a:pt x="370" y="26"/>
                  <a:pt x="376" y="26"/>
                  <a:pt x="376" y="26"/>
                </a:cubicBezTo>
                <a:cubicBezTo>
                  <a:pt x="382" y="26"/>
                  <a:pt x="386" y="28"/>
                  <a:pt x="388" y="31"/>
                </a:cubicBezTo>
                <a:cubicBezTo>
                  <a:pt x="390" y="34"/>
                  <a:pt x="392" y="40"/>
                  <a:pt x="392" y="48"/>
                </a:cubicBezTo>
                <a:lnTo>
                  <a:pt x="368" y="48"/>
                </a:lnTo>
                <a:close/>
                <a:moveTo>
                  <a:pt x="773" y="96"/>
                </a:moveTo>
                <a:cubicBezTo>
                  <a:pt x="766" y="88"/>
                  <a:pt x="763" y="78"/>
                  <a:pt x="763" y="66"/>
                </a:cubicBezTo>
                <a:cubicBezTo>
                  <a:pt x="763" y="54"/>
                  <a:pt x="766" y="44"/>
                  <a:pt x="773" y="37"/>
                </a:cubicBezTo>
                <a:cubicBezTo>
                  <a:pt x="780" y="29"/>
                  <a:pt x="790" y="25"/>
                  <a:pt x="804" y="25"/>
                </a:cubicBezTo>
                <a:cubicBezTo>
                  <a:pt x="806" y="25"/>
                  <a:pt x="806" y="25"/>
                  <a:pt x="806" y="25"/>
                </a:cubicBezTo>
                <a:cubicBezTo>
                  <a:pt x="806" y="3"/>
                  <a:pt x="806" y="3"/>
                  <a:pt x="806" y="3"/>
                </a:cubicBezTo>
                <a:cubicBezTo>
                  <a:pt x="804" y="3"/>
                  <a:pt x="804" y="3"/>
                  <a:pt x="804" y="3"/>
                </a:cubicBezTo>
                <a:cubicBezTo>
                  <a:pt x="783" y="3"/>
                  <a:pt x="766" y="9"/>
                  <a:pt x="755" y="21"/>
                </a:cubicBezTo>
                <a:cubicBezTo>
                  <a:pt x="744" y="32"/>
                  <a:pt x="739" y="47"/>
                  <a:pt x="739" y="66"/>
                </a:cubicBezTo>
                <a:cubicBezTo>
                  <a:pt x="739" y="85"/>
                  <a:pt x="745" y="100"/>
                  <a:pt x="756" y="111"/>
                </a:cubicBezTo>
                <a:cubicBezTo>
                  <a:pt x="768" y="123"/>
                  <a:pt x="784" y="129"/>
                  <a:pt x="805" y="129"/>
                </a:cubicBezTo>
                <a:cubicBezTo>
                  <a:pt x="806" y="129"/>
                  <a:pt x="806" y="129"/>
                  <a:pt x="806" y="129"/>
                </a:cubicBezTo>
                <a:cubicBezTo>
                  <a:pt x="806" y="108"/>
                  <a:pt x="806" y="108"/>
                  <a:pt x="806" y="108"/>
                </a:cubicBezTo>
                <a:cubicBezTo>
                  <a:pt x="805" y="108"/>
                  <a:pt x="805" y="108"/>
                  <a:pt x="805" y="108"/>
                </a:cubicBezTo>
                <a:cubicBezTo>
                  <a:pt x="791" y="108"/>
                  <a:pt x="780" y="104"/>
                  <a:pt x="773" y="96"/>
                </a:cubicBezTo>
                <a:close/>
                <a:moveTo>
                  <a:pt x="1001" y="0"/>
                </a:moveTo>
                <a:cubicBezTo>
                  <a:pt x="999" y="2"/>
                  <a:pt x="999" y="2"/>
                  <a:pt x="999" y="2"/>
                </a:cubicBezTo>
                <a:cubicBezTo>
                  <a:pt x="999" y="2"/>
                  <a:pt x="955" y="44"/>
                  <a:pt x="951" y="48"/>
                </a:cubicBezTo>
                <a:cubicBezTo>
                  <a:pt x="951" y="43"/>
                  <a:pt x="951" y="6"/>
                  <a:pt x="951" y="6"/>
                </a:cubicBezTo>
                <a:cubicBezTo>
                  <a:pt x="929" y="6"/>
                  <a:pt x="929" y="6"/>
                  <a:pt x="929" y="6"/>
                </a:cubicBezTo>
                <a:cubicBezTo>
                  <a:pt x="929" y="126"/>
                  <a:pt x="929" y="126"/>
                  <a:pt x="929" y="126"/>
                </a:cubicBezTo>
                <a:cubicBezTo>
                  <a:pt x="951" y="126"/>
                  <a:pt x="951" y="126"/>
                  <a:pt x="951" y="126"/>
                </a:cubicBezTo>
                <a:cubicBezTo>
                  <a:pt x="951" y="126"/>
                  <a:pt x="951" y="78"/>
                  <a:pt x="951" y="76"/>
                </a:cubicBezTo>
                <a:cubicBezTo>
                  <a:pt x="951" y="76"/>
                  <a:pt x="978" y="51"/>
                  <a:pt x="981" y="47"/>
                </a:cubicBezTo>
                <a:cubicBezTo>
                  <a:pt x="982" y="53"/>
                  <a:pt x="985" y="126"/>
                  <a:pt x="985" y="126"/>
                </a:cubicBezTo>
                <a:cubicBezTo>
                  <a:pt x="1007" y="126"/>
                  <a:pt x="1007" y="126"/>
                  <a:pt x="1007" y="126"/>
                </a:cubicBezTo>
                <a:lnTo>
                  <a:pt x="1001" y="0"/>
                </a:lnTo>
                <a:close/>
              </a:path>
            </a:pathLst>
          </a:custGeom>
          <a:solidFill>
            <a:srgbClr val="004B9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384262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2000" y="1139400"/>
            <a:ext cx="11616800" cy="5342399"/>
          </a:xfrm>
        </p:spPr>
        <p:txBody>
          <a:bodyPr/>
          <a:lstStyle>
            <a:lvl2pPr>
              <a:spcAft>
                <a:spcPts val="500"/>
              </a:spcAft>
              <a:defRPr/>
            </a:lvl2pPr>
            <a:lvl3pPr>
              <a:spcBef>
                <a:spcPts val="2000"/>
              </a:spcBef>
              <a:defRPr/>
            </a:lvl3pPr>
            <a:lvl5pPr>
              <a:defRPr/>
            </a:lvl5pPr>
            <a:lvl6pPr>
              <a:lnSpc>
                <a:spcPts val="3500"/>
              </a:lnSpc>
              <a:spcAft>
                <a:spcPts val="1000"/>
              </a:spcAft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  <a:p>
            <a:pPr lvl="5"/>
            <a:r>
              <a:rPr lang="ru-RU" dirty="0"/>
              <a:t>Шестой уровень</a:t>
            </a:r>
          </a:p>
          <a:p>
            <a:pPr lvl="6"/>
            <a:r>
              <a:rPr lang="ru-RU" dirty="0"/>
              <a:t>Седьмой уровень</a:t>
            </a:r>
          </a:p>
          <a:p>
            <a:pPr lvl="7"/>
            <a:r>
              <a:rPr lang="ru-RU" dirty="0"/>
              <a:t>Восьмой уровень</a:t>
            </a:r>
          </a:p>
          <a:p>
            <a:pPr lvl="8"/>
            <a:r>
              <a:rPr lang="ru-RU" dirty="0"/>
              <a:t>Девятый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200">
                <a:solidFill>
                  <a:srgbClr val="004B9C"/>
                </a:solidFill>
              </a:defRPr>
            </a:lvl1pPr>
          </a:lstStyle>
          <a:p>
            <a:fld id="{FC4A4B5E-702F-4970-B184-7CA1FA21D569}" type="datetime1">
              <a:rPr lang="ru-RU" smtClean="0"/>
              <a:t>10.06.2019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004B9C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solidFill>
                  <a:srgbClr val="004B9C"/>
                </a:solidFill>
              </a:defRPr>
            </a:lvl1pPr>
          </a:lstStyle>
          <a:p>
            <a:fld id="{3127BB1C-E94D-4EE2-8664-E54F423C2BB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8936901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 hasCustomPrompt="1"/>
          </p:nvPr>
        </p:nvSpPr>
        <p:spPr>
          <a:xfrm>
            <a:off x="372000" y="1139400"/>
            <a:ext cx="5342400" cy="5037563"/>
          </a:xfrm>
        </p:spPr>
        <p:txBody>
          <a:bodyPr/>
          <a:lstStyle>
            <a:lvl1pPr marL="0" indent="0">
              <a:defRPr/>
            </a:lvl1pPr>
            <a:lvl2pPr marL="0" indent="0">
              <a:defRPr b="1"/>
            </a:lvl2pPr>
            <a:lvl3pPr marL="0" indent="0">
              <a:lnSpc>
                <a:spcPts val="2200"/>
              </a:lnSpc>
              <a:defRPr sz="2000"/>
            </a:lvl3pPr>
            <a:lvl4pPr marL="444500" indent="-444500">
              <a:defRPr sz="2000"/>
            </a:lvl4pPr>
            <a:lvl5pPr marL="444500" indent="-444500">
              <a:defRPr sz="2000"/>
            </a:lvl5pPr>
            <a:lvl6pPr>
              <a:defRPr/>
            </a:lvl6pPr>
            <a:lvl8pPr>
              <a:buAutoNum type="arabicPeriod"/>
              <a:defRPr/>
            </a:lvl8pPr>
            <a:lvl9pPr marL="444500" indent="0">
              <a:lnSpc>
                <a:spcPct val="85000"/>
              </a:lnSpc>
              <a:defRPr sz="1500" i="0"/>
            </a:lvl9pPr>
          </a:lstStyle>
          <a:p>
            <a:pPr lvl="0"/>
            <a:r>
              <a:rPr lang="ru-RU" dirty="0"/>
              <a:t>Обычный текст</a:t>
            </a:r>
          </a:p>
          <a:p>
            <a:pPr lvl="1"/>
            <a:r>
              <a:rPr lang="ru-RU" dirty="0"/>
              <a:t>Заголовок </a:t>
            </a:r>
            <a:br>
              <a:rPr lang="ru-RU" dirty="0"/>
            </a:br>
            <a:r>
              <a:rPr lang="ru-RU" dirty="0"/>
              <a:t>или крупное выделение</a:t>
            </a:r>
          </a:p>
          <a:p>
            <a:pPr lvl="2"/>
            <a:r>
              <a:rPr lang="ru-RU" dirty="0"/>
              <a:t>Подзаголовок</a:t>
            </a:r>
          </a:p>
          <a:p>
            <a:pPr lvl="3"/>
            <a:r>
              <a:rPr lang="ru-RU" dirty="0"/>
              <a:t>Список</a:t>
            </a:r>
          </a:p>
          <a:p>
            <a:pPr lvl="4"/>
            <a:r>
              <a:rPr lang="ru-RU" dirty="0"/>
              <a:t>Нумерованный список</a:t>
            </a:r>
          </a:p>
          <a:p>
            <a:pPr lvl="5"/>
            <a:r>
              <a:rPr lang="ru-RU" dirty="0"/>
              <a:t>Крупный текст</a:t>
            </a:r>
          </a:p>
          <a:p>
            <a:pPr lvl="6"/>
            <a:r>
              <a:rPr lang="ru-RU" dirty="0"/>
              <a:t>7 уровень</a:t>
            </a:r>
          </a:p>
          <a:p>
            <a:pPr lvl="7"/>
            <a:r>
              <a:rPr lang="ru-RU" dirty="0"/>
              <a:t>8 уровень</a:t>
            </a:r>
          </a:p>
          <a:p>
            <a:pPr lvl="8"/>
            <a:r>
              <a:rPr lang="ru-RU" dirty="0"/>
              <a:t>Мелкое примечание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0" y="1139400"/>
            <a:ext cx="5892800" cy="5037563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48339-719C-4861-8363-E1FB827D4E51}" type="datetime1">
              <a:rPr lang="ru-RU" smtClean="0"/>
              <a:t>10.06.2019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7BB1C-E94D-4EE2-8664-E54F423C2B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650253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 hasCustomPrompt="1"/>
          </p:nvPr>
        </p:nvSpPr>
        <p:spPr>
          <a:xfrm>
            <a:off x="372000" y="1139400"/>
            <a:ext cx="5342400" cy="5037563"/>
          </a:xfrm>
        </p:spPr>
        <p:txBody>
          <a:bodyPr/>
          <a:lstStyle>
            <a:lvl1pPr marL="0" indent="0">
              <a:defRPr/>
            </a:lvl1pPr>
            <a:lvl2pPr marL="0" indent="0">
              <a:defRPr b="1"/>
            </a:lvl2pPr>
            <a:lvl3pPr marL="0" indent="0">
              <a:defRPr/>
            </a:lvl3pPr>
            <a:lvl4pPr marL="0" indent="0">
              <a:defRPr/>
            </a:lvl4pPr>
            <a:lvl5pPr marL="0" indent="0">
              <a:defRPr/>
            </a:lvl5pPr>
          </a:lstStyle>
          <a:p>
            <a:pPr lvl="0"/>
            <a:r>
              <a:rPr lang="ru-RU" dirty="0"/>
              <a:t>Обычный текст</a:t>
            </a:r>
          </a:p>
          <a:p>
            <a:pPr lvl="1"/>
            <a:r>
              <a:rPr lang="ru-RU" dirty="0"/>
              <a:t>Заголовок</a:t>
            </a:r>
          </a:p>
          <a:p>
            <a:pPr lvl="2"/>
            <a:r>
              <a:rPr lang="ru-RU" dirty="0"/>
              <a:t>Список</a:t>
            </a:r>
          </a:p>
          <a:p>
            <a:pPr lvl="3"/>
            <a:r>
              <a:rPr lang="ru-RU" dirty="0"/>
              <a:t>Нумерованный список</a:t>
            </a:r>
          </a:p>
          <a:p>
            <a:pPr lvl="4"/>
            <a:r>
              <a:rPr lang="ru-RU" dirty="0"/>
              <a:t>Крупный текст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0" y="1139400"/>
            <a:ext cx="5892800" cy="5037563"/>
          </a:xfrm>
        </p:spPr>
        <p:txBody>
          <a:bodyPr/>
          <a:lstStyle/>
          <a:p>
            <a:pPr lvl="0"/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D6543-BF09-488A-A716-1C61B3CF9A08}" type="datetime1">
              <a:rPr lang="ru-RU" smtClean="0"/>
              <a:t>10.06.2019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7BB1C-E94D-4EE2-8664-E54F423C2BB2}" type="slidenum">
              <a:rPr lang="ru-RU" smtClean="0"/>
              <a:t>‹#›</a:t>
            </a:fld>
            <a:endParaRPr lang="ru-RU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922070194"/>
              </p:ext>
            </p:extLst>
          </p:nvPr>
        </p:nvGraphicFramePr>
        <p:xfrm>
          <a:off x="6096001" y="1139400"/>
          <a:ext cx="5892801" cy="4946832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1964267">
                  <a:extLst>
                    <a:ext uri="{9D8B030D-6E8A-4147-A177-3AD203B41FA5}">
                      <a16:colId xmlns:a16="http://schemas.microsoft.com/office/drawing/2014/main" val="2632624175"/>
                    </a:ext>
                  </a:extLst>
                </a:gridCol>
                <a:gridCol w="1964267">
                  <a:extLst>
                    <a:ext uri="{9D8B030D-6E8A-4147-A177-3AD203B41FA5}">
                      <a16:colId xmlns:a16="http://schemas.microsoft.com/office/drawing/2014/main" val="3586277747"/>
                    </a:ext>
                  </a:extLst>
                </a:gridCol>
                <a:gridCol w="1964267">
                  <a:extLst>
                    <a:ext uri="{9D8B030D-6E8A-4147-A177-3AD203B41FA5}">
                      <a16:colId xmlns:a16="http://schemas.microsoft.com/office/drawing/2014/main" val="715618865"/>
                    </a:ext>
                  </a:extLst>
                </a:gridCol>
              </a:tblGrid>
              <a:tr h="44971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72000" marR="36000" marT="36000" marB="3600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72000" marR="36000" marT="36000" marB="3600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72000" marR="36000" marT="36000" marB="36000"/>
                </a:tc>
                <a:extLst>
                  <a:ext uri="{0D108BD9-81ED-4DB2-BD59-A6C34878D82A}">
                    <a16:rowId xmlns:a16="http://schemas.microsoft.com/office/drawing/2014/main" val="3508982556"/>
                  </a:ext>
                </a:extLst>
              </a:tr>
              <a:tr h="449712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72000" marR="36000" marT="36000" marB="3600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72000" marR="36000" marT="36000" marB="3600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72000" marR="36000" marT="36000" marB="36000"/>
                </a:tc>
                <a:extLst>
                  <a:ext uri="{0D108BD9-81ED-4DB2-BD59-A6C34878D82A}">
                    <a16:rowId xmlns:a16="http://schemas.microsoft.com/office/drawing/2014/main" val="1881691873"/>
                  </a:ext>
                </a:extLst>
              </a:tr>
              <a:tr h="449712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72000" marR="36000" marT="36000" marB="3600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72000" marR="36000" marT="36000" marB="3600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72000" marR="36000" marT="36000" marB="36000"/>
                </a:tc>
                <a:extLst>
                  <a:ext uri="{0D108BD9-81ED-4DB2-BD59-A6C34878D82A}">
                    <a16:rowId xmlns:a16="http://schemas.microsoft.com/office/drawing/2014/main" val="3604329283"/>
                  </a:ext>
                </a:extLst>
              </a:tr>
              <a:tr h="449712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72000" marR="36000" marT="36000" marB="3600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72000" marR="36000" marT="36000" marB="3600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72000" marR="36000" marT="36000" marB="36000"/>
                </a:tc>
                <a:extLst>
                  <a:ext uri="{0D108BD9-81ED-4DB2-BD59-A6C34878D82A}">
                    <a16:rowId xmlns:a16="http://schemas.microsoft.com/office/drawing/2014/main" val="795251806"/>
                  </a:ext>
                </a:extLst>
              </a:tr>
              <a:tr h="449712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72000" marR="36000" marT="36000" marB="3600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72000" marR="36000" marT="36000" marB="3600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72000" marR="36000" marT="36000" marB="36000"/>
                </a:tc>
                <a:extLst>
                  <a:ext uri="{0D108BD9-81ED-4DB2-BD59-A6C34878D82A}">
                    <a16:rowId xmlns:a16="http://schemas.microsoft.com/office/drawing/2014/main" val="2527778921"/>
                  </a:ext>
                </a:extLst>
              </a:tr>
              <a:tr h="449712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72000" marR="36000" marT="36000" marB="3600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72000" marR="36000" marT="36000" marB="3600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72000" marR="36000" marT="36000" marB="36000"/>
                </a:tc>
                <a:extLst>
                  <a:ext uri="{0D108BD9-81ED-4DB2-BD59-A6C34878D82A}">
                    <a16:rowId xmlns:a16="http://schemas.microsoft.com/office/drawing/2014/main" val="1615304943"/>
                  </a:ext>
                </a:extLst>
              </a:tr>
              <a:tr h="44971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72000" marR="36000" marT="36000" marB="3600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72000" marR="36000" marT="36000" marB="3600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72000" marR="36000" marT="36000" marB="36000"/>
                </a:tc>
                <a:extLst>
                  <a:ext uri="{0D108BD9-81ED-4DB2-BD59-A6C34878D82A}">
                    <a16:rowId xmlns:a16="http://schemas.microsoft.com/office/drawing/2014/main" val="3123626328"/>
                  </a:ext>
                </a:extLst>
              </a:tr>
              <a:tr h="44971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72000" marR="36000" marT="36000" marB="3600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72000" marR="36000" marT="36000" marB="3600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72000" marR="36000" marT="36000" marB="36000"/>
                </a:tc>
                <a:extLst>
                  <a:ext uri="{0D108BD9-81ED-4DB2-BD59-A6C34878D82A}">
                    <a16:rowId xmlns:a16="http://schemas.microsoft.com/office/drawing/2014/main" val="796009808"/>
                  </a:ext>
                </a:extLst>
              </a:tr>
              <a:tr h="44971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72000" marR="36000" marT="36000" marB="3600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72000" marR="36000" marT="36000" marB="3600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72000" marR="36000" marT="36000" marB="36000"/>
                </a:tc>
                <a:extLst>
                  <a:ext uri="{0D108BD9-81ED-4DB2-BD59-A6C34878D82A}">
                    <a16:rowId xmlns:a16="http://schemas.microsoft.com/office/drawing/2014/main" val="2068903525"/>
                  </a:ext>
                </a:extLst>
              </a:tr>
              <a:tr h="44971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72000" marR="36000" marT="36000" marB="3600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72000" marR="36000" marT="36000" marB="3600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72000" marR="36000" marT="36000" marB="36000"/>
                </a:tc>
                <a:extLst>
                  <a:ext uri="{0D108BD9-81ED-4DB2-BD59-A6C34878D82A}">
                    <a16:rowId xmlns:a16="http://schemas.microsoft.com/office/drawing/2014/main" val="4096347170"/>
                  </a:ext>
                </a:extLst>
              </a:tr>
              <a:tr h="44971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72000" marR="36000" marT="36000" marB="3600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72000" marR="36000" marT="36000" marB="3600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72000" marR="36000" marT="36000" marB="36000"/>
                </a:tc>
                <a:extLst>
                  <a:ext uri="{0D108BD9-81ED-4DB2-BD59-A6C34878D82A}">
                    <a16:rowId xmlns:a16="http://schemas.microsoft.com/office/drawing/2014/main" val="17550833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7482784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 hasCustomPrompt="1"/>
          </p:nvPr>
        </p:nvSpPr>
        <p:spPr>
          <a:xfrm>
            <a:off x="372000" y="1139400"/>
            <a:ext cx="5342400" cy="5037563"/>
          </a:xfrm>
        </p:spPr>
        <p:txBody>
          <a:bodyPr/>
          <a:lstStyle>
            <a:lvl1pPr marL="0" indent="0">
              <a:defRPr/>
            </a:lvl1pPr>
            <a:lvl2pPr marL="0" indent="0">
              <a:defRPr b="1"/>
            </a:lvl2pPr>
            <a:lvl3pPr marL="0" indent="0">
              <a:defRPr/>
            </a:lvl3pPr>
            <a:lvl4pPr marL="0" indent="0">
              <a:defRPr/>
            </a:lvl4pPr>
            <a:lvl5pPr marL="0" indent="0">
              <a:defRPr/>
            </a:lvl5pPr>
          </a:lstStyle>
          <a:p>
            <a:pPr lvl="0"/>
            <a:r>
              <a:rPr lang="ru-RU" dirty="0"/>
              <a:t>Обычный текст</a:t>
            </a:r>
          </a:p>
          <a:p>
            <a:pPr lvl="1"/>
            <a:r>
              <a:rPr lang="ru-RU" dirty="0"/>
              <a:t>Заголовок</a:t>
            </a:r>
          </a:p>
          <a:p>
            <a:pPr lvl="2"/>
            <a:r>
              <a:rPr lang="ru-RU" dirty="0"/>
              <a:t>Список</a:t>
            </a:r>
          </a:p>
          <a:p>
            <a:pPr lvl="3"/>
            <a:r>
              <a:rPr lang="ru-RU" dirty="0"/>
              <a:t>Нумерованный список</a:t>
            </a:r>
          </a:p>
          <a:p>
            <a:pPr lvl="4"/>
            <a:r>
              <a:rPr lang="ru-RU" dirty="0"/>
              <a:t>Крупный текст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E45F4-9346-4B84-8C0C-EA7BECCFEEE7}" type="datetime1">
              <a:rPr lang="ru-RU" smtClean="0"/>
              <a:t>10.06.2019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7BB1C-E94D-4EE2-8664-E54F423C2BB2}" type="slidenum">
              <a:rPr lang="ru-RU" smtClean="0"/>
              <a:t>‹#›</a:t>
            </a:fld>
            <a:endParaRPr lang="ru-RU"/>
          </a:p>
        </p:txBody>
      </p:sp>
      <p:sp>
        <p:nvSpPr>
          <p:cNvPr id="8" name="Рисунок 2"/>
          <p:cNvSpPr>
            <a:spLocks noGrp="1"/>
          </p:cNvSpPr>
          <p:nvPr>
            <p:ph type="pic" idx="13"/>
          </p:nvPr>
        </p:nvSpPr>
        <p:spPr>
          <a:xfrm>
            <a:off x="6096000" y="1139400"/>
            <a:ext cx="5892800" cy="5342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9878813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2000" y="1139400"/>
            <a:ext cx="11616800" cy="53423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  <a:p>
            <a:pPr lvl="5"/>
            <a:r>
              <a:rPr lang="ru-RU" dirty="0"/>
              <a:t>Шестой уровень</a:t>
            </a:r>
          </a:p>
          <a:p>
            <a:pPr lvl="6"/>
            <a:r>
              <a:rPr lang="ru-RU" dirty="0"/>
              <a:t>Седьмой уровень</a:t>
            </a:r>
          </a:p>
          <a:p>
            <a:pPr lvl="7"/>
            <a:r>
              <a:rPr lang="ru-RU" dirty="0"/>
              <a:t>Восьмой уровень</a:t>
            </a:r>
          </a:p>
          <a:p>
            <a:pPr lvl="8"/>
            <a:r>
              <a:rPr lang="ru-RU" dirty="0"/>
              <a:t>Девятый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200">
                <a:solidFill>
                  <a:srgbClr val="004B9C"/>
                </a:solidFill>
              </a:defRPr>
            </a:lvl1pPr>
          </a:lstStyle>
          <a:p>
            <a:fld id="{4406A2CC-9061-4D28-BD22-0FA39F676FE2}" type="datetime1">
              <a:rPr lang="ru-RU" smtClean="0"/>
              <a:t>10.06.2019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004B9C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solidFill>
                  <a:srgbClr val="004B9C"/>
                </a:solidFill>
              </a:defRPr>
            </a:lvl1pPr>
          </a:lstStyle>
          <a:p>
            <a:fld id="{3127BB1C-E94D-4EE2-8664-E54F423C2BB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315803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0_Круп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2000" y="1139400"/>
            <a:ext cx="11616800" cy="5342399"/>
          </a:xfrm>
        </p:spPr>
        <p:txBody>
          <a:bodyPr anchor="ctr"/>
          <a:lstStyle>
            <a:lvl1pPr algn="ctr">
              <a:defRPr sz="6000"/>
            </a:lvl1pPr>
            <a:lvl2pPr algn="ctr">
              <a:defRPr sz="3000"/>
            </a:lvl2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200">
                <a:solidFill>
                  <a:srgbClr val="004B9C"/>
                </a:solidFill>
              </a:defRPr>
            </a:lvl1pPr>
          </a:lstStyle>
          <a:p>
            <a:fld id="{72DDFEBE-74EE-4CC6-BBB1-6F883AAEADBA}" type="datetime1">
              <a:rPr lang="ru-RU" smtClean="0"/>
              <a:t>10.06.2019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004B9C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solidFill>
                  <a:srgbClr val="004B9C"/>
                </a:solidFill>
              </a:defRPr>
            </a:lvl1pPr>
          </a:lstStyle>
          <a:p>
            <a:fld id="{3127BB1C-E94D-4EE2-8664-E54F423C2BB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9898782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Крупный текст с картинк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 hasCustomPrompt="1"/>
          </p:nvPr>
        </p:nvSpPr>
        <p:spPr>
          <a:xfrm>
            <a:off x="372000" y="1139400"/>
            <a:ext cx="6295500" cy="5037563"/>
          </a:xfrm>
        </p:spPr>
        <p:txBody>
          <a:bodyPr/>
          <a:lstStyle>
            <a:lvl1pPr marL="0" indent="0">
              <a:defRPr sz="6000"/>
            </a:lvl1pPr>
            <a:lvl2pPr marL="0" indent="0">
              <a:spcBef>
                <a:spcPts val="2000"/>
              </a:spcBef>
              <a:defRPr sz="4500" b="0"/>
            </a:lvl2pPr>
            <a:lvl3pPr marL="0" indent="0">
              <a:defRPr sz="3000" b="0"/>
            </a:lvl3pPr>
            <a:lvl4pPr marL="625475" indent="-447675">
              <a:spcBef>
                <a:spcPts val="1000"/>
              </a:spcBef>
              <a:defRPr sz="3000"/>
            </a:lvl4pPr>
            <a:lvl5pPr marL="984250" indent="-444500">
              <a:buSzPct val="80000"/>
              <a:buFont typeface="Webdings" panose="05030102010509060703" pitchFamily="18" charset="2"/>
              <a:buChar char=""/>
              <a:defRPr sz="2500"/>
            </a:lvl5pPr>
            <a:lvl6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80000"/>
              <a:buFontTx/>
              <a:buNone/>
              <a:tabLst/>
              <a:defRPr/>
            </a:lvl6pPr>
            <a:lvl7pPr marL="625475" indent="-360363">
              <a:buClr>
                <a:srgbClr val="C4E6FE"/>
              </a:buClr>
              <a:buSzPct val="100000"/>
              <a:buFont typeface="Webdings" panose="05030102010509060703" pitchFamily="18" charset="2"/>
              <a:buChar char="4"/>
              <a:defRPr sz="2000"/>
            </a:lvl7pPr>
            <a:lvl8pPr marL="625475" indent="-266700">
              <a:defRPr sz="2000"/>
            </a:lvl8pPr>
            <a:lvl9pPr>
              <a:defRPr/>
            </a:lvl9pPr>
          </a:lstStyle>
          <a:p>
            <a:pPr lvl="0"/>
            <a:r>
              <a:rPr lang="ru-RU" dirty="0"/>
              <a:t>Крупный текст</a:t>
            </a:r>
          </a:p>
          <a:p>
            <a:pPr lvl="1"/>
            <a:r>
              <a:rPr lang="ru-RU" dirty="0"/>
              <a:t>Средний текст</a:t>
            </a:r>
          </a:p>
          <a:p>
            <a:pPr lvl="2"/>
            <a:r>
              <a:rPr lang="ru-RU" dirty="0"/>
              <a:t>Текст помельче</a:t>
            </a:r>
          </a:p>
          <a:p>
            <a:pPr lvl="3"/>
            <a:r>
              <a:rPr lang="ru-RU" dirty="0"/>
              <a:t>Список</a:t>
            </a:r>
          </a:p>
          <a:p>
            <a:pPr lvl="4"/>
            <a:r>
              <a:rPr lang="ru-RU" dirty="0"/>
              <a:t>Вложенный список</a:t>
            </a:r>
            <a:endParaRPr lang="en-US" dirty="0"/>
          </a:p>
          <a:p>
            <a:pPr lvl="5"/>
            <a:r>
              <a:rPr lang="ru-RU" dirty="0"/>
              <a:t>Уровень 6</a:t>
            </a:r>
          </a:p>
          <a:p>
            <a:pPr lvl="6"/>
            <a:r>
              <a:rPr lang="ru-RU" dirty="0"/>
              <a:t>Уровень 7</a:t>
            </a:r>
          </a:p>
          <a:p>
            <a:pPr lvl="7"/>
            <a:r>
              <a:rPr lang="ru-RU" dirty="0"/>
              <a:t>Уровень 8</a:t>
            </a:r>
          </a:p>
          <a:p>
            <a:pPr lvl="8"/>
            <a:r>
              <a:rPr lang="ru-RU" dirty="0"/>
              <a:t>Большая цифра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4F651-E991-415E-9877-196519CB9060}" type="datetime1">
              <a:rPr lang="ru-RU" smtClean="0"/>
              <a:t>10.06.2019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7BB1C-E94D-4EE2-8664-E54F423C2BB2}" type="slidenum">
              <a:rPr lang="ru-RU" smtClean="0"/>
              <a:t>‹#›</a:t>
            </a:fld>
            <a:endParaRPr lang="ru-RU"/>
          </a:p>
        </p:txBody>
      </p:sp>
      <p:sp>
        <p:nvSpPr>
          <p:cNvPr id="8" name="Рисунок 2"/>
          <p:cNvSpPr>
            <a:spLocks noGrp="1"/>
          </p:cNvSpPr>
          <p:nvPr>
            <p:ph type="pic" idx="13"/>
          </p:nvPr>
        </p:nvSpPr>
        <p:spPr>
          <a:xfrm>
            <a:off x="6858000" y="1139400"/>
            <a:ext cx="5130800" cy="5342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7203973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-9526" y="0"/>
            <a:ext cx="12192001" cy="6858000"/>
          </a:xfrm>
          <a:prstGeom prst="rect">
            <a:avLst/>
          </a:prstGeom>
          <a:solidFill>
            <a:srgbClr val="004B9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Freeform 362"/>
          <p:cNvSpPr>
            <a:spLocks noEditPoints="1"/>
          </p:cNvSpPr>
          <p:nvPr userDrawn="1"/>
        </p:nvSpPr>
        <p:spPr bwMode="auto">
          <a:xfrm>
            <a:off x="5132381" y="1729624"/>
            <a:ext cx="6060061" cy="774616"/>
          </a:xfrm>
          <a:custGeom>
            <a:avLst/>
            <a:gdLst>
              <a:gd name="T0" fmla="*/ 848 w 1007"/>
              <a:gd name="T1" fmla="*/ 6 h 129"/>
              <a:gd name="T2" fmla="*/ 848 w 1007"/>
              <a:gd name="T3" fmla="*/ 126 h 129"/>
              <a:gd name="T4" fmla="*/ 882 w 1007"/>
              <a:gd name="T5" fmla="*/ 126 h 129"/>
              <a:gd name="T6" fmla="*/ 897 w 1007"/>
              <a:gd name="T7" fmla="*/ 2 h 129"/>
              <a:gd name="T8" fmla="*/ 287 w 1007"/>
              <a:gd name="T9" fmla="*/ 126 h 129"/>
              <a:gd name="T10" fmla="*/ 328 w 1007"/>
              <a:gd name="T11" fmla="*/ 26 h 129"/>
              <a:gd name="T12" fmla="*/ 269 w 1007"/>
              <a:gd name="T13" fmla="*/ 26 h 129"/>
              <a:gd name="T14" fmla="*/ 208 w 1007"/>
              <a:gd name="T15" fmla="*/ 45 h 129"/>
              <a:gd name="T16" fmla="*/ 183 w 1007"/>
              <a:gd name="T17" fmla="*/ 6 h 129"/>
              <a:gd name="T18" fmla="*/ 214 w 1007"/>
              <a:gd name="T19" fmla="*/ 68 h 129"/>
              <a:gd name="T20" fmla="*/ 253 w 1007"/>
              <a:gd name="T21" fmla="*/ 126 h 129"/>
              <a:gd name="T22" fmla="*/ 231 w 1007"/>
              <a:gd name="T23" fmla="*/ 48 h 129"/>
              <a:gd name="T24" fmla="*/ 564 w 1007"/>
              <a:gd name="T25" fmla="*/ 65 h 129"/>
              <a:gd name="T26" fmla="*/ 631 w 1007"/>
              <a:gd name="T27" fmla="*/ 110 h 129"/>
              <a:gd name="T28" fmla="*/ 601 w 1007"/>
              <a:gd name="T29" fmla="*/ 3 h 129"/>
              <a:gd name="T30" fmla="*/ 589 w 1007"/>
              <a:gd name="T31" fmla="*/ 96 h 129"/>
              <a:gd name="T32" fmla="*/ 589 w 1007"/>
              <a:gd name="T33" fmla="*/ 35 h 129"/>
              <a:gd name="T34" fmla="*/ 618 w 1007"/>
              <a:gd name="T35" fmla="*/ 65 h 129"/>
              <a:gd name="T36" fmla="*/ 101 w 1007"/>
              <a:gd name="T37" fmla="*/ 21 h 129"/>
              <a:gd name="T38" fmla="*/ 129 w 1007"/>
              <a:gd name="T39" fmla="*/ 128 h 129"/>
              <a:gd name="T40" fmla="*/ 158 w 1007"/>
              <a:gd name="T41" fmla="*/ 21 h 129"/>
              <a:gd name="T42" fmla="*/ 129 w 1007"/>
              <a:gd name="T43" fmla="*/ 108 h 129"/>
              <a:gd name="T44" fmla="*/ 112 w 1007"/>
              <a:gd name="T45" fmla="*/ 66 h 129"/>
              <a:gd name="T46" fmla="*/ 142 w 1007"/>
              <a:gd name="T47" fmla="*/ 35 h 129"/>
              <a:gd name="T48" fmla="*/ 510 w 1007"/>
              <a:gd name="T49" fmla="*/ 6 h 129"/>
              <a:gd name="T50" fmla="*/ 510 w 1007"/>
              <a:gd name="T51" fmla="*/ 126 h 129"/>
              <a:gd name="T52" fmla="*/ 541 w 1007"/>
              <a:gd name="T53" fmla="*/ 86 h 129"/>
              <a:gd name="T54" fmla="*/ 510 w 1007"/>
              <a:gd name="T55" fmla="*/ 6 h 129"/>
              <a:gd name="T56" fmla="*/ 512 w 1007"/>
              <a:gd name="T57" fmla="*/ 72 h 129"/>
              <a:gd name="T58" fmla="*/ 510 w 1007"/>
              <a:gd name="T59" fmla="*/ 24 h 129"/>
              <a:gd name="T60" fmla="*/ 523 w 1007"/>
              <a:gd name="T61" fmla="*/ 71 h 129"/>
              <a:gd name="T62" fmla="*/ 22 w 1007"/>
              <a:gd name="T63" fmla="*/ 26 h 129"/>
              <a:gd name="T64" fmla="*/ 71 w 1007"/>
              <a:gd name="T65" fmla="*/ 126 h 129"/>
              <a:gd name="T66" fmla="*/ 0 w 1007"/>
              <a:gd name="T67" fmla="*/ 126 h 129"/>
              <a:gd name="T68" fmla="*/ 690 w 1007"/>
              <a:gd name="T69" fmla="*/ 37 h 129"/>
              <a:gd name="T70" fmla="*/ 723 w 1007"/>
              <a:gd name="T71" fmla="*/ 3 h 129"/>
              <a:gd name="T72" fmla="*/ 657 w 1007"/>
              <a:gd name="T73" fmla="*/ 66 h 129"/>
              <a:gd name="T74" fmla="*/ 724 w 1007"/>
              <a:gd name="T75" fmla="*/ 129 h 129"/>
              <a:gd name="T76" fmla="*/ 691 w 1007"/>
              <a:gd name="T77" fmla="*/ 96 h 129"/>
              <a:gd name="T78" fmla="*/ 347 w 1007"/>
              <a:gd name="T79" fmla="*/ 6 h 129"/>
              <a:gd name="T80" fmla="*/ 367 w 1007"/>
              <a:gd name="T81" fmla="*/ 68 h 129"/>
              <a:gd name="T82" fmla="*/ 423 w 1007"/>
              <a:gd name="T83" fmla="*/ 126 h 129"/>
              <a:gd name="T84" fmla="*/ 368 w 1007"/>
              <a:gd name="T85" fmla="*/ 48 h 129"/>
              <a:gd name="T86" fmla="*/ 388 w 1007"/>
              <a:gd name="T87" fmla="*/ 31 h 129"/>
              <a:gd name="T88" fmla="*/ 773 w 1007"/>
              <a:gd name="T89" fmla="*/ 96 h 129"/>
              <a:gd name="T90" fmla="*/ 804 w 1007"/>
              <a:gd name="T91" fmla="*/ 25 h 129"/>
              <a:gd name="T92" fmla="*/ 804 w 1007"/>
              <a:gd name="T93" fmla="*/ 3 h 129"/>
              <a:gd name="T94" fmla="*/ 756 w 1007"/>
              <a:gd name="T95" fmla="*/ 111 h 129"/>
              <a:gd name="T96" fmla="*/ 806 w 1007"/>
              <a:gd name="T97" fmla="*/ 108 h 129"/>
              <a:gd name="T98" fmla="*/ 1001 w 1007"/>
              <a:gd name="T99" fmla="*/ 0 h 129"/>
              <a:gd name="T100" fmla="*/ 951 w 1007"/>
              <a:gd name="T101" fmla="*/ 6 h 129"/>
              <a:gd name="T102" fmla="*/ 951 w 1007"/>
              <a:gd name="T103" fmla="*/ 126 h 129"/>
              <a:gd name="T104" fmla="*/ 985 w 1007"/>
              <a:gd name="T105" fmla="*/ 126 h 1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007" h="129">
                <a:moveTo>
                  <a:pt x="897" y="2"/>
                </a:moveTo>
                <a:cubicBezTo>
                  <a:pt x="897" y="2"/>
                  <a:pt x="852" y="44"/>
                  <a:pt x="848" y="48"/>
                </a:cubicBezTo>
                <a:cubicBezTo>
                  <a:pt x="848" y="43"/>
                  <a:pt x="848" y="6"/>
                  <a:pt x="848" y="6"/>
                </a:cubicBezTo>
                <a:cubicBezTo>
                  <a:pt x="826" y="6"/>
                  <a:pt x="826" y="6"/>
                  <a:pt x="826" y="6"/>
                </a:cubicBezTo>
                <a:cubicBezTo>
                  <a:pt x="826" y="126"/>
                  <a:pt x="826" y="126"/>
                  <a:pt x="826" y="126"/>
                </a:cubicBezTo>
                <a:cubicBezTo>
                  <a:pt x="848" y="126"/>
                  <a:pt x="848" y="126"/>
                  <a:pt x="848" y="126"/>
                </a:cubicBezTo>
                <a:cubicBezTo>
                  <a:pt x="848" y="126"/>
                  <a:pt x="848" y="78"/>
                  <a:pt x="848" y="76"/>
                </a:cubicBezTo>
                <a:cubicBezTo>
                  <a:pt x="849" y="76"/>
                  <a:pt x="875" y="51"/>
                  <a:pt x="879" y="47"/>
                </a:cubicBezTo>
                <a:cubicBezTo>
                  <a:pt x="879" y="53"/>
                  <a:pt x="882" y="126"/>
                  <a:pt x="882" y="126"/>
                </a:cubicBezTo>
                <a:cubicBezTo>
                  <a:pt x="904" y="126"/>
                  <a:pt x="904" y="126"/>
                  <a:pt x="904" y="126"/>
                </a:cubicBezTo>
                <a:cubicBezTo>
                  <a:pt x="899" y="0"/>
                  <a:pt x="899" y="0"/>
                  <a:pt x="899" y="0"/>
                </a:cubicBezTo>
                <a:lnTo>
                  <a:pt x="897" y="2"/>
                </a:lnTo>
                <a:close/>
                <a:moveTo>
                  <a:pt x="269" y="26"/>
                </a:moveTo>
                <a:cubicBezTo>
                  <a:pt x="269" y="26"/>
                  <a:pt x="285" y="26"/>
                  <a:pt x="287" y="26"/>
                </a:cubicBezTo>
                <a:cubicBezTo>
                  <a:pt x="287" y="28"/>
                  <a:pt x="287" y="126"/>
                  <a:pt x="287" y="126"/>
                </a:cubicBezTo>
                <a:cubicBezTo>
                  <a:pt x="309" y="126"/>
                  <a:pt x="309" y="126"/>
                  <a:pt x="309" y="126"/>
                </a:cubicBezTo>
                <a:cubicBezTo>
                  <a:pt x="309" y="126"/>
                  <a:pt x="309" y="28"/>
                  <a:pt x="309" y="26"/>
                </a:cubicBezTo>
                <a:cubicBezTo>
                  <a:pt x="311" y="26"/>
                  <a:pt x="328" y="26"/>
                  <a:pt x="328" y="26"/>
                </a:cubicBezTo>
                <a:cubicBezTo>
                  <a:pt x="328" y="6"/>
                  <a:pt x="328" y="6"/>
                  <a:pt x="328" y="6"/>
                </a:cubicBezTo>
                <a:cubicBezTo>
                  <a:pt x="269" y="6"/>
                  <a:pt x="269" y="6"/>
                  <a:pt x="269" y="6"/>
                </a:cubicBezTo>
                <a:lnTo>
                  <a:pt x="269" y="26"/>
                </a:lnTo>
                <a:close/>
                <a:moveTo>
                  <a:pt x="231" y="48"/>
                </a:moveTo>
                <a:cubicBezTo>
                  <a:pt x="229" y="48"/>
                  <a:pt x="219" y="48"/>
                  <a:pt x="219" y="48"/>
                </a:cubicBezTo>
                <a:cubicBezTo>
                  <a:pt x="214" y="48"/>
                  <a:pt x="210" y="47"/>
                  <a:pt x="208" y="45"/>
                </a:cubicBezTo>
                <a:cubicBezTo>
                  <a:pt x="206" y="43"/>
                  <a:pt x="205" y="41"/>
                  <a:pt x="205" y="38"/>
                </a:cubicBezTo>
                <a:cubicBezTo>
                  <a:pt x="205" y="6"/>
                  <a:pt x="205" y="6"/>
                  <a:pt x="205" y="6"/>
                </a:cubicBezTo>
                <a:cubicBezTo>
                  <a:pt x="183" y="6"/>
                  <a:pt x="183" y="6"/>
                  <a:pt x="183" y="6"/>
                </a:cubicBezTo>
                <a:cubicBezTo>
                  <a:pt x="183" y="40"/>
                  <a:pt x="183" y="40"/>
                  <a:pt x="183" y="40"/>
                </a:cubicBezTo>
                <a:cubicBezTo>
                  <a:pt x="183" y="48"/>
                  <a:pt x="186" y="55"/>
                  <a:pt x="192" y="60"/>
                </a:cubicBezTo>
                <a:cubicBezTo>
                  <a:pt x="198" y="65"/>
                  <a:pt x="206" y="68"/>
                  <a:pt x="214" y="68"/>
                </a:cubicBezTo>
                <a:cubicBezTo>
                  <a:pt x="214" y="68"/>
                  <a:pt x="229" y="68"/>
                  <a:pt x="231" y="68"/>
                </a:cubicBezTo>
                <a:cubicBezTo>
                  <a:pt x="231" y="70"/>
                  <a:pt x="231" y="126"/>
                  <a:pt x="231" y="126"/>
                </a:cubicBezTo>
                <a:cubicBezTo>
                  <a:pt x="253" y="126"/>
                  <a:pt x="253" y="126"/>
                  <a:pt x="253" y="126"/>
                </a:cubicBezTo>
                <a:cubicBezTo>
                  <a:pt x="253" y="6"/>
                  <a:pt x="253" y="6"/>
                  <a:pt x="253" y="6"/>
                </a:cubicBezTo>
                <a:cubicBezTo>
                  <a:pt x="231" y="6"/>
                  <a:pt x="231" y="6"/>
                  <a:pt x="231" y="6"/>
                </a:cubicBezTo>
                <a:cubicBezTo>
                  <a:pt x="231" y="6"/>
                  <a:pt x="231" y="46"/>
                  <a:pt x="231" y="48"/>
                </a:cubicBezTo>
                <a:close/>
                <a:moveTo>
                  <a:pt x="601" y="3"/>
                </a:moveTo>
                <a:cubicBezTo>
                  <a:pt x="590" y="3"/>
                  <a:pt x="580" y="9"/>
                  <a:pt x="574" y="21"/>
                </a:cubicBezTo>
                <a:cubicBezTo>
                  <a:pt x="567" y="32"/>
                  <a:pt x="564" y="47"/>
                  <a:pt x="564" y="65"/>
                </a:cubicBezTo>
                <a:cubicBezTo>
                  <a:pt x="564" y="84"/>
                  <a:pt x="567" y="100"/>
                  <a:pt x="573" y="111"/>
                </a:cubicBezTo>
                <a:cubicBezTo>
                  <a:pt x="580" y="122"/>
                  <a:pt x="589" y="128"/>
                  <a:pt x="601" y="128"/>
                </a:cubicBezTo>
                <a:cubicBezTo>
                  <a:pt x="614" y="128"/>
                  <a:pt x="624" y="122"/>
                  <a:pt x="631" y="110"/>
                </a:cubicBezTo>
                <a:cubicBezTo>
                  <a:pt x="637" y="99"/>
                  <a:pt x="640" y="84"/>
                  <a:pt x="640" y="65"/>
                </a:cubicBezTo>
                <a:cubicBezTo>
                  <a:pt x="640" y="47"/>
                  <a:pt x="637" y="32"/>
                  <a:pt x="630" y="21"/>
                </a:cubicBezTo>
                <a:cubicBezTo>
                  <a:pt x="623" y="9"/>
                  <a:pt x="614" y="3"/>
                  <a:pt x="601" y="3"/>
                </a:cubicBezTo>
                <a:close/>
                <a:moveTo>
                  <a:pt x="614" y="97"/>
                </a:moveTo>
                <a:cubicBezTo>
                  <a:pt x="611" y="104"/>
                  <a:pt x="607" y="108"/>
                  <a:pt x="601" y="108"/>
                </a:cubicBezTo>
                <a:cubicBezTo>
                  <a:pt x="596" y="108"/>
                  <a:pt x="592" y="104"/>
                  <a:pt x="589" y="96"/>
                </a:cubicBezTo>
                <a:cubicBezTo>
                  <a:pt x="589" y="96"/>
                  <a:pt x="589" y="96"/>
                  <a:pt x="589" y="96"/>
                </a:cubicBezTo>
                <a:cubicBezTo>
                  <a:pt x="586" y="88"/>
                  <a:pt x="585" y="78"/>
                  <a:pt x="585" y="66"/>
                </a:cubicBezTo>
                <a:cubicBezTo>
                  <a:pt x="585" y="53"/>
                  <a:pt x="586" y="42"/>
                  <a:pt x="589" y="35"/>
                </a:cubicBezTo>
                <a:cubicBezTo>
                  <a:pt x="592" y="27"/>
                  <a:pt x="596" y="23"/>
                  <a:pt x="601" y="23"/>
                </a:cubicBezTo>
                <a:cubicBezTo>
                  <a:pt x="607" y="23"/>
                  <a:pt x="611" y="27"/>
                  <a:pt x="614" y="35"/>
                </a:cubicBezTo>
                <a:cubicBezTo>
                  <a:pt x="617" y="42"/>
                  <a:pt x="618" y="52"/>
                  <a:pt x="618" y="65"/>
                </a:cubicBezTo>
                <a:cubicBezTo>
                  <a:pt x="618" y="78"/>
                  <a:pt x="617" y="89"/>
                  <a:pt x="614" y="97"/>
                </a:cubicBezTo>
                <a:close/>
                <a:moveTo>
                  <a:pt x="129" y="3"/>
                </a:moveTo>
                <a:cubicBezTo>
                  <a:pt x="117" y="3"/>
                  <a:pt x="108" y="9"/>
                  <a:pt x="101" y="21"/>
                </a:cubicBezTo>
                <a:cubicBezTo>
                  <a:pt x="95" y="32"/>
                  <a:pt x="92" y="47"/>
                  <a:pt x="92" y="65"/>
                </a:cubicBezTo>
                <a:cubicBezTo>
                  <a:pt x="92" y="84"/>
                  <a:pt x="95" y="100"/>
                  <a:pt x="101" y="111"/>
                </a:cubicBezTo>
                <a:cubicBezTo>
                  <a:pt x="107" y="122"/>
                  <a:pt x="117" y="128"/>
                  <a:pt x="129" y="128"/>
                </a:cubicBezTo>
                <a:cubicBezTo>
                  <a:pt x="141" y="128"/>
                  <a:pt x="151" y="122"/>
                  <a:pt x="158" y="110"/>
                </a:cubicBezTo>
                <a:cubicBezTo>
                  <a:pt x="165" y="99"/>
                  <a:pt x="168" y="84"/>
                  <a:pt x="168" y="65"/>
                </a:cubicBezTo>
                <a:cubicBezTo>
                  <a:pt x="168" y="47"/>
                  <a:pt x="165" y="32"/>
                  <a:pt x="158" y="21"/>
                </a:cubicBezTo>
                <a:cubicBezTo>
                  <a:pt x="151" y="9"/>
                  <a:pt x="141" y="3"/>
                  <a:pt x="129" y="3"/>
                </a:cubicBezTo>
                <a:close/>
                <a:moveTo>
                  <a:pt x="141" y="97"/>
                </a:moveTo>
                <a:cubicBezTo>
                  <a:pt x="138" y="104"/>
                  <a:pt x="134" y="108"/>
                  <a:pt x="129" y="108"/>
                </a:cubicBezTo>
                <a:cubicBezTo>
                  <a:pt x="124" y="108"/>
                  <a:pt x="120" y="104"/>
                  <a:pt x="117" y="96"/>
                </a:cubicBezTo>
                <a:cubicBezTo>
                  <a:pt x="117" y="96"/>
                  <a:pt x="117" y="96"/>
                  <a:pt x="117" y="96"/>
                </a:cubicBezTo>
                <a:cubicBezTo>
                  <a:pt x="114" y="88"/>
                  <a:pt x="112" y="78"/>
                  <a:pt x="112" y="66"/>
                </a:cubicBezTo>
                <a:cubicBezTo>
                  <a:pt x="112" y="53"/>
                  <a:pt x="114" y="42"/>
                  <a:pt x="117" y="35"/>
                </a:cubicBezTo>
                <a:cubicBezTo>
                  <a:pt x="120" y="27"/>
                  <a:pt x="124" y="23"/>
                  <a:pt x="129" y="23"/>
                </a:cubicBezTo>
                <a:cubicBezTo>
                  <a:pt x="135" y="23"/>
                  <a:pt x="139" y="27"/>
                  <a:pt x="142" y="35"/>
                </a:cubicBezTo>
                <a:cubicBezTo>
                  <a:pt x="145" y="42"/>
                  <a:pt x="146" y="52"/>
                  <a:pt x="146" y="65"/>
                </a:cubicBezTo>
                <a:cubicBezTo>
                  <a:pt x="146" y="78"/>
                  <a:pt x="144" y="89"/>
                  <a:pt x="141" y="97"/>
                </a:cubicBezTo>
                <a:close/>
                <a:moveTo>
                  <a:pt x="510" y="6"/>
                </a:moveTo>
                <a:cubicBezTo>
                  <a:pt x="487" y="6"/>
                  <a:pt x="487" y="6"/>
                  <a:pt x="487" y="6"/>
                </a:cubicBezTo>
                <a:cubicBezTo>
                  <a:pt x="487" y="126"/>
                  <a:pt x="487" y="126"/>
                  <a:pt x="487" y="126"/>
                </a:cubicBezTo>
                <a:cubicBezTo>
                  <a:pt x="510" y="126"/>
                  <a:pt x="510" y="126"/>
                  <a:pt x="510" y="126"/>
                </a:cubicBezTo>
                <a:cubicBezTo>
                  <a:pt x="510" y="126"/>
                  <a:pt x="510" y="95"/>
                  <a:pt x="510" y="91"/>
                </a:cubicBezTo>
                <a:cubicBezTo>
                  <a:pt x="514" y="95"/>
                  <a:pt x="518" y="97"/>
                  <a:pt x="523" y="97"/>
                </a:cubicBezTo>
                <a:cubicBezTo>
                  <a:pt x="531" y="97"/>
                  <a:pt x="537" y="93"/>
                  <a:pt x="541" y="86"/>
                </a:cubicBezTo>
                <a:cubicBezTo>
                  <a:pt x="547" y="78"/>
                  <a:pt x="549" y="67"/>
                  <a:pt x="549" y="52"/>
                </a:cubicBezTo>
                <a:cubicBezTo>
                  <a:pt x="549" y="42"/>
                  <a:pt x="547" y="33"/>
                  <a:pt x="543" y="25"/>
                </a:cubicBezTo>
                <a:cubicBezTo>
                  <a:pt x="536" y="12"/>
                  <a:pt x="525" y="6"/>
                  <a:pt x="510" y="6"/>
                </a:cubicBezTo>
                <a:close/>
                <a:moveTo>
                  <a:pt x="523" y="71"/>
                </a:moveTo>
                <a:cubicBezTo>
                  <a:pt x="522" y="74"/>
                  <a:pt x="520" y="76"/>
                  <a:pt x="518" y="76"/>
                </a:cubicBezTo>
                <a:cubicBezTo>
                  <a:pt x="515" y="76"/>
                  <a:pt x="514" y="74"/>
                  <a:pt x="512" y="72"/>
                </a:cubicBezTo>
                <a:cubicBezTo>
                  <a:pt x="510" y="69"/>
                  <a:pt x="510" y="65"/>
                  <a:pt x="510" y="59"/>
                </a:cubicBezTo>
                <a:cubicBezTo>
                  <a:pt x="510" y="59"/>
                  <a:pt x="510" y="27"/>
                  <a:pt x="510" y="24"/>
                </a:cubicBezTo>
                <a:cubicBezTo>
                  <a:pt x="510" y="24"/>
                  <a:pt x="510" y="24"/>
                  <a:pt x="510" y="24"/>
                </a:cubicBezTo>
                <a:cubicBezTo>
                  <a:pt x="515" y="24"/>
                  <a:pt x="519" y="27"/>
                  <a:pt x="522" y="32"/>
                </a:cubicBezTo>
                <a:cubicBezTo>
                  <a:pt x="525" y="37"/>
                  <a:pt x="526" y="46"/>
                  <a:pt x="526" y="57"/>
                </a:cubicBezTo>
                <a:cubicBezTo>
                  <a:pt x="526" y="63"/>
                  <a:pt x="525" y="68"/>
                  <a:pt x="523" y="71"/>
                </a:cubicBezTo>
                <a:close/>
                <a:moveTo>
                  <a:pt x="0" y="126"/>
                </a:moveTo>
                <a:cubicBezTo>
                  <a:pt x="22" y="126"/>
                  <a:pt x="22" y="126"/>
                  <a:pt x="22" y="126"/>
                </a:cubicBezTo>
                <a:cubicBezTo>
                  <a:pt x="22" y="126"/>
                  <a:pt x="22" y="28"/>
                  <a:pt x="22" y="26"/>
                </a:cubicBezTo>
                <a:cubicBezTo>
                  <a:pt x="49" y="26"/>
                  <a:pt x="49" y="26"/>
                  <a:pt x="49" y="26"/>
                </a:cubicBezTo>
                <a:cubicBezTo>
                  <a:pt x="49" y="28"/>
                  <a:pt x="49" y="126"/>
                  <a:pt x="49" y="126"/>
                </a:cubicBezTo>
                <a:cubicBezTo>
                  <a:pt x="71" y="126"/>
                  <a:pt x="71" y="126"/>
                  <a:pt x="71" y="126"/>
                </a:cubicBezTo>
                <a:cubicBezTo>
                  <a:pt x="71" y="6"/>
                  <a:pt x="71" y="6"/>
                  <a:pt x="71" y="6"/>
                </a:cubicBezTo>
                <a:cubicBezTo>
                  <a:pt x="0" y="6"/>
                  <a:pt x="0" y="6"/>
                  <a:pt x="0" y="6"/>
                </a:cubicBezTo>
                <a:lnTo>
                  <a:pt x="0" y="126"/>
                </a:lnTo>
                <a:close/>
                <a:moveTo>
                  <a:pt x="691" y="96"/>
                </a:moveTo>
                <a:cubicBezTo>
                  <a:pt x="684" y="88"/>
                  <a:pt x="680" y="78"/>
                  <a:pt x="680" y="66"/>
                </a:cubicBezTo>
                <a:cubicBezTo>
                  <a:pt x="680" y="54"/>
                  <a:pt x="684" y="44"/>
                  <a:pt x="690" y="37"/>
                </a:cubicBezTo>
                <a:cubicBezTo>
                  <a:pt x="697" y="29"/>
                  <a:pt x="708" y="25"/>
                  <a:pt x="722" y="25"/>
                </a:cubicBezTo>
                <a:cubicBezTo>
                  <a:pt x="723" y="25"/>
                  <a:pt x="723" y="25"/>
                  <a:pt x="723" y="25"/>
                </a:cubicBezTo>
                <a:cubicBezTo>
                  <a:pt x="723" y="3"/>
                  <a:pt x="723" y="3"/>
                  <a:pt x="723" y="3"/>
                </a:cubicBezTo>
                <a:cubicBezTo>
                  <a:pt x="722" y="3"/>
                  <a:pt x="722" y="3"/>
                  <a:pt x="722" y="3"/>
                </a:cubicBezTo>
                <a:cubicBezTo>
                  <a:pt x="700" y="3"/>
                  <a:pt x="684" y="9"/>
                  <a:pt x="672" y="21"/>
                </a:cubicBezTo>
                <a:cubicBezTo>
                  <a:pt x="662" y="32"/>
                  <a:pt x="657" y="47"/>
                  <a:pt x="657" y="66"/>
                </a:cubicBezTo>
                <a:cubicBezTo>
                  <a:pt x="657" y="85"/>
                  <a:pt x="662" y="100"/>
                  <a:pt x="674" y="111"/>
                </a:cubicBezTo>
                <a:cubicBezTo>
                  <a:pt x="685" y="123"/>
                  <a:pt x="702" y="129"/>
                  <a:pt x="722" y="129"/>
                </a:cubicBezTo>
                <a:cubicBezTo>
                  <a:pt x="724" y="129"/>
                  <a:pt x="724" y="129"/>
                  <a:pt x="724" y="129"/>
                </a:cubicBezTo>
                <a:cubicBezTo>
                  <a:pt x="724" y="108"/>
                  <a:pt x="724" y="108"/>
                  <a:pt x="724" y="108"/>
                </a:cubicBezTo>
                <a:cubicBezTo>
                  <a:pt x="722" y="108"/>
                  <a:pt x="722" y="108"/>
                  <a:pt x="722" y="108"/>
                </a:cubicBezTo>
                <a:cubicBezTo>
                  <a:pt x="709" y="108"/>
                  <a:pt x="698" y="104"/>
                  <a:pt x="691" y="96"/>
                </a:cubicBezTo>
                <a:close/>
                <a:moveTo>
                  <a:pt x="402" y="13"/>
                </a:moveTo>
                <a:cubicBezTo>
                  <a:pt x="397" y="8"/>
                  <a:pt x="389" y="6"/>
                  <a:pt x="380" y="6"/>
                </a:cubicBezTo>
                <a:cubicBezTo>
                  <a:pt x="347" y="6"/>
                  <a:pt x="347" y="6"/>
                  <a:pt x="347" y="6"/>
                </a:cubicBezTo>
                <a:cubicBezTo>
                  <a:pt x="343" y="126"/>
                  <a:pt x="343" y="126"/>
                  <a:pt x="343" y="126"/>
                </a:cubicBezTo>
                <a:cubicBezTo>
                  <a:pt x="365" y="126"/>
                  <a:pt x="365" y="126"/>
                  <a:pt x="365" y="126"/>
                </a:cubicBezTo>
                <a:cubicBezTo>
                  <a:pt x="365" y="126"/>
                  <a:pt x="367" y="70"/>
                  <a:pt x="367" y="68"/>
                </a:cubicBezTo>
                <a:cubicBezTo>
                  <a:pt x="369" y="68"/>
                  <a:pt x="393" y="68"/>
                  <a:pt x="395" y="68"/>
                </a:cubicBezTo>
                <a:cubicBezTo>
                  <a:pt x="395" y="70"/>
                  <a:pt x="401" y="126"/>
                  <a:pt x="401" y="126"/>
                </a:cubicBezTo>
                <a:cubicBezTo>
                  <a:pt x="423" y="126"/>
                  <a:pt x="423" y="126"/>
                  <a:pt x="423" y="126"/>
                </a:cubicBezTo>
                <a:cubicBezTo>
                  <a:pt x="413" y="38"/>
                  <a:pt x="413" y="38"/>
                  <a:pt x="413" y="38"/>
                </a:cubicBezTo>
                <a:cubicBezTo>
                  <a:pt x="413" y="27"/>
                  <a:pt x="409" y="18"/>
                  <a:pt x="402" y="13"/>
                </a:cubicBezTo>
                <a:close/>
                <a:moveTo>
                  <a:pt x="368" y="48"/>
                </a:moveTo>
                <a:cubicBezTo>
                  <a:pt x="368" y="46"/>
                  <a:pt x="368" y="28"/>
                  <a:pt x="368" y="26"/>
                </a:cubicBezTo>
                <a:cubicBezTo>
                  <a:pt x="370" y="26"/>
                  <a:pt x="376" y="26"/>
                  <a:pt x="376" y="26"/>
                </a:cubicBezTo>
                <a:cubicBezTo>
                  <a:pt x="382" y="26"/>
                  <a:pt x="386" y="28"/>
                  <a:pt x="388" y="31"/>
                </a:cubicBezTo>
                <a:cubicBezTo>
                  <a:pt x="390" y="34"/>
                  <a:pt x="392" y="40"/>
                  <a:pt x="392" y="48"/>
                </a:cubicBezTo>
                <a:lnTo>
                  <a:pt x="368" y="48"/>
                </a:lnTo>
                <a:close/>
                <a:moveTo>
                  <a:pt x="773" y="96"/>
                </a:moveTo>
                <a:cubicBezTo>
                  <a:pt x="766" y="88"/>
                  <a:pt x="763" y="78"/>
                  <a:pt x="763" y="66"/>
                </a:cubicBezTo>
                <a:cubicBezTo>
                  <a:pt x="763" y="54"/>
                  <a:pt x="766" y="44"/>
                  <a:pt x="773" y="37"/>
                </a:cubicBezTo>
                <a:cubicBezTo>
                  <a:pt x="780" y="29"/>
                  <a:pt x="790" y="25"/>
                  <a:pt x="804" y="25"/>
                </a:cubicBezTo>
                <a:cubicBezTo>
                  <a:pt x="806" y="25"/>
                  <a:pt x="806" y="25"/>
                  <a:pt x="806" y="25"/>
                </a:cubicBezTo>
                <a:cubicBezTo>
                  <a:pt x="806" y="3"/>
                  <a:pt x="806" y="3"/>
                  <a:pt x="806" y="3"/>
                </a:cubicBezTo>
                <a:cubicBezTo>
                  <a:pt x="804" y="3"/>
                  <a:pt x="804" y="3"/>
                  <a:pt x="804" y="3"/>
                </a:cubicBezTo>
                <a:cubicBezTo>
                  <a:pt x="783" y="3"/>
                  <a:pt x="766" y="9"/>
                  <a:pt x="755" y="21"/>
                </a:cubicBezTo>
                <a:cubicBezTo>
                  <a:pt x="744" y="32"/>
                  <a:pt x="739" y="47"/>
                  <a:pt x="739" y="66"/>
                </a:cubicBezTo>
                <a:cubicBezTo>
                  <a:pt x="739" y="85"/>
                  <a:pt x="745" y="100"/>
                  <a:pt x="756" y="111"/>
                </a:cubicBezTo>
                <a:cubicBezTo>
                  <a:pt x="768" y="123"/>
                  <a:pt x="784" y="129"/>
                  <a:pt x="805" y="129"/>
                </a:cubicBezTo>
                <a:cubicBezTo>
                  <a:pt x="806" y="129"/>
                  <a:pt x="806" y="129"/>
                  <a:pt x="806" y="129"/>
                </a:cubicBezTo>
                <a:cubicBezTo>
                  <a:pt x="806" y="108"/>
                  <a:pt x="806" y="108"/>
                  <a:pt x="806" y="108"/>
                </a:cubicBezTo>
                <a:cubicBezTo>
                  <a:pt x="805" y="108"/>
                  <a:pt x="805" y="108"/>
                  <a:pt x="805" y="108"/>
                </a:cubicBezTo>
                <a:cubicBezTo>
                  <a:pt x="791" y="108"/>
                  <a:pt x="780" y="104"/>
                  <a:pt x="773" y="96"/>
                </a:cubicBezTo>
                <a:close/>
                <a:moveTo>
                  <a:pt x="1001" y="0"/>
                </a:moveTo>
                <a:cubicBezTo>
                  <a:pt x="999" y="2"/>
                  <a:pt x="999" y="2"/>
                  <a:pt x="999" y="2"/>
                </a:cubicBezTo>
                <a:cubicBezTo>
                  <a:pt x="999" y="2"/>
                  <a:pt x="955" y="44"/>
                  <a:pt x="951" y="48"/>
                </a:cubicBezTo>
                <a:cubicBezTo>
                  <a:pt x="951" y="43"/>
                  <a:pt x="951" y="6"/>
                  <a:pt x="951" y="6"/>
                </a:cubicBezTo>
                <a:cubicBezTo>
                  <a:pt x="929" y="6"/>
                  <a:pt x="929" y="6"/>
                  <a:pt x="929" y="6"/>
                </a:cubicBezTo>
                <a:cubicBezTo>
                  <a:pt x="929" y="126"/>
                  <a:pt x="929" y="126"/>
                  <a:pt x="929" y="126"/>
                </a:cubicBezTo>
                <a:cubicBezTo>
                  <a:pt x="951" y="126"/>
                  <a:pt x="951" y="126"/>
                  <a:pt x="951" y="126"/>
                </a:cubicBezTo>
                <a:cubicBezTo>
                  <a:pt x="951" y="126"/>
                  <a:pt x="951" y="78"/>
                  <a:pt x="951" y="76"/>
                </a:cubicBezTo>
                <a:cubicBezTo>
                  <a:pt x="951" y="76"/>
                  <a:pt x="978" y="51"/>
                  <a:pt x="981" y="47"/>
                </a:cubicBezTo>
                <a:cubicBezTo>
                  <a:pt x="982" y="53"/>
                  <a:pt x="985" y="126"/>
                  <a:pt x="985" y="126"/>
                </a:cubicBezTo>
                <a:cubicBezTo>
                  <a:pt x="1007" y="126"/>
                  <a:pt x="1007" y="126"/>
                  <a:pt x="1007" y="126"/>
                </a:cubicBezTo>
                <a:lnTo>
                  <a:pt x="100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97696"/>
            <a:ext cx="3410858" cy="5645047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32380" y="3047399"/>
            <a:ext cx="6306020" cy="1144801"/>
          </a:xfrm>
        </p:spPr>
        <p:txBody>
          <a:bodyPr anchor="t"/>
          <a:lstStyle>
            <a:lvl1pPr algn="l">
              <a:defRPr sz="45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132379" y="4183639"/>
            <a:ext cx="6306021" cy="1447200"/>
          </a:xfrm>
        </p:spPr>
        <p:txBody>
          <a:bodyPr/>
          <a:lstStyle>
            <a:lvl1pPr marL="0" indent="0" algn="l">
              <a:buNone/>
              <a:defRPr sz="3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5132378" y="6356350"/>
            <a:ext cx="3634821" cy="365125"/>
          </a:xfrm>
        </p:spPr>
        <p:txBody>
          <a:bodyPr lIns="0" tIns="0" rIns="0" bIns="0" anchor="t"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fld id="{085F34D5-7535-4357-B4DC-A4FFFEC93B39}" type="datetime1">
              <a:rPr lang="ru-RU" smtClean="0"/>
              <a:t>10.06.2019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767200" y="6356350"/>
            <a:ext cx="2671200" cy="365125"/>
          </a:xfrm>
        </p:spPr>
        <p:txBody>
          <a:bodyPr lIns="0" tIns="0" rIns="0" bIns="0" anchor="t"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pPr algn="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3136240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2000" y="1139400"/>
            <a:ext cx="3434400" cy="53423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  <a:p>
            <a:pPr lvl="5"/>
            <a:r>
              <a:rPr lang="ru-RU" dirty="0"/>
              <a:t>Шестой уровень</a:t>
            </a:r>
          </a:p>
          <a:p>
            <a:pPr lvl="6"/>
            <a:r>
              <a:rPr lang="ru-RU" dirty="0"/>
              <a:t>Седьмой уровень</a:t>
            </a:r>
          </a:p>
          <a:p>
            <a:pPr lvl="7"/>
            <a:r>
              <a:rPr lang="ru-RU" dirty="0"/>
              <a:t>Восьмой уровень</a:t>
            </a:r>
          </a:p>
          <a:p>
            <a:pPr lvl="8"/>
            <a:r>
              <a:rPr lang="ru-RU" dirty="0"/>
              <a:t>Девятый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200">
                <a:solidFill>
                  <a:srgbClr val="004B9C"/>
                </a:solidFill>
              </a:defRPr>
            </a:lvl1pPr>
          </a:lstStyle>
          <a:p>
            <a:fld id="{33EA508A-FCC2-4FE4-A222-BCBBC445567A}" type="datetime1">
              <a:rPr lang="ru-RU" smtClean="0"/>
              <a:t>10.06.2019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004B9C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solidFill>
                  <a:srgbClr val="004B9C"/>
                </a:solidFill>
              </a:defRPr>
            </a:lvl1pPr>
          </a:lstStyle>
          <a:p>
            <a:fld id="{3127BB1C-E94D-4EE2-8664-E54F423C2BB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idx="13"/>
          </p:nvPr>
        </p:nvSpPr>
        <p:spPr>
          <a:xfrm>
            <a:off x="4191525" y="1139400"/>
            <a:ext cx="3430875" cy="53423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  <a:p>
            <a:pPr lvl="5"/>
            <a:r>
              <a:rPr lang="ru-RU" dirty="0"/>
              <a:t>Шестой уровень</a:t>
            </a:r>
          </a:p>
          <a:p>
            <a:pPr lvl="6"/>
            <a:r>
              <a:rPr lang="ru-RU" dirty="0"/>
              <a:t>Седьмой уровень</a:t>
            </a:r>
          </a:p>
          <a:p>
            <a:pPr lvl="7"/>
            <a:r>
              <a:rPr lang="ru-RU" dirty="0"/>
              <a:t>Восьмой уровень</a:t>
            </a:r>
          </a:p>
          <a:p>
            <a:pPr lvl="8"/>
            <a:r>
              <a:rPr lang="ru-RU" dirty="0"/>
              <a:t>Девятый уровень</a:t>
            </a:r>
          </a:p>
        </p:txBody>
      </p:sp>
      <p:sp>
        <p:nvSpPr>
          <p:cNvPr id="10" name="Объект 2"/>
          <p:cNvSpPr>
            <a:spLocks noGrp="1"/>
          </p:cNvSpPr>
          <p:nvPr>
            <p:ph idx="14"/>
          </p:nvPr>
        </p:nvSpPr>
        <p:spPr>
          <a:xfrm>
            <a:off x="7992000" y="1139400"/>
            <a:ext cx="3996800" cy="53423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  <a:p>
            <a:pPr lvl="5"/>
            <a:r>
              <a:rPr lang="ru-RU" dirty="0"/>
              <a:t>Шестой уровень</a:t>
            </a:r>
          </a:p>
          <a:p>
            <a:pPr lvl="6"/>
            <a:r>
              <a:rPr lang="ru-RU" dirty="0"/>
              <a:t>Седьмой уровень</a:t>
            </a:r>
          </a:p>
          <a:p>
            <a:pPr lvl="7"/>
            <a:r>
              <a:rPr lang="ru-RU" dirty="0"/>
              <a:t>Восьмой уровень</a:t>
            </a:r>
          </a:p>
          <a:p>
            <a:pPr lvl="8"/>
            <a:r>
              <a:rPr lang="ru-RU" dirty="0"/>
              <a:t>Девятый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30016331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2000" y="3810600"/>
            <a:ext cx="3434400" cy="2671199"/>
          </a:xfrm>
        </p:spPr>
        <p:txBody>
          <a:bodyPr/>
          <a:lstStyle>
            <a:lvl2pPr>
              <a:defRPr/>
            </a:lvl2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Заголовок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200">
                <a:solidFill>
                  <a:srgbClr val="004B9C"/>
                </a:solidFill>
              </a:defRPr>
            </a:lvl1pPr>
          </a:lstStyle>
          <a:p>
            <a:fld id="{DFEC756E-B63E-4023-BDEF-4E8E7F4180B3}" type="datetime1">
              <a:rPr lang="ru-RU" smtClean="0"/>
              <a:t>10.06.2019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004B9C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solidFill>
                  <a:srgbClr val="004B9C"/>
                </a:solidFill>
              </a:defRPr>
            </a:lvl1pPr>
          </a:lstStyle>
          <a:p>
            <a:fld id="{3127BB1C-E94D-4EE2-8664-E54F423C2BB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idx="13"/>
          </p:nvPr>
        </p:nvSpPr>
        <p:spPr>
          <a:xfrm>
            <a:off x="4191525" y="3810600"/>
            <a:ext cx="3430875" cy="26711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Заголовок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0" name="Объект 2"/>
          <p:cNvSpPr>
            <a:spLocks noGrp="1"/>
          </p:cNvSpPr>
          <p:nvPr>
            <p:ph idx="14"/>
          </p:nvPr>
        </p:nvSpPr>
        <p:spPr>
          <a:xfrm>
            <a:off x="7992000" y="3810600"/>
            <a:ext cx="3447100" cy="26711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Заголовок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1" name="Рисунок 2"/>
          <p:cNvSpPr>
            <a:spLocks noGrp="1"/>
          </p:cNvSpPr>
          <p:nvPr>
            <p:ph type="pic" idx="15"/>
          </p:nvPr>
        </p:nvSpPr>
        <p:spPr>
          <a:xfrm>
            <a:off x="372000" y="1139399"/>
            <a:ext cx="3434400" cy="228960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2" name="Рисунок 2"/>
          <p:cNvSpPr>
            <a:spLocks noGrp="1"/>
          </p:cNvSpPr>
          <p:nvPr>
            <p:ph type="pic" idx="16"/>
          </p:nvPr>
        </p:nvSpPr>
        <p:spPr>
          <a:xfrm>
            <a:off x="4194700" y="1139399"/>
            <a:ext cx="3434400" cy="228960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3" name="Рисунок 2"/>
          <p:cNvSpPr>
            <a:spLocks noGrp="1"/>
          </p:cNvSpPr>
          <p:nvPr>
            <p:ph type="pic" idx="17"/>
          </p:nvPr>
        </p:nvSpPr>
        <p:spPr>
          <a:xfrm>
            <a:off x="8004700" y="1139399"/>
            <a:ext cx="3434400" cy="228960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627303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372000" y="1153088"/>
            <a:ext cx="4952927" cy="2275911"/>
          </a:xfrm>
        </p:spPr>
        <p:txBody>
          <a:bodyPr/>
          <a:lstStyle>
            <a:lvl2pPr>
              <a:defRPr/>
            </a:lvl2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1"/>
            <a:r>
              <a:rPr lang="ru-RU" dirty="0"/>
              <a:t>Название </a:t>
            </a:r>
            <a:r>
              <a:rPr lang="ru-RU" dirty="0" err="1"/>
              <a:t>таймлайна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200">
                <a:solidFill>
                  <a:srgbClr val="004B9C"/>
                </a:solidFill>
              </a:defRPr>
            </a:lvl1pPr>
          </a:lstStyle>
          <a:p>
            <a:fld id="{69249CCB-1B6E-4C8C-8BBB-F6F01E801FBA}" type="datetime1">
              <a:rPr lang="ru-RU" smtClean="0"/>
              <a:t>10.06.2019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004B9C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solidFill>
                  <a:srgbClr val="004B9C"/>
                </a:solidFill>
              </a:defRPr>
            </a:lvl1pPr>
          </a:lstStyle>
          <a:p>
            <a:fld id="{3127BB1C-E94D-4EE2-8664-E54F423C2BB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51" name="Объект 2"/>
          <p:cNvSpPr>
            <a:spLocks noGrp="1"/>
          </p:cNvSpPr>
          <p:nvPr>
            <p:ph idx="13"/>
          </p:nvPr>
        </p:nvSpPr>
        <p:spPr>
          <a:xfrm>
            <a:off x="5714400" y="1153089"/>
            <a:ext cx="6274400" cy="2275911"/>
          </a:xfrm>
        </p:spPr>
        <p:txBody>
          <a:bodyPr/>
          <a:lstStyle>
            <a:lvl1pPr>
              <a:spcBef>
                <a:spcPts val="0"/>
              </a:spcBef>
              <a:defRPr sz="1500"/>
            </a:lvl1pPr>
            <a:lvl2pPr>
              <a:spcBef>
                <a:spcPts val="0"/>
              </a:spcBef>
              <a:defRPr sz="2000"/>
            </a:lvl2pPr>
            <a:lvl3pPr>
              <a:defRPr sz="1500"/>
            </a:lvl3pPr>
            <a:lvl4pPr marL="266700" indent="-266700">
              <a:defRPr sz="1500"/>
            </a:lvl4pPr>
            <a:lvl5pPr marL="266700" indent="-266700">
              <a:defRPr sz="1500"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Заголовок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68093666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372000" y="1506614"/>
            <a:ext cx="3434400" cy="1144801"/>
          </a:xfrm>
        </p:spPr>
        <p:txBody>
          <a:bodyPr/>
          <a:lstStyle>
            <a:lvl1pPr algn="ctr">
              <a:lnSpc>
                <a:spcPct val="90000"/>
              </a:lnSpc>
              <a:defRPr sz="3000" b="1"/>
            </a:lvl1pPr>
            <a:lvl2pPr>
              <a:defRPr/>
            </a:lvl2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ru-RU" dirty="0"/>
              <a:t>Название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200">
                <a:solidFill>
                  <a:srgbClr val="004B9C"/>
                </a:solidFill>
              </a:defRPr>
            </a:lvl1pPr>
          </a:lstStyle>
          <a:p>
            <a:fld id="{D708B85B-A8AD-4D2A-9ACD-864520C13F3F}" type="datetime1">
              <a:rPr lang="ru-RU" smtClean="0"/>
              <a:t>10.06.2019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004B9C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solidFill>
                  <a:srgbClr val="004B9C"/>
                </a:solidFill>
              </a:defRPr>
            </a:lvl1pPr>
          </a:lstStyle>
          <a:p>
            <a:fld id="{3127BB1C-E94D-4EE2-8664-E54F423C2BB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Рисунок 2"/>
          <p:cNvSpPr>
            <a:spLocks noGrp="1"/>
          </p:cNvSpPr>
          <p:nvPr>
            <p:ph type="pic" idx="15"/>
          </p:nvPr>
        </p:nvSpPr>
        <p:spPr>
          <a:xfrm>
            <a:off x="372000" y="3062514"/>
            <a:ext cx="3434400" cy="1511286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23" name="Объект 2"/>
          <p:cNvSpPr>
            <a:spLocks noGrp="1"/>
          </p:cNvSpPr>
          <p:nvPr>
            <p:ph idx="18" hasCustomPrompt="1"/>
          </p:nvPr>
        </p:nvSpPr>
        <p:spPr>
          <a:xfrm>
            <a:off x="372000" y="4970513"/>
            <a:ext cx="3434400" cy="1511287"/>
          </a:xfrm>
        </p:spPr>
        <p:txBody>
          <a:bodyPr/>
          <a:lstStyle>
            <a:lvl1pPr algn="ctr">
              <a:defRPr sz="3000" b="1">
                <a:solidFill>
                  <a:srgbClr val="FF0000"/>
                </a:solidFill>
              </a:defRPr>
            </a:lvl1pPr>
            <a:lvl2pPr algn="ctr">
              <a:defRPr sz="2000" b="0"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ru-RU" dirty="0"/>
              <a:t>ЦИФРА</a:t>
            </a:r>
          </a:p>
          <a:p>
            <a:pPr lvl="1"/>
            <a:r>
              <a:rPr lang="ru-RU" dirty="0"/>
              <a:t>Подпись к цифре</a:t>
            </a:r>
          </a:p>
        </p:txBody>
      </p:sp>
      <p:sp>
        <p:nvSpPr>
          <p:cNvPr id="26" name="Объект 2"/>
          <p:cNvSpPr>
            <a:spLocks noGrp="1"/>
          </p:cNvSpPr>
          <p:nvPr>
            <p:ph idx="19" hasCustomPrompt="1"/>
          </p:nvPr>
        </p:nvSpPr>
        <p:spPr>
          <a:xfrm>
            <a:off x="4188000" y="1506614"/>
            <a:ext cx="3812475" cy="1144801"/>
          </a:xfrm>
        </p:spPr>
        <p:txBody>
          <a:bodyPr/>
          <a:lstStyle>
            <a:lvl1pPr algn="ctr">
              <a:lnSpc>
                <a:spcPct val="90000"/>
              </a:lnSpc>
              <a:defRPr sz="3000" b="1"/>
            </a:lvl1pPr>
            <a:lvl2pPr>
              <a:defRPr/>
            </a:lvl2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ru-RU" dirty="0"/>
              <a:t>Название</a:t>
            </a:r>
          </a:p>
        </p:txBody>
      </p:sp>
      <p:sp>
        <p:nvSpPr>
          <p:cNvPr id="27" name="Рисунок 2"/>
          <p:cNvSpPr>
            <a:spLocks noGrp="1"/>
          </p:cNvSpPr>
          <p:nvPr>
            <p:ph type="pic" idx="20"/>
          </p:nvPr>
        </p:nvSpPr>
        <p:spPr>
          <a:xfrm>
            <a:off x="4188000" y="3062514"/>
            <a:ext cx="3812475" cy="1511286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28" name="Объект 2"/>
          <p:cNvSpPr>
            <a:spLocks noGrp="1"/>
          </p:cNvSpPr>
          <p:nvPr>
            <p:ph idx="21" hasCustomPrompt="1"/>
          </p:nvPr>
        </p:nvSpPr>
        <p:spPr>
          <a:xfrm>
            <a:off x="4188000" y="4970513"/>
            <a:ext cx="3812475" cy="1511287"/>
          </a:xfrm>
        </p:spPr>
        <p:txBody>
          <a:bodyPr/>
          <a:lstStyle>
            <a:lvl1pPr algn="ctr">
              <a:defRPr sz="3000" b="1">
                <a:solidFill>
                  <a:srgbClr val="FF0000"/>
                </a:solidFill>
              </a:defRPr>
            </a:lvl1pPr>
            <a:lvl2pPr algn="ctr">
              <a:defRPr sz="2000" b="0"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ru-RU" dirty="0"/>
              <a:t>ЦИФРА</a:t>
            </a:r>
          </a:p>
          <a:p>
            <a:pPr lvl="1"/>
            <a:r>
              <a:rPr lang="ru-RU" dirty="0"/>
              <a:t>Подпись к цифре</a:t>
            </a:r>
          </a:p>
        </p:txBody>
      </p:sp>
      <p:sp>
        <p:nvSpPr>
          <p:cNvPr id="29" name="Объект 2"/>
          <p:cNvSpPr>
            <a:spLocks noGrp="1"/>
          </p:cNvSpPr>
          <p:nvPr>
            <p:ph idx="22" hasCustomPrompt="1"/>
          </p:nvPr>
        </p:nvSpPr>
        <p:spPr>
          <a:xfrm>
            <a:off x="8385600" y="1506614"/>
            <a:ext cx="3434400" cy="1144801"/>
          </a:xfrm>
        </p:spPr>
        <p:txBody>
          <a:bodyPr/>
          <a:lstStyle>
            <a:lvl1pPr algn="ctr">
              <a:lnSpc>
                <a:spcPct val="90000"/>
              </a:lnSpc>
              <a:defRPr sz="3000" b="1"/>
            </a:lvl1pPr>
            <a:lvl2pPr>
              <a:defRPr/>
            </a:lvl2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ru-RU" dirty="0"/>
              <a:t>Название</a:t>
            </a:r>
          </a:p>
        </p:txBody>
      </p:sp>
      <p:sp>
        <p:nvSpPr>
          <p:cNvPr id="30" name="Рисунок 2"/>
          <p:cNvSpPr>
            <a:spLocks noGrp="1"/>
          </p:cNvSpPr>
          <p:nvPr>
            <p:ph type="pic" idx="23"/>
          </p:nvPr>
        </p:nvSpPr>
        <p:spPr>
          <a:xfrm>
            <a:off x="8385600" y="3062514"/>
            <a:ext cx="3434400" cy="1511286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31" name="Объект 2"/>
          <p:cNvSpPr>
            <a:spLocks noGrp="1"/>
          </p:cNvSpPr>
          <p:nvPr>
            <p:ph idx="24" hasCustomPrompt="1"/>
          </p:nvPr>
        </p:nvSpPr>
        <p:spPr>
          <a:xfrm>
            <a:off x="8385600" y="4970513"/>
            <a:ext cx="3434400" cy="1511287"/>
          </a:xfrm>
        </p:spPr>
        <p:txBody>
          <a:bodyPr/>
          <a:lstStyle>
            <a:lvl1pPr algn="ctr">
              <a:defRPr sz="3000" b="1">
                <a:solidFill>
                  <a:srgbClr val="FF0000"/>
                </a:solidFill>
              </a:defRPr>
            </a:lvl1pPr>
            <a:lvl2pPr algn="ctr">
              <a:defRPr sz="2000" b="0"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ru-RU" dirty="0"/>
              <a:t>ЦИФРА</a:t>
            </a:r>
          </a:p>
          <a:p>
            <a:pPr lvl="1"/>
            <a:r>
              <a:rPr lang="ru-RU" dirty="0"/>
              <a:t>Подпись к цифре</a:t>
            </a:r>
          </a:p>
        </p:txBody>
      </p:sp>
    </p:spTree>
    <p:extLst>
      <p:ext uri="{BB962C8B-B14F-4D97-AF65-F5344CB8AC3E}">
        <p14:creationId xmlns:p14="http://schemas.microsoft.com/office/powerpoint/2010/main" val="203404173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8" name="Группа 117"/>
          <p:cNvGrpSpPr/>
          <p:nvPr userDrawn="1"/>
        </p:nvGrpSpPr>
        <p:grpSpPr>
          <a:xfrm>
            <a:off x="698070" y="1026127"/>
            <a:ext cx="10799090" cy="5831873"/>
            <a:chOff x="3175" y="9057961"/>
            <a:chExt cx="12193588" cy="6584950"/>
          </a:xfrm>
        </p:grpSpPr>
        <p:sp>
          <p:nvSpPr>
            <p:cNvPr id="16" name="Freeform 5"/>
            <p:cNvSpPr>
              <a:spLocks/>
            </p:cNvSpPr>
            <p:nvPr userDrawn="1"/>
          </p:nvSpPr>
          <p:spPr bwMode="auto">
            <a:xfrm>
              <a:off x="6396038" y="10032686"/>
              <a:ext cx="38100" cy="23813"/>
            </a:xfrm>
            <a:custGeom>
              <a:avLst/>
              <a:gdLst>
                <a:gd name="T0" fmla="*/ 0 w 10"/>
                <a:gd name="T1" fmla="*/ 4 h 6"/>
                <a:gd name="T2" fmla="*/ 2 w 10"/>
                <a:gd name="T3" fmla="*/ 6 h 6"/>
                <a:gd name="T4" fmla="*/ 3 w 10"/>
                <a:gd name="T5" fmla="*/ 6 h 6"/>
                <a:gd name="T6" fmla="*/ 4 w 10"/>
                <a:gd name="T7" fmla="*/ 6 h 6"/>
                <a:gd name="T8" fmla="*/ 4 w 10"/>
                <a:gd name="T9" fmla="*/ 6 h 6"/>
                <a:gd name="T10" fmla="*/ 6 w 10"/>
                <a:gd name="T11" fmla="*/ 6 h 6"/>
                <a:gd name="T12" fmla="*/ 9 w 10"/>
                <a:gd name="T13" fmla="*/ 5 h 6"/>
                <a:gd name="T14" fmla="*/ 10 w 10"/>
                <a:gd name="T15" fmla="*/ 4 h 6"/>
                <a:gd name="T16" fmla="*/ 10 w 10"/>
                <a:gd name="T17" fmla="*/ 3 h 6"/>
                <a:gd name="T18" fmla="*/ 10 w 10"/>
                <a:gd name="T19" fmla="*/ 2 h 6"/>
                <a:gd name="T20" fmla="*/ 8 w 10"/>
                <a:gd name="T21" fmla="*/ 0 h 6"/>
                <a:gd name="T22" fmla="*/ 5 w 10"/>
                <a:gd name="T23" fmla="*/ 0 h 6"/>
                <a:gd name="T24" fmla="*/ 4 w 10"/>
                <a:gd name="T25" fmla="*/ 0 h 6"/>
                <a:gd name="T26" fmla="*/ 1 w 10"/>
                <a:gd name="T27" fmla="*/ 1 h 6"/>
                <a:gd name="T28" fmla="*/ 1 w 10"/>
                <a:gd name="T29" fmla="*/ 2 h 6"/>
                <a:gd name="T30" fmla="*/ 0 w 10"/>
                <a:gd name="T31" fmla="*/ 3 h 6"/>
                <a:gd name="T32" fmla="*/ 0 w 10"/>
                <a:gd name="T33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" h="6">
                  <a:moveTo>
                    <a:pt x="0" y="4"/>
                  </a:moveTo>
                  <a:cubicBezTo>
                    <a:pt x="1" y="5"/>
                    <a:pt x="1" y="5"/>
                    <a:pt x="2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6"/>
                    <a:pt x="5" y="6"/>
                    <a:pt x="6" y="6"/>
                  </a:cubicBezTo>
                  <a:cubicBezTo>
                    <a:pt x="7" y="6"/>
                    <a:pt x="8" y="5"/>
                    <a:pt x="9" y="5"/>
                  </a:cubicBezTo>
                  <a:cubicBezTo>
                    <a:pt x="9" y="5"/>
                    <a:pt x="9" y="4"/>
                    <a:pt x="10" y="4"/>
                  </a:cubicBezTo>
                  <a:cubicBezTo>
                    <a:pt x="10" y="4"/>
                    <a:pt x="10" y="3"/>
                    <a:pt x="10" y="3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9" y="1"/>
                    <a:pt x="9" y="1"/>
                    <a:pt x="8" y="0"/>
                  </a:cubicBezTo>
                  <a:cubicBezTo>
                    <a:pt x="7" y="0"/>
                    <a:pt x="6" y="0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2" y="0"/>
                    <a:pt x="1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7" name="Freeform 6"/>
            <p:cNvSpPr>
              <a:spLocks/>
            </p:cNvSpPr>
            <p:nvPr userDrawn="1"/>
          </p:nvSpPr>
          <p:spPr bwMode="auto">
            <a:xfrm>
              <a:off x="5502275" y="9731061"/>
              <a:ext cx="38100" cy="30163"/>
            </a:xfrm>
            <a:custGeom>
              <a:avLst/>
              <a:gdLst>
                <a:gd name="T0" fmla="*/ 9 w 10"/>
                <a:gd name="T1" fmla="*/ 2 h 8"/>
                <a:gd name="T2" fmla="*/ 8 w 10"/>
                <a:gd name="T3" fmla="*/ 1 h 8"/>
                <a:gd name="T4" fmla="*/ 7 w 10"/>
                <a:gd name="T5" fmla="*/ 0 h 8"/>
                <a:gd name="T6" fmla="*/ 6 w 10"/>
                <a:gd name="T7" fmla="*/ 0 h 8"/>
                <a:gd name="T8" fmla="*/ 5 w 10"/>
                <a:gd name="T9" fmla="*/ 0 h 8"/>
                <a:gd name="T10" fmla="*/ 4 w 10"/>
                <a:gd name="T11" fmla="*/ 0 h 8"/>
                <a:gd name="T12" fmla="*/ 4 w 10"/>
                <a:gd name="T13" fmla="*/ 0 h 8"/>
                <a:gd name="T14" fmla="*/ 2 w 10"/>
                <a:gd name="T15" fmla="*/ 1 h 8"/>
                <a:gd name="T16" fmla="*/ 2 w 10"/>
                <a:gd name="T17" fmla="*/ 1 h 8"/>
                <a:gd name="T18" fmla="*/ 1 w 10"/>
                <a:gd name="T19" fmla="*/ 2 h 8"/>
                <a:gd name="T20" fmla="*/ 1 w 10"/>
                <a:gd name="T21" fmla="*/ 3 h 8"/>
                <a:gd name="T22" fmla="*/ 0 w 10"/>
                <a:gd name="T23" fmla="*/ 4 h 8"/>
                <a:gd name="T24" fmla="*/ 0 w 10"/>
                <a:gd name="T25" fmla="*/ 5 h 8"/>
                <a:gd name="T26" fmla="*/ 1 w 10"/>
                <a:gd name="T27" fmla="*/ 5 h 8"/>
                <a:gd name="T28" fmla="*/ 1 w 10"/>
                <a:gd name="T29" fmla="*/ 5 h 8"/>
                <a:gd name="T30" fmla="*/ 1 w 10"/>
                <a:gd name="T31" fmla="*/ 6 h 8"/>
                <a:gd name="T32" fmla="*/ 2 w 10"/>
                <a:gd name="T33" fmla="*/ 7 h 8"/>
                <a:gd name="T34" fmla="*/ 2 w 10"/>
                <a:gd name="T35" fmla="*/ 7 h 8"/>
                <a:gd name="T36" fmla="*/ 4 w 10"/>
                <a:gd name="T37" fmla="*/ 8 h 8"/>
                <a:gd name="T38" fmla="*/ 5 w 10"/>
                <a:gd name="T39" fmla="*/ 8 h 8"/>
                <a:gd name="T40" fmla="*/ 6 w 10"/>
                <a:gd name="T41" fmla="*/ 8 h 8"/>
                <a:gd name="T42" fmla="*/ 8 w 10"/>
                <a:gd name="T43" fmla="*/ 7 h 8"/>
                <a:gd name="T44" fmla="*/ 8 w 10"/>
                <a:gd name="T45" fmla="*/ 7 h 8"/>
                <a:gd name="T46" fmla="*/ 8 w 10"/>
                <a:gd name="T47" fmla="*/ 7 h 8"/>
                <a:gd name="T48" fmla="*/ 9 w 10"/>
                <a:gd name="T49" fmla="*/ 5 h 8"/>
                <a:gd name="T50" fmla="*/ 10 w 10"/>
                <a:gd name="T51" fmla="*/ 5 h 8"/>
                <a:gd name="T52" fmla="*/ 9 w 10"/>
                <a:gd name="T53" fmla="*/ 3 h 8"/>
                <a:gd name="T54" fmla="*/ 9 w 10"/>
                <a:gd name="T55" fmla="*/ 3 h 8"/>
                <a:gd name="T56" fmla="*/ 9 w 10"/>
                <a:gd name="T57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0" h="8">
                  <a:moveTo>
                    <a:pt x="9" y="2"/>
                  </a:moveTo>
                  <a:cubicBezTo>
                    <a:pt x="9" y="2"/>
                    <a:pt x="8" y="1"/>
                    <a:pt x="8" y="1"/>
                  </a:cubicBezTo>
                  <a:cubicBezTo>
                    <a:pt x="8" y="0"/>
                    <a:pt x="7" y="0"/>
                    <a:pt x="7" y="0"/>
                  </a:cubicBezTo>
                  <a:cubicBezTo>
                    <a:pt x="7" y="0"/>
                    <a:pt x="7" y="0"/>
                    <a:pt x="6" y="0"/>
                  </a:cubicBezTo>
                  <a:cubicBezTo>
                    <a:pt x="6" y="0"/>
                    <a:pt x="6" y="0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3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3" y="8"/>
                    <a:pt x="3" y="8"/>
                    <a:pt x="4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ubicBezTo>
                    <a:pt x="7" y="8"/>
                    <a:pt x="7" y="8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9" y="6"/>
                    <a:pt x="9" y="6"/>
                    <a:pt x="9" y="5"/>
                  </a:cubicBezTo>
                  <a:cubicBezTo>
                    <a:pt x="9" y="5"/>
                    <a:pt x="10" y="5"/>
                    <a:pt x="10" y="5"/>
                  </a:cubicBezTo>
                  <a:cubicBezTo>
                    <a:pt x="10" y="4"/>
                    <a:pt x="10" y="4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9" y="2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8" name="Freeform 7"/>
            <p:cNvSpPr>
              <a:spLocks/>
            </p:cNvSpPr>
            <p:nvPr userDrawn="1"/>
          </p:nvSpPr>
          <p:spPr bwMode="auto">
            <a:xfrm>
              <a:off x="6380163" y="10304149"/>
              <a:ext cx="58738" cy="41275"/>
            </a:xfrm>
            <a:custGeom>
              <a:avLst/>
              <a:gdLst>
                <a:gd name="T0" fmla="*/ 1 w 15"/>
                <a:gd name="T1" fmla="*/ 6 h 11"/>
                <a:gd name="T2" fmla="*/ 1 w 15"/>
                <a:gd name="T3" fmla="*/ 6 h 11"/>
                <a:gd name="T4" fmla="*/ 1 w 15"/>
                <a:gd name="T5" fmla="*/ 6 h 11"/>
                <a:gd name="T6" fmla="*/ 2 w 15"/>
                <a:gd name="T7" fmla="*/ 7 h 11"/>
                <a:gd name="T8" fmla="*/ 3 w 15"/>
                <a:gd name="T9" fmla="*/ 7 h 11"/>
                <a:gd name="T10" fmla="*/ 3 w 15"/>
                <a:gd name="T11" fmla="*/ 7 h 11"/>
                <a:gd name="T12" fmla="*/ 3 w 15"/>
                <a:gd name="T13" fmla="*/ 7 h 11"/>
                <a:gd name="T14" fmla="*/ 3 w 15"/>
                <a:gd name="T15" fmla="*/ 8 h 11"/>
                <a:gd name="T16" fmla="*/ 3 w 15"/>
                <a:gd name="T17" fmla="*/ 8 h 11"/>
                <a:gd name="T18" fmla="*/ 4 w 15"/>
                <a:gd name="T19" fmla="*/ 9 h 11"/>
                <a:gd name="T20" fmla="*/ 5 w 15"/>
                <a:gd name="T21" fmla="*/ 10 h 11"/>
                <a:gd name="T22" fmla="*/ 6 w 15"/>
                <a:gd name="T23" fmla="*/ 10 h 11"/>
                <a:gd name="T24" fmla="*/ 7 w 15"/>
                <a:gd name="T25" fmla="*/ 10 h 11"/>
                <a:gd name="T26" fmla="*/ 8 w 15"/>
                <a:gd name="T27" fmla="*/ 10 h 11"/>
                <a:gd name="T28" fmla="*/ 8 w 15"/>
                <a:gd name="T29" fmla="*/ 9 h 11"/>
                <a:gd name="T30" fmla="*/ 9 w 15"/>
                <a:gd name="T31" fmla="*/ 9 h 11"/>
                <a:gd name="T32" fmla="*/ 9 w 15"/>
                <a:gd name="T33" fmla="*/ 10 h 11"/>
                <a:gd name="T34" fmla="*/ 9 w 15"/>
                <a:gd name="T35" fmla="*/ 10 h 11"/>
                <a:gd name="T36" fmla="*/ 11 w 15"/>
                <a:gd name="T37" fmla="*/ 11 h 11"/>
                <a:gd name="T38" fmla="*/ 12 w 15"/>
                <a:gd name="T39" fmla="*/ 11 h 11"/>
                <a:gd name="T40" fmla="*/ 13 w 15"/>
                <a:gd name="T41" fmla="*/ 11 h 11"/>
                <a:gd name="T42" fmla="*/ 14 w 15"/>
                <a:gd name="T43" fmla="*/ 11 h 11"/>
                <a:gd name="T44" fmla="*/ 14 w 15"/>
                <a:gd name="T45" fmla="*/ 10 h 11"/>
                <a:gd name="T46" fmla="*/ 15 w 15"/>
                <a:gd name="T47" fmla="*/ 10 h 11"/>
                <a:gd name="T48" fmla="*/ 15 w 15"/>
                <a:gd name="T49" fmla="*/ 9 h 11"/>
                <a:gd name="T50" fmla="*/ 15 w 15"/>
                <a:gd name="T51" fmla="*/ 9 h 11"/>
                <a:gd name="T52" fmla="*/ 15 w 15"/>
                <a:gd name="T53" fmla="*/ 8 h 11"/>
                <a:gd name="T54" fmla="*/ 15 w 15"/>
                <a:gd name="T55" fmla="*/ 8 h 11"/>
                <a:gd name="T56" fmla="*/ 14 w 15"/>
                <a:gd name="T57" fmla="*/ 7 h 11"/>
                <a:gd name="T58" fmla="*/ 13 w 15"/>
                <a:gd name="T59" fmla="*/ 7 h 11"/>
                <a:gd name="T60" fmla="*/ 12 w 15"/>
                <a:gd name="T61" fmla="*/ 6 h 11"/>
                <a:gd name="T62" fmla="*/ 11 w 15"/>
                <a:gd name="T63" fmla="*/ 6 h 11"/>
                <a:gd name="T64" fmla="*/ 9 w 15"/>
                <a:gd name="T65" fmla="*/ 7 h 11"/>
                <a:gd name="T66" fmla="*/ 9 w 15"/>
                <a:gd name="T67" fmla="*/ 7 h 11"/>
                <a:gd name="T68" fmla="*/ 9 w 15"/>
                <a:gd name="T69" fmla="*/ 7 h 11"/>
                <a:gd name="T70" fmla="*/ 9 w 15"/>
                <a:gd name="T71" fmla="*/ 6 h 11"/>
                <a:gd name="T72" fmla="*/ 8 w 15"/>
                <a:gd name="T73" fmla="*/ 6 h 11"/>
                <a:gd name="T74" fmla="*/ 6 w 15"/>
                <a:gd name="T75" fmla="*/ 5 h 11"/>
                <a:gd name="T76" fmla="*/ 5 w 15"/>
                <a:gd name="T77" fmla="*/ 5 h 11"/>
                <a:gd name="T78" fmla="*/ 5 w 15"/>
                <a:gd name="T79" fmla="*/ 4 h 11"/>
                <a:gd name="T80" fmla="*/ 5 w 15"/>
                <a:gd name="T81" fmla="*/ 3 h 11"/>
                <a:gd name="T82" fmla="*/ 4 w 15"/>
                <a:gd name="T83" fmla="*/ 1 h 11"/>
                <a:gd name="T84" fmla="*/ 4 w 15"/>
                <a:gd name="T85" fmla="*/ 1 h 11"/>
                <a:gd name="T86" fmla="*/ 4 w 15"/>
                <a:gd name="T87" fmla="*/ 0 h 11"/>
                <a:gd name="T88" fmla="*/ 4 w 15"/>
                <a:gd name="T89" fmla="*/ 0 h 11"/>
                <a:gd name="T90" fmla="*/ 2 w 15"/>
                <a:gd name="T91" fmla="*/ 0 h 11"/>
                <a:gd name="T92" fmla="*/ 2 w 15"/>
                <a:gd name="T93" fmla="*/ 0 h 11"/>
                <a:gd name="T94" fmla="*/ 1 w 15"/>
                <a:gd name="T95" fmla="*/ 0 h 11"/>
                <a:gd name="T96" fmla="*/ 1 w 15"/>
                <a:gd name="T97" fmla="*/ 0 h 11"/>
                <a:gd name="T98" fmla="*/ 1 w 15"/>
                <a:gd name="T99" fmla="*/ 1 h 11"/>
                <a:gd name="T100" fmla="*/ 0 w 15"/>
                <a:gd name="T101" fmla="*/ 1 h 11"/>
                <a:gd name="T102" fmla="*/ 0 w 15"/>
                <a:gd name="T103" fmla="*/ 1 h 11"/>
                <a:gd name="T104" fmla="*/ 0 w 15"/>
                <a:gd name="T105" fmla="*/ 1 h 11"/>
                <a:gd name="T106" fmla="*/ 0 w 15"/>
                <a:gd name="T107" fmla="*/ 5 h 11"/>
                <a:gd name="T108" fmla="*/ 1 w 15"/>
                <a:gd name="T109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5" h="11">
                  <a:moveTo>
                    <a:pt x="1" y="6"/>
                  </a:move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4" y="9"/>
                    <a:pt x="4" y="9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10"/>
                    <a:pt x="6" y="10"/>
                  </a:cubicBezTo>
                  <a:cubicBezTo>
                    <a:pt x="6" y="10"/>
                    <a:pt x="7" y="10"/>
                    <a:pt x="7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9" y="9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1"/>
                    <a:pt x="10" y="11"/>
                    <a:pt x="11" y="11"/>
                  </a:cubicBezTo>
                  <a:cubicBezTo>
                    <a:pt x="11" y="11"/>
                    <a:pt x="11" y="11"/>
                    <a:pt x="12" y="11"/>
                  </a:cubicBezTo>
                  <a:cubicBezTo>
                    <a:pt x="12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3" y="7"/>
                    <a:pt x="13" y="7"/>
                  </a:cubicBezTo>
                  <a:cubicBezTo>
                    <a:pt x="13" y="6"/>
                    <a:pt x="12" y="6"/>
                    <a:pt x="12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0" y="6"/>
                    <a:pt x="10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9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5"/>
                    <a:pt x="7" y="5"/>
                    <a:pt x="6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5" y="4"/>
                    <a:pt x="5" y="4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2"/>
                    <a:pt x="5" y="2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3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1"/>
                  </a:cubicBezTo>
                  <a:cubicBezTo>
                    <a:pt x="1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3"/>
                    <a:pt x="0" y="4"/>
                    <a:pt x="0" y="5"/>
                  </a:cubicBezTo>
                  <a:cubicBezTo>
                    <a:pt x="0" y="6"/>
                    <a:pt x="1" y="6"/>
                    <a:pt x="1" y="6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9" name="Freeform 8"/>
            <p:cNvSpPr>
              <a:spLocks/>
            </p:cNvSpPr>
            <p:nvPr userDrawn="1"/>
          </p:nvSpPr>
          <p:spPr bwMode="auto">
            <a:xfrm>
              <a:off x="6388100" y="10029511"/>
              <a:ext cx="258763" cy="274638"/>
            </a:xfrm>
            <a:custGeom>
              <a:avLst/>
              <a:gdLst>
                <a:gd name="T0" fmla="*/ 1 w 67"/>
                <a:gd name="T1" fmla="*/ 56 h 71"/>
                <a:gd name="T2" fmla="*/ 4 w 67"/>
                <a:gd name="T3" fmla="*/ 62 h 71"/>
                <a:gd name="T4" fmla="*/ 8 w 67"/>
                <a:gd name="T5" fmla="*/ 66 h 71"/>
                <a:gd name="T6" fmla="*/ 3 w 67"/>
                <a:gd name="T7" fmla="*/ 67 h 71"/>
                <a:gd name="T8" fmla="*/ 2 w 67"/>
                <a:gd name="T9" fmla="*/ 69 h 71"/>
                <a:gd name="T10" fmla="*/ 8 w 67"/>
                <a:gd name="T11" fmla="*/ 71 h 71"/>
                <a:gd name="T12" fmla="*/ 11 w 67"/>
                <a:gd name="T13" fmla="*/ 69 h 71"/>
                <a:gd name="T14" fmla="*/ 13 w 67"/>
                <a:gd name="T15" fmla="*/ 70 h 71"/>
                <a:gd name="T16" fmla="*/ 16 w 67"/>
                <a:gd name="T17" fmla="*/ 71 h 71"/>
                <a:gd name="T18" fmla="*/ 21 w 67"/>
                <a:gd name="T19" fmla="*/ 71 h 71"/>
                <a:gd name="T20" fmla="*/ 25 w 67"/>
                <a:gd name="T21" fmla="*/ 68 h 71"/>
                <a:gd name="T22" fmla="*/ 26 w 67"/>
                <a:gd name="T23" fmla="*/ 66 h 71"/>
                <a:gd name="T24" fmla="*/ 26 w 67"/>
                <a:gd name="T25" fmla="*/ 63 h 71"/>
                <a:gd name="T26" fmla="*/ 24 w 67"/>
                <a:gd name="T27" fmla="*/ 59 h 71"/>
                <a:gd name="T28" fmla="*/ 22 w 67"/>
                <a:gd name="T29" fmla="*/ 57 h 71"/>
                <a:gd name="T30" fmla="*/ 27 w 67"/>
                <a:gd name="T31" fmla="*/ 57 h 71"/>
                <a:gd name="T32" fmla="*/ 31 w 67"/>
                <a:gd name="T33" fmla="*/ 56 h 71"/>
                <a:gd name="T34" fmla="*/ 40 w 67"/>
                <a:gd name="T35" fmla="*/ 53 h 71"/>
                <a:gd name="T36" fmla="*/ 44 w 67"/>
                <a:gd name="T37" fmla="*/ 51 h 71"/>
                <a:gd name="T38" fmla="*/ 49 w 67"/>
                <a:gd name="T39" fmla="*/ 50 h 71"/>
                <a:gd name="T40" fmla="*/ 57 w 67"/>
                <a:gd name="T41" fmla="*/ 49 h 71"/>
                <a:gd name="T42" fmla="*/ 59 w 67"/>
                <a:gd name="T43" fmla="*/ 47 h 71"/>
                <a:gd name="T44" fmla="*/ 59 w 67"/>
                <a:gd name="T45" fmla="*/ 38 h 71"/>
                <a:gd name="T46" fmla="*/ 62 w 67"/>
                <a:gd name="T47" fmla="*/ 33 h 71"/>
                <a:gd name="T48" fmla="*/ 63 w 67"/>
                <a:gd name="T49" fmla="*/ 37 h 71"/>
                <a:gd name="T50" fmla="*/ 67 w 67"/>
                <a:gd name="T51" fmla="*/ 35 h 71"/>
                <a:gd name="T52" fmla="*/ 66 w 67"/>
                <a:gd name="T53" fmla="*/ 31 h 71"/>
                <a:gd name="T54" fmla="*/ 64 w 67"/>
                <a:gd name="T55" fmla="*/ 31 h 71"/>
                <a:gd name="T56" fmla="*/ 64 w 67"/>
                <a:gd name="T57" fmla="*/ 30 h 71"/>
                <a:gd name="T58" fmla="*/ 64 w 67"/>
                <a:gd name="T59" fmla="*/ 26 h 71"/>
                <a:gd name="T60" fmla="*/ 63 w 67"/>
                <a:gd name="T61" fmla="*/ 24 h 71"/>
                <a:gd name="T62" fmla="*/ 57 w 67"/>
                <a:gd name="T63" fmla="*/ 18 h 71"/>
                <a:gd name="T64" fmla="*/ 55 w 67"/>
                <a:gd name="T65" fmla="*/ 16 h 71"/>
                <a:gd name="T66" fmla="*/ 54 w 67"/>
                <a:gd name="T67" fmla="*/ 7 h 71"/>
                <a:gd name="T68" fmla="*/ 53 w 67"/>
                <a:gd name="T69" fmla="*/ 3 h 71"/>
                <a:gd name="T70" fmla="*/ 51 w 67"/>
                <a:gd name="T71" fmla="*/ 1 h 71"/>
                <a:gd name="T72" fmla="*/ 49 w 67"/>
                <a:gd name="T73" fmla="*/ 1 h 71"/>
                <a:gd name="T74" fmla="*/ 46 w 67"/>
                <a:gd name="T75" fmla="*/ 1 h 71"/>
                <a:gd name="T76" fmla="*/ 44 w 67"/>
                <a:gd name="T77" fmla="*/ 2 h 71"/>
                <a:gd name="T78" fmla="*/ 43 w 67"/>
                <a:gd name="T79" fmla="*/ 3 h 71"/>
                <a:gd name="T80" fmla="*/ 43 w 67"/>
                <a:gd name="T81" fmla="*/ 9 h 71"/>
                <a:gd name="T82" fmla="*/ 42 w 67"/>
                <a:gd name="T83" fmla="*/ 10 h 71"/>
                <a:gd name="T84" fmla="*/ 32 w 67"/>
                <a:gd name="T85" fmla="*/ 11 h 71"/>
                <a:gd name="T86" fmla="*/ 28 w 67"/>
                <a:gd name="T87" fmla="*/ 15 h 71"/>
                <a:gd name="T88" fmla="*/ 23 w 67"/>
                <a:gd name="T89" fmla="*/ 18 h 71"/>
                <a:gd name="T90" fmla="*/ 20 w 67"/>
                <a:gd name="T91" fmla="*/ 19 h 71"/>
                <a:gd name="T92" fmla="*/ 19 w 67"/>
                <a:gd name="T93" fmla="*/ 23 h 71"/>
                <a:gd name="T94" fmla="*/ 19 w 67"/>
                <a:gd name="T95" fmla="*/ 29 h 71"/>
                <a:gd name="T96" fmla="*/ 14 w 67"/>
                <a:gd name="T97" fmla="*/ 35 h 71"/>
                <a:gd name="T98" fmla="*/ 13 w 67"/>
                <a:gd name="T99" fmla="*/ 38 h 71"/>
                <a:gd name="T100" fmla="*/ 13 w 67"/>
                <a:gd name="T101" fmla="*/ 42 h 71"/>
                <a:gd name="T102" fmla="*/ 16 w 67"/>
                <a:gd name="T103" fmla="*/ 44 h 71"/>
                <a:gd name="T104" fmla="*/ 20 w 67"/>
                <a:gd name="T105" fmla="*/ 45 h 71"/>
                <a:gd name="T106" fmla="*/ 17 w 67"/>
                <a:gd name="T107" fmla="*/ 50 h 71"/>
                <a:gd name="T108" fmla="*/ 17 w 67"/>
                <a:gd name="T109" fmla="*/ 52 h 71"/>
                <a:gd name="T110" fmla="*/ 17 w 67"/>
                <a:gd name="T111" fmla="*/ 53 h 71"/>
                <a:gd name="T112" fmla="*/ 12 w 67"/>
                <a:gd name="T113" fmla="*/ 50 h 71"/>
                <a:gd name="T114" fmla="*/ 8 w 67"/>
                <a:gd name="T115" fmla="*/ 49 h 71"/>
                <a:gd name="T116" fmla="*/ 4 w 67"/>
                <a:gd name="T117" fmla="*/ 48 h 71"/>
                <a:gd name="T118" fmla="*/ 2 w 67"/>
                <a:gd name="T119" fmla="*/ 49 h 71"/>
                <a:gd name="T120" fmla="*/ 1 w 67"/>
                <a:gd name="T121" fmla="*/ 50 h 71"/>
                <a:gd name="T122" fmla="*/ 0 w 67"/>
                <a:gd name="T123" fmla="*/ 53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67" h="71">
                  <a:moveTo>
                    <a:pt x="0" y="54"/>
                  </a:moveTo>
                  <a:cubicBezTo>
                    <a:pt x="1" y="55"/>
                    <a:pt x="1" y="55"/>
                    <a:pt x="1" y="55"/>
                  </a:cubicBezTo>
                  <a:cubicBezTo>
                    <a:pt x="1" y="55"/>
                    <a:pt x="1" y="56"/>
                    <a:pt x="1" y="56"/>
                  </a:cubicBezTo>
                  <a:cubicBezTo>
                    <a:pt x="1" y="56"/>
                    <a:pt x="1" y="56"/>
                    <a:pt x="1" y="56"/>
                  </a:cubicBezTo>
                  <a:cubicBezTo>
                    <a:pt x="1" y="56"/>
                    <a:pt x="1" y="57"/>
                    <a:pt x="1" y="57"/>
                  </a:cubicBezTo>
                  <a:cubicBezTo>
                    <a:pt x="2" y="57"/>
                    <a:pt x="2" y="57"/>
                    <a:pt x="2" y="58"/>
                  </a:cubicBezTo>
                  <a:cubicBezTo>
                    <a:pt x="2" y="58"/>
                    <a:pt x="2" y="59"/>
                    <a:pt x="3" y="59"/>
                  </a:cubicBezTo>
                  <a:cubicBezTo>
                    <a:pt x="4" y="62"/>
                    <a:pt x="4" y="62"/>
                    <a:pt x="4" y="62"/>
                  </a:cubicBezTo>
                  <a:cubicBezTo>
                    <a:pt x="5" y="62"/>
                    <a:pt x="5" y="63"/>
                    <a:pt x="6" y="64"/>
                  </a:cubicBezTo>
                  <a:cubicBezTo>
                    <a:pt x="6" y="64"/>
                    <a:pt x="6" y="64"/>
                    <a:pt x="6" y="64"/>
                  </a:cubicBezTo>
                  <a:cubicBezTo>
                    <a:pt x="6" y="64"/>
                    <a:pt x="6" y="65"/>
                    <a:pt x="7" y="65"/>
                  </a:cubicBezTo>
                  <a:cubicBezTo>
                    <a:pt x="7" y="65"/>
                    <a:pt x="7" y="65"/>
                    <a:pt x="8" y="66"/>
                  </a:cubicBezTo>
                  <a:cubicBezTo>
                    <a:pt x="8" y="66"/>
                    <a:pt x="8" y="66"/>
                    <a:pt x="9" y="67"/>
                  </a:cubicBezTo>
                  <a:cubicBezTo>
                    <a:pt x="8" y="66"/>
                    <a:pt x="7" y="66"/>
                    <a:pt x="6" y="66"/>
                  </a:cubicBezTo>
                  <a:cubicBezTo>
                    <a:pt x="6" y="66"/>
                    <a:pt x="5" y="66"/>
                    <a:pt x="4" y="67"/>
                  </a:cubicBezTo>
                  <a:cubicBezTo>
                    <a:pt x="4" y="67"/>
                    <a:pt x="3" y="67"/>
                    <a:pt x="3" y="67"/>
                  </a:cubicBezTo>
                  <a:cubicBezTo>
                    <a:pt x="3" y="67"/>
                    <a:pt x="2" y="67"/>
                    <a:pt x="2" y="67"/>
                  </a:cubicBezTo>
                  <a:cubicBezTo>
                    <a:pt x="2" y="67"/>
                    <a:pt x="2" y="67"/>
                    <a:pt x="2" y="67"/>
                  </a:cubicBezTo>
                  <a:cubicBezTo>
                    <a:pt x="2" y="68"/>
                    <a:pt x="2" y="68"/>
                    <a:pt x="2" y="69"/>
                  </a:cubicBezTo>
                  <a:cubicBezTo>
                    <a:pt x="2" y="69"/>
                    <a:pt x="2" y="69"/>
                    <a:pt x="2" y="69"/>
                  </a:cubicBezTo>
                  <a:cubicBezTo>
                    <a:pt x="2" y="70"/>
                    <a:pt x="2" y="70"/>
                    <a:pt x="2" y="70"/>
                  </a:cubicBezTo>
                  <a:cubicBezTo>
                    <a:pt x="2" y="70"/>
                    <a:pt x="3" y="71"/>
                    <a:pt x="3" y="71"/>
                  </a:cubicBezTo>
                  <a:cubicBezTo>
                    <a:pt x="4" y="71"/>
                    <a:pt x="4" y="71"/>
                    <a:pt x="5" y="71"/>
                  </a:cubicBezTo>
                  <a:cubicBezTo>
                    <a:pt x="8" y="71"/>
                    <a:pt x="8" y="71"/>
                    <a:pt x="8" y="71"/>
                  </a:cubicBezTo>
                  <a:cubicBezTo>
                    <a:pt x="8" y="71"/>
                    <a:pt x="9" y="71"/>
                    <a:pt x="10" y="71"/>
                  </a:cubicBezTo>
                  <a:cubicBezTo>
                    <a:pt x="10" y="71"/>
                    <a:pt x="10" y="71"/>
                    <a:pt x="10" y="70"/>
                  </a:cubicBezTo>
                  <a:cubicBezTo>
                    <a:pt x="10" y="70"/>
                    <a:pt x="11" y="70"/>
                    <a:pt x="11" y="69"/>
                  </a:cubicBezTo>
                  <a:cubicBezTo>
                    <a:pt x="11" y="69"/>
                    <a:pt x="11" y="69"/>
                    <a:pt x="11" y="69"/>
                  </a:cubicBezTo>
                  <a:cubicBezTo>
                    <a:pt x="11" y="69"/>
                    <a:pt x="11" y="69"/>
                    <a:pt x="11" y="68"/>
                  </a:cubicBezTo>
                  <a:cubicBezTo>
                    <a:pt x="11" y="69"/>
                    <a:pt x="12" y="69"/>
                    <a:pt x="12" y="69"/>
                  </a:cubicBezTo>
                  <a:cubicBezTo>
                    <a:pt x="12" y="69"/>
                    <a:pt x="12" y="69"/>
                    <a:pt x="13" y="70"/>
                  </a:cubicBezTo>
                  <a:cubicBezTo>
                    <a:pt x="13" y="70"/>
                    <a:pt x="13" y="70"/>
                    <a:pt x="13" y="70"/>
                  </a:cubicBezTo>
                  <a:cubicBezTo>
                    <a:pt x="14" y="70"/>
                    <a:pt x="14" y="70"/>
                    <a:pt x="14" y="70"/>
                  </a:cubicBezTo>
                  <a:cubicBezTo>
                    <a:pt x="16" y="71"/>
                    <a:pt x="16" y="71"/>
                    <a:pt x="16" y="71"/>
                  </a:cubicBezTo>
                  <a:cubicBezTo>
                    <a:pt x="16" y="71"/>
                    <a:pt x="16" y="71"/>
                    <a:pt x="16" y="71"/>
                  </a:cubicBezTo>
                  <a:cubicBezTo>
                    <a:pt x="16" y="71"/>
                    <a:pt x="16" y="71"/>
                    <a:pt x="16" y="71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1" y="71"/>
                    <a:pt x="21" y="71"/>
                  </a:cubicBezTo>
                  <a:cubicBezTo>
                    <a:pt x="21" y="71"/>
                    <a:pt x="21" y="71"/>
                    <a:pt x="21" y="71"/>
                  </a:cubicBezTo>
                  <a:cubicBezTo>
                    <a:pt x="23" y="70"/>
                    <a:pt x="23" y="70"/>
                    <a:pt x="23" y="70"/>
                  </a:cubicBezTo>
                  <a:cubicBezTo>
                    <a:pt x="24" y="70"/>
                    <a:pt x="24" y="69"/>
                    <a:pt x="24" y="69"/>
                  </a:cubicBezTo>
                  <a:cubicBezTo>
                    <a:pt x="25" y="68"/>
                    <a:pt x="25" y="68"/>
                    <a:pt x="25" y="68"/>
                  </a:cubicBezTo>
                  <a:cubicBezTo>
                    <a:pt x="25" y="68"/>
                    <a:pt x="25" y="68"/>
                    <a:pt x="25" y="68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6"/>
                    <a:pt x="26" y="66"/>
                    <a:pt x="26" y="66"/>
                  </a:cubicBezTo>
                  <a:cubicBezTo>
                    <a:pt x="26" y="66"/>
                    <a:pt x="26" y="66"/>
                    <a:pt x="26" y="66"/>
                  </a:cubicBezTo>
                  <a:cubicBezTo>
                    <a:pt x="27" y="65"/>
                    <a:pt x="27" y="65"/>
                    <a:pt x="27" y="65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2"/>
                    <a:pt x="26" y="62"/>
                    <a:pt x="26" y="62"/>
                  </a:cubicBezTo>
                  <a:cubicBezTo>
                    <a:pt x="25" y="62"/>
                    <a:pt x="25" y="61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4" y="59"/>
                    <a:pt x="24" y="59"/>
                    <a:pt x="24" y="59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58"/>
                    <a:pt x="22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2" y="57"/>
                    <a:pt x="22" y="57"/>
                    <a:pt x="22" y="57"/>
                  </a:cubicBezTo>
                  <a:cubicBezTo>
                    <a:pt x="23" y="57"/>
                    <a:pt x="23" y="57"/>
                    <a:pt x="23" y="57"/>
                  </a:cubicBezTo>
                  <a:cubicBezTo>
                    <a:pt x="23" y="57"/>
                    <a:pt x="23" y="57"/>
                    <a:pt x="23" y="57"/>
                  </a:cubicBezTo>
                  <a:cubicBezTo>
                    <a:pt x="26" y="57"/>
                    <a:pt x="26" y="57"/>
                    <a:pt x="26" y="57"/>
                  </a:cubicBezTo>
                  <a:cubicBezTo>
                    <a:pt x="26" y="57"/>
                    <a:pt x="27" y="57"/>
                    <a:pt x="27" y="57"/>
                  </a:cubicBezTo>
                  <a:cubicBezTo>
                    <a:pt x="27" y="57"/>
                    <a:pt x="27" y="57"/>
                    <a:pt x="28" y="57"/>
                  </a:cubicBezTo>
                  <a:cubicBezTo>
                    <a:pt x="28" y="57"/>
                    <a:pt x="28" y="57"/>
                    <a:pt x="29" y="57"/>
                  </a:cubicBezTo>
                  <a:cubicBezTo>
                    <a:pt x="29" y="57"/>
                    <a:pt x="29" y="57"/>
                    <a:pt x="30" y="57"/>
                  </a:cubicBezTo>
                  <a:cubicBezTo>
                    <a:pt x="30" y="56"/>
                    <a:pt x="30" y="56"/>
                    <a:pt x="31" y="56"/>
                  </a:cubicBezTo>
                  <a:cubicBezTo>
                    <a:pt x="32" y="56"/>
                    <a:pt x="33" y="56"/>
                    <a:pt x="34" y="55"/>
                  </a:cubicBezTo>
                  <a:cubicBezTo>
                    <a:pt x="35" y="55"/>
                    <a:pt x="36" y="54"/>
                    <a:pt x="38" y="54"/>
                  </a:cubicBezTo>
                  <a:cubicBezTo>
                    <a:pt x="38" y="54"/>
                    <a:pt x="38" y="54"/>
                    <a:pt x="38" y="53"/>
                  </a:cubicBezTo>
                  <a:cubicBezTo>
                    <a:pt x="39" y="53"/>
                    <a:pt x="39" y="53"/>
                    <a:pt x="40" y="53"/>
                  </a:cubicBezTo>
                  <a:cubicBezTo>
                    <a:pt x="40" y="52"/>
                    <a:pt x="41" y="52"/>
                    <a:pt x="42" y="52"/>
                  </a:cubicBezTo>
                  <a:cubicBezTo>
                    <a:pt x="42" y="51"/>
                    <a:pt x="42" y="51"/>
                    <a:pt x="42" y="51"/>
                  </a:cubicBezTo>
                  <a:cubicBezTo>
                    <a:pt x="43" y="51"/>
                    <a:pt x="43" y="51"/>
                    <a:pt x="43" y="51"/>
                  </a:cubicBezTo>
                  <a:cubicBezTo>
                    <a:pt x="43" y="51"/>
                    <a:pt x="44" y="51"/>
                    <a:pt x="44" y="51"/>
                  </a:cubicBezTo>
                  <a:cubicBezTo>
                    <a:pt x="45" y="50"/>
                    <a:pt x="45" y="50"/>
                    <a:pt x="45" y="50"/>
                  </a:cubicBezTo>
                  <a:cubicBezTo>
                    <a:pt x="45" y="50"/>
                    <a:pt x="46" y="50"/>
                    <a:pt x="46" y="50"/>
                  </a:cubicBezTo>
                  <a:cubicBezTo>
                    <a:pt x="46" y="50"/>
                    <a:pt x="46" y="50"/>
                    <a:pt x="47" y="50"/>
                  </a:cubicBezTo>
                  <a:cubicBezTo>
                    <a:pt x="49" y="50"/>
                    <a:pt x="49" y="50"/>
                    <a:pt x="49" y="50"/>
                  </a:cubicBezTo>
                  <a:cubicBezTo>
                    <a:pt x="51" y="50"/>
                    <a:pt x="52" y="50"/>
                    <a:pt x="54" y="50"/>
                  </a:cubicBezTo>
                  <a:cubicBezTo>
                    <a:pt x="54" y="50"/>
                    <a:pt x="55" y="50"/>
                    <a:pt x="56" y="49"/>
                  </a:cubicBezTo>
                  <a:cubicBezTo>
                    <a:pt x="56" y="49"/>
                    <a:pt x="56" y="49"/>
                    <a:pt x="56" y="49"/>
                  </a:cubicBezTo>
                  <a:cubicBezTo>
                    <a:pt x="57" y="49"/>
                    <a:pt x="57" y="49"/>
                    <a:pt x="57" y="49"/>
                  </a:cubicBezTo>
                  <a:cubicBezTo>
                    <a:pt x="57" y="49"/>
                    <a:pt x="57" y="49"/>
                    <a:pt x="57" y="49"/>
                  </a:cubicBezTo>
                  <a:cubicBezTo>
                    <a:pt x="58" y="48"/>
                    <a:pt x="58" y="48"/>
                    <a:pt x="58" y="48"/>
                  </a:cubicBezTo>
                  <a:cubicBezTo>
                    <a:pt x="59" y="47"/>
                    <a:pt x="59" y="47"/>
                    <a:pt x="59" y="47"/>
                  </a:cubicBezTo>
                  <a:cubicBezTo>
                    <a:pt x="59" y="47"/>
                    <a:pt x="59" y="47"/>
                    <a:pt x="59" y="47"/>
                  </a:cubicBezTo>
                  <a:cubicBezTo>
                    <a:pt x="59" y="47"/>
                    <a:pt x="59" y="46"/>
                    <a:pt x="59" y="46"/>
                  </a:cubicBezTo>
                  <a:cubicBezTo>
                    <a:pt x="59" y="45"/>
                    <a:pt x="59" y="45"/>
                    <a:pt x="59" y="45"/>
                  </a:cubicBezTo>
                  <a:cubicBezTo>
                    <a:pt x="59" y="43"/>
                    <a:pt x="59" y="43"/>
                    <a:pt x="59" y="43"/>
                  </a:cubicBezTo>
                  <a:cubicBezTo>
                    <a:pt x="59" y="41"/>
                    <a:pt x="59" y="40"/>
                    <a:pt x="59" y="38"/>
                  </a:cubicBezTo>
                  <a:cubicBezTo>
                    <a:pt x="59" y="37"/>
                    <a:pt x="59" y="37"/>
                    <a:pt x="59" y="37"/>
                  </a:cubicBezTo>
                  <a:cubicBezTo>
                    <a:pt x="59" y="37"/>
                    <a:pt x="59" y="37"/>
                    <a:pt x="59" y="37"/>
                  </a:cubicBezTo>
                  <a:cubicBezTo>
                    <a:pt x="59" y="37"/>
                    <a:pt x="59" y="36"/>
                    <a:pt x="59" y="36"/>
                  </a:cubicBezTo>
                  <a:cubicBezTo>
                    <a:pt x="62" y="33"/>
                    <a:pt x="62" y="33"/>
                    <a:pt x="62" y="33"/>
                  </a:cubicBezTo>
                  <a:cubicBezTo>
                    <a:pt x="62" y="34"/>
                    <a:pt x="62" y="34"/>
                    <a:pt x="62" y="34"/>
                  </a:cubicBezTo>
                  <a:cubicBezTo>
                    <a:pt x="62" y="35"/>
                    <a:pt x="62" y="35"/>
                    <a:pt x="63" y="36"/>
                  </a:cubicBezTo>
                  <a:cubicBezTo>
                    <a:pt x="63" y="36"/>
                    <a:pt x="63" y="36"/>
                    <a:pt x="63" y="36"/>
                  </a:cubicBezTo>
                  <a:cubicBezTo>
                    <a:pt x="63" y="37"/>
                    <a:pt x="63" y="37"/>
                    <a:pt x="63" y="37"/>
                  </a:cubicBezTo>
                  <a:cubicBezTo>
                    <a:pt x="64" y="37"/>
                    <a:pt x="64" y="37"/>
                    <a:pt x="64" y="37"/>
                  </a:cubicBezTo>
                  <a:cubicBezTo>
                    <a:pt x="65" y="37"/>
                    <a:pt x="65" y="37"/>
                    <a:pt x="65" y="37"/>
                  </a:cubicBezTo>
                  <a:cubicBezTo>
                    <a:pt x="66" y="37"/>
                    <a:pt x="66" y="37"/>
                    <a:pt x="66" y="37"/>
                  </a:cubicBezTo>
                  <a:cubicBezTo>
                    <a:pt x="66" y="36"/>
                    <a:pt x="67" y="36"/>
                    <a:pt x="67" y="35"/>
                  </a:cubicBezTo>
                  <a:cubicBezTo>
                    <a:pt x="67" y="35"/>
                    <a:pt x="67" y="35"/>
                    <a:pt x="67" y="35"/>
                  </a:cubicBezTo>
                  <a:cubicBezTo>
                    <a:pt x="67" y="35"/>
                    <a:pt x="67" y="35"/>
                    <a:pt x="67" y="35"/>
                  </a:cubicBezTo>
                  <a:cubicBezTo>
                    <a:pt x="67" y="34"/>
                    <a:pt x="67" y="34"/>
                    <a:pt x="67" y="34"/>
                  </a:cubicBezTo>
                  <a:cubicBezTo>
                    <a:pt x="67" y="33"/>
                    <a:pt x="67" y="32"/>
                    <a:pt x="66" y="31"/>
                  </a:cubicBezTo>
                  <a:cubicBezTo>
                    <a:pt x="66" y="31"/>
                    <a:pt x="66" y="31"/>
                    <a:pt x="66" y="31"/>
                  </a:cubicBezTo>
                  <a:cubicBezTo>
                    <a:pt x="65" y="31"/>
                    <a:pt x="65" y="31"/>
                    <a:pt x="65" y="31"/>
                  </a:cubicBezTo>
                  <a:cubicBezTo>
                    <a:pt x="65" y="31"/>
                    <a:pt x="64" y="31"/>
                    <a:pt x="64" y="31"/>
                  </a:cubicBezTo>
                  <a:cubicBezTo>
                    <a:pt x="64" y="31"/>
                    <a:pt x="64" y="31"/>
                    <a:pt x="64" y="31"/>
                  </a:cubicBezTo>
                  <a:cubicBezTo>
                    <a:pt x="64" y="31"/>
                    <a:pt x="64" y="31"/>
                    <a:pt x="64" y="31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64" y="29"/>
                    <a:pt x="64" y="29"/>
                    <a:pt x="64" y="29"/>
                  </a:cubicBezTo>
                  <a:cubicBezTo>
                    <a:pt x="64" y="27"/>
                    <a:pt x="64" y="27"/>
                    <a:pt x="64" y="27"/>
                  </a:cubicBezTo>
                  <a:cubicBezTo>
                    <a:pt x="64" y="27"/>
                    <a:pt x="64" y="27"/>
                    <a:pt x="64" y="27"/>
                  </a:cubicBezTo>
                  <a:cubicBezTo>
                    <a:pt x="64" y="26"/>
                    <a:pt x="64" y="26"/>
                    <a:pt x="64" y="26"/>
                  </a:cubicBezTo>
                  <a:cubicBezTo>
                    <a:pt x="64" y="25"/>
                    <a:pt x="64" y="25"/>
                    <a:pt x="64" y="25"/>
                  </a:cubicBezTo>
                  <a:cubicBezTo>
                    <a:pt x="64" y="25"/>
                    <a:pt x="64" y="25"/>
                    <a:pt x="64" y="25"/>
                  </a:cubicBezTo>
                  <a:cubicBezTo>
                    <a:pt x="63" y="24"/>
                    <a:pt x="63" y="24"/>
                    <a:pt x="63" y="24"/>
                  </a:cubicBezTo>
                  <a:cubicBezTo>
                    <a:pt x="63" y="24"/>
                    <a:pt x="63" y="24"/>
                    <a:pt x="63" y="24"/>
                  </a:cubicBezTo>
                  <a:cubicBezTo>
                    <a:pt x="62" y="23"/>
                    <a:pt x="62" y="23"/>
                    <a:pt x="62" y="23"/>
                  </a:cubicBezTo>
                  <a:cubicBezTo>
                    <a:pt x="61" y="22"/>
                    <a:pt x="61" y="22"/>
                    <a:pt x="61" y="22"/>
                  </a:cubicBezTo>
                  <a:cubicBezTo>
                    <a:pt x="60" y="21"/>
                    <a:pt x="60" y="20"/>
                    <a:pt x="59" y="20"/>
                  </a:cubicBezTo>
                  <a:cubicBezTo>
                    <a:pt x="58" y="19"/>
                    <a:pt x="58" y="19"/>
                    <a:pt x="57" y="18"/>
                  </a:cubicBezTo>
                  <a:cubicBezTo>
                    <a:pt x="56" y="17"/>
                    <a:pt x="56" y="17"/>
                    <a:pt x="56" y="17"/>
                  </a:cubicBezTo>
                  <a:cubicBezTo>
                    <a:pt x="55" y="17"/>
                    <a:pt x="55" y="17"/>
                    <a:pt x="55" y="17"/>
                  </a:cubicBezTo>
                  <a:cubicBezTo>
                    <a:pt x="55" y="16"/>
                    <a:pt x="55" y="16"/>
                    <a:pt x="55" y="16"/>
                  </a:cubicBezTo>
                  <a:cubicBezTo>
                    <a:pt x="55" y="16"/>
                    <a:pt x="55" y="16"/>
                    <a:pt x="55" y="16"/>
                  </a:cubicBezTo>
                  <a:cubicBezTo>
                    <a:pt x="55" y="15"/>
                    <a:pt x="55" y="15"/>
                    <a:pt x="55" y="14"/>
                  </a:cubicBezTo>
                  <a:cubicBezTo>
                    <a:pt x="55" y="14"/>
                    <a:pt x="55" y="13"/>
                    <a:pt x="55" y="13"/>
                  </a:cubicBezTo>
                  <a:cubicBezTo>
                    <a:pt x="54" y="13"/>
                    <a:pt x="54" y="13"/>
                    <a:pt x="54" y="13"/>
                  </a:cubicBezTo>
                  <a:cubicBezTo>
                    <a:pt x="54" y="11"/>
                    <a:pt x="54" y="9"/>
                    <a:pt x="54" y="7"/>
                  </a:cubicBezTo>
                  <a:cubicBezTo>
                    <a:pt x="54" y="7"/>
                    <a:pt x="54" y="6"/>
                    <a:pt x="54" y="5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2" y="2"/>
                    <a:pt x="52" y="2"/>
                    <a:pt x="52" y="2"/>
                  </a:cubicBezTo>
                  <a:cubicBezTo>
                    <a:pt x="52" y="2"/>
                    <a:pt x="52" y="2"/>
                    <a:pt x="52" y="2"/>
                  </a:cubicBezTo>
                  <a:cubicBezTo>
                    <a:pt x="52" y="2"/>
                    <a:pt x="52" y="2"/>
                    <a:pt x="52" y="2"/>
                  </a:cubicBezTo>
                  <a:cubicBezTo>
                    <a:pt x="51" y="1"/>
                    <a:pt x="51" y="1"/>
                    <a:pt x="51" y="1"/>
                  </a:cubicBezTo>
                  <a:cubicBezTo>
                    <a:pt x="51" y="1"/>
                    <a:pt x="51" y="1"/>
                    <a:pt x="51" y="1"/>
                  </a:cubicBezTo>
                  <a:cubicBezTo>
                    <a:pt x="50" y="1"/>
                    <a:pt x="50" y="1"/>
                    <a:pt x="50" y="1"/>
                  </a:cubicBezTo>
                  <a:cubicBezTo>
                    <a:pt x="50" y="1"/>
                    <a:pt x="50" y="1"/>
                    <a:pt x="50" y="1"/>
                  </a:cubicBezTo>
                  <a:cubicBezTo>
                    <a:pt x="49" y="1"/>
                    <a:pt x="49" y="1"/>
                    <a:pt x="49" y="1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49" y="0"/>
                    <a:pt x="49" y="0"/>
                    <a:pt x="48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6" y="1"/>
                    <a:pt x="46" y="1"/>
                    <a:pt x="46" y="1"/>
                  </a:cubicBezTo>
                  <a:cubicBezTo>
                    <a:pt x="46" y="1"/>
                    <a:pt x="46" y="1"/>
                    <a:pt x="46" y="1"/>
                  </a:cubicBezTo>
                  <a:cubicBezTo>
                    <a:pt x="45" y="1"/>
                    <a:pt x="45" y="1"/>
                    <a:pt x="45" y="1"/>
                  </a:cubicBezTo>
                  <a:cubicBezTo>
                    <a:pt x="44" y="1"/>
                    <a:pt x="44" y="1"/>
                    <a:pt x="44" y="1"/>
                  </a:cubicBezTo>
                  <a:cubicBezTo>
                    <a:pt x="44" y="2"/>
                    <a:pt x="44" y="2"/>
                    <a:pt x="44" y="2"/>
                  </a:cubicBezTo>
                  <a:cubicBezTo>
                    <a:pt x="44" y="2"/>
                    <a:pt x="44" y="2"/>
                    <a:pt x="44" y="2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43" y="3"/>
                    <a:pt x="43" y="4"/>
                    <a:pt x="43" y="4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43" y="6"/>
                    <a:pt x="43" y="6"/>
                    <a:pt x="43" y="7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0" y="11"/>
                    <a:pt x="39" y="11"/>
                    <a:pt x="38" y="11"/>
                  </a:cubicBezTo>
                  <a:cubicBezTo>
                    <a:pt x="38" y="11"/>
                    <a:pt x="37" y="11"/>
                    <a:pt x="37" y="12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33" y="11"/>
                    <a:pt x="33" y="11"/>
                    <a:pt x="32" y="11"/>
                  </a:cubicBezTo>
                  <a:cubicBezTo>
                    <a:pt x="32" y="11"/>
                    <a:pt x="32" y="11"/>
                    <a:pt x="31" y="12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0" y="13"/>
                    <a:pt x="30" y="13"/>
                    <a:pt x="30" y="14"/>
                  </a:cubicBezTo>
                  <a:cubicBezTo>
                    <a:pt x="30" y="14"/>
                    <a:pt x="29" y="14"/>
                    <a:pt x="28" y="15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5" y="17"/>
                    <a:pt x="24" y="17"/>
                    <a:pt x="23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0" y="18"/>
                    <a:pt x="20" y="18"/>
                    <a:pt x="20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0" y="19"/>
                    <a:pt x="20" y="20"/>
                    <a:pt x="20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21"/>
                    <a:pt x="19" y="22"/>
                    <a:pt x="19" y="23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20" y="25"/>
                    <a:pt x="20" y="26"/>
                    <a:pt x="21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0" y="28"/>
                    <a:pt x="20" y="29"/>
                    <a:pt x="19" y="29"/>
                  </a:cubicBezTo>
                  <a:cubicBezTo>
                    <a:pt x="19" y="29"/>
                    <a:pt x="19" y="29"/>
                    <a:pt x="19" y="30"/>
                  </a:cubicBezTo>
                  <a:cubicBezTo>
                    <a:pt x="18" y="30"/>
                    <a:pt x="17" y="31"/>
                    <a:pt x="17" y="32"/>
                  </a:cubicBezTo>
                  <a:cubicBezTo>
                    <a:pt x="16" y="32"/>
                    <a:pt x="15" y="33"/>
                    <a:pt x="15" y="34"/>
                  </a:cubicBezTo>
                  <a:cubicBezTo>
                    <a:pt x="15" y="34"/>
                    <a:pt x="14" y="34"/>
                    <a:pt x="14" y="35"/>
                  </a:cubicBezTo>
                  <a:cubicBezTo>
                    <a:pt x="14" y="35"/>
                    <a:pt x="13" y="36"/>
                    <a:pt x="13" y="36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3" y="37"/>
                    <a:pt x="13" y="37"/>
                    <a:pt x="13" y="38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2" y="41"/>
                    <a:pt x="12" y="42"/>
                    <a:pt x="13" y="42"/>
                  </a:cubicBezTo>
                  <a:cubicBezTo>
                    <a:pt x="13" y="42"/>
                    <a:pt x="13" y="42"/>
                    <a:pt x="13" y="42"/>
                  </a:cubicBezTo>
                  <a:cubicBezTo>
                    <a:pt x="13" y="42"/>
                    <a:pt x="13" y="42"/>
                    <a:pt x="13" y="43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44"/>
                    <a:pt x="14" y="44"/>
                    <a:pt x="15" y="44"/>
                  </a:cubicBezTo>
                  <a:cubicBezTo>
                    <a:pt x="15" y="44"/>
                    <a:pt x="16" y="44"/>
                    <a:pt x="16" y="44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20" y="44"/>
                    <a:pt x="20" y="45"/>
                    <a:pt x="20" y="45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48"/>
                    <a:pt x="17" y="48"/>
                    <a:pt x="17" y="49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2" y="50"/>
                    <a:pt x="12" y="50"/>
                    <a:pt x="12" y="50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9" y="49"/>
                    <a:pt x="9" y="49"/>
                    <a:pt x="9" y="49"/>
                  </a:cubicBezTo>
                  <a:cubicBezTo>
                    <a:pt x="8" y="49"/>
                    <a:pt x="8" y="49"/>
                    <a:pt x="8" y="49"/>
                  </a:cubicBezTo>
                  <a:cubicBezTo>
                    <a:pt x="8" y="49"/>
                    <a:pt x="8" y="49"/>
                    <a:pt x="8" y="49"/>
                  </a:cubicBezTo>
                  <a:cubicBezTo>
                    <a:pt x="7" y="48"/>
                    <a:pt x="7" y="48"/>
                    <a:pt x="7" y="48"/>
                  </a:cubicBezTo>
                  <a:cubicBezTo>
                    <a:pt x="7" y="48"/>
                    <a:pt x="6" y="48"/>
                    <a:pt x="6" y="48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3" y="49"/>
                    <a:pt x="3" y="49"/>
                    <a:pt x="3" y="49"/>
                  </a:cubicBezTo>
                  <a:cubicBezTo>
                    <a:pt x="2" y="49"/>
                    <a:pt x="2" y="49"/>
                    <a:pt x="2" y="49"/>
                  </a:cubicBezTo>
                  <a:cubicBezTo>
                    <a:pt x="2" y="49"/>
                    <a:pt x="2" y="49"/>
                    <a:pt x="2" y="49"/>
                  </a:cubicBezTo>
                  <a:cubicBezTo>
                    <a:pt x="2" y="49"/>
                    <a:pt x="2" y="49"/>
                    <a:pt x="1" y="49"/>
                  </a:cubicBezTo>
                  <a:cubicBezTo>
                    <a:pt x="1" y="50"/>
                    <a:pt x="1" y="50"/>
                    <a:pt x="1" y="50"/>
                  </a:cubicBezTo>
                  <a:cubicBezTo>
                    <a:pt x="1" y="50"/>
                    <a:pt x="1" y="50"/>
                    <a:pt x="1" y="50"/>
                  </a:cubicBezTo>
                  <a:cubicBezTo>
                    <a:pt x="1" y="50"/>
                    <a:pt x="1" y="50"/>
                    <a:pt x="1" y="50"/>
                  </a:cubicBezTo>
                  <a:cubicBezTo>
                    <a:pt x="0" y="50"/>
                    <a:pt x="0" y="51"/>
                    <a:pt x="0" y="51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51"/>
                    <a:pt x="0" y="51"/>
                    <a:pt x="0" y="52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53"/>
                    <a:pt x="0" y="53"/>
                    <a:pt x="0" y="54"/>
                  </a:cubicBezTo>
                  <a:cubicBezTo>
                    <a:pt x="0" y="54"/>
                    <a:pt x="0" y="54"/>
                    <a:pt x="0" y="54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" name="Freeform 9"/>
            <p:cNvSpPr>
              <a:spLocks/>
            </p:cNvSpPr>
            <p:nvPr userDrawn="1"/>
          </p:nvSpPr>
          <p:spPr bwMode="auto">
            <a:xfrm>
              <a:off x="6484938" y="10043799"/>
              <a:ext cx="22225" cy="23813"/>
            </a:xfrm>
            <a:custGeom>
              <a:avLst/>
              <a:gdLst>
                <a:gd name="T0" fmla="*/ 1 w 6"/>
                <a:gd name="T1" fmla="*/ 5 h 6"/>
                <a:gd name="T2" fmla="*/ 2 w 6"/>
                <a:gd name="T3" fmla="*/ 6 h 6"/>
                <a:gd name="T4" fmla="*/ 3 w 6"/>
                <a:gd name="T5" fmla="*/ 6 h 6"/>
                <a:gd name="T6" fmla="*/ 4 w 6"/>
                <a:gd name="T7" fmla="*/ 6 h 6"/>
                <a:gd name="T8" fmla="*/ 5 w 6"/>
                <a:gd name="T9" fmla="*/ 5 h 6"/>
                <a:gd name="T10" fmla="*/ 6 w 6"/>
                <a:gd name="T11" fmla="*/ 4 h 6"/>
                <a:gd name="T12" fmla="*/ 6 w 6"/>
                <a:gd name="T13" fmla="*/ 4 h 6"/>
                <a:gd name="T14" fmla="*/ 6 w 6"/>
                <a:gd name="T15" fmla="*/ 3 h 6"/>
                <a:gd name="T16" fmla="*/ 6 w 6"/>
                <a:gd name="T17" fmla="*/ 1 h 6"/>
                <a:gd name="T18" fmla="*/ 5 w 6"/>
                <a:gd name="T19" fmla="*/ 1 h 6"/>
                <a:gd name="T20" fmla="*/ 4 w 6"/>
                <a:gd name="T21" fmla="*/ 0 h 6"/>
                <a:gd name="T22" fmla="*/ 3 w 6"/>
                <a:gd name="T23" fmla="*/ 0 h 6"/>
                <a:gd name="T24" fmla="*/ 2 w 6"/>
                <a:gd name="T25" fmla="*/ 0 h 6"/>
                <a:gd name="T26" fmla="*/ 1 w 6"/>
                <a:gd name="T27" fmla="*/ 1 h 6"/>
                <a:gd name="T28" fmla="*/ 1 w 6"/>
                <a:gd name="T29" fmla="*/ 2 h 6"/>
                <a:gd name="T30" fmla="*/ 1 w 6"/>
                <a:gd name="T31" fmla="*/ 2 h 6"/>
                <a:gd name="T32" fmla="*/ 1 w 6"/>
                <a:gd name="T33" fmla="*/ 4 h 6"/>
                <a:gd name="T34" fmla="*/ 1 w 6"/>
                <a:gd name="T35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" h="6">
                  <a:moveTo>
                    <a:pt x="1" y="5"/>
                  </a:moveTo>
                  <a:cubicBezTo>
                    <a:pt x="1" y="5"/>
                    <a:pt x="2" y="5"/>
                    <a:pt x="2" y="6"/>
                  </a:cubicBezTo>
                  <a:cubicBezTo>
                    <a:pt x="2" y="6"/>
                    <a:pt x="3" y="6"/>
                    <a:pt x="3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5" y="6"/>
                    <a:pt x="5" y="5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2"/>
                    <a:pt x="6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0"/>
                    <a:pt x="4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2" y="0"/>
                  </a:cubicBezTo>
                  <a:cubicBezTo>
                    <a:pt x="2" y="1"/>
                    <a:pt x="1" y="1"/>
                    <a:pt x="1" y="1"/>
                  </a:cubicBezTo>
                  <a:cubicBezTo>
                    <a:pt x="1" y="1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3"/>
                    <a:pt x="1" y="4"/>
                    <a:pt x="1" y="4"/>
                  </a:cubicBezTo>
                  <a:cubicBezTo>
                    <a:pt x="1" y="4"/>
                    <a:pt x="1" y="4"/>
                    <a:pt x="1" y="5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1" name="Freeform 10"/>
            <p:cNvSpPr>
              <a:spLocks/>
            </p:cNvSpPr>
            <p:nvPr userDrawn="1"/>
          </p:nvSpPr>
          <p:spPr bwMode="auto">
            <a:xfrm>
              <a:off x="6503988" y="10716899"/>
              <a:ext cx="65088" cy="74613"/>
            </a:xfrm>
            <a:custGeom>
              <a:avLst/>
              <a:gdLst>
                <a:gd name="T0" fmla="*/ 14 w 17"/>
                <a:gd name="T1" fmla="*/ 4 h 19"/>
                <a:gd name="T2" fmla="*/ 14 w 17"/>
                <a:gd name="T3" fmla="*/ 4 h 19"/>
                <a:gd name="T4" fmla="*/ 13 w 17"/>
                <a:gd name="T5" fmla="*/ 2 h 19"/>
                <a:gd name="T6" fmla="*/ 13 w 17"/>
                <a:gd name="T7" fmla="*/ 1 h 19"/>
                <a:gd name="T8" fmla="*/ 13 w 17"/>
                <a:gd name="T9" fmla="*/ 1 h 19"/>
                <a:gd name="T10" fmla="*/ 11 w 17"/>
                <a:gd name="T11" fmla="*/ 0 h 19"/>
                <a:gd name="T12" fmla="*/ 10 w 17"/>
                <a:gd name="T13" fmla="*/ 0 h 19"/>
                <a:gd name="T14" fmla="*/ 9 w 17"/>
                <a:gd name="T15" fmla="*/ 0 h 19"/>
                <a:gd name="T16" fmla="*/ 8 w 17"/>
                <a:gd name="T17" fmla="*/ 0 h 19"/>
                <a:gd name="T18" fmla="*/ 8 w 17"/>
                <a:gd name="T19" fmla="*/ 1 h 19"/>
                <a:gd name="T20" fmla="*/ 7 w 17"/>
                <a:gd name="T21" fmla="*/ 1 h 19"/>
                <a:gd name="T22" fmla="*/ 7 w 17"/>
                <a:gd name="T23" fmla="*/ 1 h 19"/>
                <a:gd name="T24" fmla="*/ 5 w 17"/>
                <a:gd name="T25" fmla="*/ 3 h 19"/>
                <a:gd name="T26" fmla="*/ 4 w 17"/>
                <a:gd name="T27" fmla="*/ 5 h 19"/>
                <a:gd name="T28" fmla="*/ 3 w 17"/>
                <a:gd name="T29" fmla="*/ 6 h 19"/>
                <a:gd name="T30" fmla="*/ 3 w 17"/>
                <a:gd name="T31" fmla="*/ 6 h 19"/>
                <a:gd name="T32" fmla="*/ 1 w 17"/>
                <a:gd name="T33" fmla="*/ 6 h 19"/>
                <a:gd name="T34" fmla="*/ 1 w 17"/>
                <a:gd name="T35" fmla="*/ 7 h 19"/>
                <a:gd name="T36" fmla="*/ 0 w 17"/>
                <a:gd name="T37" fmla="*/ 8 h 19"/>
                <a:gd name="T38" fmla="*/ 0 w 17"/>
                <a:gd name="T39" fmla="*/ 8 h 19"/>
                <a:gd name="T40" fmla="*/ 0 w 17"/>
                <a:gd name="T41" fmla="*/ 10 h 19"/>
                <a:gd name="T42" fmla="*/ 0 w 17"/>
                <a:gd name="T43" fmla="*/ 10 h 19"/>
                <a:gd name="T44" fmla="*/ 0 w 17"/>
                <a:gd name="T45" fmla="*/ 11 h 19"/>
                <a:gd name="T46" fmla="*/ 1 w 17"/>
                <a:gd name="T47" fmla="*/ 11 h 19"/>
                <a:gd name="T48" fmla="*/ 2 w 17"/>
                <a:gd name="T49" fmla="*/ 12 h 19"/>
                <a:gd name="T50" fmla="*/ 2 w 17"/>
                <a:gd name="T51" fmla="*/ 12 h 19"/>
                <a:gd name="T52" fmla="*/ 3 w 17"/>
                <a:gd name="T53" fmla="*/ 13 h 19"/>
                <a:gd name="T54" fmla="*/ 3 w 17"/>
                <a:gd name="T55" fmla="*/ 13 h 19"/>
                <a:gd name="T56" fmla="*/ 4 w 17"/>
                <a:gd name="T57" fmla="*/ 13 h 19"/>
                <a:gd name="T58" fmla="*/ 6 w 17"/>
                <a:gd name="T59" fmla="*/ 13 h 19"/>
                <a:gd name="T60" fmla="*/ 5 w 17"/>
                <a:gd name="T61" fmla="*/ 13 h 19"/>
                <a:gd name="T62" fmla="*/ 2 w 17"/>
                <a:gd name="T63" fmla="*/ 14 h 19"/>
                <a:gd name="T64" fmla="*/ 2 w 17"/>
                <a:gd name="T65" fmla="*/ 15 h 19"/>
                <a:gd name="T66" fmla="*/ 1 w 17"/>
                <a:gd name="T67" fmla="*/ 17 h 19"/>
                <a:gd name="T68" fmla="*/ 1 w 17"/>
                <a:gd name="T69" fmla="*/ 18 h 19"/>
                <a:gd name="T70" fmla="*/ 2 w 17"/>
                <a:gd name="T71" fmla="*/ 19 h 19"/>
                <a:gd name="T72" fmla="*/ 3 w 17"/>
                <a:gd name="T73" fmla="*/ 19 h 19"/>
                <a:gd name="T74" fmla="*/ 4 w 17"/>
                <a:gd name="T75" fmla="*/ 19 h 19"/>
                <a:gd name="T76" fmla="*/ 7 w 17"/>
                <a:gd name="T77" fmla="*/ 19 h 19"/>
                <a:gd name="T78" fmla="*/ 8 w 17"/>
                <a:gd name="T79" fmla="*/ 18 h 19"/>
                <a:gd name="T80" fmla="*/ 9 w 17"/>
                <a:gd name="T81" fmla="*/ 18 h 19"/>
                <a:gd name="T82" fmla="*/ 10 w 17"/>
                <a:gd name="T83" fmla="*/ 18 h 19"/>
                <a:gd name="T84" fmla="*/ 12 w 17"/>
                <a:gd name="T85" fmla="*/ 18 h 19"/>
                <a:gd name="T86" fmla="*/ 15 w 17"/>
                <a:gd name="T87" fmla="*/ 17 h 19"/>
                <a:gd name="T88" fmla="*/ 16 w 17"/>
                <a:gd name="T89" fmla="*/ 16 h 19"/>
                <a:gd name="T90" fmla="*/ 16 w 17"/>
                <a:gd name="T91" fmla="*/ 15 h 19"/>
                <a:gd name="T92" fmla="*/ 16 w 17"/>
                <a:gd name="T93" fmla="*/ 15 h 19"/>
                <a:gd name="T94" fmla="*/ 17 w 17"/>
                <a:gd name="T95" fmla="*/ 14 h 19"/>
                <a:gd name="T96" fmla="*/ 17 w 17"/>
                <a:gd name="T97" fmla="*/ 13 h 19"/>
                <a:gd name="T98" fmla="*/ 16 w 17"/>
                <a:gd name="T99" fmla="*/ 12 h 19"/>
                <a:gd name="T100" fmla="*/ 16 w 17"/>
                <a:gd name="T101" fmla="*/ 12 h 19"/>
                <a:gd name="T102" fmla="*/ 16 w 17"/>
                <a:gd name="T103" fmla="*/ 11 h 19"/>
                <a:gd name="T104" fmla="*/ 16 w 17"/>
                <a:gd name="T105" fmla="*/ 11 h 19"/>
                <a:gd name="T106" fmla="*/ 15 w 17"/>
                <a:gd name="T107" fmla="*/ 11 h 19"/>
                <a:gd name="T108" fmla="*/ 15 w 17"/>
                <a:gd name="T109" fmla="*/ 11 h 19"/>
                <a:gd name="T110" fmla="*/ 14 w 17"/>
                <a:gd name="T111" fmla="*/ 10 h 19"/>
                <a:gd name="T112" fmla="*/ 14 w 17"/>
                <a:gd name="T113" fmla="*/ 10 h 19"/>
                <a:gd name="T114" fmla="*/ 12 w 17"/>
                <a:gd name="T115" fmla="*/ 10 h 19"/>
                <a:gd name="T116" fmla="*/ 11 w 17"/>
                <a:gd name="T117" fmla="*/ 10 h 19"/>
                <a:gd name="T118" fmla="*/ 10 w 17"/>
                <a:gd name="T119" fmla="*/ 11 h 19"/>
                <a:gd name="T120" fmla="*/ 13 w 17"/>
                <a:gd name="T121" fmla="*/ 6 h 19"/>
                <a:gd name="T122" fmla="*/ 14 w 17"/>
                <a:gd name="T123" fmla="*/ 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" h="19"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3"/>
                    <a:pt x="13" y="2"/>
                    <a:pt x="13" y="2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2" y="1"/>
                    <a:pt x="12" y="0"/>
                    <a:pt x="11" y="0"/>
                  </a:cubicBezTo>
                  <a:cubicBezTo>
                    <a:pt x="11" y="0"/>
                    <a:pt x="11" y="0"/>
                    <a:pt x="10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8" y="0"/>
                  </a:cubicBezTo>
                  <a:cubicBezTo>
                    <a:pt x="8" y="0"/>
                    <a:pt x="8" y="0"/>
                    <a:pt x="8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4" y="4"/>
                    <a:pt x="4" y="4"/>
                    <a:pt x="4" y="5"/>
                  </a:cubicBezTo>
                  <a:cubicBezTo>
                    <a:pt x="4" y="5"/>
                    <a:pt x="4" y="5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2" y="6"/>
                    <a:pt x="1" y="6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0" y="11"/>
                    <a:pt x="1" y="11"/>
                  </a:cubicBezTo>
                  <a:cubicBezTo>
                    <a:pt x="1" y="12"/>
                    <a:pt x="1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4" y="13"/>
                    <a:pt x="5" y="13"/>
                    <a:pt x="6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3" y="13"/>
                    <a:pt x="2" y="14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1" y="16"/>
                    <a:pt x="1" y="16"/>
                    <a:pt x="1" y="17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1" y="18"/>
                    <a:pt x="2" y="18"/>
                    <a:pt x="2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4" y="19"/>
                    <a:pt x="4" y="19"/>
                  </a:cubicBezTo>
                  <a:cubicBezTo>
                    <a:pt x="5" y="19"/>
                    <a:pt x="6" y="19"/>
                    <a:pt x="7" y="19"/>
                  </a:cubicBezTo>
                  <a:cubicBezTo>
                    <a:pt x="7" y="19"/>
                    <a:pt x="7" y="19"/>
                    <a:pt x="8" y="18"/>
                  </a:cubicBezTo>
                  <a:cubicBezTo>
                    <a:pt x="8" y="18"/>
                    <a:pt x="8" y="18"/>
                    <a:pt x="9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1" y="18"/>
                    <a:pt x="11" y="18"/>
                    <a:pt x="12" y="18"/>
                  </a:cubicBezTo>
                  <a:cubicBezTo>
                    <a:pt x="12" y="18"/>
                    <a:pt x="13" y="18"/>
                    <a:pt x="15" y="1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7" y="15"/>
                    <a:pt x="17" y="14"/>
                    <a:pt x="17" y="14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2"/>
                    <a:pt x="16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2"/>
                    <a:pt x="16" y="12"/>
                    <a:pt x="16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1"/>
                    <a:pt x="16" y="11"/>
                    <a:pt x="15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1"/>
                    <a:pt x="10" y="11"/>
                    <a:pt x="10" y="11"/>
                  </a:cubicBezTo>
                  <a:cubicBezTo>
                    <a:pt x="11" y="9"/>
                    <a:pt x="13" y="8"/>
                    <a:pt x="13" y="6"/>
                  </a:cubicBezTo>
                  <a:cubicBezTo>
                    <a:pt x="14" y="5"/>
                    <a:pt x="14" y="5"/>
                    <a:pt x="14" y="4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2" name="Freeform 11"/>
            <p:cNvSpPr>
              <a:spLocks/>
            </p:cNvSpPr>
            <p:nvPr userDrawn="1"/>
          </p:nvSpPr>
          <p:spPr bwMode="auto">
            <a:xfrm>
              <a:off x="6438900" y="10805799"/>
              <a:ext cx="38100" cy="26988"/>
            </a:xfrm>
            <a:custGeom>
              <a:avLst/>
              <a:gdLst>
                <a:gd name="T0" fmla="*/ 0 w 10"/>
                <a:gd name="T1" fmla="*/ 5 h 7"/>
                <a:gd name="T2" fmla="*/ 1 w 10"/>
                <a:gd name="T3" fmla="*/ 6 h 7"/>
                <a:gd name="T4" fmla="*/ 1 w 10"/>
                <a:gd name="T5" fmla="*/ 6 h 7"/>
                <a:gd name="T6" fmla="*/ 2 w 10"/>
                <a:gd name="T7" fmla="*/ 7 h 7"/>
                <a:gd name="T8" fmla="*/ 2 w 10"/>
                <a:gd name="T9" fmla="*/ 7 h 7"/>
                <a:gd name="T10" fmla="*/ 4 w 10"/>
                <a:gd name="T11" fmla="*/ 7 h 7"/>
                <a:gd name="T12" fmla="*/ 5 w 10"/>
                <a:gd name="T13" fmla="*/ 7 h 7"/>
                <a:gd name="T14" fmla="*/ 6 w 10"/>
                <a:gd name="T15" fmla="*/ 7 h 7"/>
                <a:gd name="T16" fmla="*/ 6 w 10"/>
                <a:gd name="T17" fmla="*/ 7 h 7"/>
                <a:gd name="T18" fmla="*/ 7 w 10"/>
                <a:gd name="T19" fmla="*/ 7 h 7"/>
                <a:gd name="T20" fmla="*/ 8 w 10"/>
                <a:gd name="T21" fmla="*/ 6 h 7"/>
                <a:gd name="T22" fmla="*/ 10 w 10"/>
                <a:gd name="T23" fmla="*/ 5 h 7"/>
                <a:gd name="T24" fmla="*/ 10 w 10"/>
                <a:gd name="T25" fmla="*/ 4 h 7"/>
                <a:gd name="T26" fmla="*/ 10 w 10"/>
                <a:gd name="T27" fmla="*/ 3 h 7"/>
                <a:gd name="T28" fmla="*/ 8 w 10"/>
                <a:gd name="T29" fmla="*/ 2 h 7"/>
                <a:gd name="T30" fmla="*/ 7 w 10"/>
                <a:gd name="T31" fmla="*/ 1 h 7"/>
                <a:gd name="T32" fmla="*/ 7 w 10"/>
                <a:gd name="T33" fmla="*/ 1 h 7"/>
                <a:gd name="T34" fmla="*/ 6 w 10"/>
                <a:gd name="T35" fmla="*/ 1 h 7"/>
                <a:gd name="T36" fmla="*/ 5 w 10"/>
                <a:gd name="T37" fmla="*/ 0 h 7"/>
                <a:gd name="T38" fmla="*/ 4 w 10"/>
                <a:gd name="T39" fmla="*/ 1 h 7"/>
                <a:gd name="T40" fmla="*/ 3 w 10"/>
                <a:gd name="T41" fmla="*/ 1 h 7"/>
                <a:gd name="T42" fmla="*/ 2 w 10"/>
                <a:gd name="T43" fmla="*/ 1 h 7"/>
                <a:gd name="T44" fmla="*/ 2 w 10"/>
                <a:gd name="T45" fmla="*/ 1 h 7"/>
                <a:gd name="T46" fmla="*/ 1 w 10"/>
                <a:gd name="T47" fmla="*/ 2 h 7"/>
                <a:gd name="T48" fmla="*/ 1 w 10"/>
                <a:gd name="T49" fmla="*/ 3 h 7"/>
                <a:gd name="T50" fmla="*/ 0 w 10"/>
                <a:gd name="T51" fmla="*/ 3 h 7"/>
                <a:gd name="T52" fmla="*/ 0 w 10"/>
                <a:gd name="T53" fmla="*/ 4 h 7"/>
                <a:gd name="T54" fmla="*/ 0 w 10"/>
                <a:gd name="T55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0" h="7">
                  <a:moveTo>
                    <a:pt x="0" y="5"/>
                  </a:moveTo>
                  <a:cubicBezTo>
                    <a:pt x="0" y="5"/>
                    <a:pt x="1" y="5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2" y="6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3" y="7"/>
                    <a:pt x="3" y="7"/>
                    <a:pt x="4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5"/>
                    <a:pt x="10" y="5"/>
                    <a:pt x="10" y="4"/>
                  </a:cubicBezTo>
                  <a:cubicBezTo>
                    <a:pt x="10" y="4"/>
                    <a:pt x="10" y="4"/>
                    <a:pt x="10" y="3"/>
                  </a:cubicBezTo>
                  <a:cubicBezTo>
                    <a:pt x="9" y="3"/>
                    <a:pt x="9" y="3"/>
                    <a:pt x="8" y="2"/>
                  </a:cubicBezTo>
                  <a:cubicBezTo>
                    <a:pt x="8" y="2"/>
                    <a:pt x="8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4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2"/>
                    <a:pt x="1" y="2"/>
                  </a:cubicBezTo>
                  <a:cubicBezTo>
                    <a:pt x="1" y="2"/>
                    <a:pt x="1" y="2"/>
                    <a:pt x="1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0" y="5"/>
                    <a:pt x="0" y="5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3" name="Freeform 12"/>
            <p:cNvSpPr>
              <a:spLocks/>
            </p:cNvSpPr>
            <p:nvPr userDrawn="1"/>
          </p:nvSpPr>
          <p:spPr bwMode="auto">
            <a:xfrm>
              <a:off x="5494338" y="9769161"/>
              <a:ext cx="120650" cy="80963"/>
            </a:xfrm>
            <a:custGeom>
              <a:avLst/>
              <a:gdLst>
                <a:gd name="T0" fmla="*/ 3 w 31"/>
                <a:gd name="T1" fmla="*/ 5 h 21"/>
                <a:gd name="T2" fmla="*/ 2 w 31"/>
                <a:gd name="T3" fmla="*/ 6 h 21"/>
                <a:gd name="T4" fmla="*/ 1 w 31"/>
                <a:gd name="T5" fmla="*/ 7 h 21"/>
                <a:gd name="T6" fmla="*/ 0 w 31"/>
                <a:gd name="T7" fmla="*/ 9 h 21"/>
                <a:gd name="T8" fmla="*/ 0 w 31"/>
                <a:gd name="T9" fmla="*/ 10 h 21"/>
                <a:gd name="T10" fmla="*/ 0 w 31"/>
                <a:gd name="T11" fmla="*/ 10 h 21"/>
                <a:gd name="T12" fmla="*/ 0 w 31"/>
                <a:gd name="T13" fmla="*/ 12 h 21"/>
                <a:gd name="T14" fmla="*/ 0 w 31"/>
                <a:gd name="T15" fmla="*/ 13 h 21"/>
                <a:gd name="T16" fmla="*/ 0 w 31"/>
                <a:gd name="T17" fmla="*/ 14 h 21"/>
                <a:gd name="T18" fmla="*/ 2 w 31"/>
                <a:gd name="T19" fmla="*/ 16 h 21"/>
                <a:gd name="T20" fmla="*/ 3 w 31"/>
                <a:gd name="T21" fmla="*/ 18 h 21"/>
                <a:gd name="T22" fmla="*/ 5 w 31"/>
                <a:gd name="T23" fmla="*/ 19 h 21"/>
                <a:gd name="T24" fmla="*/ 9 w 31"/>
                <a:gd name="T25" fmla="*/ 21 h 21"/>
                <a:gd name="T26" fmla="*/ 9 w 31"/>
                <a:gd name="T27" fmla="*/ 21 h 21"/>
                <a:gd name="T28" fmla="*/ 10 w 31"/>
                <a:gd name="T29" fmla="*/ 21 h 21"/>
                <a:gd name="T30" fmla="*/ 12 w 31"/>
                <a:gd name="T31" fmla="*/ 21 h 21"/>
                <a:gd name="T32" fmla="*/ 14 w 31"/>
                <a:gd name="T33" fmla="*/ 21 h 21"/>
                <a:gd name="T34" fmla="*/ 15 w 31"/>
                <a:gd name="T35" fmla="*/ 21 h 21"/>
                <a:gd name="T36" fmla="*/ 17 w 31"/>
                <a:gd name="T37" fmla="*/ 21 h 21"/>
                <a:gd name="T38" fmla="*/ 19 w 31"/>
                <a:gd name="T39" fmla="*/ 20 h 21"/>
                <a:gd name="T40" fmla="*/ 22 w 31"/>
                <a:gd name="T41" fmla="*/ 18 h 21"/>
                <a:gd name="T42" fmla="*/ 23 w 31"/>
                <a:gd name="T43" fmla="*/ 18 h 21"/>
                <a:gd name="T44" fmla="*/ 29 w 31"/>
                <a:gd name="T45" fmla="*/ 14 h 21"/>
                <a:gd name="T46" fmla="*/ 30 w 31"/>
                <a:gd name="T47" fmla="*/ 13 h 21"/>
                <a:gd name="T48" fmla="*/ 30 w 31"/>
                <a:gd name="T49" fmla="*/ 13 h 21"/>
                <a:gd name="T50" fmla="*/ 31 w 31"/>
                <a:gd name="T51" fmla="*/ 12 h 21"/>
                <a:gd name="T52" fmla="*/ 31 w 31"/>
                <a:gd name="T53" fmla="*/ 12 h 21"/>
                <a:gd name="T54" fmla="*/ 31 w 31"/>
                <a:gd name="T55" fmla="*/ 10 h 21"/>
                <a:gd name="T56" fmla="*/ 31 w 31"/>
                <a:gd name="T57" fmla="*/ 9 h 21"/>
                <a:gd name="T58" fmla="*/ 30 w 31"/>
                <a:gd name="T59" fmla="*/ 8 h 21"/>
                <a:gd name="T60" fmla="*/ 30 w 31"/>
                <a:gd name="T61" fmla="*/ 8 h 21"/>
                <a:gd name="T62" fmla="*/ 29 w 31"/>
                <a:gd name="T63" fmla="*/ 6 h 21"/>
                <a:gd name="T64" fmla="*/ 27 w 31"/>
                <a:gd name="T65" fmla="*/ 5 h 21"/>
                <a:gd name="T66" fmla="*/ 23 w 31"/>
                <a:gd name="T67" fmla="*/ 4 h 21"/>
                <a:gd name="T68" fmla="*/ 20 w 31"/>
                <a:gd name="T69" fmla="*/ 3 h 21"/>
                <a:gd name="T70" fmla="*/ 18 w 31"/>
                <a:gd name="T71" fmla="*/ 3 h 21"/>
                <a:gd name="T72" fmla="*/ 17 w 31"/>
                <a:gd name="T73" fmla="*/ 2 h 21"/>
                <a:gd name="T74" fmla="*/ 16 w 31"/>
                <a:gd name="T75" fmla="*/ 2 h 21"/>
                <a:gd name="T76" fmla="*/ 15 w 31"/>
                <a:gd name="T77" fmla="*/ 1 h 21"/>
                <a:gd name="T78" fmla="*/ 14 w 31"/>
                <a:gd name="T79" fmla="*/ 0 h 21"/>
                <a:gd name="T80" fmla="*/ 14 w 31"/>
                <a:gd name="T81" fmla="*/ 0 h 21"/>
                <a:gd name="T82" fmla="*/ 11 w 31"/>
                <a:gd name="T83" fmla="*/ 0 h 21"/>
                <a:gd name="T84" fmla="*/ 10 w 31"/>
                <a:gd name="T85" fmla="*/ 0 h 21"/>
                <a:gd name="T86" fmla="*/ 9 w 31"/>
                <a:gd name="T87" fmla="*/ 0 h 21"/>
                <a:gd name="T88" fmla="*/ 9 w 31"/>
                <a:gd name="T89" fmla="*/ 0 h 21"/>
                <a:gd name="T90" fmla="*/ 8 w 31"/>
                <a:gd name="T91" fmla="*/ 0 h 21"/>
                <a:gd name="T92" fmla="*/ 7 w 31"/>
                <a:gd name="T93" fmla="*/ 2 h 21"/>
                <a:gd name="T94" fmla="*/ 3 w 31"/>
                <a:gd name="T95" fmla="*/ 4 h 21"/>
                <a:gd name="T96" fmla="*/ 3 w 31"/>
                <a:gd name="T97" fmla="*/ 5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1" h="21">
                  <a:moveTo>
                    <a:pt x="3" y="5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2" y="21"/>
                    <a:pt x="12" y="21"/>
                  </a:cubicBezTo>
                  <a:cubicBezTo>
                    <a:pt x="12" y="21"/>
                    <a:pt x="14" y="21"/>
                    <a:pt x="14" y="21"/>
                  </a:cubicBezTo>
                  <a:cubicBezTo>
                    <a:pt x="14" y="21"/>
                    <a:pt x="15" y="21"/>
                    <a:pt x="15" y="21"/>
                  </a:cubicBezTo>
                  <a:cubicBezTo>
                    <a:pt x="16" y="21"/>
                    <a:pt x="16" y="21"/>
                    <a:pt x="17" y="21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20" y="19"/>
                    <a:pt x="21" y="19"/>
                    <a:pt x="22" y="18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6" y="17"/>
                    <a:pt x="28" y="15"/>
                    <a:pt x="29" y="14"/>
                  </a:cubicBezTo>
                  <a:cubicBezTo>
                    <a:pt x="30" y="13"/>
                    <a:pt x="30" y="13"/>
                    <a:pt x="30" y="13"/>
                  </a:cubicBezTo>
                  <a:cubicBezTo>
                    <a:pt x="30" y="13"/>
                    <a:pt x="30" y="13"/>
                    <a:pt x="30" y="13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1" y="9"/>
                    <a:pt x="31" y="9"/>
                    <a:pt x="31" y="9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29" y="7"/>
                    <a:pt x="29" y="7"/>
                    <a:pt x="29" y="6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26" y="5"/>
                    <a:pt x="24" y="4"/>
                    <a:pt x="23" y="4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7" y="2"/>
                  </a:cubicBezTo>
                  <a:cubicBezTo>
                    <a:pt x="17" y="2"/>
                    <a:pt x="16" y="2"/>
                    <a:pt x="16" y="2"/>
                  </a:cubicBezTo>
                  <a:cubicBezTo>
                    <a:pt x="16" y="1"/>
                    <a:pt x="15" y="1"/>
                    <a:pt x="15" y="1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3" y="0"/>
                    <a:pt x="12" y="0"/>
                    <a:pt x="11" y="0"/>
                  </a:cubicBezTo>
                  <a:cubicBezTo>
                    <a:pt x="11" y="0"/>
                    <a:pt x="10" y="0"/>
                    <a:pt x="10" y="0"/>
                  </a:cubicBezTo>
                  <a:cubicBezTo>
                    <a:pt x="10" y="0"/>
                    <a:pt x="10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4" name="Freeform 13"/>
            <p:cNvSpPr>
              <a:spLocks/>
            </p:cNvSpPr>
            <p:nvPr userDrawn="1"/>
          </p:nvSpPr>
          <p:spPr bwMode="auto">
            <a:xfrm>
              <a:off x="6253163" y="10670861"/>
              <a:ext cx="41275" cy="31750"/>
            </a:xfrm>
            <a:custGeom>
              <a:avLst/>
              <a:gdLst>
                <a:gd name="T0" fmla="*/ 1 w 11"/>
                <a:gd name="T1" fmla="*/ 7 h 8"/>
                <a:gd name="T2" fmla="*/ 1 w 11"/>
                <a:gd name="T3" fmla="*/ 7 h 8"/>
                <a:gd name="T4" fmla="*/ 2 w 11"/>
                <a:gd name="T5" fmla="*/ 8 h 8"/>
                <a:gd name="T6" fmla="*/ 2 w 11"/>
                <a:gd name="T7" fmla="*/ 8 h 8"/>
                <a:gd name="T8" fmla="*/ 2 w 11"/>
                <a:gd name="T9" fmla="*/ 8 h 8"/>
                <a:gd name="T10" fmla="*/ 3 w 11"/>
                <a:gd name="T11" fmla="*/ 8 h 8"/>
                <a:gd name="T12" fmla="*/ 5 w 11"/>
                <a:gd name="T13" fmla="*/ 8 h 8"/>
                <a:gd name="T14" fmla="*/ 7 w 11"/>
                <a:gd name="T15" fmla="*/ 8 h 8"/>
                <a:gd name="T16" fmla="*/ 8 w 11"/>
                <a:gd name="T17" fmla="*/ 7 h 8"/>
                <a:gd name="T18" fmla="*/ 9 w 11"/>
                <a:gd name="T19" fmla="*/ 7 h 8"/>
                <a:gd name="T20" fmla="*/ 10 w 11"/>
                <a:gd name="T21" fmla="*/ 7 h 8"/>
                <a:gd name="T22" fmla="*/ 10 w 11"/>
                <a:gd name="T23" fmla="*/ 6 h 8"/>
                <a:gd name="T24" fmla="*/ 10 w 11"/>
                <a:gd name="T25" fmla="*/ 5 h 8"/>
                <a:gd name="T26" fmla="*/ 11 w 11"/>
                <a:gd name="T27" fmla="*/ 4 h 8"/>
                <a:gd name="T28" fmla="*/ 11 w 11"/>
                <a:gd name="T29" fmla="*/ 3 h 8"/>
                <a:gd name="T30" fmla="*/ 10 w 11"/>
                <a:gd name="T31" fmla="*/ 2 h 8"/>
                <a:gd name="T32" fmla="*/ 10 w 11"/>
                <a:gd name="T33" fmla="*/ 1 h 8"/>
                <a:gd name="T34" fmla="*/ 9 w 11"/>
                <a:gd name="T35" fmla="*/ 1 h 8"/>
                <a:gd name="T36" fmla="*/ 8 w 11"/>
                <a:gd name="T37" fmla="*/ 0 h 8"/>
                <a:gd name="T38" fmla="*/ 8 w 11"/>
                <a:gd name="T39" fmla="*/ 0 h 8"/>
                <a:gd name="T40" fmla="*/ 5 w 11"/>
                <a:gd name="T41" fmla="*/ 0 h 8"/>
                <a:gd name="T42" fmla="*/ 4 w 11"/>
                <a:gd name="T43" fmla="*/ 0 h 8"/>
                <a:gd name="T44" fmla="*/ 4 w 11"/>
                <a:gd name="T45" fmla="*/ 0 h 8"/>
                <a:gd name="T46" fmla="*/ 3 w 11"/>
                <a:gd name="T47" fmla="*/ 1 h 8"/>
                <a:gd name="T48" fmla="*/ 3 w 11"/>
                <a:gd name="T49" fmla="*/ 1 h 8"/>
                <a:gd name="T50" fmla="*/ 2 w 11"/>
                <a:gd name="T51" fmla="*/ 1 h 8"/>
                <a:gd name="T52" fmla="*/ 1 w 11"/>
                <a:gd name="T53" fmla="*/ 2 h 8"/>
                <a:gd name="T54" fmla="*/ 0 w 11"/>
                <a:gd name="T55" fmla="*/ 3 h 8"/>
                <a:gd name="T56" fmla="*/ 0 w 11"/>
                <a:gd name="T57" fmla="*/ 3 h 8"/>
                <a:gd name="T58" fmla="*/ 0 w 11"/>
                <a:gd name="T59" fmla="*/ 4 h 8"/>
                <a:gd name="T60" fmla="*/ 0 w 11"/>
                <a:gd name="T61" fmla="*/ 6 h 8"/>
                <a:gd name="T62" fmla="*/ 0 w 11"/>
                <a:gd name="T63" fmla="*/ 6 h 8"/>
                <a:gd name="T64" fmla="*/ 1 w 11"/>
                <a:gd name="T65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" h="8">
                  <a:moveTo>
                    <a:pt x="1" y="7"/>
                  </a:move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1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6" y="8"/>
                    <a:pt x="6" y="8"/>
                    <a:pt x="7" y="8"/>
                  </a:cubicBezTo>
                  <a:cubicBezTo>
                    <a:pt x="7" y="8"/>
                    <a:pt x="8" y="8"/>
                    <a:pt x="8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10" y="7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1" y="5"/>
                    <a:pt x="11" y="5"/>
                    <a:pt x="11" y="4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2"/>
                    <a:pt x="11" y="2"/>
                    <a:pt x="10" y="2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3"/>
                    <a:pt x="1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lnTo>
                    <a:pt x="1" y="7"/>
                  </a:ln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5" name="Freeform 14"/>
            <p:cNvSpPr>
              <a:spLocks/>
            </p:cNvSpPr>
            <p:nvPr userDrawn="1"/>
          </p:nvSpPr>
          <p:spPr bwMode="auto">
            <a:xfrm>
              <a:off x="6515100" y="10802624"/>
              <a:ext cx="47625" cy="30163"/>
            </a:xfrm>
            <a:custGeom>
              <a:avLst/>
              <a:gdLst>
                <a:gd name="T0" fmla="*/ 11 w 12"/>
                <a:gd name="T1" fmla="*/ 5 h 8"/>
                <a:gd name="T2" fmla="*/ 11 w 12"/>
                <a:gd name="T3" fmla="*/ 3 h 8"/>
                <a:gd name="T4" fmla="*/ 10 w 12"/>
                <a:gd name="T5" fmla="*/ 3 h 8"/>
                <a:gd name="T6" fmla="*/ 10 w 12"/>
                <a:gd name="T7" fmla="*/ 2 h 8"/>
                <a:gd name="T8" fmla="*/ 9 w 12"/>
                <a:gd name="T9" fmla="*/ 2 h 8"/>
                <a:gd name="T10" fmla="*/ 8 w 12"/>
                <a:gd name="T11" fmla="*/ 1 h 8"/>
                <a:gd name="T12" fmla="*/ 7 w 12"/>
                <a:gd name="T13" fmla="*/ 0 h 8"/>
                <a:gd name="T14" fmla="*/ 6 w 12"/>
                <a:gd name="T15" fmla="*/ 0 h 8"/>
                <a:gd name="T16" fmla="*/ 6 w 12"/>
                <a:gd name="T17" fmla="*/ 0 h 8"/>
                <a:gd name="T18" fmla="*/ 3 w 12"/>
                <a:gd name="T19" fmla="*/ 0 h 8"/>
                <a:gd name="T20" fmla="*/ 1 w 12"/>
                <a:gd name="T21" fmla="*/ 0 h 8"/>
                <a:gd name="T22" fmla="*/ 0 w 12"/>
                <a:gd name="T23" fmla="*/ 0 h 8"/>
                <a:gd name="T24" fmla="*/ 0 w 12"/>
                <a:gd name="T25" fmla="*/ 1 h 8"/>
                <a:gd name="T26" fmla="*/ 0 w 12"/>
                <a:gd name="T27" fmla="*/ 1 h 8"/>
                <a:gd name="T28" fmla="*/ 0 w 12"/>
                <a:gd name="T29" fmla="*/ 2 h 8"/>
                <a:gd name="T30" fmla="*/ 0 w 12"/>
                <a:gd name="T31" fmla="*/ 3 h 8"/>
                <a:gd name="T32" fmla="*/ 0 w 12"/>
                <a:gd name="T33" fmla="*/ 4 h 8"/>
                <a:gd name="T34" fmla="*/ 0 w 12"/>
                <a:gd name="T35" fmla="*/ 4 h 8"/>
                <a:gd name="T36" fmla="*/ 0 w 12"/>
                <a:gd name="T37" fmla="*/ 4 h 8"/>
                <a:gd name="T38" fmla="*/ 1 w 12"/>
                <a:gd name="T39" fmla="*/ 5 h 8"/>
                <a:gd name="T40" fmla="*/ 1 w 12"/>
                <a:gd name="T41" fmla="*/ 6 h 8"/>
                <a:gd name="T42" fmla="*/ 2 w 12"/>
                <a:gd name="T43" fmla="*/ 6 h 8"/>
                <a:gd name="T44" fmla="*/ 3 w 12"/>
                <a:gd name="T45" fmla="*/ 6 h 8"/>
                <a:gd name="T46" fmla="*/ 4 w 12"/>
                <a:gd name="T47" fmla="*/ 7 h 8"/>
                <a:gd name="T48" fmla="*/ 8 w 12"/>
                <a:gd name="T49" fmla="*/ 8 h 8"/>
                <a:gd name="T50" fmla="*/ 8 w 12"/>
                <a:gd name="T51" fmla="*/ 8 h 8"/>
                <a:gd name="T52" fmla="*/ 11 w 12"/>
                <a:gd name="T53" fmla="*/ 8 h 8"/>
                <a:gd name="T54" fmla="*/ 11 w 12"/>
                <a:gd name="T55" fmla="*/ 8 h 8"/>
                <a:gd name="T56" fmla="*/ 12 w 12"/>
                <a:gd name="T57" fmla="*/ 8 h 8"/>
                <a:gd name="T58" fmla="*/ 12 w 12"/>
                <a:gd name="T59" fmla="*/ 7 h 8"/>
                <a:gd name="T60" fmla="*/ 11 w 12"/>
                <a:gd name="T61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2" h="8">
                  <a:moveTo>
                    <a:pt x="11" y="5"/>
                  </a:moveTo>
                  <a:cubicBezTo>
                    <a:pt x="11" y="4"/>
                    <a:pt x="11" y="4"/>
                    <a:pt x="11" y="3"/>
                  </a:cubicBezTo>
                  <a:cubicBezTo>
                    <a:pt x="11" y="3"/>
                    <a:pt x="10" y="3"/>
                    <a:pt x="10" y="3"/>
                  </a:cubicBezTo>
                  <a:cubicBezTo>
                    <a:pt x="10" y="3"/>
                    <a:pt x="10" y="2"/>
                    <a:pt x="10" y="2"/>
                  </a:cubicBezTo>
                  <a:cubicBezTo>
                    <a:pt x="10" y="2"/>
                    <a:pt x="9" y="2"/>
                    <a:pt x="9" y="2"/>
                  </a:cubicBezTo>
                  <a:cubicBezTo>
                    <a:pt x="9" y="1"/>
                    <a:pt x="9" y="1"/>
                    <a:pt x="8" y="1"/>
                  </a:cubicBezTo>
                  <a:cubicBezTo>
                    <a:pt x="8" y="1"/>
                    <a:pt x="8" y="0"/>
                    <a:pt x="7" y="0"/>
                  </a:cubicBezTo>
                  <a:cubicBezTo>
                    <a:pt x="7" y="0"/>
                    <a:pt x="7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0" y="5"/>
                    <a:pt x="1" y="5"/>
                  </a:cubicBezTo>
                  <a:cubicBezTo>
                    <a:pt x="1" y="5"/>
                    <a:pt x="1" y="5"/>
                    <a:pt x="1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3" y="6"/>
                    <a:pt x="3" y="6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5" y="7"/>
                    <a:pt x="7" y="8"/>
                    <a:pt x="8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8"/>
                    <a:pt x="11" y="8"/>
                    <a:pt x="12" y="8"/>
                  </a:cubicBezTo>
                  <a:cubicBezTo>
                    <a:pt x="12" y="8"/>
                    <a:pt x="12" y="7"/>
                    <a:pt x="12" y="7"/>
                  </a:cubicBezTo>
                  <a:cubicBezTo>
                    <a:pt x="11" y="5"/>
                    <a:pt x="11" y="5"/>
                    <a:pt x="11" y="5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6" name="Freeform 15"/>
            <p:cNvSpPr>
              <a:spLocks/>
            </p:cNvSpPr>
            <p:nvPr userDrawn="1"/>
          </p:nvSpPr>
          <p:spPr bwMode="auto">
            <a:xfrm>
              <a:off x="6480175" y="10799449"/>
              <a:ext cx="23813" cy="30163"/>
            </a:xfrm>
            <a:custGeom>
              <a:avLst/>
              <a:gdLst>
                <a:gd name="T0" fmla="*/ 4 w 6"/>
                <a:gd name="T1" fmla="*/ 0 h 8"/>
                <a:gd name="T2" fmla="*/ 3 w 6"/>
                <a:gd name="T3" fmla="*/ 0 h 8"/>
                <a:gd name="T4" fmla="*/ 3 w 6"/>
                <a:gd name="T5" fmla="*/ 0 h 8"/>
                <a:gd name="T6" fmla="*/ 2 w 6"/>
                <a:gd name="T7" fmla="*/ 0 h 8"/>
                <a:gd name="T8" fmla="*/ 1 w 6"/>
                <a:gd name="T9" fmla="*/ 2 h 8"/>
                <a:gd name="T10" fmla="*/ 0 w 6"/>
                <a:gd name="T11" fmla="*/ 2 h 8"/>
                <a:gd name="T12" fmla="*/ 0 w 6"/>
                <a:gd name="T13" fmla="*/ 3 h 8"/>
                <a:gd name="T14" fmla="*/ 0 w 6"/>
                <a:gd name="T15" fmla="*/ 3 h 8"/>
                <a:gd name="T16" fmla="*/ 0 w 6"/>
                <a:gd name="T17" fmla="*/ 4 h 8"/>
                <a:gd name="T18" fmla="*/ 0 w 6"/>
                <a:gd name="T19" fmla="*/ 5 h 8"/>
                <a:gd name="T20" fmla="*/ 0 w 6"/>
                <a:gd name="T21" fmla="*/ 5 h 8"/>
                <a:gd name="T22" fmla="*/ 1 w 6"/>
                <a:gd name="T23" fmla="*/ 6 h 8"/>
                <a:gd name="T24" fmla="*/ 1 w 6"/>
                <a:gd name="T25" fmla="*/ 6 h 8"/>
                <a:gd name="T26" fmla="*/ 1 w 6"/>
                <a:gd name="T27" fmla="*/ 7 h 8"/>
                <a:gd name="T28" fmla="*/ 2 w 6"/>
                <a:gd name="T29" fmla="*/ 7 h 8"/>
                <a:gd name="T30" fmla="*/ 3 w 6"/>
                <a:gd name="T31" fmla="*/ 8 h 8"/>
                <a:gd name="T32" fmla="*/ 4 w 6"/>
                <a:gd name="T33" fmla="*/ 8 h 8"/>
                <a:gd name="T34" fmla="*/ 5 w 6"/>
                <a:gd name="T35" fmla="*/ 7 h 8"/>
                <a:gd name="T36" fmla="*/ 5 w 6"/>
                <a:gd name="T37" fmla="*/ 7 h 8"/>
                <a:gd name="T38" fmla="*/ 6 w 6"/>
                <a:gd name="T39" fmla="*/ 7 h 8"/>
                <a:gd name="T40" fmla="*/ 6 w 6"/>
                <a:gd name="T41" fmla="*/ 6 h 8"/>
                <a:gd name="T42" fmla="*/ 6 w 6"/>
                <a:gd name="T43" fmla="*/ 6 h 8"/>
                <a:gd name="T44" fmla="*/ 6 w 6"/>
                <a:gd name="T45" fmla="*/ 5 h 8"/>
                <a:gd name="T46" fmla="*/ 5 w 6"/>
                <a:gd name="T47" fmla="*/ 1 h 8"/>
                <a:gd name="T48" fmla="*/ 4 w 6"/>
                <a:gd name="T4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" h="8">
                  <a:moveTo>
                    <a:pt x="4" y="0"/>
                  </a:moveTo>
                  <a:cubicBezTo>
                    <a:pt x="4" y="0"/>
                    <a:pt x="4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2" y="7"/>
                    <a:pt x="2" y="7"/>
                  </a:cubicBezTo>
                  <a:cubicBezTo>
                    <a:pt x="2" y="8"/>
                    <a:pt x="2" y="8"/>
                    <a:pt x="3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5" y="8"/>
                    <a:pt x="5" y="8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6" y="7"/>
                    <a:pt x="6" y="7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4"/>
                    <a:pt x="6" y="2"/>
                    <a:pt x="5" y="1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7" name="Freeform 16"/>
            <p:cNvSpPr>
              <a:spLocks/>
            </p:cNvSpPr>
            <p:nvPr userDrawn="1"/>
          </p:nvSpPr>
          <p:spPr bwMode="auto">
            <a:xfrm>
              <a:off x="5668963" y="11220136"/>
              <a:ext cx="30163" cy="26988"/>
            </a:xfrm>
            <a:custGeom>
              <a:avLst/>
              <a:gdLst>
                <a:gd name="T0" fmla="*/ 2 w 8"/>
                <a:gd name="T1" fmla="*/ 7 h 7"/>
                <a:gd name="T2" fmla="*/ 6 w 8"/>
                <a:gd name="T3" fmla="*/ 7 h 7"/>
                <a:gd name="T4" fmla="*/ 6 w 8"/>
                <a:gd name="T5" fmla="*/ 6 h 7"/>
                <a:gd name="T6" fmla="*/ 7 w 8"/>
                <a:gd name="T7" fmla="*/ 5 h 7"/>
                <a:gd name="T8" fmla="*/ 8 w 8"/>
                <a:gd name="T9" fmla="*/ 5 h 7"/>
                <a:gd name="T10" fmla="*/ 8 w 8"/>
                <a:gd name="T11" fmla="*/ 4 h 7"/>
                <a:gd name="T12" fmla="*/ 8 w 8"/>
                <a:gd name="T13" fmla="*/ 3 h 7"/>
                <a:gd name="T14" fmla="*/ 8 w 8"/>
                <a:gd name="T15" fmla="*/ 3 h 7"/>
                <a:gd name="T16" fmla="*/ 8 w 8"/>
                <a:gd name="T17" fmla="*/ 2 h 7"/>
                <a:gd name="T18" fmla="*/ 7 w 8"/>
                <a:gd name="T19" fmla="*/ 1 h 7"/>
                <a:gd name="T20" fmla="*/ 6 w 8"/>
                <a:gd name="T21" fmla="*/ 0 h 7"/>
                <a:gd name="T22" fmla="*/ 6 w 8"/>
                <a:gd name="T23" fmla="*/ 0 h 7"/>
                <a:gd name="T24" fmla="*/ 4 w 8"/>
                <a:gd name="T25" fmla="*/ 0 h 7"/>
                <a:gd name="T26" fmla="*/ 3 w 8"/>
                <a:gd name="T27" fmla="*/ 0 h 7"/>
                <a:gd name="T28" fmla="*/ 2 w 8"/>
                <a:gd name="T29" fmla="*/ 0 h 7"/>
                <a:gd name="T30" fmla="*/ 1 w 8"/>
                <a:gd name="T31" fmla="*/ 2 h 7"/>
                <a:gd name="T32" fmla="*/ 0 w 8"/>
                <a:gd name="T33" fmla="*/ 2 h 7"/>
                <a:gd name="T34" fmla="*/ 0 w 8"/>
                <a:gd name="T35" fmla="*/ 5 h 7"/>
                <a:gd name="T36" fmla="*/ 0 w 8"/>
                <a:gd name="T37" fmla="*/ 6 h 7"/>
                <a:gd name="T38" fmla="*/ 1 w 8"/>
                <a:gd name="T39" fmla="*/ 7 h 7"/>
                <a:gd name="T40" fmla="*/ 2 w 8"/>
                <a:gd name="T4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" h="7">
                  <a:moveTo>
                    <a:pt x="2" y="7"/>
                  </a:moveTo>
                  <a:cubicBezTo>
                    <a:pt x="3" y="7"/>
                    <a:pt x="4" y="7"/>
                    <a:pt x="6" y="7"/>
                  </a:cubicBezTo>
                  <a:cubicBezTo>
                    <a:pt x="6" y="7"/>
                    <a:pt x="6" y="7"/>
                    <a:pt x="6" y="6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2"/>
                    <a:pt x="8" y="2"/>
                  </a:cubicBezTo>
                  <a:cubicBezTo>
                    <a:pt x="8" y="2"/>
                    <a:pt x="7" y="1"/>
                    <a:pt x="7" y="1"/>
                  </a:cubicBezTo>
                  <a:cubicBezTo>
                    <a:pt x="7" y="1"/>
                    <a:pt x="7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5" y="0"/>
                    <a:pt x="4" y="0"/>
                    <a:pt x="4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4"/>
                    <a:pt x="0" y="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7"/>
                    <a:pt x="0" y="7"/>
                    <a:pt x="1" y="7"/>
                  </a:cubicBezTo>
                  <a:lnTo>
                    <a:pt x="2" y="7"/>
                  </a:ln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8" name="Freeform 17"/>
            <p:cNvSpPr>
              <a:spLocks/>
            </p:cNvSpPr>
            <p:nvPr userDrawn="1"/>
          </p:nvSpPr>
          <p:spPr bwMode="auto">
            <a:xfrm>
              <a:off x="5653088" y="11251886"/>
              <a:ext cx="46038" cy="76200"/>
            </a:xfrm>
            <a:custGeom>
              <a:avLst/>
              <a:gdLst>
                <a:gd name="T0" fmla="*/ 3 w 12"/>
                <a:gd name="T1" fmla="*/ 3 h 20"/>
                <a:gd name="T2" fmla="*/ 2 w 12"/>
                <a:gd name="T3" fmla="*/ 3 h 20"/>
                <a:gd name="T4" fmla="*/ 1 w 12"/>
                <a:gd name="T5" fmla="*/ 5 h 20"/>
                <a:gd name="T6" fmla="*/ 0 w 12"/>
                <a:gd name="T7" fmla="*/ 6 h 20"/>
                <a:gd name="T8" fmla="*/ 0 w 12"/>
                <a:gd name="T9" fmla="*/ 7 h 20"/>
                <a:gd name="T10" fmla="*/ 0 w 12"/>
                <a:gd name="T11" fmla="*/ 8 h 20"/>
                <a:gd name="T12" fmla="*/ 0 w 12"/>
                <a:gd name="T13" fmla="*/ 13 h 20"/>
                <a:gd name="T14" fmla="*/ 0 w 12"/>
                <a:gd name="T15" fmla="*/ 14 h 20"/>
                <a:gd name="T16" fmla="*/ 0 w 12"/>
                <a:gd name="T17" fmla="*/ 15 h 20"/>
                <a:gd name="T18" fmla="*/ 0 w 12"/>
                <a:gd name="T19" fmla="*/ 16 h 20"/>
                <a:gd name="T20" fmla="*/ 1 w 12"/>
                <a:gd name="T21" fmla="*/ 17 h 20"/>
                <a:gd name="T22" fmla="*/ 1 w 12"/>
                <a:gd name="T23" fmla="*/ 17 h 20"/>
                <a:gd name="T24" fmla="*/ 2 w 12"/>
                <a:gd name="T25" fmla="*/ 18 h 20"/>
                <a:gd name="T26" fmla="*/ 2 w 12"/>
                <a:gd name="T27" fmla="*/ 19 h 20"/>
                <a:gd name="T28" fmla="*/ 3 w 12"/>
                <a:gd name="T29" fmla="*/ 19 h 20"/>
                <a:gd name="T30" fmla="*/ 4 w 12"/>
                <a:gd name="T31" fmla="*/ 19 h 20"/>
                <a:gd name="T32" fmla="*/ 5 w 12"/>
                <a:gd name="T33" fmla="*/ 20 h 20"/>
                <a:gd name="T34" fmla="*/ 6 w 12"/>
                <a:gd name="T35" fmla="*/ 20 h 20"/>
                <a:gd name="T36" fmla="*/ 8 w 12"/>
                <a:gd name="T37" fmla="*/ 19 h 20"/>
                <a:gd name="T38" fmla="*/ 9 w 12"/>
                <a:gd name="T39" fmla="*/ 19 h 20"/>
                <a:gd name="T40" fmla="*/ 10 w 12"/>
                <a:gd name="T41" fmla="*/ 18 h 20"/>
                <a:gd name="T42" fmla="*/ 11 w 12"/>
                <a:gd name="T43" fmla="*/ 16 h 20"/>
                <a:gd name="T44" fmla="*/ 12 w 12"/>
                <a:gd name="T45" fmla="*/ 11 h 20"/>
                <a:gd name="T46" fmla="*/ 12 w 12"/>
                <a:gd name="T47" fmla="*/ 10 h 20"/>
                <a:gd name="T48" fmla="*/ 12 w 12"/>
                <a:gd name="T49" fmla="*/ 8 h 20"/>
                <a:gd name="T50" fmla="*/ 12 w 12"/>
                <a:gd name="T51" fmla="*/ 5 h 20"/>
                <a:gd name="T52" fmla="*/ 12 w 12"/>
                <a:gd name="T53" fmla="*/ 4 h 20"/>
                <a:gd name="T54" fmla="*/ 12 w 12"/>
                <a:gd name="T55" fmla="*/ 3 h 20"/>
                <a:gd name="T56" fmla="*/ 12 w 12"/>
                <a:gd name="T57" fmla="*/ 2 h 20"/>
                <a:gd name="T58" fmla="*/ 11 w 12"/>
                <a:gd name="T59" fmla="*/ 2 h 20"/>
                <a:gd name="T60" fmla="*/ 10 w 12"/>
                <a:gd name="T61" fmla="*/ 1 h 20"/>
                <a:gd name="T62" fmla="*/ 10 w 12"/>
                <a:gd name="T63" fmla="*/ 0 h 20"/>
                <a:gd name="T64" fmla="*/ 9 w 12"/>
                <a:gd name="T65" fmla="*/ 0 h 20"/>
                <a:gd name="T66" fmla="*/ 9 w 12"/>
                <a:gd name="T67" fmla="*/ 0 h 20"/>
                <a:gd name="T68" fmla="*/ 8 w 12"/>
                <a:gd name="T69" fmla="*/ 0 h 20"/>
                <a:gd name="T70" fmla="*/ 7 w 12"/>
                <a:gd name="T71" fmla="*/ 0 h 20"/>
                <a:gd name="T72" fmla="*/ 7 w 12"/>
                <a:gd name="T73" fmla="*/ 0 h 20"/>
                <a:gd name="T74" fmla="*/ 6 w 12"/>
                <a:gd name="T75" fmla="*/ 1 h 20"/>
                <a:gd name="T76" fmla="*/ 4 w 12"/>
                <a:gd name="T77" fmla="*/ 1 h 20"/>
                <a:gd name="T78" fmla="*/ 4 w 12"/>
                <a:gd name="T79" fmla="*/ 2 h 20"/>
                <a:gd name="T80" fmla="*/ 3 w 12"/>
                <a:gd name="T81" fmla="*/ 3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2" h="20">
                  <a:moveTo>
                    <a:pt x="3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3"/>
                    <a:pt x="0" y="14"/>
                    <a:pt x="0" y="14"/>
                  </a:cubicBezTo>
                  <a:cubicBezTo>
                    <a:pt x="0" y="14"/>
                    <a:pt x="0" y="14"/>
                    <a:pt x="0" y="15"/>
                  </a:cubicBezTo>
                  <a:cubicBezTo>
                    <a:pt x="0" y="15"/>
                    <a:pt x="0" y="15"/>
                    <a:pt x="0" y="16"/>
                  </a:cubicBezTo>
                  <a:cubicBezTo>
                    <a:pt x="0" y="16"/>
                    <a:pt x="1" y="16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8"/>
                    <a:pt x="2" y="18"/>
                  </a:cubicBezTo>
                  <a:cubicBezTo>
                    <a:pt x="2" y="18"/>
                    <a:pt x="2" y="19"/>
                    <a:pt x="2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20"/>
                    <a:pt x="5" y="20"/>
                    <a:pt x="5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7" y="20"/>
                    <a:pt x="7" y="20"/>
                    <a:pt x="8" y="19"/>
                  </a:cubicBezTo>
                  <a:cubicBezTo>
                    <a:pt x="8" y="19"/>
                    <a:pt x="9" y="19"/>
                    <a:pt x="9" y="19"/>
                  </a:cubicBezTo>
                  <a:cubicBezTo>
                    <a:pt x="10" y="19"/>
                    <a:pt x="10" y="19"/>
                    <a:pt x="10" y="18"/>
                  </a:cubicBezTo>
                  <a:cubicBezTo>
                    <a:pt x="11" y="18"/>
                    <a:pt x="11" y="17"/>
                    <a:pt x="11" y="16"/>
                  </a:cubicBezTo>
                  <a:cubicBezTo>
                    <a:pt x="11" y="14"/>
                    <a:pt x="12" y="13"/>
                    <a:pt x="12" y="11"/>
                  </a:cubicBezTo>
                  <a:cubicBezTo>
                    <a:pt x="12" y="11"/>
                    <a:pt x="12" y="10"/>
                    <a:pt x="12" y="10"/>
                  </a:cubicBezTo>
                  <a:cubicBezTo>
                    <a:pt x="12" y="9"/>
                    <a:pt x="12" y="8"/>
                    <a:pt x="12" y="8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5"/>
                    <a:pt x="12" y="4"/>
                    <a:pt x="12" y="4"/>
                  </a:cubicBezTo>
                  <a:cubicBezTo>
                    <a:pt x="12" y="4"/>
                    <a:pt x="12" y="4"/>
                    <a:pt x="12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2" y="2"/>
                    <a:pt x="11" y="2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8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6" y="0"/>
                    <a:pt x="6" y="0"/>
                    <a:pt x="6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2"/>
                  </a:cubicBezTo>
                  <a:cubicBezTo>
                    <a:pt x="4" y="2"/>
                    <a:pt x="3" y="2"/>
                    <a:pt x="3" y="3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9" name="Freeform 18"/>
            <p:cNvSpPr>
              <a:spLocks/>
            </p:cNvSpPr>
            <p:nvPr userDrawn="1"/>
          </p:nvSpPr>
          <p:spPr bwMode="auto">
            <a:xfrm>
              <a:off x="5614988" y="9781861"/>
              <a:ext cx="111125" cy="80963"/>
            </a:xfrm>
            <a:custGeom>
              <a:avLst/>
              <a:gdLst>
                <a:gd name="T0" fmla="*/ 15 w 29"/>
                <a:gd name="T1" fmla="*/ 4 h 21"/>
                <a:gd name="T2" fmla="*/ 12 w 29"/>
                <a:gd name="T3" fmla="*/ 3 h 21"/>
                <a:gd name="T4" fmla="*/ 6 w 29"/>
                <a:gd name="T5" fmla="*/ 4 h 21"/>
                <a:gd name="T6" fmla="*/ 5 w 29"/>
                <a:gd name="T7" fmla="*/ 5 h 21"/>
                <a:gd name="T8" fmla="*/ 4 w 29"/>
                <a:gd name="T9" fmla="*/ 5 h 21"/>
                <a:gd name="T10" fmla="*/ 4 w 29"/>
                <a:gd name="T11" fmla="*/ 5 h 21"/>
                <a:gd name="T12" fmla="*/ 3 w 29"/>
                <a:gd name="T13" fmla="*/ 6 h 21"/>
                <a:gd name="T14" fmla="*/ 1 w 29"/>
                <a:gd name="T15" fmla="*/ 9 h 21"/>
                <a:gd name="T16" fmla="*/ 0 w 29"/>
                <a:gd name="T17" fmla="*/ 10 h 21"/>
                <a:gd name="T18" fmla="*/ 0 w 29"/>
                <a:gd name="T19" fmla="*/ 11 h 21"/>
                <a:gd name="T20" fmla="*/ 0 w 29"/>
                <a:gd name="T21" fmla="*/ 14 h 21"/>
                <a:gd name="T22" fmla="*/ 0 w 29"/>
                <a:gd name="T23" fmla="*/ 15 h 21"/>
                <a:gd name="T24" fmla="*/ 0 w 29"/>
                <a:gd name="T25" fmla="*/ 15 h 21"/>
                <a:gd name="T26" fmla="*/ 1 w 29"/>
                <a:gd name="T27" fmla="*/ 16 h 21"/>
                <a:gd name="T28" fmla="*/ 1 w 29"/>
                <a:gd name="T29" fmla="*/ 17 h 21"/>
                <a:gd name="T30" fmla="*/ 3 w 29"/>
                <a:gd name="T31" fmla="*/ 18 h 21"/>
                <a:gd name="T32" fmla="*/ 4 w 29"/>
                <a:gd name="T33" fmla="*/ 19 h 21"/>
                <a:gd name="T34" fmla="*/ 5 w 29"/>
                <a:gd name="T35" fmla="*/ 20 h 21"/>
                <a:gd name="T36" fmla="*/ 7 w 29"/>
                <a:gd name="T37" fmla="*/ 21 h 21"/>
                <a:gd name="T38" fmla="*/ 8 w 29"/>
                <a:gd name="T39" fmla="*/ 21 h 21"/>
                <a:gd name="T40" fmla="*/ 10 w 29"/>
                <a:gd name="T41" fmla="*/ 21 h 21"/>
                <a:gd name="T42" fmla="*/ 12 w 29"/>
                <a:gd name="T43" fmla="*/ 21 h 21"/>
                <a:gd name="T44" fmla="*/ 14 w 29"/>
                <a:gd name="T45" fmla="*/ 21 h 21"/>
                <a:gd name="T46" fmla="*/ 16 w 29"/>
                <a:gd name="T47" fmla="*/ 21 h 21"/>
                <a:gd name="T48" fmla="*/ 19 w 29"/>
                <a:gd name="T49" fmla="*/ 20 h 21"/>
                <a:gd name="T50" fmla="*/ 23 w 29"/>
                <a:gd name="T51" fmla="*/ 17 h 21"/>
                <a:gd name="T52" fmla="*/ 25 w 29"/>
                <a:gd name="T53" fmla="*/ 16 h 21"/>
                <a:gd name="T54" fmla="*/ 25 w 29"/>
                <a:gd name="T55" fmla="*/ 16 h 21"/>
                <a:gd name="T56" fmla="*/ 27 w 29"/>
                <a:gd name="T57" fmla="*/ 15 h 21"/>
                <a:gd name="T58" fmla="*/ 27 w 29"/>
                <a:gd name="T59" fmla="*/ 15 h 21"/>
                <a:gd name="T60" fmla="*/ 27 w 29"/>
                <a:gd name="T61" fmla="*/ 15 h 21"/>
                <a:gd name="T62" fmla="*/ 28 w 29"/>
                <a:gd name="T63" fmla="*/ 14 h 21"/>
                <a:gd name="T64" fmla="*/ 28 w 29"/>
                <a:gd name="T65" fmla="*/ 13 h 21"/>
                <a:gd name="T66" fmla="*/ 29 w 29"/>
                <a:gd name="T67" fmla="*/ 11 h 21"/>
                <a:gd name="T68" fmla="*/ 29 w 29"/>
                <a:gd name="T69" fmla="*/ 9 h 21"/>
                <a:gd name="T70" fmla="*/ 29 w 29"/>
                <a:gd name="T71" fmla="*/ 8 h 21"/>
                <a:gd name="T72" fmla="*/ 29 w 29"/>
                <a:gd name="T73" fmla="*/ 6 h 21"/>
                <a:gd name="T74" fmla="*/ 27 w 29"/>
                <a:gd name="T75" fmla="*/ 3 h 21"/>
                <a:gd name="T76" fmla="*/ 27 w 29"/>
                <a:gd name="T77" fmla="*/ 2 h 21"/>
                <a:gd name="T78" fmla="*/ 27 w 29"/>
                <a:gd name="T79" fmla="*/ 2 h 21"/>
                <a:gd name="T80" fmla="*/ 26 w 29"/>
                <a:gd name="T81" fmla="*/ 1 h 21"/>
                <a:gd name="T82" fmla="*/ 25 w 29"/>
                <a:gd name="T83" fmla="*/ 0 h 21"/>
                <a:gd name="T84" fmla="*/ 25 w 29"/>
                <a:gd name="T85" fmla="*/ 0 h 21"/>
                <a:gd name="T86" fmla="*/ 24 w 29"/>
                <a:gd name="T87" fmla="*/ 0 h 21"/>
                <a:gd name="T88" fmla="*/ 24 w 29"/>
                <a:gd name="T89" fmla="*/ 0 h 21"/>
                <a:gd name="T90" fmla="*/ 23 w 29"/>
                <a:gd name="T91" fmla="*/ 0 h 21"/>
                <a:gd name="T92" fmla="*/ 21 w 29"/>
                <a:gd name="T93" fmla="*/ 1 h 21"/>
                <a:gd name="T94" fmla="*/ 21 w 29"/>
                <a:gd name="T95" fmla="*/ 1 h 21"/>
                <a:gd name="T96" fmla="*/ 20 w 29"/>
                <a:gd name="T97" fmla="*/ 2 h 21"/>
                <a:gd name="T98" fmla="*/ 19 w 29"/>
                <a:gd name="T99" fmla="*/ 2 h 21"/>
                <a:gd name="T100" fmla="*/ 18 w 29"/>
                <a:gd name="T101" fmla="*/ 4 h 21"/>
                <a:gd name="T102" fmla="*/ 15 w 29"/>
                <a:gd name="T103" fmla="*/ 4 h 21"/>
                <a:gd name="T104" fmla="*/ 15 w 29"/>
                <a:gd name="T105" fmla="*/ 4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9" h="21">
                  <a:moveTo>
                    <a:pt x="15" y="4"/>
                  </a:moveTo>
                  <a:cubicBezTo>
                    <a:pt x="14" y="3"/>
                    <a:pt x="13" y="3"/>
                    <a:pt x="12" y="3"/>
                  </a:cubicBezTo>
                  <a:cubicBezTo>
                    <a:pt x="10" y="3"/>
                    <a:pt x="8" y="4"/>
                    <a:pt x="6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3" y="5"/>
                    <a:pt x="3" y="6"/>
                    <a:pt x="3" y="6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4"/>
                    <a:pt x="0" y="15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6" y="20"/>
                    <a:pt x="6" y="20"/>
                    <a:pt x="7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9" y="21"/>
                    <a:pt x="9" y="21"/>
                    <a:pt x="10" y="21"/>
                  </a:cubicBezTo>
                  <a:cubicBezTo>
                    <a:pt x="10" y="21"/>
                    <a:pt x="11" y="21"/>
                    <a:pt x="12" y="21"/>
                  </a:cubicBezTo>
                  <a:cubicBezTo>
                    <a:pt x="13" y="21"/>
                    <a:pt x="14" y="21"/>
                    <a:pt x="14" y="21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7" y="15"/>
                    <a:pt x="27" y="15"/>
                    <a:pt x="27" y="15"/>
                  </a:cubicBezTo>
                  <a:cubicBezTo>
                    <a:pt x="27" y="15"/>
                    <a:pt x="27" y="15"/>
                    <a:pt x="27" y="15"/>
                  </a:cubicBezTo>
                  <a:cubicBezTo>
                    <a:pt x="27" y="15"/>
                    <a:pt x="27" y="15"/>
                    <a:pt x="27" y="15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9" y="12"/>
                    <a:pt x="29" y="12"/>
                    <a:pt x="29" y="11"/>
                  </a:cubicBezTo>
                  <a:cubicBezTo>
                    <a:pt x="29" y="11"/>
                    <a:pt x="29" y="10"/>
                    <a:pt x="29" y="9"/>
                  </a:cubicBezTo>
                  <a:cubicBezTo>
                    <a:pt x="29" y="9"/>
                    <a:pt x="29" y="8"/>
                    <a:pt x="29" y="8"/>
                  </a:cubicBezTo>
                  <a:cubicBezTo>
                    <a:pt x="29" y="7"/>
                    <a:pt x="29" y="6"/>
                    <a:pt x="29" y="6"/>
                  </a:cubicBezTo>
                  <a:cubicBezTo>
                    <a:pt x="28" y="5"/>
                    <a:pt x="28" y="4"/>
                    <a:pt x="27" y="3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0" y="1"/>
                    <a:pt x="20" y="1"/>
                    <a:pt x="20" y="2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9" y="2"/>
                    <a:pt x="18" y="4"/>
                    <a:pt x="18" y="4"/>
                  </a:cubicBezTo>
                  <a:cubicBezTo>
                    <a:pt x="17" y="4"/>
                    <a:pt x="16" y="4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0" name="Freeform 19"/>
            <p:cNvSpPr>
              <a:spLocks/>
            </p:cNvSpPr>
            <p:nvPr userDrawn="1"/>
          </p:nvSpPr>
          <p:spPr bwMode="auto">
            <a:xfrm>
              <a:off x="5881688" y="11123299"/>
              <a:ext cx="38100" cy="26988"/>
            </a:xfrm>
            <a:custGeom>
              <a:avLst/>
              <a:gdLst>
                <a:gd name="T0" fmla="*/ 0 w 10"/>
                <a:gd name="T1" fmla="*/ 5 h 7"/>
                <a:gd name="T2" fmla="*/ 1 w 10"/>
                <a:gd name="T3" fmla="*/ 5 h 7"/>
                <a:gd name="T4" fmla="*/ 1 w 10"/>
                <a:gd name="T5" fmla="*/ 5 h 7"/>
                <a:gd name="T6" fmla="*/ 1 w 10"/>
                <a:gd name="T7" fmla="*/ 6 h 7"/>
                <a:gd name="T8" fmla="*/ 1 w 10"/>
                <a:gd name="T9" fmla="*/ 6 h 7"/>
                <a:gd name="T10" fmla="*/ 2 w 10"/>
                <a:gd name="T11" fmla="*/ 7 h 7"/>
                <a:gd name="T12" fmla="*/ 3 w 10"/>
                <a:gd name="T13" fmla="*/ 7 h 7"/>
                <a:gd name="T14" fmla="*/ 4 w 10"/>
                <a:gd name="T15" fmla="*/ 7 h 7"/>
                <a:gd name="T16" fmla="*/ 5 w 10"/>
                <a:gd name="T17" fmla="*/ 7 h 7"/>
                <a:gd name="T18" fmla="*/ 7 w 10"/>
                <a:gd name="T19" fmla="*/ 7 h 7"/>
                <a:gd name="T20" fmla="*/ 8 w 10"/>
                <a:gd name="T21" fmla="*/ 7 h 7"/>
                <a:gd name="T22" fmla="*/ 8 w 10"/>
                <a:gd name="T23" fmla="*/ 6 h 7"/>
                <a:gd name="T24" fmla="*/ 8 w 10"/>
                <a:gd name="T25" fmla="*/ 6 h 7"/>
                <a:gd name="T26" fmla="*/ 9 w 10"/>
                <a:gd name="T27" fmla="*/ 6 h 7"/>
                <a:gd name="T28" fmla="*/ 10 w 10"/>
                <a:gd name="T29" fmla="*/ 5 h 7"/>
                <a:gd name="T30" fmla="*/ 10 w 10"/>
                <a:gd name="T31" fmla="*/ 4 h 7"/>
                <a:gd name="T32" fmla="*/ 9 w 10"/>
                <a:gd name="T33" fmla="*/ 2 h 7"/>
                <a:gd name="T34" fmla="*/ 8 w 10"/>
                <a:gd name="T35" fmla="*/ 2 h 7"/>
                <a:gd name="T36" fmla="*/ 8 w 10"/>
                <a:gd name="T37" fmla="*/ 1 h 7"/>
                <a:gd name="T38" fmla="*/ 7 w 10"/>
                <a:gd name="T39" fmla="*/ 1 h 7"/>
                <a:gd name="T40" fmla="*/ 5 w 10"/>
                <a:gd name="T41" fmla="*/ 0 h 7"/>
                <a:gd name="T42" fmla="*/ 4 w 10"/>
                <a:gd name="T43" fmla="*/ 0 h 7"/>
                <a:gd name="T44" fmla="*/ 3 w 10"/>
                <a:gd name="T45" fmla="*/ 0 h 7"/>
                <a:gd name="T46" fmla="*/ 2 w 10"/>
                <a:gd name="T47" fmla="*/ 0 h 7"/>
                <a:gd name="T48" fmla="*/ 2 w 10"/>
                <a:gd name="T49" fmla="*/ 0 h 7"/>
                <a:gd name="T50" fmla="*/ 1 w 10"/>
                <a:gd name="T51" fmla="*/ 1 h 7"/>
                <a:gd name="T52" fmla="*/ 1 w 10"/>
                <a:gd name="T53" fmla="*/ 1 h 7"/>
                <a:gd name="T54" fmla="*/ 0 w 10"/>
                <a:gd name="T55" fmla="*/ 2 h 7"/>
                <a:gd name="T56" fmla="*/ 0 w 10"/>
                <a:gd name="T57" fmla="*/ 2 h 7"/>
                <a:gd name="T58" fmla="*/ 0 w 10"/>
                <a:gd name="T59" fmla="*/ 3 h 7"/>
                <a:gd name="T60" fmla="*/ 0 w 10"/>
                <a:gd name="T61" fmla="*/ 4 h 7"/>
                <a:gd name="T62" fmla="*/ 0 w 10"/>
                <a:gd name="T63" fmla="*/ 4 h 7"/>
                <a:gd name="T64" fmla="*/ 0 w 10"/>
                <a:gd name="T65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" h="7">
                  <a:moveTo>
                    <a:pt x="0" y="5"/>
                  </a:moveTo>
                  <a:cubicBezTo>
                    <a:pt x="0" y="5"/>
                    <a:pt x="0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2" y="6"/>
                    <a:pt x="2" y="7"/>
                    <a:pt x="2" y="7"/>
                  </a:cubicBezTo>
                  <a:cubicBezTo>
                    <a:pt x="2" y="7"/>
                    <a:pt x="3" y="7"/>
                    <a:pt x="3" y="7"/>
                  </a:cubicBezTo>
                  <a:cubicBezTo>
                    <a:pt x="3" y="7"/>
                    <a:pt x="4" y="7"/>
                    <a:pt x="4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6" y="7"/>
                    <a:pt x="7" y="7"/>
                    <a:pt x="7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6" y="1"/>
                    <a:pt x="6" y="0"/>
                    <a:pt x="5" y="0"/>
                  </a:cubicBezTo>
                  <a:cubicBezTo>
                    <a:pt x="5" y="0"/>
                    <a:pt x="4" y="0"/>
                    <a:pt x="4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0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lnTo>
                    <a:pt x="0" y="5"/>
                  </a:ln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" name="Freeform 20"/>
            <p:cNvSpPr>
              <a:spLocks/>
            </p:cNvSpPr>
            <p:nvPr userDrawn="1"/>
          </p:nvSpPr>
          <p:spPr bwMode="auto">
            <a:xfrm>
              <a:off x="5691188" y="9664386"/>
              <a:ext cx="47625" cy="61913"/>
            </a:xfrm>
            <a:custGeom>
              <a:avLst/>
              <a:gdLst>
                <a:gd name="T0" fmla="*/ 1 w 12"/>
                <a:gd name="T1" fmla="*/ 10 h 16"/>
                <a:gd name="T2" fmla="*/ 1 w 12"/>
                <a:gd name="T3" fmla="*/ 10 h 16"/>
                <a:gd name="T4" fmla="*/ 3 w 12"/>
                <a:gd name="T5" fmla="*/ 13 h 16"/>
                <a:gd name="T6" fmla="*/ 4 w 12"/>
                <a:gd name="T7" fmla="*/ 14 h 16"/>
                <a:gd name="T8" fmla="*/ 4 w 12"/>
                <a:gd name="T9" fmla="*/ 14 h 16"/>
                <a:gd name="T10" fmla="*/ 5 w 12"/>
                <a:gd name="T11" fmla="*/ 14 h 16"/>
                <a:gd name="T12" fmla="*/ 5 w 12"/>
                <a:gd name="T13" fmla="*/ 15 h 16"/>
                <a:gd name="T14" fmla="*/ 6 w 12"/>
                <a:gd name="T15" fmla="*/ 15 h 16"/>
                <a:gd name="T16" fmla="*/ 7 w 12"/>
                <a:gd name="T17" fmla="*/ 15 h 16"/>
                <a:gd name="T18" fmla="*/ 11 w 12"/>
                <a:gd name="T19" fmla="*/ 16 h 16"/>
                <a:gd name="T20" fmla="*/ 12 w 12"/>
                <a:gd name="T21" fmla="*/ 15 h 16"/>
                <a:gd name="T22" fmla="*/ 12 w 12"/>
                <a:gd name="T23" fmla="*/ 14 h 16"/>
                <a:gd name="T24" fmla="*/ 7 w 12"/>
                <a:gd name="T25" fmla="*/ 5 h 16"/>
                <a:gd name="T26" fmla="*/ 5 w 12"/>
                <a:gd name="T27" fmla="*/ 0 h 16"/>
                <a:gd name="T28" fmla="*/ 4 w 12"/>
                <a:gd name="T29" fmla="*/ 0 h 16"/>
                <a:gd name="T30" fmla="*/ 4 w 12"/>
                <a:gd name="T31" fmla="*/ 0 h 16"/>
                <a:gd name="T32" fmla="*/ 3 w 12"/>
                <a:gd name="T33" fmla="*/ 0 h 16"/>
                <a:gd name="T34" fmla="*/ 1 w 12"/>
                <a:gd name="T35" fmla="*/ 2 h 16"/>
                <a:gd name="T36" fmla="*/ 1 w 12"/>
                <a:gd name="T37" fmla="*/ 3 h 16"/>
                <a:gd name="T38" fmla="*/ 0 w 12"/>
                <a:gd name="T39" fmla="*/ 4 h 16"/>
                <a:gd name="T40" fmla="*/ 0 w 12"/>
                <a:gd name="T41" fmla="*/ 5 h 16"/>
                <a:gd name="T42" fmla="*/ 0 w 12"/>
                <a:gd name="T43" fmla="*/ 5 h 16"/>
                <a:gd name="T44" fmla="*/ 1 w 12"/>
                <a:gd name="T45" fmla="*/ 9 h 16"/>
                <a:gd name="T46" fmla="*/ 1 w 12"/>
                <a:gd name="T47" fmla="*/ 1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2" h="16">
                  <a:moveTo>
                    <a:pt x="1" y="10"/>
                  </a:moveTo>
                  <a:cubicBezTo>
                    <a:pt x="1" y="10"/>
                    <a:pt x="1" y="10"/>
                    <a:pt x="1" y="10"/>
                  </a:cubicBezTo>
                  <a:cubicBezTo>
                    <a:pt x="2" y="11"/>
                    <a:pt x="2" y="12"/>
                    <a:pt x="3" y="13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11" y="16"/>
                    <a:pt x="11" y="16"/>
                  </a:cubicBezTo>
                  <a:cubicBezTo>
                    <a:pt x="11" y="16"/>
                    <a:pt x="11" y="15"/>
                    <a:pt x="12" y="15"/>
                  </a:cubicBezTo>
                  <a:cubicBezTo>
                    <a:pt x="12" y="15"/>
                    <a:pt x="12" y="15"/>
                    <a:pt x="12" y="14"/>
                  </a:cubicBezTo>
                  <a:cubicBezTo>
                    <a:pt x="10" y="11"/>
                    <a:pt x="9" y="8"/>
                    <a:pt x="7" y="5"/>
                  </a:cubicBezTo>
                  <a:cubicBezTo>
                    <a:pt x="7" y="3"/>
                    <a:pt x="6" y="2"/>
                    <a:pt x="5" y="0"/>
                  </a:cubicBezTo>
                  <a:cubicBezTo>
                    <a:pt x="5" y="0"/>
                    <a:pt x="5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3" y="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0" y="4"/>
                  </a:cubicBezTo>
                  <a:cubicBezTo>
                    <a:pt x="0" y="4"/>
                    <a:pt x="0" y="4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7"/>
                    <a:pt x="0" y="8"/>
                    <a:pt x="1" y="9"/>
                  </a:cubicBezTo>
                  <a:cubicBezTo>
                    <a:pt x="1" y="9"/>
                    <a:pt x="1" y="9"/>
                    <a:pt x="1" y="10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2" name="Freeform 21"/>
            <p:cNvSpPr>
              <a:spLocks/>
            </p:cNvSpPr>
            <p:nvPr userDrawn="1"/>
          </p:nvSpPr>
          <p:spPr bwMode="auto">
            <a:xfrm>
              <a:off x="5930900" y="10818499"/>
              <a:ext cx="31750" cy="42863"/>
            </a:xfrm>
            <a:custGeom>
              <a:avLst/>
              <a:gdLst>
                <a:gd name="T0" fmla="*/ 2 w 8"/>
                <a:gd name="T1" fmla="*/ 8 h 11"/>
                <a:gd name="T2" fmla="*/ 2 w 8"/>
                <a:gd name="T3" fmla="*/ 8 h 11"/>
                <a:gd name="T4" fmla="*/ 4 w 8"/>
                <a:gd name="T5" fmla="*/ 10 h 11"/>
                <a:gd name="T6" fmla="*/ 5 w 8"/>
                <a:gd name="T7" fmla="*/ 11 h 11"/>
                <a:gd name="T8" fmla="*/ 6 w 8"/>
                <a:gd name="T9" fmla="*/ 11 h 11"/>
                <a:gd name="T10" fmla="*/ 6 w 8"/>
                <a:gd name="T11" fmla="*/ 11 h 11"/>
                <a:gd name="T12" fmla="*/ 7 w 8"/>
                <a:gd name="T13" fmla="*/ 11 h 11"/>
                <a:gd name="T14" fmla="*/ 8 w 8"/>
                <a:gd name="T15" fmla="*/ 9 h 11"/>
                <a:gd name="T16" fmla="*/ 8 w 8"/>
                <a:gd name="T17" fmla="*/ 9 h 11"/>
                <a:gd name="T18" fmla="*/ 8 w 8"/>
                <a:gd name="T19" fmla="*/ 8 h 11"/>
                <a:gd name="T20" fmla="*/ 8 w 8"/>
                <a:gd name="T21" fmla="*/ 7 h 11"/>
                <a:gd name="T22" fmla="*/ 8 w 8"/>
                <a:gd name="T23" fmla="*/ 6 h 11"/>
                <a:gd name="T24" fmla="*/ 8 w 8"/>
                <a:gd name="T25" fmla="*/ 6 h 11"/>
                <a:gd name="T26" fmla="*/ 7 w 8"/>
                <a:gd name="T27" fmla="*/ 3 h 11"/>
                <a:gd name="T28" fmla="*/ 6 w 8"/>
                <a:gd name="T29" fmla="*/ 3 h 11"/>
                <a:gd name="T30" fmla="*/ 6 w 8"/>
                <a:gd name="T31" fmla="*/ 2 h 11"/>
                <a:gd name="T32" fmla="*/ 6 w 8"/>
                <a:gd name="T33" fmla="*/ 2 h 11"/>
                <a:gd name="T34" fmla="*/ 5 w 8"/>
                <a:gd name="T35" fmla="*/ 1 h 11"/>
                <a:gd name="T36" fmla="*/ 5 w 8"/>
                <a:gd name="T37" fmla="*/ 1 h 11"/>
                <a:gd name="T38" fmla="*/ 4 w 8"/>
                <a:gd name="T39" fmla="*/ 1 h 11"/>
                <a:gd name="T40" fmla="*/ 4 w 8"/>
                <a:gd name="T41" fmla="*/ 0 h 11"/>
                <a:gd name="T42" fmla="*/ 3 w 8"/>
                <a:gd name="T43" fmla="*/ 0 h 11"/>
                <a:gd name="T44" fmla="*/ 2 w 8"/>
                <a:gd name="T45" fmla="*/ 1 h 11"/>
                <a:gd name="T46" fmla="*/ 2 w 8"/>
                <a:gd name="T47" fmla="*/ 1 h 11"/>
                <a:gd name="T48" fmla="*/ 2 w 8"/>
                <a:gd name="T49" fmla="*/ 1 h 11"/>
                <a:gd name="T50" fmla="*/ 1 w 8"/>
                <a:gd name="T51" fmla="*/ 2 h 11"/>
                <a:gd name="T52" fmla="*/ 0 w 8"/>
                <a:gd name="T53" fmla="*/ 3 h 11"/>
                <a:gd name="T54" fmla="*/ 0 w 8"/>
                <a:gd name="T55" fmla="*/ 3 h 11"/>
                <a:gd name="T56" fmla="*/ 0 w 8"/>
                <a:gd name="T57" fmla="*/ 5 h 11"/>
                <a:gd name="T58" fmla="*/ 2 w 8"/>
                <a:gd name="T59" fmla="*/ 8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" h="11"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9"/>
                    <a:pt x="3" y="9"/>
                    <a:pt x="4" y="10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8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7" y="5"/>
                    <a:pt x="7" y="4"/>
                    <a:pt x="7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0"/>
                    <a:pt x="4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0" y="2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5"/>
                  </a:cubicBezTo>
                  <a:cubicBezTo>
                    <a:pt x="0" y="6"/>
                    <a:pt x="1" y="7"/>
                    <a:pt x="2" y="8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" name="Freeform 22"/>
            <p:cNvSpPr>
              <a:spLocks/>
            </p:cNvSpPr>
            <p:nvPr userDrawn="1"/>
          </p:nvSpPr>
          <p:spPr bwMode="auto">
            <a:xfrm>
              <a:off x="5897563" y="10899461"/>
              <a:ext cx="57150" cy="50800"/>
            </a:xfrm>
            <a:custGeom>
              <a:avLst/>
              <a:gdLst>
                <a:gd name="T0" fmla="*/ 0 w 15"/>
                <a:gd name="T1" fmla="*/ 11 h 13"/>
                <a:gd name="T2" fmla="*/ 1 w 15"/>
                <a:gd name="T3" fmla="*/ 12 h 13"/>
                <a:gd name="T4" fmla="*/ 2 w 15"/>
                <a:gd name="T5" fmla="*/ 12 h 13"/>
                <a:gd name="T6" fmla="*/ 3 w 15"/>
                <a:gd name="T7" fmla="*/ 12 h 13"/>
                <a:gd name="T8" fmla="*/ 4 w 15"/>
                <a:gd name="T9" fmla="*/ 13 h 13"/>
                <a:gd name="T10" fmla="*/ 4 w 15"/>
                <a:gd name="T11" fmla="*/ 13 h 13"/>
                <a:gd name="T12" fmla="*/ 6 w 15"/>
                <a:gd name="T13" fmla="*/ 13 h 13"/>
                <a:gd name="T14" fmla="*/ 8 w 15"/>
                <a:gd name="T15" fmla="*/ 13 h 13"/>
                <a:gd name="T16" fmla="*/ 11 w 15"/>
                <a:gd name="T17" fmla="*/ 13 h 13"/>
                <a:gd name="T18" fmla="*/ 12 w 15"/>
                <a:gd name="T19" fmla="*/ 12 h 13"/>
                <a:gd name="T20" fmla="*/ 12 w 15"/>
                <a:gd name="T21" fmla="*/ 9 h 13"/>
                <a:gd name="T22" fmla="*/ 12 w 15"/>
                <a:gd name="T23" fmla="*/ 8 h 13"/>
                <a:gd name="T24" fmla="*/ 12 w 15"/>
                <a:gd name="T25" fmla="*/ 8 h 13"/>
                <a:gd name="T26" fmla="*/ 14 w 15"/>
                <a:gd name="T27" fmla="*/ 5 h 13"/>
                <a:gd name="T28" fmla="*/ 14 w 15"/>
                <a:gd name="T29" fmla="*/ 5 h 13"/>
                <a:gd name="T30" fmla="*/ 15 w 15"/>
                <a:gd name="T31" fmla="*/ 2 h 13"/>
                <a:gd name="T32" fmla="*/ 14 w 15"/>
                <a:gd name="T33" fmla="*/ 1 h 13"/>
                <a:gd name="T34" fmla="*/ 14 w 15"/>
                <a:gd name="T35" fmla="*/ 1 h 13"/>
                <a:gd name="T36" fmla="*/ 13 w 15"/>
                <a:gd name="T37" fmla="*/ 1 h 13"/>
                <a:gd name="T38" fmla="*/ 13 w 15"/>
                <a:gd name="T39" fmla="*/ 0 h 13"/>
                <a:gd name="T40" fmla="*/ 12 w 15"/>
                <a:gd name="T41" fmla="*/ 0 h 13"/>
                <a:gd name="T42" fmla="*/ 9 w 15"/>
                <a:gd name="T43" fmla="*/ 0 h 13"/>
                <a:gd name="T44" fmla="*/ 9 w 15"/>
                <a:gd name="T45" fmla="*/ 0 h 13"/>
                <a:gd name="T46" fmla="*/ 8 w 15"/>
                <a:gd name="T47" fmla="*/ 0 h 13"/>
                <a:gd name="T48" fmla="*/ 4 w 15"/>
                <a:gd name="T49" fmla="*/ 3 h 13"/>
                <a:gd name="T50" fmla="*/ 1 w 15"/>
                <a:gd name="T51" fmla="*/ 5 h 13"/>
                <a:gd name="T52" fmla="*/ 1 w 15"/>
                <a:gd name="T53" fmla="*/ 5 h 13"/>
                <a:gd name="T54" fmla="*/ 0 w 15"/>
                <a:gd name="T55" fmla="*/ 7 h 13"/>
                <a:gd name="T56" fmla="*/ 0 w 15"/>
                <a:gd name="T57" fmla="*/ 8 h 13"/>
                <a:gd name="T58" fmla="*/ 0 w 15"/>
                <a:gd name="T59" fmla="*/ 9 h 13"/>
                <a:gd name="T60" fmla="*/ 0 w 15"/>
                <a:gd name="T61" fmla="*/ 10 h 13"/>
                <a:gd name="T62" fmla="*/ 0 w 15"/>
                <a:gd name="T63" fmla="*/ 1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5" h="13">
                  <a:moveTo>
                    <a:pt x="0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3" y="12"/>
                    <a:pt x="3" y="12"/>
                  </a:cubicBezTo>
                  <a:cubicBezTo>
                    <a:pt x="3" y="13"/>
                    <a:pt x="4" y="13"/>
                    <a:pt x="4" y="13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5" y="13"/>
                    <a:pt x="5" y="13"/>
                    <a:pt x="6" y="13"/>
                  </a:cubicBezTo>
                  <a:cubicBezTo>
                    <a:pt x="7" y="13"/>
                    <a:pt x="8" y="13"/>
                    <a:pt x="8" y="13"/>
                  </a:cubicBezTo>
                  <a:cubicBezTo>
                    <a:pt x="9" y="13"/>
                    <a:pt x="10" y="13"/>
                    <a:pt x="11" y="13"/>
                  </a:cubicBezTo>
                  <a:cubicBezTo>
                    <a:pt x="11" y="13"/>
                    <a:pt x="12" y="12"/>
                    <a:pt x="12" y="12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9"/>
                    <a:pt x="12" y="9"/>
                    <a:pt x="12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3" y="7"/>
                    <a:pt x="13" y="6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5" y="4"/>
                    <a:pt x="15" y="3"/>
                    <a:pt x="15" y="2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0"/>
                    <a:pt x="13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7" y="1"/>
                    <a:pt x="6" y="2"/>
                    <a:pt x="4" y="3"/>
                  </a:cubicBezTo>
                  <a:cubicBezTo>
                    <a:pt x="3" y="3"/>
                    <a:pt x="2" y="4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6"/>
                    <a:pt x="0" y="6"/>
                    <a:pt x="0" y="7"/>
                  </a:cubicBezTo>
                  <a:cubicBezTo>
                    <a:pt x="0" y="7"/>
                    <a:pt x="0" y="8"/>
                    <a:pt x="0" y="8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0" y="10"/>
                    <a:pt x="0" y="10"/>
                  </a:cubicBezTo>
                  <a:lnTo>
                    <a:pt x="0" y="11"/>
                  </a:ln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4" name="Freeform 23"/>
            <p:cNvSpPr>
              <a:spLocks/>
            </p:cNvSpPr>
            <p:nvPr userDrawn="1"/>
          </p:nvSpPr>
          <p:spPr bwMode="auto">
            <a:xfrm>
              <a:off x="6016625" y="11147111"/>
              <a:ext cx="31750" cy="30163"/>
            </a:xfrm>
            <a:custGeom>
              <a:avLst/>
              <a:gdLst>
                <a:gd name="T0" fmla="*/ 2 w 8"/>
                <a:gd name="T1" fmla="*/ 7 h 8"/>
                <a:gd name="T2" fmla="*/ 3 w 8"/>
                <a:gd name="T3" fmla="*/ 7 h 8"/>
                <a:gd name="T4" fmla="*/ 4 w 8"/>
                <a:gd name="T5" fmla="*/ 8 h 8"/>
                <a:gd name="T6" fmla="*/ 4 w 8"/>
                <a:gd name="T7" fmla="*/ 8 h 8"/>
                <a:gd name="T8" fmla="*/ 5 w 8"/>
                <a:gd name="T9" fmla="*/ 8 h 8"/>
                <a:gd name="T10" fmla="*/ 5 w 8"/>
                <a:gd name="T11" fmla="*/ 8 h 8"/>
                <a:gd name="T12" fmla="*/ 6 w 8"/>
                <a:gd name="T13" fmla="*/ 7 h 8"/>
                <a:gd name="T14" fmla="*/ 7 w 8"/>
                <a:gd name="T15" fmla="*/ 7 h 8"/>
                <a:gd name="T16" fmla="*/ 7 w 8"/>
                <a:gd name="T17" fmla="*/ 6 h 8"/>
                <a:gd name="T18" fmla="*/ 7 w 8"/>
                <a:gd name="T19" fmla="*/ 6 h 8"/>
                <a:gd name="T20" fmla="*/ 8 w 8"/>
                <a:gd name="T21" fmla="*/ 5 h 8"/>
                <a:gd name="T22" fmla="*/ 8 w 8"/>
                <a:gd name="T23" fmla="*/ 4 h 8"/>
                <a:gd name="T24" fmla="*/ 8 w 8"/>
                <a:gd name="T25" fmla="*/ 3 h 8"/>
                <a:gd name="T26" fmla="*/ 7 w 8"/>
                <a:gd name="T27" fmla="*/ 2 h 8"/>
                <a:gd name="T28" fmla="*/ 7 w 8"/>
                <a:gd name="T29" fmla="*/ 1 h 8"/>
                <a:gd name="T30" fmla="*/ 6 w 8"/>
                <a:gd name="T31" fmla="*/ 0 h 8"/>
                <a:gd name="T32" fmla="*/ 5 w 8"/>
                <a:gd name="T33" fmla="*/ 0 h 8"/>
                <a:gd name="T34" fmla="*/ 5 w 8"/>
                <a:gd name="T35" fmla="*/ 0 h 8"/>
                <a:gd name="T36" fmla="*/ 5 w 8"/>
                <a:gd name="T37" fmla="*/ 0 h 8"/>
                <a:gd name="T38" fmla="*/ 4 w 8"/>
                <a:gd name="T39" fmla="*/ 0 h 8"/>
                <a:gd name="T40" fmla="*/ 4 w 8"/>
                <a:gd name="T41" fmla="*/ 0 h 8"/>
                <a:gd name="T42" fmla="*/ 3 w 8"/>
                <a:gd name="T43" fmla="*/ 0 h 8"/>
                <a:gd name="T44" fmla="*/ 3 w 8"/>
                <a:gd name="T45" fmla="*/ 0 h 8"/>
                <a:gd name="T46" fmla="*/ 2 w 8"/>
                <a:gd name="T47" fmla="*/ 0 h 8"/>
                <a:gd name="T48" fmla="*/ 2 w 8"/>
                <a:gd name="T49" fmla="*/ 1 h 8"/>
                <a:gd name="T50" fmla="*/ 1 w 8"/>
                <a:gd name="T51" fmla="*/ 1 h 8"/>
                <a:gd name="T52" fmla="*/ 1 w 8"/>
                <a:gd name="T53" fmla="*/ 2 h 8"/>
                <a:gd name="T54" fmla="*/ 0 w 8"/>
                <a:gd name="T55" fmla="*/ 3 h 8"/>
                <a:gd name="T56" fmla="*/ 0 w 8"/>
                <a:gd name="T57" fmla="*/ 4 h 8"/>
                <a:gd name="T58" fmla="*/ 1 w 8"/>
                <a:gd name="T59" fmla="*/ 5 h 8"/>
                <a:gd name="T60" fmla="*/ 2 w 8"/>
                <a:gd name="T61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" h="8">
                  <a:moveTo>
                    <a:pt x="2" y="7"/>
                  </a:moveTo>
                  <a:cubicBezTo>
                    <a:pt x="2" y="7"/>
                    <a:pt x="2" y="7"/>
                    <a:pt x="3" y="7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7" y="7"/>
                  </a:cubicBezTo>
                  <a:cubicBezTo>
                    <a:pt x="7" y="7"/>
                    <a:pt x="7" y="7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8" y="6"/>
                    <a:pt x="8" y="5"/>
                    <a:pt x="8" y="5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2"/>
                    <a:pt x="8" y="2"/>
                    <a:pt x="7" y="2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0"/>
                    <a:pt x="6" y="0"/>
                    <a:pt x="6" y="0"/>
                  </a:cubicBezTo>
                  <a:cubicBezTo>
                    <a:pt x="6" y="0"/>
                    <a:pt x="6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2" y="0"/>
                    <a:pt x="2" y="0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2"/>
                    <a:pt x="1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1" y="5"/>
                    <a:pt x="1" y="5"/>
                  </a:cubicBezTo>
                  <a:cubicBezTo>
                    <a:pt x="1" y="6"/>
                    <a:pt x="1" y="6"/>
                    <a:pt x="2" y="7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5" name="Freeform 24"/>
            <p:cNvSpPr>
              <a:spLocks/>
            </p:cNvSpPr>
            <p:nvPr userDrawn="1"/>
          </p:nvSpPr>
          <p:spPr bwMode="auto">
            <a:xfrm>
              <a:off x="6021388" y="11088374"/>
              <a:ext cx="26988" cy="26988"/>
            </a:xfrm>
            <a:custGeom>
              <a:avLst/>
              <a:gdLst>
                <a:gd name="T0" fmla="*/ 1 w 7"/>
                <a:gd name="T1" fmla="*/ 6 h 7"/>
                <a:gd name="T2" fmla="*/ 1 w 7"/>
                <a:gd name="T3" fmla="*/ 6 h 7"/>
                <a:gd name="T4" fmla="*/ 1 w 7"/>
                <a:gd name="T5" fmla="*/ 6 h 7"/>
                <a:gd name="T6" fmla="*/ 2 w 7"/>
                <a:gd name="T7" fmla="*/ 7 h 7"/>
                <a:gd name="T8" fmla="*/ 4 w 7"/>
                <a:gd name="T9" fmla="*/ 7 h 7"/>
                <a:gd name="T10" fmla="*/ 5 w 7"/>
                <a:gd name="T11" fmla="*/ 7 h 7"/>
                <a:gd name="T12" fmla="*/ 6 w 7"/>
                <a:gd name="T13" fmla="*/ 6 h 7"/>
                <a:gd name="T14" fmla="*/ 7 w 7"/>
                <a:gd name="T15" fmla="*/ 6 h 7"/>
                <a:gd name="T16" fmla="*/ 7 w 7"/>
                <a:gd name="T17" fmla="*/ 5 h 7"/>
                <a:gd name="T18" fmla="*/ 7 w 7"/>
                <a:gd name="T19" fmla="*/ 4 h 7"/>
                <a:gd name="T20" fmla="*/ 7 w 7"/>
                <a:gd name="T21" fmla="*/ 3 h 7"/>
                <a:gd name="T22" fmla="*/ 7 w 7"/>
                <a:gd name="T23" fmla="*/ 3 h 7"/>
                <a:gd name="T24" fmla="*/ 6 w 7"/>
                <a:gd name="T25" fmla="*/ 2 h 7"/>
                <a:gd name="T26" fmla="*/ 6 w 7"/>
                <a:gd name="T27" fmla="*/ 1 h 7"/>
                <a:gd name="T28" fmla="*/ 6 w 7"/>
                <a:gd name="T29" fmla="*/ 1 h 7"/>
                <a:gd name="T30" fmla="*/ 5 w 7"/>
                <a:gd name="T31" fmla="*/ 0 h 7"/>
                <a:gd name="T32" fmla="*/ 4 w 7"/>
                <a:gd name="T33" fmla="*/ 0 h 7"/>
                <a:gd name="T34" fmla="*/ 2 w 7"/>
                <a:gd name="T35" fmla="*/ 0 h 7"/>
                <a:gd name="T36" fmla="*/ 1 w 7"/>
                <a:gd name="T37" fmla="*/ 1 h 7"/>
                <a:gd name="T38" fmla="*/ 1 w 7"/>
                <a:gd name="T39" fmla="*/ 1 h 7"/>
                <a:gd name="T40" fmla="*/ 1 w 7"/>
                <a:gd name="T41" fmla="*/ 2 h 7"/>
                <a:gd name="T42" fmla="*/ 0 w 7"/>
                <a:gd name="T43" fmla="*/ 2 h 7"/>
                <a:gd name="T44" fmla="*/ 0 w 7"/>
                <a:gd name="T45" fmla="*/ 3 h 7"/>
                <a:gd name="T46" fmla="*/ 0 w 7"/>
                <a:gd name="T47" fmla="*/ 4 h 7"/>
                <a:gd name="T48" fmla="*/ 0 w 7"/>
                <a:gd name="T49" fmla="*/ 5 h 7"/>
                <a:gd name="T50" fmla="*/ 1 w 7"/>
                <a:gd name="T51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" h="7">
                  <a:moveTo>
                    <a:pt x="1" y="6"/>
                  </a:move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6" y="7"/>
                    <a:pt x="6" y="6"/>
                    <a:pt x="6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4"/>
                    <a:pt x="7" y="4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2"/>
                    <a:pt x="7" y="2"/>
                    <a:pt x="6" y="2"/>
                  </a:cubicBezTo>
                  <a:cubicBezTo>
                    <a:pt x="6" y="2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5" y="1"/>
                    <a:pt x="5" y="0"/>
                    <a:pt x="5" y="0"/>
                  </a:cubicBezTo>
                  <a:cubicBezTo>
                    <a:pt x="5" y="0"/>
                    <a:pt x="5" y="0"/>
                    <a:pt x="4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1" y="6"/>
                    <a:pt x="1" y="6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6" name="Freeform 25"/>
            <p:cNvSpPr>
              <a:spLocks/>
            </p:cNvSpPr>
            <p:nvPr userDrawn="1"/>
          </p:nvSpPr>
          <p:spPr bwMode="auto">
            <a:xfrm>
              <a:off x="5954713" y="11158224"/>
              <a:ext cx="26988" cy="31750"/>
            </a:xfrm>
            <a:custGeom>
              <a:avLst/>
              <a:gdLst>
                <a:gd name="T0" fmla="*/ 1 w 7"/>
                <a:gd name="T1" fmla="*/ 2 h 8"/>
                <a:gd name="T2" fmla="*/ 0 w 7"/>
                <a:gd name="T3" fmla="*/ 4 h 8"/>
                <a:gd name="T4" fmla="*/ 0 w 7"/>
                <a:gd name="T5" fmla="*/ 5 h 8"/>
                <a:gd name="T6" fmla="*/ 0 w 7"/>
                <a:gd name="T7" fmla="*/ 6 h 8"/>
                <a:gd name="T8" fmla="*/ 1 w 7"/>
                <a:gd name="T9" fmla="*/ 6 h 8"/>
                <a:gd name="T10" fmla="*/ 2 w 7"/>
                <a:gd name="T11" fmla="*/ 7 h 8"/>
                <a:gd name="T12" fmla="*/ 2 w 7"/>
                <a:gd name="T13" fmla="*/ 7 h 8"/>
                <a:gd name="T14" fmla="*/ 3 w 7"/>
                <a:gd name="T15" fmla="*/ 8 h 8"/>
                <a:gd name="T16" fmla="*/ 4 w 7"/>
                <a:gd name="T17" fmla="*/ 8 h 8"/>
                <a:gd name="T18" fmla="*/ 5 w 7"/>
                <a:gd name="T19" fmla="*/ 7 h 8"/>
                <a:gd name="T20" fmla="*/ 6 w 7"/>
                <a:gd name="T21" fmla="*/ 7 h 8"/>
                <a:gd name="T22" fmla="*/ 6 w 7"/>
                <a:gd name="T23" fmla="*/ 7 h 8"/>
                <a:gd name="T24" fmla="*/ 7 w 7"/>
                <a:gd name="T25" fmla="*/ 5 h 8"/>
                <a:gd name="T26" fmla="*/ 7 w 7"/>
                <a:gd name="T27" fmla="*/ 4 h 8"/>
                <a:gd name="T28" fmla="*/ 7 w 7"/>
                <a:gd name="T29" fmla="*/ 2 h 8"/>
                <a:gd name="T30" fmla="*/ 7 w 7"/>
                <a:gd name="T31" fmla="*/ 1 h 8"/>
                <a:gd name="T32" fmla="*/ 6 w 7"/>
                <a:gd name="T33" fmla="*/ 0 h 8"/>
                <a:gd name="T34" fmla="*/ 5 w 7"/>
                <a:gd name="T35" fmla="*/ 0 h 8"/>
                <a:gd name="T36" fmla="*/ 4 w 7"/>
                <a:gd name="T37" fmla="*/ 0 h 8"/>
                <a:gd name="T38" fmla="*/ 3 w 7"/>
                <a:gd name="T39" fmla="*/ 0 h 8"/>
                <a:gd name="T40" fmla="*/ 2 w 7"/>
                <a:gd name="T41" fmla="*/ 1 h 8"/>
                <a:gd name="T42" fmla="*/ 1 w 7"/>
                <a:gd name="T43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" h="8">
                  <a:moveTo>
                    <a:pt x="1" y="2"/>
                  </a:moveTo>
                  <a:cubicBezTo>
                    <a:pt x="0" y="3"/>
                    <a:pt x="0" y="4"/>
                    <a:pt x="0" y="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6"/>
                    <a:pt x="0" y="6"/>
                  </a:cubicBezTo>
                  <a:cubicBezTo>
                    <a:pt x="0" y="6"/>
                    <a:pt x="1" y="6"/>
                    <a:pt x="1" y="6"/>
                  </a:cubicBezTo>
                  <a:cubicBezTo>
                    <a:pt x="1" y="7"/>
                    <a:pt x="1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5" y="8"/>
                    <a:pt x="5" y="7"/>
                  </a:cubicBezTo>
                  <a:cubicBezTo>
                    <a:pt x="5" y="7"/>
                    <a:pt x="5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6"/>
                    <a:pt x="7" y="6"/>
                    <a:pt x="7" y="5"/>
                  </a:cubicBezTo>
                  <a:cubicBezTo>
                    <a:pt x="7" y="5"/>
                    <a:pt x="7" y="5"/>
                    <a:pt x="7" y="4"/>
                  </a:cubicBezTo>
                  <a:cubicBezTo>
                    <a:pt x="7" y="4"/>
                    <a:pt x="7" y="3"/>
                    <a:pt x="7" y="2"/>
                  </a:cubicBezTo>
                  <a:cubicBezTo>
                    <a:pt x="7" y="2"/>
                    <a:pt x="7" y="1"/>
                    <a:pt x="7" y="1"/>
                  </a:cubicBezTo>
                  <a:cubicBezTo>
                    <a:pt x="7" y="0"/>
                    <a:pt x="6" y="0"/>
                    <a:pt x="6" y="0"/>
                  </a:cubicBezTo>
                  <a:cubicBezTo>
                    <a:pt x="6" y="0"/>
                    <a:pt x="5" y="0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2" y="0"/>
                    <a:pt x="2" y="1"/>
                  </a:cubicBezTo>
                  <a:cubicBezTo>
                    <a:pt x="1" y="2"/>
                    <a:pt x="1" y="2"/>
                    <a:pt x="1" y="2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7" name="Freeform 26"/>
            <p:cNvSpPr>
              <a:spLocks/>
            </p:cNvSpPr>
            <p:nvPr userDrawn="1"/>
          </p:nvSpPr>
          <p:spPr bwMode="auto">
            <a:xfrm>
              <a:off x="5962650" y="10813736"/>
              <a:ext cx="50800" cy="50800"/>
            </a:xfrm>
            <a:custGeom>
              <a:avLst/>
              <a:gdLst>
                <a:gd name="T0" fmla="*/ 1 w 13"/>
                <a:gd name="T1" fmla="*/ 4 h 13"/>
                <a:gd name="T2" fmla="*/ 3 w 13"/>
                <a:gd name="T3" fmla="*/ 6 h 13"/>
                <a:gd name="T4" fmla="*/ 6 w 13"/>
                <a:gd name="T5" fmla="*/ 10 h 13"/>
                <a:gd name="T6" fmla="*/ 6 w 13"/>
                <a:gd name="T7" fmla="*/ 10 h 13"/>
                <a:gd name="T8" fmla="*/ 7 w 13"/>
                <a:gd name="T9" fmla="*/ 11 h 13"/>
                <a:gd name="T10" fmla="*/ 9 w 13"/>
                <a:gd name="T11" fmla="*/ 12 h 13"/>
                <a:gd name="T12" fmla="*/ 9 w 13"/>
                <a:gd name="T13" fmla="*/ 12 h 13"/>
                <a:gd name="T14" fmla="*/ 10 w 13"/>
                <a:gd name="T15" fmla="*/ 13 h 13"/>
                <a:gd name="T16" fmla="*/ 12 w 13"/>
                <a:gd name="T17" fmla="*/ 13 h 13"/>
                <a:gd name="T18" fmla="*/ 12 w 13"/>
                <a:gd name="T19" fmla="*/ 13 h 13"/>
                <a:gd name="T20" fmla="*/ 13 w 13"/>
                <a:gd name="T21" fmla="*/ 13 h 13"/>
                <a:gd name="T22" fmla="*/ 13 w 13"/>
                <a:gd name="T23" fmla="*/ 12 h 13"/>
                <a:gd name="T24" fmla="*/ 13 w 13"/>
                <a:gd name="T25" fmla="*/ 7 h 13"/>
                <a:gd name="T26" fmla="*/ 13 w 13"/>
                <a:gd name="T27" fmla="*/ 6 h 13"/>
                <a:gd name="T28" fmla="*/ 13 w 13"/>
                <a:gd name="T29" fmla="*/ 5 h 13"/>
                <a:gd name="T30" fmla="*/ 13 w 13"/>
                <a:gd name="T31" fmla="*/ 5 h 13"/>
                <a:gd name="T32" fmla="*/ 12 w 13"/>
                <a:gd name="T33" fmla="*/ 4 h 13"/>
                <a:gd name="T34" fmla="*/ 11 w 13"/>
                <a:gd name="T35" fmla="*/ 4 h 13"/>
                <a:gd name="T36" fmla="*/ 11 w 13"/>
                <a:gd name="T37" fmla="*/ 4 h 13"/>
                <a:gd name="T38" fmla="*/ 11 w 13"/>
                <a:gd name="T39" fmla="*/ 3 h 13"/>
                <a:gd name="T40" fmla="*/ 10 w 13"/>
                <a:gd name="T41" fmla="*/ 3 h 13"/>
                <a:gd name="T42" fmla="*/ 10 w 13"/>
                <a:gd name="T43" fmla="*/ 3 h 13"/>
                <a:gd name="T44" fmla="*/ 9 w 13"/>
                <a:gd name="T45" fmla="*/ 3 h 13"/>
                <a:gd name="T46" fmla="*/ 8 w 13"/>
                <a:gd name="T47" fmla="*/ 3 h 13"/>
                <a:gd name="T48" fmla="*/ 8 w 13"/>
                <a:gd name="T49" fmla="*/ 2 h 13"/>
                <a:gd name="T50" fmla="*/ 7 w 13"/>
                <a:gd name="T51" fmla="*/ 1 h 13"/>
                <a:gd name="T52" fmla="*/ 7 w 13"/>
                <a:gd name="T53" fmla="*/ 1 h 13"/>
                <a:gd name="T54" fmla="*/ 6 w 13"/>
                <a:gd name="T55" fmla="*/ 0 h 13"/>
                <a:gd name="T56" fmla="*/ 5 w 13"/>
                <a:gd name="T57" fmla="*/ 0 h 13"/>
                <a:gd name="T58" fmla="*/ 4 w 13"/>
                <a:gd name="T59" fmla="*/ 0 h 13"/>
                <a:gd name="T60" fmla="*/ 3 w 13"/>
                <a:gd name="T61" fmla="*/ 0 h 13"/>
                <a:gd name="T62" fmla="*/ 3 w 13"/>
                <a:gd name="T63" fmla="*/ 0 h 13"/>
                <a:gd name="T64" fmla="*/ 1 w 13"/>
                <a:gd name="T65" fmla="*/ 1 h 13"/>
                <a:gd name="T66" fmla="*/ 0 w 13"/>
                <a:gd name="T67" fmla="*/ 1 h 13"/>
                <a:gd name="T68" fmla="*/ 0 w 13"/>
                <a:gd name="T69" fmla="*/ 2 h 13"/>
                <a:gd name="T70" fmla="*/ 1 w 13"/>
                <a:gd name="T71" fmla="*/ 4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3" h="13">
                  <a:moveTo>
                    <a:pt x="1" y="4"/>
                  </a:moveTo>
                  <a:cubicBezTo>
                    <a:pt x="2" y="4"/>
                    <a:pt x="2" y="5"/>
                    <a:pt x="3" y="6"/>
                  </a:cubicBezTo>
                  <a:cubicBezTo>
                    <a:pt x="4" y="7"/>
                    <a:pt x="4" y="9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8" y="11"/>
                    <a:pt x="8" y="12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1" y="13"/>
                    <a:pt x="11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3" y="13"/>
                    <a:pt x="13" y="13"/>
                  </a:cubicBezTo>
                  <a:cubicBezTo>
                    <a:pt x="13" y="13"/>
                    <a:pt x="13" y="12"/>
                    <a:pt x="13" y="12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0" y="3"/>
                    <a:pt x="10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8" y="3"/>
                    <a:pt x="8" y="3"/>
                  </a:cubicBezTo>
                  <a:cubicBezTo>
                    <a:pt x="8" y="3"/>
                    <a:pt x="8" y="2"/>
                    <a:pt x="8" y="2"/>
                  </a:cubicBezTo>
                  <a:cubicBezTo>
                    <a:pt x="8" y="2"/>
                    <a:pt x="8" y="2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5" y="0"/>
                  </a:cubicBezTo>
                  <a:cubicBezTo>
                    <a:pt x="5" y="0"/>
                    <a:pt x="5" y="0"/>
                    <a:pt x="4" y="0"/>
                  </a:cubicBezTo>
                  <a:cubicBezTo>
                    <a:pt x="4" y="0"/>
                    <a:pt x="4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1" y="0"/>
                    <a:pt x="1" y="1"/>
                  </a:cubicBezTo>
                  <a:cubicBezTo>
                    <a:pt x="1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lnTo>
                    <a:pt x="1" y="4"/>
                  </a:ln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8" name="Freeform 27"/>
            <p:cNvSpPr>
              <a:spLocks/>
            </p:cNvSpPr>
            <p:nvPr userDrawn="1"/>
          </p:nvSpPr>
          <p:spPr bwMode="auto">
            <a:xfrm>
              <a:off x="5924550" y="11128061"/>
              <a:ext cx="34925" cy="30163"/>
            </a:xfrm>
            <a:custGeom>
              <a:avLst/>
              <a:gdLst>
                <a:gd name="T0" fmla="*/ 9 w 9"/>
                <a:gd name="T1" fmla="*/ 7 h 8"/>
                <a:gd name="T2" fmla="*/ 9 w 9"/>
                <a:gd name="T3" fmla="*/ 6 h 8"/>
                <a:gd name="T4" fmla="*/ 8 w 9"/>
                <a:gd name="T5" fmla="*/ 3 h 8"/>
                <a:gd name="T6" fmla="*/ 8 w 9"/>
                <a:gd name="T7" fmla="*/ 3 h 8"/>
                <a:gd name="T8" fmla="*/ 7 w 9"/>
                <a:gd name="T9" fmla="*/ 2 h 8"/>
                <a:gd name="T10" fmla="*/ 7 w 9"/>
                <a:gd name="T11" fmla="*/ 2 h 8"/>
                <a:gd name="T12" fmla="*/ 6 w 9"/>
                <a:gd name="T13" fmla="*/ 1 h 8"/>
                <a:gd name="T14" fmla="*/ 6 w 9"/>
                <a:gd name="T15" fmla="*/ 1 h 8"/>
                <a:gd name="T16" fmla="*/ 5 w 9"/>
                <a:gd name="T17" fmla="*/ 1 h 8"/>
                <a:gd name="T18" fmla="*/ 4 w 9"/>
                <a:gd name="T19" fmla="*/ 0 h 8"/>
                <a:gd name="T20" fmla="*/ 3 w 9"/>
                <a:gd name="T21" fmla="*/ 0 h 8"/>
                <a:gd name="T22" fmla="*/ 2 w 9"/>
                <a:gd name="T23" fmla="*/ 1 h 8"/>
                <a:gd name="T24" fmla="*/ 1 w 9"/>
                <a:gd name="T25" fmla="*/ 1 h 8"/>
                <a:gd name="T26" fmla="*/ 0 w 9"/>
                <a:gd name="T27" fmla="*/ 1 h 8"/>
                <a:gd name="T28" fmla="*/ 0 w 9"/>
                <a:gd name="T29" fmla="*/ 2 h 8"/>
                <a:gd name="T30" fmla="*/ 0 w 9"/>
                <a:gd name="T31" fmla="*/ 3 h 8"/>
                <a:gd name="T32" fmla="*/ 0 w 9"/>
                <a:gd name="T33" fmla="*/ 4 h 8"/>
                <a:gd name="T34" fmla="*/ 0 w 9"/>
                <a:gd name="T35" fmla="*/ 5 h 8"/>
                <a:gd name="T36" fmla="*/ 0 w 9"/>
                <a:gd name="T37" fmla="*/ 5 h 8"/>
                <a:gd name="T38" fmla="*/ 0 w 9"/>
                <a:gd name="T39" fmla="*/ 6 h 8"/>
                <a:gd name="T40" fmla="*/ 1 w 9"/>
                <a:gd name="T41" fmla="*/ 7 h 8"/>
                <a:gd name="T42" fmla="*/ 2 w 9"/>
                <a:gd name="T43" fmla="*/ 7 h 8"/>
                <a:gd name="T44" fmla="*/ 2 w 9"/>
                <a:gd name="T45" fmla="*/ 7 h 8"/>
                <a:gd name="T46" fmla="*/ 5 w 9"/>
                <a:gd name="T47" fmla="*/ 8 h 8"/>
                <a:gd name="T48" fmla="*/ 6 w 9"/>
                <a:gd name="T49" fmla="*/ 8 h 8"/>
                <a:gd name="T50" fmla="*/ 8 w 9"/>
                <a:gd name="T51" fmla="*/ 8 h 8"/>
                <a:gd name="T52" fmla="*/ 9 w 9"/>
                <a:gd name="T53" fmla="*/ 8 h 8"/>
                <a:gd name="T54" fmla="*/ 9 w 9"/>
                <a:gd name="T55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9" h="8">
                  <a:moveTo>
                    <a:pt x="9" y="7"/>
                  </a:moveTo>
                  <a:cubicBezTo>
                    <a:pt x="9" y="6"/>
                    <a:pt x="9" y="6"/>
                    <a:pt x="9" y="6"/>
                  </a:cubicBezTo>
                  <a:cubicBezTo>
                    <a:pt x="9" y="5"/>
                    <a:pt x="9" y="4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0"/>
                    <a:pt x="4" y="0"/>
                    <a:pt x="4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2" y="0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3" y="8"/>
                    <a:pt x="4" y="8"/>
                    <a:pt x="5" y="8"/>
                  </a:cubicBezTo>
                  <a:cubicBezTo>
                    <a:pt x="5" y="8"/>
                    <a:pt x="5" y="8"/>
                    <a:pt x="6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8" y="8"/>
                    <a:pt x="8" y="8"/>
                    <a:pt x="9" y="8"/>
                  </a:cubicBezTo>
                  <a:cubicBezTo>
                    <a:pt x="9" y="7"/>
                    <a:pt x="9" y="7"/>
                    <a:pt x="9" y="7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9" name="Freeform 28"/>
            <p:cNvSpPr>
              <a:spLocks/>
            </p:cNvSpPr>
            <p:nvPr userDrawn="1"/>
          </p:nvSpPr>
          <p:spPr bwMode="auto">
            <a:xfrm>
              <a:off x="8232775" y="10345424"/>
              <a:ext cx="358775" cy="317500"/>
            </a:xfrm>
            <a:custGeom>
              <a:avLst/>
              <a:gdLst>
                <a:gd name="T0" fmla="*/ 4 w 93"/>
                <a:gd name="T1" fmla="*/ 45 h 82"/>
                <a:gd name="T2" fmla="*/ 5 w 93"/>
                <a:gd name="T3" fmla="*/ 46 h 82"/>
                <a:gd name="T4" fmla="*/ 2 w 93"/>
                <a:gd name="T5" fmla="*/ 49 h 82"/>
                <a:gd name="T6" fmla="*/ 2 w 93"/>
                <a:gd name="T7" fmla="*/ 51 h 82"/>
                <a:gd name="T8" fmla="*/ 9 w 93"/>
                <a:gd name="T9" fmla="*/ 58 h 82"/>
                <a:gd name="T10" fmla="*/ 8 w 93"/>
                <a:gd name="T11" fmla="*/ 66 h 82"/>
                <a:gd name="T12" fmla="*/ 12 w 93"/>
                <a:gd name="T13" fmla="*/ 71 h 82"/>
                <a:gd name="T14" fmla="*/ 16 w 93"/>
                <a:gd name="T15" fmla="*/ 73 h 82"/>
                <a:gd name="T16" fmla="*/ 29 w 93"/>
                <a:gd name="T17" fmla="*/ 75 h 82"/>
                <a:gd name="T18" fmla="*/ 36 w 93"/>
                <a:gd name="T19" fmla="*/ 82 h 82"/>
                <a:gd name="T20" fmla="*/ 43 w 93"/>
                <a:gd name="T21" fmla="*/ 79 h 82"/>
                <a:gd name="T22" fmla="*/ 51 w 93"/>
                <a:gd name="T23" fmla="*/ 78 h 82"/>
                <a:gd name="T24" fmla="*/ 51 w 93"/>
                <a:gd name="T25" fmla="*/ 70 h 82"/>
                <a:gd name="T26" fmla="*/ 52 w 93"/>
                <a:gd name="T27" fmla="*/ 68 h 82"/>
                <a:gd name="T28" fmla="*/ 55 w 93"/>
                <a:gd name="T29" fmla="*/ 67 h 82"/>
                <a:gd name="T30" fmla="*/ 59 w 93"/>
                <a:gd name="T31" fmla="*/ 62 h 82"/>
                <a:gd name="T32" fmla="*/ 63 w 93"/>
                <a:gd name="T33" fmla="*/ 57 h 82"/>
                <a:gd name="T34" fmla="*/ 69 w 93"/>
                <a:gd name="T35" fmla="*/ 50 h 82"/>
                <a:gd name="T36" fmla="*/ 73 w 93"/>
                <a:gd name="T37" fmla="*/ 52 h 82"/>
                <a:gd name="T38" fmla="*/ 78 w 93"/>
                <a:gd name="T39" fmla="*/ 51 h 82"/>
                <a:gd name="T40" fmla="*/ 86 w 93"/>
                <a:gd name="T41" fmla="*/ 42 h 82"/>
                <a:gd name="T42" fmla="*/ 86 w 93"/>
                <a:gd name="T43" fmla="*/ 40 h 82"/>
                <a:gd name="T44" fmla="*/ 85 w 93"/>
                <a:gd name="T45" fmla="*/ 38 h 82"/>
                <a:gd name="T46" fmla="*/ 81 w 93"/>
                <a:gd name="T47" fmla="*/ 36 h 82"/>
                <a:gd name="T48" fmla="*/ 69 w 93"/>
                <a:gd name="T49" fmla="*/ 36 h 82"/>
                <a:gd name="T50" fmla="*/ 64 w 93"/>
                <a:gd name="T51" fmla="*/ 34 h 82"/>
                <a:gd name="T52" fmla="*/ 58 w 93"/>
                <a:gd name="T53" fmla="*/ 27 h 82"/>
                <a:gd name="T54" fmla="*/ 56 w 93"/>
                <a:gd name="T55" fmla="*/ 21 h 82"/>
                <a:gd name="T56" fmla="*/ 58 w 93"/>
                <a:gd name="T57" fmla="*/ 18 h 82"/>
                <a:gd name="T58" fmla="*/ 59 w 93"/>
                <a:gd name="T59" fmla="*/ 25 h 82"/>
                <a:gd name="T60" fmla="*/ 61 w 93"/>
                <a:gd name="T61" fmla="*/ 28 h 82"/>
                <a:gd name="T62" fmla="*/ 63 w 93"/>
                <a:gd name="T63" fmla="*/ 31 h 82"/>
                <a:gd name="T64" fmla="*/ 71 w 93"/>
                <a:gd name="T65" fmla="*/ 34 h 82"/>
                <a:gd name="T66" fmla="*/ 75 w 93"/>
                <a:gd name="T67" fmla="*/ 35 h 82"/>
                <a:gd name="T68" fmla="*/ 90 w 93"/>
                <a:gd name="T69" fmla="*/ 34 h 82"/>
                <a:gd name="T70" fmla="*/ 91 w 93"/>
                <a:gd name="T71" fmla="*/ 25 h 82"/>
                <a:gd name="T72" fmla="*/ 91 w 93"/>
                <a:gd name="T73" fmla="*/ 22 h 82"/>
                <a:gd name="T74" fmla="*/ 89 w 93"/>
                <a:gd name="T75" fmla="*/ 15 h 82"/>
                <a:gd name="T76" fmla="*/ 86 w 93"/>
                <a:gd name="T77" fmla="*/ 11 h 82"/>
                <a:gd name="T78" fmla="*/ 87 w 93"/>
                <a:gd name="T79" fmla="*/ 9 h 82"/>
                <a:gd name="T80" fmla="*/ 87 w 93"/>
                <a:gd name="T81" fmla="*/ 2 h 82"/>
                <a:gd name="T82" fmla="*/ 79 w 93"/>
                <a:gd name="T83" fmla="*/ 2 h 82"/>
                <a:gd name="T84" fmla="*/ 75 w 93"/>
                <a:gd name="T85" fmla="*/ 3 h 82"/>
                <a:gd name="T86" fmla="*/ 63 w 93"/>
                <a:gd name="T87" fmla="*/ 2 h 82"/>
                <a:gd name="T88" fmla="*/ 58 w 93"/>
                <a:gd name="T89" fmla="*/ 7 h 82"/>
                <a:gd name="T90" fmla="*/ 54 w 93"/>
                <a:gd name="T91" fmla="*/ 10 h 82"/>
                <a:gd name="T92" fmla="*/ 40 w 93"/>
                <a:gd name="T93" fmla="*/ 6 h 82"/>
                <a:gd name="T94" fmla="*/ 34 w 93"/>
                <a:gd name="T95" fmla="*/ 6 h 82"/>
                <a:gd name="T96" fmla="*/ 33 w 93"/>
                <a:gd name="T97" fmla="*/ 11 h 82"/>
                <a:gd name="T98" fmla="*/ 33 w 93"/>
                <a:gd name="T99" fmla="*/ 17 h 82"/>
                <a:gd name="T100" fmla="*/ 34 w 93"/>
                <a:gd name="T101" fmla="*/ 22 h 82"/>
                <a:gd name="T102" fmla="*/ 40 w 93"/>
                <a:gd name="T103" fmla="*/ 26 h 82"/>
                <a:gd name="T104" fmla="*/ 42 w 93"/>
                <a:gd name="T105" fmla="*/ 30 h 82"/>
                <a:gd name="T106" fmla="*/ 32 w 93"/>
                <a:gd name="T107" fmla="*/ 25 h 82"/>
                <a:gd name="T108" fmla="*/ 25 w 93"/>
                <a:gd name="T109" fmla="*/ 21 h 82"/>
                <a:gd name="T110" fmla="*/ 20 w 93"/>
                <a:gd name="T111" fmla="*/ 21 h 82"/>
                <a:gd name="T112" fmla="*/ 16 w 93"/>
                <a:gd name="T113" fmla="*/ 20 h 82"/>
                <a:gd name="T114" fmla="*/ 11 w 93"/>
                <a:gd name="T115" fmla="*/ 18 h 82"/>
                <a:gd name="T116" fmla="*/ 7 w 93"/>
                <a:gd name="T117" fmla="*/ 21 h 82"/>
                <a:gd name="T118" fmla="*/ 3 w 93"/>
                <a:gd name="T119" fmla="*/ 30 h 82"/>
                <a:gd name="T120" fmla="*/ 1 w 93"/>
                <a:gd name="T121" fmla="*/ 37 h 82"/>
                <a:gd name="T122" fmla="*/ 0 w 93"/>
                <a:gd name="T123" fmla="*/ 41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93" h="82">
                  <a:moveTo>
                    <a:pt x="0" y="42"/>
                  </a:moveTo>
                  <a:cubicBezTo>
                    <a:pt x="1" y="42"/>
                    <a:pt x="1" y="43"/>
                    <a:pt x="1" y="43"/>
                  </a:cubicBezTo>
                  <a:cubicBezTo>
                    <a:pt x="2" y="43"/>
                    <a:pt x="2" y="44"/>
                    <a:pt x="3" y="44"/>
                  </a:cubicBezTo>
                  <a:cubicBezTo>
                    <a:pt x="3" y="44"/>
                    <a:pt x="3" y="45"/>
                    <a:pt x="4" y="45"/>
                  </a:cubicBezTo>
                  <a:cubicBezTo>
                    <a:pt x="4" y="45"/>
                    <a:pt x="5" y="45"/>
                    <a:pt x="5" y="45"/>
                  </a:cubicBezTo>
                  <a:cubicBezTo>
                    <a:pt x="5" y="46"/>
                    <a:pt x="6" y="46"/>
                    <a:pt x="6" y="46"/>
                  </a:cubicBezTo>
                  <a:cubicBezTo>
                    <a:pt x="6" y="46"/>
                    <a:pt x="6" y="46"/>
                    <a:pt x="6" y="46"/>
                  </a:cubicBezTo>
                  <a:cubicBezTo>
                    <a:pt x="5" y="46"/>
                    <a:pt x="5" y="46"/>
                    <a:pt x="5" y="46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3" y="47"/>
                    <a:pt x="3" y="48"/>
                    <a:pt x="2" y="48"/>
                  </a:cubicBezTo>
                  <a:cubicBezTo>
                    <a:pt x="2" y="48"/>
                    <a:pt x="2" y="49"/>
                    <a:pt x="2" y="49"/>
                  </a:cubicBezTo>
                  <a:cubicBezTo>
                    <a:pt x="2" y="49"/>
                    <a:pt x="2" y="49"/>
                    <a:pt x="2" y="49"/>
                  </a:cubicBezTo>
                  <a:cubicBezTo>
                    <a:pt x="2" y="49"/>
                    <a:pt x="2" y="50"/>
                    <a:pt x="2" y="50"/>
                  </a:cubicBezTo>
                  <a:cubicBezTo>
                    <a:pt x="2" y="51"/>
                    <a:pt x="2" y="51"/>
                    <a:pt x="2" y="51"/>
                  </a:cubicBezTo>
                  <a:cubicBezTo>
                    <a:pt x="2" y="51"/>
                    <a:pt x="2" y="51"/>
                    <a:pt x="2" y="51"/>
                  </a:cubicBezTo>
                  <a:cubicBezTo>
                    <a:pt x="2" y="53"/>
                    <a:pt x="3" y="53"/>
                    <a:pt x="3" y="54"/>
                  </a:cubicBezTo>
                  <a:cubicBezTo>
                    <a:pt x="5" y="55"/>
                    <a:pt x="7" y="56"/>
                    <a:pt x="8" y="57"/>
                  </a:cubicBezTo>
                  <a:cubicBezTo>
                    <a:pt x="8" y="57"/>
                    <a:pt x="9" y="58"/>
                    <a:pt x="9" y="58"/>
                  </a:cubicBezTo>
                  <a:cubicBezTo>
                    <a:pt x="9" y="58"/>
                    <a:pt x="9" y="58"/>
                    <a:pt x="9" y="58"/>
                  </a:cubicBezTo>
                  <a:cubicBezTo>
                    <a:pt x="9" y="59"/>
                    <a:pt x="9" y="59"/>
                    <a:pt x="9" y="59"/>
                  </a:cubicBezTo>
                  <a:cubicBezTo>
                    <a:pt x="9" y="60"/>
                    <a:pt x="9" y="61"/>
                    <a:pt x="9" y="62"/>
                  </a:cubicBezTo>
                  <a:cubicBezTo>
                    <a:pt x="8" y="63"/>
                    <a:pt x="8" y="64"/>
                    <a:pt x="8" y="65"/>
                  </a:cubicBezTo>
                  <a:cubicBezTo>
                    <a:pt x="8" y="66"/>
                    <a:pt x="8" y="66"/>
                    <a:pt x="8" y="66"/>
                  </a:cubicBezTo>
                  <a:cubicBezTo>
                    <a:pt x="8" y="68"/>
                    <a:pt x="8" y="68"/>
                    <a:pt x="8" y="68"/>
                  </a:cubicBezTo>
                  <a:cubicBezTo>
                    <a:pt x="9" y="69"/>
                    <a:pt x="9" y="69"/>
                    <a:pt x="9" y="69"/>
                  </a:cubicBezTo>
                  <a:cubicBezTo>
                    <a:pt x="10" y="70"/>
                    <a:pt x="10" y="70"/>
                    <a:pt x="10" y="70"/>
                  </a:cubicBezTo>
                  <a:cubicBezTo>
                    <a:pt x="12" y="71"/>
                    <a:pt x="12" y="71"/>
                    <a:pt x="12" y="71"/>
                  </a:cubicBezTo>
                  <a:cubicBezTo>
                    <a:pt x="14" y="72"/>
                    <a:pt x="14" y="72"/>
                    <a:pt x="14" y="72"/>
                  </a:cubicBezTo>
                  <a:cubicBezTo>
                    <a:pt x="14" y="72"/>
                    <a:pt x="14" y="72"/>
                    <a:pt x="14" y="72"/>
                  </a:cubicBezTo>
                  <a:cubicBezTo>
                    <a:pt x="15" y="72"/>
                    <a:pt x="15" y="73"/>
                    <a:pt x="16" y="73"/>
                  </a:cubicBezTo>
                  <a:cubicBezTo>
                    <a:pt x="16" y="73"/>
                    <a:pt x="16" y="73"/>
                    <a:pt x="16" y="73"/>
                  </a:cubicBezTo>
                  <a:cubicBezTo>
                    <a:pt x="19" y="73"/>
                    <a:pt x="22" y="74"/>
                    <a:pt x="25" y="74"/>
                  </a:cubicBezTo>
                  <a:cubicBezTo>
                    <a:pt x="26" y="74"/>
                    <a:pt x="26" y="74"/>
                    <a:pt x="26" y="74"/>
                  </a:cubicBezTo>
                  <a:cubicBezTo>
                    <a:pt x="27" y="74"/>
                    <a:pt x="28" y="75"/>
                    <a:pt x="29" y="75"/>
                  </a:cubicBezTo>
                  <a:cubicBezTo>
                    <a:pt x="29" y="75"/>
                    <a:pt x="29" y="75"/>
                    <a:pt x="29" y="75"/>
                  </a:cubicBezTo>
                  <a:cubicBezTo>
                    <a:pt x="30" y="76"/>
                    <a:pt x="30" y="76"/>
                    <a:pt x="30" y="77"/>
                  </a:cubicBezTo>
                  <a:cubicBezTo>
                    <a:pt x="30" y="77"/>
                    <a:pt x="30" y="77"/>
                    <a:pt x="31" y="77"/>
                  </a:cubicBezTo>
                  <a:cubicBezTo>
                    <a:pt x="31" y="78"/>
                    <a:pt x="32" y="79"/>
                    <a:pt x="33" y="80"/>
                  </a:cubicBezTo>
                  <a:cubicBezTo>
                    <a:pt x="34" y="81"/>
                    <a:pt x="35" y="82"/>
                    <a:pt x="36" y="82"/>
                  </a:cubicBezTo>
                  <a:cubicBezTo>
                    <a:pt x="36" y="82"/>
                    <a:pt x="36" y="82"/>
                    <a:pt x="36" y="82"/>
                  </a:cubicBezTo>
                  <a:cubicBezTo>
                    <a:pt x="37" y="82"/>
                    <a:pt x="38" y="82"/>
                    <a:pt x="39" y="82"/>
                  </a:cubicBezTo>
                  <a:cubicBezTo>
                    <a:pt x="40" y="81"/>
                    <a:pt x="41" y="80"/>
                    <a:pt x="43" y="79"/>
                  </a:cubicBezTo>
                  <a:cubicBezTo>
                    <a:pt x="43" y="79"/>
                    <a:pt x="43" y="79"/>
                    <a:pt x="43" y="79"/>
                  </a:cubicBezTo>
                  <a:cubicBezTo>
                    <a:pt x="43" y="79"/>
                    <a:pt x="43" y="79"/>
                    <a:pt x="43" y="79"/>
                  </a:cubicBezTo>
                  <a:cubicBezTo>
                    <a:pt x="44" y="79"/>
                    <a:pt x="46" y="79"/>
                    <a:pt x="47" y="79"/>
                  </a:cubicBezTo>
                  <a:cubicBezTo>
                    <a:pt x="50" y="79"/>
                    <a:pt x="50" y="79"/>
                    <a:pt x="50" y="79"/>
                  </a:cubicBezTo>
                  <a:cubicBezTo>
                    <a:pt x="50" y="79"/>
                    <a:pt x="51" y="79"/>
                    <a:pt x="51" y="78"/>
                  </a:cubicBezTo>
                  <a:cubicBezTo>
                    <a:pt x="51" y="75"/>
                    <a:pt x="51" y="75"/>
                    <a:pt x="51" y="75"/>
                  </a:cubicBezTo>
                  <a:cubicBezTo>
                    <a:pt x="51" y="72"/>
                    <a:pt x="51" y="72"/>
                    <a:pt x="51" y="72"/>
                  </a:cubicBezTo>
                  <a:cubicBezTo>
                    <a:pt x="51" y="72"/>
                    <a:pt x="51" y="72"/>
                    <a:pt x="51" y="71"/>
                  </a:cubicBezTo>
                  <a:cubicBezTo>
                    <a:pt x="51" y="71"/>
                    <a:pt x="51" y="70"/>
                    <a:pt x="51" y="70"/>
                  </a:cubicBezTo>
                  <a:cubicBezTo>
                    <a:pt x="50" y="69"/>
                    <a:pt x="50" y="69"/>
                    <a:pt x="50" y="68"/>
                  </a:cubicBezTo>
                  <a:cubicBezTo>
                    <a:pt x="51" y="68"/>
                    <a:pt x="51" y="68"/>
                    <a:pt x="51" y="68"/>
                  </a:cubicBezTo>
                  <a:cubicBezTo>
                    <a:pt x="51" y="69"/>
                    <a:pt x="51" y="69"/>
                    <a:pt x="51" y="69"/>
                  </a:cubicBezTo>
                  <a:cubicBezTo>
                    <a:pt x="51" y="69"/>
                    <a:pt x="52" y="69"/>
                    <a:pt x="52" y="68"/>
                  </a:cubicBezTo>
                  <a:cubicBezTo>
                    <a:pt x="52" y="68"/>
                    <a:pt x="52" y="68"/>
                    <a:pt x="53" y="68"/>
                  </a:cubicBezTo>
                  <a:cubicBezTo>
                    <a:pt x="53" y="68"/>
                    <a:pt x="53" y="68"/>
                    <a:pt x="53" y="68"/>
                  </a:cubicBezTo>
                  <a:cubicBezTo>
                    <a:pt x="53" y="68"/>
                    <a:pt x="54" y="68"/>
                    <a:pt x="54" y="68"/>
                  </a:cubicBezTo>
                  <a:cubicBezTo>
                    <a:pt x="54" y="68"/>
                    <a:pt x="54" y="68"/>
                    <a:pt x="55" y="67"/>
                  </a:cubicBezTo>
                  <a:cubicBezTo>
                    <a:pt x="55" y="67"/>
                    <a:pt x="55" y="67"/>
                    <a:pt x="56" y="67"/>
                  </a:cubicBezTo>
                  <a:cubicBezTo>
                    <a:pt x="57" y="65"/>
                    <a:pt x="57" y="65"/>
                    <a:pt x="57" y="65"/>
                  </a:cubicBezTo>
                  <a:cubicBezTo>
                    <a:pt x="57" y="65"/>
                    <a:pt x="58" y="64"/>
                    <a:pt x="58" y="64"/>
                  </a:cubicBezTo>
                  <a:cubicBezTo>
                    <a:pt x="58" y="63"/>
                    <a:pt x="58" y="63"/>
                    <a:pt x="59" y="62"/>
                  </a:cubicBezTo>
                  <a:cubicBezTo>
                    <a:pt x="59" y="61"/>
                    <a:pt x="59" y="60"/>
                    <a:pt x="59" y="59"/>
                  </a:cubicBezTo>
                  <a:cubicBezTo>
                    <a:pt x="60" y="59"/>
                    <a:pt x="60" y="59"/>
                    <a:pt x="60" y="59"/>
                  </a:cubicBezTo>
                  <a:cubicBezTo>
                    <a:pt x="60" y="59"/>
                    <a:pt x="60" y="59"/>
                    <a:pt x="60" y="59"/>
                  </a:cubicBezTo>
                  <a:cubicBezTo>
                    <a:pt x="61" y="58"/>
                    <a:pt x="62" y="58"/>
                    <a:pt x="63" y="57"/>
                  </a:cubicBezTo>
                  <a:cubicBezTo>
                    <a:pt x="64" y="56"/>
                    <a:pt x="65" y="56"/>
                    <a:pt x="65" y="55"/>
                  </a:cubicBezTo>
                  <a:cubicBezTo>
                    <a:pt x="66" y="55"/>
                    <a:pt x="66" y="54"/>
                    <a:pt x="66" y="54"/>
                  </a:cubicBezTo>
                  <a:cubicBezTo>
                    <a:pt x="67" y="54"/>
                    <a:pt x="67" y="53"/>
                    <a:pt x="67" y="53"/>
                  </a:cubicBezTo>
                  <a:cubicBezTo>
                    <a:pt x="68" y="52"/>
                    <a:pt x="68" y="51"/>
                    <a:pt x="69" y="50"/>
                  </a:cubicBezTo>
                  <a:cubicBezTo>
                    <a:pt x="69" y="49"/>
                    <a:pt x="69" y="49"/>
                    <a:pt x="69" y="49"/>
                  </a:cubicBezTo>
                  <a:cubicBezTo>
                    <a:pt x="70" y="50"/>
                    <a:pt x="70" y="50"/>
                    <a:pt x="71" y="50"/>
                  </a:cubicBezTo>
                  <a:cubicBezTo>
                    <a:pt x="71" y="51"/>
                    <a:pt x="72" y="51"/>
                    <a:pt x="72" y="52"/>
                  </a:cubicBezTo>
                  <a:cubicBezTo>
                    <a:pt x="73" y="52"/>
                    <a:pt x="73" y="52"/>
                    <a:pt x="73" y="52"/>
                  </a:cubicBezTo>
                  <a:cubicBezTo>
                    <a:pt x="73" y="52"/>
                    <a:pt x="73" y="52"/>
                    <a:pt x="73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7" y="52"/>
                    <a:pt x="78" y="51"/>
                  </a:cubicBezTo>
                  <a:cubicBezTo>
                    <a:pt x="79" y="50"/>
                    <a:pt x="81" y="49"/>
                    <a:pt x="82" y="48"/>
                  </a:cubicBezTo>
                  <a:cubicBezTo>
                    <a:pt x="83" y="46"/>
                    <a:pt x="85" y="45"/>
                    <a:pt x="86" y="43"/>
                  </a:cubicBezTo>
                  <a:cubicBezTo>
                    <a:pt x="86" y="43"/>
                    <a:pt x="86" y="43"/>
                    <a:pt x="86" y="43"/>
                  </a:cubicBezTo>
                  <a:cubicBezTo>
                    <a:pt x="86" y="43"/>
                    <a:pt x="86" y="43"/>
                    <a:pt x="86" y="42"/>
                  </a:cubicBezTo>
                  <a:cubicBezTo>
                    <a:pt x="86" y="42"/>
                    <a:pt x="86" y="42"/>
                    <a:pt x="86" y="42"/>
                  </a:cubicBezTo>
                  <a:cubicBezTo>
                    <a:pt x="87" y="41"/>
                    <a:pt x="87" y="41"/>
                    <a:pt x="87" y="41"/>
                  </a:cubicBezTo>
                  <a:cubicBezTo>
                    <a:pt x="87" y="41"/>
                    <a:pt x="87" y="41"/>
                    <a:pt x="87" y="41"/>
                  </a:cubicBezTo>
                  <a:cubicBezTo>
                    <a:pt x="86" y="40"/>
                    <a:pt x="86" y="40"/>
                    <a:pt x="86" y="40"/>
                  </a:cubicBezTo>
                  <a:cubicBezTo>
                    <a:pt x="86" y="39"/>
                    <a:pt x="86" y="39"/>
                    <a:pt x="86" y="39"/>
                  </a:cubicBezTo>
                  <a:cubicBezTo>
                    <a:pt x="86" y="39"/>
                    <a:pt x="86" y="39"/>
                    <a:pt x="86" y="39"/>
                  </a:cubicBezTo>
                  <a:cubicBezTo>
                    <a:pt x="86" y="38"/>
                    <a:pt x="86" y="38"/>
                    <a:pt x="86" y="38"/>
                  </a:cubicBezTo>
                  <a:cubicBezTo>
                    <a:pt x="86" y="38"/>
                    <a:pt x="85" y="38"/>
                    <a:pt x="85" y="38"/>
                  </a:cubicBezTo>
                  <a:cubicBezTo>
                    <a:pt x="84" y="37"/>
                    <a:pt x="84" y="37"/>
                    <a:pt x="84" y="37"/>
                  </a:cubicBezTo>
                  <a:cubicBezTo>
                    <a:pt x="84" y="37"/>
                    <a:pt x="84" y="37"/>
                    <a:pt x="84" y="37"/>
                  </a:cubicBezTo>
                  <a:cubicBezTo>
                    <a:pt x="83" y="37"/>
                    <a:pt x="83" y="37"/>
                    <a:pt x="83" y="37"/>
                  </a:cubicBezTo>
                  <a:cubicBezTo>
                    <a:pt x="81" y="36"/>
                    <a:pt x="81" y="36"/>
                    <a:pt x="81" y="36"/>
                  </a:cubicBezTo>
                  <a:cubicBezTo>
                    <a:pt x="80" y="36"/>
                    <a:pt x="80" y="36"/>
                    <a:pt x="79" y="36"/>
                  </a:cubicBezTo>
                  <a:cubicBezTo>
                    <a:pt x="78" y="37"/>
                    <a:pt x="77" y="37"/>
                    <a:pt x="76" y="37"/>
                  </a:cubicBezTo>
                  <a:cubicBezTo>
                    <a:pt x="71" y="37"/>
                    <a:pt x="71" y="37"/>
                    <a:pt x="71" y="37"/>
                  </a:cubicBezTo>
                  <a:cubicBezTo>
                    <a:pt x="69" y="36"/>
                    <a:pt x="69" y="36"/>
                    <a:pt x="69" y="36"/>
                  </a:cubicBezTo>
                  <a:cubicBezTo>
                    <a:pt x="67" y="36"/>
                    <a:pt x="67" y="36"/>
                    <a:pt x="67" y="36"/>
                  </a:cubicBezTo>
                  <a:cubicBezTo>
                    <a:pt x="66" y="35"/>
                    <a:pt x="66" y="35"/>
                    <a:pt x="66" y="35"/>
                  </a:cubicBezTo>
                  <a:cubicBezTo>
                    <a:pt x="65" y="35"/>
                    <a:pt x="65" y="35"/>
                    <a:pt x="65" y="35"/>
                  </a:cubicBezTo>
                  <a:cubicBezTo>
                    <a:pt x="64" y="34"/>
                    <a:pt x="64" y="34"/>
                    <a:pt x="64" y="34"/>
                  </a:cubicBezTo>
                  <a:cubicBezTo>
                    <a:pt x="63" y="34"/>
                    <a:pt x="63" y="34"/>
                    <a:pt x="63" y="34"/>
                  </a:cubicBezTo>
                  <a:cubicBezTo>
                    <a:pt x="60" y="31"/>
                    <a:pt x="60" y="31"/>
                    <a:pt x="60" y="31"/>
                  </a:cubicBezTo>
                  <a:cubicBezTo>
                    <a:pt x="60" y="30"/>
                    <a:pt x="59" y="29"/>
                    <a:pt x="58" y="28"/>
                  </a:cubicBezTo>
                  <a:cubicBezTo>
                    <a:pt x="58" y="27"/>
                    <a:pt x="58" y="27"/>
                    <a:pt x="58" y="27"/>
                  </a:cubicBezTo>
                  <a:cubicBezTo>
                    <a:pt x="57" y="26"/>
                    <a:pt x="57" y="26"/>
                    <a:pt x="57" y="26"/>
                  </a:cubicBezTo>
                  <a:cubicBezTo>
                    <a:pt x="57" y="25"/>
                    <a:pt x="57" y="24"/>
                    <a:pt x="57" y="24"/>
                  </a:cubicBezTo>
                  <a:cubicBezTo>
                    <a:pt x="56" y="23"/>
                    <a:pt x="56" y="23"/>
                    <a:pt x="56" y="22"/>
                  </a:cubicBezTo>
                  <a:cubicBezTo>
                    <a:pt x="56" y="21"/>
                    <a:pt x="56" y="21"/>
                    <a:pt x="56" y="21"/>
                  </a:cubicBezTo>
                  <a:cubicBezTo>
                    <a:pt x="56" y="21"/>
                    <a:pt x="56" y="20"/>
                    <a:pt x="56" y="20"/>
                  </a:cubicBezTo>
                  <a:cubicBezTo>
                    <a:pt x="56" y="20"/>
                    <a:pt x="57" y="20"/>
                    <a:pt x="57" y="20"/>
                  </a:cubicBezTo>
                  <a:cubicBezTo>
                    <a:pt x="57" y="19"/>
                    <a:pt x="57" y="19"/>
                    <a:pt x="57" y="19"/>
                  </a:cubicBezTo>
                  <a:cubicBezTo>
                    <a:pt x="57" y="19"/>
                    <a:pt x="58" y="18"/>
                    <a:pt x="58" y="18"/>
                  </a:cubicBezTo>
                  <a:cubicBezTo>
                    <a:pt x="59" y="18"/>
                    <a:pt x="59" y="18"/>
                    <a:pt x="59" y="17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59" y="23"/>
                    <a:pt x="59" y="23"/>
                    <a:pt x="59" y="23"/>
                  </a:cubicBezTo>
                  <a:cubicBezTo>
                    <a:pt x="59" y="24"/>
                    <a:pt x="59" y="24"/>
                    <a:pt x="59" y="25"/>
                  </a:cubicBezTo>
                  <a:cubicBezTo>
                    <a:pt x="59" y="25"/>
                    <a:pt x="59" y="25"/>
                    <a:pt x="59" y="26"/>
                  </a:cubicBezTo>
                  <a:cubicBezTo>
                    <a:pt x="60" y="27"/>
                    <a:pt x="60" y="27"/>
                    <a:pt x="60" y="27"/>
                  </a:cubicBezTo>
                  <a:cubicBezTo>
                    <a:pt x="60" y="27"/>
                    <a:pt x="60" y="28"/>
                    <a:pt x="60" y="28"/>
                  </a:cubicBezTo>
                  <a:cubicBezTo>
                    <a:pt x="61" y="28"/>
                    <a:pt x="61" y="28"/>
                    <a:pt x="61" y="28"/>
                  </a:cubicBezTo>
                  <a:cubicBezTo>
                    <a:pt x="61" y="29"/>
                    <a:pt x="61" y="29"/>
                    <a:pt x="61" y="29"/>
                  </a:cubicBezTo>
                  <a:cubicBezTo>
                    <a:pt x="61" y="29"/>
                    <a:pt x="61" y="29"/>
                    <a:pt x="61" y="29"/>
                  </a:cubicBezTo>
                  <a:cubicBezTo>
                    <a:pt x="62" y="30"/>
                    <a:pt x="62" y="30"/>
                    <a:pt x="62" y="30"/>
                  </a:cubicBezTo>
                  <a:cubicBezTo>
                    <a:pt x="62" y="30"/>
                    <a:pt x="62" y="30"/>
                    <a:pt x="63" y="31"/>
                  </a:cubicBezTo>
                  <a:cubicBezTo>
                    <a:pt x="63" y="31"/>
                    <a:pt x="64" y="31"/>
                    <a:pt x="64" y="32"/>
                  </a:cubicBezTo>
                  <a:cubicBezTo>
                    <a:pt x="65" y="32"/>
                    <a:pt x="67" y="33"/>
                    <a:pt x="67" y="33"/>
                  </a:cubicBezTo>
                  <a:cubicBezTo>
                    <a:pt x="69" y="34"/>
                    <a:pt x="70" y="34"/>
                    <a:pt x="71" y="34"/>
                  </a:cubicBezTo>
                  <a:cubicBezTo>
                    <a:pt x="71" y="34"/>
                    <a:pt x="71" y="34"/>
                    <a:pt x="71" y="34"/>
                  </a:cubicBezTo>
                  <a:cubicBezTo>
                    <a:pt x="71" y="34"/>
                    <a:pt x="71" y="34"/>
                    <a:pt x="71" y="34"/>
                  </a:cubicBezTo>
                  <a:cubicBezTo>
                    <a:pt x="72" y="34"/>
                    <a:pt x="73" y="35"/>
                    <a:pt x="74" y="35"/>
                  </a:cubicBezTo>
                  <a:cubicBezTo>
                    <a:pt x="74" y="35"/>
                    <a:pt x="74" y="35"/>
                    <a:pt x="74" y="35"/>
                  </a:cubicBezTo>
                  <a:cubicBezTo>
                    <a:pt x="75" y="35"/>
                    <a:pt x="75" y="35"/>
                    <a:pt x="75" y="35"/>
                  </a:cubicBezTo>
                  <a:cubicBezTo>
                    <a:pt x="79" y="35"/>
                    <a:pt x="82" y="35"/>
                    <a:pt x="85" y="35"/>
                  </a:cubicBezTo>
                  <a:cubicBezTo>
                    <a:pt x="86" y="34"/>
                    <a:pt x="87" y="34"/>
                    <a:pt x="87" y="34"/>
                  </a:cubicBezTo>
                  <a:cubicBezTo>
                    <a:pt x="88" y="34"/>
                    <a:pt x="89" y="34"/>
                    <a:pt x="90" y="34"/>
                  </a:cubicBezTo>
                  <a:cubicBezTo>
                    <a:pt x="90" y="34"/>
                    <a:pt x="90" y="34"/>
                    <a:pt x="90" y="34"/>
                  </a:cubicBezTo>
                  <a:cubicBezTo>
                    <a:pt x="91" y="33"/>
                    <a:pt x="92" y="33"/>
                    <a:pt x="93" y="32"/>
                  </a:cubicBezTo>
                  <a:cubicBezTo>
                    <a:pt x="93" y="31"/>
                    <a:pt x="93" y="31"/>
                    <a:pt x="93" y="31"/>
                  </a:cubicBezTo>
                  <a:cubicBezTo>
                    <a:pt x="93" y="30"/>
                    <a:pt x="93" y="30"/>
                    <a:pt x="93" y="29"/>
                  </a:cubicBezTo>
                  <a:cubicBezTo>
                    <a:pt x="93" y="27"/>
                    <a:pt x="92" y="26"/>
                    <a:pt x="91" y="25"/>
                  </a:cubicBezTo>
                  <a:cubicBezTo>
                    <a:pt x="91" y="24"/>
                    <a:pt x="91" y="24"/>
                    <a:pt x="91" y="24"/>
                  </a:cubicBezTo>
                  <a:cubicBezTo>
                    <a:pt x="91" y="24"/>
                    <a:pt x="91" y="23"/>
                    <a:pt x="91" y="23"/>
                  </a:cubicBezTo>
                  <a:cubicBezTo>
                    <a:pt x="91" y="23"/>
                    <a:pt x="91" y="22"/>
                    <a:pt x="91" y="22"/>
                  </a:cubicBezTo>
                  <a:cubicBezTo>
                    <a:pt x="91" y="22"/>
                    <a:pt x="91" y="22"/>
                    <a:pt x="91" y="22"/>
                  </a:cubicBezTo>
                  <a:cubicBezTo>
                    <a:pt x="91" y="20"/>
                    <a:pt x="91" y="20"/>
                    <a:pt x="91" y="20"/>
                  </a:cubicBezTo>
                  <a:cubicBezTo>
                    <a:pt x="91" y="20"/>
                    <a:pt x="91" y="19"/>
                    <a:pt x="91" y="18"/>
                  </a:cubicBezTo>
                  <a:cubicBezTo>
                    <a:pt x="91" y="18"/>
                    <a:pt x="91" y="17"/>
                    <a:pt x="90" y="16"/>
                  </a:cubicBezTo>
                  <a:cubicBezTo>
                    <a:pt x="90" y="16"/>
                    <a:pt x="89" y="15"/>
                    <a:pt x="89" y="15"/>
                  </a:cubicBezTo>
                  <a:cubicBezTo>
                    <a:pt x="88" y="14"/>
                    <a:pt x="88" y="14"/>
                    <a:pt x="88" y="13"/>
                  </a:cubicBezTo>
                  <a:cubicBezTo>
                    <a:pt x="87" y="13"/>
                    <a:pt x="87" y="13"/>
                    <a:pt x="87" y="12"/>
                  </a:cubicBezTo>
                  <a:cubicBezTo>
                    <a:pt x="87" y="12"/>
                    <a:pt x="86" y="12"/>
                    <a:pt x="86" y="11"/>
                  </a:cubicBezTo>
                  <a:cubicBezTo>
                    <a:pt x="86" y="11"/>
                    <a:pt x="86" y="11"/>
                    <a:pt x="86" y="11"/>
                  </a:cubicBezTo>
                  <a:cubicBezTo>
                    <a:pt x="86" y="11"/>
                    <a:pt x="86" y="10"/>
                    <a:pt x="86" y="10"/>
                  </a:cubicBezTo>
                  <a:cubicBezTo>
                    <a:pt x="86" y="10"/>
                    <a:pt x="86" y="10"/>
                    <a:pt x="86" y="10"/>
                  </a:cubicBezTo>
                  <a:cubicBezTo>
                    <a:pt x="86" y="9"/>
                    <a:pt x="86" y="9"/>
                    <a:pt x="86" y="9"/>
                  </a:cubicBezTo>
                  <a:cubicBezTo>
                    <a:pt x="86" y="9"/>
                    <a:pt x="87" y="9"/>
                    <a:pt x="87" y="9"/>
                  </a:cubicBezTo>
                  <a:cubicBezTo>
                    <a:pt x="87" y="9"/>
                    <a:pt x="87" y="8"/>
                    <a:pt x="87" y="8"/>
                  </a:cubicBezTo>
                  <a:cubicBezTo>
                    <a:pt x="87" y="6"/>
                    <a:pt x="87" y="5"/>
                    <a:pt x="87" y="4"/>
                  </a:cubicBezTo>
                  <a:cubicBezTo>
                    <a:pt x="87" y="3"/>
                    <a:pt x="87" y="3"/>
                    <a:pt x="87" y="3"/>
                  </a:cubicBezTo>
                  <a:cubicBezTo>
                    <a:pt x="87" y="2"/>
                    <a:pt x="87" y="2"/>
                    <a:pt x="87" y="2"/>
                  </a:cubicBezTo>
                  <a:cubicBezTo>
                    <a:pt x="87" y="1"/>
                    <a:pt x="87" y="1"/>
                    <a:pt x="86" y="1"/>
                  </a:cubicBezTo>
                  <a:cubicBezTo>
                    <a:pt x="86" y="0"/>
                    <a:pt x="86" y="0"/>
                    <a:pt x="85" y="0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2" y="0"/>
                    <a:pt x="80" y="1"/>
                    <a:pt x="79" y="2"/>
                  </a:cubicBezTo>
                  <a:cubicBezTo>
                    <a:pt x="78" y="2"/>
                    <a:pt x="78" y="2"/>
                    <a:pt x="77" y="2"/>
                  </a:cubicBezTo>
                  <a:cubicBezTo>
                    <a:pt x="77" y="2"/>
                    <a:pt x="76" y="3"/>
                    <a:pt x="76" y="3"/>
                  </a:cubicBezTo>
                  <a:cubicBezTo>
                    <a:pt x="76" y="3"/>
                    <a:pt x="76" y="3"/>
                    <a:pt x="75" y="3"/>
                  </a:cubicBezTo>
                  <a:cubicBezTo>
                    <a:pt x="75" y="3"/>
                    <a:pt x="75" y="3"/>
                    <a:pt x="75" y="3"/>
                  </a:cubicBezTo>
                  <a:cubicBezTo>
                    <a:pt x="74" y="2"/>
                    <a:pt x="72" y="1"/>
                    <a:pt x="69" y="1"/>
                  </a:cubicBezTo>
                  <a:cubicBezTo>
                    <a:pt x="69" y="1"/>
                    <a:pt x="69" y="1"/>
                    <a:pt x="69" y="1"/>
                  </a:cubicBezTo>
                  <a:cubicBezTo>
                    <a:pt x="68" y="1"/>
                    <a:pt x="68" y="1"/>
                    <a:pt x="67" y="1"/>
                  </a:cubicBezTo>
                  <a:cubicBezTo>
                    <a:pt x="66" y="1"/>
                    <a:pt x="64" y="1"/>
                    <a:pt x="63" y="2"/>
                  </a:cubicBezTo>
                  <a:cubicBezTo>
                    <a:pt x="62" y="2"/>
                    <a:pt x="62" y="2"/>
                    <a:pt x="62" y="2"/>
                  </a:cubicBezTo>
                  <a:cubicBezTo>
                    <a:pt x="62" y="3"/>
                    <a:pt x="61" y="3"/>
                    <a:pt x="61" y="3"/>
                  </a:cubicBezTo>
                  <a:cubicBezTo>
                    <a:pt x="60" y="4"/>
                    <a:pt x="60" y="4"/>
                    <a:pt x="60" y="4"/>
                  </a:cubicBezTo>
                  <a:cubicBezTo>
                    <a:pt x="59" y="5"/>
                    <a:pt x="59" y="6"/>
                    <a:pt x="58" y="7"/>
                  </a:cubicBezTo>
                  <a:cubicBezTo>
                    <a:pt x="58" y="7"/>
                    <a:pt x="57" y="7"/>
                    <a:pt x="57" y="8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5" y="10"/>
                    <a:pt x="55" y="10"/>
                    <a:pt x="55" y="10"/>
                  </a:cubicBezTo>
                  <a:cubicBezTo>
                    <a:pt x="54" y="10"/>
                    <a:pt x="54" y="10"/>
                    <a:pt x="54" y="10"/>
                  </a:cubicBezTo>
                  <a:cubicBezTo>
                    <a:pt x="53" y="10"/>
                    <a:pt x="53" y="11"/>
                    <a:pt x="53" y="11"/>
                  </a:cubicBezTo>
                  <a:cubicBezTo>
                    <a:pt x="52" y="10"/>
                    <a:pt x="50" y="10"/>
                    <a:pt x="49" y="9"/>
                  </a:cubicBezTo>
                  <a:cubicBezTo>
                    <a:pt x="46" y="8"/>
                    <a:pt x="44" y="7"/>
                    <a:pt x="41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39" y="6"/>
                    <a:pt x="39" y="6"/>
                    <a:pt x="37" y="6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3" y="7"/>
                    <a:pt x="33" y="7"/>
                    <a:pt x="33" y="7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3" y="12"/>
                    <a:pt x="33" y="13"/>
                    <a:pt x="34" y="14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4" y="16"/>
                    <a:pt x="34" y="16"/>
                    <a:pt x="34" y="17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3" y="17"/>
                    <a:pt x="33" y="18"/>
                    <a:pt x="33" y="18"/>
                  </a:cubicBezTo>
                  <a:cubicBezTo>
                    <a:pt x="33" y="20"/>
                    <a:pt x="33" y="20"/>
                    <a:pt x="33" y="20"/>
                  </a:cubicBezTo>
                  <a:cubicBezTo>
                    <a:pt x="33" y="20"/>
                    <a:pt x="33" y="20"/>
                    <a:pt x="33" y="20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5" y="22"/>
                  </a:cubicBezTo>
                  <a:cubicBezTo>
                    <a:pt x="36" y="23"/>
                    <a:pt x="36" y="23"/>
                    <a:pt x="36" y="23"/>
                  </a:cubicBezTo>
                  <a:cubicBezTo>
                    <a:pt x="36" y="24"/>
                    <a:pt x="37" y="24"/>
                    <a:pt x="38" y="25"/>
                  </a:cubicBezTo>
                  <a:cubicBezTo>
                    <a:pt x="39" y="25"/>
                    <a:pt x="39" y="25"/>
                    <a:pt x="40" y="26"/>
                  </a:cubicBezTo>
                  <a:cubicBezTo>
                    <a:pt x="40" y="26"/>
                    <a:pt x="40" y="26"/>
                    <a:pt x="41" y="27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2" y="28"/>
                    <a:pt x="42" y="28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1" y="30"/>
                    <a:pt x="41" y="30"/>
                    <a:pt x="41" y="30"/>
                  </a:cubicBezTo>
                  <a:cubicBezTo>
                    <a:pt x="40" y="30"/>
                    <a:pt x="38" y="30"/>
                    <a:pt x="37" y="29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33" y="27"/>
                    <a:pt x="32" y="26"/>
                    <a:pt x="32" y="25"/>
                  </a:cubicBezTo>
                  <a:cubicBezTo>
                    <a:pt x="31" y="25"/>
                    <a:pt x="30" y="24"/>
                    <a:pt x="29" y="24"/>
                  </a:cubicBezTo>
                  <a:cubicBezTo>
                    <a:pt x="29" y="23"/>
                    <a:pt x="28" y="22"/>
                    <a:pt x="27" y="22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26" y="22"/>
                    <a:pt x="26" y="21"/>
                    <a:pt x="25" y="21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25" y="21"/>
                    <a:pt x="24" y="21"/>
                    <a:pt x="24" y="21"/>
                  </a:cubicBezTo>
                  <a:cubicBezTo>
                    <a:pt x="23" y="21"/>
                    <a:pt x="22" y="21"/>
                    <a:pt x="22" y="21"/>
                  </a:cubicBezTo>
                  <a:cubicBezTo>
                    <a:pt x="21" y="21"/>
                    <a:pt x="20" y="21"/>
                    <a:pt x="20" y="21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19" y="21"/>
                    <a:pt x="18" y="21"/>
                    <a:pt x="18" y="21"/>
                  </a:cubicBezTo>
                  <a:cubicBezTo>
                    <a:pt x="18" y="21"/>
                    <a:pt x="18" y="21"/>
                    <a:pt x="17" y="21"/>
                  </a:cubicBezTo>
                  <a:cubicBezTo>
                    <a:pt x="17" y="21"/>
                    <a:pt x="17" y="20"/>
                    <a:pt x="16" y="20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8"/>
                    <a:pt x="11" y="18"/>
                    <a:pt x="10" y="18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19"/>
                    <a:pt x="9" y="19"/>
                    <a:pt x="8" y="20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6" y="22"/>
                    <a:pt x="5" y="24"/>
                    <a:pt x="5" y="25"/>
                  </a:cubicBezTo>
                  <a:cubicBezTo>
                    <a:pt x="4" y="26"/>
                    <a:pt x="4" y="27"/>
                    <a:pt x="3" y="28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3" y="30"/>
                    <a:pt x="3" y="31"/>
                    <a:pt x="3" y="31"/>
                  </a:cubicBezTo>
                  <a:cubicBezTo>
                    <a:pt x="3" y="32"/>
                    <a:pt x="3" y="32"/>
                    <a:pt x="3" y="33"/>
                  </a:cubicBezTo>
                  <a:cubicBezTo>
                    <a:pt x="2" y="34"/>
                    <a:pt x="2" y="34"/>
                    <a:pt x="2" y="34"/>
                  </a:cubicBezTo>
                  <a:cubicBezTo>
                    <a:pt x="2" y="35"/>
                    <a:pt x="1" y="36"/>
                    <a:pt x="1" y="37"/>
                  </a:cubicBezTo>
                  <a:cubicBezTo>
                    <a:pt x="0" y="37"/>
                    <a:pt x="0" y="38"/>
                    <a:pt x="0" y="38"/>
                  </a:cubicBezTo>
                  <a:cubicBezTo>
                    <a:pt x="0" y="38"/>
                    <a:pt x="0" y="38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41"/>
                    <a:pt x="0" y="41"/>
                    <a:pt x="0" y="41"/>
                  </a:cubicBezTo>
                  <a:lnTo>
                    <a:pt x="0" y="42"/>
                  </a:ln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0" name="Freeform 29"/>
            <p:cNvSpPr>
              <a:spLocks/>
            </p:cNvSpPr>
            <p:nvPr userDrawn="1"/>
          </p:nvSpPr>
          <p:spPr bwMode="auto">
            <a:xfrm>
              <a:off x="9999663" y="10051736"/>
              <a:ext cx="104775" cy="69850"/>
            </a:xfrm>
            <a:custGeom>
              <a:avLst/>
              <a:gdLst>
                <a:gd name="T0" fmla="*/ 2 w 27"/>
                <a:gd name="T1" fmla="*/ 17 h 18"/>
                <a:gd name="T2" fmla="*/ 11 w 27"/>
                <a:gd name="T3" fmla="*/ 18 h 18"/>
                <a:gd name="T4" fmla="*/ 11 w 27"/>
                <a:gd name="T5" fmla="*/ 18 h 18"/>
                <a:gd name="T6" fmla="*/ 14 w 27"/>
                <a:gd name="T7" fmla="*/ 18 h 18"/>
                <a:gd name="T8" fmla="*/ 26 w 27"/>
                <a:gd name="T9" fmla="*/ 15 h 18"/>
                <a:gd name="T10" fmla="*/ 27 w 27"/>
                <a:gd name="T11" fmla="*/ 14 h 18"/>
                <a:gd name="T12" fmla="*/ 20 w 27"/>
                <a:gd name="T13" fmla="*/ 0 h 18"/>
                <a:gd name="T14" fmla="*/ 19 w 27"/>
                <a:gd name="T15" fmla="*/ 0 h 18"/>
                <a:gd name="T16" fmla="*/ 13 w 27"/>
                <a:gd name="T17" fmla="*/ 3 h 18"/>
                <a:gd name="T18" fmla="*/ 9 w 27"/>
                <a:gd name="T19" fmla="*/ 9 h 18"/>
                <a:gd name="T20" fmla="*/ 7 w 27"/>
                <a:gd name="T21" fmla="*/ 9 h 18"/>
                <a:gd name="T22" fmla="*/ 1 w 27"/>
                <a:gd name="T23" fmla="*/ 13 h 18"/>
                <a:gd name="T24" fmla="*/ 2 w 27"/>
                <a:gd name="T25" fmla="*/ 17 h 18"/>
                <a:gd name="T26" fmla="*/ 2 w 27"/>
                <a:gd name="T27" fmla="*/ 17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7" h="18">
                  <a:moveTo>
                    <a:pt x="2" y="17"/>
                  </a:moveTo>
                  <a:cubicBezTo>
                    <a:pt x="5" y="18"/>
                    <a:pt x="8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2" y="18"/>
                    <a:pt x="13" y="18"/>
                    <a:pt x="14" y="18"/>
                  </a:cubicBezTo>
                  <a:cubicBezTo>
                    <a:pt x="18" y="18"/>
                    <a:pt x="22" y="17"/>
                    <a:pt x="26" y="15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7"/>
                    <a:pt x="23" y="3"/>
                    <a:pt x="20" y="0"/>
                  </a:cubicBezTo>
                  <a:cubicBezTo>
                    <a:pt x="20" y="0"/>
                    <a:pt x="19" y="0"/>
                    <a:pt x="19" y="0"/>
                  </a:cubicBezTo>
                  <a:cubicBezTo>
                    <a:pt x="17" y="0"/>
                    <a:pt x="14" y="2"/>
                    <a:pt x="13" y="3"/>
                  </a:cubicBezTo>
                  <a:cubicBezTo>
                    <a:pt x="11" y="5"/>
                    <a:pt x="10" y="7"/>
                    <a:pt x="9" y="9"/>
                  </a:cubicBezTo>
                  <a:cubicBezTo>
                    <a:pt x="9" y="9"/>
                    <a:pt x="8" y="9"/>
                    <a:pt x="7" y="9"/>
                  </a:cubicBezTo>
                  <a:cubicBezTo>
                    <a:pt x="4" y="10"/>
                    <a:pt x="1" y="11"/>
                    <a:pt x="1" y="13"/>
                  </a:cubicBezTo>
                  <a:cubicBezTo>
                    <a:pt x="0" y="14"/>
                    <a:pt x="1" y="15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1" name="Freeform 30"/>
            <p:cNvSpPr>
              <a:spLocks/>
            </p:cNvSpPr>
            <p:nvPr userDrawn="1"/>
          </p:nvSpPr>
          <p:spPr bwMode="auto">
            <a:xfrm>
              <a:off x="9728200" y="10304149"/>
              <a:ext cx="28575" cy="30163"/>
            </a:xfrm>
            <a:custGeom>
              <a:avLst/>
              <a:gdLst>
                <a:gd name="T0" fmla="*/ 1 w 7"/>
                <a:gd name="T1" fmla="*/ 6 h 8"/>
                <a:gd name="T2" fmla="*/ 3 w 7"/>
                <a:gd name="T3" fmla="*/ 8 h 8"/>
                <a:gd name="T4" fmla="*/ 3 w 7"/>
                <a:gd name="T5" fmla="*/ 8 h 8"/>
                <a:gd name="T6" fmla="*/ 5 w 7"/>
                <a:gd name="T7" fmla="*/ 8 h 8"/>
                <a:gd name="T8" fmla="*/ 5 w 7"/>
                <a:gd name="T9" fmla="*/ 8 h 8"/>
                <a:gd name="T10" fmla="*/ 7 w 7"/>
                <a:gd name="T11" fmla="*/ 6 h 8"/>
                <a:gd name="T12" fmla="*/ 7 w 7"/>
                <a:gd name="T13" fmla="*/ 6 h 8"/>
                <a:gd name="T14" fmla="*/ 7 w 7"/>
                <a:gd name="T15" fmla="*/ 2 h 8"/>
                <a:gd name="T16" fmla="*/ 7 w 7"/>
                <a:gd name="T17" fmla="*/ 2 h 8"/>
                <a:gd name="T18" fmla="*/ 7 w 7"/>
                <a:gd name="T19" fmla="*/ 2 h 8"/>
                <a:gd name="T20" fmla="*/ 4 w 7"/>
                <a:gd name="T21" fmla="*/ 0 h 8"/>
                <a:gd name="T22" fmla="*/ 4 w 7"/>
                <a:gd name="T23" fmla="*/ 0 h 8"/>
                <a:gd name="T24" fmla="*/ 3 w 7"/>
                <a:gd name="T25" fmla="*/ 0 h 8"/>
                <a:gd name="T26" fmla="*/ 3 w 7"/>
                <a:gd name="T27" fmla="*/ 0 h 8"/>
                <a:gd name="T28" fmla="*/ 1 w 7"/>
                <a:gd name="T29" fmla="*/ 2 h 8"/>
                <a:gd name="T30" fmla="*/ 0 w 7"/>
                <a:gd name="T31" fmla="*/ 6 h 8"/>
                <a:gd name="T32" fmla="*/ 1 w 7"/>
                <a:gd name="T33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" h="8">
                  <a:moveTo>
                    <a:pt x="1" y="6"/>
                  </a:moveTo>
                  <a:cubicBezTo>
                    <a:pt x="1" y="7"/>
                    <a:pt x="2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5"/>
                    <a:pt x="7" y="4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6" y="1"/>
                    <a:pt x="6" y="1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1"/>
                    <a:pt x="1" y="1"/>
                    <a:pt x="1" y="2"/>
                  </a:cubicBezTo>
                  <a:cubicBezTo>
                    <a:pt x="0" y="3"/>
                    <a:pt x="0" y="4"/>
                    <a:pt x="0" y="6"/>
                  </a:cubicBezTo>
                  <a:lnTo>
                    <a:pt x="1" y="6"/>
                  </a:ln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2" name="Freeform 31"/>
            <p:cNvSpPr>
              <a:spLocks/>
            </p:cNvSpPr>
            <p:nvPr userDrawn="1"/>
          </p:nvSpPr>
          <p:spPr bwMode="auto">
            <a:xfrm>
              <a:off x="10064750" y="9292911"/>
              <a:ext cx="139700" cy="233363"/>
            </a:xfrm>
            <a:custGeom>
              <a:avLst/>
              <a:gdLst>
                <a:gd name="T0" fmla="*/ 12 w 36"/>
                <a:gd name="T1" fmla="*/ 42 h 60"/>
                <a:gd name="T2" fmla="*/ 16 w 36"/>
                <a:gd name="T3" fmla="*/ 50 h 60"/>
                <a:gd name="T4" fmla="*/ 19 w 36"/>
                <a:gd name="T5" fmla="*/ 57 h 60"/>
                <a:gd name="T6" fmla="*/ 23 w 36"/>
                <a:gd name="T7" fmla="*/ 60 h 60"/>
                <a:gd name="T8" fmla="*/ 24 w 36"/>
                <a:gd name="T9" fmla="*/ 60 h 60"/>
                <a:gd name="T10" fmla="*/ 30 w 36"/>
                <a:gd name="T11" fmla="*/ 46 h 60"/>
                <a:gd name="T12" fmla="*/ 30 w 36"/>
                <a:gd name="T13" fmla="*/ 46 h 60"/>
                <a:gd name="T14" fmla="*/ 33 w 36"/>
                <a:gd name="T15" fmla="*/ 33 h 60"/>
                <a:gd name="T16" fmla="*/ 34 w 36"/>
                <a:gd name="T17" fmla="*/ 29 h 60"/>
                <a:gd name="T18" fmla="*/ 33 w 36"/>
                <a:gd name="T19" fmla="*/ 0 h 60"/>
                <a:gd name="T20" fmla="*/ 32 w 36"/>
                <a:gd name="T21" fmla="*/ 0 h 60"/>
                <a:gd name="T22" fmla="*/ 31 w 36"/>
                <a:gd name="T23" fmla="*/ 0 h 60"/>
                <a:gd name="T24" fmla="*/ 19 w 36"/>
                <a:gd name="T25" fmla="*/ 7 h 60"/>
                <a:gd name="T26" fmla="*/ 18 w 36"/>
                <a:gd name="T27" fmla="*/ 8 h 60"/>
                <a:gd name="T28" fmla="*/ 15 w 36"/>
                <a:gd name="T29" fmla="*/ 7 h 60"/>
                <a:gd name="T30" fmla="*/ 6 w 36"/>
                <a:gd name="T31" fmla="*/ 11 h 60"/>
                <a:gd name="T32" fmla="*/ 6 w 36"/>
                <a:gd name="T33" fmla="*/ 21 h 60"/>
                <a:gd name="T34" fmla="*/ 12 w 36"/>
                <a:gd name="T35" fmla="*/ 42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6" h="60">
                  <a:moveTo>
                    <a:pt x="12" y="42"/>
                  </a:moveTo>
                  <a:cubicBezTo>
                    <a:pt x="14" y="44"/>
                    <a:pt x="15" y="47"/>
                    <a:pt x="16" y="50"/>
                  </a:cubicBezTo>
                  <a:cubicBezTo>
                    <a:pt x="16" y="53"/>
                    <a:pt x="17" y="56"/>
                    <a:pt x="19" y="57"/>
                  </a:cubicBezTo>
                  <a:cubicBezTo>
                    <a:pt x="20" y="59"/>
                    <a:pt x="22" y="60"/>
                    <a:pt x="23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8" y="59"/>
                    <a:pt x="29" y="51"/>
                    <a:pt x="30" y="46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2" y="42"/>
                    <a:pt x="33" y="38"/>
                    <a:pt x="33" y="33"/>
                  </a:cubicBezTo>
                  <a:cubicBezTo>
                    <a:pt x="34" y="32"/>
                    <a:pt x="34" y="30"/>
                    <a:pt x="34" y="29"/>
                  </a:cubicBezTo>
                  <a:cubicBezTo>
                    <a:pt x="36" y="22"/>
                    <a:pt x="36" y="13"/>
                    <a:pt x="33" y="0"/>
                  </a:cubicBezTo>
                  <a:cubicBezTo>
                    <a:pt x="33" y="0"/>
                    <a:pt x="33" y="0"/>
                    <a:pt x="32" y="0"/>
                  </a:cubicBezTo>
                  <a:cubicBezTo>
                    <a:pt x="32" y="0"/>
                    <a:pt x="31" y="0"/>
                    <a:pt x="31" y="0"/>
                  </a:cubicBezTo>
                  <a:cubicBezTo>
                    <a:pt x="26" y="0"/>
                    <a:pt x="22" y="2"/>
                    <a:pt x="19" y="7"/>
                  </a:cubicBezTo>
                  <a:cubicBezTo>
                    <a:pt x="19" y="7"/>
                    <a:pt x="18" y="7"/>
                    <a:pt x="18" y="8"/>
                  </a:cubicBezTo>
                  <a:cubicBezTo>
                    <a:pt x="17" y="7"/>
                    <a:pt x="16" y="7"/>
                    <a:pt x="15" y="7"/>
                  </a:cubicBezTo>
                  <a:cubicBezTo>
                    <a:pt x="11" y="7"/>
                    <a:pt x="8" y="9"/>
                    <a:pt x="6" y="11"/>
                  </a:cubicBezTo>
                  <a:cubicBezTo>
                    <a:pt x="5" y="14"/>
                    <a:pt x="5" y="18"/>
                    <a:pt x="6" y="21"/>
                  </a:cubicBezTo>
                  <a:cubicBezTo>
                    <a:pt x="2" y="27"/>
                    <a:pt x="0" y="31"/>
                    <a:pt x="12" y="42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3" name="Freeform 32"/>
            <p:cNvSpPr>
              <a:spLocks/>
            </p:cNvSpPr>
            <p:nvPr userDrawn="1"/>
          </p:nvSpPr>
          <p:spPr bwMode="auto">
            <a:xfrm>
              <a:off x="11976100" y="11556686"/>
              <a:ext cx="119063" cy="39688"/>
            </a:xfrm>
            <a:custGeom>
              <a:avLst/>
              <a:gdLst>
                <a:gd name="T0" fmla="*/ 14 w 31"/>
                <a:gd name="T1" fmla="*/ 10 h 10"/>
                <a:gd name="T2" fmla="*/ 20 w 31"/>
                <a:gd name="T3" fmla="*/ 10 h 10"/>
                <a:gd name="T4" fmla="*/ 25 w 31"/>
                <a:gd name="T5" fmla="*/ 10 h 10"/>
                <a:gd name="T6" fmla="*/ 28 w 31"/>
                <a:gd name="T7" fmla="*/ 10 h 10"/>
                <a:gd name="T8" fmla="*/ 29 w 31"/>
                <a:gd name="T9" fmla="*/ 10 h 10"/>
                <a:gd name="T10" fmla="*/ 29 w 31"/>
                <a:gd name="T11" fmla="*/ 9 h 10"/>
                <a:gd name="T12" fmla="*/ 30 w 31"/>
                <a:gd name="T13" fmla="*/ 8 h 10"/>
                <a:gd name="T14" fmla="*/ 31 w 31"/>
                <a:gd name="T15" fmla="*/ 7 h 10"/>
                <a:gd name="T16" fmla="*/ 30 w 31"/>
                <a:gd name="T17" fmla="*/ 6 h 10"/>
                <a:gd name="T18" fmla="*/ 22 w 31"/>
                <a:gd name="T19" fmla="*/ 3 h 10"/>
                <a:gd name="T20" fmla="*/ 16 w 31"/>
                <a:gd name="T21" fmla="*/ 4 h 10"/>
                <a:gd name="T22" fmla="*/ 11 w 31"/>
                <a:gd name="T23" fmla="*/ 5 h 10"/>
                <a:gd name="T24" fmla="*/ 6 w 31"/>
                <a:gd name="T25" fmla="*/ 1 h 10"/>
                <a:gd name="T26" fmla="*/ 5 w 31"/>
                <a:gd name="T27" fmla="*/ 0 h 10"/>
                <a:gd name="T28" fmla="*/ 5 w 31"/>
                <a:gd name="T29" fmla="*/ 0 h 10"/>
                <a:gd name="T30" fmla="*/ 4 w 31"/>
                <a:gd name="T31" fmla="*/ 1 h 10"/>
                <a:gd name="T32" fmla="*/ 3 w 31"/>
                <a:gd name="T33" fmla="*/ 3 h 10"/>
                <a:gd name="T34" fmla="*/ 0 w 31"/>
                <a:gd name="T35" fmla="*/ 5 h 10"/>
                <a:gd name="T36" fmla="*/ 0 w 31"/>
                <a:gd name="T37" fmla="*/ 6 h 10"/>
                <a:gd name="T38" fmla="*/ 14 w 31"/>
                <a:gd name="T3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1" h="10">
                  <a:moveTo>
                    <a:pt x="14" y="10"/>
                  </a:moveTo>
                  <a:cubicBezTo>
                    <a:pt x="16" y="10"/>
                    <a:pt x="18" y="10"/>
                    <a:pt x="20" y="10"/>
                  </a:cubicBezTo>
                  <a:cubicBezTo>
                    <a:pt x="21" y="10"/>
                    <a:pt x="23" y="10"/>
                    <a:pt x="25" y="10"/>
                  </a:cubicBezTo>
                  <a:cubicBezTo>
                    <a:pt x="26" y="10"/>
                    <a:pt x="27" y="10"/>
                    <a:pt x="28" y="10"/>
                  </a:cubicBezTo>
                  <a:cubicBezTo>
                    <a:pt x="28" y="10"/>
                    <a:pt x="29" y="10"/>
                    <a:pt x="29" y="10"/>
                  </a:cubicBezTo>
                  <a:cubicBezTo>
                    <a:pt x="29" y="10"/>
                    <a:pt x="29" y="9"/>
                    <a:pt x="29" y="9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0" y="8"/>
                    <a:pt x="30" y="8"/>
                    <a:pt x="31" y="7"/>
                  </a:cubicBezTo>
                  <a:cubicBezTo>
                    <a:pt x="31" y="7"/>
                    <a:pt x="31" y="6"/>
                    <a:pt x="30" y="6"/>
                  </a:cubicBezTo>
                  <a:cubicBezTo>
                    <a:pt x="28" y="4"/>
                    <a:pt x="26" y="3"/>
                    <a:pt x="22" y="3"/>
                  </a:cubicBezTo>
                  <a:cubicBezTo>
                    <a:pt x="20" y="3"/>
                    <a:pt x="18" y="4"/>
                    <a:pt x="16" y="4"/>
                  </a:cubicBezTo>
                  <a:cubicBezTo>
                    <a:pt x="14" y="4"/>
                    <a:pt x="13" y="5"/>
                    <a:pt x="11" y="5"/>
                  </a:cubicBezTo>
                  <a:cubicBezTo>
                    <a:pt x="8" y="5"/>
                    <a:pt x="7" y="4"/>
                    <a:pt x="6" y="1"/>
                  </a:cubicBezTo>
                  <a:cubicBezTo>
                    <a:pt x="6" y="1"/>
                    <a:pt x="6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4" y="1"/>
                    <a:pt x="4" y="1"/>
                  </a:cubicBezTo>
                  <a:cubicBezTo>
                    <a:pt x="4" y="2"/>
                    <a:pt x="3" y="2"/>
                    <a:pt x="3" y="3"/>
                  </a:cubicBezTo>
                  <a:cubicBezTo>
                    <a:pt x="2" y="3"/>
                    <a:pt x="1" y="4"/>
                    <a:pt x="0" y="5"/>
                  </a:cubicBezTo>
                  <a:cubicBezTo>
                    <a:pt x="0" y="5"/>
                    <a:pt x="0" y="6"/>
                    <a:pt x="0" y="6"/>
                  </a:cubicBezTo>
                  <a:cubicBezTo>
                    <a:pt x="2" y="9"/>
                    <a:pt x="8" y="10"/>
                    <a:pt x="14" y="10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4" name="Freeform 33"/>
            <p:cNvSpPr>
              <a:spLocks/>
            </p:cNvSpPr>
            <p:nvPr userDrawn="1"/>
          </p:nvSpPr>
          <p:spPr bwMode="auto">
            <a:xfrm>
              <a:off x="9652000" y="10318436"/>
              <a:ext cx="30163" cy="26988"/>
            </a:xfrm>
            <a:custGeom>
              <a:avLst/>
              <a:gdLst>
                <a:gd name="T0" fmla="*/ 2 w 8"/>
                <a:gd name="T1" fmla="*/ 7 h 7"/>
                <a:gd name="T2" fmla="*/ 3 w 8"/>
                <a:gd name="T3" fmla="*/ 7 h 7"/>
                <a:gd name="T4" fmla="*/ 4 w 8"/>
                <a:gd name="T5" fmla="*/ 7 h 7"/>
                <a:gd name="T6" fmla="*/ 6 w 8"/>
                <a:gd name="T7" fmla="*/ 7 h 7"/>
                <a:gd name="T8" fmla="*/ 6 w 8"/>
                <a:gd name="T9" fmla="*/ 7 h 7"/>
                <a:gd name="T10" fmla="*/ 6 w 8"/>
                <a:gd name="T11" fmla="*/ 6 h 7"/>
                <a:gd name="T12" fmla="*/ 8 w 8"/>
                <a:gd name="T13" fmla="*/ 3 h 7"/>
                <a:gd name="T14" fmla="*/ 6 w 8"/>
                <a:gd name="T15" fmla="*/ 0 h 7"/>
                <a:gd name="T16" fmla="*/ 6 w 8"/>
                <a:gd name="T17" fmla="*/ 0 h 7"/>
                <a:gd name="T18" fmla="*/ 4 w 8"/>
                <a:gd name="T19" fmla="*/ 0 h 7"/>
                <a:gd name="T20" fmla="*/ 3 w 8"/>
                <a:gd name="T21" fmla="*/ 0 h 7"/>
                <a:gd name="T22" fmla="*/ 1 w 8"/>
                <a:gd name="T23" fmla="*/ 2 h 7"/>
                <a:gd name="T24" fmla="*/ 1 w 8"/>
                <a:gd name="T25" fmla="*/ 3 h 7"/>
                <a:gd name="T26" fmla="*/ 2 w 8"/>
                <a:gd name="T2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" h="7">
                  <a:moveTo>
                    <a:pt x="2" y="7"/>
                  </a:move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4" y="7"/>
                    <a:pt x="4" y="7"/>
                  </a:cubicBezTo>
                  <a:cubicBezTo>
                    <a:pt x="5" y="7"/>
                    <a:pt x="5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7" y="6"/>
                    <a:pt x="8" y="4"/>
                    <a:pt x="8" y="3"/>
                  </a:cubicBezTo>
                  <a:cubicBezTo>
                    <a:pt x="8" y="2"/>
                    <a:pt x="7" y="1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5" y="0"/>
                    <a:pt x="4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1" y="1"/>
                    <a:pt x="1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4"/>
                    <a:pt x="1" y="5"/>
                    <a:pt x="2" y="7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5" name="Freeform 34"/>
            <p:cNvSpPr>
              <a:spLocks/>
            </p:cNvSpPr>
            <p:nvPr userDrawn="1"/>
          </p:nvSpPr>
          <p:spPr bwMode="auto">
            <a:xfrm>
              <a:off x="9628188" y="10361299"/>
              <a:ext cx="38100" cy="34925"/>
            </a:xfrm>
            <a:custGeom>
              <a:avLst/>
              <a:gdLst>
                <a:gd name="T0" fmla="*/ 1 w 10"/>
                <a:gd name="T1" fmla="*/ 6 h 9"/>
                <a:gd name="T2" fmla="*/ 2 w 10"/>
                <a:gd name="T3" fmla="*/ 6 h 9"/>
                <a:gd name="T4" fmla="*/ 4 w 10"/>
                <a:gd name="T5" fmla="*/ 8 h 9"/>
                <a:gd name="T6" fmla="*/ 6 w 10"/>
                <a:gd name="T7" fmla="*/ 9 h 9"/>
                <a:gd name="T8" fmla="*/ 7 w 10"/>
                <a:gd name="T9" fmla="*/ 9 h 9"/>
                <a:gd name="T10" fmla="*/ 8 w 10"/>
                <a:gd name="T11" fmla="*/ 8 h 9"/>
                <a:gd name="T12" fmla="*/ 9 w 10"/>
                <a:gd name="T13" fmla="*/ 8 h 9"/>
                <a:gd name="T14" fmla="*/ 9 w 10"/>
                <a:gd name="T15" fmla="*/ 8 h 9"/>
                <a:gd name="T16" fmla="*/ 10 w 10"/>
                <a:gd name="T17" fmla="*/ 7 h 9"/>
                <a:gd name="T18" fmla="*/ 10 w 10"/>
                <a:gd name="T19" fmla="*/ 7 h 9"/>
                <a:gd name="T20" fmla="*/ 10 w 10"/>
                <a:gd name="T21" fmla="*/ 6 h 9"/>
                <a:gd name="T22" fmla="*/ 10 w 10"/>
                <a:gd name="T23" fmla="*/ 5 h 9"/>
                <a:gd name="T24" fmla="*/ 10 w 10"/>
                <a:gd name="T25" fmla="*/ 4 h 9"/>
                <a:gd name="T26" fmla="*/ 10 w 10"/>
                <a:gd name="T27" fmla="*/ 3 h 9"/>
                <a:gd name="T28" fmla="*/ 10 w 10"/>
                <a:gd name="T29" fmla="*/ 2 h 9"/>
                <a:gd name="T30" fmla="*/ 9 w 10"/>
                <a:gd name="T31" fmla="*/ 2 h 9"/>
                <a:gd name="T32" fmla="*/ 8 w 10"/>
                <a:gd name="T33" fmla="*/ 1 h 9"/>
                <a:gd name="T34" fmla="*/ 4 w 10"/>
                <a:gd name="T35" fmla="*/ 0 h 9"/>
                <a:gd name="T36" fmla="*/ 2 w 10"/>
                <a:gd name="T37" fmla="*/ 0 h 9"/>
                <a:gd name="T38" fmla="*/ 2 w 10"/>
                <a:gd name="T39" fmla="*/ 0 h 9"/>
                <a:gd name="T40" fmla="*/ 1 w 10"/>
                <a:gd name="T41" fmla="*/ 1 h 9"/>
                <a:gd name="T42" fmla="*/ 1 w 10"/>
                <a:gd name="T43" fmla="*/ 1 h 9"/>
                <a:gd name="T44" fmla="*/ 0 w 10"/>
                <a:gd name="T45" fmla="*/ 2 h 9"/>
                <a:gd name="T46" fmla="*/ 0 w 10"/>
                <a:gd name="T47" fmla="*/ 3 h 9"/>
                <a:gd name="T48" fmla="*/ 0 w 10"/>
                <a:gd name="T49" fmla="*/ 4 h 9"/>
                <a:gd name="T50" fmla="*/ 1 w 10"/>
                <a:gd name="T51" fmla="*/ 5 h 9"/>
                <a:gd name="T52" fmla="*/ 1 w 10"/>
                <a:gd name="T53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0" h="9">
                  <a:moveTo>
                    <a:pt x="1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7"/>
                    <a:pt x="3" y="8"/>
                    <a:pt x="4" y="8"/>
                  </a:cubicBezTo>
                  <a:cubicBezTo>
                    <a:pt x="4" y="8"/>
                    <a:pt x="5" y="9"/>
                    <a:pt x="6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9"/>
                    <a:pt x="8" y="9"/>
                    <a:pt x="8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6"/>
                    <a:pt x="10" y="6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4"/>
                    <a:pt x="10" y="4"/>
                    <a:pt x="10" y="3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2"/>
                    <a:pt x="9" y="1"/>
                    <a:pt x="8" y="1"/>
                  </a:cubicBezTo>
                  <a:cubicBezTo>
                    <a:pt x="7" y="1"/>
                    <a:pt x="5" y="0"/>
                    <a:pt x="4" y="0"/>
                  </a:cubicBezTo>
                  <a:cubicBezTo>
                    <a:pt x="3" y="0"/>
                    <a:pt x="3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1" y="5"/>
                    <a:pt x="1" y="5"/>
                  </a:cubicBezTo>
                  <a:cubicBezTo>
                    <a:pt x="1" y="5"/>
                    <a:pt x="1" y="5"/>
                    <a:pt x="1" y="6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6" name="Freeform 35"/>
            <p:cNvSpPr>
              <a:spLocks/>
            </p:cNvSpPr>
            <p:nvPr userDrawn="1"/>
          </p:nvSpPr>
          <p:spPr bwMode="auto">
            <a:xfrm>
              <a:off x="9690100" y="10331136"/>
              <a:ext cx="26988" cy="34925"/>
            </a:xfrm>
            <a:custGeom>
              <a:avLst/>
              <a:gdLst>
                <a:gd name="T0" fmla="*/ 1 w 7"/>
                <a:gd name="T1" fmla="*/ 7 h 9"/>
                <a:gd name="T2" fmla="*/ 3 w 7"/>
                <a:gd name="T3" fmla="*/ 9 h 9"/>
                <a:gd name="T4" fmla="*/ 3 w 7"/>
                <a:gd name="T5" fmla="*/ 9 h 9"/>
                <a:gd name="T6" fmla="*/ 4 w 7"/>
                <a:gd name="T7" fmla="*/ 9 h 9"/>
                <a:gd name="T8" fmla="*/ 5 w 7"/>
                <a:gd name="T9" fmla="*/ 9 h 9"/>
                <a:gd name="T10" fmla="*/ 6 w 7"/>
                <a:gd name="T11" fmla="*/ 8 h 9"/>
                <a:gd name="T12" fmla="*/ 7 w 7"/>
                <a:gd name="T13" fmla="*/ 3 h 9"/>
                <a:gd name="T14" fmla="*/ 6 w 7"/>
                <a:gd name="T15" fmla="*/ 2 h 9"/>
                <a:gd name="T16" fmla="*/ 5 w 7"/>
                <a:gd name="T17" fmla="*/ 1 h 9"/>
                <a:gd name="T18" fmla="*/ 5 w 7"/>
                <a:gd name="T19" fmla="*/ 1 h 9"/>
                <a:gd name="T20" fmla="*/ 4 w 7"/>
                <a:gd name="T21" fmla="*/ 0 h 9"/>
                <a:gd name="T22" fmla="*/ 3 w 7"/>
                <a:gd name="T23" fmla="*/ 0 h 9"/>
                <a:gd name="T24" fmla="*/ 2 w 7"/>
                <a:gd name="T25" fmla="*/ 1 h 9"/>
                <a:gd name="T26" fmla="*/ 2 w 7"/>
                <a:gd name="T27" fmla="*/ 1 h 9"/>
                <a:gd name="T28" fmla="*/ 1 w 7"/>
                <a:gd name="T29" fmla="*/ 2 h 9"/>
                <a:gd name="T30" fmla="*/ 0 w 7"/>
                <a:gd name="T31" fmla="*/ 6 h 9"/>
                <a:gd name="T32" fmla="*/ 1 w 7"/>
                <a:gd name="T33" fmla="*/ 7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" h="9">
                  <a:moveTo>
                    <a:pt x="1" y="7"/>
                  </a:moveTo>
                  <a:cubicBezTo>
                    <a:pt x="1" y="8"/>
                    <a:pt x="1" y="8"/>
                    <a:pt x="3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8"/>
                    <a:pt x="6" y="8"/>
                    <a:pt x="6" y="8"/>
                  </a:cubicBezTo>
                  <a:cubicBezTo>
                    <a:pt x="7" y="7"/>
                    <a:pt x="7" y="5"/>
                    <a:pt x="7" y="3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0"/>
                    <a:pt x="4" y="0"/>
                    <a:pt x="4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1" y="2"/>
                  </a:cubicBezTo>
                  <a:cubicBezTo>
                    <a:pt x="0" y="3"/>
                    <a:pt x="0" y="4"/>
                    <a:pt x="0" y="6"/>
                  </a:cubicBezTo>
                  <a:lnTo>
                    <a:pt x="1" y="7"/>
                  </a:ln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7" name="Freeform 36"/>
            <p:cNvSpPr>
              <a:spLocks/>
            </p:cNvSpPr>
            <p:nvPr userDrawn="1"/>
          </p:nvSpPr>
          <p:spPr bwMode="auto">
            <a:xfrm>
              <a:off x="11887200" y="12772711"/>
              <a:ext cx="161925" cy="215900"/>
            </a:xfrm>
            <a:custGeom>
              <a:avLst/>
              <a:gdLst>
                <a:gd name="T0" fmla="*/ 18 w 42"/>
                <a:gd name="T1" fmla="*/ 43 h 56"/>
                <a:gd name="T2" fmla="*/ 17 w 42"/>
                <a:gd name="T3" fmla="*/ 46 h 56"/>
                <a:gd name="T4" fmla="*/ 19 w 42"/>
                <a:gd name="T5" fmla="*/ 51 h 56"/>
                <a:gd name="T6" fmla="*/ 22 w 42"/>
                <a:gd name="T7" fmla="*/ 54 h 56"/>
                <a:gd name="T8" fmla="*/ 25 w 42"/>
                <a:gd name="T9" fmla="*/ 56 h 56"/>
                <a:gd name="T10" fmla="*/ 31 w 42"/>
                <a:gd name="T11" fmla="*/ 55 h 56"/>
                <a:gd name="T12" fmla="*/ 33 w 42"/>
                <a:gd name="T13" fmla="*/ 53 h 56"/>
                <a:gd name="T14" fmla="*/ 35 w 42"/>
                <a:gd name="T15" fmla="*/ 48 h 56"/>
                <a:gd name="T16" fmla="*/ 38 w 42"/>
                <a:gd name="T17" fmla="*/ 36 h 56"/>
                <a:gd name="T18" fmla="*/ 41 w 42"/>
                <a:gd name="T19" fmla="*/ 32 h 56"/>
                <a:gd name="T20" fmla="*/ 38 w 42"/>
                <a:gd name="T21" fmla="*/ 26 h 56"/>
                <a:gd name="T22" fmla="*/ 34 w 42"/>
                <a:gd name="T23" fmla="*/ 17 h 56"/>
                <a:gd name="T24" fmla="*/ 37 w 42"/>
                <a:gd name="T25" fmla="*/ 18 h 56"/>
                <a:gd name="T26" fmla="*/ 38 w 42"/>
                <a:gd name="T27" fmla="*/ 17 h 56"/>
                <a:gd name="T28" fmla="*/ 36 w 42"/>
                <a:gd name="T29" fmla="*/ 7 h 56"/>
                <a:gd name="T30" fmla="*/ 34 w 42"/>
                <a:gd name="T31" fmla="*/ 4 h 56"/>
                <a:gd name="T32" fmla="*/ 31 w 42"/>
                <a:gd name="T33" fmla="*/ 2 h 56"/>
                <a:gd name="T34" fmla="*/ 23 w 42"/>
                <a:gd name="T35" fmla="*/ 0 h 56"/>
                <a:gd name="T36" fmla="*/ 22 w 42"/>
                <a:gd name="T37" fmla="*/ 0 h 56"/>
                <a:gd name="T38" fmla="*/ 21 w 42"/>
                <a:gd name="T39" fmla="*/ 8 h 56"/>
                <a:gd name="T40" fmla="*/ 19 w 42"/>
                <a:gd name="T41" fmla="*/ 9 h 56"/>
                <a:gd name="T42" fmla="*/ 15 w 42"/>
                <a:gd name="T43" fmla="*/ 12 h 56"/>
                <a:gd name="T44" fmla="*/ 14 w 42"/>
                <a:gd name="T45" fmla="*/ 14 h 56"/>
                <a:gd name="T46" fmla="*/ 13 w 42"/>
                <a:gd name="T47" fmla="*/ 17 h 56"/>
                <a:gd name="T48" fmla="*/ 12 w 42"/>
                <a:gd name="T49" fmla="*/ 16 h 56"/>
                <a:gd name="T50" fmla="*/ 8 w 42"/>
                <a:gd name="T51" fmla="*/ 16 h 56"/>
                <a:gd name="T52" fmla="*/ 4 w 42"/>
                <a:gd name="T53" fmla="*/ 17 h 56"/>
                <a:gd name="T54" fmla="*/ 0 w 42"/>
                <a:gd name="T55" fmla="*/ 21 h 56"/>
                <a:gd name="T56" fmla="*/ 0 w 42"/>
                <a:gd name="T57" fmla="*/ 26 h 56"/>
                <a:gd name="T58" fmla="*/ 3 w 42"/>
                <a:gd name="T59" fmla="*/ 29 h 56"/>
                <a:gd name="T60" fmla="*/ 7 w 42"/>
                <a:gd name="T61" fmla="*/ 29 h 56"/>
                <a:gd name="T62" fmla="*/ 14 w 42"/>
                <a:gd name="T63" fmla="*/ 26 h 56"/>
                <a:gd name="T64" fmla="*/ 20 w 42"/>
                <a:gd name="T65" fmla="*/ 33 h 56"/>
                <a:gd name="T66" fmla="*/ 21 w 42"/>
                <a:gd name="T67" fmla="*/ 35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2" h="56">
                  <a:moveTo>
                    <a:pt x="21" y="36"/>
                  </a:moveTo>
                  <a:cubicBezTo>
                    <a:pt x="20" y="38"/>
                    <a:pt x="19" y="40"/>
                    <a:pt x="18" y="43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8" y="49"/>
                    <a:pt x="18" y="49"/>
                    <a:pt x="18" y="49"/>
                  </a:cubicBezTo>
                  <a:cubicBezTo>
                    <a:pt x="19" y="51"/>
                    <a:pt x="19" y="51"/>
                    <a:pt x="19" y="51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5" y="56"/>
                    <a:pt x="25" y="56"/>
                    <a:pt x="25" y="56"/>
                  </a:cubicBezTo>
                  <a:cubicBezTo>
                    <a:pt x="25" y="56"/>
                    <a:pt x="25" y="56"/>
                    <a:pt x="25" y="56"/>
                  </a:cubicBezTo>
                  <a:cubicBezTo>
                    <a:pt x="25" y="56"/>
                    <a:pt x="29" y="56"/>
                    <a:pt x="29" y="56"/>
                  </a:cubicBezTo>
                  <a:cubicBezTo>
                    <a:pt x="31" y="55"/>
                    <a:pt x="31" y="55"/>
                    <a:pt x="31" y="55"/>
                  </a:cubicBezTo>
                  <a:cubicBezTo>
                    <a:pt x="31" y="55"/>
                    <a:pt x="31" y="55"/>
                    <a:pt x="31" y="54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3" y="51"/>
                    <a:pt x="33" y="51"/>
                    <a:pt x="33" y="51"/>
                  </a:cubicBezTo>
                  <a:cubicBezTo>
                    <a:pt x="34" y="50"/>
                    <a:pt x="34" y="49"/>
                    <a:pt x="35" y="48"/>
                  </a:cubicBezTo>
                  <a:cubicBezTo>
                    <a:pt x="35" y="46"/>
                    <a:pt x="35" y="46"/>
                    <a:pt x="35" y="46"/>
                  </a:cubicBezTo>
                  <a:cubicBezTo>
                    <a:pt x="36" y="43"/>
                    <a:pt x="37" y="39"/>
                    <a:pt x="38" y="36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41" y="32"/>
                    <a:pt x="41" y="32"/>
                    <a:pt x="41" y="32"/>
                  </a:cubicBezTo>
                  <a:cubicBezTo>
                    <a:pt x="42" y="32"/>
                    <a:pt x="42" y="31"/>
                    <a:pt x="41" y="31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7" y="24"/>
                    <a:pt x="37" y="24"/>
                    <a:pt x="37" y="24"/>
                  </a:cubicBezTo>
                  <a:cubicBezTo>
                    <a:pt x="36" y="22"/>
                    <a:pt x="35" y="19"/>
                    <a:pt x="34" y="17"/>
                  </a:cubicBezTo>
                  <a:cubicBezTo>
                    <a:pt x="37" y="18"/>
                    <a:pt x="37" y="18"/>
                    <a:pt x="37" y="18"/>
                  </a:cubicBezTo>
                  <a:cubicBezTo>
                    <a:pt x="37" y="18"/>
                    <a:pt x="37" y="18"/>
                    <a:pt x="37" y="18"/>
                  </a:cubicBezTo>
                  <a:cubicBezTo>
                    <a:pt x="38" y="18"/>
                    <a:pt x="38" y="18"/>
                    <a:pt x="38" y="18"/>
                  </a:cubicBezTo>
                  <a:cubicBezTo>
                    <a:pt x="38" y="18"/>
                    <a:pt x="38" y="17"/>
                    <a:pt x="38" y="17"/>
                  </a:cubicBezTo>
                  <a:cubicBezTo>
                    <a:pt x="37" y="9"/>
                    <a:pt x="37" y="9"/>
                    <a:pt x="37" y="9"/>
                  </a:cubicBezTo>
                  <a:cubicBezTo>
                    <a:pt x="36" y="7"/>
                    <a:pt x="36" y="7"/>
                    <a:pt x="36" y="7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1" y="2"/>
                    <a:pt x="31" y="2"/>
                    <a:pt x="31" y="2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1" y="0"/>
                    <a:pt x="21" y="1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4" y="12"/>
                    <a:pt x="14" y="12"/>
                    <a:pt x="14" y="13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2"/>
                    <a:pt x="0" y="22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7"/>
                    <a:pt x="0" y="27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3" y="29"/>
                    <a:pt x="3" y="29"/>
                    <a:pt x="4" y="29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11" y="28"/>
                    <a:pt x="13" y="27"/>
                    <a:pt x="14" y="26"/>
                  </a:cubicBezTo>
                  <a:cubicBezTo>
                    <a:pt x="15" y="25"/>
                    <a:pt x="15" y="25"/>
                    <a:pt x="16" y="25"/>
                  </a:cubicBezTo>
                  <a:cubicBezTo>
                    <a:pt x="17" y="27"/>
                    <a:pt x="18" y="30"/>
                    <a:pt x="20" y="33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1" y="36"/>
                    <a:pt x="21" y="36"/>
                    <a:pt x="21" y="36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8" name="Freeform 37"/>
            <p:cNvSpPr>
              <a:spLocks/>
            </p:cNvSpPr>
            <p:nvPr userDrawn="1"/>
          </p:nvSpPr>
          <p:spPr bwMode="auto">
            <a:xfrm>
              <a:off x="11998325" y="13039411"/>
              <a:ext cx="69850" cy="119063"/>
            </a:xfrm>
            <a:custGeom>
              <a:avLst/>
              <a:gdLst>
                <a:gd name="T0" fmla="*/ 0 w 18"/>
                <a:gd name="T1" fmla="*/ 12 h 31"/>
                <a:gd name="T2" fmla="*/ 1 w 18"/>
                <a:gd name="T3" fmla="*/ 14 h 31"/>
                <a:gd name="T4" fmla="*/ 2 w 18"/>
                <a:gd name="T5" fmla="*/ 16 h 31"/>
                <a:gd name="T6" fmla="*/ 3 w 18"/>
                <a:gd name="T7" fmla="*/ 18 h 31"/>
                <a:gd name="T8" fmla="*/ 3 w 18"/>
                <a:gd name="T9" fmla="*/ 19 h 31"/>
                <a:gd name="T10" fmla="*/ 4 w 18"/>
                <a:gd name="T11" fmla="*/ 20 h 31"/>
                <a:gd name="T12" fmla="*/ 6 w 18"/>
                <a:gd name="T13" fmla="*/ 21 h 31"/>
                <a:gd name="T14" fmla="*/ 7 w 18"/>
                <a:gd name="T15" fmla="*/ 21 h 31"/>
                <a:gd name="T16" fmla="*/ 6 w 18"/>
                <a:gd name="T17" fmla="*/ 24 h 31"/>
                <a:gd name="T18" fmla="*/ 6 w 18"/>
                <a:gd name="T19" fmla="*/ 27 h 31"/>
                <a:gd name="T20" fmla="*/ 6 w 18"/>
                <a:gd name="T21" fmla="*/ 27 h 31"/>
                <a:gd name="T22" fmla="*/ 8 w 18"/>
                <a:gd name="T23" fmla="*/ 29 h 31"/>
                <a:gd name="T24" fmla="*/ 8 w 18"/>
                <a:gd name="T25" fmla="*/ 30 h 31"/>
                <a:gd name="T26" fmla="*/ 10 w 18"/>
                <a:gd name="T27" fmla="*/ 31 h 31"/>
                <a:gd name="T28" fmla="*/ 11 w 18"/>
                <a:gd name="T29" fmla="*/ 31 h 31"/>
                <a:gd name="T30" fmla="*/ 13 w 18"/>
                <a:gd name="T31" fmla="*/ 31 h 31"/>
                <a:gd name="T32" fmla="*/ 13 w 18"/>
                <a:gd name="T33" fmla="*/ 31 h 31"/>
                <a:gd name="T34" fmla="*/ 14 w 18"/>
                <a:gd name="T35" fmla="*/ 31 h 31"/>
                <a:gd name="T36" fmla="*/ 16 w 18"/>
                <a:gd name="T37" fmla="*/ 29 h 31"/>
                <a:gd name="T38" fmla="*/ 17 w 18"/>
                <a:gd name="T39" fmla="*/ 29 h 31"/>
                <a:gd name="T40" fmla="*/ 17 w 18"/>
                <a:gd name="T41" fmla="*/ 27 h 31"/>
                <a:gd name="T42" fmla="*/ 18 w 18"/>
                <a:gd name="T43" fmla="*/ 26 h 31"/>
                <a:gd name="T44" fmla="*/ 18 w 18"/>
                <a:gd name="T45" fmla="*/ 25 h 31"/>
                <a:gd name="T46" fmla="*/ 18 w 18"/>
                <a:gd name="T47" fmla="*/ 24 h 31"/>
                <a:gd name="T48" fmla="*/ 17 w 18"/>
                <a:gd name="T49" fmla="*/ 23 h 31"/>
                <a:gd name="T50" fmla="*/ 17 w 18"/>
                <a:gd name="T51" fmla="*/ 22 h 31"/>
                <a:gd name="T52" fmla="*/ 16 w 18"/>
                <a:gd name="T53" fmla="*/ 21 h 31"/>
                <a:gd name="T54" fmla="*/ 15 w 18"/>
                <a:gd name="T55" fmla="*/ 20 h 31"/>
                <a:gd name="T56" fmla="*/ 15 w 18"/>
                <a:gd name="T57" fmla="*/ 20 h 31"/>
                <a:gd name="T58" fmla="*/ 14 w 18"/>
                <a:gd name="T59" fmla="*/ 20 h 31"/>
                <a:gd name="T60" fmla="*/ 14 w 18"/>
                <a:gd name="T61" fmla="*/ 19 h 31"/>
                <a:gd name="T62" fmla="*/ 13 w 18"/>
                <a:gd name="T63" fmla="*/ 19 h 31"/>
                <a:gd name="T64" fmla="*/ 13 w 18"/>
                <a:gd name="T65" fmla="*/ 19 h 31"/>
                <a:gd name="T66" fmla="*/ 15 w 18"/>
                <a:gd name="T67" fmla="*/ 17 h 31"/>
                <a:gd name="T68" fmla="*/ 16 w 18"/>
                <a:gd name="T69" fmla="*/ 14 h 31"/>
                <a:gd name="T70" fmla="*/ 16 w 18"/>
                <a:gd name="T71" fmla="*/ 12 h 31"/>
                <a:gd name="T72" fmla="*/ 16 w 18"/>
                <a:gd name="T73" fmla="*/ 11 h 31"/>
                <a:gd name="T74" fmla="*/ 16 w 18"/>
                <a:gd name="T75" fmla="*/ 9 h 31"/>
                <a:gd name="T76" fmla="*/ 16 w 18"/>
                <a:gd name="T77" fmla="*/ 7 h 31"/>
                <a:gd name="T78" fmla="*/ 15 w 18"/>
                <a:gd name="T79" fmla="*/ 6 h 31"/>
                <a:gd name="T80" fmla="*/ 14 w 18"/>
                <a:gd name="T81" fmla="*/ 4 h 31"/>
                <a:gd name="T82" fmla="*/ 13 w 18"/>
                <a:gd name="T83" fmla="*/ 4 h 31"/>
                <a:gd name="T84" fmla="*/ 11 w 18"/>
                <a:gd name="T85" fmla="*/ 2 h 31"/>
                <a:gd name="T86" fmla="*/ 5 w 18"/>
                <a:gd name="T87" fmla="*/ 0 h 31"/>
                <a:gd name="T88" fmla="*/ 5 w 18"/>
                <a:gd name="T89" fmla="*/ 0 h 31"/>
                <a:gd name="T90" fmla="*/ 4 w 18"/>
                <a:gd name="T91" fmla="*/ 0 h 31"/>
                <a:gd name="T92" fmla="*/ 1 w 18"/>
                <a:gd name="T93" fmla="*/ 3 h 31"/>
                <a:gd name="T94" fmla="*/ 1 w 18"/>
                <a:gd name="T95" fmla="*/ 5 h 31"/>
                <a:gd name="T96" fmla="*/ 0 w 18"/>
                <a:gd name="T97" fmla="*/ 6 h 31"/>
                <a:gd name="T98" fmla="*/ 0 w 18"/>
                <a:gd name="T99" fmla="*/ 10 h 31"/>
                <a:gd name="T100" fmla="*/ 0 w 18"/>
                <a:gd name="T101" fmla="*/ 1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8" h="31">
                  <a:moveTo>
                    <a:pt x="0" y="12"/>
                  </a:moveTo>
                  <a:cubicBezTo>
                    <a:pt x="1" y="13"/>
                    <a:pt x="1" y="13"/>
                    <a:pt x="1" y="14"/>
                  </a:cubicBezTo>
                  <a:cubicBezTo>
                    <a:pt x="1" y="15"/>
                    <a:pt x="1" y="15"/>
                    <a:pt x="2" y="16"/>
                  </a:cubicBezTo>
                  <a:cubicBezTo>
                    <a:pt x="2" y="17"/>
                    <a:pt x="2" y="17"/>
                    <a:pt x="3" y="18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2"/>
                    <a:pt x="6" y="23"/>
                    <a:pt x="6" y="24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7" y="29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9" y="1"/>
                    <a:pt x="7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1"/>
                    <a:pt x="0" y="12"/>
                    <a:pt x="0" y="12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9" name="Freeform 38"/>
            <p:cNvSpPr>
              <a:spLocks/>
            </p:cNvSpPr>
            <p:nvPr userDrawn="1"/>
          </p:nvSpPr>
          <p:spPr bwMode="auto">
            <a:xfrm>
              <a:off x="12076113" y="13395011"/>
              <a:ext cx="53975" cy="58738"/>
            </a:xfrm>
            <a:custGeom>
              <a:avLst/>
              <a:gdLst>
                <a:gd name="T0" fmla="*/ 6 w 14"/>
                <a:gd name="T1" fmla="*/ 0 h 15"/>
                <a:gd name="T2" fmla="*/ 5 w 14"/>
                <a:gd name="T3" fmla="*/ 0 h 15"/>
                <a:gd name="T4" fmla="*/ 3 w 14"/>
                <a:gd name="T5" fmla="*/ 1 h 15"/>
                <a:gd name="T6" fmla="*/ 2 w 14"/>
                <a:gd name="T7" fmla="*/ 2 h 15"/>
                <a:gd name="T8" fmla="*/ 0 w 14"/>
                <a:gd name="T9" fmla="*/ 4 h 15"/>
                <a:gd name="T10" fmla="*/ 0 w 14"/>
                <a:gd name="T11" fmla="*/ 6 h 15"/>
                <a:gd name="T12" fmla="*/ 0 w 14"/>
                <a:gd name="T13" fmla="*/ 8 h 15"/>
                <a:gd name="T14" fmla="*/ 0 w 14"/>
                <a:gd name="T15" fmla="*/ 10 h 15"/>
                <a:gd name="T16" fmla="*/ 2 w 14"/>
                <a:gd name="T17" fmla="*/ 12 h 15"/>
                <a:gd name="T18" fmla="*/ 4 w 14"/>
                <a:gd name="T19" fmla="*/ 14 h 15"/>
                <a:gd name="T20" fmla="*/ 6 w 14"/>
                <a:gd name="T21" fmla="*/ 15 h 15"/>
                <a:gd name="T22" fmla="*/ 7 w 14"/>
                <a:gd name="T23" fmla="*/ 15 h 15"/>
                <a:gd name="T24" fmla="*/ 10 w 14"/>
                <a:gd name="T25" fmla="*/ 15 h 15"/>
                <a:gd name="T26" fmla="*/ 10 w 14"/>
                <a:gd name="T27" fmla="*/ 14 h 15"/>
                <a:gd name="T28" fmla="*/ 13 w 14"/>
                <a:gd name="T29" fmla="*/ 12 h 15"/>
                <a:gd name="T30" fmla="*/ 13 w 14"/>
                <a:gd name="T31" fmla="*/ 12 h 15"/>
                <a:gd name="T32" fmla="*/ 14 w 14"/>
                <a:gd name="T33" fmla="*/ 9 h 15"/>
                <a:gd name="T34" fmla="*/ 14 w 14"/>
                <a:gd name="T35" fmla="*/ 9 h 15"/>
                <a:gd name="T36" fmla="*/ 13 w 14"/>
                <a:gd name="T37" fmla="*/ 6 h 15"/>
                <a:gd name="T38" fmla="*/ 12 w 14"/>
                <a:gd name="T39" fmla="*/ 4 h 15"/>
                <a:gd name="T40" fmla="*/ 11 w 14"/>
                <a:gd name="T41" fmla="*/ 3 h 15"/>
                <a:gd name="T42" fmla="*/ 9 w 14"/>
                <a:gd name="T43" fmla="*/ 1 h 15"/>
                <a:gd name="T44" fmla="*/ 6 w 14"/>
                <a:gd name="T45" fmla="*/ 0 h 15"/>
                <a:gd name="T46" fmla="*/ 6 w 14"/>
                <a:gd name="T47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4" h="15">
                  <a:moveTo>
                    <a:pt x="6" y="0"/>
                  </a:moveTo>
                  <a:cubicBezTo>
                    <a:pt x="6" y="0"/>
                    <a:pt x="5" y="0"/>
                    <a:pt x="5" y="0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1"/>
                    <a:pt x="2" y="1"/>
                    <a:pt x="2" y="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7" y="15"/>
                  </a:cubicBezTo>
                  <a:cubicBezTo>
                    <a:pt x="7" y="15"/>
                    <a:pt x="10" y="15"/>
                    <a:pt x="10" y="15"/>
                  </a:cubicBezTo>
                  <a:cubicBezTo>
                    <a:pt x="10" y="15"/>
                    <a:pt x="10" y="15"/>
                    <a:pt x="10" y="14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0" name="Freeform 39"/>
            <p:cNvSpPr>
              <a:spLocks/>
            </p:cNvSpPr>
            <p:nvPr userDrawn="1"/>
          </p:nvSpPr>
          <p:spPr bwMode="auto">
            <a:xfrm>
              <a:off x="12014200" y="13693461"/>
              <a:ext cx="77788" cy="57150"/>
            </a:xfrm>
            <a:custGeom>
              <a:avLst/>
              <a:gdLst>
                <a:gd name="T0" fmla="*/ 2 w 20"/>
                <a:gd name="T1" fmla="*/ 11 h 15"/>
                <a:gd name="T2" fmla="*/ 3 w 20"/>
                <a:gd name="T3" fmla="*/ 11 h 15"/>
                <a:gd name="T4" fmla="*/ 4 w 20"/>
                <a:gd name="T5" fmla="*/ 12 h 15"/>
                <a:gd name="T6" fmla="*/ 6 w 20"/>
                <a:gd name="T7" fmla="*/ 12 h 15"/>
                <a:gd name="T8" fmla="*/ 7 w 20"/>
                <a:gd name="T9" fmla="*/ 12 h 15"/>
                <a:gd name="T10" fmla="*/ 8 w 20"/>
                <a:gd name="T11" fmla="*/ 11 h 15"/>
                <a:gd name="T12" fmla="*/ 10 w 20"/>
                <a:gd name="T13" fmla="*/ 13 h 15"/>
                <a:gd name="T14" fmla="*/ 10 w 20"/>
                <a:gd name="T15" fmla="*/ 14 h 15"/>
                <a:gd name="T16" fmla="*/ 10 w 20"/>
                <a:gd name="T17" fmla="*/ 14 h 15"/>
                <a:gd name="T18" fmla="*/ 12 w 20"/>
                <a:gd name="T19" fmla="*/ 15 h 15"/>
                <a:gd name="T20" fmla="*/ 13 w 20"/>
                <a:gd name="T21" fmla="*/ 15 h 15"/>
                <a:gd name="T22" fmla="*/ 14 w 20"/>
                <a:gd name="T23" fmla="*/ 15 h 15"/>
                <a:gd name="T24" fmla="*/ 14 w 20"/>
                <a:gd name="T25" fmla="*/ 15 h 15"/>
                <a:gd name="T26" fmla="*/ 16 w 20"/>
                <a:gd name="T27" fmla="*/ 15 h 15"/>
                <a:gd name="T28" fmla="*/ 17 w 20"/>
                <a:gd name="T29" fmla="*/ 14 h 15"/>
                <a:gd name="T30" fmla="*/ 18 w 20"/>
                <a:gd name="T31" fmla="*/ 13 h 15"/>
                <a:gd name="T32" fmla="*/ 20 w 20"/>
                <a:gd name="T33" fmla="*/ 10 h 15"/>
                <a:gd name="T34" fmla="*/ 20 w 20"/>
                <a:gd name="T35" fmla="*/ 8 h 15"/>
                <a:gd name="T36" fmla="*/ 18 w 20"/>
                <a:gd name="T37" fmla="*/ 4 h 15"/>
                <a:gd name="T38" fmla="*/ 17 w 20"/>
                <a:gd name="T39" fmla="*/ 3 h 15"/>
                <a:gd name="T40" fmla="*/ 16 w 20"/>
                <a:gd name="T41" fmla="*/ 2 h 15"/>
                <a:gd name="T42" fmla="*/ 13 w 20"/>
                <a:gd name="T43" fmla="*/ 2 h 15"/>
                <a:gd name="T44" fmla="*/ 12 w 20"/>
                <a:gd name="T45" fmla="*/ 2 h 15"/>
                <a:gd name="T46" fmla="*/ 11 w 20"/>
                <a:gd name="T47" fmla="*/ 3 h 15"/>
                <a:gd name="T48" fmla="*/ 9 w 20"/>
                <a:gd name="T49" fmla="*/ 1 h 15"/>
                <a:gd name="T50" fmla="*/ 7 w 20"/>
                <a:gd name="T51" fmla="*/ 0 h 15"/>
                <a:gd name="T52" fmla="*/ 5 w 20"/>
                <a:gd name="T53" fmla="*/ 0 h 15"/>
                <a:gd name="T54" fmla="*/ 4 w 20"/>
                <a:gd name="T55" fmla="*/ 0 h 15"/>
                <a:gd name="T56" fmla="*/ 2 w 20"/>
                <a:gd name="T57" fmla="*/ 1 h 15"/>
                <a:gd name="T58" fmla="*/ 2 w 20"/>
                <a:gd name="T59" fmla="*/ 1 h 15"/>
                <a:gd name="T60" fmla="*/ 1 w 20"/>
                <a:gd name="T61" fmla="*/ 2 h 15"/>
                <a:gd name="T62" fmla="*/ 0 w 20"/>
                <a:gd name="T63" fmla="*/ 3 h 15"/>
                <a:gd name="T64" fmla="*/ 0 w 20"/>
                <a:gd name="T65" fmla="*/ 6 h 15"/>
                <a:gd name="T66" fmla="*/ 0 w 20"/>
                <a:gd name="T67" fmla="*/ 6 h 15"/>
                <a:gd name="T68" fmla="*/ 0 w 20"/>
                <a:gd name="T69" fmla="*/ 8 h 15"/>
                <a:gd name="T70" fmla="*/ 2 w 20"/>
                <a:gd name="T71" fmla="*/ 1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0" h="15">
                  <a:moveTo>
                    <a:pt x="2" y="11"/>
                  </a:moveTo>
                  <a:cubicBezTo>
                    <a:pt x="3" y="11"/>
                    <a:pt x="3" y="11"/>
                    <a:pt x="3" y="11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12"/>
                    <a:pt x="8" y="12"/>
                    <a:pt x="8" y="11"/>
                  </a:cubicBezTo>
                  <a:cubicBezTo>
                    <a:pt x="9" y="12"/>
                    <a:pt x="9" y="13"/>
                    <a:pt x="10" y="13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9" y="12"/>
                    <a:pt x="19" y="11"/>
                    <a:pt x="20" y="10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7"/>
                    <a:pt x="19" y="6"/>
                    <a:pt x="18" y="4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0" y="2"/>
                    <a:pt x="9" y="1"/>
                    <a:pt x="9" y="1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9"/>
                    <a:pt x="1" y="9"/>
                    <a:pt x="2" y="11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1" name="Freeform 40"/>
            <p:cNvSpPr>
              <a:spLocks/>
            </p:cNvSpPr>
            <p:nvPr userDrawn="1"/>
          </p:nvSpPr>
          <p:spPr bwMode="auto">
            <a:xfrm>
              <a:off x="12052300" y="13341036"/>
              <a:ext cx="53975" cy="53975"/>
            </a:xfrm>
            <a:custGeom>
              <a:avLst/>
              <a:gdLst>
                <a:gd name="T0" fmla="*/ 9 w 14"/>
                <a:gd name="T1" fmla="*/ 0 h 14"/>
                <a:gd name="T2" fmla="*/ 8 w 14"/>
                <a:gd name="T3" fmla="*/ 0 h 14"/>
                <a:gd name="T4" fmla="*/ 6 w 14"/>
                <a:gd name="T5" fmla="*/ 0 h 14"/>
                <a:gd name="T6" fmla="*/ 5 w 14"/>
                <a:gd name="T7" fmla="*/ 0 h 14"/>
                <a:gd name="T8" fmla="*/ 4 w 14"/>
                <a:gd name="T9" fmla="*/ 1 h 14"/>
                <a:gd name="T10" fmla="*/ 3 w 14"/>
                <a:gd name="T11" fmla="*/ 2 h 14"/>
                <a:gd name="T12" fmla="*/ 2 w 14"/>
                <a:gd name="T13" fmla="*/ 2 h 14"/>
                <a:gd name="T14" fmla="*/ 1 w 14"/>
                <a:gd name="T15" fmla="*/ 3 h 14"/>
                <a:gd name="T16" fmla="*/ 1 w 14"/>
                <a:gd name="T17" fmla="*/ 5 h 14"/>
                <a:gd name="T18" fmla="*/ 0 w 14"/>
                <a:gd name="T19" fmla="*/ 6 h 14"/>
                <a:gd name="T20" fmla="*/ 0 w 14"/>
                <a:gd name="T21" fmla="*/ 7 h 14"/>
                <a:gd name="T22" fmla="*/ 0 w 14"/>
                <a:gd name="T23" fmla="*/ 8 h 14"/>
                <a:gd name="T24" fmla="*/ 1 w 14"/>
                <a:gd name="T25" fmla="*/ 9 h 14"/>
                <a:gd name="T26" fmla="*/ 1 w 14"/>
                <a:gd name="T27" fmla="*/ 11 h 14"/>
                <a:gd name="T28" fmla="*/ 2 w 14"/>
                <a:gd name="T29" fmla="*/ 12 h 14"/>
                <a:gd name="T30" fmla="*/ 4 w 14"/>
                <a:gd name="T31" fmla="*/ 13 h 14"/>
                <a:gd name="T32" fmla="*/ 5 w 14"/>
                <a:gd name="T33" fmla="*/ 14 h 14"/>
                <a:gd name="T34" fmla="*/ 6 w 14"/>
                <a:gd name="T35" fmla="*/ 14 h 14"/>
                <a:gd name="T36" fmla="*/ 8 w 14"/>
                <a:gd name="T37" fmla="*/ 14 h 14"/>
                <a:gd name="T38" fmla="*/ 9 w 14"/>
                <a:gd name="T39" fmla="*/ 14 h 14"/>
                <a:gd name="T40" fmla="*/ 10 w 14"/>
                <a:gd name="T41" fmla="*/ 13 h 14"/>
                <a:gd name="T42" fmla="*/ 11 w 14"/>
                <a:gd name="T43" fmla="*/ 12 h 14"/>
                <a:gd name="T44" fmla="*/ 12 w 14"/>
                <a:gd name="T45" fmla="*/ 12 h 14"/>
                <a:gd name="T46" fmla="*/ 13 w 14"/>
                <a:gd name="T47" fmla="*/ 11 h 14"/>
                <a:gd name="T48" fmla="*/ 13 w 14"/>
                <a:gd name="T49" fmla="*/ 9 h 14"/>
                <a:gd name="T50" fmla="*/ 14 w 14"/>
                <a:gd name="T51" fmla="*/ 8 h 14"/>
                <a:gd name="T52" fmla="*/ 14 w 14"/>
                <a:gd name="T53" fmla="*/ 7 h 14"/>
                <a:gd name="T54" fmla="*/ 14 w 14"/>
                <a:gd name="T55" fmla="*/ 6 h 14"/>
                <a:gd name="T56" fmla="*/ 13 w 14"/>
                <a:gd name="T57" fmla="*/ 5 h 14"/>
                <a:gd name="T58" fmla="*/ 13 w 14"/>
                <a:gd name="T59" fmla="*/ 3 h 14"/>
                <a:gd name="T60" fmla="*/ 12 w 14"/>
                <a:gd name="T61" fmla="*/ 2 h 14"/>
                <a:gd name="T62" fmla="*/ 10 w 14"/>
                <a:gd name="T63" fmla="*/ 1 h 14"/>
                <a:gd name="T64" fmla="*/ 9 w 14"/>
                <a:gd name="T6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4" h="14">
                  <a:moveTo>
                    <a:pt x="9" y="0"/>
                  </a:moveTo>
                  <a:cubicBezTo>
                    <a:pt x="9" y="0"/>
                    <a:pt x="8" y="0"/>
                    <a:pt x="8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4"/>
                    <a:pt x="5" y="14"/>
                    <a:pt x="6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4"/>
                    <a:pt x="9" y="14"/>
                    <a:pt x="9" y="14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0" y="1"/>
                    <a:pt x="10" y="1"/>
                    <a:pt x="10" y="1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2" name="Freeform 41"/>
            <p:cNvSpPr>
              <a:spLocks/>
            </p:cNvSpPr>
            <p:nvPr userDrawn="1"/>
          </p:nvSpPr>
          <p:spPr bwMode="auto">
            <a:xfrm>
              <a:off x="12006263" y="13158474"/>
              <a:ext cx="77788" cy="88900"/>
            </a:xfrm>
            <a:custGeom>
              <a:avLst/>
              <a:gdLst>
                <a:gd name="T0" fmla="*/ 1 w 20"/>
                <a:gd name="T1" fmla="*/ 13 h 23"/>
                <a:gd name="T2" fmla="*/ 1 w 20"/>
                <a:gd name="T3" fmla="*/ 14 h 23"/>
                <a:gd name="T4" fmla="*/ 2 w 20"/>
                <a:gd name="T5" fmla="*/ 15 h 23"/>
                <a:gd name="T6" fmla="*/ 3 w 20"/>
                <a:gd name="T7" fmla="*/ 16 h 23"/>
                <a:gd name="T8" fmla="*/ 5 w 20"/>
                <a:gd name="T9" fmla="*/ 17 h 23"/>
                <a:gd name="T10" fmla="*/ 6 w 20"/>
                <a:gd name="T11" fmla="*/ 17 h 23"/>
                <a:gd name="T12" fmla="*/ 8 w 20"/>
                <a:gd name="T13" fmla="*/ 17 h 23"/>
                <a:gd name="T14" fmla="*/ 8 w 20"/>
                <a:gd name="T15" fmla="*/ 18 h 23"/>
                <a:gd name="T16" fmla="*/ 10 w 20"/>
                <a:gd name="T17" fmla="*/ 20 h 23"/>
                <a:gd name="T18" fmla="*/ 10 w 20"/>
                <a:gd name="T19" fmla="*/ 20 h 23"/>
                <a:gd name="T20" fmla="*/ 16 w 20"/>
                <a:gd name="T21" fmla="*/ 23 h 23"/>
                <a:gd name="T22" fmla="*/ 16 w 20"/>
                <a:gd name="T23" fmla="*/ 23 h 23"/>
                <a:gd name="T24" fmla="*/ 17 w 20"/>
                <a:gd name="T25" fmla="*/ 23 h 23"/>
                <a:gd name="T26" fmla="*/ 17 w 20"/>
                <a:gd name="T27" fmla="*/ 23 h 23"/>
                <a:gd name="T28" fmla="*/ 19 w 20"/>
                <a:gd name="T29" fmla="*/ 17 h 23"/>
                <a:gd name="T30" fmla="*/ 20 w 20"/>
                <a:gd name="T31" fmla="*/ 15 h 23"/>
                <a:gd name="T32" fmla="*/ 20 w 20"/>
                <a:gd name="T33" fmla="*/ 13 h 23"/>
                <a:gd name="T34" fmla="*/ 20 w 20"/>
                <a:gd name="T35" fmla="*/ 11 h 23"/>
                <a:gd name="T36" fmla="*/ 20 w 20"/>
                <a:gd name="T37" fmla="*/ 10 h 23"/>
                <a:gd name="T38" fmla="*/ 19 w 20"/>
                <a:gd name="T39" fmla="*/ 8 h 23"/>
                <a:gd name="T40" fmla="*/ 18 w 20"/>
                <a:gd name="T41" fmla="*/ 6 h 23"/>
                <a:gd name="T42" fmla="*/ 12 w 20"/>
                <a:gd name="T43" fmla="*/ 0 h 23"/>
                <a:gd name="T44" fmla="*/ 12 w 20"/>
                <a:gd name="T45" fmla="*/ 0 h 23"/>
                <a:gd name="T46" fmla="*/ 11 w 20"/>
                <a:gd name="T47" fmla="*/ 0 h 23"/>
                <a:gd name="T48" fmla="*/ 11 w 20"/>
                <a:gd name="T49" fmla="*/ 1 h 23"/>
                <a:gd name="T50" fmla="*/ 9 w 20"/>
                <a:gd name="T51" fmla="*/ 6 h 23"/>
                <a:gd name="T52" fmla="*/ 8 w 20"/>
                <a:gd name="T53" fmla="*/ 5 h 23"/>
                <a:gd name="T54" fmla="*/ 7 w 20"/>
                <a:gd name="T55" fmla="*/ 4 h 23"/>
                <a:gd name="T56" fmla="*/ 6 w 20"/>
                <a:gd name="T57" fmla="*/ 4 h 23"/>
                <a:gd name="T58" fmla="*/ 6 w 20"/>
                <a:gd name="T59" fmla="*/ 4 h 23"/>
                <a:gd name="T60" fmla="*/ 4 w 20"/>
                <a:gd name="T61" fmla="*/ 5 h 23"/>
                <a:gd name="T62" fmla="*/ 2 w 20"/>
                <a:gd name="T63" fmla="*/ 6 h 23"/>
                <a:gd name="T64" fmla="*/ 2 w 20"/>
                <a:gd name="T65" fmla="*/ 7 h 23"/>
                <a:gd name="T66" fmla="*/ 0 w 20"/>
                <a:gd name="T67" fmla="*/ 10 h 23"/>
                <a:gd name="T68" fmla="*/ 0 w 20"/>
                <a:gd name="T69" fmla="*/ 12 h 23"/>
                <a:gd name="T70" fmla="*/ 1 w 20"/>
                <a:gd name="T71" fmla="*/ 1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0" h="23"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7" y="17"/>
                    <a:pt x="8" y="17"/>
                    <a:pt x="8" y="17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6" y="23"/>
                    <a:pt x="16" y="23"/>
                    <a:pt x="17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1" y="0"/>
                    <a:pt x="11" y="0"/>
                  </a:cubicBezTo>
                  <a:cubicBezTo>
                    <a:pt x="11" y="0"/>
                    <a:pt x="11" y="0"/>
                    <a:pt x="11" y="1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1" y="8"/>
                    <a:pt x="1" y="9"/>
                    <a:pt x="0" y="10"/>
                  </a:cubicBezTo>
                  <a:cubicBezTo>
                    <a:pt x="0" y="12"/>
                    <a:pt x="0" y="12"/>
                    <a:pt x="0" y="12"/>
                  </a:cubicBezTo>
                  <a:lnTo>
                    <a:pt x="1" y="13"/>
                  </a:ln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3" name="Freeform 42"/>
            <p:cNvSpPr>
              <a:spLocks/>
            </p:cNvSpPr>
            <p:nvPr userDrawn="1"/>
          </p:nvSpPr>
          <p:spPr bwMode="auto">
            <a:xfrm>
              <a:off x="8159750" y="10543861"/>
              <a:ext cx="76200" cy="92075"/>
            </a:xfrm>
            <a:custGeom>
              <a:avLst/>
              <a:gdLst>
                <a:gd name="T0" fmla="*/ 2 w 20"/>
                <a:gd name="T1" fmla="*/ 6 h 24"/>
                <a:gd name="T2" fmla="*/ 4 w 20"/>
                <a:gd name="T3" fmla="*/ 11 h 24"/>
                <a:gd name="T4" fmla="*/ 5 w 20"/>
                <a:gd name="T5" fmla="*/ 12 h 24"/>
                <a:gd name="T6" fmla="*/ 9 w 20"/>
                <a:gd name="T7" fmla="*/ 21 h 24"/>
                <a:gd name="T8" fmla="*/ 10 w 20"/>
                <a:gd name="T9" fmla="*/ 22 h 24"/>
                <a:gd name="T10" fmla="*/ 12 w 20"/>
                <a:gd name="T11" fmla="*/ 23 h 24"/>
                <a:gd name="T12" fmla="*/ 12 w 20"/>
                <a:gd name="T13" fmla="*/ 24 h 24"/>
                <a:gd name="T14" fmla="*/ 13 w 20"/>
                <a:gd name="T15" fmla="*/ 24 h 24"/>
                <a:gd name="T16" fmla="*/ 13 w 20"/>
                <a:gd name="T17" fmla="*/ 24 h 24"/>
                <a:gd name="T18" fmla="*/ 14 w 20"/>
                <a:gd name="T19" fmla="*/ 24 h 24"/>
                <a:gd name="T20" fmla="*/ 16 w 20"/>
                <a:gd name="T21" fmla="*/ 24 h 24"/>
                <a:gd name="T22" fmla="*/ 16 w 20"/>
                <a:gd name="T23" fmla="*/ 24 h 24"/>
                <a:gd name="T24" fmla="*/ 17 w 20"/>
                <a:gd name="T25" fmla="*/ 24 h 24"/>
                <a:gd name="T26" fmla="*/ 17 w 20"/>
                <a:gd name="T27" fmla="*/ 24 h 24"/>
                <a:gd name="T28" fmla="*/ 18 w 20"/>
                <a:gd name="T29" fmla="*/ 23 h 24"/>
                <a:gd name="T30" fmla="*/ 19 w 20"/>
                <a:gd name="T31" fmla="*/ 23 h 24"/>
                <a:gd name="T32" fmla="*/ 19 w 20"/>
                <a:gd name="T33" fmla="*/ 22 h 24"/>
                <a:gd name="T34" fmla="*/ 19 w 20"/>
                <a:gd name="T35" fmla="*/ 19 h 24"/>
                <a:gd name="T36" fmla="*/ 18 w 20"/>
                <a:gd name="T37" fmla="*/ 15 h 24"/>
                <a:gd name="T38" fmla="*/ 17 w 20"/>
                <a:gd name="T39" fmla="*/ 14 h 24"/>
                <a:gd name="T40" fmla="*/ 17 w 20"/>
                <a:gd name="T41" fmla="*/ 14 h 24"/>
                <a:gd name="T42" fmla="*/ 16 w 20"/>
                <a:gd name="T43" fmla="*/ 13 h 24"/>
                <a:gd name="T44" fmla="*/ 16 w 20"/>
                <a:gd name="T45" fmla="*/ 12 h 24"/>
                <a:gd name="T46" fmla="*/ 15 w 20"/>
                <a:gd name="T47" fmla="*/ 8 h 24"/>
                <a:gd name="T48" fmla="*/ 15 w 20"/>
                <a:gd name="T49" fmla="*/ 8 h 24"/>
                <a:gd name="T50" fmla="*/ 15 w 20"/>
                <a:gd name="T51" fmla="*/ 8 h 24"/>
                <a:gd name="T52" fmla="*/ 14 w 20"/>
                <a:gd name="T53" fmla="*/ 7 h 24"/>
                <a:gd name="T54" fmla="*/ 13 w 20"/>
                <a:gd name="T55" fmla="*/ 6 h 24"/>
                <a:gd name="T56" fmla="*/ 13 w 20"/>
                <a:gd name="T57" fmla="*/ 5 h 24"/>
                <a:gd name="T58" fmla="*/ 12 w 20"/>
                <a:gd name="T59" fmla="*/ 5 h 24"/>
                <a:gd name="T60" fmla="*/ 11 w 20"/>
                <a:gd name="T61" fmla="*/ 5 h 24"/>
                <a:gd name="T62" fmla="*/ 10 w 20"/>
                <a:gd name="T63" fmla="*/ 4 h 24"/>
                <a:gd name="T64" fmla="*/ 10 w 20"/>
                <a:gd name="T65" fmla="*/ 4 h 24"/>
                <a:gd name="T66" fmla="*/ 9 w 20"/>
                <a:gd name="T67" fmla="*/ 3 h 24"/>
                <a:gd name="T68" fmla="*/ 7 w 20"/>
                <a:gd name="T69" fmla="*/ 1 h 24"/>
                <a:gd name="T70" fmla="*/ 6 w 20"/>
                <a:gd name="T71" fmla="*/ 1 h 24"/>
                <a:gd name="T72" fmla="*/ 5 w 20"/>
                <a:gd name="T73" fmla="*/ 0 h 24"/>
                <a:gd name="T74" fmla="*/ 5 w 20"/>
                <a:gd name="T75" fmla="*/ 0 h 24"/>
                <a:gd name="T76" fmla="*/ 4 w 20"/>
                <a:gd name="T77" fmla="*/ 0 h 24"/>
                <a:gd name="T78" fmla="*/ 3 w 20"/>
                <a:gd name="T79" fmla="*/ 0 h 24"/>
                <a:gd name="T80" fmla="*/ 1 w 20"/>
                <a:gd name="T81" fmla="*/ 0 h 24"/>
                <a:gd name="T82" fmla="*/ 1 w 20"/>
                <a:gd name="T83" fmla="*/ 0 h 24"/>
                <a:gd name="T84" fmla="*/ 1 w 20"/>
                <a:gd name="T85" fmla="*/ 1 h 24"/>
                <a:gd name="T86" fmla="*/ 2 w 20"/>
                <a:gd name="T87" fmla="*/ 6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0" h="24">
                  <a:moveTo>
                    <a:pt x="2" y="6"/>
                  </a:moveTo>
                  <a:cubicBezTo>
                    <a:pt x="3" y="8"/>
                    <a:pt x="4" y="9"/>
                    <a:pt x="4" y="11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6" y="15"/>
                    <a:pt x="7" y="18"/>
                    <a:pt x="9" y="21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1" y="23"/>
                    <a:pt x="11" y="23"/>
                    <a:pt x="12" y="23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20" y="21"/>
                    <a:pt x="20" y="20"/>
                    <a:pt x="19" y="19"/>
                  </a:cubicBezTo>
                  <a:cubicBezTo>
                    <a:pt x="19" y="18"/>
                    <a:pt x="18" y="17"/>
                    <a:pt x="18" y="15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1"/>
                    <a:pt x="16" y="9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4" y="6"/>
                    <a:pt x="13" y="6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9" y="4"/>
                    <a:pt x="9" y="3"/>
                    <a:pt x="9" y="3"/>
                  </a:cubicBezTo>
                  <a:cubicBezTo>
                    <a:pt x="9" y="2"/>
                    <a:pt x="8" y="1"/>
                    <a:pt x="7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0"/>
                    <a:pt x="6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4" y="0"/>
                    <a:pt x="4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1" y="3"/>
                    <a:pt x="2" y="5"/>
                    <a:pt x="2" y="6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4" name="Freeform 43"/>
            <p:cNvSpPr>
              <a:spLocks/>
            </p:cNvSpPr>
            <p:nvPr userDrawn="1"/>
          </p:nvSpPr>
          <p:spPr bwMode="auto">
            <a:xfrm>
              <a:off x="6980238" y="10681974"/>
              <a:ext cx="26988" cy="26988"/>
            </a:xfrm>
            <a:custGeom>
              <a:avLst/>
              <a:gdLst>
                <a:gd name="T0" fmla="*/ 1 w 7"/>
                <a:gd name="T1" fmla="*/ 0 h 7"/>
                <a:gd name="T2" fmla="*/ 1 w 7"/>
                <a:gd name="T3" fmla="*/ 1 h 7"/>
                <a:gd name="T4" fmla="*/ 1 w 7"/>
                <a:gd name="T5" fmla="*/ 1 h 7"/>
                <a:gd name="T6" fmla="*/ 0 w 7"/>
                <a:gd name="T7" fmla="*/ 2 h 7"/>
                <a:gd name="T8" fmla="*/ 0 w 7"/>
                <a:gd name="T9" fmla="*/ 3 h 7"/>
                <a:gd name="T10" fmla="*/ 1 w 7"/>
                <a:gd name="T11" fmla="*/ 4 h 7"/>
                <a:gd name="T12" fmla="*/ 2 w 7"/>
                <a:gd name="T13" fmla="*/ 5 h 7"/>
                <a:gd name="T14" fmla="*/ 3 w 7"/>
                <a:gd name="T15" fmla="*/ 6 h 7"/>
                <a:gd name="T16" fmla="*/ 4 w 7"/>
                <a:gd name="T17" fmla="*/ 7 h 7"/>
                <a:gd name="T18" fmla="*/ 4 w 7"/>
                <a:gd name="T19" fmla="*/ 7 h 7"/>
                <a:gd name="T20" fmla="*/ 5 w 7"/>
                <a:gd name="T21" fmla="*/ 6 h 7"/>
                <a:gd name="T22" fmla="*/ 7 w 7"/>
                <a:gd name="T23" fmla="*/ 5 h 7"/>
                <a:gd name="T24" fmla="*/ 7 w 7"/>
                <a:gd name="T25" fmla="*/ 4 h 7"/>
                <a:gd name="T26" fmla="*/ 7 w 7"/>
                <a:gd name="T27" fmla="*/ 3 h 7"/>
                <a:gd name="T28" fmla="*/ 7 w 7"/>
                <a:gd name="T29" fmla="*/ 2 h 7"/>
                <a:gd name="T30" fmla="*/ 6 w 7"/>
                <a:gd name="T31" fmla="*/ 1 h 7"/>
                <a:gd name="T32" fmla="*/ 4 w 7"/>
                <a:gd name="T33" fmla="*/ 0 h 7"/>
                <a:gd name="T34" fmla="*/ 4 w 7"/>
                <a:gd name="T35" fmla="*/ 0 h 7"/>
                <a:gd name="T36" fmla="*/ 3 w 7"/>
                <a:gd name="T37" fmla="*/ 0 h 7"/>
                <a:gd name="T38" fmla="*/ 2 w 7"/>
                <a:gd name="T39" fmla="*/ 0 h 7"/>
                <a:gd name="T40" fmla="*/ 1 w 7"/>
                <a:gd name="T4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" h="7">
                  <a:moveTo>
                    <a:pt x="1" y="0"/>
                  </a:moveTo>
                  <a:cubicBezTo>
                    <a:pt x="1" y="0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2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4"/>
                    <a:pt x="1" y="4"/>
                  </a:cubicBezTo>
                  <a:cubicBezTo>
                    <a:pt x="1" y="5"/>
                    <a:pt x="1" y="5"/>
                    <a:pt x="2" y="5"/>
                  </a:cubicBezTo>
                  <a:cubicBezTo>
                    <a:pt x="2" y="6"/>
                    <a:pt x="2" y="6"/>
                    <a:pt x="3" y="6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5" y="7"/>
                    <a:pt x="5" y="7"/>
                    <a:pt x="5" y="6"/>
                  </a:cubicBezTo>
                  <a:cubicBezTo>
                    <a:pt x="6" y="6"/>
                    <a:pt x="6" y="6"/>
                    <a:pt x="7" y="5"/>
                  </a:cubicBezTo>
                  <a:cubicBezTo>
                    <a:pt x="7" y="5"/>
                    <a:pt x="7" y="4"/>
                    <a:pt x="7" y="4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2"/>
                  </a:cubicBezTo>
                  <a:cubicBezTo>
                    <a:pt x="7" y="2"/>
                    <a:pt x="6" y="1"/>
                    <a:pt x="6" y="1"/>
                  </a:cubicBezTo>
                  <a:cubicBezTo>
                    <a:pt x="6" y="1"/>
                    <a:pt x="5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3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1" y="0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5" name="Freeform 44"/>
            <p:cNvSpPr>
              <a:spLocks/>
            </p:cNvSpPr>
            <p:nvPr userDrawn="1"/>
          </p:nvSpPr>
          <p:spPr bwMode="auto">
            <a:xfrm>
              <a:off x="7153275" y="11204261"/>
              <a:ext cx="96838" cy="69850"/>
            </a:xfrm>
            <a:custGeom>
              <a:avLst/>
              <a:gdLst>
                <a:gd name="T0" fmla="*/ 25 w 25"/>
                <a:gd name="T1" fmla="*/ 6 h 18"/>
                <a:gd name="T2" fmla="*/ 25 w 25"/>
                <a:gd name="T3" fmla="*/ 6 h 18"/>
                <a:gd name="T4" fmla="*/ 22 w 25"/>
                <a:gd name="T5" fmla="*/ 0 h 18"/>
                <a:gd name="T6" fmla="*/ 22 w 25"/>
                <a:gd name="T7" fmla="*/ 0 h 18"/>
                <a:gd name="T8" fmla="*/ 22 w 25"/>
                <a:gd name="T9" fmla="*/ 0 h 18"/>
                <a:gd name="T10" fmla="*/ 18 w 25"/>
                <a:gd name="T11" fmla="*/ 3 h 18"/>
                <a:gd name="T12" fmla="*/ 15 w 25"/>
                <a:gd name="T13" fmla="*/ 6 h 18"/>
                <a:gd name="T14" fmla="*/ 14 w 25"/>
                <a:gd name="T15" fmla="*/ 5 h 18"/>
                <a:gd name="T16" fmla="*/ 10 w 25"/>
                <a:gd name="T17" fmla="*/ 3 h 18"/>
                <a:gd name="T18" fmla="*/ 9 w 25"/>
                <a:gd name="T19" fmla="*/ 3 h 18"/>
                <a:gd name="T20" fmla="*/ 6 w 25"/>
                <a:gd name="T21" fmla="*/ 7 h 18"/>
                <a:gd name="T22" fmla="*/ 1 w 25"/>
                <a:gd name="T23" fmla="*/ 17 h 18"/>
                <a:gd name="T24" fmla="*/ 4 w 25"/>
                <a:gd name="T25" fmla="*/ 18 h 18"/>
                <a:gd name="T26" fmla="*/ 15 w 25"/>
                <a:gd name="T27" fmla="*/ 13 h 18"/>
                <a:gd name="T28" fmla="*/ 19 w 25"/>
                <a:gd name="T29" fmla="*/ 13 h 18"/>
                <a:gd name="T30" fmla="*/ 23 w 25"/>
                <a:gd name="T31" fmla="*/ 7 h 18"/>
                <a:gd name="T32" fmla="*/ 25 w 25"/>
                <a:gd name="T33" fmla="*/ 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5" h="18">
                  <a:moveTo>
                    <a:pt x="25" y="6"/>
                  </a:moveTo>
                  <a:cubicBezTo>
                    <a:pt x="25" y="6"/>
                    <a:pt x="25" y="6"/>
                    <a:pt x="25" y="6"/>
                  </a:cubicBezTo>
                  <a:cubicBezTo>
                    <a:pt x="25" y="4"/>
                    <a:pt x="25" y="1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0" y="0"/>
                    <a:pt x="19" y="1"/>
                    <a:pt x="18" y="3"/>
                  </a:cubicBezTo>
                  <a:cubicBezTo>
                    <a:pt x="17" y="4"/>
                    <a:pt x="16" y="6"/>
                    <a:pt x="15" y="6"/>
                  </a:cubicBezTo>
                  <a:cubicBezTo>
                    <a:pt x="14" y="6"/>
                    <a:pt x="14" y="5"/>
                    <a:pt x="14" y="5"/>
                  </a:cubicBezTo>
                  <a:cubicBezTo>
                    <a:pt x="13" y="4"/>
                    <a:pt x="12" y="3"/>
                    <a:pt x="10" y="3"/>
                  </a:cubicBezTo>
                  <a:cubicBezTo>
                    <a:pt x="10" y="3"/>
                    <a:pt x="10" y="3"/>
                    <a:pt x="9" y="3"/>
                  </a:cubicBezTo>
                  <a:cubicBezTo>
                    <a:pt x="9" y="4"/>
                    <a:pt x="8" y="6"/>
                    <a:pt x="6" y="7"/>
                  </a:cubicBezTo>
                  <a:cubicBezTo>
                    <a:pt x="3" y="10"/>
                    <a:pt x="0" y="14"/>
                    <a:pt x="1" y="17"/>
                  </a:cubicBezTo>
                  <a:cubicBezTo>
                    <a:pt x="2" y="18"/>
                    <a:pt x="3" y="18"/>
                    <a:pt x="4" y="18"/>
                  </a:cubicBezTo>
                  <a:cubicBezTo>
                    <a:pt x="8" y="18"/>
                    <a:pt x="13" y="15"/>
                    <a:pt x="15" y="13"/>
                  </a:cubicBezTo>
                  <a:cubicBezTo>
                    <a:pt x="18" y="13"/>
                    <a:pt x="19" y="13"/>
                    <a:pt x="19" y="13"/>
                  </a:cubicBezTo>
                  <a:cubicBezTo>
                    <a:pt x="20" y="11"/>
                    <a:pt x="22" y="9"/>
                    <a:pt x="23" y="7"/>
                  </a:cubicBezTo>
                  <a:cubicBezTo>
                    <a:pt x="24" y="7"/>
                    <a:pt x="25" y="6"/>
                    <a:pt x="25" y="6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6" name="Freeform 45"/>
            <p:cNvSpPr>
              <a:spLocks/>
            </p:cNvSpPr>
            <p:nvPr userDrawn="1"/>
          </p:nvSpPr>
          <p:spPr bwMode="auto">
            <a:xfrm>
              <a:off x="6953250" y="10662924"/>
              <a:ext cx="33338" cy="23813"/>
            </a:xfrm>
            <a:custGeom>
              <a:avLst/>
              <a:gdLst>
                <a:gd name="T0" fmla="*/ 0 w 9"/>
                <a:gd name="T1" fmla="*/ 4 h 6"/>
                <a:gd name="T2" fmla="*/ 1 w 9"/>
                <a:gd name="T3" fmla="*/ 5 h 6"/>
                <a:gd name="T4" fmla="*/ 1 w 9"/>
                <a:gd name="T5" fmla="*/ 5 h 6"/>
                <a:gd name="T6" fmla="*/ 1 w 9"/>
                <a:gd name="T7" fmla="*/ 5 h 6"/>
                <a:gd name="T8" fmla="*/ 2 w 9"/>
                <a:gd name="T9" fmla="*/ 6 h 6"/>
                <a:gd name="T10" fmla="*/ 2 w 9"/>
                <a:gd name="T11" fmla="*/ 6 h 6"/>
                <a:gd name="T12" fmla="*/ 4 w 9"/>
                <a:gd name="T13" fmla="*/ 6 h 6"/>
                <a:gd name="T14" fmla="*/ 6 w 9"/>
                <a:gd name="T15" fmla="*/ 6 h 6"/>
                <a:gd name="T16" fmla="*/ 6 w 9"/>
                <a:gd name="T17" fmla="*/ 6 h 6"/>
                <a:gd name="T18" fmla="*/ 7 w 9"/>
                <a:gd name="T19" fmla="*/ 5 h 6"/>
                <a:gd name="T20" fmla="*/ 8 w 9"/>
                <a:gd name="T21" fmla="*/ 5 h 6"/>
                <a:gd name="T22" fmla="*/ 8 w 9"/>
                <a:gd name="T23" fmla="*/ 4 h 6"/>
                <a:gd name="T24" fmla="*/ 8 w 9"/>
                <a:gd name="T25" fmla="*/ 4 h 6"/>
                <a:gd name="T26" fmla="*/ 8 w 9"/>
                <a:gd name="T27" fmla="*/ 4 h 6"/>
                <a:gd name="T28" fmla="*/ 9 w 9"/>
                <a:gd name="T29" fmla="*/ 2 h 6"/>
                <a:gd name="T30" fmla="*/ 8 w 9"/>
                <a:gd name="T31" fmla="*/ 2 h 6"/>
                <a:gd name="T32" fmla="*/ 8 w 9"/>
                <a:gd name="T33" fmla="*/ 1 h 6"/>
                <a:gd name="T34" fmla="*/ 7 w 9"/>
                <a:gd name="T35" fmla="*/ 0 h 6"/>
                <a:gd name="T36" fmla="*/ 7 w 9"/>
                <a:gd name="T37" fmla="*/ 0 h 6"/>
                <a:gd name="T38" fmla="*/ 7 w 9"/>
                <a:gd name="T39" fmla="*/ 0 h 6"/>
                <a:gd name="T40" fmla="*/ 5 w 9"/>
                <a:gd name="T41" fmla="*/ 0 h 6"/>
                <a:gd name="T42" fmla="*/ 4 w 9"/>
                <a:gd name="T43" fmla="*/ 0 h 6"/>
                <a:gd name="T44" fmla="*/ 2 w 9"/>
                <a:gd name="T45" fmla="*/ 0 h 6"/>
                <a:gd name="T46" fmla="*/ 1 w 9"/>
                <a:gd name="T47" fmla="*/ 0 h 6"/>
                <a:gd name="T48" fmla="*/ 0 w 9"/>
                <a:gd name="T49" fmla="*/ 1 h 6"/>
                <a:gd name="T50" fmla="*/ 0 w 9"/>
                <a:gd name="T51" fmla="*/ 1 h 6"/>
                <a:gd name="T52" fmla="*/ 0 w 9"/>
                <a:gd name="T53" fmla="*/ 2 h 6"/>
                <a:gd name="T54" fmla="*/ 0 w 9"/>
                <a:gd name="T55" fmla="*/ 2 h 6"/>
                <a:gd name="T56" fmla="*/ 0 w 9"/>
                <a:gd name="T57" fmla="*/ 3 h 6"/>
                <a:gd name="T58" fmla="*/ 0 w 9"/>
                <a:gd name="T59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9" h="6">
                  <a:moveTo>
                    <a:pt x="0" y="4"/>
                  </a:moveTo>
                  <a:cubicBezTo>
                    <a:pt x="0" y="4"/>
                    <a:pt x="0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3" y="6"/>
                    <a:pt x="3" y="6"/>
                    <a:pt x="4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7" y="5"/>
                    <a:pt x="7" y="5"/>
                  </a:cubicBezTo>
                  <a:cubicBezTo>
                    <a:pt x="7" y="5"/>
                    <a:pt x="7" y="5"/>
                    <a:pt x="8" y="5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9" y="3"/>
                    <a:pt x="9" y="3"/>
                    <a:pt x="9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1"/>
                    <a:pt x="8" y="1"/>
                  </a:cubicBezTo>
                  <a:cubicBezTo>
                    <a:pt x="8" y="1"/>
                    <a:pt x="8" y="1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6" y="0"/>
                    <a:pt x="6" y="0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3" y="0"/>
                    <a:pt x="2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1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4"/>
                    <a:pt x="0" y="4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7" name="Freeform 46"/>
            <p:cNvSpPr>
              <a:spLocks/>
            </p:cNvSpPr>
            <p:nvPr userDrawn="1"/>
          </p:nvSpPr>
          <p:spPr bwMode="auto">
            <a:xfrm>
              <a:off x="6673850" y="10345424"/>
              <a:ext cx="244475" cy="252413"/>
            </a:xfrm>
            <a:custGeom>
              <a:avLst/>
              <a:gdLst>
                <a:gd name="T0" fmla="*/ 6 w 63"/>
                <a:gd name="T1" fmla="*/ 41 h 65"/>
                <a:gd name="T2" fmla="*/ 5 w 63"/>
                <a:gd name="T3" fmla="*/ 47 h 65"/>
                <a:gd name="T4" fmla="*/ 4 w 63"/>
                <a:gd name="T5" fmla="*/ 51 h 65"/>
                <a:gd name="T6" fmla="*/ 3 w 63"/>
                <a:gd name="T7" fmla="*/ 53 h 65"/>
                <a:gd name="T8" fmla="*/ 1 w 63"/>
                <a:gd name="T9" fmla="*/ 55 h 65"/>
                <a:gd name="T10" fmla="*/ 0 w 63"/>
                <a:gd name="T11" fmla="*/ 57 h 65"/>
                <a:gd name="T12" fmla="*/ 0 w 63"/>
                <a:gd name="T13" fmla="*/ 60 h 65"/>
                <a:gd name="T14" fmla="*/ 1 w 63"/>
                <a:gd name="T15" fmla="*/ 62 h 65"/>
                <a:gd name="T16" fmla="*/ 3 w 63"/>
                <a:gd name="T17" fmla="*/ 63 h 65"/>
                <a:gd name="T18" fmla="*/ 6 w 63"/>
                <a:gd name="T19" fmla="*/ 64 h 65"/>
                <a:gd name="T20" fmla="*/ 10 w 63"/>
                <a:gd name="T21" fmla="*/ 64 h 65"/>
                <a:gd name="T22" fmla="*/ 12 w 63"/>
                <a:gd name="T23" fmla="*/ 64 h 65"/>
                <a:gd name="T24" fmla="*/ 15 w 63"/>
                <a:gd name="T25" fmla="*/ 64 h 65"/>
                <a:gd name="T26" fmla="*/ 18 w 63"/>
                <a:gd name="T27" fmla="*/ 62 h 65"/>
                <a:gd name="T28" fmla="*/ 25 w 63"/>
                <a:gd name="T29" fmla="*/ 56 h 65"/>
                <a:gd name="T30" fmla="*/ 33 w 63"/>
                <a:gd name="T31" fmla="*/ 55 h 65"/>
                <a:gd name="T32" fmla="*/ 39 w 63"/>
                <a:gd name="T33" fmla="*/ 53 h 65"/>
                <a:gd name="T34" fmla="*/ 43 w 63"/>
                <a:gd name="T35" fmla="*/ 51 h 65"/>
                <a:gd name="T36" fmla="*/ 44 w 63"/>
                <a:gd name="T37" fmla="*/ 52 h 65"/>
                <a:gd name="T38" fmla="*/ 48 w 63"/>
                <a:gd name="T39" fmla="*/ 52 h 65"/>
                <a:gd name="T40" fmla="*/ 52 w 63"/>
                <a:gd name="T41" fmla="*/ 51 h 65"/>
                <a:gd name="T42" fmla="*/ 56 w 63"/>
                <a:gd name="T43" fmla="*/ 49 h 65"/>
                <a:gd name="T44" fmla="*/ 58 w 63"/>
                <a:gd name="T45" fmla="*/ 47 h 65"/>
                <a:gd name="T46" fmla="*/ 62 w 63"/>
                <a:gd name="T47" fmla="*/ 38 h 65"/>
                <a:gd name="T48" fmla="*/ 63 w 63"/>
                <a:gd name="T49" fmla="*/ 33 h 65"/>
                <a:gd name="T50" fmla="*/ 62 w 63"/>
                <a:gd name="T51" fmla="*/ 29 h 65"/>
                <a:gd name="T52" fmla="*/ 61 w 63"/>
                <a:gd name="T53" fmla="*/ 27 h 65"/>
                <a:gd name="T54" fmla="*/ 58 w 63"/>
                <a:gd name="T55" fmla="*/ 26 h 65"/>
                <a:gd name="T56" fmla="*/ 56 w 63"/>
                <a:gd name="T57" fmla="*/ 26 h 65"/>
                <a:gd name="T58" fmla="*/ 50 w 63"/>
                <a:gd name="T59" fmla="*/ 26 h 65"/>
                <a:gd name="T60" fmla="*/ 50 w 63"/>
                <a:gd name="T61" fmla="*/ 25 h 65"/>
                <a:gd name="T62" fmla="*/ 51 w 63"/>
                <a:gd name="T63" fmla="*/ 22 h 65"/>
                <a:gd name="T64" fmla="*/ 51 w 63"/>
                <a:gd name="T65" fmla="*/ 19 h 65"/>
                <a:gd name="T66" fmla="*/ 49 w 63"/>
                <a:gd name="T67" fmla="*/ 16 h 65"/>
                <a:gd name="T68" fmla="*/ 45 w 63"/>
                <a:gd name="T69" fmla="*/ 13 h 65"/>
                <a:gd name="T70" fmla="*/ 42 w 63"/>
                <a:gd name="T71" fmla="*/ 13 h 65"/>
                <a:gd name="T72" fmla="*/ 40 w 63"/>
                <a:gd name="T73" fmla="*/ 14 h 65"/>
                <a:gd name="T74" fmla="*/ 36 w 63"/>
                <a:gd name="T75" fmla="*/ 17 h 65"/>
                <a:gd name="T76" fmla="*/ 35 w 63"/>
                <a:gd name="T77" fmla="*/ 17 h 65"/>
                <a:gd name="T78" fmla="*/ 37 w 63"/>
                <a:gd name="T79" fmla="*/ 6 h 65"/>
                <a:gd name="T80" fmla="*/ 37 w 63"/>
                <a:gd name="T81" fmla="*/ 4 h 65"/>
                <a:gd name="T82" fmla="*/ 36 w 63"/>
                <a:gd name="T83" fmla="*/ 3 h 65"/>
                <a:gd name="T84" fmla="*/ 36 w 63"/>
                <a:gd name="T85" fmla="*/ 2 h 65"/>
                <a:gd name="T86" fmla="*/ 34 w 63"/>
                <a:gd name="T87" fmla="*/ 1 h 65"/>
                <a:gd name="T88" fmla="*/ 31 w 63"/>
                <a:gd name="T89" fmla="*/ 0 h 65"/>
                <a:gd name="T90" fmla="*/ 30 w 63"/>
                <a:gd name="T91" fmla="*/ 1 h 65"/>
                <a:gd name="T92" fmla="*/ 27 w 63"/>
                <a:gd name="T93" fmla="*/ 3 h 65"/>
                <a:gd name="T94" fmla="*/ 26 w 63"/>
                <a:gd name="T95" fmla="*/ 6 h 65"/>
                <a:gd name="T96" fmla="*/ 24 w 63"/>
                <a:gd name="T97" fmla="*/ 6 h 65"/>
                <a:gd name="T98" fmla="*/ 23 w 63"/>
                <a:gd name="T99" fmla="*/ 5 h 65"/>
                <a:gd name="T100" fmla="*/ 21 w 63"/>
                <a:gd name="T101" fmla="*/ 4 h 65"/>
                <a:gd name="T102" fmla="*/ 19 w 63"/>
                <a:gd name="T103" fmla="*/ 6 h 65"/>
                <a:gd name="T104" fmla="*/ 17 w 63"/>
                <a:gd name="T105" fmla="*/ 9 h 65"/>
                <a:gd name="T106" fmla="*/ 17 w 63"/>
                <a:gd name="T107" fmla="*/ 18 h 65"/>
                <a:gd name="T108" fmla="*/ 16 w 63"/>
                <a:gd name="T109" fmla="*/ 21 h 65"/>
                <a:gd name="T110" fmla="*/ 16 w 63"/>
                <a:gd name="T111" fmla="*/ 27 h 65"/>
                <a:gd name="T112" fmla="*/ 12 w 63"/>
                <a:gd name="T113" fmla="*/ 34 h 65"/>
                <a:gd name="T114" fmla="*/ 8 w 63"/>
                <a:gd name="T115" fmla="*/ 39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63" h="65">
                  <a:moveTo>
                    <a:pt x="8" y="39"/>
                  </a:moveTo>
                  <a:cubicBezTo>
                    <a:pt x="7" y="40"/>
                    <a:pt x="7" y="40"/>
                    <a:pt x="7" y="40"/>
                  </a:cubicBezTo>
                  <a:cubicBezTo>
                    <a:pt x="6" y="41"/>
                    <a:pt x="6" y="41"/>
                    <a:pt x="6" y="41"/>
                  </a:cubicBezTo>
                  <a:cubicBezTo>
                    <a:pt x="6" y="43"/>
                    <a:pt x="6" y="43"/>
                    <a:pt x="6" y="43"/>
                  </a:cubicBezTo>
                  <a:cubicBezTo>
                    <a:pt x="5" y="45"/>
                    <a:pt x="5" y="45"/>
                    <a:pt x="5" y="45"/>
                  </a:cubicBezTo>
                  <a:cubicBezTo>
                    <a:pt x="5" y="47"/>
                    <a:pt x="5" y="47"/>
                    <a:pt x="5" y="47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5" y="50"/>
                    <a:pt x="5" y="50"/>
                    <a:pt x="5" y="50"/>
                  </a:cubicBezTo>
                  <a:cubicBezTo>
                    <a:pt x="5" y="50"/>
                    <a:pt x="4" y="51"/>
                    <a:pt x="4" y="51"/>
                  </a:cubicBezTo>
                  <a:cubicBezTo>
                    <a:pt x="4" y="51"/>
                    <a:pt x="4" y="51"/>
                    <a:pt x="4" y="51"/>
                  </a:cubicBezTo>
                  <a:cubicBezTo>
                    <a:pt x="3" y="52"/>
                    <a:pt x="3" y="52"/>
                    <a:pt x="3" y="52"/>
                  </a:cubicBezTo>
                  <a:cubicBezTo>
                    <a:pt x="3" y="52"/>
                    <a:pt x="3" y="53"/>
                    <a:pt x="3" y="53"/>
                  </a:cubicBezTo>
                  <a:cubicBezTo>
                    <a:pt x="3" y="53"/>
                    <a:pt x="2" y="54"/>
                    <a:pt x="2" y="54"/>
                  </a:cubicBezTo>
                  <a:cubicBezTo>
                    <a:pt x="2" y="54"/>
                    <a:pt x="2" y="54"/>
                    <a:pt x="1" y="55"/>
                  </a:cubicBezTo>
                  <a:cubicBezTo>
                    <a:pt x="1" y="55"/>
                    <a:pt x="1" y="55"/>
                    <a:pt x="1" y="55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1" y="62"/>
                    <a:pt x="1" y="62"/>
                    <a:pt x="1" y="62"/>
                  </a:cubicBezTo>
                  <a:cubicBezTo>
                    <a:pt x="1" y="62"/>
                    <a:pt x="1" y="62"/>
                    <a:pt x="1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3" y="63"/>
                    <a:pt x="3" y="63"/>
                    <a:pt x="3" y="63"/>
                  </a:cubicBezTo>
                  <a:cubicBezTo>
                    <a:pt x="3" y="63"/>
                    <a:pt x="3" y="63"/>
                    <a:pt x="4" y="63"/>
                  </a:cubicBezTo>
                  <a:cubicBezTo>
                    <a:pt x="4" y="63"/>
                    <a:pt x="4" y="63"/>
                    <a:pt x="4" y="63"/>
                  </a:cubicBezTo>
                  <a:cubicBezTo>
                    <a:pt x="6" y="64"/>
                    <a:pt x="6" y="64"/>
                    <a:pt x="6" y="64"/>
                  </a:cubicBezTo>
                  <a:cubicBezTo>
                    <a:pt x="7" y="64"/>
                    <a:pt x="7" y="64"/>
                    <a:pt x="7" y="64"/>
                  </a:cubicBezTo>
                  <a:cubicBezTo>
                    <a:pt x="10" y="64"/>
                    <a:pt x="10" y="64"/>
                    <a:pt x="10" y="64"/>
                  </a:cubicBezTo>
                  <a:cubicBezTo>
                    <a:pt x="10" y="64"/>
                    <a:pt x="10" y="64"/>
                    <a:pt x="10" y="64"/>
                  </a:cubicBezTo>
                  <a:cubicBezTo>
                    <a:pt x="10" y="65"/>
                    <a:pt x="11" y="65"/>
                    <a:pt x="11" y="65"/>
                  </a:cubicBezTo>
                  <a:cubicBezTo>
                    <a:pt x="11" y="65"/>
                    <a:pt x="11" y="65"/>
                    <a:pt x="11" y="64"/>
                  </a:cubicBezTo>
                  <a:cubicBezTo>
                    <a:pt x="12" y="64"/>
                    <a:pt x="12" y="64"/>
                    <a:pt x="12" y="64"/>
                  </a:cubicBezTo>
                  <a:cubicBezTo>
                    <a:pt x="12" y="64"/>
                    <a:pt x="12" y="64"/>
                    <a:pt x="12" y="64"/>
                  </a:cubicBezTo>
                  <a:cubicBezTo>
                    <a:pt x="13" y="64"/>
                    <a:pt x="13" y="64"/>
                    <a:pt x="13" y="64"/>
                  </a:cubicBezTo>
                  <a:cubicBezTo>
                    <a:pt x="14" y="64"/>
                    <a:pt x="14" y="64"/>
                    <a:pt x="15" y="64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7" y="62"/>
                    <a:pt x="17" y="62"/>
                  </a:cubicBezTo>
                  <a:cubicBezTo>
                    <a:pt x="17" y="62"/>
                    <a:pt x="17" y="62"/>
                    <a:pt x="18" y="62"/>
                  </a:cubicBezTo>
                  <a:cubicBezTo>
                    <a:pt x="19" y="61"/>
                    <a:pt x="21" y="59"/>
                    <a:pt x="22" y="58"/>
                  </a:cubicBezTo>
                  <a:cubicBezTo>
                    <a:pt x="23" y="58"/>
                    <a:pt x="23" y="58"/>
                    <a:pt x="23" y="57"/>
                  </a:cubicBezTo>
                  <a:cubicBezTo>
                    <a:pt x="24" y="57"/>
                    <a:pt x="25" y="57"/>
                    <a:pt x="25" y="56"/>
                  </a:cubicBezTo>
                  <a:cubicBezTo>
                    <a:pt x="26" y="56"/>
                    <a:pt x="27" y="56"/>
                    <a:pt x="27" y="56"/>
                  </a:cubicBezTo>
                  <a:cubicBezTo>
                    <a:pt x="28" y="56"/>
                    <a:pt x="29" y="56"/>
                    <a:pt x="30" y="56"/>
                  </a:cubicBezTo>
                  <a:cubicBezTo>
                    <a:pt x="31" y="56"/>
                    <a:pt x="32" y="55"/>
                    <a:pt x="33" y="55"/>
                  </a:cubicBezTo>
                  <a:cubicBezTo>
                    <a:pt x="34" y="55"/>
                    <a:pt x="35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7" y="54"/>
                    <a:pt x="38" y="54"/>
                    <a:pt x="39" y="53"/>
                  </a:cubicBezTo>
                  <a:cubicBezTo>
                    <a:pt x="40" y="53"/>
                    <a:pt x="41" y="53"/>
                    <a:pt x="41" y="52"/>
                  </a:cubicBezTo>
                  <a:cubicBezTo>
                    <a:pt x="42" y="52"/>
                    <a:pt x="42" y="52"/>
                    <a:pt x="42" y="52"/>
                  </a:cubicBezTo>
                  <a:cubicBezTo>
                    <a:pt x="43" y="52"/>
                    <a:pt x="43" y="52"/>
                    <a:pt x="43" y="51"/>
                  </a:cubicBezTo>
                  <a:cubicBezTo>
                    <a:pt x="43" y="52"/>
                    <a:pt x="43" y="52"/>
                    <a:pt x="43" y="52"/>
                  </a:cubicBezTo>
                  <a:cubicBezTo>
                    <a:pt x="44" y="52"/>
                    <a:pt x="44" y="52"/>
                    <a:pt x="44" y="52"/>
                  </a:cubicBezTo>
                  <a:cubicBezTo>
                    <a:pt x="44" y="52"/>
                    <a:pt x="44" y="52"/>
                    <a:pt x="44" y="52"/>
                  </a:cubicBezTo>
                  <a:cubicBezTo>
                    <a:pt x="46" y="52"/>
                    <a:pt x="46" y="52"/>
                    <a:pt x="46" y="52"/>
                  </a:cubicBezTo>
                  <a:cubicBezTo>
                    <a:pt x="46" y="52"/>
                    <a:pt x="46" y="52"/>
                    <a:pt x="46" y="52"/>
                  </a:cubicBezTo>
                  <a:cubicBezTo>
                    <a:pt x="48" y="52"/>
                    <a:pt x="48" y="52"/>
                    <a:pt x="48" y="52"/>
                  </a:cubicBezTo>
                  <a:cubicBezTo>
                    <a:pt x="48" y="52"/>
                    <a:pt x="48" y="52"/>
                    <a:pt x="48" y="52"/>
                  </a:cubicBezTo>
                  <a:cubicBezTo>
                    <a:pt x="50" y="52"/>
                    <a:pt x="50" y="52"/>
                    <a:pt x="50" y="52"/>
                  </a:cubicBezTo>
                  <a:cubicBezTo>
                    <a:pt x="52" y="51"/>
                    <a:pt x="52" y="51"/>
                    <a:pt x="52" y="51"/>
                  </a:cubicBezTo>
                  <a:cubicBezTo>
                    <a:pt x="53" y="50"/>
                    <a:pt x="53" y="50"/>
                    <a:pt x="53" y="50"/>
                  </a:cubicBezTo>
                  <a:cubicBezTo>
                    <a:pt x="54" y="50"/>
                    <a:pt x="54" y="50"/>
                    <a:pt x="54" y="50"/>
                  </a:cubicBezTo>
                  <a:cubicBezTo>
                    <a:pt x="56" y="49"/>
                    <a:pt x="56" y="49"/>
                    <a:pt x="56" y="49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58" y="47"/>
                    <a:pt x="58" y="47"/>
                    <a:pt x="58" y="47"/>
                  </a:cubicBezTo>
                  <a:cubicBezTo>
                    <a:pt x="60" y="43"/>
                    <a:pt x="60" y="43"/>
                    <a:pt x="60" y="43"/>
                  </a:cubicBezTo>
                  <a:cubicBezTo>
                    <a:pt x="61" y="42"/>
                    <a:pt x="61" y="42"/>
                    <a:pt x="61" y="42"/>
                  </a:cubicBezTo>
                  <a:cubicBezTo>
                    <a:pt x="62" y="38"/>
                    <a:pt x="62" y="38"/>
                    <a:pt x="62" y="38"/>
                  </a:cubicBezTo>
                  <a:cubicBezTo>
                    <a:pt x="62" y="36"/>
                    <a:pt x="62" y="36"/>
                    <a:pt x="62" y="36"/>
                  </a:cubicBezTo>
                  <a:cubicBezTo>
                    <a:pt x="62" y="35"/>
                    <a:pt x="62" y="35"/>
                    <a:pt x="62" y="35"/>
                  </a:cubicBezTo>
                  <a:cubicBezTo>
                    <a:pt x="63" y="33"/>
                    <a:pt x="63" y="33"/>
                    <a:pt x="63" y="33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2" y="30"/>
                    <a:pt x="62" y="30"/>
                    <a:pt x="62" y="30"/>
                  </a:cubicBezTo>
                  <a:cubicBezTo>
                    <a:pt x="62" y="29"/>
                    <a:pt x="62" y="29"/>
                    <a:pt x="62" y="29"/>
                  </a:cubicBezTo>
                  <a:cubicBezTo>
                    <a:pt x="62" y="28"/>
                    <a:pt x="62" y="28"/>
                    <a:pt x="62" y="28"/>
                  </a:cubicBezTo>
                  <a:cubicBezTo>
                    <a:pt x="61" y="27"/>
                    <a:pt x="61" y="27"/>
                    <a:pt x="61" y="27"/>
                  </a:cubicBezTo>
                  <a:cubicBezTo>
                    <a:pt x="61" y="27"/>
                    <a:pt x="61" y="27"/>
                    <a:pt x="61" y="27"/>
                  </a:cubicBezTo>
                  <a:cubicBezTo>
                    <a:pt x="60" y="27"/>
                    <a:pt x="60" y="27"/>
                    <a:pt x="60" y="27"/>
                  </a:cubicBezTo>
                  <a:cubicBezTo>
                    <a:pt x="59" y="26"/>
                    <a:pt x="59" y="26"/>
                    <a:pt x="59" y="26"/>
                  </a:cubicBezTo>
                  <a:cubicBezTo>
                    <a:pt x="58" y="26"/>
                    <a:pt x="58" y="26"/>
                    <a:pt x="58" y="26"/>
                  </a:cubicBezTo>
                  <a:cubicBezTo>
                    <a:pt x="57" y="26"/>
                    <a:pt x="57" y="26"/>
                    <a:pt x="56" y="26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4" y="26"/>
                    <a:pt x="53" y="26"/>
                    <a:pt x="52" y="26"/>
                  </a:cubicBezTo>
                  <a:cubicBezTo>
                    <a:pt x="51" y="26"/>
                    <a:pt x="51" y="26"/>
                    <a:pt x="50" y="26"/>
                  </a:cubicBezTo>
                  <a:cubicBezTo>
                    <a:pt x="50" y="26"/>
                    <a:pt x="50" y="26"/>
                    <a:pt x="50" y="26"/>
                  </a:cubicBezTo>
                  <a:cubicBezTo>
                    <a:pt x="50" y="26"/>
                    <a:pt x="50" y="26"/>
                    <a:pt x="50" y="25"/>
                  </a:cubicBezTo>
                  <a:cubicBezTo>
                    <a:pt x="50" y="25"/>
                    <a:pt x="50" y="25"/>
                    <a:pt x="50" y="25"/>
                  </a:cubicBezTo>
                  <a:cubicBezTo>
                    <a:pt x="50" y="25"/>
                    <a:pt x="50" y="25"/>
                    <a:pt x="50" y="25"/>
                  </a:cubicBezTo>
                  <a:cubicBezTo>
                    <a:pt x="51" y="24"/>
                    <a:pt x="51" y="24"/>
                    <a:pt x="51" y="23"/>
                  </a:cubicBezTo>
                  <a:cubicBezTo>
                    <a:pt x="51" y="23"/>
                    <a:pt x="51" y="23"/>
                    <a:pt x="51" y="23"/>
                  </a:cubicBezTo>
                  <a:cubicBezTo>
                    <a:pt x="51" y="22"/>
                    <a:pt x="51" y="22"/>
                    <a:pt x="51" y="22"/>
                  </a:cubicBezTo>
                  <a:cubicBezTo>
                    <a:pt x="51" y="22"/>
                    <a:pt x="52" y="21"/>
                    <a:pt x="52" y="21"/>
                  </a:cubicBezTo>
                  <a:cubicBezTo>
                    <a:pt x="52" y="20"/>
                    <a:pt x="52" y="20"/>
                    <a:pt x="52" y="20"/>
                  </a:cubicBezTo>
                  <a:cubicBezTo>
                    <a:pt x="52" y="20"/>
                    <a:pt x="51" y="19"/>
                    <a:pt x="51" y="19"/>
                  </a:cubicBezTo>
                  <a:cubicBezTo>
                    <a:pt x="51" y="19"/>
                    <a:pt x="51" y="19"/>
                    <a:pt x="51" y="19"/>
                  </a:cubicBezTo>
                  <a:cubicBezTo>
                    <a:pt x="51" y="18"/>
                    <a:pt x="51" y="18"/>
                    <a:pt x="51" y="18"/>
                  </a:cubicBezTo>
                  <a:cubicBezTo>
                    <a:pt x="50" y="17"/>
                    <a:pt x="50" y="16"/>
                    <a:pt x="49" y="16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4" y="13"/>
                  </a:cubicBezTo>
                  <a:cubicBezTo>
                    <a:pt x="43" y="13"/>
                    <a:pt x="43" y="13"/>
                    <a:pt x="43" y="13"/>
                  </a:cubicBezTo>
                  <a:cubicBezTo>
                    <a:pt x="42" y="13"/>
                    <a:pt x="42" y="13"/>
                    <a:pt x="42" y="13"/>
                  </a:cubicBezTo>
                  <a:cubicBezTo>
                    <a:pt x="42" y="13"/>
                    <a:pt x="42" y="13"/>
                    <a:pt x="42" y="13"/>
                  </a:cubicBezTo>
                  <a:cubicBezTo>
                    <a:pt x="41" y="14"/>
                    <a:pt x="41" y="14"/>
                    <a:pt x="41" y="14"/>
                  </a:cubicBezTo>
                  <a:cubicBezTo>
                    <a:pt x="41" y="14"/>
                    <a:pt x="40" y="14"/>
                    <a:pt x="40" y="14"/>
                  </a:cubicBezTo>
                  <a:cubicBezTo>
                    <a:pt x="39" y="15"/>
                    <a:pt x="38" y="16"/>
                    <a:pt x="38" y="16"/>
                  </a:cubicBezTo>
                  <a:cubicBezTo>
                    <a:pt x="38" y="16"/>
                    <a:pt x="37" y="16"/>
                    <a:pt x="37" y="17"/>
                  </a:cubicBezTo>
                  <a:cubicBezTo>
                    <a:pt x="36" y="17"/>
                    <a:pt x="36" y="17"/>
                    <a:pt x="36" y="17"/>
                  </a:cubicBezTo>
                  <a:cubicBezTo>
                    <a:pt x="36" y="17"/>
                    <a:pt x="36" y="17"/>
                    <a:pt x="36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3"/>
                    <a:pt x="36" y="11"/>
                    <a:pt x="37" y="9"/>
                  </a:cubicBezTo>
                  <a:cubicBezTo>
                    <a:pt x="37" y="6"/>
                    <a:pt x="37" y="6"/>
                    <a:pt x="37" y="6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4"/>
                    <a:pt x="37" y="4"/>
                    <a:pt x="37" y="4"/>
                  </a:cubicBezTo>
                  <a:cubicBezTo>
                    <a:pt x="37" y="4"/>
                    <a:pt x="37" y="4"/>
                    <a:pt x="37" y="4"/>
                  </a:cubicBezTo>
                  <a:cubicBezTo>
                    <a:pt x="37" y="4"/>
                    <a:pt x="37" y="3"/>
                    <a:pt x="37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5" y="2"/>
                    <a:pt x="35" y="1"/>
                    <a:pt x="35" y="1"/>
                  </a:cubicBezTo>
                  <a:cubicBezTo>
                    <a:pt x="34" y="1"/>
                    <a:pt x="34" y="1"/>
                    <a:pt x="34" y="1"/>
                  </a:cubicBezTo>
                  <a:cubicBezTo>
                    <a:pt x="34" y="1"/>
                    <a:pt x="34" y="1"/>
                    <a:pt x="34" y="1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1" y="0"/>
                    <a:pt x="31" y="0"/>
                    <a:pt x="31" y="1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5"/>
                    <a:pt x="26" y="5"/>
                    <a:pt x="26" y="6"/>
                  </a:cubicBezTo>
                  <a:cubicBezTo>
                    <a:pt x="26" y="6"/>
                    <a:pt x="26" y="7"/>
                    <a:pt x="25" y="7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5" y="6"/>
                    <a:pt x="25" y="6"/>
                    <a:pt x="24" y="6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4"/>
                    <a:pt x="22" y="4"/>
                    <a:pt x="21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5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8" y="7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8"/>
                    <a:pt x="17" y="8"/>
                    <a:pt x="17" y="9"/>
                  </a:cubicBezTo>
                  <a:cubicBezTo>
                    <a:pt x="17" y="9"/>
                    <a:pt x="17" y="10"/>
                    <a:pt x="17" y="11"/>
                  </a:cubicBezTo>
                  <a:cubicBezTo>
                    <a:pt x="16" y="11"/>
                    <a:pt x="16" y="12"/>
                    <a:pt x="16" y="12"/>
                  </a:cubicBezTo>
                  <a:cubicBezTo>
                    <a:pt x="16" y="14"/>
                    <a:pt x="17" y="16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6" y="19"/>
                    <a:pt x="16" y="19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6" y="21"/>
                    <a:pt x="16" y="22"/>
                    <a:pt x="16" y="23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7"/>
                    <a:pt x="16" y="27"/>
                  </a:cubicBezTo>
                  <a:cubicBezTo>
                    <a:pt x="16" y="29"/>
                    <a:pt x="16" y="30"/>
                    <a:pt x="16" y="32"/>
                  </a:cubicBezTo>
                  <a:cubicBezTo>
                    <a:pt x="15" y="32"/>
                    <a:pt x="13" y="33"/>
                    <a:pt x="13" y="34"/>
                  </a:cubicBezTo>
                  <a:cubicBezTo>
                    <a:pt x="12" y="34"/>
                    <a:pt x="12" y="34"/>
                    <a:pt x="12" y="34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9" y="37"/>
                    <a:pt x="9" y="37"/>
                    <a:pt x="9" y="37"/>
                  </a:cubicBezTo>
                  <a:lnTo>
                    <a:pt x="8" y="39"/>
                  </a:ln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8" name="Freeform 47"/>
            <p:cNvSpPr>
              <a:spLocks/>
            </p:cNvSpPr>
            <p:nvPr userDrawn="1"/>
          </p:nvSpPr>
          <p:spPr bwMode="auto">
            <a:xfrm>
              <a:off x="6461125" y="10226361"/>
              <a:ext cx="247650" cy="247650"/>
            </a:xfrm>
            <a:custGeom>
              <a:avLst/>
              <a:gdLst>
                <a:gd name="T0" fmla="*/ 43 w 64"/>
                <a:gd name="T1" fmla="*/ 12 h 64"/>
                <a:gd name="T2" fmla="*/ 41 w 64"/>
                <a:gd name="T3" fmla="*/ 15 h 64"/>
                <a:gd name="T4" fmla="*/ 40 w 64"/>
                <a:gd name="T5" fmla="*/ 20 h 64"/>
                <a:gd name="T6" fmla="*/ 39 w 64"/>
                <a:gd name="T7" fmla="*/ 20 h 64"/>
                <a:gd name="T8" fmla="*/ 39 w 64"/>
                <a:gd name="T9" fmla="*/ 17 h 64"/>
                <a:gd name="T10" fmla="*/ 43 w 64"/>
                <a:gd name="T11" fmla="*/ 7 h 64"/>
                <a:gd name="T12" fmla="*/ 43 w 64"/>
                <a:gd name="T13" fmla="*/ 4 h 64"/>
                <a:gd name="T14" fmla="*/ 39 w 64"/>
                <a:gd name="T15" fmla="*/ 1 h 64"/>
                <a:gd name="T16" fmla="*/ 33 w 64"/>
                <a:gd name="T17" fmla="*/ 1 h 64"/>
                <a:gd name="T18" fmla="*/ 23 w 64"/>
                <a:gd name="T19" fmla="*/ 4 h 64"/>
                <a:gd name="T20" fmla="*/ 19 w 64"/>
                <a:gd name="T21" fmla="*/ 4 h 64"/>
                <a:gd name="T22" fmla="*/ 17 w 64"/>
                <a:gd name="T23" fmla="*/ 5 h 64"/>
                <a:gd name="T24" fmla="*/ 15 w 64"/>
                <a:gd name="T25" fmla="*/ 9 h 64"/>
                <a:gd name="T26" fmla="*/ 12 w 64"/>
                <a:gd name="T27" fmla="*/ 15 h 64"/>
                <a:gd name="T28" fmla="*/ 8 w 64"/>
                <a:gd name="T29" fmla="*/ 16 h 64"/>
                <a:gd name="T30" fmla="*/ 4 w 64"/>
                <a:gd name="T31" fmla="*/ 20 h 64"/>
                <a:gd name="T32" fmla="*/ 1 w 64"/>
                <a:gd name="T33" fmla="*/ 21 h 64"/>
                <a:gd name="T34" fmla="*/ 1 w 64"/>
                <a:gd name="T35" fmla="*/ 26 h 64"/>
                <a:gd name="T36" fmla="*/ 6 w 64"/>
                <a:gd name="T37" fmla="*/ 29 h 64"/>
                <a:gd name="T38" fmla="*/ 9 w 64"/>
                <a:gd name="T39" fmla="*/ 31 h 64"/>
                <a:gd name="T40" fmla="*/ 10 w 64"/>
                <a:gd name="T41" fmla="*/ 41 h 64"/>
                <a:gd name="T42" fmla="*/ 13 w 64"/>
                <a:gd name="T43" fmla="*/ 48 h 64"/>
                <a:gd name="T44" fmla="*/ 16 w 64"/>
                <a:gd name="T45" fmla="*/ 50 h 64"/>
                <a:gd name="T46" fmla="*/ 20 w 64"/>
                <a:gd name="T47" fmla="*/ 51 h 64"/>
                <a:gd name="T48" fmla="*/ 22 w 64"/>
                <a:gd name="T49" fmla="*/ 54 h 64"/>
                <a:gd name="T50" fmla="*/ 26 w 64"/>
                <a:gd name="T51" fmla="*/ 54 h 64"/>
                <a:gd name="T52" fmla="*/ 31 w 64"/>
                <a:gd name="T53" fmla="*/ 55 h 64"/>
                <a:gd name="T54" fmla="*/ 33 w 64"/>
                <a:gd name="T55" fmla="*/ 58 h 64"/>
                <a:gd name="T56" fmla="*/ 36 w 64"/>
                <a:gd name="T57" fmla="*/ 62 h 64"/>
                <a:gd name="T58" fmla="*/ 39 w 64"/>
                <a:gd name="T59" fmla="*/ 64 h 64"/>
                <a:gd name="T60" fmla="*/ 45 w 64"/>
                <a:gd name="T61" fmla="*/ 64 h 64"/>
                <a:gd name="T62" fmla="*/ 52 w 64"/>
                <a:gd name="T63" fmla="*/ 62 h 64"/>
                <a:gd name="T64" fmla="*/ 57 w 64"/>
                <a:gd name="T65" fmla="*/ 60 h 64"/>
                <a:gd name="T66" fmla="*/ 62 w 64"/>
                <a:gd name="T67" fmla="*/ 50 h 64"/>
                <a:gd name="T68" fmla="*/ 62 w 64"/>
                <a:gd name="T69" fmla="*/ 46 h 64"/>
                <a:gd name="T70" fmla="*/ 58 w 64"/>
                <a:gd name="T71" fmla="*/ 43 h 64"/>
                <a:gd name="T72" fmla="*/ 56 w 64"/>
                <a:gd name="T73" fmla="*/ 41 h 64"/>
                <a:gd name="T74" fmla="*/ 55 w 64"/>
                <a:gd name="T75" fmla="*/ 39 h 64"/>
                <a:gd name="T76" fmla="*/ 55 w 64"/>
                <a:gd name="T77" fmla="*/ 38 h 64"/>
                <a:gd name="T78" fmla="*/ 58 w 64"/>
                <a:gd name="T79" fmla="*/ 38 h 64"/>
                <a:gd name="T80" fmla="*/ 60 w 64"/>
                <a:gd name="T81" fmla="*/ 37 h 64"/>
                <a:gd name="T82" fmla="*/ 62 w 64"/>
                <a:gd name="T83" fmla="*/ 35 h 64"/>
                <a:gd name="T84" fmla="*/ 63 w 64"/>
                <a:gd name="T85" fmla="*/ 31 h 64"/>
                <a:gd name="T86" fmla="*/ 63 w 64"/>
                <a:gd name="T87" fmla="*/ 28 h 64"/>
                <a:gd name="T88" fmla="*/ 63 w 64"/>
                <a:gd name="T89" fmla="*/ 20 h 64"/>
                <a:gd name="T90" fmla="*/ 62 w 64"/>
                <a:gd name="T91" fmla="*/ 15 h 64"/>
                <a:gd name="T92" fmla="*/ 60 w 64"/>
                <a:gd name="T93" fmla="*/ 13 h 64"/>
                <a:gd name="T94" fmla="*/ 54 w 64"/>
                <a:gd name="T95" fmla="*/ 8 h 64"/>
                <a:gd name="T96" fmla="*/ 51 w 64"/>
                <a:gd name="T97" fmla="*/ 7 h 64"/>
                <a:gd name="T98" fmla="*/ 44 w 64"/>
                <a:gd name="T99" fmla="*/ 11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64" h="64">
                  <a:moveTo>
                    <a:pt x="44" y="11"/>
                  </a:moveTo>
                  <a:cubicBezTo>
                    <a:pt x="44" y="11"/>
                    <a:pt x="44" y="11"/>
                    <a:pt x="43" y="11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2" y="13"/>
                    <a:pt x="42" y="13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2" y="14"/>
                    <a:pt x="41" y="14"/>
                    <a:pt x="41" y="15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41" y="17"/>
                    <a:pt x="41" y="18"/>
                    <a:pt x="41" y="20"/>
                  </a:cubicBezTo>
                  <a:cubicBezTo>
                    <a:pt x="41" y="20"/>
                    <a:pt x="41" y="20"/>
                    <a:pt x="41" y="20"/>
                  </a:cubicBezTo>
                  <a:cubicBezTo>
                    <a:pt x="41" y="20"/>
                    <a:pt x="41" y="20"/>
                    <a:pt x="41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20"/>
                    <a:pt x="40" y="21"/>
                    <a:pt x="40" y="21"/>
                  </a:cubicBezTo>
                  <a:cubicBezTo>
                    <a:pt x="39" y="20"/>
                    <a:pt x="39" y="20"/>
                    <a:pt x="39" y="20"/>
                  </a:cubicBezTo>
                  <a:cubicBezTo>
                    <a:pt x="39" y="20"/>
                    <a:pt x="39" y="20"/>
                    <a:pt x="39" y="20"/>
                  </a:cubicBezTo>
                  <a:cubicBezTo>
                    <a:pt x="39" y="20"/>
                    <a:pt x="39" y="20"/>
                    <a:pt x="39" y="20"/>
                  </a:cubicBezTo>
                  <a:cubicBezTo>
                    <a:pt x="39" y="20"/>
                    <a:pt x="39" y="19"/>
                    <a:pt x="39" y="19"/>
                  </a:cubicBezTo>
                  <a:cubicBezTo>
                    <a:pt x="39" y="18"/>
                    <a:pt x="39" y="18"/>
                    <a:pt x="39" y="18"/>
                  </a:cubicBezTo>
                  <a:cubicBezTo>
                    <a:pt x="39" y="18"/>
                    <a:pt x="39" y="18"/>
                    <a:pt x="39" y="18"/>
                  </a:cubicBezTo>
                  <a:cubicBezTo>
                    <a:pt x="39" y="17"/>
                    <a:pt x="39" y="17"/>
                    <a:pt x="39" y="17"/>
                  </a:cubicBezTo>
                  <a:cubicBezTo>
                    <a:pt x="39" y="16"/>
                    <a:pt x="39" y="16"/>
                    <a:pt x="39" y="16"/>
                  </a:cubicBezTo>
                  <a:cubicBezTo>
                    <a:pt x="40" y="14"/>
                    <a:pt x="41" y="12"/>
                    <a:pt x="42" y="10"/>
                  </a:cubicBezTo>
                  <a:cubicBezTo>
                    <a:pt x="42" y="7"/>
                    <a:pt x="42" y="7"/>
                    <a:pt x="42" y="7"/>
                  </a:cubicBezTo>
                  <a:cubicBezTo>
                    <a:pt x="43" y="7"/>
                    <a:pt x="43" y="7"/>
                    <a:pt x="43" y="7"/>
                  </a:cubicBezTo>
                  <a:cubicBezTo>
                    <a:pt x="43" y="7"/>
                    <a:pt x="43" y="7"/>
                    <a:pt x="43" y="6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43" y="3"/>
                    <a:pt x="42" y="3"/>
                    <a:pt x="42" y="3"/>
                  </a:cubicBezTo>
                  <a:cubicBezTo>
                    <a:pt x="40" y="2"/>
                    <a:pt x="40" y="2"/>
                    <a:pt x="40" y="2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38" y="1"/>
                    <a:pt x="38" y="1"/>
                    <a:pt x="38" y="1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3" y="1"/>
                    <a:pt x="33" y="1"/>
                    <a:pt x="33" y="1"/>
                  </a:cubicBezTo>
                  <a:cubicBezTo>
                    <a:pt x="32" y="1"/>
                    <a:pt x="32" y="1"/>
                    <a:pt x="31" y="1"/>
                  </a:cubicBezTo>
                  <a:cubicBezTo>
                    <a:pt x="30" y="1"/>
                    <a:pt x="30" y="1"/>
                    <a:pt x="29" y="2"/>
                  </a:cubicBezTo>
                  <a:cubicBezTo>
                    <a:pt x="28" y="2"/>
                    <a:pt x="26" y="3"/>
                    <a:pt x="25" y="4"/>
                  </a:cubicBezTo>
                  <a:cubicBezTo>
                    <a:pt x="24" y="4"/>
                    <a:pt x="24" y="4"/>
                    <a:pt x="23" y="4"/>
                  </a:cubicBezTo>
                  <a:cubicBezTo>
                    <a:pt x="23" y="4"/>
                    <a:pt x="22" y="4"/>
                    <a:pt x="21" y="4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5" y="8"/>
                    <a:pt x="15" y="9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1"/>
                    <a:pt x="14" y="14"/>
                    <a:pt x="14" y="14"/>
                  </a:cubicBezTo>
                  <a:cubicBezTo>
                    <a:pt x="14" y="15"/>
                    <a:pt x="13" y="15"/>
                    <a:pt x="13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1" y="15"/>
                    <a:pt x="11" y="15"/>
                    <a:pt x="10" y="15"/>
                  </a:cubicBezTo>
                  <a:cubicBezTo>
                    <a:pt x="10" y="15"/>
                    <a:pt x="10" y="15"/>
                    <a:pt x="9" y="16"/>
                  </a:cubicBezTo>
                  <a:cubicBezTo>
                    <a:pt x="9" y="16"/>
                    <a:pt x="9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7" y="16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19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3" y="20"/>
                  </a:cubicBezTo>
                  <a:cubicBezTo>
                    <a:pt x="3" y="20"/>
                    <a:pt x="2" y="20"/>
                    <a:pt x="1" y="21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1" y="22"/>
                    <a:pt x="0" y="22"/>
                    <a:pt x="0" y="24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4" y="29"/>
                    <a:pt x="5" y="29"/>
                    <a:pt x="6" y="29"/>
                  </a:cubicBezTo>
                  <a:cubicBezTo>
                    <a:pt x="6" y="30"/>
                    <a:pt x="7" y="30"/>
                    <a:pt x="7" y="30"/>
                  </a:cubicBezTo>
                  <a:cubicBezTo>
                    <a:pt x="7" y="30"/>
                    <a:pt x="8" y="31"/>
                    <a:pt x="8" y="31"/>
                  </a:cubicBezTo>
                  <a:cubicBezTo>
                    <a:pt x="8" y="31"/>
                    <a:pt x="8" y="31"/>
                    <a:pt x="9" y="31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9" y="32"/>
                    <a:pt x="9" y="34"/>
                    <a:pt x="9" y="35"/>
                  </a:cubicBezTo>
                  <a:cubicBezTo>
                    <a:pt x="9" y="36"/>
                    <a:pt x="9" y="38"/>
                    <a:pt x="9" y="39"/>
                  </a:cubicBezTo>
                  <a:cubicBezTo>
                    <a:pt x="9" y="40"/>
                    <a:pt x="9" y="40"/>
                    <a:pt x="9" y="41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10" y="42"/>
                    <a:pt x="10" y="43"/>
                    <a:pt x="10" y="43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12" y="46"/>
                    <a:pt x="12" y="46"/>
                    <a:pt x="13" y="47"/>
                  </a:cubicBezTo>
                  <a:cubicBezTo>
                    <a:pt x="13" y="47"/>
                    <a:pt x="13" y="47"/>
                    <a:pt x="13" y="48"/>
                  </a:cubicBezTo>
                  <a:cubicBezTo>
                    <a:pt x="13" y="48"/>
                    <a:pt x="13" y="48"/>
                    <a:pt x="14" y="49"/>
                  </a:cubicBezTo>
                  <a:cubicBezTo>
                    <a:pt x="14" y="49"/>
                    <a:pt x="14" y="49"/>
                    <a:pt x="15" y="49"/>
                  </a:cubicBezTo>
                  <a:cubicBezTo>
                    <a:pt x="15" y="50"/>
                    <a:pt x="15" y="50"/>
                    <a:pt x="16" y="50"/>
                  </a:cubicBezTo>
                  <a:cubicBezTo>
                    <a:pt x="16" y="50"/>
                    <a:pt x="16" y="50"/>
                    <a:pt x="16" y="50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8" y="51"/>
                  </a:cubicBezTo>
                  <a:cubicBezTo>
                    <a:pt x="18" y="51"/>
                    <a:pt x="18" y="51"/>
                    <a:pt x="18" y="51"/>
                  </a:cubicBezTo>
                  <a:cubicBezTo>
                    <a:pt x="19" y="51"/>
                    <a:pt x="19" y="51"/>
                    <a:pt x="20" y="51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1" y="53"/>
                    <a:pt x="21" y="53"/>
                    <a:pt x="21" y="53"/>
                  </a:cubicBezTo>
                  <a:cubicBezTo>
                    <a:pt x="21" y="53"/>
                    <a:pt x="22" y="53"/>
                    <a:pt x="22" y="53"/>
                  </a:cubicBezTo>
                  <a:cubicBezTo>
                    <a:pt x="22" y="53"/>
                    <a:pt x="22" y="53"/>
                    <a:pt x="22" y="54"/>
                  </a:cubicBezTo>
                  <a:cubicBezTo>
                    <a:pt x="23" y="54"/>
                    <a:pt x="23" y="54"/>
                    <a:pt x="23" y="54"/>
                  </a:cubicBezTo>
                  <a:cubicBezTo>
                    <a:pt x="24" y="54"/>
                    <a:pt x="24" y="54"/>
                    <a:pt x="24" y="54"/>
                  </a:cubicBezTo>
                  <a:cubicBezTo>
                    <a:pt x="24" y="54"/>
                    <a:pt x="24" y="54"/>
                    <a:pt x="25" y="54"/>
                  </a:cubicBezTo>
                  <a:cubicBezTo>
                    <a:pt x="25" y="54"/>
                    <a:pt x="25" y="54"/>
                    <a:pt x="26" y="54"/>
                  </a:cubicBezTo>
                  <a:cubicBezTo>
                    <a:pt x="26" y="54"/>
                    <a:pt x="26" y="54"/>
                    <a:pt x="26" y="54"/>
                  </a:cubicBezTo>
                  <a:cubicBezTo>
                    <a:pt x="26" y="55"/>
                    <a:pt x="27" y="55"/>
                    <a:pt x="28" y="55"/>
                  </a:cubicBezTo>
                  <a:cubicBezTo>
                    <a:pt x="29" y="55"/>
                    <a:pt x="29" y="55"/>
                    <a:pt x="30" y="55"/>
                  </a:cubicBezTo>
                  <a:cubicBezTo>
                    <a:pt x="30" y="55"/>
                    <a:pt x="30" y="55"/>
                    <a:pt x="31" y="55"/>
                  </a:cubicBezTo>
                  <a:cubicBezTo>
                    <a:pt x="31" y="55"/>
                    <a:pt x="31" y="55"/>
                    <a:pt x="31" y="55"/>
                  </a:cubicBezTo>
                  <a:cubicBezTo>
                    <a:pt x="31" y="56"/>
                    <a:pt x="32" y="56"/>
                    <a:pt x="32" y="56"/>
                  </a:cubicBezTo>
                  <a:cubicBezTo>
                    <a:pt x="32" y="56"/>
                    <a:pt x="32" y="56"/>
                    <a:pt x="32" y="56"/>
                  </a:cubicBezTo>
                  <a:cubicBezTo>
                    <a:pt x="32" y="57"/>
                    <a:pt x="33" y="57"/>
                    <a:pt x="33" y="58"/>
                  </a:cubicBezTo>
                  <a:cubicBezTo>
                    <a:pt x="33" y="59"/>
                    <a:pt x="33" y="59"/>
                    <a:pt x="33" y="59"/>
                  </a:cubicBezTo>
                  <a:cubicBezTo>
                    <a:pt x="33" y="59"/>
                    <a:pt x="34" y="60"/>
                    <a:pt x="34" y="60"/>
                  </a:cubicBezTo>
                  <a:cubicBezTo>
                    <a:pt x="34" y="60"/>
                    <a:pt x="34" y="60"/>
                    <a:pt x="34" y="61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6" y="63"/>
                    <a:pt x="36" y="63"/>
                    <a:pt x="37" y="63"/>
                  </a:cubicBezTo>
                  <a:cubicBezTo>
                    <a:pt x="37" y="63"/>
                    <a:pt x="37" y="63"/>
                    <a:pt x="37" y="63"/>
                  </a:cubicBezTo>
                  <a:cubicBezTo>
                    <a:pt x="38" y="63"/>
                    <a:pt x="38" y="63"/>
                    <a:pt x="38" y="63"/>
                  </a:cubicBezTo>
                  <a:cubicBezTo>
                    <a:pt x="39" y="64"/>
                    <a:pt x="39" y="64"/>
                    <a:pt x="39" y="64"/>
                  </a:cubicBezTo>
                  <a:cubicBezTo>
                    <a:pt x="39" y="64"/>
                    <a:pt x="39" y="64"/>
                    <a:pt x="39" y="64"/>
                  </a:cubicBezTo>
                  <a:cubicBezTo>
                    <a:pt x="44" y="64"/>
                    <a:pt x="44" y="64"/>
                    <a:pt x="44" y="64"/>
                  </a:cubicBezTo>
                  <a:cubicBezTo>
                    <a:pt x="44" y="64"/>
                    <a:pt x="44" y="64"/>
                    <a:pt x="45" y="64"/>
                  </a:cubicBezTo>
                  <a:cubicBezTo>
                    <a:pt x="45" y="64"/>
                    <a:pt x="45" y="64"/>
                    <a:pt x="45" y="64"/>
                  </a:cubicBezTo>
                  <a:cubicBezTo>
                    <a:pt x="48" y="63"/>
                    <a:pt x="48" y="63"/>
                    <a:pt x="48" y="63"/>
                  </a:cubicBezTo>
                  <a:cubicBezTo>
                    <a:pt x="49" y="62"/>
                    <a:pt x="49" y="62"/>
                    <a:pt x="50" y="62"/>
                  </a:cubicBezTo>
                  <a:cubicBezTo>
                    <a:pt x="50" y="62"/>
                    <a:pt x="50" y="62"/>
                    <a:pt x="50" y="62"/>
                  </a:cubicBezTo>
                  <a:cubicBezTo>
                    <a:pt x="51" y="62"/>
                    <a:pt x="52" y="62"/>
                    <a:pt x="52" y="62"/>
                  </a:cubicBezTo>
                  <a:cubicBezTo>
                    <a:pt x="55" y="62"/>
                    <a:pt x="55" y="62"/>
                    <a:pt x="55" y="62"/>
                  </a:cubicBezTo>
                  <a:cubicBezTo>
                    <a:pt x="55" y="62"/>
                    <a:pt x="55" y="62"/>
                    <a:pt x="55" y="62"/>
                  </a:cubicBezTo>
                  <a:cubicBezTo>
                    <a:pt x="55" y="62"/>
                    <a:pt x="56" y="62"/>
                    <a:pt x="56" y="61"/>
                  </a:cubicBezTo>
                  <a:cubicBezTo>
                    <a:pt x="56" y="61"/>
                    <a:pt x="56" y="61"/>
                    <a:pt x="57" y="60"/>
                  </a:cubicBezTo>
                  <a:cubicBezTo>
                    <a:pt x="58" y="58"/>
                    <a:pt x="58" y="58"/>
                    <a:pt x="58" y="58"/>
                  </a:cubicBezTo>
                  <a:cubicBezTo>
                    <a:pt x="60" y="54"/>
                    <a:pt x="60" y="54"/>
                    <a:pt x="60" y="54"/>
                  </a:cubicBezTo>
                  <a:cubicBezTo>
                    <a:pt x="60" y="53"/>
                    <a:pt x="61" y="53"/>
                    <a:pt x="61" y="52"/>
                  </a:cubicBezTo>
                  <a:cubicBezTo>
                    <a:pt x="62" y="52"/>
                    <a:pt x="62" y="51"/>
                    <a:pt x="62" y="50"/>
                  </a:cubicBezTo>
                  <a:cubicBezTo>
                    <a:pt x="63" y="49"/>
                    <a:pt x="63" y="49"/>
                    <a:pt x="63" y="49"/>
                  </a:cubicBezTo>
                  <a:cubicBezTo>
                    <a:pt x="63" y="47"/>
                    <a:pt x="63" y="47"/>
                    <a:pt x="63" y="47"/>
                  </a:cubicBezTo>
                  <a:cubicBezTo>
                    <a:pt x="63" y="47"/>
                    <a:pt x="63" y="47"/>
                    <a:pt x="63" y="47"/>
                  </a:cubicBezTo>
                  <a:cubicBezTo>
                    <a:pt x="62" y="46"/>
                    <a:pt x="62" y="46"/>
                    <a:pt x="62" y="46"/>
                  </a:cubicBezTo>
                  <a:cubicBezTo>
                    <a:pt x="60" y="44"/>
                    <a:pt x="60" y="44"/>
                    <a:pt x="60" y="44"/>
                  </a:cubicBezTo>
                  <a:cubicBezTo>
                    <a:pt x="60" y="44"/>
                    <a:pt x="60" y="44"/>
                    <a:pt x="60" y="44"/>
                  </a:cubicBezTo>
                  <a:cubicBezTo>
                    <a:pt x="60" y="44"/>
                    <a:pt x="60" y="44"/>
                    <a:pt x="59" y="44"/>
                  </a:cubicBezTo>
                  <a:cubicBezTo>
                    <a:pt x="59" y="43"/>
                    <a:pt x="59" y="43"/>
                    <a:pt x="58" y="43"/>
                  </a:cubicBezTo>
                  <a:cubicBezTo>
                    <a:pt x="58" y="43"/>
                    <a:pt x="58" y="43"/>
                    <a:pt x="57" y="42"/>
                  </a:cubicBezTo>
                  <a:cubicBezTo>
                    <a:pt x="56" y="42"/>
                    <a:pt x="56" y="42"/>
                    <a:pt x="56" y="42"/>
                  </a:cubicBezTo>
                  <a:cubicBezTo>
                    <a:pt x="56" y="42"/>
                    <a:pt x="56" y="42"/>
                    <a:pt x="56" y="42"/>
                  </a:cubicBezTo>
                  <a:cubicBezTo>
                    <a:pt x="56" y="41"/>
                    <a:pt x="56" y="41"/>
                    <a:pt x="56" y="41"/>
                  </a:cubicBezTo>
                  <a:cubicBezTo>
                    <a:pt x="55" y="41"/>
                    <a:pt x="55" y="41"/>
                    <a:pt x="55" y="41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6" y="38"/>
                    <a:pt x="56" y="38"/>
                  </a:cubicBezTo>
                  <a:cubicBezTo>
                    <a:pt x="56" y="38"/>
                    <a:pt x="57" y="38"/>
                    <a:pt x="58" y="38"/>
                  </a:cubicBezTo>
                  <a:cubicBezTo>
                    <a:pt x="58" y="37"/>
                    <a:pt x="58" y="37"/>
                    <a:pt x="58" y="37"/>
                  </a:cubicBezTo>
                  <a:cubicBezTo>
                    <a:pt x="59" y="37"/>
                    <a:pt x="59" y="37"/>
                    <a:pt x="59" y="37"/>
                  </a:cubicBezTo>
                  <a:cubicBezTo>
                    <a:pt x="59" y="37"/>
                    <a:pt x="59" y="37"/>
                    <a:pt x="60" y="37"/>
                  </a:cubicBezTo>
                  <a:cubicBezTo>
                    <a:pt x="60" y="37"/>
                    <a:pt x="60" y="37"/>
                    <a:pt x="60" y="37"/>
                  </a:cubicBezTo>
                  <a:cubicBezTo>
                    <a:pt x="61" y="36"/>
                    <a:pt x="61" y="36"/>
                    <a:pt x="61" y="36"/>
                  </a:cubicBezTo>
                  <a:cubicBezTo>
                    <a:pt x="61" y="36"/>
                    <a:pt x="61" y="36"/>
                    <a:pt x="61" y="36"/>
                  </a:cubicBezTo>
                  <a:cubicBezTo>
                    <a:pt x="61" y="35"/>
                    <a:pt x="61" y="35"/>
                    <a:pt x="61" y="35"/>
                  </a:cubicBezTo>
                  <a:cubicBezTo>
                    <a:pt x="62" y="35"/>
                    <a:pt x="62" y="35"/>
                    <a:pt x="62" y="35"/>
                  </a:cubicBezTo>
                  <a:cubicBezTo>
                    <a:pt x="63" y="33"/>
                    <a:pt x="63" y="33"/>
                    <a:pt x="63" y="33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31"/>
                    <a:pt x="63" y="31"/>
                    <a:pt x="63" y="31"/>
                  </a:cubicBezTo>
                  <a:cubicBezTo>
                    <a:pt x="63" y="31"/>
                    <a:pt x="63" y="31"/>
                    <a:pt x="63" y="31"/>
                  </a:cubicBezTo>
                  <a:cubicBezTo>
                    <a:pt x="63" y="30"/>
                    <a:pt x="63" y="30"/>
                    <a:pt x="63" y="30"/>
                  </a:cubicBezTo>
                  <a:cubicBezTo>
                    <a:pt x="63" y="30"/>
                    <a:pt x="63" y="29"/>
                    <a:pt x="63" y="29"/>
                  </a:cubicBezTo>
                  <a:cubicBezTo>
                    <a:pt x="63" y="28"/>
                    <a:pt x="63" y="28"/>
                    <a:pt x="63" y="28"/>
                  </a:cubicBezTo>
                  <a:cubicBezTo>
                    <a:pt x="63" y="28"/>
                    <a:pt x="63" y="28"/>
                    <a:pt x="63" y="28"/>
                  </a:cubicBezTo>
                  <a:cubicBezTo>
                    <a:pt x="63" y="27"/>
                    <a:pt x="63" y="26"/>
                    <a:pt x="63" y="25"/>
                  </a:cubicBezTo>
                  <a:cubicBezTo>
                    <a:pt x="63" y="24"/>
                    <a:pt x="63" y="24"/>
                    <a:pt x="64" y="23"/>
                  </a:cubicBezTo>
                  <a:cubicBezTo>
                    <a:pt x="64" y="21"/>
                    <a:pt x="64" y="21"/>
                    <a:pt x="64" y="21"/>
                  </a:cubicBezTo>
                  <a:cubicBezTo>
                    <a:pt x="63" y="20"/>
                    <a:pt x="63" y="20"/>
                    <a:pt x="63" y="20"/>
                  </a:cubicBezTo>
                  <a:cubicBezTo>
                    <a:pt x="63" y="18"/>
                    <a:pt x="63" y="18"/>
                    <a:pt x="63" y="18"/>
                  </a:cubicBezTo>
                  <a:cubicBezTo>
                    <a:pt x="63" y="17"/>
                    <a:pt x="63" y="17"/>
                    <a:pt x="63" y="17"/>
                  </a:cubicBezTo>
                  <a:cubicBezTo>
                    <a:pt x="62" y="16"/>
                    <a:pt x="62" y="16"/>
                    <a:pt x="62" y="16"/>
                  </a:cubicBezTo>
                  <a:cubicBezTo>
                    <a:pt x="62" y="15"/>
                    <a:pt x="62" y="15"/>
                    <a:pt x="62" y="15"/>
                  </a:cubicBezTo>
                  <a:cubicBezTo>
                    <a:pt x="61" y="15"/>
                    <a:pt x="61" y="15"/>
                    <a:pt x="61" y="15"/>
                  </a:cubicBezTo>
                  <a:cubicBezTo>
                    <a:pt x="61" y="14"/>
                    <a:pt x="61" y="14"/>
                    <a:pt x="61" y="14"/>
                  </a:cubicBezTo>
                  <a:cubicBezTo>
                    <a:pt x="60" y="13"/>
                    <a:pt x="60" y="13"/>
                    <a:pt x="60" y="13"/>
                  </a:cubicBezTo>
                  <a:cubicBezTo>
                    <a:pt x="60" y="13"/>
                    <a:pt x="60" y="13"/>
                    <a:pt x="60" y="13"/>
                  </a:cubicBezTo>
                  <a:cubicBezTo>
                    <a:pt x="60" y="12"/>
                    <a:pt x="60" y="12"/>
                    <a:pt x="60" y="12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6" y="9"/>
                    <a:pt x="56" y="9"/>
                    <a:pt x="56" y="9"/>
                  </a:cubicBezTo>
                  <a:cubicBezTo>
                    <a:pt x="54" y="8"/>
                    <a:pt x="54" y="8"/>
                    <a:pt x="54" y="8"/>
                  </a:cubicBezTo>
                  <a:cubicBezTo>
                    <a:pt x="52" y="7"/>
                    <a:pt x="52" y="7"/>
                    <a:pt x="52" y="7"/>
                  </a:cubicBezTo>
                  <a:cubicBezTo>
                    <a:pt x="52" y="7"/>
                    <a:pt x="52" y="7"/>
                    <a:pt x="52" y="7"/>
                  </a:cubicBezTo>
                  <a:cubicBezTo>
                    <a:pt x="52" y="7"/>
                    <a:pt x="51" y="7"/>
                    <a:pt x="51" y="7"/>
                  </a:cubicBezTo>
                  <a:cubicBezTo>
                    <a:pt x="51" y="7"/>
                    <a:pt x="51" y="7"/>
                    <a:pt x="51" y="7"/>
                  </a:cubicBezTo>
                  <a:cubicBezTo>
                    <a:pt x="50" y="7"/>
                    <a:pt x="50" y="7"/>
                    <a:pt x="50" y="7"/>
                  </a:cubicBezTo>
                  <a:cubicBezTo>
                    <a:pt x="50" y="7"/>
                    <a:pt x="50" y="8"/>
                    <a:pt x="50" y="8"/>
                  </a:cubicBezTo>
                  <a:cubicBezTo>
                    <a:pt x="49" y="8"/>
                    <a:pt x="48" y="9"/>
                    <a:pt x="47" y="9"/>
                  </a:cubicBezTo>
                  <a:cubicBezTo>
                    <a:pt x="46" y="10"/>
                    <a:pt x="45" y="10"/>
                    <a:pt x="44" y="11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9" name="Freeform 48"/>
            <p:cNvSpPr>
              <a:spLocks/>
            </p:cNvSpPr>
            <p:nvPr userDrawn="1"/>
          </p:nvSpPr>
          <p:spPr bwMode="auto">
            <a:xfrm>
              <a:off x="7246938" y="11112186"/>
              <a:ext cx="92075" cy="73025"/>
            </a:xfrm>
            <a:custGeom>
              <a:avLst/>
              <a:gdLst>
                <a:gd name="T0" fmla="*/ 5 w 24"/>
                <a:gd name="T1" fmla="*/ 1 h 19"/>
                <a:gd name="T2" fmla="*/ 3 w 24"/>
                <a:gd name="T3" fmla="*/ 1 h 19"/>
                <a:gd name="T4" fmla="*/ 1 w 24"/>
                <a:gd name="T5" fmla="*/ 2 h 19"/>
                <a:gd name="T6" fmla="*/ 2 w 24"/>
                <a:gd name="T7" fmla="*/ 7 h 19"/>
                <a:gd name="T8" fmla="*/ 3 w 24"/>
                <a:gd name="T9" fmla="*/ 9 h 19"/>
                <a:gd name="T10" fmla="*/ 2 w 24"/>
                <a:gd name="T11" fmla="*/ 11 h 19"/>
                <a:gd name="T12" fmla="*/ 0 w 24"/>
                <a:gd name="T13" fmla="*/ 15 h 19"/>
                <a:gd name="T14" fmla="*/ 4 w 24"/>
                <a:gd name="T15" fmla="*/ 17 h 19"/>
                <a:gd name="T16" fmla="*/ 8 w 24"/>
                <a:gd name="T17" fmla="*/ 18 h 19"/>
                <a:gd name="T18" fmla="*/ 14 w 24"/>
                <a:gd name="T19" fmla="*/ 19 h 19"/>
                <a:gd name="T20" fmla="*/ 22 w 24"/>
                <a:gd name="T21" fmla="*/ 12 h 19"/>
                <a:gd name="T22" fmla="*/ 23 w 24"/>
                <a:gd name="T23" fmla="*/ 2 h 19"/>
                <a:gd name="T24" fmla="*/ 19 w 24"/>
                <a:gd name="T25" fmla="*/ 0 h 19"/>
                <a:gd name="T26" fmla="*/ 11 w 24"/>
                <a:gd name="T27" fmla="*/ 3 h 19"/>
                <a:gd name="T28" fmla="*/ 5 w 24"/>
                <a:gd name="T29" fmla="*/ 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4" h="19">
                  <a:moveTo>
                    <a:pt x="5" y="1"/>
                  </a:moveTo>
                  <a:cubicBezTo>
                    <a:pt x="4" y="1"/>
                    <a:pt x="3" y="1"/>
                    <a:pt x="3" y="1"/>
                  </a:cubicBezTo>
                  <a:cubicBezTo>
                    <a:pt x="2" y="1"/>
                    <a:pt x="1" y="2"/>
                    <a:pt x="1" y="2"/>
                  </a:cubicBezTo>
                  <a:cubicBezTo>
                    <a:pt x="0" y="4"/>
                    <a:pt x="1" y="5"/>
                    <a:pt x="2" y="7"/>
                  </a:cubicBezTo>
                  <a:cubicBezTo>
                    <a:pt x="2" y="7"/>
                    <a:pt x="3" y="8"/>
                    <a:pt x="3" y="9"/>
                  </a:cubicBezTo>
                  <a:cubicBezTo>
                    <a:pt x="3" y="10"/>
                    <a:pt x="2" y="10"/>
                    <a:pt x="2" y="11"/>
                  </a:cubicBezTo>
                  <a:cubicBezTo>
                    <a:pt x="1" y="12"/>
                    <a:pt x="0" y="13"/>
                    <a:pt x="0" y="15"/>
                  </a:cubicBezTo>
                  <a:cubicBezTo>
                    <a:pt x="1" y="16"/>
                    <a:pt x="2" y="17"/>
                    <a:pt x="4" y="17"/>
                  </a:cubicBezTo>
                  <a:cubicBezTo>
                    <a:pt x="5" y="17"/>
                    <a:pt x="7" y="17"/>
                    <a:pt x="8" y="18"/>
                  </a:cubicBezTo>
                  <a:cubicBezTo>
                    <a:pt x="10" y="19"/>
                    <a:pt x="12" y="19"/>
                    <a:pt x="14" y="19"/>
                  </a:cubicBezTo>
                  <a:cubicBezTo>
                    <a:pt x="19" y="19"/>
                    <a:pt x="22" y="17"/>
                    <a:pt x="22" y="12"/>
                  </a:cubicBezTo>
                  <a:cubicBezTo>
                    <a:pt x="24" y="8"/>
                    <a:pt x="24" y="4"/>
                    <a:pt x="23" y="2"/>
                  </a:cubicBezTo>
                  <a:cubicBezTo>
                    <a:pt x="22" y="0"/>
                    <a:pt x="21" y="0"/>
                    <a:pt x="19" y="0"/>
                  </a:cubicBezTo>
                  <a:cubicBezTo>
                    <a:pt x="16" y="0"/>
                    <a:pt x="13" y="1"/>
                    <a:pt x="11" y="3"/>
                  </a:cubicBezTo>
                  <a:cubicBezTo>
                    <a:pt x="9" y="2"/>
                    <a:pt x="7" y="1"/>
                    <a:pt x="5" y="1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0" name="Freeform 49"/>
            <p:cNvSpPr>
              <a:spLocks/>
            </p:cNvSpPr>
            <p:nvPr userDrawn="1"/>
          </p:nvSpPr>
          <p:spPr bwMode="auto">
            <a:xfrm>
              <a:off x="5553075" y="9738999"/>
              <a:ext cx="80963" cy="46038"/>
            </a:xfrm>
            <a:custGeom>
              <a:avLst/>
              <a:gdLst>
                <a:gd name="T0" fmla="*/ 1 w 21"/>
                <a:gd name="T1" fmla="*/ 3 h 12"/>
                <a:gd name="T2" fmla="*/ 0 w 21"/>
                <a:gd name="T3" fmla="*/ 4 h 12"/>
                <a:gd name="T4" fmla="*/ 2 w 21"/>
                <a:gd name="T5" fmla="*/ 6 h 12"/>
                <a:gd name="T6" fmla="*/ 2 w 21"/>
                <a:gd name="T7" fmla="*/ 7 h 12"/>
                <a:gd name="T8" fmla="*/ 2 w 21"/>
                <a:gd name="T9" fmla="*/ 7 h 12"/>
                <a:gd name="T10" fmla="*/ 3 w 21"/>
                <a:gd name="T11" fmla="*/ 8 h 12"/>
                <a:gd name="T12" fmla="*/ 4 w 21"/>
                <a:gd name="T13" fmla="*/ 9 h 12"/>
                <a:gd name="T14" fmla="*/ 5 w 21"/>
                <a:gd name="T15" fmla="*/ 10 h 12"/>
                <a:gd name="T16" fmla="*/ 6 w 21"/>
                <a:gd name="T17" fmla="*/ 10 h 12"/>
                <a:gd name="T18" fmla="*/ 6 w 21"/>
                <a:gd name="T19" fmla="*/ 10 h 12"/>
                <a:gd name="T20" fmla="*/ 8 w 21"/>
                <a:gd name="T21" fmla="*/ 11 h 12"/>
                <a:gd name="T22" fmla="*/ 9 w 21"/>
                <a:gd name="T23" fmla="*/ 11 h 12"/>
                <a:gd name="T24" fmla="*/ 11 w 21"/>
                <a:gd name="T25" fmla="*/ 12 h 12"/>
                <a:gd name="T26" fmla="*/ 15 w 21"/>
                <a:gd name="T27" fmla="*/ 12 h 12"/>
                <a:gd name="T28" fmla="*/ 15 w 21"/>
                <a:gd name="T29" fmla="*/ 12 h 12"/>
                <a:gd name="T30" fmla="*/ 16 w 21"/>
                <a:gd name="T31" fmla="*/ 11 h 12"/>
                <a:gd name="T32" fmla="*/ 17 w 21"/>
                <a:gd name="T33" fmla="*/ 11 h 12"/>
                <a:gd name="T34" fmla="*/ 18 w 21"/>
                <a:gd name="T35" fmla="*/ 11 h 12"/>
                <a:gd name="T36" fmla="*/ 18 w 21"/>
                <a:gd name="T37" fmla="*/ 10 h 12"/>
                <a:gd name="T38" fmla="*/ 18 w 21"/>
                <a:gd name="T39" fmla="*/ 10 h 12"/>
                <a:gd name="T40" fmla="*/ 19 w 21"/>
                <a:gd name="T41" fmla="*/ 10 h 12"/>
                <a:gd name="T42" fmla="*/ 19 w 21"/>
                <a:gd name="T43" fmla="*/ 9 h 12"/>
                <a:gd name="T44" fmla="*/ 20 w 21"/>
                <a:gd name="T45" fmla="*/ 9 h 12"/>
                <a:gd name="T46" fmla="*/ 20 w 21"/>
                <a:gd name="T47" fmla="*/ 8 h 12"/>
                <a:gd name="T48" fmla="*/ 21 w 21"/>
                <a:gd name="T49" fmla="*/ 7 h 12"/>
                <a:gd name="T50" fmla="*/ 21 w 21"/>
                <a:gd name="T51" fmla="*/ 6 h 12"/>
                <a:gd name="T52" fmla="*/ 21 w 21"/>
                <a:gd name="T53" fmla="*/ 5 h 12"/>
                <a:gd name="T54" fmla="*/ 21 w 21"/>
                <a:gd name="T55" fmla="*/ 5 h 12"/>
                <a:gd name="T56" fmla="*/ 21 w 21"/>
                <a:gd name="T57" fmla="*/ 3 h 12"/>
                <a:gd name="T58" fmla="*/ 20 w 21"/>
                <a:gd name="T59" fmla="*/ 3 h 12"/>
                <a:gd name="T60" fmla="*/ 20 w 21"/>
                <a:gd name="T61" fmla="*/ 2 h 12"/>
                <a:gd name="T62" fmla="*/ 18 w 21"/>
                <a:gd name="T63" fmla="*/ 1 h 12"/>
                <a:gd name="T64" fmla="*/ 18 w 21"/>
                <a:gd name="T65" fmla="*/ 0 h 12"/>
                <a:gd name="T66" fmla="*/ 15 w 21"/>
                <a:gd name="T67" fmla="*/ 0 h 12"/>
                <a:gd name="T68" fmla="*/ 11 w 21"/>
                <a:gd name="T69" fmla="*/ 0 h 12"/>
                <a:gd name="T70" fmla="*/ 8 w 21"/>
                <a:gd name="T71" fmla="*/ 0 h 12"/>
                <a:gd name="T72" fmla="*/ 6 w 21"/>
                <a:gd name="T73" fmla="*/ 1 h 12"/>
                <a:gd name="T74" fmla="*/ 2 w 21"/>
                <a:gd name="T75" fmla="*/ 1 h 12"/>
                <a:gd name="T76" fmla="*/ 1 w 21"/>
                <a:gd name="T77" fmla="*/ 3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1" h="12">
                  <a:moveTo>
                    <a:pt x="1" y="3"/>
                  </a:moveTo>
                  <a:cubicBezTo>
                    <a:pt x="0" y="3"/>
                    <a:pt x="0" y="3"/>
                    <a:pt x="0" y="4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1"/>
                    <a:pt x="18" y="11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9" y="10"/>
                    <a:pt x="19" y="9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8" y="1"/>
                    <a:pt x="18" y="0"/>
                    <a:pt x="18" y="0"/>
                  </a:cubicBezTo>
                  <a:cubicBezTo>
                    <a:pt x="17" y="0"/>
                    <a:pt x="16" y="0"/>
                    <a:pt x="15" y="0"/>
                  </a:cubicBezTo>
                  <a:cubicBezTo>
                    <a:pt x="13" y="0"/>
                    <a:pt x="12" y="0"/>
                    <a:pt x="11" y="0"/>
                  </a:cubicBezTo>
                  <a:cubicBezTo>
                    <a:pt x="10" y="0"/>
                    <a:pt x="9" y="0"/>
                    <a:pt x="8" y="0"/>
                  </a:cubicBezTo>
                  <a:cubicBezTo>
                    <a:pt x="7" y="1"/>
                    <a:pt x="7" y="1"/>
                    <a:pt x="6" y="1"/>
                  </a:cubicBezTo>
                  <a:cubicBezTo>
                    <a:pt x="5" y="1"/>
                    <a:pt x="4" y="1"/>
                    <a:pt x="2" y="1"/>
                  </a:cubicBezTo>
                  <a:lnTo>
                    <a:pt x="1" y="3"/>
                  </a:ln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1" name="Freeform 50"/>
            <p:cNvSpPr>
              <a:spLocks/>
            </p:cNvSpPr>
            <p:nvPr userDrawn="1"/>
          </p:nvSpPr>
          <p:spPr bwMode="auto">
            <a:xfrm>
              <a:off x="8494713" y="10647049"/>
              <a:ext cx="74613" cy="69850"/>
            </a:xfrm>
            <a:custGeom>
              <a:avLst/>
              <a:gdLst>
                <a:gd name="T0" fmla="*/ 17 w 19"/>
                <a:gd name="T1" fmla="*/ 15 h 18"/>
                <a:gd name="T2" fmla="*/ 18 w 19"/>
                <a:gd name="T3" fmla="*/ 15 h 18"/>
                <a:gd name="T4" fmla="*/ 19 w 19"/>
                <a:gd name="T5" fmla="*/ 14 h 18"/>
                <a:gd name="T6" fmla="*/ 19 w 19"/>
                <a:gd name="T7" fmla="*/ 13 h 18"/>
                <a:gd name="T8" fmla="*/ 19 w 19"/>
                <a:gd name="T9" fmla="*/ 10 h 18"/>
                <a:gd name="T10" fmla="*/ 18 w 19"/>
                <a:gd name="T11" fmla="*/ 8 h 18"/>
                <a:gd name="T12" fmla="*/ 18 w 19"/>
                <a:gd name="T13" fmla="*/ 7 h 18"/>
                <a:gd name="T14" fmla="*/ 17 w 19"/>
                <a:gd name="T15" fmla="*/ 5 h 18"/>
                <a:gd name="T16" fmla="*/ 16 w 19"/>
                <a:gd name="T17" fmla="*/ 3 h 18"/>
                <a:gd name="T18" fmla="*/ 15 w 19"/>
                <a:gd name="T19" fmla="*/ 2 h 18"/>
                <a:gd name="T20" fmla="*/ 13 w 19"/>
                <a:gd name="T21" fmla="*/ 0 h 18"/>
                <a:gd name="T22" fmla="*/ 11 w 19"/>
                <a:gd name="T23" fmla="*/ 0 h 18"/>
                <a:gd name="T24" fmla="*/ 11 w 19"/>
                <a:gd name="T25" fmla="*/ 0 h 18"/>
                <a:gd name="T26" fmla="*/ 8 w 19"/>
                <a:gd name="T27" fmla="*/ 0 h 18"/>
                <a:gd name="T28" fmla="*/ 6 w 19"/>
                <a:gd name="T29" fmla="*/ 0 h 18"/>
                <a:gd name="T30" fmla="*/ 5 w 19"/>
                <a:gd name="T31" fmla="*/ 1 h 18"/>
                <a:gd name="T32" fmla="*/ 4 w 19"/>
                <a:gd name="T33" fmla="*/ 1 h 18"/>
                <a:gd name="T34" fmla="*/ 3 w 19"/>
                <a:gd name="T35" fmla="*/ 3 h 18"/>
                <a:gd name="T36" fmla="*/ 2 w 19"/>
                <a:gd name="T37" fmla="*/ 4 h 18"/>
                <a:gd name="T38" fmla="*/ 1 w 19"/>
                <a:gd name="T39" fmla="*/ 5 h 18"/>
                <a:gd name="T40" fmla="*/ 1 w 19"/>
                <a:gd name="T41" fmla="*/ 6 h 18"/>
                <a:gd name="T42" fmla="*/ 0 w 19"/>
                <a:gd name="T43" fmla="*/ 7 h 18"/>
                <a:gd name="T44" fmla="*/ 0 w 19"/>
                <a:gd name="T45" fmla="*/ 10 h 18"/>
                <a:gd name="T46" fmla="*/ 1 w 19"/>
                <a:gd name="T47" fmla="*/ 11 h 18"/>
                <a:gd name="T48" fmla="*/ 1 w 19"/>
                <a:gd name="T49" fmla="*/ 13 h 18"/>
                <a:gd name="T50" fmla="*/ 1 w 19"/>
                <a:gd name="T51" fmla="*/ 13 h 18"/>
                <a:gd name="T52" fmla="*/ 2 w 19"/>
                <a:gd name="T53" fmla="*/ 14 h 18"/>
                <a:gd name="T54" fmla="*/ 2 w 19"/>
                <a:gd name="T55" fmla="*/ 15 h 18"/>
                <a:gd name="T56" fmla="*/ 3 w 19"/>
                <a:gd name="T57" fmla="*/ 16 h 18"/>
                <a:gd name="T58" fmla="*/ 4 w 19"/>
                <a:gd name="T59" fmla="*/ 16 h 18"/>
                <a:gd name="T60" fmla="*/ 5 w 19"/>
                <a:gd name="T61" fmla="*/ 17 h 18"/>
                <a:gd name="T62" fmla="*/ 6 w 19"/>
                <a:gd name="T63" fmla="*/ 18 h 18"/>
                <a:gd name="T64" fmla="*/ 8 w 19"/>
                <a:gd name="T65" fmla="*/ 18 h 18"/>
                <a:gd name="T66" fmla="*/ 10 w 19"/>
                <a:gd name="T67" fmla="*/ 18 h 18"/>
                <a:gd name="T68" fmla="*/ 11 w 19"/>
                <a:gd name="T69" fmla="*/ 18 h 18"/>
                <a:gd name="T70" fmla="*/ 12 w 19"/>
                <a:gd name="T71" fmla="*/ 18 h 18"/>
                <a:gd name="T72" fmla="*/ 12 w 19"/>
                <a:gd name="T73" fmla="*/ 18 h 18"/>
                <a:gd name="T74" fmla="*/ 13 w 19"/>
                <a:gd name="T75" fmla="*/ 18 h 18"/>
                <a:gd name="T76" fmla="*/ 14 w 19"/>
                <a:gd name="T77" fmla="*/ 18 h 18"/>
                <a:gd name="T78" fmla="*/ 15 w 19"/>
                <a:gd name="T79" fmla="*/ 17 h 18"/>
                <a:gd name="T80" fmla="*/ 15 w 19"/>
                <a:gd name="T81" fmla="*/ 17 h 18"/>
                <a:gd name="T82" fmla="*/ 16 w 19"/>
                <a:gd name="T83" fmla="*/ 16 h 18"/>
                <a:gd name="T84" fmla="*/ 17 w 19"/>
                <a:gd name="T85" fmla="*/ 15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9" h="18">
                  <a:moveTo>
                    <a:pt x="17" y="15"/>
                  </a:moveTo>
                  <a:cubicBezTo>
                    <a:pt x="18" y="15"/>
                    <a:pt x="18" y="15"/>
                    <a:pt x="18" y="15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9" y="14"/>
                    <a:pt x="19" y="13"/>
                    <a:pt x="19" y="13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8"/>
                    <a:pt x="11" y="18"/>
                    <a:pt x="12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6" y="16"/>
                    <a:pt x="16" y="16"/>
                    <a:pt x="16" y="16"/>
                  </a:cubicBezTo>
                  <a:lnTo>
                    <a:pt x="17" y="15"/>
                  </a:ln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2" name="Freeform 51"/>
            <p:cNvSpPr>
              <a:spLocks/>
            </p:cNvSpPr>
            <p:nvPr userDrawn="1"/>
          </p:nvSpPr>
          <p:spPr bwMode="auto">
            <a:xfrm>
              <a:off x="8556625" y="10654986"/>
              <a:ext cx="193675" cy="147638"/>
            </a:xfrm>
            <a:custGeom>
              <a:avLst/>
              <a:gdLst>
                <a:gd name="T0" fmla="*/ 1 w 50"/>
                <a:gd name="T1" fmla="*/ 36 h 38"/>
                <a:gd name="T2" fmla="*/ 3 w 50"/>
                <a:gd name="T3" fmla="*/ 37 h 38"/>
                <a:gd name="T4" fmla="*/ 4 w 50"/>
                <a:gd name="T5" fmla="*/ 38 h 38"/>
                <a:gd name="T6" fmla="*/ 6 w 50"/>
                <a:gd name="T7" fmla="*/ 38 h 38"/>
                <a:gd name="T8" fmla="*/ 9 w 50"/>
                <a:gd name="T9" fmla="*/ 37 h 38"/>
                <a:gd name="T10" fmla="*/ 17 w 50"/>
                <a:gd name="T11" fmla="*/ 32 h 38"/>
                <a:gd name="T12" fmla="*/ 21 w 50"/>
                <a:gd name="T13" fmla="*/ 34 h 38"/>
                <a:gd name="T14" fmla="*/ 23 w 50"/>
                <a:gd name="T15" fmla="*/ 34 h 38"/>
                <a:gd name="T16" fmla="*/ 24 w 50"/>
                <a:gd name="T17" fmla="*/ 34 h 38"/>
                <a:gd name="T18" fmla="*/ 32 w 50"/>
                <a:gd name="T19" fmla="*/ 29 h 38"/>
                <a:gd name="T20" fmla="*/ 37 w 50"/>
                <a:gd name="T21" fmla="*/ 25 h 38"/>
                <a:gd name="T22" fmla="*/ 41 w 50"/>
                <a:gd name="T23" fmla="*/ 24 h 38"/>
                <a:gd name="T24" fmla="*/ 45 w 50"/>
                <a:gd name="T25" fmla="*/ 24 h 38"/>
                <a:gd name="T26" fmla="*/ 46 w 50"/>
                <a:gd name="T27" fmla="*/ 23 h 38"/>
                <a:gd name="T28" fmla="*/ 48 w 50"/>
                <a:gd name="T29" fmla="*/ 21 h 38"/>
                <a:gd name="T30" fmla="*/ 50 w 50"/>
                <a:gd name="T31" fmla="*/ 19 h 38"/>
                <a:gd name="T32" fmla="*/ 49 w 50"/>
                <a:gd name="T33" fmla="*/ 16 h 38"/>
                <a:gd name="T34" fmla="*/ 48 w 50"/>
                <a:gd name="T35" fmla="*/ 14 h 38"/>
                <a:gd name="T36" fmla="*/ 45 w 50"/>
                <a:gd name="T37" fmla="*/ 12 h 38"/>
                <a:gd name="T38" fmla="*/ 43 w 50"/>
                <a:gd name="T39" fmla="*/ 11 h 38"/>
                <a:gd name="T40" fmla="*/ 42 w 50"/>
                <a:gd name="T41" fmla="*/ 9 h 38"/>
                <a:gd name="T42" fmla="*/ 40 w 50"/>
                <a:gd name="T43" fmla="*/ 7 h 38"/>
                <a:gd name="T44" fmla="*/ 36 w 50"/>
                <a:gd name="T45" fmla="*/ 5 h 38"/>
                <a:gd name="T46" fmla="*/ 30 w 50"/>
                <a:gd name="T47" fmla="*/ 3 h 38"/>
                <a:gd name="T48" fmla="*/ 29 w 50"/>
                <a:gd name="T49" fmla="*/ 2 h 38"/>
                <a:gd name="T50" fmla="*/ 26 w 50"/>
                <a:gd name="T51" fmla="*/ 0 h 38"/>
                <a:gd name="T52" fmla="*/ 24 w 50"/>
                <a:gd name="T53" fmla="*/ 0 h 38"/>
                <a:gd name="T54" fmla="*/ 19 w 50"/>
                <a:gd name="T55" fmla="*/ 1 h 38"/>
                <a:gd name="T56" fmla="*/ 14 w 50"/>
                <a:gd name="T57" fmla="*/ 1 h 38"/>
                <a:gd name="T58" fmla="*/ 12 w 50"/>
                <a:gd name="T59" fmla="*/ 1 h 38"/>
                <a:gd name="T60" fmla="*/ 9 w 50"/>
                <a:gd name="T61" fmla="*/ 1 h 38"/>
                <a:gd name="T62" fmla="*/ 6 w 50"/>
                <a:gd name="T63" fmla="*/ 5 h 38"/>
                <a:gd name="T64" fmla="*/ 3 w 50"/>
                <a:gd name="T65" fmla="*/ 12 h 38"/>
                <a:gd name="T66" fmla="*/ 3 w 50"/>
                <a:gd name="T67" fmla="*/ 18 h 38"/>
                <a:gd name="T68" fmla="*/ 3 w 50"/>
                <a:gd name="T69" fmla="*/ 21 h 38"/>
                <a:gd name="T70" fmla="*/ 4 w 50"/>
                <a:gd name="T71" fmla="*/ 26 h 38"/>
                <a:gd name="T72" fmla="*/ 2 w 50"/>
                <a:gd name="T73" fmla="*/ 29 h 38"/>
                <a:gd name="T74" fmla="*/ 0 w 50"/>
                <a:gd name="T75" fmla="*/ 32 h 38"/>
                <a:gd name="T76" fmla="*/ 0 w 50"/>
                <a:gd name="T77" fmla="*/ 35 h 38"/>
                <a:gd name="T78" fmla="*/ 0 w 50"/>
                <a:gd name="T79" fmla="*/ 36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0" h="38">
                  <a:moveTo>
                    <a:pt x="0" y="36"/>
                  </a:moveTo>
                  <a:cubicBezTo>
                    <a:pt x="1" y="36"/>
                    <a:pt x="1" y="36"/>
                    <a:pt x="1" y="36"/>
                  </a:cubicBezTo>
                  <a:cubicBezTo>
                    <a:pt x="1" y="37"/>
                    <a:pt x="1" y="37"/>
                    <a:pt x="1" y="37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3" y="38"/>
                    <a:pt x="4" y="38"/>
                    <a:pt x="4" y="38"/>
                  </a:cubicBezTo>
                  <a:cubicBezTo>
                    <a:pt x="4" y="38"/>
                    <a:pt x="5" y="38"/>
                    <a:pt x="5" y="38"/>
                  </a:cubicBezTo>
                  <a:cubicBezTo>
                    <a:pt x="5" y="38"/>
                    <a:pt x="6" y="38"/>
                    <a:pt x="6" y="38"/>
                  </a:cubicBezTo>
                  <a:cubicBezTo>
                    <a:pt x="6" y="38"/>
                    <a:pt x="7" y="38"/>
                    <a:pt x="7" y="38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11" y="36"/>
                    <a:pt x="14" y="34"/>
                    <a:pt x="16" y="32"/>
                  </a:cubicBezTo>
                  <a:cubicBezTo>
                    <a:pt x="16" y="32"/>
                    <a:pt x="17" y="32"/>
                    <a:pt x="17" y="32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19" y="33"/>
                    <a:pt x="20" y="34"/>
                    <a:pt x="21" y="34"/>
                  </a:cubicBezTo>
                  <a:cubicBezTo>
                    <a:pt x="21" y="34"/>
                    <a:pt x="22" y="34"/>
                    <a:pt x="22" y="34"/>
                  </a:cubicBezTo>
                  <a:cubicBezTo>
                    <a:pt x="22" y="34"/>
                    <a:pt x="23" y="34"/>
                    <a:pt x="23" y="34"/>
                  </a:cubicBezTo>
                  <a:cubicBezTo>
                    <a:pt x="23" y="34"/>
                    <a:pt x="23" y="34"/>
                    <a:pt x="23" y="34"/>
                  </a:cubicBezTo>
                  <a:cubicBezTo>
                    <a:pt x="23" y="34"/>
                    <a:pt x="23" y="34"/>
                    <a:pt x="24" y="34"/>
                  </a:cubicBezTo>
                  <a:cubicBezTo>
                    <a:pt x="24" y="34"/>
                    <a:pt x="24" y="34"/>
                    <a:pt x="25" y="34"/>
                  </a:cubicBezTo>
                  <a:cubicBezTo>
                    <a:pt x="27" y="33"/>
                    <a:pt x="30" y="31"/>
                    <a:pt x="32" y="29"/>
                  </a:cubicBezTo>
                  <a:cubicBezTo>
                    <a:pt x="33" y="28"/>
                    <a:pt x="34" y="28"/>
                    <a:pt x="35" y="27"/>
                  </a:cubicBezTo>
                  <a:cubicBezTo>
                    <a:pt x="36" y="26"/>
                    <a:pt x="36" y="25"/>
                    <a:pt x="37" y="25"/>
                  </a:cubicBezTo>
                  <a:cubicBezTo>
                    <a:pt x="38" y="25"/>
                    <a:pt x="38" y="25"/>
                    <a:pt x="39" y="24"/>
                  </a:cubicBezTo>
                  <a:cubicBezTo>
                    <a:pt x="39" y="24"/>
                    <a:pt x="40" y="24"/>
                    <a:pt x="41" y="24"/>
                  </a:cubicBezTo>
                  <a:cubicBezTo>
                    <a:pt x="42" y="24"/>
                    <a:pt x="43" y="24"/>
                    <a:pt x="44" y="24"/>
                  </a:cubicBezTo>
                  <a:cubicBezTo>
                    <a:pt x="45" y="24"/>
                    <a:pt x="45" y="24"/>
                    <a:pt x="45" y="24"/>
                  </a:cubicBezTo>
                  <a:cubicBezTo>
                    <a:pt x="45" y="23"/>
                    <a:pt x="46" y="23"/>
                    <a:pt x="46" y="23"/>
                  </a:cubicBezTo>
                  <a:cubicBezTo>
                    <a:pt x="46" y="23"/>
                    <a:pt x="46" y="23"/>
                    <a:pt x="46" y="23"/>
                  </a:cubicBezTo>
                  <a:cubicBezTo>
                    <a:pt x="47" y="23"/>
                    <a:pt x="47" y="23"/>
                    <a:pt x="48" y="22"/>
                  </a:cubicBezTo>
                  <a:cubicBezTo>
                    <a:pt x="48" y="21"/>
                    <a:pt x="48" y="21"/>
                    <a:pt x="48" y="21"/>
                  </a:cubicBezTo>
                  <a:cubicBezTo>
                    <a:pt x="49" y="20"/>
                    <a:pt x="49" y="20"/>
                    <a:pt x="49" y="20"/>
                  </a:cubicBezTo>
                  <a:cubicBezTo>
                    <a:pt x="50" y="19"/>
                    <a:pt x="50" y="19"/>
                    <a:pt x="50" y="19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6"/>
                    <a:pt x="49" y="16"/>
                  </a:cubicBezTo>
                  <a:cubicBezTo>
                    <a:pt x="49" y="15"/>
                    <a:pt x="49" y="15"/>
                    <a:pt x="49" y="15"/>
                  </a:cubicBezTo>
                  <a:cubicBezTo>
                    <a:pt x="49" y="15"/>
                    <a:pt x="49" y="15"/>
                    <a:pt x="48" y="14"/>
                  </a:cubicBezTo>
                  <a:cubicBezTo>
                    <a:pt x="48" y="14"/>
                    <a:pt x="47" y="13"/>
                    <a:pt x="46" y="13"/>
                  </a:cubicBezTo>
                  <a:cubicBezTo>
                    <a:pt x="46" y="12"/>
                    <a:pt x="45" y="12"/>
                    <a:pt x="45" y="12"/>
                  </a:cubicBezTo>
                  <a:cubicBezTo>
                    <a:pt x="44" y="12"/>
                    <a:pt x="43" y="11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2" y="10"/>
                    <a:pt x="42" y="9"/>
                    <a:pt x="42" y="9"/>
                  </a:cubicBezTo>
                  <a:cubicBezTo>
                    <a:pt x="41" y="9"/>
                    <a:pt x="41" y="8"/>
                    <a:pt x="41" y="8"/>
                  </a:cubicBezTo>
                  <a:cubicBezTo>
                    <a:pt x="40" y="7"/>
                    <a:pt x="40" y="7"/>
                    <a:pt x="40" y="7"/>
                  </a:cubicBezTo>
                  <a:cubicBezTo>
                    <a:pt x="39" y="6"/>
                    <a:pt x="39" y="6"/>
                    <a:pt x="38" y="6"/>
                  </a:cubicBezTo>
                  <a:cubicBezTo>
                    <a:pt x="37" y="5"/>
                    <a:pt x="37" y="5"/>
                    <a:pt x="36" y="5"/>
                  </a:cubicBezTo>
                  <a:cubicBezTo>
                    <a:pt x="36" y="5"/>
                    <a:pt x="35" y="5"/>
                    <a:pt x="34" y="4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8" y="1"/>
                    <a:pt x="28" y="1"/>
                    <a:pt x="28" y="1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25" y="0"/>
                    <a:pt x="25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0" y="0"/>
                    <a:pt x="19" y="1"/>
                  </a:cubicBezTo>
                  <a:cubicBezTo>
                    <a:pt x="18" y="1"/>
                    <a:pt x="17" y="1"/>
                    <a:pt x="16" y="1"/>
                  </a:cubicBezTo>
                  <a:cubicBezTo>
                    <a:pt x="16" y="1"/>
                    <a:pt x="15" y="1"/>
                    <a:pt x="14" y="1"/>
                  </a:cubicBezTo>
                  <a:cubicBezTo>
                    <a:pt x="14" y="2"/>
                    <a:pt x="13" y="2"/>
                    <a:pt x="13" y="2"/>
                  </a:cubicBezTo>
                  <a:cubicBezTo>
                    <a:pt x="13" y="2"/>
                    <a:pt x="12" y="2"/>
                    <a:pt x="12" y="1"/>
                  </a:cubicBezTo>
                  <a:cubicBezTo>
                    <a:pt x="12" y="1"/>
                    <a:pt x="12" y="1"/>
                    <a:pt x="11" y="1"/>
                  </a:cubicBezTo>
                  <a:cubicBezTo>
                    <a:pt x="11" y="1"/>
                    <a:pt x="9" y="1"/>
                    <a:pt x="9" y="1"/>
                  </a:cubicBezTo>
                  <a:cubicBezTo>
                    <a:pt x="9" y="1"/>
                    <a:pt x="8" y="1"/>
                    <a:pt x="8" y="1"/>
                  </a:cubicBezTo>
                  <a:cubicBezTo>
                    <a:pt x="7" y="3"/>
                    <a:pt x="6" y="4"/>
                    <a:pt x="6" y="5"/>
                  </a:cubicBezTo>
                  <a:cubicBezTo>
                    <a:pt x="5" y="6"/>
                    <a:pt x="4" y="8"/>
                    <a:pt x="4" y="9"/>
                  </a:cubicBezTo>
                  <a:cubicBezTo>
                    <a:pt x="4" y="10"/>
                    <a:pt x="3" y="11"/>
                    <a:pt x="3" y="12"/>
                  </a:cubicBezTo>
                  <a:cubicBezTo>
                    <a:pt x="3" y="13"/>
                    <a:pt x="3" y="14"/>
                    <a:pt x="3" y="15"/>
                  </a:cubicBezTo>
                  <a:cubicBezTo>
                    <a:pt x="3" y="16"/>
                    <a:pt x="3" y="17"/>
                    <a:pt x="3" y="18"/>
                  </a:cubicBezTo>
                  <a:cubicBezTo>
                    <a:pt x="3" y="19"/>
                    <a:pt x="3" y="19"/>
                    <a:pt x="3" y="20"/>
                  </a:cubicBezTo>
                  <a:cubicBezTo>
                    <a:pt x="3" y="20"/>
                    <a:pt x="3" y="21"/>
                    <a:pt x="3" y="21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3" y="28"/>
                    <a:pt x="2" y="28"/>
                    <a:pt x="2" y="29"/>
                  </a:cubicBezTo>
                  <a:cubicBezTo>
                    <a:pt x="1" y="29"/>
                    <a:pt x="1" y="30"/>
                    <a:pt x="0" y="31"/>
                  </a:cubicBezTo>
                  <a:cubicBezTo>
                    <a:pt x="0" y="31"/>
                    <a:pt x="0" y="32"/>
                    <a:pt x="0" y="32"/>
                  </a:cubicBezTo>
                  <a:cubicBezTo>
                    <a:pt x="0" y="32"/>
                    <a:pt x="0" y="33"/>
                    <a:pt x="0" y="33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lnTo>
                    <a:pt x="0" y="36"/>
                  </a:ln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3" name="Freeform 52"/>
            <p:cNvSpPr>
              <a:spLocks/>
            </p:cNvSpPr>
            <p:nvPr userDrawn="1"/>
          </p:nvSpPr>
          <p:spPr bwMode="auto">
            <a:xfrm>
              <a:off x="6457950" y="10864536"/>
              <a:ext cx="127000" cy="58738"/>
            </a:xfrm>
            <a:custGeom>
              <a:avLst/>
              <a:gdLst>
                <a:gd name="T0" fmla="*/ 22 w 33"/>
                <a:gd name="T1" fmla="*/ 14 h 15"/>
                <a:gd name="T2" fmla="*/ 33 w 33"/>
                <a:gd name="T3" fmla="*/ 13 h 15"/>
                <a:gd name="T4" fmla="*/ 27 w 33"/>
                <a:gd name="T5" fmla="*/ 10 h 15"/>
                <a:gd name="T6" fmla="*/ 27 w 33"/>
                <a:gd name="T7" fmla="*/ 10 h 15"/>
                <a:gd name="T8" fmla="*/ 27 w 33"/>
                <a:gd name="T9" fmla="*/ 8 h 15"/>
                <a:gd name="T10" fmla="*/ 27 w 33"/>
                <a:gd name="T11" fmla="*/ 6 h 15"/>
                <a:gd name="T12" fmla="*/ 24 w 33"/>
                <a:gd name="T13" fmla="*/ 1 h 15"/>
                <a:gd name="T14" fmla="*/ 22 w 33"/>
                <a:gd name="T15" fmla="*/ 0 h 15"/>
                <a:gd name="T16" fmla="*/ 21 w 33"/>
                <a:gd name="T17" fmla="*/ 1 h 15"/>
                <a:gd name="T18" fmla="*/ 20 w 33"/>
                <a:gd name="T19" fmla="*/ 3 h 15"/>
                <a:gd name="T20" fmla="*/ 20 w 33"/>
                <a:gd name="T21" fmla="*/ 4 h 15"/>
                <a:gd name="T22" fmla="*/ 19 w 33"/>
                <a:gd name="T23" fmla="*/ 3 h 15"/>
                <a:gd name="T24" fmla="*/ 17 w 33"/>
                <a:gd name="T25" fmla="*/ 2 h 15"/>
                <a:gd name="T26" fmla="*/ 15 w 33"/>
                <a:gd name="T27" fmla="*/ 1 h 15"/>
                <a:gd name="T28" fmla="*/ 13 w 33"/>
                <a:gd name="T29" fmla="*/ 0 h 15"/>
                <a:gd name="T30" fmla="*/ 10 w 33"/>
                <a:gd name="T31" fmla="*/ 1 h 15"/>
                <a:gd name="T32" fmla="*/ 10 w 33"/>
                <a:gd name="T33" fmla="*/ 1 h 15"/>
                <a:gd name="T34" fmla="*/ 9 w 33"/>
                <a:gd name="T35" fmla="*/ 1 h 15"/>
                <a:gd name="T36" fmla="*/ 7 w 33"/>
                <a:gd name="T37" fmla="*/ 0 h 15"/>
                <a:gd name="T38" fmla="*/ 6 w 33"/>
                <a:gd name="T39" fmla="*/ 0 h 15"/>
                <a:gd name="T40" fmla="*/ 4 w 33"/>
                <a:gd name="T41" fmla="*/ 0 h 15"/>
                <a:gd name="T42" fmla="*/ 3 w 33"/>
                <a:gd name="T43" fmla="*/ 0 h 15"/>
                <a:gd name="T44" fmla="*/ 2 w 33"/>
                <a:gd name="T45" fmla="*/ 1 h 15"/>
                <a:gd name="T46" fmla="*/ 0 w 33"/>
                <a:gd name="T47" fmla="*/ 2 h 15"/>
                <a:gd name="T48" fmla="*/ 0 w 33"/>
                <a:gd name="T49" fmla="*/ 2 h 15"/>
                <a:gd name="T50" fmla="*/ 0 w 33"/>
                <a:gd name="T51" fmla="*/ 3 h 15"/>
                <a:gd name="T52" fmla="*/ 0 w 33"/>
                <a:gd name="T53" fmla="*/ 5 h 15"/>
                <a:gd name="T54" fmla="*/ 1 w 33"/>
                <a:gd name="T55" fmla="*/ 6 h 15"/>
                <a:gd name="T56" fmla="*/ 2 w 33"/>
                <a:gd name="T57" fmla="*/ 7 h 15"/>
                <a:gd name="T58" fmla="*/ 9 w 33"/>
                <a:gd name="T59" fmla="*/ 6 h 15"/>
                <a:gd name="T60" fmla="*/ 10 w 33"/>
                <a:gd name="T61" fmla="*/ 5 h 15"/>
                <a:gd name="T62" fmla="*/ 10 w 33"/>
                <a:gd name="T63" fmla="*/ 6 h 15"/>
                <a:gd name="T64" fmla="*/ 12 w 33"/>
                <a:gd name="T65" fmla="*/ 7 h 15"/>
                <a:gd name="T66" fmla="*/ 13 w 33"/>
                <a:gd name="T67" fmla="*/ 7 h 15"/>
                <a:gd name="T68" fmla="*/ 15 w 33"/>
                <a:gd name="T69" fmla="*/ 8 h 15"/>
                <a:gd name="T70" fmla="*/ 18 w 33"/>
                <a:gd name="T71" fmla="*/ 8 h 15"/>
                <a:gd name="T72" fmla="*/ 19 w 33"/>
                <a:gd name="T73" fmla="*/ 8 h 15"/>
                <a:gd name="T74" fmla="*/ 20 w 33"/>
                <a:gd name="T75" fmla="*/ 7 h 15"/>
                <a:gd name="T76" fmla="*/ 21 w 33"/>
                <a:gd name="T77" fmla="*/ 7 h 15"/>
                <a:gd name="T78" fmla="*/ 21 w 33"/>
                <a:gd name="T79" fmla="*/ 8 h 15"/>
                <a:gd name="T80" fmla="*/ 23 w 33"/>
                <a:gd name="T81" fmla="*/ 10 h 15"/>
                <a:gd name="T82" fmla="*/ 23 w 33"/>
                <a:gd name="T83" fmla="*/ 10 h 15"/>
                <a:gd name="T84" fmla="*/ 21 w 33"/>
                <a:gd name="T85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3" h="15">
                  <a:moveTo>
                    <a:pt x="21" y="12"/>
                  </a:moveTo>
                  <a:cubicBezTo>
                    <a:pt x="21" y="12"/>
                    <a:pt x="21" y="13"/>
                    <a:pt x="22" y="14"/>
                  </a:cubicBezTo>
                  <a:cubicBezTo>
                    <a:pt x="23" y="15"/>
                    <a:pt x="25" y="15"/>
                    <a:pt x="27" y="15"/>
                  </a:cubicBezTo>
                  <a:cubicBezTo>
                    <a:pt x="29" y="15"/>
                    <a:pt x="32" y="15"/>
                    <a:pt x="33" y="13"/>
                  </a:cubicBezTo>
                  <a:cubicBezTo>
                    <a:pt x="33" y="13"/>
                    <a:pt x="33" y="13"/>
                    <a:pt x="33" y="12"/>
                  </a:cubicBezTo>
                  <a:cubicBezTo>
                    <a:pt x="32" y="10"/>
                    <a:pt x="28" y="10"/>
                    <a:pt x="27" y="10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27" y="9"/>
                    <a:pt x="27" y="9"/>
                    <a:pt x="27" y="8"/>
                  </a:cubicBezTo>
                  <a:cubicBezTo>
                    <a:pt x="27" y="8"/>
                    <a:pt x="27" y="8"/>
                    <a:pt x="27" y="8"/>
                  </a:cubicBezTo>
                  <a:cubicBezTo>
                    <a:pt x="27" y="7"/>
                    <a:pt x="27" y="7"/>
                    <a:pt x="27" y="6"/>
                  </a:cubicBezTo>
                  <a:cubicBezTo>
                    <a:pt x="27" y="4"/>
                    <a:pt x="26" y="3"/>
                    <a:pt x="25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0"/>
                    <a:pt x="24" y="0"/>
                    <a:pt x="23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1" y="1"/>
                    <a:pt x="21" y="1"/>
                    <a:pt x="21" y="2"/>
                  </a:cubicBezTo>
                  <a:cubicBezTo>
                    <a:pt x="20" y="2"/>
                    <a:pt x="20" y="2"/>
                    <a:pt x="20" y="3"/>
                  </a:cubicBezTo>
                  <a:cubicBezTo>
                    <a:pt x="20" y="3"/>
                    <a:pt x="20" y="3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19" y="3"/>
                    <a:pt x="19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2"/>
                    <a:pt x="18" y="2"/>
                    <a:pt x="17" y="2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6" y="1"/>
                    <a:pt x="16" y="1"/>
                    <a:pt x="15" y="1"/>
                  </a:cubicBezTo>
                  <a:cubicBezTo>
                    <a:pt x="15" y="0"/>
                    <a:pt x="14" y="0"/>
                    <a:pt x="14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2" y="0"/>
                    <a:pt x="12" y="1"/>
                  </a:cubicBezTo>
                  <a:cubicBezTo>
                    <a:pt x="11" y="1"/>
                    <a:pt x="11" y="1"/>
                    <a:pt x="10" y="1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8" y="0"/>
                    <a:pt x="8" y="0"/>
                  </a:cubicBezTo>
                  <a:cubicBezTo>
                    <a:pt x="8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6" y="0"/>
                    <a:pt x="6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4" y="0"/>
                    <a:pt x="4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2" y="6"/>
                  </a:cubicBezTo>
                  <a:cubicBezTo>
                    <a:pt x="2" y="6"/>
                    <a:pt x="2" y="7"/>
                    <a:pt x="2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6" y="7"/>
                    <a:pt x="7" y="7"/>
                    <a:pt x="9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6"/>
                    <a:pt x="10" y="6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6"/>
                    <a:pt x="12" y="6"/>
                    <a:pt x="12" y="7"/>
                  </a:cubicBezTo>
                  <a:cubicBezTo>
                    <a:pt x="12" y="7"/>
                    <a:pt x="12" y="7"/>
                    <a:pt x="13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4" y="8"/>
                    <a:pt x="14" y="8"/>
                    <a:pt x="15" y="8"/>
                  </a:cubicBezTo>
                  <a:cubicBezTo>
                    <a:pt x="15" y="8"/>
                    <a:pt x="16" y="8"/>
                    <a:pt x="16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9" y="8"/>
                    <a:pt x="19" y="8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7"/>
                    <a:pt x="20" y="7"/>
                    <a:pt x="20" y="6"/>
                  </a:cubicBezTo>
                  <a:cubicBezTo>
                    <a:pt x="20" y="7"/>
                    <a:pt x="20" y="7"/>
                    <a:pt x="21" y="7"/>
                  </a:cubicBezTo>
                  <a:cubicBezTo>
                    <a:pt x="21" y="7"/>
                    <a:pt x="21" y="8"/>
                    <a:pt x="21" y="8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1" y="9"/>
                    <a:pt x="22" y="9"/>
                    <a:pt x="22" y="9"/>
                  </a:cubicBezTo>
                  <a:cubicBezTo>
                    <a:pt x="22" y="10"/>
                    <a:pt x="22" y="10"/>
                    <a:pt x="23" y="10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3" y="10"/>
                    <a:pt x="22" y="11"/>
                    <a:pt x="21" y="11"/>
                  </a:cubicBezTo>
                  <a:cubicBezTo>
                    <a:pt x="21" y="11"/>
                    <a:pt x="21" y="12"/>
                    <a:pt x="21" y="12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4" name="Freeform 53"/>
            <p:cNvSpPr>
              <a:spLocks/>
            </p:cNvSpPr>
            <p:nvPr userDrawn="1"/>
          </p:nvSpPr>
          <p:spPr bwMode="auto">
            <a:xfrm>
              <a:off x="8534400" y="10083486"/>
              <a:ext cx="46038" cy="53975"/>
            </a:xfrm>
            <a:custGeom>
              <a:avLst/>
              <a:gdLst>
                <a:gd name="T0" fmla="*/ 1 w 12"/>
                <a:gd name="T1" fmla="*/ 13 h 14"/>
                <a:gd name="T2" fmla="*/ 1 w 12"/>
                <a:gd name="T3" fmla="*/ 13 h 14"/>
                <a:gd name="T4" fmla="*/ 2 w 12"/>
                <a:gd name="T5" fmla="*/ 14 h 14"/>
                <a:gd name="T6" fmla="*/ 3 w 12"/>
                <a:gd name="T7" fmla="*/ 14 h 14"/>
                <a:gd name="T8" fmla="*/ 5 w 12"/>
                <a:gd name="T9" fmla="*/ 14 h 14"/>
                <a:gd name="T10" fmla="*/ 6 w 12"/>
                <a:gd name="T11" fmla="*/ 14 h 14"/>
                <a:gd name="T12" fmla="*/ 6 w 12"/>
                <a:gd name="T13" fmla="*/ 14 h 14"/>
                <a:gd name="T14" fmla="*/ 7 w 12"/>
                <a:gd name="T15" fmla="*/ 14 h 14"/>
                <a:gd name="T16" fmla="*/ 8 w 12"/>
                <a:gd name="T17" fmla="*/ 13 h 14"/>
                <a:gd name="T18" fmla="*/ 11 w 12"/>
                <a:gd name="T19" fmla="*/ 10 h 14"/>
                <a:gd name="T20" fmla="*/ 12 w 12"/>
                <a:gd name="T21" fmla="*/ 9 h 14"/>
                <a:gd name="T22" fmla="*/ 12 w 12"/>
                <a:gd name="T23" fmla="*/ 9 h 14"/>
                <a:gd name="T24" fmla="*/ 12 w 12"/>
                <a:gd name="T25" fmla="*/ 8 h 14"/>
                <a:gd name="T26" fmla="*/ 12 w 12"/>
                <a:gd name="T27" fmla="*/ 5 h 14"/>
                <a:gd name="T28" fmla="*/ 12 w 12"/>
                <a:gd name="T29" fmla="*/ 4 h 14"/>
                <a:gd name="T30" fmla="*/ 11 w 12"/>
                <a:gd name="T31" fmla="*/ 3 h 14"/>
                <a:gd name="T32" fmla="*/ 11 w 12"/>
                <a:gd name="T33" fmla="*/ 2 h 14"/>
                <a:gd name="T34" fmla="*/ 9 w 12"/>
                <a:gd name="T35" fmla="*/ 1 h 14"/>
                <a:gd name="T36" fmla="*/ 9 w 12"/>
                <a:gd name="T37" fmla="*/ 1 h 14"/>
                <a:gd name="T38" fmla="*/ 9 w 12"/>
                <a:gd name="T39" fmla="*/ 0 h 14"/>
                <a:gd name="T40" fmla="*/ 8 w 12"/>
                <a:gd name="T41" fmla="*/ 0 h 14"/>
                <a:gd name="T42" fmla="*/ 7 w 12"/>
                <a:gd name="T43" fmla="*/ 0 h 14"/>
                <a:gd name="T44" fmla="*/ 6 w 12"/>
                <a:gd name="T45" fmla="*/ 0 h 14"/>
                <a:gd name="T46" fmla="*/ 6 w 12"/>
                <a:gd name="T47" fmla="*/ 0 h 14"/>
                <a:gd name="T48" fmla="*/ 5 w 12"/>
                <a:gd name="T49" fmla="*/ 0 h 14"/>
                <a:gd name="T50" fmla="*/ 5 w 12"/>
                <a:gd name="T51" fmla="*/ 0 h 14"/>
                <a:gd name="T52" fmla="*/ 4 w 12"/>
                <a:gd name="T53" fmla="*/ 0 h 14"/>
                <a:gd name="T54" fmla="*/ 3 w 12"/>
                <a:gd name="T55" fmla="*/ 2 h 14"/>
                <a:gd name="T56" fmla="*/ 2 w 12"/>
                <a:gd name="T57" fmla="*/ 2 h 14"/>
                <a:gd name="T58" fmla="*/ 2 w 12"/>
                <a:gd name="T59" fmla="*/ 3 h 14"/>
                <a:gd name="T60" fmla="*/ 1 w 12"/>
                <a:gd name="T61" fmla="*/ 5 h 14"/>
                <a:gd name="T62" fmla="*/ 1 w 12"/>
                <a:gd name="T63" fmla="*/ 7 h 14"/>
                <a:gd name="T64" fmla="*/ 0 w 12"/>
                <a:gd name="T65" fmla="*/ 9 h 14"/>
                <a:gd name="T66" fmla="*/ 0 w 12"/>
                <a:gd name="T67" fmla="*/ 12 h 14"/>
                <a:gd name="T68" fmla="*/ 1 w 12"/>
                <a:gd name="T69" fmla="*/ 1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2" h="14"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2" y="13"/>
                    <a:pt x="2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4"/>
                    <a:pt x="4" y="14"/>
                    <a:pt x="5" y="14"/>
                  </a:cubicBezTo>
                  <a:cubicBezTo>
                    <a:pt x="5" y="14"/>
                    <a:pt x="6" y="14"/>
                    <a:pt x="6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14"/>
                    <a:pt x="8" y="14"/>
                    <a:pt x="8" y="13"/>
                  </a:cubicBezTo>
                  <a:cubicBezTo>
                    <a:pt x="9" y="13"/>
                    <a:pt x="10" y="11"/>
                    <a:pt x="11" y="10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9"/>
                    <a:pt x="12" y="8"/>
                    <a:pt x="12" y="8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5"/>
                    <a:pt x="12" y="4"/>
                    <a:pt x="12" y="4"/>
                  </a:cubicBezTo>
                  <a:cubicBezTo>
                    <a:pt x="12" y="4"/>
                    <a:pt x="12" y="3"/>
                    <a:pt x="11" y="3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7" y="0"/>
                    <a:pt x="7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4" y="0"/>
                    <a:pt x="4" y="0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2"/>
                    <a:pt x="1" y="13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5" name="Freeform 54"/>
            <p:cNvSpPr>
              <a:spLocks/>
            </p:cNvSpPr>
            <p:nvPr userDrawn="1"/>
          </p:nvSpPr>
          <p:spPr bwMode="auto">
            <a:xfrm>
              <a:off x="8302625" y="10783574"/>
              <a:ext cx="76200" cy="46038"/>
            </a:xfrm>
            <a:custGeom>
              <a:avLst/>
              <a:gdLst>
                <a:gd name="T0" fmla="*/ 18 w 20"/>
                <a:gd name="T1" fmla="*/ 5 h 12"/>
                <a:gd name="T2" fmla="*/ 17 w 20"/>
                <a:gd name="T3" fmla="*/ 4 h 12"/>
                <a:gd name="T4" fmla="*/ 16 w 20"/>
                <a:gd name="T5" fmla="*/ 3 h 12"/>
                <a:gd name="T6" fmla="*/ 7 w 20"/>
                <a:gd name="T7" fmla="*/ 1 h 12"/>
                <a:gd name="T8" fmla="*/ 6 w 20"/>
                <a:gd name="T9" fmla="*/ 0 h 12"/>
                <a:gd name="T10" fmla="*/ 4 w 20"/>
                <a:gd name="T11" fmla="*/ 0 h 12"/>
                <a:gd name="T12" fmla="*/ 2 w 20"/>
                <a:gd name="T13" fmla="*/ 1 h 12"/>
                <a:gd name="T14" fmla="*/ 2 w 20"/>
                <a:gd name="T15" fmla="*/ 1 h 12"/>
                <a:gd name="T16" fmla="*/ 1 w 20"/>
                <a:gd name="T17" fmla="*/ 1 h 12"/>
                <a:gd name="T18" fmla="*/ 0 w 20"/>
                <a:gd name="T19" fmla="*/ 2 h 12"/>
                <a:gd name="T20" fmla="*/ 0 w 20"/>
                <a:gd name="T21" fmla="*/ 3 h 12"/>
                <a:gd name="T22" fmla="*/ 0 w 20"/>
                <a:gd name="T23" fmla="*/ 4 h 12"/>
                <a:gd name="T24" fmla="*/ 1 w 20"/>
                <a:gd name="T25" fmla="*/ 5 h 12"/>
                <a:gd name="T26" fmla="*/ 3 w 20"/>
                <a:gd name="T27" fmla="*/ 7 h 12"/>
                <a:gd name="T28" fmla="*/ 3 w 20"/>
                <a:gd name="T29" fmla="*/ 8 h 12"/>
                <a:gd name="T30" fmla="*/ 4 w 20"/>
                <a:gd name="T31" fmla="*/ 9 h 12"/>
                <a:gd name="T32" fmla="*/ 5 w 20"/>
                <a:gd name="T33" fmla="*/ 9 h 12"/>
                <a:gd name="T34" fmla="*/ 6 w 20"/>
                <a:gd name="T35" fmla="*/ 10 h 12"/>
                <a:gd name="T36" fmla="*/ 8 w 20"/>
                <a:gd name="T37" fmla="*/ 11 h 12"/>
                <a:gd name="T38" fmla="*/ 10 w 20"/>
                <a:gd name="T39" fmla="*/ 12 h 12"/>
                <a:gd name="T40" fmla="*/ 10 w 20"/>
                <a:gd name="T41" fmla="*/ 12 h 12"/>
                <a:gd name="T42" fmla="*/ 10 w 20"/>
                <a:gd name="T43" fmla="*/ 12 h 12"/>
                <a:gd name="T44" fmla="*/ 11 w 20"/>
                <a:gd name="T45" fmla="*/ 12 h 12"/>
                <a:gd name="T46" fmla="*/ 11 w 20"/>
                <a:gd name="T47" fmla="*/ 12 h 12"/>
                <a:gd name="T48" fmla="*/ 14 w 20"/>
                <a:gd name="T49" fmla="*/ 12 h 12"/>
                <a:gd name="T50" fmla="*/ 15 w 20"/>
                <a:gd name="T51" fmla="*/ 12 h 12"/>
                <a:gd name="T52" fmla="*/ 16 w 20"/>
                <a:gd name="T53" fmla="*/ 12 h 12"/>
                <a:gd name="T54" fmla="*/ 16 w 20"/>
                <a:gd name="T55" fmla="*/ 12 h 12"/>
                <a:gd name="T56" fmla="*/ 18 w 20"/>
                <a:gd name="T57" fmla="*/ 11 h 12"/>
                <a:gd name="T58" fmla="*/ 18 w 20"/>
                <a:gd name="T59" fmla="*/ 11 h 12"/>
                <a:gd name="T60" fmla="*/ 19 w 20"/>
                <a:gd name="T61" fmla="*/ 10 h 12"/>
                <a:gd name="T62" fmla="*/ 19 w 20"/>
                <a:gd name="T63" fmla="*/ 9 h 12"/>
                <a:gd name="T64" fmla="*/ 20 w 20"/>
                <a:gd name="T65" fmla="*/ 8 h 12"/>
                <a:gd name="T66" fmla="*/ 20 w 20"/>
                <a:gd name="T67" fmla="*/ 7 h 12"/>
                <a:gd name="T68" fmla="*/ 20 w 20"/>
                <a:gd name="T69" fmla="*/ 7 h 12"/>
                <a:gd name="T70" fmla="*/ 19 w 20"/>
                <a:gd name="T71" fmla="*/ 6 h 12"/>
                <a:gd name="T72" fmla="*/ 18 w 20"/>
                <a:gd name="T73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0" h="12">
                  <a:moveTo>
                    <a:pt x="18" y="5"/>
                  </a:moveTo>
                  <a:cubicBezTo>
                    <a:pt x="17" y="4"/>
                    <a:pt x="17" y="4"/>
                    <a:pt x="17" y="4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3" y="2"/>
                    <a:pt x="10" y="1"/>
                    <a:pt x="7" y="1"/>
                  </a:cubicBezTo>
                  <a:cubicBezTo>
                    <a:pt x="7" y="1"/>
                    <a:pt x="6" y="1"/>
                    <a:pt x="6" y="0"/>
                  </a:cubicBezTo>
                  <a:cubicBezTo>
                    <a:pt x="5" y="0"/>
                    <a:pt x="5" y="0"/>
                    <a:pt x="4" y="0"/>
                  </a:cubicBezTo>
                  <a:cubicBezTo>
                    <a:pt x="4" y="0"/>
                    <a:pt x="3" y="0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2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4"/>
                    <a:pt x="0" y="4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6"/>
                    <a:pt x="2" y="6"/>
                    <a:pt x="3" y="7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4" y="8"/>
                    <a:pt x="4" y="9"/>
                    <a:pt x="4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7" y="11"/>
                    <a:pt x="7" y="11"/>
                    <a:pt x="8" y="11"/>
                  </a:cubicBezTo>
                  <a:cubicBezTo>
                    <a:pt x="8" y="11"/>
                    <a:pt x="9" y="11"/>
                    <a:pt x="1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2" y="12"/>
                    <a:pt x="13" y="12"/>
                    <a:pt x="14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7" y="12"/>
                    <a:pt x="17" y="11"/>
                    <a:pt x="18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1"/>
                    <a:pt x="18" y="11"/>
                    <a:pt x="19" y="10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19" y="6"/>
                    <a:pt x="19" y="6"/>
                    <a:pt x="19" y="6"/>
                  </a:cubicBezTo>
                  <a:lnTo>
                    <a:pt x="18" y="5"/>
                  </a:ln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6" name="Freeform 55"/>
            <p:cNvSpPr>
              <a:spLocks/>
            </p:cNvSpPr>
            <p:nvPr userDrawn="1"/>
          </p:nvSpPr>
          <p:spPr bwMode="auto">
            <a:xfrm>
              <a:off x="8591550" y="10248586"/>
              <a:ext cx="225425" cy="136525"/>
            </a:xfrm>
            <a:custGeom>
              <a:avLst/>
              <a:gdLst>
                <a:gd name="T0" fmla="*/ 2 w 58"/>
                <a:gd name="T1" fmla="*/ 28 h 35"/>
                <a:gd name="T2" fmla="*/ 4 w 58"/>
                <a:gd name="T3" fmla="*/ 31 h 35"/>
                <a:gd name="T4" fmla="*/ 6 w 58"/>
                <a:gd name="T5" fmla="*/ 33 h 35"/>
                <a:gd name="T6" fmla="*/ 7 w 58"/>
                <a:gd name="T7" fmla="*/ 34 h 35"/>
                <a:gd name="T8" fmla="*/ 11 w 58"/>
                <a:gd name="T9" fmla="*/ 35 h 35"/>
                <a:gd name="T10" fmla="*/ 18 w 58"/>
                <a:gd name="T11" fmla="*/ 35 h 35"/>
                <a:gd name="T12" fmla="*/ 27 w 58"/>
                <a:gd name="T13" fmla="*/ 33 h 35"/>
                <a:gd name="T14" fmla="*/ 31 w 58"/>
                <a:gd name="T15" fmla="*/ 32 h 35"/>
                <a:gd name="T16" fmla="*/ 34 w 58"/>
                <a:gd name="T17" fmla="*/ 34 h 35"/>
                <a:gd name="T18" fmla="*/ 36 w 58"/>
                <a:gd name="T19" fmla="*/ 34 h 35"/>
                <a:gd name="T20" fmla="*/ 38 w 58"/>
                <a:gd name="T21" fmla="*/ 35 h 35"/>
                <a:gd name="T22" fmla="*/ 40 w 58"/>
                <a:gd name="T23" fmla="*/ 34 h 35"/>
                <a:gd name="T24" fmla="*/ 41 w 58"/>
                <a:gd name="T25" fmla="*/ 34 h 35"/>
                <a:gd name="T26" fmla="*/ 44 w 58"/>
                <a:gd name="T27" fmla="*/ 30 h 35"/>
                <a:gd name="T28" fmla="*/ 55 w 58"/>
                <a:gd name="T29" fmla="*/ 18 h 35"/>
                <a:gd name="T30" fmla="*/ 56 w 58"/>
                <a:gd name="T31" fmla="*/ 14 h 35"/>
                <a:gd name="T32" fmla="*/ 57 w 58"/>
                <a:gd name="T33" fmla="*/ 11 h 35"/>
                <a:gd name="T34" fmla="*/ 58 w 58"/>
                <a:gd name="T35" fmla="*/ 7 h 35"/>
                <a:gd name="T36" fmla="*/ 57 w 58"/>
                <a:gd name="T37" fmla="*/ 4 h 35"/>
                <a:gd name="T38" fmla="*/ 56 w 58"/>
                <a:gd name="T39" fmla="*/ 2 h 35"/>
                <a:gd name="T40" fmla="*/ 54 w 58"/>
                <a:gd name="T41" fmla="*/ 0 h 35"/>
                <a:gd name="T42" fmla="*/ 53 w 58"/>
                <a:gd name="T43" fmla="*/ 0 h 35"/>
                <a:gd name="T44" fmla="*/ 52 w 58"/>
                <a:gd name="T45" fmla="*/ 0 h 35"/>
                <a:gd name="T46" fmla="*/ 51 w 58"/>
                <a:gd name="T47" fmla="*/ 1 h 35"/>
                <a:gd name="T48" fmla="*/ 47 w 58"/>
                <a:gd name="T49" fmla="*/ 4 h 35"/>
                <a:gd name="T50" fmla="*/ 45 w 58"/>
                <a:gd name="T51" fmla="*/ 5 h 35"/>
                <a:gd name="T52" fmla="*/ 41 w 58"/>
                <a:gd name="T53" fmla="*/ 4 h 35"/>
                <a:gd name="T54" fmla="*/ 40 w 58"/>
                <a:gd name="T55" fmla="*/ 4 h 35"/>
                <a:gd name="T56" fmla="*/ 37 w 58"/>
                <a:gd name="T57" fmla="*/ 5 h 35"/>
                <a:gd name="T58" fmla="*/ 32 w 58"/>
                <a:gd name="T59" fmla="*/ 9 h 35"/>
                <a:gd name="T60" fmla="*/ 29 w 58"/>
                <a:gd name="T61" fmla="*/ 12 h 35"/>
                <a:gd name="T62" fmla="*/ 24 w 58"/>
                <a:gd name="T63" fmla="*/ 11 h 35"/>
                <a:gd name="T64" fmla="*/ 22 w 58"/>
                <a:gd name="T65" fmla="*/ 10 h 35"/>
                <a:gd name="T66" fmla="*/ 20 w 58"/>
                <a:gd name="T67" fmla="*/ 10 h 35"/>
                <a:gd name="T68" fmla="*/ 17 w 58"/>
                <a:gd name="T69" fmla="*/ 10 h 35"/>
                <a:gd name="T70" fmla="*/ 16 w 58"/>
                <a:gd name="T71" fmla="*/ 11 h 35"/>
                <a:gd name="T72" fmla="*/ 14 w 58"/>
                <a:gd name="T73" fmla="*/ 11 h 35"/>
                <a:gd name="T74" fmla="*/ 13 w 58"/>
                <a:gd name="T75" fmla="*/ 13 h 35"/>
                <a:gd name="T76" fmla="*/ 12 w 58"/>
                <a:gd name="T77" fmla="*/ 14 h 35"/>
                <a:gd name="T78" fmla="*/ 11 w 58"/>
                <a:gd name="T79" fmla="*/ 15 h 35"/>
                <a:gd name="T80" fmla="*/ 7 w 58"/>
                <a:gd name="T81" fmla="*/ 20 h 35"/>
                <a:gd name="T82" fmla="*/ 5 w 58"/>
                <a:gd name="T83" fmla="*/ 19 h 35"/>
                <a:gd name="T84" fmla="*/ 3 w 58"/>
                <a:gd name="T85" fmla="*/ 19 h 35"/>
                <a:gd name="T86" fmla="*/ 2 w 58"/>
                <a:gd name="T87" fmla="*/ 20 h 35"/>
                <a:gd name="T88" fmla="*/ 0 w 58"/>
                <a:gd name="T89" fmla="*/ 22 h 35"/>
                <a:gd name="T90" fmla="*/ 1 w 58"/>
                <a:gd name="T91" fmla="*/ 2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8" h="35">
                  <a:moveTo>
                    <a:pt x="2" y="27"/>
                  </a:moveTo>
                  <a:cubicBezTo>
                    <a:pt x="2" y="28"/>
                    <a:pt x="2" y="28"/>
                    <a:pt x="2" y="28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6" y="33"/>
                    <a:pt x="6" y="33"/>
                    <a:pt x="6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6" y="35"/>
                    <a:pt x="17" y="35"/>
                    <a:pt x="18" y="35"/>
                  </a:cubicBezTo>
                  <a:cubicBezTo>
                    <a:pt x="20" y="34"/>
                    <a:pt x="21" y="34"/>
                    <a:pt x="23" y="34"/>
                  </a:cubicBezTo>
                  <a:cubicBezTo>
                    <a:pt x="24" y="33"/>
                    <a:pt x="26" y="33"/>
                    <a:pt x="27" y="33"/>
                  </a:cubicBezTo>
                  <a:cubicBezTo>
                    <a:pt x="28" y="32"/>
                    <a:pt x="29" y="32"/>
                    <a:pt x="31" y="31"/>
                  </a:cubicBezTo>
                  <a:cubicBezTo>
                    <a:pt x="31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" y="34"/>
                    <a:pt x="35" y="34"/>
                    <a:pt x="35" y="34"/>
                  </a:cubicBezTo>
                  <a:cubicBezTo>
                    <a:pt x="35" y="34"/>
                    <a:pt x="36" y="34"/>
                    <a:pt x="36" y="34"/>
                  </a:cubicBezTo>
                  <a:cubicBezTo>
                    <a:pt x="36" y="34"/>
                    <a:pt x="36" y="34"/>
                    <a:pt x="37" y="34"/>
                  </a:cubicBezTo>
                  <a:cubicBezTo>
                    <a:pt x="37" y="34"/>
                    <a:pt x="37" y="35"/>
                    <a:pt x="38" y="35"/>
                  </a:cubicBezTo>
                  <a:cubicBezTo>
                    <a:pt x="38" y="35"/>
                    <a:pt x="39" y="34"/>
                    <a:pt x="39" y="34"/>
                  </a:cubicBezTo>
                  <a:cubicBezTo>
                    <a:pt x="39" y="34"/>
                    <a:pt x="39" y="34"/>
                    <a:pt x="40" y="34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41" y="34"/>
                    <a:pt x="41" y="34"/>
                    <a:pt x="41" y="34"/>
                  </a:cubicBezTo>
                  <a:cubicBezTo>
                    <a:pt x="42" y="33"/>
                    <a:pt x="42" y="32"/>
                    <a:pt x="44" y="31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7" y="28"/>
                    <a:pt x="49" y="25"/>
                    <a:pt x="51" y="23"/>
                  </a:cubicBezTo>
                  <a:cubicBezTo>
                    <a:pt x="51" y="22"/>
                    <a:pt x="55" y="18"/>
                    <a:pt x="55" y="18"/>
                  </a:cubicBezTo>
                  <a:cubicBezTo>
                    <a:pt x="55" y="17"/>
                    <a:pt x="55" y="16"/>
                    <a:pt x="55" y="16"/>
                  </a:cubicBezTo>
                  <a:cubicBezTo>
                    <a:pt x="55" y="15"/>
                    <a:pt x="56" y="15"/>
                    <a:pt x="56" y="14"/>
                  </a:cubicBezTo>
                  <a:cubicBezTo>
                    <a:pt x="57" y="12"/>
                    <a:pt x="57" y="12"/>
                    <a:pt x="57" y="12"/>
                  </a:cubicBezTo>
                  <a:cubicBezTo>
                    <a:pt x="57" y="11"/>
                    <a:pt x="57" y="11"/>
                    <a:pt x="57" y="11"/>
                  </a:cubicBezTo>
                  <a:cubicBezTo>
                    <a:pt x="58" y="10"/>
                    <a:pt x="58" y="10"/>
                    <a:pt x="58" y="10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57" y="6"/>
                    <a:pt x="57" y="6"/>
                    <a:pt x="57" y="6"/>
                  </a:cubicBezTo>
                  <a:cubicBezTo>
                    <a:pt x="57" y="4"/>
                    <a:pt x="57" y="4"/>
                    <a:pt x="57" y="4"/>
                  </a:cubicBezTo>
                  <a:cubicBezTo>
                    <a:pt x="57" y="3"/>
                    <a:pt x="57" y="3"/>
                    <a:pt x="57" y="3"/>
                  </a:cubicBezTo>
                  <a:cubicBezTo>
                    <a:pt x="56" y="2"/>
                    <a:pt x="56" y="2"/>
                    <a:pt x="56" y="2"/>
                  </a:cubicBezTo>
                  <a:cubicBezTo>
                    <a:pt x="55" y="1"/>
                    <a:pt x="55" y="1"/>
                    <a:pt x="55" y="1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0"/>
                    <a:pt x="53" y="0"/>
                    <a:pt x="52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1" y="1"/>
                    <a:pt x="51" y="1"/>
                    <a:pt x="51" y="1"/>
                  </a:cubicBezTo>
                  <a:cubicBezTo>
                    <a:pt x="49" y="1"/>
                    <a:pt x="49" y="2"/>
                    <a:pt x="48" y="3"/>
                  </a:cubicBezTo>
                  <a:cubicBezTo>
                    <a:pt x="47" y="4"/>
                    <a:pt x="47" y="4"/>
                    <a:pt x="47" y="4"/>
                  </a:cubicBezTo>
                  <a:cubicBezTo>
                    <a:pt x="47" y="4"/>
                    <a:pt x="46" y="4"/>
                    <a:pt x="46" y="4"/>
                  </a:cubicBezTo>
                  <a:cubicBezTo>
                    <a:pt x="46" y="5"/>
                    <a:pt x="46" y="5"/>
                    <a:pt x="45" y="5"/>
                  </a:cubicBezTo>
                  <a:cubicBezTo>
                    <a:pt x="45" y="4"/>
                    <a:pt x="44" y="4"/>
                    <a:pt x="43" y="4"/>
                  </a:cubicBezTo>
                  <a:cubicBezTo>
                    <a:pt x="42" y="4"/>
                    <a:pt x="42" y="4"/>
                    <a:pt x="41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6" y="6"/>
                    <a:pt x="35" y="6"/>
                    <a:pt x="35" y="7"/>
                  </a:cubicBezTo>
                  <a:cubicBezTo>
                    <a:pt x="34" y="8"/>
                    <a:pt x="33" y="8"/>
                    <a:pt x="32" y="9"/>
                  </a:cubicBezTo>
                  <a:cubicBezTo>
                    <a:pt x="32" y="10"/>
                    <a:pt x="31" y="11"/>
                    <a:pt x="30" y="11"/>
                  </a:cubicBezTo>
                  <a:cubicBezTo>
                    <a:pt x="30" y="12"/>
                    <a:pt x="30" y="12"/>
                    <a:pt x="29" y="12"/>
                  </a:cubicBezTo>
                  <a:cubicBezTo>
                    <a:pt x="29" y="12"/>
                    <a:pt x="29" y="12"/>
                    <a:pt x="28" y="12"/>
                  </a:cubicBezTo>
                  <a:cubicBezTo>
                    <a:pt x="27" y="12"/>
                    <a:pt x="25" y="12"/>
                    <a:pt x="24" y="11"/>
                  </a:cubicBezTo>
                  <a:cubicBezTo>
                    <a:pt x="23" y="11"/>
                    <a:pt x="23" y="11"/>
                    <a:pt x="22" y="11"/>
                  </a:cubicBezTo>
                  <a:cubicBezTo>
                    <a:pt x="22" y="11"/>
                    <a:pt x="22" y="11"/>
                    <a:pt x="22" y="10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10"/>
                    <a:pt x="20" y="10"/>
                    <a:pt x="20" y="10"/>
                  </a:cubicBezTo>
                  <a:cubicBezTo>
                    <a:pt x="20" y="10"/>
                    <a:pt x="19" y="10"/>
                    <a:pt x="19" y="10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1"/>
                    <a:pt x="14" y="11"/>
                    <a:pt x="14" y="11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2" y="14"/>
                    <a:pt x="12" y="15"/>
                    <a:pt x="11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0" y="17"/>
                    <a:pt x="9" y="19"/>
                    <a:pt x="8" y="21"/>
                  </a:cubicBezTo>
                  <a:cubicBezTo>
                    <a:pt x="8" y="21"/>
                    <a:pt x="8" y="21"/>
                    <a:pt x="7" y="20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5" y="19"/>
                    <a:pt x="5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3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3"/>
                    <a:pt x="0" y="23"/>
                  </a:cubicBezTo>
                  <a:cubicBezTo>
                    <a:pt x="1" y="25"/>
                    <a:pt x="1" y="25"/>
                    <a:pt x="1" y="25"/>
                  </a:cubicBezTo>
                  <a:lnTo>
                    <a:pt x="2" y="27"/>
                  </a:ln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7" name="Freeform 56"/>
            <p:cNvSpPr>
              <a:spLocks/>
            </p:cNvSpPr>
            <p:nvPr userDrawn="1"/>
          </p:nvSpPr>
          <p:spPr bwMode="auto">
            <a:xfrm>
              <a:off x="6438900" y="10331136"/>
              <a:ext cx="22225" cy="26988"/>
            </a:xfrm>
            <a:custGeom>
              <a:avLst/>
              <a:gdLst>
                <a:gd name="T0" fmla="*/ 1 w 6"/>
                <a:gd name="T1" fmla="*/ 6 h 7"/>
                <a:gd name="T2" fmla="*/ 1 w 6"/>
                <a:gd name="T3" fmla="*/ 6 h 7"/>
                <a:gd name="T4" fmla="*/ 1 w 6"/>
                <a:gd name="T5" fmla="*/ 6 h 7"/>
                <a:gd name="T6" fmla="*/ 3 w 6"/>
                <a:gd name="T7" fmla="*/ 7 h 7"/>
                <a:gd name="T8" fmla="*/ 4 w 6"/>
                <a:gd name="T9" fmla="*/ 7 h 7"/>
                <a:gd name="T10" fmla="*/ 4 w 6"/>
                <a:gd name="T11" fmla="*/ 7 h 7"/>
                <a:gd name="T12" fmla="*/ 5 w 6"/>
                <a:gd name="T13" fmla="*/ 6 h 7"/>
                <a:gd name="T14" fmla="*/ 6 w 6"/>
                <a:gd name="T15" fmla="*/ 6 h 7"/>
                <a:gd name="T16" fmla="*/ 6 w 6"/>
                <a:gd name="T17" fmla="*/ 5 h 7"/>
                <a:gd name="T18" fmla="*/ 6 w 6"/>
                <a:gd name="T19" fmla="*/ 4 h 7"/>
                <a:gd name="T20" fmla="*/ 6 w 6"/>
                <a:gd name="T21" fmla="*/ 1 h 7"/>
                <a:gd name="T22" fmla="*/ 6 w 6"/>
                <a:gd name="T23" fmla="*/ 1 h 7"/>
                <a:gd name="T24" fmla="*/ 5 w 6"/>
                <a:gd name="T25" fmla="*/ 1 h 7"/>
                <a:gd name="T26" fmla="*/ 3 w 6"/>
                <a:gd name="T27" fmla="*/ 0 h 7"/>
                <a:gd name="T28" fmla="*/ 2 w 6"/>
                <a:gd name="T29" fmla="*/ 0 h 7"/>
                <a:gd name="T30" fmla="*/ 2 w 6"/>
                <a:gd name="T31" fmla="*/ 0 h 7"/>
                <a:gd name="T32" fmla="*/ 2 w 6"/>
                <a:gd name="T33" fmla="*/ 0 h 7"/>
                <a:gd name="T34" fmla="*/ 1 w 6"/>
                <a:gd name="T35" fmla="*/ 1 h 7"/>
                <a:gd name="T36" fmla="*/ 0 w 6"/>
                <a:gd name="T37" fmla="*/ 2 h 7"/>
                <a:gd name="T38" fmla="*/ 0 w 6"/>
                <a:gd name="T39" fmla="*/ 3 h 7"/>
                <a:gd name="T40" fmla="*/ 0 w 6"/>
                <a:gd name="T41" fmla="*/ 3 h 7"/>
                <a:gd name="T42" fmla="*/ 0 w 6"/>
                <a:gd name="T43" fmla="*/ 4 h 7"/>
                <a:gd name="T44" fmla="*/ 0 w 6"/>
                <a:gd name="T45" fmla="*/ 5 h 7"/>
                <a:gd name="T46" fmla="*/ 1 w 6"/>
                <a:gd name="T47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" h="7">
                  <a:moveTo>
                    <a:pt x="1" y="6"/>
                  </a:move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2" y="7"/>
                    <a:pt x="2" y="7"/>
                    <a:pt x="3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4"/>
                  </a:cubicBezTo>
                  <a:cubicBezTo>
                    <a:pt x="6" y="3"/>
                    <a:pt x="6" y="3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0"/>
                    <a:pt x="4" y="0"/>
                    <a:pt x="3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5"/>
                    <a:pt x="0" y="5"/>
                  </a:cubicBezTo>
                  <a:lnTo>
                    <a:pt x="1" y="6"/>
                  </a:ln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8" name="Freeform 57"/>
            <p:cNvSpPr>
              <a:spLocks/>
            </p:cNvSpPr>
            <p:nvPr userDrawn="1"/>
          </p:nvSpPr>
          <p:spPr bwMode="auto">
            <a:xfrm>
              <a:off x="1430338" y="12334561"/>
              <a:ext cx="1709738" cy="1655763"/>
            </a:xfrm>
            <a:custGeom>
              <a:avLst/>
              <a:gdLst>
                <a:gd name="T0" fmla="*/ 362 w 442"/>
                <a:gd name="T1" fmla="*/ 364 h 428"/>
                <a:gd name="T2" fmla="*/ 367 w 442"/>
                <a:gd name="T3" fmla="*/ 347 h 428"/>
                <a:gd name="T4" fmla="*/ 346 w 442"/>
                <a:gd name="T5" fmla="*/ 335 h 428"/>
                <a:gd name="T6" fmla="*/ 361 w 442"/>
                <a:gd name="T7" fmla="*/ 307 h 428"/>
                <a:gd name="T8" fmla="*/ 386 w 442"/>
                <a:gd name="T9" fmla="*/ 266 h 428"/>
                <a:gd name="T10" fmla="*/ 412 w 442"/>
                <a:gd name="T11" fmla="*/ 273 h 428"/>
                <a:gd name="T12" fmla="*/ 424 w 442"/>
                <a:gd name="T13" fmla="*/ 256 h 428"/>
                <a:gd name="T14" fmla="*/ 400 w 442"/>
                <a:gd name="T15" fmla="*/ 254 h 428"/>
                <a:gd name="T16" fmla="*/ 385 w 442"/>
                <a:gd name="T17" fmla="*/ 246 h 428"/>
                <a:gd name="T18" fmla="*/ 383 w 442"/>
                <a:gd name="T19" fmla="*/ 201 h 428"/>
                <a:gd name="T20" fmla="*/ 405 w 442"/>
                <a:gd name="T21" fmla="*/ 222 h 428"/>
                <a:gd name="T22" fmla="*/ 424 w 442"/>
                <a:gd name="T23" fmla="*/ 227 h 428"/>
                <a:gd name="T24" fmla="*/ 439 w 442"/>
                <a:gd name="T25" fmla="*/ 226 h 428"/>
                <a:gd name="T26" fmla="*/ 442 w 442"/>
                <a:gd name="T27" fmla="*/ 207 h 428"/>
                <a:gd name="T28" fmla="*/ 411 w 442"/>
                <a:gd name="T29" fmla="*/ 172 h 428"/>
                <a:gd name="T30" fmla="*/ 396 w 442"/>
                <a:gd name="T31" fmla="*/ 159 h 428"/>
                <a:gd name="T32" fmla="*/ 381 w 442"/>
                <a:gd name="T33" fmla="*/ 148 h 428"/>
                <a:gd name="T34" fmla="*/ 347 w 442"/>
                <a:gd name="T35" fmla="*/ 139 h 428"/>
                <a:gd name="T36" fmla="*/ 332 w 442"/>
                <a:gd name="T37" fmla="*/ 132 h 428"/>
                <a:gd name="T38" fmla="*/ 342 w 442"/>
                <a:gd name="T39" fmla="*/ 117 h 428"/>
                <a:gd name="T40" fmla="*/ 344 w 442"/>
                <a:gd name="T41" fmla="*/ 100 h 428"/>
                <a:gd name="T42" fmla="*/ 339 w 442"/>
                <a:gd name="T43" fmla="*/ 100 h 428"/>
                <a:gd name="T44" fmla="*/ 330 w 442"/>
                <a:gd name="T45" fmla="*/ 111 h 428"/>
                <a:gd name="T46" fmla="*/ 314 w 442"/>
                <a:gd name="T47" fmla="*/ 107 h 428"/>
                <a:gd name="T48" fmla="*/ 295 w 442"/>
                <a:gd name="T49" fmla="*/ 92 h 428"/>
                <a:gd name="T50" fmla="*/ 292 w 442"/>
                <a:gd name="T51" fmla="*/ 57 h 428"/>
                <a:gd name="T52" fmla="*/ 282 w 442"/>
                <a:gd name="T53" fmla="*/ 52 h 428"/>
                <a:gd name="T54" fmla="*/ 271 w 442"/>
                <a:gd name="T55" fmla="*/ 46 h 428"/>
                <a:gd name="T56" fmla="*/ 257 w 442"/>
                <a:gd name="T57" fmla="*/ 48 h 428"/>
                <a:gd name="T58" fmla="*/ 215 w 442"/>
                <a:gd name="T59" fmla="*/ 48 h 428"/>
                <a:gd name="T60" fmla="*/ 189 w 442"/>
                <a:gd name="T61" fmla="*/ 66 h 428"/>
                <a:gd name="T62" fmla="*/ 177 w 442"/>
                <a:gd name="T63" fmla="*/ 65 h 428"/>
                <a:gd name="T64" fmla="*/ 163 w 442"/>
                <a:gd name="T65" fmla="*/ 70 h 428"/>
                <a:gd name="T66" fmla="*/ 137 w 442"/>
                <a:gd name="T67" fmla="*/ 64 h 428"/>
                <a:gd name="T68" fmla="*/ 118 w 442"/>
                <a:gd name="T69" fmla="*/ 49 h 428"/>
                <a:gd name="T70" fmla="*/ 108 w 442"/>
                <a:gd name="T71" fmla="*/ 47 h 428"/>
                <a:gd name="T72" fmla="*/ 75 w 442"/>
                <a:gd name="T73" fmla="*/ 10 h 428"/>
                <a:gd name="T74" fmla="*/ 53 w 442"/>
                <a:gd name="T75" fmla="*/ 33 h 428"/>
                <a:gd name="T76" fmla="*/ 31 w 442"/>
                <a:gd name="T77" fmla="*/ 55 h 428"/>
                <a:gd name="T78" fmla="*/ 6 w 442"/>
                <a:gd name="T79" fmla="*/ 80 h 428"/>
                <a:gd name="T80" fmla="*/ 12 w 442"/>
                <a:gd name="T81" fmla="*/ 99 h 428"/>
                <a:gd name="T82" fmla="*/ 32 w 442"/>
                <a:gd name="T83" fmla="*/ 116 h 428"/>
                <a:gd name="T84" fmla="*/ 25 w 442"/>
                <a:gd name="T85" fmla="*/ 160 h 428"/>
                <a:gd name="T86" fmla="*/ 39 w 442"/>
                <a:gd name="T87" fmla="*/ 173 h 428"/>
                <a:gd name="T88" fmla="*/ 58 w 442"/>
                <a:gd name="T89" fmla="*/ 202 h 428"/>
                <a:gd name="T90" fmla="*/ 63 w 442"/>
                <a:gd name="T91" fmla="*/ 245 h 428"/>
                <a:gd name="T92" fmla="*/ 89 w 442"/>
                <a:gd name="T93" fmla="*/ 217 h 428"/>
                <a:gd name="T94" fmla="*/ 116 w 442"/>
                <a:gd name="T95" fmla="*/ 217 h 428"/>
                <a:gd name="T96" fmla="*/ 152 w 442"/>
                <a:gd name="T97" fmla="*/ 221 h 428"/>
                <a:gd name="T98" fmla="*/ 164 w 442"/>
                <a:gd name="T99" fmla="*/ 223 h 428"/>
                <a:gd name="T100" fmla="*/ 164 w 442"/>
                <a:gd name="T101" fmla="*/ 239 h 428"/>
                <a:gd name="T102" fmla="*/ 190 w 442"/>
                <a:gd name="T103" fmla="*/ 245 h 428"/>
                <a:gd name="T104" fmla="*/ 208 w 442"/>
                <a:gd name="T105" fmla="*/ 276 h 428"/>
                <a:gd name="T106" fmla="*/ 211 w 442"/>
                <a:gd name="T107" fmla="*/ 328 h 428"/>
                <a:gd name="T108" fmla="*/ 225 w 442"/>
                <a:gd name="T109" fmla="*/ 327 h 428"/>
                <a:gd name="T110" fmla="*/ 261 w 442"/>
                <a:gd name="T111" fmla="*/ 348 h 428"/>
                <a:gd name="T112" fmla="*/ 283 w 442"/>
                <a:gd name="T113" fmla="*/ 368 h 428"/>
                <a:gd name="T114" fmla="*/ 305 w 442"/>
                <a:gd name="T115" fmla="*/ 394 h 428"/>
                <a:gd name="T116" fmla="*/ 330 w 442"/>
                <a:gd name="T117" fmla="*/ 406 h 428"/>
                <a:gd name="T118" fmla="*/ 373 w 442"/>
                <a:gd name="T119" fmla="*/ 402 h 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42" h="428">
                  <a:moveTo>
                    <a:pt x="370" y="398"/>
                  </a:moveTo>
                  <a:cubicBezTo>
                    <a:pt x="370" y="392"/>
                    <a:pt x="369" y="387"/>
                    <a:pt x="368" y="382"/>
                  </a:cubicBezTo>
                  <a:cubicBezTo>
                    <a:pt x="367" y="377"/>
                    <a:pt x="366" y="372"/>
                    <a:pt x="366" y="366"/>
                  </a:cubicBezTo>
                  <a:cubicBezTo>
                    <a:pt x="365" y="366"/>
                    <a:pt x="365" y="366"/>
                    <a:pt x="365" y="366"/>
                  </a:cubicBezTo>
                  <a:cubicBezTo>
                    <a:pt x="363" y="366"/>
                    <a:pt x="362" y="365"/>
                    <a:pt x="362" y="364"/>
                  </a:cubicBezTo>
                  <a:cubicBezTo>
                    <a:pt x="361" y="362"/>
                    <a:pt x="361" y="362"/>
                    <a:pt x="361" y="362"/>
                  </a:cubicBezTo>
                  <a:cubicBezTo>
                    <a:pt x="361" y="362"/>
                    <a:pt x="361" y="361"/>
                    <a:pt x="361" y="360"/>
                  </a:cubicBezTo>
                  <a:cubicBezTo>
                    <a:pt x="361" y="358"/>
                    <a:pt x="364" y="357"/>
                    <a:pt x="366" y="356"/>
                  </a:cubicBezTo>
                  <a:cubicBezTo>
                    <a:pt x="368" y="355"/>
                    <a:pt x="371" y="354"/>
                    <a:pt x="371" y="353"/>
                  </a:cubicBezTo>
                  <a:cubicBezTo>
                    <a:pt x="372" y="351"/>
                    <a:pt x="369" y="349"/>
                    <a:pt x="367" y="347"/>
                  </a:cubicBezTo>
                  <a:cubicBezTo>
                    <a:pt x="366" y="346"/>
                    <a:pt x="365" y="344"/>
                    <a:pt x="364" y="343"/>
                  </a:cubicBezTo>
                  <a:cubicBezTo>
                    <a:pt x="362" y="340"/>
                    <a:pt x="361" y="340"/>
                    <a:pt x="360" y="340"/>
                  </a:cubicBezTo>
                  <a:cubicBezTo>
                    <a:pt x="359" y="340"/>
                    <a:pt x="357" y="340"/>
                    <a:pt x="356" y="341"/>
                  </a:cubicBezTo>
                  <a:cubicBezTo>
                    <a:pt x="354" y="341"/>
                    <a:pt x="353" y="342"/>
                    <a:pt x="351" y="342"/>
                  </a:cubicBezTo>
                  <a:cubicBezTo>
                    <a:pt x="349" y="342"/>
                    <a:pt x="346" y="341"/>
                    <a:pt x="346" y="335"/>
                  </a:cubicBezTo>
                  <a:cubicBezTo>
                    <a:pt x="346" y="334"/>
                    <a:pt x="346" y="334"/>
                    <a:pt x="346" y="333"/>
                  </a:cubicBezTo>
                  <a:cubicBezTo>
                    <a:pt x="346" y="333"/>
                    <a:pt x="346" y="332"/>
                    <a:pt x="346" y="332"/>
                  </a:cubicBezTo>
                  <a:cubicBezTo>
                    <a:pt x="346" y="332"/>
                    <a:pt x="346" y="332"/>
                    <a:pt x="346" y="332"/>
                  </a:cubicBezTo>
                  <a:cubicBezTo>
                    <a:pt x="348" y="317"/>
                    <a:pt x="353" y="313"/>
                    <a:pt x="357" y="310"/>
                  </a:cubicBezTo>
                  <a:cubicBezTo>
                    <a:pt x="358" y="309"/>
                    <a:pt x="360" y="308"/>
                    <a:pt x="361" y="307"/>
                  </a:cubicBezTo>
                  <a:cubicBezTo>
                    <a:pt x="364" y="303"/>
                    <a:pt x="367" y="298"/>
                    <a:pt x="370" y="294"/>
                  </a:cubicBezTo>
                  <a:cubicBezTo>
                    <a:pt x="374" y="289"/>
                    <a:pt x="377" y="284"/>
                    <a:pt x="380" y="281"/>
                  </a:cubicBezTo>
                  <a:cubicBezTo>
                    <a:pt x="382" y="277"/>
                    <a:pt x="382" y="275"/>
                    <a:pt x="382" y="273"/>
                  </a:cubicBezTo>
                  <a:cubicBezTo>
                    <a:pt x="383" y="271"/>
                    <a:pt x="383" y="269"/>
                    <a:pt x="385" y="267"/>
                  </a:cubicBezTo>
                  <a:cubicBezTo>
                    <a:pt x="385" y="267"/>
                    <a:pt x="386" y="267"/>
                    <a:pt x="386" y="266"/>
                  </a:cubicBezTo>
                  <a:cubicBezTo>
                    <a:pt x="391" y="265"/>
                    <a:pt x="394" y="266"/>
                    <a:pt x="398" y="267"/>
                  </a:cubicBezTo>
                  <a:cubicBezTo>
                    <a:pt x="400" y="268"/>
                    <a:pt x="402" y="268"/>
                    <a:pt x="403" y="269"/>
                  </a:cubicBezTo>
                  <a:cubicBezTo>
                    <a:pt x="404" y="269"/>
                    <a:pt x="404" y="269"/>
                    <a:pt x="404" y="269"/>
                  </a:cubicBezTo>
                  <a:cubicBezTo>
                    <a:pt x="406" y="269"/>
                    <a:pt x="407" y="270"/>
                    <a:pt x="409" y="271"/>
                  </a:cubicBezTo>
                  <a:cubicBezTo>
                    <a:pt x="410" y="272"/>
                    <a:pt x="411" y="273"/>
                    <a:pt x="412" y="273"/>
                  </a:cubicBezTo>
                  <a:cubicBezTo>
                    <a:pt x="412" y="272"/>
                    <a:pt x="412" y="271"/>
                    <a:pt x="412" y="271"/>
                  </a:cubicBezTo>
                  <a:cubicBezTo>
                    <a:pt x="412" y="269"/>
                    <a:pt x="413" y="266"/>
                    <a:pt x="414" y="264"/>
                  </a:cubicBezTo>
                  <a:cubicBezTo>
                    <a:pt x="416" y="262"/>
                    <a:pt x="418" y="261"/>
                    <a:pt x="421" y="261"/>
                  </a:cubicBezTo>
                  <a:cubicBezTo>
                    <a:pt x="422" y="260"/>
                    <a:pt x="424" y="260"/>
                    <a:pt x="425" y="259"/>
                  </a:cubicBezTo>
                  <a:cubicBezTo>
                    <a:pt x="425" y="259"/>
                    <a:pt x="425" y="258"/>
                    <a:pt x="424" y="256"/>
                  </a:cubicBezTo>
                  <a:cubicBezTo>
                    <a:pt x="421" y="255"/>
                    <a:pt x="420" y="255"/>
                    <a:pt x="418" y="257"/>
                  </a:cubicBezTo>
                  <a:cubicBezTo>
                    <a:pt x="416" y="258"/>
                    <a:pt x="414" y="259"/>
                    <a:pt x="411" y="259"/>
                  </a:cubicBezTo>
                  <a:cubicBezTo>
                    <a:pt x="407" y="259"/>
                    <a:pt x="405" y="257"/>
                    <a:pt x="403" y="256"/>
                  </a:cubicBezTo>
                  <a:cubicBezTo>
                    <a:pt x="402" y="255"/>
                    <a:pt x="401" y="254"/>
                    <a:pt x="401" y="254"/>
                  </a:cubicBezTo>
                  <a:cubicBezTo>
                    <a:pt x="400" y="254"/>
                    <a:pt x="400" y="254"/>
                    <a:pt x="400" y="254"/>
                  </a:cubicBezTo>
                  <a:cubicBezTo>
                    <a:pt x="400" y="254"/>
                    <a:pt x="399" y="254"/>
                    <a:pt x="399" y="255"/>
                  </a:cubicBezTo>
                  <a:cubicBezTo>
                    <a:pt x="397" y="255"/>
                    <a:pt x="395" y="256"/>
                    <a:pt x="392" y="255"/>
                  </a:cubicBezTo>
                  <a:cubicBezTo>
                    <a:pt x="388" y="253"/>
                    <a:pt x="388" y="250"/>
                    <a:pt x="387" y="247"/>
                  </a:cubicBezTo>
                  <a:cubicBezTo>
                    <a:pt x="387" y="246"/>
                    <a:pt x="387" y="245"/>
                    <a:pt x="386" y="245"/>
                  </a:cubicBezTo>
                  <a:cubicBezTo>
                    <a:pt x="386" y="245"/>
                    <a:pt x="385" y="245"/>
                    <a:pt x="385" y="246"/>
                  </a:cubicBezTo>
                  <a:cubicBezTo>
                    <a:pt x="383" y="246"/>
                    <a:pt x="382" y="248"/>
                    <a:pt x="379" y="248"/>
                  </a:cubicBezTo>
                  <a:cubicBezTo>
                    <a:pt x="378" y="248"/>
                    <a:pt x="376" y="247"/>
                    <a:pt x="375" y="246"/>
                  </a:cubicBezTo>
                  <a:cubicBezTo>
                    <a:pt x="375" y="246"/>
                    <a:pt x="374" y="246"/>
                    <a:pt x="374" y="246"/>
                  </a:cubicBezTo>
                  <a:cubicBezTo>
                    <a:pt x="368" y="240"/>
                    <a:pt x="366" y="232"/>
                    <a:pt x="369" y="222"/>
                  </a:cubicBezTo>
                  <a:cubicBezTo>
                    <a:pt x="373" y="212"/>
                    <a:pt x="377" y="203"/>
                    <a:pt x="383" y="201"/>
                  </a:cubicBezTo>
                  <a:cubicBezTo>
                    <a:pt x="384" y="200"/>
                    <a:pt x="386" y="200"/>
                    <a:pt x="387" y="200"/>
                  </a:cubicBezTo>
                  <a:cubicBezTo>
                    <a:pt x="393" y="200"/>
                    <a:pt x="399" y="204"/>
                    <a:pt x="403" y="211"/>
                  </a:cubicBezTo>
                  <a:cubicBezTo>
                    <a:pt x="405" y="216"/>
                    <a:pt x="401" y="220"/>
                    <a:pt x="399" y="222"/>
                  </a:cubicBezTo>
                  <a:cubicBezTo>
                    <a:pt x="400" y="222"/>
                    <a:pt x="401" y="222"/>
                    <a:pt x="403" y="222"/>
                  </a:cubicBezTo>
                  <a:cubicBezTo>
                    <a:pt x="405" y="222"/>
                    <a:pt x="405" y="222"/>
                    <a:pt x="405" y="222"/>
                  </a:cubicBezTo>
                  <a:cubicBezTo>
                    <a:pt x="416" y="222"/>
                    <a:pt x="419" y="225"/>
                    <a:pt x="420" y="229"/>
                  </a:cubicBezTo>
                  <a:cubicBezTo>
                    <a:pt x="421" y="230"/>
                    <a:pt x="421" y="230"/>
                    <a:pt x="421" y="230"/>
                  </a:cubicBezTo>
                  <a:cubicBezTo>
                    <a:pt x="421" y="230"/>
                    <a:pt x="422" y="229"/>
                    <a:pt x="422" y="229"/>
                  </a:cubicBezTo>
                  <a:cubicBezTo>
                    <a:pt x="422" y="228"/>
                    <a:pt x="423" y="228"/>
                    <a:pt x="423" y="227"/>
                  </a:cubicBezTo>
                  <a:cubicBezTo>
                    <a:pt x="423" y="227"/>
                    <a:pt x="423" y="227"/>
                    <a:pt x="424" y="227"/>
                  </a:cubicBezTo>
                  <a:cubicBezTo>
                    <a:pt x="425" y="225"/>
                    <a:pt x="427" y="225"/>
                    <a:pt x="428" y="225"/>
                  </a:cubicBezTo>
                  <a:cubicBezTo>
                    <a:pt x="430" y="225"/>
                    <a:pt x="432" y="226"/>
                    <a:pt x="434" y="227"/>
                  </a:cubicBezTo>
                  <a:cubicBezTo>
                    <a:pt x="435" y="227"/>
                    <a:pt x="436" y="228"/>
                    <a:pt x="436" y="228"/>
                  </a:cubicBezTo>
                  <a:cubicBezTo>
                    <a:pt x="437" y="228"/>
                    <a:pt x="438" y="227"/>
                    <a:pt x="438" y="226"/>
                  </a:cubicBezTo>
                  <a:cubicBezTo>
                    <a:pt x="439" y="226"/>
                    <a:pt x="439" y="226"/>
                    <a:pt x="439" y="226"/>
                  </a:cubicBezTo>
                  <a:cubicBezTo>
                    <a:pt x="439" y="225"/>
                    <a:pt x="438" y="225"/>
                    <a:pt x="437" y="224"/>
                  </a:cubicBezTo>
                  <a:cubicBezTo>
                    <a:pt x="435" y="223"/>
                    <a:pt x="431" y="220"/>
                    <a:pt x="433" y="216"/>
                  </a:cubicBezTo>
                  <a:cubicBezTo>
                    <a:pt x="434" y="210"/>
                    <a:pt x="438" y="210"/>
                    <a:pt x="440" y="210"/>
                  </a:cubicBezTo>
                  <a:cubicBezTo>
                    <a:pt x="441" y="210"/>
                    <a:pt x="442" y="210"/>
                    <a:pt x="442" y="209"/>
                  </a:cubicBezTo>
                  <a:cubicBezTo>
                    <a:pt x="442" y="209"/>
                    <a:pt x="442" y="208"/>
                    <a:pt x="442" y="207"/>
                  </a:cubicBezTo>
                  <a:cubicBezTo>
                    <a:pt x="442" y="206"/>
                    <a:pt x="441" y="205"/>
                    <a:pt x="441" y="204"/>
                  </a:cubicBezTo>
                  <a:cubicBezTo>
                    <a:pt x="438" y="201"/>
                    <a:pt x="435" y="198"/>
                    <a:pt x="432" y="195"/>
                  </a:cubicBezTo>
                  <a:cubicBezTo>
                    <a:pt x="429" y="193"/>
                    <a:pt x="427" y="190"/>
                    <a:pt x="425" y="189"/>
                  </a:cubicBezTo>
                  <a:cubicBezTo>
                    <a:pt x="425" y="188"/>
                    <a:pt x="424" y="188"/>
                    <a:pt x="423" y="187"/>
                  </a:cubicBezTo>
                  <a:cubicBezTo>
                    <a:pt x="418" y="186"/>
                    <a:pt x="414" y="183"/>
                    <a:pt x="411" y="172"/>
                  </a:cubicBezTo>
                  <a:cubicBezTo>
                    <a:pt x="408" y="173"/>
                    <a:pt x="405" y="172"/>
                    <a:pt x="403" y="171"/>
                  </a:cubicBezTo>
                  <a:cubicBezTo>
                    <a:pt x="402" y="171"/>
                    <a:pt x="402" y="170"/>
                    <a:pt x="402" y="170"/>
                  </a:cubicBezTo>
                  <a:cubicBezTo>
                    <a:pt x="400" y="168"/>
                    <a:pt x="400" y="166"/>
                    <a:pt x="399" y="164"/>
                  </a:cubicBezTo>
                  <a:cubicBezTo>
                    <a:pt x="399" y="162"/>
                    <a:pt x="399" y="161"/>
                    <a:pt x="398" y="160"/>
                  </a:cubicBezTo>
                  <a:cubicBezTo>
                    <a:pt x="398" y="159"/>
                    <a:pt x="397" y="159"/>
                    <a:pt x="396" y="159"/>
                  </a:cubicBezTo>
                  <a:cubicBezTo>
                    <a:pt x="394" y="158"/>
                    <a:pt x="392" y="158"/>
                    <a:pt x="391" y="156"/>
                  </a:cubicBezTo>
                  <a:cubicBezTo>
                    <a:pt x="390" y="155"/>
                    <a:pt x="389" y="153"/>
                    <a:pt x="389" y="152"/>
                  </a:cubicBezTo>
                  <a:cubicBezTo>
                    <a:pt x="388" y="151"/>
                    <a:pt x="388" y="150"/>
                    <a:pt x="388" y="149"/>
                  </a:cubicBezTo>
                  <a:cubicBezTo>
                    <a:pt x="386" y="148"/>
                    <a:pt x="385" y="148"/>
                    <a:pt x="383" y="148"/>
                  </a:cubicBezTo>
                  <a:cubicBezTo>
                    <a:pt x="383" y="148"/>
                    <a:pt x="382" y="148"/>
                    <a:pt x="381" y="148"/>
                  </a:cubicBezTo>
                  <a:cubicBezTo>
                    <a:pt x="379" y="148"/>
                    <a:pt x="377" y="148"/>
                    <a:pt x="374" y="146"/>
                  </a:cubicBezTo>
                  <a:cubicBezTo>
                    <a:pt x="369" y="143"/>
                    <a:pt x="368" y="138"/>
                    <a:pt x="367" y="135"/>
                  </a:cubicBezTo>
                  <a:cubicBezTo>
                    <a:pt x="367" y="133"/>
                    <a:pt x="366" y="131"/>
                    <a:pt x="364" y="130"/>
                  </a:cubicBezTo>
                  <a:cubicBezTo>
                    <a:pt x="363" y="131"/>
                    <a:pt x="361" y="134"/>
                    <a:pt x="356" y="134"/>
                  </a:cubicBezTo>
                  <a:cubicBezTo>
                    <a:pt x="354" y="138"/>
                    <a:pt x="351" y="139"/>
                    <a:pt x="347" y="139"/>
                  </a:cubicBezTo>
                  <a:cubicBezTo>
                    <a:pt x="345" y="139"/>
                    <a:pt x="343" y="139"/>
                    <a:pt x="341" y="138"/>
                  </a:cubicBezTo>
                  <a:cubicBezTo>
                    <a:pt x="340" y="138"/>
                    <a:pt x="340" y="138"/>
                    <a:pt x="340" y="138"/>
                  </a:cubicBezTo>
                  <a:cubicBezTo>
                    <a:pt x="339" y="138"/>
                    <a:pt x="338" y="137"/>
                    <a:pt x="338" y="136"/>
                  </a:cubicBezTo>
                  <a:cubicBezTo>
                    <a:pt x="338" y="135"/>
                    <a:pt x="338" y="135"/>
                    <a:pt x="338" y="135"/>
                  </a:cubicBezTo>
                  <a:cubicBezTo>
                    <a:pt x="338" y="135"/>
                    <a:pt x="337" y="134"/>
                    <a:pt x="332" y="132"/>
                  </a:cubicBezTo>
                  <a:cubicBezTo>
                    <a:pt x="331" y="132"/>
                    <a:pt x="331" y="131"/>
                    <a:pt x="330" y="131"/>
                  </a:cubicBezTo>
                  <a:cubicBezTo>
                    <a:pt x="328" y="129"/>
                    <a:pt x="328" y="127"/>
                    <a:pt x="328" y="126"/>
                  </a:cubicBezTo>
                  <a:cubicBezTo>
                    <a:pt x="329" y="123"/>
                    <a:pt x="331" y="122"/>
                    <a:pt x="334" y="120"/>
                  </a:cubicBezTo>
                  <a:cubicBezTo>
                    <a:pt x="336" y="119"/>
                    <a:pt x="337" y="119"/>
                    <a:pt x="339" y="119"/>
                  </a:cubicBezTo>
                  <a:cubicBezTo>
                    <a:pt x="342" y="119"/>
                    <a:pt x="342" y="119"/>
                    <a:pt x="342" y="117"/>
                  </a:cubicBezTo>
                  <a:cubicBezTo>
                    <a:pt x="342" y="116"/>
                    <a:pt x="342" y="116"/>
                    <a:pt x="342" y="116"/>
                  </a:cubicBezTo>
                  <a:cubicBezTo>
                    <a:pt x="342" y="116"/>
                    <a:pt x="342" y="116"/>
                    <a:pt x="341" y="116"/>
                  </a:cubicBezTo>
                  <a:cubicBezTo>
                    <a:pt x="339" y="115"/>
                    <a:pt x="334" y="115"/>
                    <a:pt x="335" y="108"/>
                  </a:cubicBezTo>
                  <a:cubicBezTo>
                    <a:pt x="335" y="108"/>
                    <a:pt x="335" y="107"/>
                    <a:pt x="335" y="107"/>
                  </a:cubicBezTo>
                  <a:cubicBezTo>
                    <a:pt x="337" y="104"/>
                    <a:pt x="340" y="102"/>
                    <a:pt x="344" y="100"/>
                  </a:cubicBezTo>
                  <a:cubicBezTo>
                    <a:pt x="345" y="100"/>
                    <a:pt x="348" y="99"/>
                    <a:pt x="348" y="98"/>
                  </a:cubicBezTo>
                  <a:cubicBezTo>
                    <a:pt x="348" y="98"/>
                    <a:pt x="348" y="98"/>
                    <a:pt x="347" y="97"/>
                  </a:cubicBezTo>
                  <a:cubicBezTo>
                    <a:pt x="347" y="96"/>
                    <a:pt x="346" y="95"/>
                    <a:pt x="345" y="95"/>
                  </a:cubicBezTo>
                  <a:cubicBezTo>
                    <a:pt x="343" y="95"/>
                    <a:pt x="342" y="97"/>
                    <a:pt x="340" y="99"/>
                  </a:cubicBezTo>
                  <a:cubicBezTo>
                    <a:pt x="340" y="99"/>
                    <a:pt x="339" y="100"/>
                    <a:pt x="339" y="100"/>
                  </a:cubicBezTo>
                  <a:cubicBezTo>
                    <a:pt x="339" y="100"/>
                    <a:pt x="339" y="100"/>
                    <a:pt x="338" y="100"/>
                  </a:cubicBezTo>
                  <a:cubicBezTo>
                    <a:pt x="336" y="102"/>
                    <a:pt x="334" y="102"/>
                    <a:pt x="332" y="102"/>
                  </a:cubicBezTo>
                  <a:cubicBezTo>
                    <a:pt x="331" y="102"/>
                    <a:pt x="331" y="102"/>
                    <a:pt x="330" y="102"/>
                  </a:cubicBezTo>
                  <a:cubicBezTo>
                    <a:pt x="330" y="103"/>
                    <a:pt x="330" y="103"/>
                    <a:pt x="330" y="103"/>
                  </a:cubicBezTo>
                  <a:cubicBezTo>
                    <a:pt x="331" y="106"/>
                    <a:pt x="332" y="109"/>
                    <a:pt x="330" y="111"/>
                  </a:cubicBezTo>
                  <a:cubicBezTo>
                    <a:pt x="328" y="114"/>
                    <a:pt x="326" y="117"/>
                    <a:pt x="323" y="117"/>
                  </a:cubicBezTo>
                  <a:cubicBezTo>
                    <a:pt x="322" y="117"/>
                    <a:pt x="320" y="116"/>
                    <a:pt x="319" y="115"/>
                  </a:cubicBezTo>
                  <a:cubicBezTo>
                    <a:pt x="316" y="113"/>
                    <a:pt x="317" y="110"/>
                    <a:pt x="317" y="108"/>
                  </a:cubicBezTo>
                  <a:cubicBezTo>
                    <a:pt x="317" y="107"/>
                    <a:pt x="317" y="107"/>
                    <a:pt x="317" y="106"/>
                  </a:cubicBezTo>
                  <a:cubicBezTo>
                    <a:pt x="317" y="106"/>
                    <a:pt x="315" y="107"/>
                    <a:pt x="314" y="107"/>
                  </a:cubicBezTo>
                  <a:cubicBezTo>
                    <a:pt x="312" y="108"/>
                    <a:pt x="308" y="109"/>
                    <a:pt x="305" y="108"/>
                  </a:cubicBezTo>
                  <a:cubicBezTo>
                    <a:pt x="302" y="106"/>
                    <a:pt x="302" y="103"/>
                    <a:pt x="301" y="101"/>
                  </a:cubicBezTo>
                  <a:cubicBezTo>
                    <a:pt x="301" y="98"/>
                    <a:pt x="301" y="97"/>
                    <a:pt x="298" y="96"/>
                  </a:cubicBezTo>
                  <a:cubicBezTo>
                    <a:pt x="297" y="95"/>
                    <a:pt x="297" y="95"/>
                    <a:pt x="297" y="95"/>
                  </a:cubicBezTo>
                  <a:cubicBezTo>
                    <a:pt x="296" y="95"/>
                    <a:pt x="295" y="93"/>
                    <a:pt x="295" y="92"/>
                  </a:cubicBezTo>
                  <a:cubicBezTo>
                    <a:pt x="295" y="91"/>
                    <a:pt x="295" y="91"/>
                    <a:pt x="295" y="91"/>
                  </a:cubicBezTo>
                  <a:cubicBezTo>
                    <a:pt x="295" y="90"/>
                    <a:pt x="296" y="89"/>
                    <a:pt x="296" y="88"/>
                  </a:cubicBezTo>
                  <a:cubicBezTo>
                    <a:pt x="294" y="87"/>
                    <a:pt x="292" y="85"/>
                    <a:pt x="292" y="83"/>
                  </a:cubicBezTo>
                  <a:cubicBezTo>
                    <a:pt x="290" y="80"/>
                    <a:pt x="290" y="77"/>
                    <a:pt x="292" y="73"/>
                  </a:cubicBezTo>
                  <a:cubicBezTo>
                    <a:pt x="289" y="64"/>
                    <a:pt x="290" y="60"/>
                    <a:pt x="292" y="57"/>
                  </a:cubicBezTo>
                  <a:cubicBezTo>
                    <a:pt x="293" y="56"/>
                    <a:pt x="293" y="56"/>
                    <a:pt x="293" y="55"/>
                  </a:cubicBezTo>
                  <a:cubicBezTo>
                    <a:pt x="293" y="54"/>
                    <a:pt x="292" y="53"/>
                    <a:pt x="292" y="52"/>
                  </a:cubicBezTo>
                  <a:cubicBezTo>
                    <a:pt x="291" y="51"/>
                    <a:pt x="291" y="51"/>
                    <a:pt x="291" y="50"/>
                  </a:cubicBezTo>
                  <a:cubicBezTo>
                    <a:pt x="288" y="52"/>
                    <a:pt x="286" y="53"/>
                    <a:pt x="282" y="52"/>
                  </a:cubicBezTo>
                  <a:cubicBezTo>
                    <a:pt x="282" y="52"/>
                    <a:pt x="282" y="52"/>
                    <a:pt x="282" y="52"/>
                  </a:cubicBezTo>
                  <a:cubicBezTo>
                    <a:pt x="281" y="52"/>
                    <a:pt x="280" y="52"/>
                    <a:pt x="279" y="51"/>
                  </a:cubicBezTo>
                  <a:cubicBezTo>
                    <a:pt x="279" y="51"/>
                    <a:pt x="279" y="51"/>
                    <a:pt x="279" y="51"/>
                  </a:cubicBezTo>
                  <a:cubicBezTo>
                    <a:pt x="278" y="49"/>
                    <a:pt x="278" y="47"/>
                    <a:pt x="278" y="46"/>
                  </a:cubicBezTo>
                  <a:cubicBezTo>
                    <a:pt x="278" y="46"/>
                    <a:pt x="278" y="46"/>
                    <a:pt x="277" y="46"/>
                  </a:cubicBezTo>
                  <a:cubicBezTo>
                    <a:pt x="275" y="47"/>
                    <a:pt x="273" y="47"/>
                    <a:pt x="271" y="46"/>
                  </a:cubicBezTo>
                  <a:cubicBezTo>
                    <a:pt x="271" y="46"/>
                    <a:pt x="271" y="46"/>
                    <a:pt x="271" y="46"/>
                  </a:cubicBezTo>
                  <a:cubicBezTo>
                    <a:pt x="269" y="45"/>
                    <a:pt x="268" y="43"/>
                    <a:pt x="268" y="42"/>
                  </a:cubicBezTo>
                  <a:cubicBezTo>
                    <a:pt x="264" y="42"/>
                    <a:pt x="263" y="44"/>
                    <a:pt x="261" y="45"/>
                  </a:cubicBezTo>
                  <a:cubicBezTo>
                    <a:pt x="261" y="46"/>
                    <a:pt x="260" y="47"/>
                    <a:pt x="259" y="47"/>
                  </a:cubicBezTo>
                  <a:cubicBezTo>
                    <a:pt x="259" y="48"/>
                    <a:pt x="258" y="48"/>
                    <a:pt x="257" y="48"/>
                  </a:cubicBezTo>
                  <a:cubicBezTo>
                    <a:pt x="256" y="48"/>
                    <a:pt x="256" y="48"/>
                    <a:pt x="256" y="48"/>
                  </a:cubicBezTo>
                  <a:cubicBezTo>
                    <a:pt x="250" y="48"/>
                    <a:pt x="244" y="47"/>
                    <a:pt x="239" y="46"/>
                  </a:cubicBezTo>
                  <a:cubicBezTo>
                    <a:pt x="236" y="46"/>
                    <a:pt x="234" y="45"/>
                    <a:pt x="231" y="45"/>
                  </a:cubicBezTo>
                  <a:cubicBezTo>
                    <a:pt x="231" y="45"/>
                    <a:pt x="230" y="45"/>
                    <a:pt x="229" y="45"/>
                  </a:cubicBezTo>
                  <a:cubicBezTo>
                    <a:pt x="222" y="45"/>
                    <a:pt x="217" y="46"/>
                    <a:pt x="215" y="48"/>
                  </a:cubicBezTo>
                  <a:cubicBezTo>
                    <a:pt x="217" y="49"/>
                    <a:pt x="220" y="52"/>
                    <a:pt x="218" y="57"/>
                  </a:cubicBezTo>
                  <a:cubicBezTo>
                    <a:pt x="213" y="67"/>
                    <a:pt x="203" y="70"/>
                    <a:pt x="198" y="72"/>
                  </a:cubicBezTo>
                  <a:cubicBezTo>
                    <a:pt x="197" y="72"/>
                    <a:pt x="196" y="72"/>
                    <a:pt x="195" y="72"/>
                  </a:cubicBezTo>
                  <a:cubicBezTo>
                    <a:pt x="191" y="72"/>
                    <a:pt x="190" y="69"/>
                    <a:pt x="189" y="67"/>
                  </a:cubicBezTo>
                  <a:cubicBezTo>
                    <a:pt x="189" y="67"/>
                    <a:pt x="189" y="66"/>
                    <a:pt x="189" y="66"/>
                  </a:cubicBezTo>
                  <a:cubicBezTo>
                    <a:pt x="187" y="65"/>
                    <a:pt x="186" y="66"/>
                    <a:pt x="184" y="67"/>
                  </a:cubicBezTo>
                  <a:cubicBezTo>
                    <a:pt x="183" y="69"/>
                    <a:pt x="183" y="69"/>
                    <a:pt x="183" y="69"/>
                  </a:cubicBezTo>
                  <a:cubicBezTo>
                    <a:pt x="182" y="70"/>
                    <a:pt x="181" y="71"/>
                    <a:pt x="180" y="70"/>
                  </a:cubicBezTo>
                  <a:cubicBezTo>
                    <a:pt x="178" y="70"/>
                    <a:pt x="178" y="69"/>
                    <a:pt x="177" y="68"/>
                  </a:cubicBezTo>
                  <a:cubicBezTo>
                    <a:pt x="177" y="65"/>
                    <a:pt x="177" y="65"/>
                    <a:pt x="177" y="65"/>
                  </a:cubicBezTo>
                  <a:cubicBezTo>
                    <a:pt x="177" y="62"/>
                    <a:pt x="176" y="60"/>
                    <a:pt x="175" y="59"/>
                  </a:cubicBezTo>
                  <a:cubicBezTo>
                    <a:pt x="170" y="58"/>
                    <a:pt x="169" y="61"/>
                    <a:pt x="166" y="65"/>
                  </a:cubicBezTo>
                  <a:cubicBezTo>
                    <a:pt x="166" y="66"/>
                    <a:pt x="165" y="67"/>
                    <a:pt x="165" y="68"/>
                  </a:cubicBezTo>
                  <a:cubicBezTo>
                    <a:pt x="165" y="68"/>
                    <a:pt x="165" y="69"/>
                    <a:pt x="165" y="69"/>
                  </a:cubicBezTo>
                  <a:cubicBezTo>
                    <a:pt x="164" y="69"/>
                    <a:pt x="164" y="70"/>
                    <a:pt x="163" y="70"/>
                  </a:cubicBezTo>
                  <a:cubicBezTo>
                    <a:pt x="162" y="70"/>
                    <a:pt x="160" y="71"/>
                    <a:pt x="159" y="71"/>
                  </a:cubicBezTo>
                  <a:cubicBezTo>
                    <a:pt x="155" y="71"/>
                    <a:pt x="150" y="69"/>
                    <a:pt x="144" y="68"/>
                  </a:cubicBezTo>
                  <a:cubicBezTo>
                    <a:pt x="143" y="67"/>
                    <a:pt x="142" y="67"/>
                    <a:pt x="140" y="66"/>
                  </a:cubicBezTo>
                  <a:cubicBezTo>
                    <a:pt x="140" y="66"/>
                    <a:pt x="139" y="66"/>
                    <a:pt x="139" y="65"/>
                  </a:cubicBezTo>
                  <a:cubicBezTo>
                    <a:pt x="138" y="65"/>
                    <a:pt x="137" y="64"/>
                    <a:pt x="137" y="64"/>
                  </a:cubicBezTo>
                  <a:cubicBezTo>
                    <a:pt x="134" y="62"/>
                    <a:pt x="133" y="62"/>
                    <a:pt x="131" y="62"/>
                  </a:cubicBezTo>
                  <a:cubicBezTo>
                    <a:pt x="130" y="62"/>
                    <a:pt x="130" y="62"/>
                    <a:pt x="130" y="62"/>
                  </a:cubicBezTo>
                  <a:cubicBezTo>
                    <a:pt x="128" y="62"/>
                    <a:pt x="126" y="62"/>
                    <a:pt x="123" y="61"/>
                  </a:cubicBezTo>
                  <a:cubicBezTo>
                    <a:pt x="122" y="61"/>
                    <a:pt x="122" y="61"/>
                    <a:pt x="122" y="61"/>
                  </a:cubicBezTo>
                  <a:cubicBezTo>
                    <a:pt x="118" y="57"/>
                    <a:pt x="118" y="52"/>
                    <a:pt x="118" y="49"/>
                  </a:cubicBezTo>
                  <a:cubicBezTo>
                    <a:pt x="118" y="46"/>
                    <a:pt x="118" y="45"/>
                    <a:pt x="117" y="45"/>
                  </a:cubicBezTo>
                  <a:cubicBezTo>
                    <a:pt x="117" y="44"/>
                    <a:pt x="116" y="44"/>
                    <a:pt x="116" y="44"/>
                  </a:cubicBezTo>
                  <a:cubicBezTo>
                    <a:pt x="115" y="44"/>
                    <a:pt x="115" y="44"/>
                    <a:pt x="114" y="45"/>
                  </a:cubicBezTo>
                  <a:cubicBezTo>
                    <a:pt x="113" y="46"/>
                    <a:pt x="112" y="48"/>
                    <a:pt x="109" y="48"/>
                  </a:cubicBezTo>
                  <a:cubicBezTo>
                    <a:pt x="109" y="48"/>
                    <a:pt x="108" y="48"/>
                    <a:pt x="108" y="47"/>
                  </a:cubicBezTo>
                  <a:cubicBezTo>
                    <a:pt x="98" y="44"/>
                    <a:pt x="96" y="36"/>
                    <a:pt x="95" y="30"/>
                  </a:cubicBezTo>
                  <a:cubicBezTo>
                    <a:pt x="95" y="27"/>
                    <a:pt x="94" y="24"/>
                    <a:pt x="92" y="22"/>
                  </a:cubicBezTo>
                  <a:cubicBezTo>
                    <a:pt x="90" y="19"/>
                    <a:pt x="87" y="18"/>
                    <a:pt x="84" y="16"/>
                  </a:cubicBezTo>
                  <a:cubicBezTo>
                    <a:pt x="81" y="15"/>
                    <a:pt x="78" y="13"/>
                    <a:pt x="75" y="10"/>
                  </a:cubicBezTo>
                  <a:cubicBezTo>
                    <a:pt x="75" y="10"/>
                    <a:pt x="75" y="10"/>
                    <a:pt x="75" y="10"/>
                  </a:cubicBezTo>
                  <a:cubicBezTo>
                    <a:pt x="73" y="6"/>
                    <a:pt x="70" y="3"/>
                    <a:pt x="65" y="0"/>
                  </a:cubicBezTo>
                  <a:cubicBezTo>
                    <a:pt x="61" y="1"/>
                    <a:pt x="61" y="4"/>
                    <a:pt x="62" y="12"/>
                  </a:cubicBezTo>
                  <a:cubicBezTo>
                    <a:pt x="62" y="15"/>
                    <a:pt x="62" y="19"/>
                    <a:pt x="62" y="23"/>
                  </a:cubicBezTo>
                  <a:cubicBezTo>
                    <a:pt x="61" y="26"/>
                    <a:pt x="58" y="26"/>
                    <a:pt x="57" y="27"/>
                  </a:cubicBezTo>
                  <a:cubicBezTo>
                    <a:pt x="55" y="27"/>
                    <a:pt x="54" y="27"/>
                    <a:pt x="53" y="33"/>
                  </a:cubicBezTo>
                  <a:cubicBezTo>
                    <a:pt x="55" y="44"/>
                    <a:pt x="54" y="50"/>
                    <a:pt x="50" y="53"/>
                  </a:cubicBezTo>
                  <a:cubicBezTo>
                    <a:pt x="49" y="54"/>
                    <a:pt x="49" y="54"/>
                    <a:pt x="49" y="54"/>
                  </a:cubicBezTo>
                  <a:cubicBezTo>
                    <a:pt x="46" y="55"/>
                    <a:pt x="42" y="55"/>
                    <a:pt x="38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4" y="55"/>
                    <a:pt x="32" y="55"/>
                    <a:pt x="31" y="55"/>
                  </a:cubicBezTo>
                  <a:cubicBezTo>
                    <a:pt x="30" y="55"/>
                    <a:pt x="30" y="55"/>
                    <a:pt x="30" y="56"/>
                  </a:cubicBezTo>
                  <a:cubicBezTo>
                    <a:pt x="29" y="57"/>
                    <a:pt x="28" y="59"/>
                    <a:pt x="27" y="60"/>
                  </a:cubicBezTo>
                  <a:cubicBezTo>
                    <a:pt x="22" y="62"/>
                    <a:pt x="16" y="65"/>
                    <a:pt x="7" y="68"/>
                  </a:cubicBezTo>
                  <a:cubicBezTo>
                    <a:pt x="7" y="71"/>
                    <a:pt x="7" y="75"/>
                    <a:pt x="6" y="79"/>
                  </a:cubicBezTo>
                  <a:cubicBezTo>
                    <a:pt x="6" y="79"/>
                    <a:pt x="6" y="80"/>
                    <a:pt x="6" y="80"/>
                  </a:cubicBezTo>
                  <a:cubicBezTo>
                    <a:pt x="4" y="82"/>
                    <a:pt x="2" y="84"/>
                    <a:pt x="0" y="85"/>
                  </a:cubicBezTo>
                  <a:cubicBezTo>
                    <a:pt x="5" y="90"/>
                    <a:pt x="5" y="95"/>
                    <a:pt x="5" y="99"/>
                  </a:cubicBezTo>
                  <a:cubicBezTo>
                    <a:pt x="4" y="100"/>
                    <a:pt x="4" y="100"/>
                    <a:pt x="4" y="101"/>
                  </a:cubicBezTo>
                  <a:cubicBezTo>
                    <a:pt x="5" y="101"/>
                    <a:pt x="5" y="101"/>
                    <a:pt x="5" y="100"/>
                  </a:cubicBezTo>
                  <a:cubicBezTo>
                    <a:pt x="7" y="99"/>
                    <a:pt x="10" y="98"/>
                    <a:pt x="12" y="99"/>
                  </a:cubicBezTo>
                  <a:cubicBezTo>
                    <a:pt x="15" y="100"/>
                    <a:pt x="16" y="104"/>
                    <a:pt x="17" y="107"/>
                  </a:cubicBezTo>
                  <a:cubicBezTo>
                    <a:pt x="17" y="107"/>
                    <a:pt x="17" y="108"/>
                    <a:pt x="17" y="108"/>
                  </a:cubicBezTo>
                  <a:cubicBezTo>
                    <a:pt x="17" y="108"/>
                    <a:pt x="17" y="108"/>
                    <a:pt x="18" y="108"/>
                  </a:cubicBezTo>
                  <a:cubicBezTo>
                    <a:pt x="18" y="108"/>
                    <a:pt x="20" y="108"/>
                    <a:pt x="21" y="108"/>
                  </a:cubicBezTo>
                  <a:cubicBezTo>
                    <a:pt x="26" y="108"/>
                    <a:pt x="29" y="112"/>
                    <a:pt x="32" y="116"/>
                  </a:cubicBezTo>
                  <a:cubicBezTo>
                    <a:pt x="35" y="120"/>
                    <a:pt x="40" y="128"/>
                    <a:pt x="38" y="134"/>
                  </a:cubicBezTo>
                  <a:cubicBezTo>
                    <a:pt x="37" y="138"/>
                    <a:pt x="34" y="140"/>
                    <a:pt x="31" y="143"/>
                  </a:cubicBezTo>
                  <a:cubicBezTo>
                    <a:pt x="27" y="145"/>
                    <a:pt x="24" y="148"/>
                    <a:pt x="23" y="151"/>
                  </a:cubicBezTo>
                  <a:cubicBezTo>
                    <a:pt x="23" y="152"/>
                    <a:pt x="23" y="152"/>
                    <a:pt x="23" y="152"/>
                  </a:cubicBezTo>
                  <a:cubicBezTo>
                    <a:pt x="22" y="155"/>
                    <a:pt x="23" y="157"/>
                    <a:pt x="25" y="160"/>
                  </a:cubicBezTo>
                  <a:cubicBezTo>
                    <a:pt x="26" y="160"/>
                    <a:pt x="27" y="161"/>
                    <a:pt x="27" y="162"/>
                  </a:cubicBezTo>
                  <a:cubicBezTo>
                    <a:pt x="33" y="164"/>
                    <a:pt x="35" y="168"/>
                    <a:pt x="35" y="171"/>
                  </a:cubicBezTo>
                  <a:cubicBezTo>
                    <a:pt x="36" y="172"/>
                    <a:pt x="36" y="173"/>
                    <a:pt x="36" y="173"/>
                  </a:cubicBezTo>
                  <a:cubicBezTo>
                    <a:pt x="37" y="173"/>
                    <a:pt x="37" y="173"/>
                    <a:pt x="37" y="173"/>
                  </a:cubicBezTo>
                  <a:cubicBezTo>
                    <a:pt x="38" y="173"/>
                    <a:pt x="38" y="173"/>
                    <a:pt x="39" y="173"/>
                  </a:cubicBezTo>
                  <a:cubicBezTo>
                    <a:pt x="41" y="172"/>
                    <a:pt x="44" y="171"/>
                    <a:pt x="47" y="173"/>
                  </a:cubicBezTo>
                  <a:cubicBezTo>
                    <a:pt x="49" y="174"/>
                    <a:pt x="49" y="177"/>
                    <a:pt x="49" y="179"/>
                  </a:cubicBezTo>
                  <a:cubicBezTo>
                    <a:pt x="49" y="181"/>
                    <a:pt x="49" y="184"/>
                    <a:pt x="49" y="186"/>
                  </a:cubicBezTo>
                  <a:cubicBezTo>
                    <a:pt x="50" y="189"/>
                    <a:pt x="52" y="193"/>
                    <a:pt x="54" y="196"/>
                  </a:cubicBezTo>
                  <a:cubicBezTo>
                    <a:pt x="56" y="199"/>
                    <a:pt x="57" y="201"/>
                    <a:pt x="58" y="202"/>
                  </a:cubicBezTo>
                  <a:cubicBezTo>
                    <a:pt x="58" y="203"/>
                    <a:pt x="58" y="204"/>
                    <a:pt x="58" y="205"/>
                  </a:cubicBezTo>
                  <a:cubicBezTo>
                    <a:pt x="58" y="205"/>
                    <a:pt x="58" y="205"/>
                    <a:pt x="58" y="205"/>
                  </a:cubicBezTo>
                  <a:cubicBezTo>
                    <a:pt x="59" y="208"/>
                    <a:pt x="58" y="213"/>
                    <a:pt x="57" y="219"/>
                  </a:cubicBezTo>
                  <a:cubicBezTo>
                    <a:pt x="55" y="227"/>
                    <a:pt x="53" y="237"/>
                    <a:pt x="57" y="242"/>
                  </a:cubicBezTo>
                  <a:cubicBezTo>
                    <a:pt x="58" y="244"/>
                    <a:pt x="61" y="245"/>
                    <a:pt x="63" y="245"/>
                  </a:cubicBezTo>
                  <a:cubicBezTo>
                    <a:pt x="63" y="245"/>
                    <a:pt x="63" y="245"/>
                    <a:pt x="63" y="245"/>
                  </a:cubicBezTo>
                  <a:cubicBezTo>
                    <a:pt x="65" y="245"/>
                    <a:pt x="66" y="244"/>
                    <a:pt x="68" y="244"/>
                  </a:cubicBezTo>
                  <a:cubicBezTo>
                    <a:pt x="80" y="241"/>
                    <a:pt x="80" y="234"/>
                    <a:pt x="79" y="229"/>
                  </a:cubicBezTo>
                  <a:cubicBezTo>
                    <a:pt x="79" y="224"/>
                    <a:pt x="79" y="221"/>
                    <a:pt x="84" y="219"/>
                  </a:cubicBezTo>
                  <a:cubicBezTo>
                    <a:pt x="86" y="218"/>
                    <a:pt x="88" y="217"/>
                    <a:pt x="89" y="217"/>
                  </a:cubicBezTo>
                  <a:cubicBezTo>
                    <a:pt x="92" y="217"/>
                    <a:pt x="94" y="219"/>
                    <a:pt x="97" y="221"/>
                  </a:cubicBezTo>
                  <a:cubicBezTo>
                    <a:pt x="99" y="223"/>
                    <a:pt x="102" y="225"/>
                    <a:pt x="106" y="225"/>
                  </a:cubicBezTo>
                  <a:cubicBezTo>
                    <a:pt x="106" y="225"/>
                    <a:pt x="106" y="225"/>
                    <a:pt x="107" y="225"/>
                  </a:cubicBezTo>
                  <a:cubicBezTo>
                    <a:pt x="107" y="225"/>
                    <a:pt x="107" y="225"/>
                    <a:pt x="108" y="224"/>
                  </a:cubicBezTo>
                  <a:cubicBezTo>
                    <a:pt x="110" y="220"/>
                    <a:pt x="113" y="217"/>
                    <a:pt x="116" y="217"/>
                  </a:cubicBezTo>
                  <a:cubicBezTo>
                    <a:pt x="119" y="217"/>
                    <a:pt x="120" y="218"/>
                    <a:pt x="122" y="219"/>
                  </a:cubicBezTo>
                  <a:cubicBezTo>
                    <a:pt x="124" y="221"/>
                    <a:pt x="127" y="223"/>
                    <a:pt x="133" y="225"/>
                  </a:cubicBezTo>
                  <a:cubicBezTo>
                    <a:pt x="133" y="225"/>
                    <a:pt x="134" y="225"/>
                    <a:pt x="135" y="225"/>
                  </a:cubicBezTo>
                  <a:cubicBezTo>
                    <a:pt x="139" y="225"/>
                    <a:pt x="143" y="224"/>
                    <a:pt x="146" y="222"/>
                  </a:cubicBezTo>
                  <a:cubicBezTo>
                    <a:pt x="148" y="222"/>
                    <a:pt x="150" y="221"/>
                    <a:pt x="152" y="221"/>
                  </a:cubicBezTo>
                  <a:cubicBezTo>
                    <a:pt x="152" y="221"/>
                    <a:pt x="152" y="221"/>
                    <a:pt x="152" y="221"/>
                  </a:cubicBezTo>
                  <a:cubicBezTo>
                    <a:pt x="154" y="223"/>
                    <a:pt x="156" y="224"/>
                    <a:pt x="158" y="224"/>
                  </a:cubicBezTo>
                  <a:cubicBezTo>
                    <a:pt x="160" y="224"/>
                    <a:pt x="161" y="224"/>
                    <a:pt x="162" y="224"/>
                  </a:cubicBezTo>
                  <a:cubicBezTo>
                    <a:pt x="162" y="224"/>
                    <a:pt x="163" y="223"/>
                    <a:pt x="163" y="223"/>
                  </a:cubicBezTo>
                  <a:cubicBezTo>
                    <a:pt x="164" y="223"/>
                    <a:pt x="164" y="223"/>
                    <a:pt x="164" y="223"/>
                  </a:cubicBezTo>
                  <a:cubicBezTo>
                    <a:pt x="165" y="223"/>
                    <a:pt x="165" y="223"/>
                    <a:pt x="165" y="223"/>
                  </a:cubicBezTo>
                  <a:cubicBezTo>
                    <a:pt x="165" y="223"/>
                    <a:pt x="165" y="223"/>
                    <a:pt x="165" y="223"/>
                  </a:cubicBezTo>
                  <a:cubicBezTo>
                    <a:pt x="165" y="223"/>
                    <a:pt x="165" y="223"/>
                    <a:pt x="165" y="223"/>
                  </a:cubicBezTo>
                  <a:cubicBezTo>
                    <a:pt x="165" y="223"/>
                    <a:pt x="165" y="223"/>
                    <a:pt x="165" y="223"/>
                  </a:cubicBezTo>
                  <a:cubicBezTo>
                    <a:pt x="166" y="228"/>
                    <a:pt x="166" y="234"/>
                    <a:pt x="164" y="239"/>
                  </a:cubicBezTo>
                  <a:cubicBezTo>
                    <a:pt x="164" y="241"/>
                    <a:pt x="164" y="242"/>
                    <a:pt x="165" y="243"/>
                  </a:cubicBezTo>
                  <a:cubicBezTo>
                    <a:pt x="167" y="245"/>
                    <a:pt x="169" y="246"/>
                    <a:pt x="172" y="246"/>
                  </a:cubicBezTo>
                  <a:cubicBezTo>
                    <a:pt x="174" y="246"/>
                    <a:pt x="175" y="245"/>
                    <a:pt x="177" y="244"/>
                  </a:cubicBezTo>
                  <a:cubicBezTo>
                    <a:pt x="179" y="244"/>
                    <a:pt x="181" y="243"/>
                    <a:pt x="183" y="243"/>
                  </a:cubicBezTo>
                  <a:cubicBezTo>
                    <a:pt x="186" y="243"/>
                    <a:pt x="188" y="244"/>
                    <a:pt x="190" y="245"/>
                  </a:cubicBezTo>
                  <a:cubicBezTo>
                    <a:pt x="194" y="246"/>
                    <a:pt x="193" y="249"/>
                    <a:pt x="191" y="254"/>
                  </a:cubicBezTo>
                  <a:cubicBezTo>
                    <a:pt x="190" y="258"/>
                    <a:pt x="188" y="261"/>
                    <a:pt x="189" y="264"/>
                  </a:cubicBezTo>
                  <a:cubicBezTo>
                    <a:pt x="189" y="264"/>
                    <a:pt x="189" y="264"/>
                    <a:pt x="189" y="265"/>
                  </a:cubicBezTo>
                  <a:cubicBezTo>
                    <a:pt x="193" y="267"/>
                    <a:pt x="196" y="269"/>
                    <a:pt x="199" y="270"/>
                  </a:cubicBezTo>
                  <a:cubicBezTo>
                    <a:pt x="202" y="272"/>
                    <a:pt x="205" y="274"/>
                    <a:pt x="208" y="276"/>
                  </a:cubicBezTo>
                  <a:cubicBezTo>
                    <a:pt x="208" y="280"/>
                    <a:pt x="208" y="284"/>
                    <a:pt x="208" y="288"/>
                  </a:cubicBezTo>
                  <a:cubicBezTo>
                    <a:pt x="208" y="293"/>
                    <a:pt x="208" y="298"/>
                    <a:pt x="209" y="302"/>
                  </a:cubicBezTo>
                  <a:cubicBezTo>
                    <a:pt x="209" y="305"/>
                    <a:pt x="208" y="307"/>
                    <a:pt x="206" y="310"/>
                  </a:cubicBezTo>
                  <a:cubicBezTo>
                    <a:pt x="204" y="315"/>
                    <a:pt x="202" y="320"/>
                    <a:pt x="207" y="326"/>
                  </a:cubicBezTo>
                  <a:cubicBezTo>
                    <a:pt x="208" y="327"/>
                    <a:pt x="209" y="328"/>
                    <a:pt x="211" y="328"/>
                  </a:cubicBezTo>
                  <a:cubicBezTo>
                    <a:pt x="215" y="328"/>
                    <a:pt x="216" y="323"/>
                    <a:pt x="218" y="318"/>
                  </a:cubicBezTo>
                  <a:cubicBezTo>
                    <a:pt x="219" y="315"/>
                    <a:pt x="219" y="313"/>
                    <a:pt x="220" y="312"/>
                  </a:cubicBezTo>
                  <a:cubicBezTo>
                    <a:pt x="221" y="311"/>
                    <a:pt x="222" y="310"/>
                    <a:pt x="223" y="310"/>
                  </a:cubicBezTo>
                  <a:cubicBezTo>
                    <a:pt x="223" y="310"/>
                    <a:pt x="224" y="310"/>
                    <a:pt x="224" y="311"/>
                  </a:cubicBezTo>
                  <a:cubicBezTo>
                    <a:pt x="227" y="316"/>
                    <a:pt x="226" y="321"/>
                    <a:pt x="225" y="327"/>
                  </a:cubicBezTo>
                  <a:cubicBezTo>
                    <a:pt x="224" y="328"/>
                    <a:pt x="224" y="330"/>
                    <a:pt x="224" y="332"/>
                  </a:cubicBezTo>
                  <a:cubicBezTo>
                    <a:pt x="223" y="335"/>
                    <a:pt x="224" y="337"/>
                    <a:pt x="225" y="339"/>
                  </a:cubicBezTo>
                  <a:cubicBezTo>
                    <a:pt x="228" y="344"/>
                    <a:pt x="235" y="347"/>
                    <a:pt x="244" y="349"/>
                  </a:cubicBezTo>
                  <a:cubicBezTo>
                    <a:pt x="245" y="349"/>
                    <a:pt x="246" y="350"/>
                    <a:pt x="248" y="350"/>
                  </a:cubicBezTo>
                  <a:cubicBezTo>
                    <a:pt x="252" y="350"/>
                    <a:pt x="257" y="349"/>
                    <a:pt x="261" y="348"/>
                  </a:cubicBezTo>
                  <a:cubicBezTo>
                    <a:pt x="262" y="347"/>
                    <a:pt x="264" y="347"/>
                    <a:pt x="265" y="347"/>
                  </a:cubicBezTo>
                  <a:cubicBezTo>
                    <a:pt x="274" y="348"/>
                    <a:pt x="276" y="354"/>
                    <a:pt x="277" y="360"/>
                  </a:cubicBezTo>
                  <a:cubicBezTo>
                    <a:pt x="278" y="363"/>
                    <a:pt x="278" y="365"/>
                    <a:pt x="280" y="367"/>
                  </a:cubicBezTo>
                  <a:cubicBezTo>
                    <a:pt x="280" y="367"/>
                    <a:pt x="280" y="367"/>
                    <a:pt x="280" y="367"/>
                  </a:cubicBezTo>
                  <a:cubicBezTo>
                    <a:pt x="281" y="368"/>
                    <a:pt x="282" y="368"/>
                    <a:pt x="283" y="368"/>
                  </a:cubicBezTo>
                  <a:cubicBezTo>
                    <a:pt x="285" y="368"/>
                    <a:pt x="287" y="367"/>
                    <a:pt x="289" y="366"/>
                  </a:cubicBezTo>
                  <a:cubicBezTo>
                    <a:pt x="291" y="365"/>
                    <a:pt x="293" y="365"/>
                    <a:pt x="295" y="365"/>
                  </a:cubicBezTo>
                  <a:cubicBezTo>
                    <a:pt x="297" y="365"/>
                    <a:pt x="300" y="365"/>
                    <a:pt x="303" y="371"/>
                  </a:cubicBezTo>
                  <a:cubicBezTo>
                    <a:pt x="303" y="373"/>
                    <a:pt x="303" y="375"/>
                    <a:pt x="303" y="377"/>
                  </a:cubicBezTo>
                  <a:cubicBezTo>
                    <a:pt x="303" y="383"/>
                    <a:pt x="303" y="390"/>
                    <a:pt x="305" y="394"/>
                  </a:cubicBezTo>
                  <a:cubicBezTo>
                    <a:pt x="307" y="397"/>
                    <a:pt x="309" y="398"/>
                    <a:pt x="311" y="400"/>
                  </a:cubicBezTo>
                  <a:cubicBezTo>
                    <a:pt x="313" y="401"/>
                    <a:pt x="315" y="402"/>
                    <a:pt x="316" y="404"/>
                  </a:cubicBezTo>
                  <a:cubicBezTo>
                    <a:pt x="316" y="406"/>
                    <a:pt x="316" y="407"/>
                    <a:pt x="317" y="408"/>
                  </a:cubicBezTo>
                  <a:cubicBezTo>
                    <a:pt x="317" y="409"/>
                    <a:pt x="318" y="409"/>
                    <a:pt x="319" y="409"/>
                  </a:cubicBezTo>
                  <a:cubicBezTo>
                    <a:pt x="322" y="409"/>
                    <a:pt x="325" y="408"/>
                    <a:pt x="330" y="406"/>
                  </a:cubicBezTo>
                  <a:cubicBezTo>
                    <a:pt x="331" y="406"/>
                    <a:pt x="332" y="405"/>
                    <a:pt x="333" y="405"/>
                  </a:cubicBezTo>
                  <a:cubicBezTo>
                    <a:pt x="340" y="424"/>
                    <a:pt x="351" y="428"/>
                    <a:pt x="358" y="428"/>
                  </a:cubicBezTo>
                  <a:cubicBezTo>
                    <a:pt x="363" y="428"/>
                    <a:pt x="368" y="426"/>
                    <a:pt x="374" y="422"/>
                  </a:cubicBezTo>
                  <a:cubicBezTo>
                    <a:pt x="377" y="420"/>
                    <a:pt x="379" y="418"/>
                    <a:pt x="380" y="416"/>
                  </a:cubicBezTo>
                  <a:cubicBezTo>
                    <a:pt x="381" y="413"/>
                    <a:pt x="378" y="410"/>
                    <a:pt x="373" y="402"/>
                  </a:cubicBezTo>
                  <a:lnTo>
                    <a:pt x="370" y="398"/>
                  </a:ln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9" name="Freeform 58"/>
            <p:cNvSpPr>
              <a:spLocks/>
            </p:cNvSpPr>
            <p:nvPr userDrawn="1"/>
          </p:nvSpPr>
          <p:spPr bwMode="auto">
            <a:xfrm>
              <a:off x="10514013" y="13233086"/>
              <a:ext cx="1098550" cy="1443038"/>
            </a:xfrm>
            <a:custGeom>
              <a:avLst/>
              <a:gdLst>
                <a:gd name="T0" fmla="*/ 261 w 284"/>
                <a:gd name="T1" fmla="*/ 298 h 373"/>
                <a:gd name="T2" fmla="*/ 258 w 284"/>
                <a:gd name="T3" fmla="*/ 305 h 373"/>
                <a:gd name="T4" fmla="*/ 250 w 284"/>
                <a:gd name="T5" fmla="*/ 305 h 373"/>
                <a:gd name="T6" fmla="*/ 227 w 284"/>
                <a:gd name="T7" fmla="*/ 291 h 373"/>
                <a:gd name="T8" fmla="*/ 205 w 284"/>
                <a:gd name="T9" fmla="*/ 271 h 373"/>
                <a:gd name="T10" fmla="*/ 189 w 284"/>
                <a:gd name="T11" fmla="*/ 228 h 373"/>
                <a:gd name="T12" fmla="*/ 182 w 284"/>
                <a:gd name="T13" fmla="*/ 203 h 373"/>
                <a:gd name="T14" fmla="*/ 204 w 284"/>
                <a:gd name="T15" fmla="*/ 196 h 373"/>
                <a:gd name="T16" fmla="*/ 234 w 284"/>
                <a:gd name="T17" fmla="*/ 200 h 373"/>
                <a:gd name="T18" fmla="*/ 235 w 284"/>
                <a:gd name="T19" fmla="*/ 199 h 373"/>
                <a:gd name="T20" fmla="*/ 216 w 284"/>
                <a:gd name="T21" fmla="*/ 185 h 373"/>
                <a:gd name="T22" fmla="*/ 194 w 284"/>
                <a:gd name="T23" fmla="*/ 173 h 373"/>
                <a:gd name="T24" fmla="*/ 186 w 284"/>
                <a:gd name="T25" fmla="*/ 164 h 373"/>
                <a:gd name="T26" fmla="*/ 130 w 284"/>
                <a:gd name="T27" fmla="*/ 115 h 373"/>
                <a:gd name="T28" fmla="*/ 130 w 284"/>
                <a:gd name="T29" fmla="*/ 114 h 373"/>
                <a:gd name="T30" fmla="*/ 123 w 284"/>
                <a:gd name="T31" fmla="*/ 118 h 373"/>
                <a:gd name="T32" fmla="*/ 90 w 284"/>
                <a:gd name="T33" fmla="*/ 89 h 373"/>
                <a:gd name="T34" fmla="*/ 86 w 284"/>
                <a:gd name="T35" fmla="*/ 81 h 373"/>
                <a:gd name="T36" fmla="*/ 79 w 284"/>
                <a:gd name="T37" fmla="*/ 73 h 373"/>
                <a:gd name="T38" fmla="*/ 84 w 284"/>
                <a:gd name="T39" fmla="*/ 74 h 373"/>
                <a:gd name="T40" fmla="*/ 87 w 284"/>
                <a:gd name="T41" fmla="*/ 72 h 373"/>
                <a:gd name="T42" fmla="*/ 78 w 284"/>
                <a:gd name="T43" fmla="*/ 53 h 373"/>
                <a:gd name="T44" fmla="*/ 74 w 284"/>
                <a:gd name="T45" fmla="*/ 52 h 373"/>
                <a:gd name="T46" fmla="*/ 56 w 284"/>
                <a:gd name="T47" fmla="*/ 42 h 373"/>
                <a:gd name="T48" fmla="*/ 62 w 284"/>
                <a:gd name="T49" fmla="*/ 40 h 373"/>
                <a:gd name="T50" fmla="*/ 29 w 284"/>
                <a:gd name="T51" fmla="*/ 19 h 373"/>
                <a:gd name="T52" fmla="*/ 27 w 284"/>
                <a:gd name="T53" fmla="*/ 7 h 373"/>
                <a:gd name="T54" fmla="*/ 10 w 284"/>
                <a:gd name="T55" fmla="*/ 0 h 373"/>
                <a:gd name="T56" fmla="*/ 10 w 284"/>
                <a:gd name="T57" fmla="*/ 3 h 373"/>
                <a:gd name="T58" fmla="*/ 4 w 284"/>
                <a:gd name="T59" fmla="*/ 8 h 373"/>
                <a:gd name="T60" fmla="*/ 2 w 284"/>
                <a:gd name="T61" fmla="*/ 14 h 373"/>
                <a:gd name="T62" fmla="*/ 12 w 284"/>
                <a:gd name="T63" fmla="*/ 20 h 373"/>
                <a:gd name="T64" fmla="*/ 22 w 284"/>
                <a:gd name="T65" fmla="*/ 25 h 373"/>
                <a:gd name="T66" fmla="*/ 26 w 284"/>
                <a:gd name="T67" fmla="*/ 38 h 373"/>
                <a:gd name="T68" fmla="*/ 30 w 284"/>
                <a:gd name="T69" fmla="*/ 42 h 373"/>
                <a:gd name="T70" fmla="*/ 26 w 284"/>
                <a:gd name="T71" fmla="*/ 51 h 373"/>
                <a:gd name="T72" fmla="*/ 20 w 284"/>
                <a:gd name="T73" fmla="*/ 47 h 373"/>
                <a:gd name="T74" fmla="*/ 19 w 284"/>
                <a:gd name="T75" fmla="*/ 47 h 373"/>
                <a:gd name="T76" fmla="*/ 30 w 284"/>
                <a:gd name="T77" fmla="*/ 73 h 373"/>
                <a:gd name="T78" fmla="*/ 35 w 284"/>
                <a:gd name="T79" fmla="*/ 81 h 373"/>
                <a:gd name="T80" fmla="*/ 51 w 284"/>
                <a:gd name="T81" fmla="*/ 118 h 373"/>
                <a:gd name="T82" fmla="*/ 59 w 284"/>
                <a:gd name="T83" fmla="*/ 128 h 373"/>
                <a:gd name="T84" fmla="*/ 63 w 284"/>
                <a:gd name="T85" fmla="*/ 128 h 373"/>
                <a:gd name="T86" fmla="*/ 66 w 284"/>
                <a:gd name="T87" fmla="*/ 131 h 373"/>
                <a:gd name="T88" fmla="*/ 78 w 284"/>
                <a:gd name="T89" fmla="*/ 139 h 373"/>
                <a:gd name="T90" fmla="*/ 102 w 284"/>
                <a:gd name="T91" fmla="*/ 162 h 373"/>
                <a:gd name="T92" fmla="*/ 147 w 284"/>
                <a:gd name="T93" fmla="*/ 232 h 373"/>
                <a:gd name="T94" fmla="*/ 174 w 284"/>
                <a:gd name="T95" fmla="*/ 265 h 373"/>
                <a:gd name="T96" fmla="*/ 193 w 284"/>
                <a:gd name="T97" fmla="*/ 290 h 373"/>
                <a:gd name="T98" fmla="*/ 195 w 284"/>
                <a:gd name="T99" fmla="*/ 298 h 373"/>
                <a:gd name="T100" fmla="*/ 222 w 284"/>
                <a:gd name="T101" fmla="*/ 349 h 373"/>
                <a:gd name="T102" fmla="*/ 223 w 284"/>
                <a:gd name="T103" fmla="*/ 351 h 373"/>
                <a:gd name="T104" fmla="*/ 253 w 284"/>
                <a:gd name="T105" fmla="*/ 373 h 373"/>
                <a:gd name="T106" fmla="*/ 254 w 284"/>
                <a:gd name="T107" fmla="*/ 372 h 373"/>
                <a:gd name="T108" fmla="*/ 246 w 284"/>
                <a:gd name="T109" fmla="*/ 346 h 373"/>
                <a:gd name="T110" fmla="*/ 251 w 284"/>
                <a:gd name="T111" fmla="*/ 328 h 373"/>
                <a:gd name="T112" fmla="*/ 265 w 284"/>
                <a:gd name="T113" fmla="*/ 323 h 373"/>
                <a:gd name="T114" fmla="*/ 282 w 284"/>
                <a:gd name="T115" fmla="*/ 336 h 373"/>
                <a:gd name="T116" fmla="*/ 283 w 284"/>
                <a:gd name="T117" fmla="*/ 335 h 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4" h="373">
                  <a:moveTo>
                    <a:pt x="261" y="298"/>
                  </a:moveTo>
                  <a:cubicBezTo>
                    <a:pt x="261" y="298"/>
                    <a:pt x="261" y="298"/>
                    <a:pt x="261" y="298"/>
                  </a:cubicBezTo>
                  <a:cubicBezTo>
                    <a:pt x="260" y="298"/>
                    <a:pt x="260" y="298"/>
                    <a:pt x="260" y="298"/>
                  </a:cubicBezTo>
                  <a:cubicBezTo>
                    <a:pt x="258" y="299"/>
                    <a:pt x="258" y="302"/>
                    <a:pt x="258" y="305"/>
                  </a:cubicBezTo>
                  <a:cubicBezTo>
                    <a:pt x="259" y="307"/>
                    <a:pt x="259" y="310"/>
                    <a:pt x="258" y="311"/>
                  </a:cubicBezTo>
                  <a:cubicBezTo>
                    <a:pt x="256" y="310"/>
                    <a:pt x="253" y="308"/>
                    <a:pt x="250" y="305"/>
                  </a:cubicBezTo>
                  <a:cubicBezTo>
                    <a:pt x="248" y="302"/>
                    <a:pt x="245" y="299"/>
                    <a:pt x="242" y="297"/>
                  </a:cubicBezTo>
                  <a:cubicBezTo>
                    <a:pt x="237" y="294"/>
                    <a:pt x="232" y="292"/>
                    <a:pt x="227" y="291"/>
                  </a:cubicBezTo>
                  <a:cubicBezTo>
                    <a:pt x="221" y="289"/>
                    <a:pt x="216" y="288"/>
                    <a:pt x="212" y="285"/>
                  </a:cubicBezTo>
                  <a:cubicBezTo>
                    <a:pt x="209" y="282"/>
                    <a:pt x="207" y="277"/>
                    <a:pt x="205" y="271"/>
                  </a:cubicBezTo>
                  <a:cubicBezTo>
                    <a:pt x="202" y="264"/>
                    <a:pt x="199" y="256"/>
                    <a:pt x="193" y="251"/>
                  </a:cubicBezTo>
                  <a:cubicBezTo>
                    <a:pt x="190" y="242"/>
                    <a:pt x="189" y="236"/>
                    <a:pt x="189" y="228"/>
                  </a:cubicBezTo>
                  <a:cubicBezTo>
                    <a:pt x="189" y="227"/>
                    <a:pt x="189" y="227"/>
                    <a:pt x="189" y="227"/>
                  </a:cubicBezTo>
                  <a:cubicBezTo>
                    <a:pt x="180" y="215"/>
                    <a:pt x="181" y="208"/>
                    <a:pt x="182" y="203"/>
                  </a:cubicBezTo>
                  <a:cubicBezTo>
                    <a:pt x="182" y="203"/>
                    <a:pt x="182" y="203"/>
                    <a:pt x="182" y="203"/>
                  </a:cubicBezTo>
                  <a:cubicBezTo>
                    <a:pt x="188" y="198"/>
                    <a:pt x="195" y="196"/>
                    <a:pt x="204" y="196"/>
                  </a:cubicBezTo>
                  <a:cubicBezTo>
                    <a:pt x="212" y="196"/>
                    <a:pt x="220" y="197"/>
                    <a:pt x="228" y="199"/>
                  </a:cubicBezTo>
                  <a:cubicBezTo>
                    <a:pt x="234" y="200"/>
                    <a:pt x="234" y="200"/>
                    <a:pt x="234" y="200"/>
                  </a:cubicBezTo>
                  <a:cubicBezTo>
                    <a:pt x="234" y="200"/>
                    <a:pt x="234" y="200"/>
                    <a:pt x="234" y="200"/>
                  </a:cubicBezTo>
                  <a:cubicBezTo>
                    <a:pt x="234" y="200"/>
                    <a:pt x="234" y="199"/>
                    <a:pt x="235" y="199"/>
                  </a:cubicBezTo>
                  <a:cubicBezTo>
                    <a:pt x="236" y="196"/>
                    <a:pt x="236" y="194"/>
                    <a:pt x="235" y="193"/>
                  </a:cubicBezTo>
                  <a:cubicBezTo>
                    <a:pt x="233" y="188"/>
                    <a:pt x="226" y="185"/>
                    <a:pt x="216" y="185"/>
                  </a:cubicBezTo>
                  <a:cubicBezTo>
                    <a:pt x="211" y="183"/>
                    <a:pt x="207" y="181"/>
                    <a:pt x="203" y="178"/>
                  </a:cubicBezTo>
                  <a:cubicBezTo>
                    <a:pt x="200" y="176"/>
                    <a:pt x="197" y="175"/>
                    <a:pt x="194" y="173"/>
                  </a:cubicBezTo>
                  <a:cubicBezTo>
                    <a:pt x="194" y="173"/>
                    <a:pt x="194" y="173"/>
                    <a:pt x="194" y="173"/>
                  </a:cubicBezTo>
                  <a:cubicBezTo>
                    <a:pt x="192" y="170"/>
                    <a:pt x="190" y="167"/>
                    <a:pt x="186" y="164"/>
                  </a:cubicBezTo>
                  <a:cubicBezTo>
                    <a:pt x="181" y="159"/>
                    <a:pt x="175" y="154"/>
                    <a:pt x="168" y="148"/>
                  </a:cubicBezTo>
                  <a:cubicBezTo>
                    <a:pt x="156" y="138"/>
                    <a:pt x="142" y="127"/>
                    <a:pt x="130" y="115"/>
                  </a:cubicBezTo>
                  <a:cubicBezTo>
                    <a:pt x="130" y="114"/>
                    <a:pt x="130" y="114"/>
                    <a:pt x="130" y="114"/>
                  </a:cubicBezTo>
                  <a:cubicBezTo>
                    <a:pt x="130" y="114"/>
                    <a:pt x="130" y="114"/>
                    <a:pt x="130" y="114"/>
                  </a:cubicBezTo>
                  <a:cubicBezTo>
                    <a:pt x="129" y="114"/>
                    <a:pt x="129" y="114"/>
                    <a:pt x="129" y="115"/>
                  </a:cubicBezTo>
                  <a:cubicBezTo>
                    <a:pt x="128" y="116"/>
                    <a:pt x="125" y="118"/>
                    <a:pt x="123" y="118"/>
                  </a:cubicBezTo>
                  <a:cubicBezTo>
                    <a:pt x="123" y="105"/>
                    <a:pt x="106" y="100"/>
                    <a:pt x="91" y="95"/>
                  </a:cubicBezTo>
                  <a:cubicBezTo>
                    <a:pt x="89" y="93"/>
                    <a:pt x="90" y="91"/>
                    <a:pt x="90" y="89"/>
                  </a:cubicBezTo>
                  <a:cubicBezTo>
                    <a:pt x="91" y="88"/>
                    <a:pt x="91" y="86"/>
                    <a:pt x="90" y="84"/>
                  </a:cubicBezTo>
                  <a:cubicBezTo>
                    <a:pt x="89" y="83"/>
                    <a:pt x="87" y="82"/>
                    <a:pt x="86" y="81"/>
                  </a:cubicBezTo>
                  <a:cubicBezTo>
                    <a:pt x="82" y="80"/>
                    <a:pt x="79" y="78"/>
                    <a:pt x="79" y="73"/>
                  </a:cubicBezTo>
                  <a:cubicBezTo>
                    <a:pt x="79" y="73"/>
                    <a:pt x="79" y="73"/>
                    <a:pt x="79" y="73"/>
                  </a:cubicBezTo>
                  <a:cubicBezTo>
                    <a:pt x="80" y="73"/>
                    <a:pt x="81" y="73"/>
                    <a:pt x="82" y="73"/>
                  </a:cubicBezTo>
                  <a:cubicBezTo>
                    <a:pt x="82" y="74"/>
                    <a:pt x="83" y="74"/>
                    <a:pt x="84" y="74"/>
                  </a:cubicBezTo>
                  <a:cubicBezTo>
                    <a:pt x="85" y="74"/>
                    <a:pt x="86" y="74"/>
                    <a:pt x="87" y="73"/>
                  </a:cubicBezTo>
                  <a:cubicBezTo>
                    <a:pt x="87" y="73"/>
                    <a:pt x="87" y="73"/>
                    <a:pt x="87" y="72"/>
                  </a:cubicBezTo>
                  <a:cubicBezTo>
                    <a:pt x="87" y="71"/>
                    <a:pt x="86" y="69"/>
                    <a:pt x="86" y="67"/>
                  </a:cubicBezTo>
                  <a:cubicBezTo>
                    <a:pt x="84" y="63"/>
                    <a:pt x="83" y="58"/>
                    <a:pt x="78" y="53"/>
                  </a:cubicBezTo>
                  <a:cubicBezTo>
                    <a:pt x="78" y="53"/>
                    <a:pt x="78" y="53"/>
                    <a:pt x="78" y="53"/>
                  </a:cubicBezTo>
                  <a:cubicBezTo>
                    <a:pt x="77" y="53"/>
                    <a:pt x="76" y="53"/>
                    <a:pt x="74" y="52"/>
                  </a:cubicBezTo>
                  <a:cubicBezTo>
                    <a:pt x="66" y="51"/>
                    <a:pt x="54" y="49"/>
                    <a:pt x="53" y="43"/>
                  </a:cubicBezTo>
                  <a:cubicBezTo>
                    <a:pt x="54" y="42"/>
                    <a:pt x="55" y="42"/>
                    <a:pt x="56" y="42"/>
                  </a:cubicBezTo>
                  <a:cubicBezTo>
                    <a:pt x="58" y="42"/>
                    <a:pt x="60" y="42"/>
                    <a:pt x="62" y="41"/>
                  </a:cubicBezTo>
                  <a:cubicBezTo>
                    <a:pt x="62" y="41"/>
                    <a:pt x="62" y="40"/>
                    <a:pt x="62" y="40"/>
                  </a:cubicBezTo>
                  <a:cubicBezTo>
                    <a:pt x="61" y="37"/>
                    <a:pt x="55" y="34"/>
                    <a:pt x="49" y="31"/>
                  </a:cubicBezTo>
                  <a:cubicBezTo>
                    <a:pt x="42" y="28"/>
                    <a:pt x="34" y="23"/>
                    <a:pt x="29" y="19"/>
                  </a:cubicBezTo>
                  <a:cubicBezTo>
                    <a:pt x="28" y="15"/>
                    <a:pt x="28" y="11"/>
                    <a:pt x="27" y="7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3" y="2"/>
                    <a:pt x="18" y="0"/>
                    <a:pt x="13" y="0"/>
                  </a:cubicBezTo>
                  <a:cubicBezTo>
                    <a:pt x="12" y="0"/>
                    <a:pt x="11" y="0"/>
                    <a:pt x="10" y="0"/>
                  </a:cubicBezTo>
                  <a:cubicBezTo>
                    <a:pt x="10" y="0"/>
                    <a:pt x="9" y="1"/>
                    <a:pt x="10" y="1"/>
                  </a:cubicBezTo>
                  <a:cubicBezTo>
                    <a:pt x="10" y="2"/>
                    <a:pt x="10" y="2"/>
                    <a:pt x="10" y="3"/>
                  </a:cubicBezTo>
                  <a:cubicBezTo>
                    <a:pt x="10" y="5"/>
                    <a:pt x="11" y="6"/>
                    <a:pt x="8" y="8"/>
                  </a:cubicBezTo>
                  <a:cubicBezTo>
                    <a:pt x="6" y="8"/>
                    <a:pt x="5" y="8"/>
                    <a:pt x="4" y="8"/>
                  </a:cubicBezTo>
                  <a:cubicBezTo>
                    <a:pt x="2" y="8"/>
                    <a:pt x="1" y="8"/>
                    <a:pt x="0" y="9"/>
                  </a:cubicBezTo>
                  <a:cubicBezTo>
                    <a:pt x="0" y="10"/>
                    <a:pt x="0" y="12"/>
                    <a:pt x="2" y="14"/>
                  </a:cubicBezTo>
                  <a:cubicBezTo>
                    <a:pt x="3" y="15"/>
                    <a:pt x="5" y="16"/>
                    <a:pt x="6" y="17"/>
                  </a:cubicBezTo>
                  <a:cubicBezTo>
                    <a:pt x="8" y="18"/>
                    <a:pt x="10" y="19"/>
                    <a:pt x="12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8" y="21"/>
                    <a:pt x="20" y="23"/>
                    <a:pt x="22" y="25"/>
                  </a:cubicBezTo>
                  <a:cubicBezTo>
                    <a:pt x="24" y="29"/>
                    <a:pt x="26" y="33"/>
                    <a:pt x="26" y="37"/>
                  </a:cubicBezTo>
                  <a:cubicBezTo>
                    <a:pt x="26" y="37"/>
                    <a:pt x="26" y="38"/>
                    <a:pt x="26" y="38"/>
                  </a:cubicBezTo>
                  <a:cubicBezTo>
                    <a:pt x="27" y="38"/>
                    <a:pt x="27" y="39"/>
                    <a:pt x="28" y="40"/>
                  </a:cubicBezTo>
                  <a:cubicBezTo>
                    <a:pt x="29" y="41"/>
                    <a:pt x="29" y="42"/>
                    <a:pt x="30" y="42"/>
                  </a:cubicBezTo>
                  <a:cubicBezTo>
                    <a:pt x="30" y="45"/>
                    <a:pt x="29" y="47"/>
                    <a:pt x="27" y="50"/>
                  </a:cubicBezTo>
                  <a:cubicBezTo>
                    <a:pt x="27" y="50"/>
                    <a:pt x="27" y="51"/>
                    <a:pt x="26" y="51"/>
                  </a:cubicBezTo>
                  <a:cubicBezTo>
                    <a:pt x="25" y="51"/>
                    <a:pt x="25" y="50"/>
                    <a:pt x="24" y="49"/>
                  </a:cubicBezTo>
                  <a:cubicBezTo>
                    <a:pt x="23" y="49"/>
                    <a:pt x="22" y="48"/>
                    <a:pt x="20" y="47"/>
                  </a:cubicBezTo>
                  <a:cubicBezTo>
                    <a:pt x="20" y="47"/>
                    <a:pt x="20" y="47"/>
                    <a:pt x="19" y="47"/>
                  </a:cubicBezTo>
                  <a:cubicBezTo>
                    <a:pt x="19" y="47"/>
                    <a:pt x="19" y="47"/>
                    <a:pt x="19" y="47"/>
                  </a:cubicBezTo>
                  <a:cubicBezTo>
                    <a:pt x="16" y="49"/>
                    <a:pt x="15" y="52"/>
                    <a:pt x="15" y="55"/>
                  </a:cubicBezTo>
                  <a:cubicBezTo>
                    <a:pt x="15" y="61"/>
                    <a:pt x="23" y="67"/>
                    <a:pt x="30" y="73"/>
                  </a:cubicBezTo>
                  <a:cubicBezTo>
                    <a:pt x="32" y="74"/>
                    <a:pt x="33" y="75"/>
                    <a:pt x="35" y="77"/>
                  </a:cubicBezTo>
                  <a:cubicBezTo>
                    <a:pt x="35" y="78"/>
                    <a:pt x="35" y="79"/>
                    <a:pt x="35" y="81"/>
                  </a:cubicBezTo>
                  <a:cubicBezTo>
                    <a:pt x="36" y="88"/>
                    <a:pt x="37" y="97"/>
                    <a:pt x="47" y="107"/>
                  </a:cubicBezTo>
                  <a:cubicBezTo>
                    <a:pt x="50" y="111"/>
                    <a:pt x="50" y="114"/>
                    <a:pt x="51" y="118"/>
                  </a:cubicBezTo>
                  <a:cubicBezTo>
                    <a:pt x="52" y="121"/>
                    <a:pt x="53" y="124"/>
                    <a:pt x="56" y="127"/>
                  </a:cubicBezTo>
                  <a:cubicBezTo>
                    <a:pt x="56" y="128"/>
                    <a:pt x="58" y="128"/>
                    <a:pt x="59" y="128"/>
                  </a:cubicBezTo>
                  <a:cubicBezTo>
                    <a:pt x="60" y="128"/>
                    <a:pt x="60" y="128"/>
                    <a:pt x="61" y="128"/>
                  </a:cubicBezTo>
                  <a:cubicBezTo>
                    <a:pt x="62" y="128"/>
                    <a:pt x="63" y="128"/>
                    <a:pt x="63" y="128"/>
                  </a:cubicBezTo>
                  <a:cubicBezTo>
                    <a:pt x="64" y="128"/>
                    <a:pt x="65" y="128"/>
                    <a:pt x="65" y="128"/>
                  </a:cubicBezTo>
                  <a:cubicBezTo>
                    <a:pt x="66" y="129"/>
                    <a:pt x="66" y="129"/>
                    <a:pt x="66" y="131"/>
                  </a:cubicBezTo>
                  <a:cubicBezTo>
                    <a:pt x="65" y="132"/>
                    <a:pt x="65" y="133"/>
                    <a:pt x="66" y="135"/>
                  </a:cubicBezTo>
                  <a:cubicBezTo>
                    <a:pt x="68" y="139"/>
                    <a:pt x="73" y="139"/>
                    <a:pt x="78" y="139"/>
                  </a:cubicBezTo>
                  <a:cubicBezTo>
                    <a:pt x="84" y="139"/>
                    <a:pt x="89" y="140"/>
                    <a:pt x="93" y="144"/>
                  </a:cubicBezTo>
                  <a:cubicBezTo>
                    <a:pt x="98" y="150"/>
                    <a:pt x="100" y="156"/>
                    <a:pt x="102" y="162"/>
                  </a:cubicBezTo>
                  <a:cubicBezTo>
                    <a:pt x="106" y="172"/>
                    <a:pt x="110" y="182"/>
                    <a:pt x="124" y="196"/>
                  </a:cubicBezTo>
                  <a:cubicBezTo>
                    <a:pt x="138" y="213"/>
                    <a:pt x="142" y="223"/>
                    <a:pt x="147" y="232"/>
                  </a:cubicBezTo>
                  <a:cubicBezTo>
                    <a:pt x="149" y="238"/>
                    <a:pt x="152" y="243"/>
                    <a:pt x="156" y="249"/>
                  </a:cubicBezTo>
                  <a:cubicBezTo>
                    <a:pt x="160" y="257"/>
                    <a:pt x="167" y="261"/>
                    <a:pt x="174" y="265"/>
                  </a:cubicBezTo>
                  <a:cubicBezTo>
                    <a:pt x="179" y="268"/>
                    <a:pt x="183" y="270"/>
                    <a:pt x="186" y="274"/>
                  </a:cubicBezTo>
                  <a:cubicBezTo>
                    <a:pt x="190" y="280"/>
                    <a:pt x="191" y="285"/>
                    <a:pt x="193" y="290"/>
                  </a:cubicBezTo>
                  <a:cubicBezTo>
                    <a:pt x="193" y="293"/>
                    <a:pt x="194" y="295"/>
                    <a:pt x="195" y="298"/>
                  </a:cubicBezTo>
                  <a:cubicBezTo>
                    <a:pt x="195" y="298"/>
                    <a:pt x="195" y="298"/>
                    <a:pt x="195" y="298"/>
                  </a:cubicBezTo>
                  <a:cubicBezTo>
                    <a:pt x="199" y="303"/>
                    <a:pt x="202" y="306"/>
                    <a:pt x="205" y="309"/>
                  </a:cubicBezTo>
                  <a:cubicBezTo>
                    <a:pt x="216" y="320"/>
                    <a:pt x="216" y="320"/>
                    <a:pt x="222" y="349"/>
                  </a:cubicBezTo>
                  <a:cubicBezTo>
                    <a:pt x="223" y="350"/>
                    <a:pt x="223" y="350"/>
                    <a:pt x="223" y="350"/>
                  </a:cubicBezTo>
                  <a:cubicBezTo>
                    <a:pt x="223" y="351"/>
                    <a:pt x="223" y="351"/>
                    <a:pt x="223" y="351"/>
                  </a:cubicBezTo>
                  <a:cubicBezTo>
                    <a:pt x="227" y="354"/>
                    <a:pt x="231" y="357"/>
                    <a:pt x="234" y="361"/>
                  </a:cubicBezTo>
                  <a:cubicBezTo>
                    <a:pt x="241" y="367"/>
                    <a:pt x="247" y="373"/>
                    <a:pt x="253" y="373"/>
                  </a:cubicBezTo>
                  <a:cubicBezTo>
                    <a:pt x="253" y="373"/>
                    <a:pt x="253" y="373"/>
                    <a:pt x="253" y="373"/>
                  </a:cubicBezTo>
                  <a:cubicBezTo>
                    <a:pt x="253" y="373"/>
                    <a:pt x="254" y="373"/>
                    <a:pt x="254" y="372"/>
                  </a:cubicBezTo>
                  <a:cubicBezTo>
                    <a:pt x="254" y="372"/>
                    <a:pt x="254" y="372"/>
                    <a:pt x="254" y="371"/>
                  </a:cubicBezTo>
                  <a:cubicBezTo>
                    <a:pt x="252" y="361"/>
                    <a:pt x="249" y="352"/>
                    <a:pt x="246" y="346"/>
                  </a:cubicBezTo>
                  <a:cubicBezTo>
                    <a:pt x="243" y="335"/>
                    <a:pt x="241" y="330"/>
                    <a:pt x="245" y="329"/>
                  </a:cubicBezTo>
                  <a:cubicBezTo>
                    <a:pt x="248" y="328"/>
                    <a:pt x="250" y="328"/>
                    <a:pt x="251" y="328"/>
                  </a:cubicBezTo>
                  <a:cubicBezTo>
                    <a:pt x="256" y="328"/>
                    <a:pt x="256" y="328"/>
                    <a:pt x="264" y="323"/>
                  </a:cubicBezTo>
                  <a:cubicBezTo>
                    <a:pt x="265" y="323"/>
                    <a:pt x="265" y="323"/>
                    <a:pt x="265" y="323"/>
                  </a:cubicBezTo>
                  <a:cubicBezTo>
                    <a:pt x="271" y="323"/>
                    <a:pt x="274" y="328"/>
                    <a:pt x="277" y="332"/>
                  </a:cubicBezTo>
                  <a:cubicBezTo>
                    <a:pt x="279" y="334"/>
                    <a:pt x="280" y="336"/>
                    <a:pt x="282" y="336"/>
                  </a:cubicBezTo>
                  <a:cubicBezTo>
                    <a:pt x="282" y="336"/>
                    <a:pt x="282" y="336"/>
                    <a:pt x="282" y="336"/>
                  </a:cubicBezTo>
                  <a:cubicBezTo>
                    <a:pt x="283" y="336"/>
                    <a:pt x="283" y="336"/>
                    <a:pt x="283" y="335"/>
                  </a:cubicBezTo>
                  <a:cubicBezTo>
                    <a:pt x="284" y="319"/>
                    <a:pt x="276" y="305"/>
                    <a:pt x="261" y="298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0" name="Freeform 59"/>
            <p:cNvSpPr>
              <a:spLocks noEditPoints="1"/>
            </p:cNvSpPr>
            <p:nvPr userDrawn="1"/>
          </p:nvSpPr>
          <p:spPr bwMode="auto">
            <a:xfrm>
              <a:off x="266700" y="13101324"/>
              <a:ext cx="661988" cy="1160463"/>
            </a:xfrm>
            <a:custGeom>
              <a:avLst/>
              <a:gdLst>
                <a:gd name="T0" fmla="*/ 154 w 171"/>
                <a:gd name="T1" fmla="*/ 209 h 300"/>
                <a:gd name="T2" fmla="*/ 153 w 171"/>
                <a:gd name="T3" fmla="*/ 210 h 300"/>
                <a:gd name="T4" fmla="*/ 162 w 171"/>
                <a:gd name="T5" fmla="*/ 186 h 300"/>
                <a:gd name="T6" fmla="*/ 159 w 171"/>
                <a:gd name="T7" fmla="*/ 169 h 300"/>
                <a:gd name="T8" fmla="*/ 171 w 171"/>
                <a:gd name="T9" fmla="*/ 168 h 300"/>
                <a:gd name="T10" fmla="*/ 152 w 171"/>
                <a:gd name="T11" fmla="*/ 135 h 300"/>
                <a:gd name="T12" fmla="*/ 152 w 171"/>
                <a:gd name="T13" fmla="*/ 131 h 300"/>
                <a:gd name="T14" fmla="*/ 146 w 171"/>
                <a:gd name="T15" fmla="*/ 102 h 300"/>
                <a:gd name="T16" fmla="*/ 143 w 171"/>
                <a:gd name="T17" fmla="*/ 98 h 300"/>
                <a:gd name="T18" fmla="*/ 140 w 171"/>
                <a:gd name="T19" fmla="*/ 67 h 300"/>
                <a:gd name="T20" fmla="*/ 127 w 171"/>
                <a:gd name="T21" fmla="*/ 38 h 300"/>
                <a:gd name="T22" fmla="*/ 109 w 171"/>
                <a:gd name="T23" fmla="*/ 27 h 300"/>
                <a:gd name="T24" fmla="*/ 106 w 171"/>
                <a:gd name="T25" fmla="*/ 23 h 300"/>
                <a:gd name="T26" fmla="*/ 99 w 171"/>
                <a:gd name="T27" fmla="*/ 12 h 300"/>
                <a:gd name="T28" fmla="*/ 87 w 171"/>
                <a:gd name="T29" fmla="*/ 8 h 300"/>
                <a:gd name="T30" fmla="*/ 85 w 171"/>
                <a:gd name="T31" fmla="*/ 9 h 300"/>
                <a:gd name="T32" fmla="*/ 75 w 171"/>
                <a:gd name="T33" fmla="*/ 0 h 300"/>
                <a:gd name="T34" fmla="*/ 74 w 171"/>
                <a:gd name="T35" fmla="*/ 19 h 300"/>
                <a:gd name="T36" fmla="*/ 70 w 171"/>
                <a:gd name="T37" fmla="*/ 27 h 300"/>
                <a:gd name="T38" fmla="*/ 66 w 171"/>
                <a:gd name="T39" fmla="*/ 35 h 300"/>
                <a:gd name="T40" fmla="*/ 56 w 171"/>
                <a:gd name="T41" fmla="*/ 42 h 300"/>
                <a:gd name="T42" fmla="*/ 51 w 171"/>
                <a:gd name="T43" fmla="*/ 51 h 300"/>
                <a:gd name="T44" fmla="*/ 50 w 171"/>
                <a:gd name="T45" fmla="*/ 53 h 300"/>
                <a:gd name="T46" fmla="*/ 33 w 171"/>
                <a:gd name="T47" fmla="*/ 65 h 300"/>
                <a:gd name="T48" fmla="*/ 25 w 171"/>
                <a:gd name="T49" fmla="*/ 51 h 300"/>
                <a:gd name="T50" fmla="*/ 23 w 171"/>
                <a:gd name="T51" fmla="*/ 43 h 300"/>
                <a:gd name="T52" fmla="*/ 19 w 171"/>
                <a:gd name="T53" fmla="*/ 47 h 300"/>
                <a:gd name="T54" fmla="*/ 9 w 171"/>
                <a:gd name="T55" fmla="*/ 50 h 300"/>
                <a:gd name="T56" fmla="*/ 4 w 171"/>
                <a:gd name="T57" fmla="*/ 57 h 300"/>
                <a:gd name="T58" fmla="*/ 0 w 171"/>
                <a:gd name="T59" fmla="*/ 62 h 300"/>
                <a:gd name="T60" fmla="*/ 9 w 171"/>
                <a:gd name="T61" fmla="*/ 90 h 300"/>
                <a:gd name="T62" fmla="*/ 26 w 171"/>
                <a:gd name="T63" fmla="*/ 109 h 300"/>
                <a:gd name="T64" fmla="*/ 34 w 171"/>
                <a:gd name="T65" fmla="*/ 140 h 300"/>
                <a:gd name="T66" fmla="*/ 34 w 171"/>
                <a:gd name="T67" fmla="*/ 142 h 300"/>
                <a:gd name="T68" fmla="*/ 62 w 171"/>
                <a:gd name="T69" fmla="*/ 176 h 300"/>
                <a:gd name="T70" fmla="*/ 62 w 171"/>
                <a:gd name="T71" fmla="*/ 176 h 300"/>
                <a:gd name="T72" fmla="*/ 65 w 171"/>
                <a:gd name="T73" fmla="*/ 199 h 300"/>
                <a:gd name="T74" fmla="*/ 65 w 171"/>
                <a:gd name="T75" fmla="*/ 199 h 300"/>
                <a:gd name="T76" fmla="*/ 68 w 171"/>
                <a:gd name="T77" fmla="*/ 234 h 300"/>
                <a:gd name="T78" fmla="*/ 75 w 171"/>
                <a:gd name="T79" fmla="*/ 263 h 300"/>
                <a:gd name="T80" fmla="*/ 109 w 171"/>
                <a:gd name="T81" fmla="*/ 299 h 300"/>
                <a:gd name="T82" fmla="*/ 121 w 171"/>
                <a:gd name="T83" fmla="*/ 300 h 300"/>
                <a:gd name="T84" fmla="*/ 122 w 171"/>
                <a:gd name="T85" fmla="*/ 299 h 300"/>
                <a:gd name="T86" fmla="*/ 125 w 171"/>
                <a:gd name="T87" fmla="*/ 264 h 300"/>
                <a:gd name="T88" fmla="*/ 129 w 171"/>
                <a:gd name="T89" fmla="*/ 240 h 300"/>
                <a:gd name="T90" fmla="*/ 140 w 171"/>
                <a:gd name="T91" fmla="*/ 230 h 300"/>
                <a:gd name="T92" fmla="*/ 144 w 171"/>
                <a:gd name="T93" fmla="*/ 225 h 300"/>
                <a:gd name="T94" fmla="*/ 162 w 171"/>
                <a:gd name="T95" fmla="*/ 213 h 300"/>
                <a:gd name="T96" fmla="*/ 158 w 171"/>
                <a:gd name="T97" fmla="*/ 209 h 300"/>
                <a:gd name="T98" fmla="*/ 147 w 171"/>
                <a:gd name="T99" fmla="*/ 210 h 300"/>
                <a:gd name="T100" fmla="*/ 149 w 171"/>
                <a:gd name="T101" fmla="*/ 210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71" h="300">
                  <a:moveTo>
                    <a:pt x="158" y="209"/>
                  </a:moveTo>
                  <a:cubicBezTo>
                    <a:pt x="157" y="209"/>
                    <a:pt x="156" y="209"/>
                    <a:pt x="154" y="209"/>
                  </a:cubicBezTo>
                  <a:cubicBezTo>
                    <a:pt x="154" y="210"/>
                    <a:pt x="153" y="210"/>
                    <a:pt x="152" y="210"/>
                  </a:cubicBezTo>
                  <a:cubicBezTo>
                    <a:pt x="152" y="210"/>
                    <a:pt x="153" y="210"/>
                    <a:pt x="153" y="210"/>
                  </a:cubicBezTo>
                  <a:cubicBezTo>
                    <a:pt x="153" y="209"/>
                    <a:pt x="153" y="209"/>
                    <a:pt x="153" y="209"/>
                  </a:cubicBezTo>
                  <a:cubicBezTo>
                    <a:pt x="159" y="200"/>
                    <a:pt x="162" y="193"/>
                    <a:pt x="162" y="186"/>
                  </a:cubicBezTo>
                  <a:cubicBezTo>
                    <a:pt x="162" y="184"/>
                    <a:pt x="161" y="182"/>
                    <a:pt x="160" y="181"/>
                  </a:cubicBezTo>
                  <a:cubicBezTo>
                    <a:pt x="159" y="178"/>
                    <a:pt x="157" y="175"/>
                    <a:pt x="159" y="169"/>
                  </a:cubicBezTo>
                  <a:cubicBezTo>
                    <a:pt x="160" y="169"/>
                    <a:pt x="161" y="169"/>
                    <a:pt x="162" y="169"/>
                  </a:cubicBezTo>
                  <a:cubicBezTo>
                    <a:pt x="165" y="169"/>
                    <a:pt x="168" y="169"/>
                    <a:pt x="171" y="168"/>
                  </a:cubicBezTo>
                  <a:cubicBezTo>
                    <a:pt x="171" y="168"/>
                    <a:pt x="170" y="167"/>
                    <a:pt x="170" y="166"/>
                  </a:cubicBezTo>
                  <a:cubicBezTo>
                    <a:pt x="171" y="157"/>
                    <a:pt x="161" y="144"/>
                    <a:pt x="152" y="135"/>
                  </a:cubicBezTo>
                  <a:cubicBezTo>
                    <a:pt x="151" y="135"/>
                    <a:pt x="151" y="134"/>
                    <a:pt x="151" y="133"/>
                  </a:cubicBezTo>
                  <a:cubicBezTo>
                    <a:pt x="151" y="132"/>
                    <a:pt x="152" y="131"/>
                    <a:pt x="152" y="131"/>
                  </a:cubicBezTo>
                  <a:cubicBezTo>
                    <a:pt x="153" y="130"/>
                    <a:pt x="154" y="130"/>
                    <a:pt x="154" y="129"/>
                  </a:cubicBezTo>
                  <a:cubicBezTo>
                    <a:pt x="159" y="122"/>
                    <a:pt x="153" y="113"/>
                    <a:pt x="146" y="102"/>
                  </a:cubicBezTo>
                  <a:cubicBezTo>
                    <a:pt x="146" y="102"/>
                    <a:pt x="146" y="102"/>
                    <a:pt x="146" y="102"/>
                  </a:cubicBezTo>
                  <a:cubicBezTo>
                    <a:pt x="145" y="100"/>
                    <a:pt x="144" y="99"/>
                    <a:pt x="143" y="98"/>
                  </a:cubicBezTo>
                  <a:cubicBezTo>
                    <a:pt x="143" y="98"/>
                    <a:pt x="143" y="97"/>
                    <a:pt x="143" y="97"/>
                  </a:cubicBezTo>
                  <a:cubicBezTo>
                    <a:pt x="139" y="87"/>
                    <a:pt x="139" y="77"/>
                    <a:pt x="140" y="67"/>
                  </a:cubicBezTo>
                  <a:cubicBezTo>
                    <a:pt x="138" y="59"/>
                    <a:pt x="135" y="50"/>
                    <a:pt x="129" y="38"/>
                  </a:cubicBezTo>
                  <a:cubicBezTo>
                    <a:pt x="127" y="38"/>
                    <a:pt x="127" y="38"/>
                    <a:pt x="127" y="38"/>
                  </a:cubicBezTo>
                  <a:cubicBezTo>
                    <a:pt x="122" y="37"/>
                    <a:pt x="117" y="36"/>
                    <a:pt x="112" y="34"/>
                  </a:cubicBezTo>
                  <a:cubicBezTo>
                    <a:pt x="110" y="32"/>
                    <a:pt x="109" y="29"/>
                    <a:pt x="109" y="27"/>
                  </a:cubicBezTo>
                  <a:cubicBezTo>
                    <a:pt x="109" y="27"/>
                    <a:pt x="109" y="26"/>
                    <a:pt x="109" y="26"/>
                  </a:cubicBezTo>
                  <a:cubicBezTo>
                    <a:pt x="108" y="25"/>
                    <a:pt x="107" y="24"/>
                    <a:pt x="106" y="23"/>
                  </a:cubicBezTo>
                  <a:cubicBezTo>
                    <a:pt x="104" y="22"/>
                    <a:pt x="102" y="20"/>
                    <a:pt x="101" y="18"/>
                  </a:cubicBezTo>
                  <a:cubicBezTo>
                    <a:pt x="100" y="16"/>
                    <a:pt x="99" y="14"/>
                    <a:pt x="99" y="12"/>
                  </a:cubicBezTo>
                  <a:cubicBezTo>
                    <a:pt x="95" y="10"/>
                    <a:pt x="92" y="7"/>
                    <a:pt x="90" y="4"/>
                  </a:cubicBezTo>
                  <a:cubicBezTo>
                    <a:pt x="90" y="5"/>
                    <a:pt x="89" y="7"/>
                    <a:pt x="87" y="8"/>
                  </a:cubicBezTo>
                  <a:cubicBezTo>
                    <a:pt x="87" y="8"/>
                    <a:pt x="87" y="8"/>
                    <a:pt x="87" y="8"/>
                  </a:cubicBezTo>
                  <a:cubicBezTo>
                    <a:pt x="86" y="9"/>
                    <a:pt x="86" y="9"/>
                    <a:pt x="85" y="9"/>
                  </a:cubicBezTo>
                  <a:cubicBezTo>
                    <a:pt x="82" y="9"/>
                    <a:pt x="80" y="6"/>
                    <a:pt x="78" y="3"/>
                  </a:cubicBezTo>
                  <a:cubicBezTo>
                    <a:pt x="77" y="3"/>
                    <a:pt x="76" y="1"/>
                    <a:pt x="75" y="0"/>
                  </a:cubicBezTo>
                  <a:cubicBezTo>
                    <a:pt x="72" y="3"/>
                    <a:pt x="72" y="6"/>
                    <a:pt x="73" y="12"/>
                  </a:cubicBezTo>
                  <a:cubicBezTo>
                    <a:pt x="74" y="15"/>
                    <a:pt x="74" y="17"/>
                    <a:pt x="74" y="19"/>
                  </a:cubicBezTo>
                  <a:cubicBezTo>
                    <a:pt x="74" y="19"/>
                    <a:pt x="74" y="20"/>
                    <a:pt x="74" y="20"/>
                  </a:cubicBezTo>
                  <a:cubicBezTo>
                    <a:pt x="74" y="23"/>
                    <a:pt x="72" y="25"/>
                    <a:pt x="70" y="27"/>
                  </a:cubicBezTo>
                  <a:cubicBezTo>
                    <a:pt x="68" y="29"/>
                    <a:pt x="67" y="31"/>
                    <a:pt x="66" y="32"/>
                  </a:cubicBezTo>
                  <a:cubicBezTo>
                    <a:pt x="66" y="33"/>
                    <a:pt x="66" y="34"/>
                    <a:pt x="66" y="35"/>
                  </a:cubicBezTo>
                  <a:cubicBezTo>
                    <a:pt x="65" y="37"/>
                    <a:pt x="65" y="40"/>
                    <a:pt x="63" y="42"/>
                  </a:cubicBezTo>
                  <a:cubicBezTo>
                    <a:pt x="60" y="44"/>
                    <a:pt x="58" y="43"/>
                    <a:pt x="56" y="42"/>
                  </a:cubicBezTo>
                  <a:cubicBezTo>
                    <a:pt x="56" y="42"/>
                    <a:pt x="56" y="42"/>
                    <a:pt x="55" y="42"/>
                  </a:cubicBezTo>
                  <a:cubicBezTo>
                    <a:pt x="53" y="44"/>
                    <a:pt x="52" y="47"/>
                    <a:pt x="51" y="51"/>
                  </a:cubicBezTo>
                  <a:cubicBezTo>
                    <a:pt x="50" y="53"/>
                    <a:pt x="50" y="53"/>
                    <a:pt x="50" y="53"/>
                  </a:cubicBezTo>
                  <a:cubicBezTo>
                    <a:pt x="50" y="53"/>
                    <a:pt x="50" y="53"/>
                    <a:pt x="50" y="53"/>
                  </a:cubicBezTo>
                  <a:cubicBezTo>
                    <a:pt x="49" y="55"/>
                    <a:pt x="49" y="55"/>
                    <a:pt x="49" y="55"/>
                  </a:cubicBezTo>
                  <a:cubicBezTo>
                    <a:pt x="45" y="59"/>
                    <a:pt x="41" y="65"/>
                    <a:pt x="33" y="65"/>
                  </a:cubicBezTo>
                  <a:cubicBezTo>
                    <a:pt x="32" y="65"/>
                    <a:pt x="32" y="65"/>
                    <a:pt x="32" y="65"/>
                  </a:cubicBezTo>
                  <a:cubicBezTo>
                    <a:pt x="24" y="63"/>
                    <a:pt x="25" y="56"/>
                    <a:pt x="25" y="51"/>
                  </a:cubicBezTo>
                  <a:cubicBezTo>
                    <a:pt x="25" y="47"/>
                    <a:pt x="25" y="45"/>
                    <a:pt x="24" y="43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3" y="43"/>
                    <a:pt x="22" y="44"/>
                    <a:pt x="22" y="44"/>
                  </a:cubicBezTo>
                  <a:cubicBezTo>
                    <a:pt x="21" y="45"/>
                    <a:pt x="20" y="46"/>
                    <a:pt x="19" y="47"/>
                  </a:cubicBezTo>
                  <a:cubicBezTo>
                    <a:pt x="17" y="47"/>
                    <a:pt x="14" y="48"/>
                    <a:pt x="13" y="49"/>
                  </a:cubicBezTo>
                  <a:cubicBezTo>
                    <a:pt x="11" y="49"/>
                    <a:pt x="9" y="49"/>
                    <a:pt x="9" y="50"/>
                  </a:cubicBezTo>
                  <a:cubicBezTo>
                    <a:pt x="9" y="50"/>
                    <a:pt x="8" y="50"/>
                    <a:pt x="8" y="50"/>
                  </a:cubicBezTo>
                  <a:cubicBezTo>
                    <a:pt x="7" y="50"/>
                    <a:pt x="5" y="54"/>
                    <a:pt x="4" y="57"/>
                  </a:cubicBezTo>
                  <a:cubicBezTo>
                    <a:pt x="3" y="58"/>
                    <a:pt x="3" y="59"/>
                    <a:pt x="2" y="60"/>
                  </a:cubicBezTo>
                  <a:cubicBezTo>
                    <a:pt x="2" y="61"/>
                    <a:pt x="1" y="62"/>
                    <a:pt x="0" y="62"/>
                  </a:cubicBezTo>
                  <a:cubicBezTo>
                    <a:pt x="2" y="67"/>
                    <a:pt x="3" y="72"/>
                    <a:pt x="5" y="77"/>
                  </a:cubicBezTo>
                  <a:cubicBezTo>
                    <a:pt x="6" y="82"/>
                    <a:pt x="8" y="87"/>
                    <a:pt x="9" y="90"/>
                  </a:cubicBezTo>
                  <a:cubicBezTo>
                    <a:pt x="14" y="97"/>
                    <a:pt x="19" y="102"/>
                    <a:pt x="25" y="108"/>
                  </a:cubicBezTo>
                  <a:cubicBezTo>
                    <a:pt x="25" y="109"/>
                    <a:pt x="25" y="109"/>
                    <a:pt x="26" y="109"/>
                  </a:cubicBezTo>
                  <a:cubicBezTo>
                    <a:pt x="26" y="109"/>
                    <a:pt x="26" y="109"/>
                    <a:pt x="26" y="110"/>
                  </a:cubicBezTo>
                  <a:cubicBezTo>
                    <a:pt x="33" y="121"/>
                    <a:pt x="34" y="132"/>
                    <a:pt x="34" y="140"/>
                  </a:cubicBezTo>
                  <a:cubicBezTo>
                    <a:pt x="34" y="140"/>
                    <a:pt x="34" y="140"/>
                    <a:pt x="34" y="140"/>
                  </a:cubicBezTo>
                  <a:cubicBezTo>
                    <a:pt x="34" y="142"/>
                    <a:pt x="34" y="142"/>
                    <a:pt x="34" y="142"/>
                  </a:cubicBezTo>
                  <a:cubicBezTo>
                    <a:pt x="35" y="157"/>
                    <a:pt x="35" y="168"/>
                    <a:pt x="59" y="173"/>
                  </a:cubicBezTo>
                  <a:cubicBezTo>
                    <a:pt x="60" y="173"/>
                    <a:pt x="61" y="174"/>
                    <a:pt x="62" y="176"/>
                  </a:cubicBezTo>
                  <a:cubicBezTo>
                    <a:pt x="62" y="176"/>
                    <a:pt x="62" y="176"/>
                    <a:pt x="62" y="176"/>
                  </a:cubicBezTo>
                  <a:cubicBezTo>
                    <a:pt x="62" y="176"/>
                    <a:pt x="62" y="176"/>
                    <a:pt x="62" y="176"/>
                  </a:cubicBezTo>
                  <a:cubicBezTo>
                    <a:pt x="63" y="180"/>
                    <a:pt x="64" y="186"/>
                    <a:pt x="64" y="192"/>
                  </a:cubicBezTo>
                  <a:cubicBezTo>
                    <a:pt x="65" y="195"/>
                    <a:pt x="65" y="197"/>
                    <a:pt x="65" y="199"/>
                  </a:cubicBezTo>
                  <a:cubicBezTo>
                    <a:pt x="65" y="199"/>
                    <a:pt x="65" y="199"/>
                    <a:pt x="65" y="199"/>
                  </a:cubicBezTo>
                  <a:cubicBezTo>
                    <a:pt x="65" y="199"/>
                    <a:pt x="65" y="199"/>
                    <a:pt x="65" y="199"/>
                  </a:cubicBezTo>
                  <a:cubicBezTo>
                    <a:pt x="65" y="203"/>
                    <a:pt x="66" y="207"/>
                    <a:pt x="68" y="210"/>
                  </a:cubicBezTo>
                  <a:cubicBezTo>
                    <a:pt x="60" y="216"/>
                    <a:pt x="64" y="225"/>
                    <a:pt x="68" y="234"/>
                  </a:cubicBezTo>
                  <a:cubicBezTo>
                    <a:pt x="71" y="240"/>
                    <a:pt x="74" y="246"/>
                    <a:pt x="74" y="252"/>
                  </a:cubicBezTo>
                  <a:cubicBezTo>
                    <a:pt x="75" y="257"/>
                    <a:pt x="75" y="260"/>
                    <a:pt x="75" y="263"/>
                  </a:cubicBezTo>
                  <a:cubicBezTo>
                    <a:pt x="75" y="270"/>
                    <a:pt x="75" y="275"/>
                    <a:pt x="76" y="284"/>
                  </a:cubicBezTo>
                  <a:cubicBezTo>
                    <a:pt x="77" y="297"/>
                    <a:pt x="94" y="298"/>
                    <a:pt x="109" y="299"/>
                  </a:cubicBezTo>
                  <a:cubicBezTo>
                    <a:pt x="113" y="299"/>
                    <a:pt x="117" y="299"/>
                    <a:pt x="121" y="299"/>
                  </a:cubicBezTo>
                  <a:cubicBezTo>
                    <a:pt x="121" y="300"/>
                    <a:pt x="121" y="300"/>
                    <a:pt x="121" y="300"/>
                  </a:cubicBezTo>
                  <a:cubicBezTo>
                    <a:pt x="121" y="300"/>
                    <a:pt x="121" y="299"/>
                    <a:pt x="122" y="299"/>
                  </a:cubicBezTo>
                  <a:cubicBezTo>
                    <a:pt x="122" y="299"/>
                    <a:pt x="122" y="299"/>
                    <a:pt x="122" y="299"/>
                  </a:cubicBezTo>
                  <a:cubicBezTo>
                    <a:pt x="123" y="287"/>
                    <a:pt x="124" y="277"/>
                    <a:pt x="124" y="271"/>
                  </a:cubicBezTo>
                  <a:cubicBezTo>
                    <a:pt x="124" y="268"/>
                    <a:pt x="125" y="266"/>
                    <a:pt x="125" y="264"/>
                  </a:cubicBezTo>
                  <a:cubicBezTo>
                    <a:pt x="126" y="261"/>
                    <a:pt x="127" y="258"/>
                    <a:pt x="125" y="254"/>
                  </a:cubicBezTo>
                  <a:cubicBezTo>
                    <a:pt x="130" y="248"/>
                    <a:pt x="130" y="244"/>
                    <a:pt x="129" y="240"/>
                  </a:cubicBezTo>
                  <a:cubicBezTo>
                    <a:pt x="128" y="238"/>
                    <a:pt x="128" y="236"/>
                    <a:pt x="129" y="234"/>
                  </a:cubicBezTo>
                  <a:cubicBezTo>
                    <a:pt x="133" y="231"/>
                    <a:pt x="137" y="231"/>
                    <a:pt x="140" y="230"/>
                  </a:cubicBezTo>
                  <a:cubicBezTo>
                    <a:pt x="140" y="230"/>
                    <a:pt x="140" y="230"/>
                    <a:pt x="140" y="230"/>
                  </a:cubicBezTo>
                  <a:cubicBezTo>
                    <a:pt x="143" y="229"/>
                    <a:pt x="143" y="227"/>
                    <a:pt x="144" y="225"/>
                  </a:cubicBezTo>
                  <a:cubicBezTo>
                    <a:pt x="145" y="221"/>
                    <a:pt x="147" y="216"/>
                    <a:pt x="161" y="214"/>
                  </a:cubicBezTo>
                  <a:cubicBezTo>
                    <a:pt x="162" y="214"/>
                    <a:pt x="162" y="213"/>
                    <a:pt x="162" y="213"/>
                  </a:cubicBezTo>
                  <a:cubicBezTo>
                    <a:pt x="162" y="212"/>
                    <a:pt x="162" y="211"/>
                    <a:pt x="162" y="210"/>
                  </a:cubicBezTo>
                  <a:cubicBezTo>
                    <a:pt x="161" y="209"/>
                    <a:pt x="160" y="209"/>
                    <a:pt x="158" y="209"/>
                  </a:cubicBezTo>
                  <a:close/>
                  <a:moveTo>
                    <a:pt x="147" y="210"/>
                  </a:moveTo>
                  <a:cubicBezTo>
                    <a:pt x="147" y="210"/>
                    <a:pt x="147" y="210"/>
                    <a:pt x="147" y="210"/>
                  </a:cubicBezTo>
                  <a:cubicBezTo>
                    <a:pt x="147" y="210"/>
                    <a:pt x="148" y="210"/>
                    <a:pt x="148" y="210"/>
                  </a:cubicBezTo>
                  <a:cubicBezTo>
                    <a:pt x="149" y="210"/>
                    <a:pt x="149" y="210"/>
                    <a:pt x="149" y="210"/>
                  </a:cubicBezTo>
                  <a:cubicBezTo>
                    <a:pt x="149" y="210"/>
                    <a:pt x="148" y="210"/>
                    <a:pt x="147" y="210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1" name="Freeform 60"/>
            <p:cNvSpPr>
              <a:spLocks/>
            </p:cNvSpPr>
            <p:nvPr userDrawn="1"/>
          </p:nvSpPr>
          <p:spPr bwMode="auto">
            <a:xfrm>
              <a:off x="174625" y="11905936"/>
              <a:ext cx="1492250" cy="1860550"/>
            </a:xfrm>
            <a:custGeom>
              <a:avLst/>
              <a:gdLst>
                <a:gd name="T0" fmla="*/ 368 w 386"/>
                <a:gd name="T1" fmla="*/ 289 h 481"/>
                <a:gd name="T2" fmla="*/ 350 w 386"/>
                <a:gd name="T3" fmla="*/ 278 h 481"/>
                <a:gd name="T4" fmla="*/ 358 w 386"/>
                <a:gd name="T5" fmla="*/ 243 h 481"/>
                <a:gd name="T6" fmla="*/ 339 w 386"/>
                <a:gd name="T7" fmla="*/ 225 h 481"/>
                <a:gd name="T8" fmla="*/ 333 w 386"/>
                <a:gd name="T9" fmla="*/ 217 h 481"/>
                <a:gd name="T10" fmla="*/ 317 w 386"/>
                <a:gd name="T11" fmla="*/ 197 h 481"/>
                <a:gd name="T12" fmla="*/ 326 w 386"/>
                <a:gd name="T13" fmla="*/ 177 h 481"/>
                <a:gd name="T14" fmla="*/ 349 w 386"/>
                <a:gd name="T15" fmla="*/ 165 h 481"/>
                <a:gd name="T16" fmla="*/ 372 w 386"/>
                <a:gd name="T17" fmla="*/ 145 h 481"/>
                <a:gd name="T18" fmla="*/ 386 w 386"/>
                <a:gd name="T19" fmla="*/ 106 h 481"/>
                <a:gd name="T20" fmla="*/ 362 w 386"/>
                <a:gd name="T21" fmla="*/ 88 h 481"/>
                <a:gd name="T22" fmla="*/ 348 w 386"/>
                <a:gd name="T23" fmla="*/ 83 h 481"/>
                <a:gd name="T24" fmla="*/ 342 w 386"/>
                <a:gd name="T25" fmla="*/ 68 h 481"/>
                <a:gd name="T26" fmla="*/ 314 w 386"/>
                <a:gd name="T27" fmla="*/ 61 h 481"/>
                <a:gd name="T28" fmla="*/ 261 w 386"/>
                <a:gd name="T29" fmla="*/ 70 h 481"/>
                <a:gd name="T30" fmla="*/ 248 w 386"/>
                <a:gd name="T31" fmla="*/ 30 h 481"/>
                <a:gd name="T32" fmla="*/ 228 w 386"/>
                <a:gd name="T33" fmla="*/ 4 h 481"/>
                <a:gd name="T34" fmla="*/ 207 w 386"/>
                <a:gd name="T35" fmla="*/ 0 h 481"/>
                <a:gd name="T36" fmla="*/ 188 w 386"/>
                <a:gd name="T37" fmla="*/ 5 h 481"/>
                <a:gd name="T38" fmla="*/ 185 w 386"/>
                <a:gd name="T39" fmla="*/ 47 h 481"/>
                <a:gd name="T40" fmla="*/ 171 w 386"/>
                <a:gd name="T41" fmla="*/ 70 h 481"/>
                <a:gd name="T42" fmla="*/ 199 w 386"/>
                <a:gd name="T43" fmla="*/ 105 h 481"/>
                <a:gd name="T44" fmla="*/ 202 w 386"/>
                <a:gd name="T45" fmla="*/ 142 h 481"/>
                <a:gd name="T46" fmla="*/ 207 w 386"/>
                <a:gd name="T47" fmla="*/ 162 h 481"/>
                <a:gd name="T48" fmla="*/ 192 w 386"/>
                <a:gd name="T49" fmla="*/ 191 h 481"/>
                <a:gd name="T50" fmla="*/ 184 w 386"/>
                <a:gd name="T51" fmla="*/ 203 h 481"/>
                <a:gd name="T52" fmla="*/ 172 w 386"/>
                <a:gd name="T53" fmla="*/ 200 h 481"/>
                <a:gd name="T54" fmla="*/ 152 w 386"/>
                <a:gd name="T55" fmla="*/ 218 h 481"/>
                <a:gd name="T56" fmla="*/ 135 w 386"/>
                <a:gd name="T57" fmla="*/ 204 h 481"/>
                <a:gd name="T58" fmla="*/ 111 w 386"/>
                <a:gd name="T59" fmla="*/ 199 h 481"/>
                <a:gd name="T60" fmla="*/ 115 w 386"/>
                <a:gd name="T61" fmla="*/ 225 h 481"/>
                <a:gd name="T62" fmla="*/ 102 w 386"/>
                <a:gd name="T63" fmla="*/ 227 h 481"/>
                <a:gd name="T64" fmla="*/ 89 w 386"/>
                <a:gd name="T65" fmla="*/ 223 h 481"/>
                <a:gd name="T66" fmla="*/ 74 w 386"/>
                <a:gd name="T67" fmla="*/ 207 h 481"/>
                <a:gd name="T68" fmla="*/ 67 w 386"/>
                <a:gd name="T69" fmla="*/ 241 h 481"/>
                <a:gd name="T70" fmla="*/ 54 w 386"/>
                <a:gd name="T71" fmla="*/ 229 h 481"/>
                <a:gd name="T72" fmla="*/ 43 w 386"/>
                <a:gd name="T73" fmla="*/ 233 h 481"/>
                <a:gd name="T74" fmla="*/ 28 w 386"/>
                <a:gd name="T75" fmla="*/ 239 h 481"/>
                <a:gd name="T76" fmla="*/ 13 w 386"/>
                <a:gd name="T77" fmla="*/ 217 h 481"/>
                <a:gd name="T78" fmla="*/ 0 w 386"/>
                <a:gd name="T79" fmla="*/ 259 h 481"/>
                <a:gd name="T80" fmla="*/ 4 w 386"/>
                <a:gd name="T81" fmla="*/ 348 h 481"/>
                <a:gd name="T82" fmla="*/ 35 w 386"/>
                <a:gd name="T83" fmla="*/ 352 h 481"/>
                <a:gd name="T84" fmla="*/ 51 w 386"/>
                <a:gd name="T85" fmla="*/ 347 h 481"/>
                <a:gd name="T86" fmla="*/ 69 w 386"/>
                <a:gd name="T87" fmla="*/ 358 h 481"/>
                <a:gd name="T88" fmla="*/ 85 w 386"/>
                <a:gd name="T89" fmla="*/ 339 h 481"/>
                <a:gd name="T90" fmla="*/ 99 w 386"/>
                <a:gd name="T91" fmla="*/ 303 h 481"/>
                <a:gd name="T92" fmla="*/ 118 w 386"/>
                <a:gd name="T93" fmla="*/ 307 h 481"/>
                <a:gd name="T94" fmla="*/ 129 w 386"/>
                <a:gd name="T95" fmla="*/ 319 h 481"/>
                <a:gd name="T96" fmla="*/ 139 w 386"/>
                <a:gd name="T97" fmla="*/ 337 h 481"/>
                <a:gd name="T98" fmla="*/ 170 w 386"/>
                <a:gd name="T99" fmla="*/ 376 h 481"/>
                <a:gd name="T100" fmla="*/ 183 w 386"/>
                <a:gd name="T101" fmla="*/ 442 h 481"/>
                <a:gd name="T102" fmla="*/ 233 w 386"/>
                <a:gd name="T103" fmla="*/ 465 h 481"/>
                <a:gd name="T104" fmla="*/ 236 w 386"/>
                <a:gd name="T105" fmla="*/ 468 h 481"/>
                <a:gd name="T106" fmla="*/ 283 w 386"/>
                <a:gd name="T107" fmla="*/ 480 h 481"/>
                <a:gd name="T108" fmla="*/ 290 w 386"/>
                <a:gd name="T109" fmla="*/ 449 h 481"/>
                <a:gd name="T110" fmla="*/ 304 w 386"/>
                <a:gd name="T111" fmla="*/ 453 h 481"/>
                <a:gd name="T112" fmla="*/ 292 w 386"/>
                <a:gd name="T113" fmla="*/ 387 h 481"/>
                <a:gd name="T114" fmla="*/ 307 w 386"/>
                <a:gd name="T115" fmla="*/ 351 h 481"/>
                <a:gd name="T116" fmla="*/ 337 w 386"/>
                <a:gd name="T117" fmla="*/ 323 h 481"/>
                <a:gd name="T118" fmla="*/ 364 w 386"/>
                <a:gd name="T119" fmla="*/ 321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86" h="481">
                  <a:moveTo>
                    <a:pt x="374" y="310"/>
                  </a:moveTo>
                  <a:cubicBezTo>
                    <a:pt x="372" y="306"/>
                    <a:pt x="370" y="302"/>
                    <a:pt x="368" y="299"/>
                  </a:cubicBezTo>
                  <a:cubicBezTo>
                    <a:pt x="368" y="299"/>
                    <a:pt x="368" y="298"/>
                    <a:pt x="368" y="298"/>
                  </a:cubicBezTo>
                  <a:cubicBezTo>
                    <a:pt x="368" y="295"/>
                    <a:pt x="368" y="292"/>
                    <a:pt x="368" y="290"/>
                  </a:cubicBezTo>
                  <a:cubicBezTo>
                    <a:pt x="368" y="290"/>
                    <a:pt x="368" y="289"/>
                    <a:pt x="368" y="289"/>
                  </a:cubicBezTo>
                  <a:cubicBezTo>
                    <a:pt x="368" y="289"/>
                    <a:pt x="367" y="289"/>
                    <a:pt x="366" y="289"/>
                  </a:cubicBezTo>
                  <a:cubicBezTo>
                    <a:pt x="365" y="290"/>
                    <a:pt x="362" y="291"/>
                    <a:pt x="359" y="290"/>
                  </a:cubicBezTo>
                  <a:cubicBezTo>
                    <a:pt x="359" y="289"/>
                    <a:pt x="359" y="289"/>
                    <a:pt x="358" y="289"/>
                  </a:cubicBezTo>
                  <a:cubicBezTo>
                    <a:pt x="356" y="288"/>
                    <a:pt x="355" y="285"/>
                    <a:pt x="355" y="283"/>
                  </a:cubicBezTo>
                  <a:cubicBezTo>
                    <a:pt x="354" y="281"/>
                    <a:pt x="353" y="279"/>
                    <a:pt x="350" y="278"/>
                  </a:cubicBezTo>
                  <a:cubicBezTo>
                    <a:pt x="349" y="278"/>
                    <a:pt x="348" y="277"/>
                    <a:pt x="348" y="277"/>
                  </a:cubicBezTo>
                  <a:cubicBezTo>
                    <a:pt x="347" y="276"/>
                    <a:pt x="347" y="275"/>
                    <a:pt x="346" y="275"/>
                  </a:cubicBezTo>
                  <a:cubicBezTo>
                    <a:pt x="344" y="272"/>
                    <a:pt x="340" y="268"/>
                    <a:pt x="343" y="261"/>
                  </a:cubicBezTo>
                  <a:cubicBezTo>
                    <a:pt x="344" y="255"/>
                    <a:pt x="348" y="252"/>
                    <a:pt x="352" y="249"/>
                  </a:cubicBezTo>
                  <a:cubicBezTo>
                    <a:pt x="354" y="247"/>
                    <a:pt x="357" y="245"/>
                    <a:pt x="358" y="243"/>
                  </a:cubicBezTo>
                  <a:cubicBezTo>
                    <a:pt x="359" y="240"/>
                    <a:pt x="355" y="234"/>
                    <a:pt x="352" y="230"/>
                  </a:cubicBezTo>
                  <a:cubicBezTo>
                    <a:pt x="350" y="226"/>
                    <a:pt x="347" y="225"/>
                    <a:pt x="346" y="225"/>
                  </a:cubicBezTo>
                  <a:cubicBezTo>
                    <a:pt x="345" y="225"/>
                    <a:pt x="345" y="225"/>
                    <a:pt x="344" y="225"/>
                  </a:cubicBezTo>
                  <a:cubicBezTo>
                    <a:pt x="343" y="225"/>
                    <a:pt x="341" y="226"/>
                    <a:pt x="339" y="225"/>
                  </a:cubicBezTo>
                  <a:cubicBezTo>
                    <a:pt x="339" y="225"/>
                    <a:pt x="339" y="225"/>
                    <a:pt x="339" y="225"/>
                  </a:cubicBezTo>
                  <a:cubicBezTo>
                    <a:pt x="338" y="224"/>
                    <a:pt x="337" y="224"/>
                    <a:pt x="337" y="223"/>
                  </a:cubicBezTo>
                  <a:cubicBezTo>
                    <a:pt x="337" y="223"/>
                    <a:pt x="337" y="223"/>
                    <a:pt x="337" y="223"/>
                  </a:cubicBezTo>
                  <a:cubicBezTo>
                    <a:pt x="337" y="222"/>
                    <a:pt x="336" y="221"/>
                    <a:pt x="336" y="219"/>
                  </a:cubicBezTo>
                  <a:cubicBezTo>
                    <a:pt x="336" y="218"/>
                    <a:pt x="335" y="217"/>
                    <a:pt x="335" y="216"/>
                  </a:cubicBezTo>
                  <a:cubicBezTo>
                    <a:pt x="334" y="216"/>
                    <a:pt x="334" y="216"/>
                    <a:pt x="333" y="217"/>
                  </a:cubicBezTo>
                  <a:cubicBezTo>
                    <a:pt x="332" y="217"/>
                    <a:pt x="330" y="218"/>
                    <a:pt x="329" y="218"/>
                  </a:cubicBezTo>
                  <a:cubicBezTo>
                    <a:pt x="327" y="218"/>
                    <a:pt x="326" y="218"/>
                    <a:pt x="325" y="217"/>
                  </a:cubicBezTo>
                  <a:cubicBezTo>
                    <a:pt x="323" y="214"/>
                    <a:pt x="323" y="211"/>
                    <a:pt x="324" y="209"/>
                  </a:cubicBezTo>
                  <a:cubicBezTo>
                    <a:pt x="324" y="206"/>
                    <a:pt x="325" y="203"/>
                    <a:pt x="319" y="198"/>
                  </a:cubicBezTo>
                  <a:cubicBezTo>
                    <a:pt x="317" y="197"/>
                    <a:pt x="317" y="197"/>
                    <a:pt x="317" y="197"/>
                  </a:cubicBezTo>
                  <a:cubicBezTo>
                    <a:pt x="316" y="196"/>
                    <a:pt x="316" y="195"/>
                    <a:pt x="316" y="194"/>
                  </a:cubicBezTo>
                  <a:cubicBezTo>
                    <a:pt x="316" y="193"/>
                    <a:pt x="317" y="192"/>
                    <a:pt x="318" y="192"/>
                  </a:cubicBezTo>
                  <a:cubicBezTo>
                    <a:pt x="320" y="191"/>
                    <a:pt x="320" y="191"/>
                    <a:pt x="320" y="191"/>
                  </a:cubicBezTo>
                  <a:cubicBezTo>
                    <a:pt x="323" y="190"/>
                    <a:pt x="324" y="190"/>
                    <a:pt x="326" y="188"/>
                  </a:cubicBezTo>
                  <a:cubicBezTo>
                    <a:pt x="326" y="184"/>
                    <a:pt x="326" y="181"/>
                    <a:pt x="326" y="177"/>
                  </a:cubicBezTo>
                  <a:cubicBezTo>
                    <a:pt x="327" y="176"/>
                    <a:pt x="327" y="176"/>
                    <a:pt x="327" y="176"/>
                  </a:cubicBezTo>
                  <a:cubicBezTo>
                    <a:pt x="327" y="175"/>
                    <a:pt x="327" y="174"/>
                    <a:pt x="329" y="174"/>
                  </a:cubicBezTo>
                  <a:cubicBezTo>
                    <a:pt x="329" y="173"/>
                    <a:pt x="329" y="173"/>
                    <a:pt x="329" y="173"/>
                  </a:cubicBezTo>
                  <a:cubicBezTo>
                    <a:pt x="338" y="170"/>
                    <a:pt x="344" y="168"/>
                    <a:pt x="349" y="166"/>
                  </a:cubicBezTo>
                  <a:cubicBezTo>
                    <a:pt x="349" y="166"/>
                    <a:pt x="349" y="165"/>
                    <a:pt x="349" y="165"/>
                  </a:cubicBezTo>
                  <a:cubicBezTo>
                    <a:pt x="350" y="163"/>
                    <a:pt x="351" y="161"/>
                    <a:pt x="355" y="160"/>
                  </a:cubicBezTo>
                  <a:cubicBezTo>
                    <a:pt x="356" y="160"/>
                    <a:pt x="358" y="160"/>
                    <a:pt x="361" y="160"/>
                  </a:cubicBezTo>
                  <a:cubicBezTo>
                    <a:pt x="363" y="160"/>
                    <a:pt x="363" y="160"/>
                    <a:pt x="363" y="160"/>
                  </a:cubicBezTo>
                  <a:cubicBezTo>
                    <a:pt x="366" y="160"/>
                    <a:pt x="369" y="160"/>
                    <a:pt x="372" y="159"/>
                  </a:cubicBezTo>
                  <a:cubicBezTo>
                    <a:pt x="373" y="158"/>
                    <a:pt x="374" y="155"/>
                    <a:pt x="372" y="145"/>
                  </a:cubicBezTo>
                  <a:cubicBezTo>
                    <a:pt x="372" y="144"/>
                    <a:pt x="372" y="144"/>
                    <a:pt x="372" y="144"/>
                  </a:cubicBezTo>
                  <a:cubicBezTo>
                    <a:pt x="373" y="135"/>
                    <a:pt x="376" y="133"/>
                    <a:pt x="380" y="132"/>
                  </a:cubicBezTo>
                  <a:cubicBezTo>
                    <a:pt x="381" y="132"/>
                    <a:pt x="381" y="132"/>
                    <a:pt x="381" y="132"/>
                  </a:cubicBezTo>
                  <a:cubicBezTo>
                    <a:pt x="381" y="129"/>
                    <a:pt x="381" y="126"/>
                    <a:pt x="381" y="123"/>
                  </a:cubicBezTo>
                  <a:cubicBezTo>
                    <a:pt x="380" y="117"/>
                    <a:pt x="379" y="109"/>
                    <a:pt x="386" y="106"/>
                  </a:cubicBezTo>
                  <a:cubicBezTo>
                    <a:pt x="384" y="102"/>
                    <a:pt x="381" y="97"/>
                    <a:pt x="379" y="97"/>
                  </a:cubicBezTo>
                  <a:cubicBezTo>
                    <a:pt x="377" y="97"/>
                    <a:pt x="376" y="98"/>
                    <a:pt x="374" y="99"/>
                  </a:cubicBezTo>
                  <a:cubicBezTo>
                    <a:pt x="372" y="100"/>
                    <a:pt x="370" y="101"/>
                    <a:pt x="368" y="101"/>
                  </a:cubicBezTo>
                  <a:cubicBezTo>
                    <a:pt x="367" y="101"/>
                    <a:pt x="365" y="101"/>
                    <a:pt x="364" y="100"/>
                  </a:cubicBezTo>
                  <a:cubicBezTo>
                    <a:pt x="361" y="96"/>
                    <a:pt x="361" y="92"/>
                    <a:pt x="362" y="88"/>
                  </a:cubicBezTo>
                  <a:cubicBezTo>
                    <a:pt x="362" y="87"/>
                    <a:pt x="362" y="86"/>
                    <a:pt x="362" y="85"/>
                  </a:cubicBezTo>
                  <a:cubicBezTo>
                    <a:pt x="362" y="85"/>
                    <a:pt x="362" y="85"/>
                    <a:pt x="361" y="85"/>
                  </a:cubicBezTo>
                  <a:cubicBezTo>
                    <a:pt x="361" y="85"/>
                    <a:pt x="360" y="85"/>
                    <a:pt x="358" y="85"/>
                  </a:cubicBezTo>
                  <a:cubicBezTo>
                    <a:pt x="356" y="85"/>
                    <a:pt x="355" y="86"/>
                    <a:pt x="353" y="86"/>
                  </a:cubicBezTo>
                  <a:cubicBezTo>
                    <a:pt x="351" y="86"/>
                    <a:pt x="349" y="85"/>
                    <a:pt x="348" y="83"/>
                  </a:cubicBezTo>
                  <a:cubicBezTo>
                    <a:pt x="346" y="81"/>
                    <a:pt x="345" y="78"/>
                    <a:pt x="345" y="73"/>
                  </a:cubicBezTo>
                  <a:cubicBezTo>
                    <a:pt x="345" y="72"/>
                    <a:pt x="345" y="72"/>
                    <a:pt x="346" y="72"/>
                  </a:cubicBezTo>
                  <a:cubicBezTo>
                    <a:pt x="346" y="72"/>
                    <a:pt x="346" y="72"/>
                    <a:pt x="346" y="72"/>
                  </a:cubicBezTo>
                  <a:cubicBezTo>
                    <a:pt x="346" y="71"/>
                    <a:pt x="345" y="70"/>
                    <a:pt x="345" y="69"/>
                  </a:cubicBezTo>
                  <a:cubicBezTo>
                    <a:pt x="344" y="68"/>
                    <a:pt x="342" y="68"/>
                    <a:pt x="342" y="68"/>
                  </a:cubicBezTo>
                  <a:cubicBezTo>
                    <a:pt x="339" y="68"/>
                    <a:pt x="335" y="68"/>
                    <a:pt x="333" y="65"/>
                  </a:cubicBezTo>
                  <a:cubicBezTo>
                    <a:pt x="331" y="61"/>
                    <a:pt x="333" y="59"/>
                    <a:pt x="334" y="58"/>
                  </a:cubicBezTo>
                  <a:cubicBezTo>
                    <a:pt x="335" y="56"/>
                    <a:pt x="336" y="55"/>
                    <a:pt x="335" y="51"/>
                  </a:cubicBezTo>
                  <a:cubicBezTo>
                    <a:pt x="328" y="52"/>
                    <a:pt x="325" y="55"/>
                    <a:pt x="322" y="57"/>
                  </a:cubicBezTo>
                  <a:cubicBezTo>
                    <a:pt x="320" y="59"/>
                    <a:pt x="318" y="61"/>
                    <a:pt x="314" y="61"/>
                  </a:cubicBezTo>
                  <a:cubicBezTo>
                    <a:pt x="314" y="61"/>
                    <a:pt x="314" y="61"/>
                    <a:pt x="314" y="61"/>
                  </a:cubicBezTo>
                  <a:cubicBezTo>
                    <a:pt x="306" y="60"/>
                    <a:pt x="301" y="50"/>
                    <a:pt x="298" y="45"/>
                  </a:cubicBezTo>
                  <a:cubicBezTo>
                    <a:pt x="297" y="46"/>
                    <a:pt x="296" y="47"/>
                    <a:pt x="295" y="47"/>
                  </a:cubicBezTo>
                  <a:cubicBezTo>
                    <a:pt x="291" y="49"/>
                    <a:pt x="287" y="52"/>
                    <a:pt x="282" y="53"/>
                  </a:cubicBezTo>
                  <a:cubicBezTo>
                    <a:pt x="281" y="59"/>
                    <a:pt x="275" y="68"/>
                    <a:pt x="261" y="70"/>
                  </a:cubicBezTo>
                  <a:cubicBezTo>
                    <a:pt x="261" y="71"/>
                    <a:pt x="260" y="71"/>
                    <a:pt x="260" y="70"/>
                  </a:cubicBezTo>
                  <a:cubicBezTo>
                    <a:pt x="254" y="70"/>
                    <a:pt x="250" y="67"/>
                    <a:pt x="247" y="62"/>
                  </a:cubicBezTo>
                  <a:cubicBezTo>
                    <a:pt x="247" y="61"/>
                    <a:pt x="247" y="61"/>
                    <a:pt x="247" y="61"/>
                  </a:cubicBezTo>
                  <a:cubicBezTo>
                    <a:pt x="244" y="53"/>
                    <a:pt x="246" y="45"/>
                    <a:pt x="247" y="37"/>
                  </a:cubicBezTo>
                  <a:cubicBezTo>
                    <a:pt x="248" y="35"/>
                    <a:pt x="248" y="33"/>
                    <a:pt x="248" y="30"/>
                  </a:cubicBezTo>
                  <a:cubicBezTo>
                    <a:pt x="248" y="27"/>
                    <a:pt x="247" y="25"/>
                    <a:pt x="243" y="23"/>
                  </a:cubicBezTo>
                  <a:cubicBezTo>
                    <a:pt x="236" y="20"/>
                    <a:pt x="234" y="17"/>
                    <a:pt x="234" y="12"/>
                  </a:cubicBezTo>
                  <a:cubicBezTo>
                    <a:pt x="234" y="12"/>
                    <a:pt x="234" y="12"/>
                    <a:pt x="234" y="12"/>
                  </a:cubicBezTo>
                  <a:cubicBezTo>
                    <a:pt x="234" y="12"/>
                    <a:pt x="234" y="11"/>
                    <a:pt x="234" y="11"/>
                  </a:cubicBezTo>
                  <a:cubicBezTo>
                    <a:pt x="235" y="9"/>
                    <a:pt x="231" y="6"/>
                    <a:pt x="228" y="4"/>
                  </a:cubicBezTo>
                  <a:cubicBezTo>
                    <a:pt x="227" y="4"/>
                    <a:pt x="226" y="3"/>
                    <a:pt x="225" y="2"/>
                  </a:cubicBezTo>
                  <a:cubicBezTo>
                    <a:pt x="224" y="3"/>
                    <a:pt x="222" y="4"/>
                    <a:pt x="219" y="5"/>
                  </a:cubicBezTo>
                  <a:cubicBezTo>
                    <a:pt x="218" y="5"/>
                    <a:pt x="217" y="5"/>
                    <a:pt x="217" y="5"/>
                  </a:cubicBezTo>
                  <a:cubicBezTo>
                    <a:pt x="213" y="5"/>
                    <a:pt x="211" y="3"/>
                    <a:pt x="208" y="0"/>
                  </a:cubicBezTo>
                  <a:cubicBezTo>
                    <a:pt x="208" y="0"/>
                    <a:pt x="208" y="0"/>
                    <a:pt x="207" y="0"/>
                  </a:cubicBezTo>
                  <a:cubicBezTo>
                    <a:pt x="207" y="0"/>
                    <a:pt x="206" y="0"/>
                    <a:pt x="206" y="0"/>
                  </a:cubicBezTo>
                  <a:cubicBezTo>
                    <a:pt x="205" y="1"/>
                    <a:pt x="204" y="2"/>
                    <a:pt x="202" y="3"/>
                  </a:cubicBezTo>
                  <a:cubicBezTo>
                    <a:pt x="201" y="4"/>
                    <a:pt x="199" y="3"/>
                    <a:pt x="198" y="1"/>
                  </a:cubicBezTo>
                  <a:cubicBezTo>
                    <a:pt x="198" y="1"/>
                    <a:pt x="198" y="1"/>
                    <a:pt x="198" y="1"/>
                  </a:cubicBezTo>
                  <a:cubicBezTo>
                    <a:pt x="195" y="3"/>
                    <a:pt x="191" y="4"/>
                    <a:pt x="188" y="5"/>
                  </a:cubicBezTo>
                  <a:cubicBezTo>
                    <a:pt x="183" y="7"/>
                    <a:pt x="179" y="8"/>
                    <a:pt x="177" y="10"/>
                  </a:cubicBezTo>
                  <a:cubicBezTo>
                    <a:pt x="177" y="11"/>
                    <a:pt x="177" y="11"/>
                    <a:pt x="177" y="11"/>
                  </a:cubicBezTo>
                  <a:cubicBezTo>
                    <a:pt x="177" y="14"/>
                    <a:pt x="179" y="16"/>
                    <a:pt x="181" y="19"/>
                  </a:cubicBezTo>
                  <a:cubicBezTo>
                    <a:pt x="182" y="21"/>
                    <a:pt x="185" y="24"/>
                    <a:pt x="186" y="29"/>
                  </a:cubicBezTo>
                  <a:cubicBezTo>
                    <a:pt x="189" y="37"/>
                    <a:pt x="189" y="43"/>
                    <a:pt x="185" y="47"/>
                  </a:cubicBezTo>
                  <a:cubicBezTo>
                    <a:pt x="185" y="47"/>
                    <a:pt x="185" y="47"/>
                    <a:pt x="185" y="47"/>
                  </a:cubicBezTo>
                  <a:cubicBezTo>
                    <a:pt x="185" y="47"/>
                    <a:pt x="185" y="47"/>
                    <a:pt x="185" y="47"/>
                  </a:cubicBezTo>
                  <a:cubicBezTo>
                    <a:pt x="183" y="50"/>
                    <a:pt x="179" y="51"/>
                    <a:pt x="176" y="53"/>
                  </a:cubicBezTo>
                  <a:cubicBezTo>
                    <a:pt x="172" y="54"/>
                    <a:pt x="168" y="56"/>
                    <a:pt x="167" y="59"/>
                  </a:cubicBezTo>
                  <a:cubicBezTo>
                    <a:pt x="166" y="63"/>
                    <a:pt x="168" y="66"/>
                    <a:pt x="171" y="70"/>
                  </a:cubicBezTo>
                  <a:cubicBezTo>
                    <a:pt x="172" y="71"/>
                    <a:pt x="173" y="73"/>
                    <a:pt x="174" y="75"/>
                  </a:cubicBezTo>
                  <a:cubicBezTo>
                    <a:pt x="174" y="77"/>
                    <a:pt x="174" y="79"/>
                    <a:pt x="174" y="81"/>
                  </a:cubicBezTo>
                  <a:cubicBezTo>
                    <a:pt x="173" y="85"/>
                    <a:pt x="173" y="90"/>
                    <a:pt x="176" y="94"/>
                  </a:cubicBezTo>
                  <a:cubicBezTo>
                    <a:pt x="179" y="97"/>
                    <a:pt x="184" y="98"/>
                    <a:pt x="189" y="99"/>
                  </a:cubicBezTo>
                  <a:cubicBezTo>
                    <a:pt x="194" y="101"/>
                    <a:pt x="198" y="102"/>
                    <a:pt x="199" y="105"/>
                  </a:cubicBezTo>
                  <a:cubicBezTo>
                    <a:pt x="200" y="107"/>
                    <a:pt x="198" y="110"/>
                    <a:pt x="195" y="113"/>
                  </a:cubicBezTo>
                  <a:cubicBezTo>
                    <a:pt x="192" y="117"/>
                    <a:pt x="189" y="121"/>
                    <a:pt x="190" y="126"/>
                  </a:cubicBezTo>
                  <a:cubicBezTo>
                    <a:pt x="191" y="131"/>
                    <a:pt x="196" y="134"/>
                    <a:pt x="200" y="137"/>
                  </a:cubicBezTo>
                  <a:cubicBezTo>
                    <a:pt x="201" y="138"/>
                    <a:pt x="201" y="138"/>
                    <a:pt x="201" y="138"/>
                  </a:cubicBezTo>
                  <a:cubicBezTo>
                    <a:pt x="201" y="140"/>
                    <a:pt x="202" y="141"/>
                    <a:pt x="202" y="142"/>
                  </a:cubicBezTo>
                  <a:cubicBezTo>
                    <a:pt x="202" y="146"/>
                    <a:pt x="202" y="150"/>
                    <a:pt x="205" y="158"/>
                  </a:cubicBezTo>
                  <a:cubicBezTo>
                    <a:pt x="205" y="158"/>
                    <a:pt x="205" y="158"/>
                    <a:pt x="205" y="158"/>
                  </a:cubicBezTo>
                  <a:cubicBezTo>
                    <a:pt x="205" y="158"/>
                    <a:pt x="205" y="158"/>
                    <a:pt x="205" y="158"/>
                  </a:cubicBezTo>
                  <a:cubicBezTo>
                    <a:pt x="206" y="159"/>
                    <a:pt x="207" y="160"/>
                    <a:pt x="207" y="161"/>
                  </a:cubicBezTo>
                  <a:cubicBezTo>
                    <a:pt x="207" y="161"/>
                    <a:pt x="207" y="161"/>
                    <a:pt x="207" y="162"/>
                  </a:cubicBezTo>
                  <a:cubicBezTo>
                    <a:pt x="211" y="166"/>
                    <a:pt x="209" y="175"/>
                    <a:pt x="207" y="183"/>
                  </a:cubicBezTo>
                  <a:cubicBezTo>
                    <a:pt x="207" y="183"/>
                    <a:pt x="207" y="183"/>
                    <a:pt x="207" y="183"/>
                  </a:cubicBezTo>
                  <a:cubicBezTo>
                    <a:pt x="204" y="185"/>
                    <a:pt x="201" y="188"/>
                    <a:pt x="198" y="190"/>
                  </a:cubicBezTo>
                  <a:cubicBezTo>
                    <a:pt x="197" y="191"/>
                    <a:pt x="196" y="191"/>
                    <a:pt x="194" y="191"/>
                  </a:cubicBezTo>
                  <a:cubicBezTo>
                    <a:pt x="194" y="191"/>
                    <a:pt x="193" y="191"/>
                    <a:pt x="192" y="191"/>
                  </a:cubicBezTo>
                  <a:cubicBezTo>
                    <a:pt x="191" y="191"/>
                    <a:pt x="191" y="191"/>
                    <a:pt x="190" y="191"/>
                  </a:cubicBezTo>
                  <a:cubicBezTo>
                    <a:pt x="189" y="191"/>
                    <a:pt x="188" y="191"/>
                    <a:pt x="187" y="192"/>
                  </a:cubicBezTo>
                  <a:cubicBezTo>
                    <a:pt x="187" y="192"/>
                    <a:pt x="187" y="192"/>
                    <a:pt x="187" y="192"/>
                  </a:cubicBezTo>
                  <a:cubicBezTo>
                    <a:pt x="187" y="193"/>
                    <a:pt x="187" y="194"/>
                    <a:pt x="187" y="195"/>
                  </a:cubicBezTo>
                  <a:cubicBezTo>
                    <a:pt x="187" y="198"/>
                    <a:pt x="187" y="201"/>
                    <a:pt x="184" y="203"/>
                  </a:cubicBezTo>
                  <a:cubicBezTo>
                    <a:pt x="184" y="203"/>
                    <a:pt x="184" y="203"/>
                    <a:pt x="184" y="203"/>
                  </a:cubicBezTo>
                  <a:cubicBezTo>
                    <a:pt x="183" y="203"/>
                    <a:pt x="182" y="202"/>
                    <a:pt x="182" y="201"/>
                  </a:cubicBezTo>
                  <a:cubicBezTo>
                    <a:pt x="181" y="199"/>
                    <a:pt x="180" y="197"/>
                    <a:pt x="177" y="197"/>
                  </a:cubicBezTo>
                  <a:cubicBezTo>
                    <a:pt x="177" y="197"/>
                    <a:pt x="176" y="197"/>
                    <a:pt x="175" y="198"/>
                  </a:cubicBezTo>
                  <a:cubicBezTo>
                    <a:pt x="174" y="199"/>
                    <a:pt x="173" y="200"/>
                    <a:pt x="172" y="200"/>
                  </a:cubicBezTo>
                  <a:cubicBezTo>
                    <a:pt x="168" y="203"/>
                    <a:pt x="167" y="204"/>
                    <a:pt x="164" y="217"/>
                  </a:cubicBezTo>
                  <a:cubicBezTo>
                    <a:pt x="163" y="217"/>
                    <a:pt x="162" y="217"/>
                    <a:pt x="162" y="217"/>
                  </a:cubicBezTo>
                  <a:cubicBezTo>
                    <a:pt x="160" y="216"/>
                    <a:pt x="159" y="215"/>
                    <a:pt x="157" y="215"/>
                  </a:cubicBezTo>
                  <a:cubicBezTo>
                    <a:pt x="157" y="215"/>
                    <a:pt x="156" y="215"/>
                    <a:pt x="155" y="216"/>
                  </a:cubicBezTo>
                  <a:cubicBezTo>
                    <a:pt x="154" y="217"/>
                    <a:pt x="153" y="218"/>
                    <a:pt x="152" y="218"/>
                  </a:cubicBezTo>
                  <a:cubicBezTo>
                    <a:pt x="150" y="220"/>
                    <a:pt x="149" y="221"/>
                    <a:pt x="148" y="221"/>
                  </a:cubicBezTo>
                  <a:cubicBezTo>
                    <a:pt x="148" y="221"/>
                    <a:pt x="148" y="221"/>
                    <a:pt x="148" y="221"/>
                  </a:cubicBezTo>
                  <a:cubicBezTo>
                    <a:pt x="148" y="221"/>
                    <a:pt x="147" y="221"/>
                    <a:pt x="147" y="220"/>
                  </a:cubicBezTo>
                  <a:cubicBezTo>
                    <a:pt x="145" y="214"/>
                    <a:pt x="141" y="206"/>
                    <a:pt x="137" y="205"/>
                  </a:cubicBezTo>
                  <a:cubicBezTo>
                    <a:pt x="136" y="204"/>
                    <a:pt x="135" y="204"/>
                    <a:pt x="135" y="204"/>
                  </a:cubicBezTo>
                  <a:cubicBezTo>
                    <a:pt x="134" y="204"/>
                    <a:pt x="132" y="205"/>
                    <a:pt x="131" y="205"/>
                  </a:cubicBezTo>
                  <a:cubicBezTo>
                    <a:pt x="129" y="206"/>
                    <a:pt x="128" y="207"/>
                    <a:pt x="126" y="207"/>
                  </a:cubicBezTo>
                  <a:cubicBezTo>
                    <a:pt x="126" y="207"/>
                    <a:pt x="125" y="207"/>
                    <a:pt x="124" y="207"/>
                  </a:cubicBezTo>
                  <a:cubicBezTo>
                    <a:pt x="120" y="201"/>
                    <a:pt x="117" y="199"/>
                    <a:pt x="112" y="199"/>
                  </a:cubicBezTo>
                  <a:cubicBezTo>
                    <a:pt x="112" y="199"/>
                    <a:pt x="111" y="199"/>
                    <a:pt x="111" y="199"/>
                  </a:cubicBezTo>
                  <a:cubicBezTo>
                    <a:pt x="111" y="199"/>
                    <a:pt x="111" y="199"/>
                    <a:pt x="110" y="199"/>
                  </a:cubicBezTo>
                  <a:cubicBezTo>
                    <a:pt x="105" y="202"/>
                    <a:pt x="101" y="206"/>
                    <a:pt x="99" y="210"/>
                  </a:cubicBezTo>
                  <a:cubicBezTo>
                    <a:pt x="99" y="210"/>
                    <a:pt x="99" y="210"/>
                    <a:pt x="99" y="211"/>
                  </a:cubicBezTo>
                  <a:cubicBezTo>
                    <a:pt x="103" y="218"/>
                    <a:pt x="108" y="221"/>
                    <a:pt x="111" y="222"/>
                  </a:cubicBezTo>
                  <a:cubicBezTo>
                    <a:pt x="113" y="223"/>
                    <a:pt x="114" y="224"/>
                    <a:pt x="115" y="225"/>
                  </a:cubicBezTo>
                  <a:cubicBezTo>
                    <a:pt x="115" y="227"/>
                    <a:pt x="115" y="230"/>
                    <a:pt x="114" y="233"/>
                  </a:cubicBezTo>
                  <a:cubicBezTo>
                    <a:pt x="113" y="234"/>
                    <a:pt x="112" y="234"/>
                    <a:pt x="112" y="234"/>
                  </a:cubicBezTo>
                  <a:cubicBezTo>
                    <a:pt x="111" y="234"/>
                    <a:pt x="111" y="233"/>
                    <a:pt x="110" y="232"/>
                  </a:cubicBezTo>
                  <a:cubicBezTo>
                    <a:pt x="109" y="232"/>
                    <a:pt x="108" y="230"/>
                    <a:pt x="107" y="229"/>
                  </a:cubicBezTo>
                  <a:cubicBezTo>
                    <a:pt x="106" y="228"/>
                    <a:pt x="104" y="228"/>
                    <a:pt x="102" y="227"/>
                  </a:cubicBezTo>
                  <a:cubicBezTo>
                    <a:pt x="101" y="226"/>
                    <a:pt x="100" y="226"/>
                    <a:pt x="99" y="225"/>
                  </a:cubicBezTo>
                  <a:cubicBezTo>
                    <a:pt x="97" y="224"/>
                    <a:pt x="96" y="222"/>
                    <a:pt x="95" y="221"/>
                  </a:cubicBezTo>
                  <a:cubicBezTo>
                    <a:pt x="94" y="220"/>
                    <a:pt x="94" y="220"/>
                    <a:pt x="93" y="220"/>
                  </a:cubicBezTo>
                  <a:cubicBezTo>
                    <a:pt x="92" y="220"/>
                    <a:pt x="92" y="221"/>
                    <a:pt x="91" y="222"/>
                  </a:cubicBezTo>
                  <a:cubicBezTo>
                    <a:pt x="91" y="223"/>
                    <a:pt x="90" y="223"/>
                    <a:pt x="89" y="223"/>
                  </a:cubicBezTo>
                  <a:cubicBezTo>
                    <a:pt x="89" y="223"/>
                    <a:pt x="89" y="223"/>
                    <a:pt x="89" y="223"/>
                  </a:cubicBezTo>
                  <a:cubicBezTo>
                    <a:pt x="87" y="219"/>
                    <a:pt x="84" y="217"/>
                    <a:pt x="82" y="215"/>
                  </a:cubicBezTo>
                  <a:cubicBezTo>
                    <a:pt x="80" y="214"/>
                    <a:pt x="78" y="212"/>
                    <a:pt x="76" y="208"/>
                  </a:cubicBezTo>
                  <a:cubicBezTo>
                    <a:pt x="76" y="208"/>
                    <a:pt x="76" y="208"/>
                    <a:pt x="76" y="208"/>
                  </a:cubicBezTo>
                  <a:cubicBezTo>
                    <a:pt x="75" y="208"/>
                    <a:pt x="75" y="207"/>
                    <a:pt x="74" y="207"/>
                  </a:cubicBezTo>
                  <a:cubicBezTo>
                    <a:pt x="72" y="207"/>
                    <a:pt x="72" y="209"/>
                    <a:pt x="72" y="211"/>
                  </a:cubicBezTo>
                  <a:cubicBezTo>
                    <a:pt x="72" y="213"/>
                    <a:pt x="72" y="215"/>
                    <a:pt x="70" y="217"/>
                  </a:cubicBezTo>
                  <a:cubicBezTo>
                    <a:pt x="68" y="218"/>
                    <a:pt x="67" y="220"/>
                    <a:pt x="67" y="222"/>
                  </a:cubicBezTo>
                  <a:cubicBezTo>
                    <a:pt x="68" y="223"/>
                    <a:pt x="69" y="225"/>
                    <a:pt x="70" y="225"/>
                  </a:cubicBezTo>
                  <a:cubicBezTo>
                    <a:pt x="69" y="231"/>
                    <a:pt x="68" y="236"/>
                    <a:pt x="67" y="241"/>
                  </a:cubicBezTo>
                  <a:cubicBezTo>
                    <a:pt x="67" y="241"/>
                    <a:pt x="67" y="240"/>
                    <a:pt x="66" y="238"/>
                  </a:cubicBezTo>
                  <a:cubicBezTo>
                    <a:pt x="66" y="236"/>
                    <a:pt x="66" y="232"/>
                    <a:pt x="63" y="232"/>
                  </a:cubicBezTo>
                  <a:cubicBezTo>
                    <a:pt x="60" y="232"/>
                    <a:pt x="59" y="233"/>
                    <a:pt x="58" y="234"/>
                  </a:cubicBezTo>
                  <a:cubicBezTo>
                    <a:pt x="58" y="234"/>
                    <a:pt x="58" y="234"/>
                    <a:pt x="57" y="233"/>
                  </a:cubicBezTo>
                  <a:cubicBezTo>
                    <a:pt x="57" y="231"/>
                    <a:pt x="56" y="229"/>
                    <a:pt x="54" y="229"/>
                  </a:cubicBezTo>
                  <a:cubicBezTo>
                    <a:pt x="54" y="229"/>
                    <a:pt x="54" y="229"/>
                    <a:pt x="54" y="229"/>
                  </a:cubicBezTo>
                  <a:cubicBezTo>
                    <a:pt x="52" y="229"/>
                    <a:pt x="51" y="230"/>
                    <a:pt x="48" y="232"/>
                  </a:cubicBezTo>
                  <a:cubicBezTo>
                    <a:pt x="48" y="232"/>
                    <a:pt x="47" y="233"/>
                    <a:pt x="47" y="233"/>
                  </a:cubicBezTo>
                  <a:cubicBezTo>
                    <a:pt x="46" y="233"/>
                    <a:pt x="46" y="233"/>
                    <a:pt x="46" y="233"/>
                  </a:cubicBezTo>
                  <a:cubicBezTo>
                    <a:pt x="45" y="233"/>
                    <a:pt x="44" y="233"/>
                    <a:pt x="43" y="233"/>
                  </a:cubicBezTo>
                  <a:cubicBezTo>
                    <a:pt x="42" y="233"/>
                    <a:pt x="41" y="232"/>
                    <a:pt x="41" y="232"/>
                  </a:cubicBezTo>
                  <a:cubicBezTo>
                    <a:pt x="40" y="232"/>
                    <a:pt x="40" y="232"/>
                    <a:pt x="39" y="232"/>
                  </a:cubicBezTo>
                  <a:cubicBezTo>
                    <a:pt x="38" y="233"/>
                    <a:pt x="37" y="235"/>
                    <a:pt x="36" y="236"/>
                  </a:cubicBezTo>
                  <a:cubicBezTo>
                    <a:pt x="34" y="238"/>
                    <a:pt x="33" y="241"/>
                    <a:pt x="29" y="242"/>
                  </a:cubicBezTo>
                  <a:cubicBezTo>
                    <a:pt x="29" y="241"/>
                    <a:pt x="28" y="240"/>
                    <a:pt x="28" y="239"/>
                  </a:cubicBezTo>
                  <a:cubicBezTo>
                    <a:pt x="27" y="237"/>
                    <a:pt x="26" y="235"/>
                    <a:pt x="24" y="234"/>
                  </a:cubicBezTo>
                  <a:cubicBezTo>
                    <a:pt x="22" y="233"/>
                    <a:pt x="21" y="233"/>
                    <a:pt x="19" y="232"/>
                  </a:cubicBezTo>
                  <a:cubicBezTo>
                    <a:pt x="17" y="232"/>
                    <a:pt x="14" y="231"/>
                    <a:pt x="13" y="229"/>
                  </a:cubicBezTo>
                  <a:cubicBezTo>
                    <a:pt x="15" y="222"/>
                    <a:pt x="16" y="219"/>
                    <a:pt x="15" y="217"/>
                  </a:cubicBezTo>
                  <a:cubicBezTo>
                    <a:pt x="14" y="217"/>
                    <a:pt x="14" y="217"/>
                    <a:pt x="13" y="217"/>
                  </a:cubicBezTo>
                  <a:cubicBezTo>
                    <a:pt x="13" y="217"/>
                    <a:pt x="13" y="217"/>
                    <a:pt x="13" y="217"/>
                  </a:cubicBezTo>
                  <a:cubicBezTo>
                    <a:pt x="11" y="216"/>
                    <a:pt x="9" y="216"/>
                    <a:pt x="7" y="216"/>
                  </a:cubicBezTo>
                  <a:cubicBezTo>
                    <a:pt x="5" y="216"/>
                    <a:pt x="4" y="216"/>
                    <a:pt x="2" y="217"/>
                  </a:cubicBezTo>
                  <a:cubicBezTo>
                    <a:pt x="0" y="220"/>
                    <a:pt x="1" y="226"/>
                    <a:pt x="2" y="234"/>
                  </a:cubicBezTo>
                  <a:cubicBezTo>
                    <a:pt x="1" y="242"/>
                    <a:pt x="1" y="251"/>
                    <a:pt x="0" y="259"/>
                  </a:cubicBezTo>
                  <a:cubicBezTo>
                    <a:pt x="2" y="282"/>
                    <a:pt x="4" y="302"/>
                    <a:pt x="6" y="320"/>
                  </a:cubicBezTo>
                  <a:cubicBezTo>
                    <a:pt x="4" y="330"/>
                    <a:pt x="2" y="340"/>
                    <a:pt x="3" y="348"/>
                  </a:cubicBezTo>
                  <a:cubicBezTo>
                    <a:pt x="3" y="348"/>
                    <a:pt x="3" y="348"/>
                    <a:pt x="3" y="348"/>
                  </a:cubicBezTo>
                  <a:cubicBezTo>
                    <a:pt x="3" y="348"/>
                    <a:pt x="4" y="348"/>
                    <a:pt x="4" y="348"/>
                  </a:cubicBezTo>
                  <a:cubicBezTo>
                    <a:pt x="4" y="348"/>
                    <a:pt x="4" y="348"/>
                    <a:pt x="4" y="348"/>
                  </a:cubicBezTo>
                  <a:cubicBezTo>
                    <a:pt x="5" y="348"/>
                    <a:pt x="5" y="348"/>
                    <a:pt x="6" y="348"/>
                  </a:cubicBezTo>
                  <a:cubicBezTo>
                    <a:pt x="12" y="348"/>
                    <a:pt x="17" y="354"/>
                    <a:pt x="22" y="366"/>
                  </a:cubicBezTo>
                  <a:cubicBezTo>
                    <a:pt x="22" y="365"/>
                    <a:pt x="22" y="364"/>
                    <a:pt x="22" y="364"/>
                  </a:cubicBezTo>
                  <a:cubicBezTo>
                    <a:pt x="24" y="359"/>
                    <a:pt x="26" y="355"/>
                    <a:pt x="30" y="353"/>
                  </a:cubicBezTo>
                  <a:cubicBezTo>
                    <a:pt x="31" y="353"/>
                    <a:pt x="33" y="352"/>
                    <a:pt x="35" y="352"/>
                  </a:cubicBezTo>
                  <a:cubicBezTo>
                    <a:pt x="37" y="351"/>
                    <a:pt x="39" y="351"/>
                    <a:pt x="40" y="350"/>
                  </a:cubicBezTo>
                  <a:cubicBezTo>
                    <a:pt x="41" y="350"/>
                    <a:pt x="41" y="350"/>
                    <a:pt x="42" y="349"/>
                  </a:cubicBezTo>
                  <a:cubicBezTo>
                    <a:pt x="43" y="348"/>
                    <a:pt x="44" y="346"/>
                    <a:pt x="47" y="346"/>
                  </a:cubicBezTo>
                  <a:cubicBezTo>
                    <a:pt x="48" y="346"/>
                    <a:pt x="49" y="346"/>
                    <a:pt x="51" y="347"/>
                  </a:cubicBezTo>
                  <a:cubicBezTo>
                    <a:pt x="51" y="347"/>
                    <a:pt x="51" y="347"/>
                    <a:pt x="51" y="347"/>
                  </a:cubicBezTo>
                  <a:cubicBezTo>
                    <a:pt x="56" y="351"/>
                    <a:pt x="55" y="356"/>
                    <a:pt x="55" y="361"/>
                  </a:cubicBezTo>
                  <a:cubicBezTo>
                    <a:pt x="55" y="367"/>
                    <a:pt x="55" y="368"/>
                    <a:pt x="57" y="368"/>
                  </a:cubicBezTo>
                  <a:cubicBezTo>
                    <a:pt x="62" y="368"/>
                    <a:pt x="65" y="364"/>
                    <a:pt x="68" y="360"/>
                  </a:cubicBezTo>
                  <a:cubicBezTo>
                    <a:pt x="69" y="359"/>
                    <a:pt x="69" y="359"/>
                    <a:pt x="69" y="359"/>
                  </a:cubicBezTo>
                  <a:cubicBezTo>
                    <a:pt x="69" y="358"/>
                    <a:pt x="69" y="358"/>
                    <a:pt x="69" y="358"/>
                  </a:cubicBezTo>
                  <a:cubicBezTo>
                    <a:pt x="71" y="354"/>
                    <a:pt x="72" y="349"/>
                    <a:pt x="76" y="346"/>
                  </a:cubicBezTo>
                  <a:cubicBezTo>
                    <a:pt x="78" y="345"/>
                    <a:pt x="81" y="345"/>
                    <a:pt x="83" y="346"/>
                  </a:cubicBezTo>
                  <a:cubicBezTo>
                    <a:pt x="83" y="346"/>
                    <a:pt x="83" y="346"/>
                    <a:pt x="83" y="346"/>
                  </a:cubicBezTo>
                  <a:cubicBezTo>
                    <a:pt x="83" y="345"/>
                    <a:pt x="84" y="345"/>
                    <a:pt x="84" y="343"/>
                  </a:cubicBezTo>
                  <a:cubicBezTo>
                    <a:pt x="84" y="342"/>
                    <a:pt x="84" y="340"/>
                    <a:pt x="85" y="339"/>
                  </a:cubicBezTo>
                  <a:cubicBezTo>
                    <a:pt x="86" y="336"/>
                    <a:pt x="88" y="334"/>
                    <a:pt x="89" y="332"/>
                  </a:cubicBezTo>
                  <a:cubicBezTo>
                    <a:pt x="91" y="331"/>
                    <a:pt x="92" y="329"/>
                    <a:pt x="92" y="328"/>
                  </a:cubicBezTo>
                  <a:cubicBezTo>
                    <a:pt x="92" y="326"/>
                    <a:pt x="92" y="324"/>
                    <a:pt x="92" y="322"/>
                  </a:cubicBezTo>
                  <a:cubicBezTo>
                    <a:pt x="91" y="316"/>
                    <a:pt x="89" y="309"/>
                    <a:pt x="96" y="304"/>
                  </a:cubicBezTo>
                  <a:cubicBezTo>
                    <a:pt x="97" y="303"/>
                    <a:pt x="98" y="303"/>
                    <a:pt x="99" y="303"/>
                  </a:cubicBezTo>
                  <a:cubicBezTo>
                    <a:pt x="102" y="303"/>
                    <a:pt x="105" y="306"/>
                    <a:pt x="107" y="309"/>
                  </a:cubicBezTo>
                  <a:cubicBezTo>
                    <a:pt x="107" y="309"/>
                    <a:pt x="108" y="310"/>
                    <a:pt x="108" y="310"/>
                  </a:cubicBezTo>
                  <a:cubicBezTo>
                    <a:pt x="108" y="307"/>
                    <a:pt x="110" y="306"/>
                    <a:pt x="114" y="305"/>
                  </a:cubicBezTo>
                  <a:cubicBezTo>
                    <a:pt x="114" y="305"/>
                    <a:pt x="114" y="305"/>
                    <a:pt x="114" y="305"/>
                  </a:cubicBezTo>
                  <a:cubicBezTo>
                    <a:pt x="116" y="305"/>
                    <a:pt x="117" y="306"/>
                    <a:pt x="118" y="307"/>
                  </a:cubicBezTo>
                  <a:cubicBezTo>
                    <a:pt x="118" y="308"/>
                    <a:pt x="118" y="308"/>
                    <a:pt x="118" y="308"/>
                  </a:cubicBezTo>
                  <a:cubicBezTo>
                    <a:pt x="119" y="311"/>
                    <a:pt x="122" y="314"/>
                    <a:pt x="127" y="315"/>
                  </a:cubicBezTo>
                  <a:cubicBezTo>
                    <a:pt x="127" y="316"/>
                    <a:pt x="127" y="316"/>
                    <a:pt x="127" y="316"/>
                  </a:cubicBezTo>
                  <a:cubicBezTo>
                    <a:pt x="128" y="316"/>
                    <a:pt x="129" y="317"/>
                    <a:pt x="129" y="318"/>
                  </a:cubicBezTo>
                  <a:cubicBezTo>
                    <a:pt x="129" y="319"/>
                    <a:pt x="129" y="319"/>
                    <a:pt x="129" y="319"/>
                  </a:cubicBezTo>
                  <a:cubicBezTo>
                    <a:pt x="129" y="321"/>
                    <a:pt x="129" y="323"/>
                    <a:pt x="130" y="324"/>
                  </a:cubicBezTo>
                  <a:cubicBezTo>
                    <a:pt x="131" y="325"/>
                    <a:pt x="132" y="326"/>
                    <a:pt x="133" y="327"/>
                  </a:cubicBezTo>
                  <a:cubicBezTo>
                    <a:pt x="135" y="328"/>
                    <a:pt x="137" y="329"/>
                    <a:pt x="138" y="332"/>
                  </a:cubicBezTo>
                  <a:cubicBezTo>
                    <a:pt x="139" y="333"/>
                    <a:pt x="139" y="335"/>
                    <a:pt x="139" y="336"/>
                  </a:cubicBezTo>
                  <a:cubicBezTo>
                    <a:pt x="139" y="336"/>
                    <a:pt x="139" y="337"/>
                    <a:pt x="139" y="337"/>
                  </a:cubicBezTo>
                  <a:cubicBezTo>
                    <a:pt x="143" y="339"/>
                    <a:pt x="148" y="340"/>
                    <a:pt x="152" y="341"/>
                  </a:cubicBezTo>
                  <a:cubicBezTo>
                    <a:pt x="156" y="342"/>
                    <a:pt x="156" y="342"/>
                    <a:pt x="156" y="342"/>
                  </a:cubicBezTo>
                  <a:cubicBezTo>
                    <a:pt x="157" y="342"/>
                    <a:pt x="158" y="342"/>
                    <a:pt x="158" y="343"/>
                  </a:cubicBezTo>
                  <a:cubicBezTo>
                    <a:pt x="158" y="344"/>
                    <a:pt x="158" y="344"/>
                    <a:pt x="158" y="344"/>
                  </a:cubicBezTo>
                  <a:cubicBezTo>
                    <a:pt x="164" y="356"/>
                    <a:pt x="168" y="367"/>
                    <a:pt x="170" y="376"/>
                  </a:cubicBezTo>
                  <a:cubicBezTo>
                    <a:pt x="170" y="376"/>
                    <a:pt x="170" y="376"/>
                    <a:pt x="170" y="376"/>
                  </a:cubicBezTo>
                  <a:cubicBezTo>
                    <a:pt x="169" y="386"/>
                    <a:pt x="169" y="395"/>
                    <a:pt x="172" y="404"/>
                  </a:cubicBezTo>
                  <a:cubicBezTo>
                    <a:pt x="173" y="405"/>
                    <a:pt x="174" y="406"/>
                    <a:pt x="175" y="407"/>
                  </a:cubicBezTo>
                  <a:cubicBezTo>
                    <a:pt x="175" y="408"/>
                    <a:pt x="175" y="408"/>
                    <a:pt x="175" y="408"/>
                  </a:cubicBezTo>
                  <a:cubicBezTo>
                    <a:pt x="183" y="419"/>
                    <a:pt x="191" y="431"/>
                    <a:pt x="183" y="442"/>
                  </a:cubicBezTo>
                  <a:cubicBezTo>
                    <a:pt x="183" y="442"/>
                    <a:pt x="183" y="442"/>
                    <a:pt x="183" y="442"/>
                  </a:cubicBezTo>
                  <a:cubicBezTo>
                    <a:pt x="190" y="449"/>
                    <a:pt x="202" y="463"/>
                    <a:pt x="200" y="476"/>
                  </a:cubicBezTo>
                  <a:cubicBezTo>
                    <a:pt x="200" y="476"/>
                    <a:pt x="200" y="476"/>
                    <a:pt x="200" y="476"/>
                  </a:cubicBezTo>
                  <a:cubicBezTo>
                    <a:pt x="210" y="474"/>
                    <a:pt x="220" y="470"/>
                    <a:pt x="227" y="467"/>
                  </a:cubicBezTo>
                  <a:cubicBezTo>
                    <a:pt x="229" y="467"/>
                    <a:pt x="231" y="466"/>
                    <a:pt x="233" y="465"/>
                  </a:cubicBezTo>
                  <a:cubicBezTo>
                    <a:pt x="234" y="466"/>
                    <a:pt x="235" y="467"/>
                    <a:pt x="236" y="468"/>
                  </a:cubicBezTo>
                  <a:cubicBezTo>
                    <a:pt x="236" y="468"/>
                    <a:pt x="236" y="468"/>
                    <a:pt x="236" y="468"/>
                  </a:cubicBezTo>
                  <a:cubicBezTo>
                    <a:pt x="236" y="468"/>
                    <a:pt x="236" y="468"/>
                    <a:pt x="236" y="468"/>
                  </a:cubicBezTo>
                  <a:cubicBezTo>
                    <a:pt x="236" y="468"/>
                    <a:pt x="236" y="468"/>
                    <a:pt x="236" y="468"/>
                  </a:cubicBezTo>
                  <a:cubicBezTo>
                    <a:pt x="236" y="468"/>
                    <a:pt x="236" y="468"/>
                    <a:pt x="236" y="468"/>
                  </a:cubicBezTo>
                  <a:cubicBezTo>
                    <a:pt x="241" y="470"/>
                    <a:pt x="245" y="471"/>
                    <a:pt x="249" y="471"/>
                  </a:cubicBezTo>
                  <a:cubicBezTo>
                    <a:pt x="251" y="471"/>
                    <a:pt x="254" y="471"/>
                    <a:pt x="257" y="470"/>
                  </a:cubicBezTo>
                  <a:cubicBezTo>
                    <a:pt x="260" y="472"/>
                    <a:pt x="263" y="474"/>
                    <a:pt x="265" y="475"/>
                  </a:cubicBezTo>
                  <a:cubicBezTo>
                    <a:pt x="272" y="479"/>
                    <a:pt x="274" y="481"/>
                    <a:pt x="277" y="481"/>
                  </a:cubicBezTo>
                  <a:cubicBezTo>
                    <a:pt x="279" y="481"/>
                    <a:pt x="280" y="480"/>
                    <a:pt x="283" y="480"/>
                  </a:cubicBezTo>
                  <a:cubicBezTo>
                    <a:pt x="285" y="479"/>
                    <a:pt x="285" y="479"/>
                    <a:pt x="285" y="479"/>
                  </a:cubicBezTo>
                  <a:cubicBezTo>
                    <a:pt x="288" y="480"/>
                    <a:pt x="291" y="480"/>
                    <a:pt x="293" y="480"/>
                  </a:cubicBezTo>
                  <a:cubicBezTo>
                    <a:pt x="299" y="480"/>
                    <a:pt x="303" y="478"/>
                    <a:pt x="305" y="474"/>
                  </a:cubicBezTo>
                  <a:cubicBezTo>
                    <a:pt x="305" y="474"/>
                    <a:pt x="305" y="473"/>
                    <a:pt x="304" y="473"/>
                  </a:cubicBezTo>
                  <a:cubicBezTo>
                    <a:pt x="294" y="464"/>
                    <a:pt x="289" y="456"/>
                    <a:pt x="290" y="449"/>
                  </a:cubicBezTo>
                  <a:cubicBezTo>
                    <a:pt x="290" y="447"/>
                    <a:pt x="291" y="446"/>
                    <a:pt x="292" y="446"/>
                  </a:cubicBezTo>
                  <a:cubicBezTo>
                    <a:pt x="295" y="446"/>
                    <a:pt x="301" y="451"/>
                    <a:pt x="303" y="453"/>
                  </a:cubicBezTo>
                  <a:cubicBezTo>
                    <a:pt x="303" y="453"/>
                    <a:pt x="303" y="453"/>
                    <a:pt x="303" y="453"/>
                  </a:cubicBezTo>
                  <a:cubicBezTo>
                    <a:pt x="303" y="453"/>
                    <a:pt x="304" y="454"/>
                    <a:pt x="304" y="454"/>
                  </a:cubicBezTo>
                  <a:cubicBezTo>
                    <a:pt x="304" y="454"/>
                    <a:pt x="304" y="454"/>
                    <a:pt x="304" y="453"/>
                  </a:cubicBezTo>
                  <a:cubicBezTo>
                    <a:pt x="305" y="453"/>
                    <a:pt x="305" y="453"/>
                    <a:pt x="305" y="453"/>
                  </a:cubicBezTo>
                  <a:cubicBezTo>
                    <a:pt x="306" y="438"/>
                    <a:pt x="309" y="424"/>
                    <a:pt x="314" y="412"/>
                  </a:cubicBezTo>
                  <a:cubicBezTo>
                    <a:pt x="315" y="406"/>
                    <a:pt x="305" y="398"/>
                    <a:pt x="298" y="393"/>
                  </a:cubicBezTo>
                  <a:cubicBezTo>
                    <a:pt x="296" y="391"/>
                    <a:pt x="292" y="388"/>
                    <a:pt x="292" y="388"/>
                  </a:cubicBezTo>
                  <a:cubicBezTo>
                    <a:pt x="292" y="388"/>
                    <a:pt x="292" y="387"/>
                    <a:pt x="292" y="387"/>
                  </a:cubicBezTo>
                  <a:cubicBezTo>
                    <a:pt x="293" y="384"/>
                    <a:pt x="296" y="383"/>
                    <a:pt x="299" y="381"/>
                  </a:cubicBezTo>
                  <a:cubicBezTo>
                    <a:pt x="302" y="380"/>
                    <a:pt x="304" y="379"/>
                    <a:pt x="305" y="377"/>
                  </a:cubicBezTo>
                  <a:cubicBezTo>
                    <a:pt x="306" y="373"/>
                    <a:pt x="304" y="369"/>
                    <a:pt x="302" y="366"/>
                  </a:cubicBezTo>
                  <a:cubicBezTo>
                    <a:pt x="299" y="361"/>
                    <a:pt x="297" y="357"/>
                    <a:pt x="300" y="354"/>
                  </a:cubicBezTo>
                  <a:cubicBezTo>
                    <a:pt x="301" y="352"/>
                    <a:pt x="306" y="352"/>
                    <a:pt x="307" y="351"/>
                  </a:cubicBezTo>
                  <a:cubicBezTo>
                    <a:pt x="307" y="351"/>
                    <a:pt x="307" y="351"/>
                    <a:pt x="307" y="351"/>
                  </a:cubicBezTo>
                  <a:cubicBezTo>
                    <a:pt x="308" y="351"/>
                    <a:pt x="308" y="351"/>
                    <a:pt x="308" y="351"/>
                  </a:cubicBezTo>
                  <a:cubicBezTo>
                    <a:pt x="315" y="351"/>
                    <a:pt x="325" y="349"/>
                    <a:pt x="328" y="347"/>
                  </a:cubicBezTo>
                  <a:cubicBezTo>
                    <a:pt x="334" y="341"/>
                    <a:pt x="337" y="335"/>
                    <a:pt x="336" y="327"/>
                  </a:cubicBezTo>
                  <a:cubicBezTo>
                    <a:pt x="336" y="325"/>
                    <a:pt x="336" y="324"/>
                    <a:pt x="337" y="323"/>
                  </a:cubicBezTo>
                  <a:cubicBezTo>
                    <a:pt x="339" y="321"/>
                    <a:pt x="342" y="320"/>
                    <a:pt x="348" y="320"/>
                  </a:cubicBezTo>
                  <a:cubicBezTo>
                    <a:pt x="351" y="320"/>
                    <a:pt x="355" y="321"/>
                    <a:pt x="358" y="321"/>
                  </a:cubicBezTo>
                  <a:cubicBezTo>
                    <a:pt x="360" y="321"/>
                    <a:pt x="362" y="321"/>
                    <a:pt x="364" y="321"/>
                  </a:cubicBezTo>
                  <a:cubicBezTo>
                    <a:pt x="364" y="321"/>
                    <a:pt x="364" y="321"/>
                    <a:pt x="364" y="321"/>
                  </a:cubicBezTo>
                  <a:cubicBezTo>
                    <a:pt x="364" y="321"/>
                    <a:pt x="364" y="321"/>
                    <a:pt x="364" y="321"/>
                  </a:cubicBezTo>
                  <a:cubicBezTo>
                    <a:pt x="368" y="318"/>
                    <a:pt x="371" y="316"/>
                    <a:pt x="377" y="316"/>
                  </a:cubicBezTo>
                  <a:cubicBezTo>
                    <a:pt x="376" y="314"/>
                    <a:pt x="375" y="312"/>
                    <a:pt x="374" y="310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2" name="Freeform 61"/>
            <p:cNvSpPr>
              <a:spLocks/>
            </p:cNvSpPr>
            <p:nvPr userDrawn="1"/>
          </p:nvSpPr>
          <p:spPr bwMode="auto">
            <a:xfrm>
              <a:off x="2792413" y="11096311"/>
              <a:ext cx="2919413" cy="2689225"/>
            </a:xfrm>
            <a:custGeom>
              <a:avLst/>
              <a:gdLst>
                <a:gd name="T0" fmla="*/ 334 w 755"/>
                <a:gd name="T1" fmla="*/ 659 h 695"/>
                <a:gd name="T2" fmla="*/ 349 w 755"/>
                <a:gd name="T3" fmla="*/ 641 h 695"/>
                <a:gd name="T4" fmla="*/ 383 w 755"/>
                <a:gd name="T5" fmla="*/ 582 h 695"/>
                <a:gd name="T6" fmla="*/ 444 w 755"/>
                <a:gd name="T7" fmla="*/ 606 h 695"/>
                <a:gd name="T8" fmla="*/ 514 w 755"/>
                <a:gd name="T9" fmla="*/ 570 h 695"/>
                <a:gd name="T10" fmla="*/ 555 w 755"/>
                <a:gd name="T11" fmla="*/ 523 h 695"/>
                <a:gd name="T12" fmla="*/ 606 w 755"/>
                <a:gd name="T13" fmla="*/ 549 h 695"/>
                <a:gd name="T14" fmla="*/ 654 w 755"/>
                <a:gd name="T15" fmla="*/ 561 h 695"/>
                <a:gd name="T16" fmla="*/ 710 w 755"/>
                <a:gd name="T17" fmla="*/ 505 h 695"/>
                <a:gd name="T18" fmla="*/ 730 w 755"/>
                <a:gd name="T19" fmla="*/ 452 h 695"/>
                <a:gd name="T20" fmla="*/ 729 w 755"/>
                <a:gd name="T21" fmla="*/ 402 h 695"/>
                <a:gd name="T22" fmla="*/ 726 w 755"/>
                <a:gd name="T23" fmla="*/ 311 h 695"/>
                <a:gd name="T24" fmla="*/ 730 w 755"/>
                <a:gd name="T25" fmla="*/ 260 h 695"/>
                <a:gd name="T26" fmla="*/ 729 w 755"/>
                <a:gd name="T27" fmla="*/ 207 h 695"/>
                <a:gd name="T28" fmla="*/ 734 w 755"/>
                <a:gd name="T29" fmla="*/ 150 h 695"/>
                <a:gd name="T30" fmla="*/ 728 w 755"/>
                <a:gd name="T31" fmla="*/ 66 h 695"/>
                <a:gd name="T32" fmla="*/ 716 w 755"/>
                <a:gd name="T33" fmla="*/ 87 h 695"/>
                <a:gd name="T34" fmla="*/ 696 w 755"/>
                <a:gd name="T35" fmla="*/ 99 h 695"/>
                <a:gd name="T36" fmla="*/ 719 w 755"/>
                <a:gd name="T37" fmla="*/ 125 h 695"/>
                <a:gd name="T38" fmla="*/ 705 w 755"/>
                <a:gd name="T39" fmla="*/ 117 h 695"/>
                <a:gd name="T40" fmla="*/ 697 w 755"/>
                <a:gd name="T41" fmla="*/ 60 h 695"/>
                <a:gd name="T42" fmla="*/ 688 w 755"/>
                <a:gd name="T43" fmla="*/ 40 h 695"/>
                <a:gd name="T44" fmla="*/ 649 w 755"/>
                <a:gd name="T45" fmla="*/ 75 h 695"/>
                <a:gd name="T46" fmla="*/ 647 w 755"/>
                <a:gd name="T47" fmla="*/ 109 h 695"/>
                <a:gd name="T48" fmla="*/ 621 w 755"/>
                <a:gd name="T49" fmla="*/ 153 h 695"/>
                <a:gd name="T50" fmla="*/ 645 w 755"/>
                <a:gd name="T51" fmla="*/ 180 h 695"/>
                <a:gd name="T52" fmla="*/ 670 w 755"/>
                <a:gd name="T53" fmla="*/ 221 h 695"/>
                <a:gd name="T54" fmla="*/ 678 w 755"/>
                <a:gd name="T55" fmla="*/ 282 h 695"/>
                <a:gd name="T56" fmla="*/ 656 w 755"/>
                <a:gd name="T57" fmla="*/ 210 h 695"/>
                <a:gd name="T58" fmla="*/ 614 w 755"/>
                <a:gd name="T59" fmla="*/ 206 h 695"/>
                <a:gd name="T60" fmla="*/ 518 w 755"/>
                <a:gd name="T61" fmla="*/ 265 h 695"/>
                <a:gd name="T62" fmla="*/ 520 w 755"/>
                <a:gd name="T63" fmla="*/ 255 h 695"/>
                <a:gd name="T64" fmla="*/ 581 w 755"/>
                <a:gd name="T65" fmla="*/ 228 h 695"/>
                <a:gd name="T66" fmla="*/ 608 w 755"/>
                <a:gd name="T67" fmla="*/ 152 h 695"/>
                <a:gd name="T68" fmla="*/ 642 w 755"/>
                <a:gd name="T69" fmla="*/ 68 h 695"/>
                <a:gd name="T70" fmla="*/ 630 w 755"/>
                <a:gd name="T71" fmla="*/ 0 h 695"/>
                <a:gd name="T72" fmla="*/ 557 w 755"/>
                <a:gd name="T73" fmla="*/ 60 h 695"/>
                <a:gd name="T74" fmla="*/ 534 w 755"/>
                <a:gd name="T75" fmla="*/ 111 h 695"/>
                <a:gd name="T76" fmla="*/ 531 w 755"/>
                <a:gd name="T77" fmla="*/ 166 h 695"/>
                <a:gd name="T78" fmla="*/ 515 w 755"/>
                <a:gd name="T79" fmla="*/ 148 h 695"/>
                <a:gd name="T80" fmla="*/ 482 w 755"/>
                <a:gd name="T81" fmla="*/ 160 h 695"/>
                <a:gd name="T82" fmla="*/ 430 w 755"/>
                <a:gd name="T83" fmla="*/ 198 h 695"/>
                <a:gd name="T84" fmla="*/ 331 w 755"/>
                <a:gd name="T85" fmla="*/ 233 h 695"/>
                <a:gd name="T86" fmla="*/ 267 w 755"/>
                <a:gd name="T87" fmla="*/ 291 h 695"/>
                <a:gd name="T88" fmla="*/ 218 w 755"/>
                <a:gd name="T89" fmla="*/ 361 h 695"/>
                <a:gd name="T90" fmla="*/ 168 w 755"/>
                <a:gd name="T91" fmla="*/ 419 h 695"/>
                <a:gd name="T92" fmla="*/ 139 w 755"/>
                <a:gd name="T93" fmla="*/ 446 h 695"/>
                <a:gd name="T94" fmla="*/ 80 w 755"/>
                <a:gd name="T95" fmla="*/ 474 h 695"/>
                <a:gd name="T96" fmla="*/ 95 w 755"/>
                <a:gd name="T97" fmla="*/ 532 h 695"/>
                <a:gd name="T98" fmla="*/ 79 w 755"/>
                <a:gd name="T99" fmla="*/ 552 h 695"/>
                <a:gd name="T100" fmla="*/ 39 w 755"/>
                <a:gd name="T101" fmla="*/ 548 h 695"/>
                <a:gd name="T102" fmla="*/ 42 w 755"/>
                <a:gd name="T103" fmla="*/ 569 h 695"/>
                <a:gd name="T104" fmla="*/ 75 w 755"/>
                <a:gd name="T105" fmla="*/ 571 h 695"/>
                <a:gd name="T106" fmla="*/ 37 w 755"/>
                <a:gd name="T107" fmla="*/ 592 h 695"/>
                <a:gd name="T108" fmla="*/ 2 w 755"/>
                <a:gd name="T109" fmla="*/ 655 h 695"/>
                <a:gd name="T110" fmla="*/ 44 w 755"/>
                <a:gd name="T111" fmla="*/ 677 h 695"/>
                <a:gd name="T112" fmla="*/ 71 w 755"/>
                <a:gd name="T113" fmla="*/ 654 h 695"/>
                <a:gd name="T114" fmla="*/ 121 w 755"/>
                <a:gd name="T115" fmla="*/ 647 h 695"/>
                <a:gd name="T116" fmla="*/ 261 w 755"/>
                <a:gd name="T117" fmla="*/ 677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55" h="695">
                  <a:moveTo>
                    <a:pt x="318" y="694"/>
                  </a:moveTo>
                  <a:cubicBezTo>
                    <a:pt x="317" y="694"/>
                    <a:pt x="317" y="693"/>
                    <a:pt x="318" y="692"/>
                  </a:cubicBezTo>
                  <a:cubicBezTo>
                    <a:pt x="319" y="689"/>
                    <a:pt x="320" y="685"/>
                    <a:pt x="321" y="682"/>
                  </a:cubicBezTo>
                  <a:cubicBezTo>
                    <a:pt x="321" y="681"/>
                    <a:pt x="322" y="680"/>
                    <a:pt x="322" y="678"/>
                  </a:cubicBezTo>
                  <a:cubicBezTo>
                    <a:pt x="323" y="675"/>
                    <a:pt x="323" y="671"/>
                    <a:pt x="325" y="668"/>
                  </a:cubicBezTo>
                  <a:cubicBezTo>
                    <a:pt x="326" y="666"/>
                    <a:pt x="328" y="665"/>
                    <a:pt x="330" y="664"/>
                  </a:cubicBezTo>
                  <a:cubicBezTo>
                    <a:pt x="331" y="664"/>
                    <a:pt x="332" y="663"/>
                    <a:pt x="332" y="663"/>
                  </a:cubicBezTo>
                  <a:cubicBezTo>
                    <a:pt x="332" y="663"/>
                    <a:pt x="332" y="663"/>
                    <a:pt x="332" y="663"/>
                  </a:cubicBezTo>
                  <a:cubicBezTo>
                    <a:pt x="332" y="662"/>
                    <a:pt x="332" y="661"/>
                    <a:pt x="332" y="661"/>
                  </a:cubicBezTo>
                  <a:cubicBezTo>
                    <a:pt x="333" y="660"/>
                    <a:pt x="333" y="659"/>
                    <a:pt x="334" y="659"/>
                  </a:cubicBezTo>
                  <a:cubicBezTo>
                    <a:pt x="336" y="658"/>
                    <a:pt x="338" y="659"/>
                    <a:pt x="340" y="660"/>
                  </a:cubicBezTo>
                  <a:cubicBezTo>
                    <a:pt x="340" y="660"/>
                    <a:pt x="340" y="660"/>
                    <a:pt x="340" y="660"/>
                  </a:cubicBezTo>
                  <a:cubicBezTo>
                    <a:pt x="340" y="659"/>
                    <a:pt x="340" y="658"/>
                    <a:pt x="340" y="658"/>
                  </a:cubicBezTo>
                  <a:cubicBezTo>
                    <a:pt x="339" y="656"/>
                    <a:pt x="339" y="653"/>
                    <a:pt x="340" y="650"/>
                  </a:cubicBezTo>
                  <a:cubicBezTo>
                    <a:pt x="341" y="648"/>
                    <a:pt x="344" y="648"/>
                    <a:pt x="346" y="648"/>
                  </a:cubicBezTo>
                  <a:cubicBezTo>
                    <a:pt x="346" y="648"/>
                    <a:pt x="347" y="648"/>
                    <a:pt x="347" y="648"/>
                  </a:cubicBezTo>
                  <a:cubicBezTo>
                    <a:pt x="347" y="648"/>
                    <a:pt x="347" y="648"/>
                    <a:pt x="347" y="648"/>
                  </a:cubicBezTo>
                  <a:cubicBezTo>
                    <a:pt x="347" y="648"/>
                    <a:pt x="347" y="647"/>
                    <a:pt x="347" y="646"/>
                  </a:cubicBezTo>
                  <a:cubicBezTo>
                    <a:pt x="347" y="645"/>
                    <a:pt x="347" y="644"/>
                    <a:pt x="347" y="643"/>
                  </a:cubicBezTo>
                  <a:cubicBezTo>
                    <a:pt x="348" y="642"/>
                    <a:pt x="348" y="641"/>
                    <a:pt x="349" y="641"/>
                  </a:cubicBezTo>
                  <a:cubicBezTo>
                    <a:pt x="350" y="641"/>
                    <a:pt x="351" y="641"/>
                    <a:pt x="352" y="642"/>
                  </a:cubicBezTo>
                  <a:cubicBezTo>
                    <a:pt x="355" y="645"/>
                    <a:pt x="357" y="645"/>
                    <a:pt x="360" y="644"/>
                  </a:cubicBezTo>
                  <a:cubicBezTo>
                    <a:pt x="362" y="643"/>
                    <a:pt x="368" y="640"/>
                    <a:pt x="357" y="610"/>
                  </a:cubicBezTo>
                  <a:cubicBezTo>
                    <a:pt x="357" y="610"/>
                    <a:pt x="357" y="609"/>
                    <a:pt x="357" y="609"/>
                  </a:cubicBezTo>
                  <a:cubicBezTo>
                    <a:pt x="358" y="605"/>
                    <a:pt x="357" y="602"/>
                    <a:pt x="357" y="599"/>
                  </a:cubicBezTo>
                  <a:cubicBezTo>
                    <a:pt x="356" y="595"/>
                    <a:pt x="355" y="591"/>
                    <a:pt x="358" y="586"/>
                  </a:cubicBezTo>
                  <a:cubicBezTo>
                    <a:pt x="365" y="573"/>
                    <a:pt x="374" y="566"/>
                    <a:pt x="381" y="566"/>
                  </a:cubicBezTo>
                  <a:cubicBezTo>
                    <a:pt x="383" y="566"/>
                    <a:pt x="385" y="566"/>
                    <a:pt x="386" y="568"/>
                  </a:cubicBezTo>
                  <a:cubicBezTo>
                    <a:pt x="386" y="568"/>
                    <a:pt x="386" y="568"/>
                    <a:pt x="387" y="568"/>
                  </a:cubicBezTo>
                  <a:cubicBezTo>
                    <a:pt x="390" y="573"/>
                    <a:pt x="386" y="578"/>
                    <a:pt x="383" y="582"/>
                  </a:cubicBezTo>
                  <a:cubicBezTo>
                    <a:pt x="381" y="585"/>
                    <a:pt x="380" y="587"/>
                    <a:pt x="380" y="589"/>
                  </a:cubicBezTo>
                  <a:cubicBezTo>
                    <a:pt x="381" y="589"/>
                    <a:pt x="383" y="589"/>
                    <a:pt x="385" y="589"/>
                  </a:cubicBezTo>
                  <a:cubicBezTo>
                    <a:pt x="388" y="589"/>
                    <a:pt x="391" y="588"/>
                    <a:pt x="394" y="589"/>
                  </a:cubicBezTo>
                  <a:cubicBezTo>
                    <a:pt x="398" y="591"/>
                    <a:pt x="401" y="594"/>
                    <a:pt x="404" y="596"/>
                  </a:cubicBezTo>
                  <a:cubicBezTo>
                    <a:pt x="407" y="599"/>
                    <a:pt x="410" y="601"/>
                    <a:pt x="413" y="602"/>
                  </a:cubicBezTo>
                  <a:cubicBezTo>
                    <a:pt x="413" y="602"/>
                    <a:pt x="414" y="602"/>
                    <a:pt x="414" y="602"/>
                  </a:cubicBezTo>
                  <a:cubicBezTo>
                    <a:pt x="415" y="602"/>
                    <a:pt x="417" y="601"/>
                    <a:pt x="419" y="600"/>
                  </a:cubicBezTo>
                  <a:cubicBezTo>
                    <a:pt x="421" y="598"/>
                    <a:pt x="425" y="597"/>
                    <a:pt x="428" y="597"/>
                  </a:cubicBezTo>
                  <a:cubicBezTo>
                    <a:pt x="432" y="597"/>
                    <a:pt x="434" y="600"/>
                    <a:pt x="437" y="602"/>
                  </a:cubicBezTo>
                  <a:cubicBezTo>
                    <a:pt x="439" y="604"/>
                    <a:pt x="441" y="606"/>
                    <a:pt x="444" y="606"/>
                  </a:cubicBezTo>
                  <a:cubicBezTo>
                    <a:pt x="455" y="606"/>
                    <a:pt x="463" y="601"/>
                    <a:pt x="474" y="595"/>
                  </a:cubicBezTo>
                  <a:cubicBezTo>
                    <a:pt x="474" y="595"/>
                    <a:pt x="474" y="595"/>
                    <a:pt x="475" y="595"/>
                  </a:cubicBezTo>
                  <a:cubicBezTo>
                    <a:pt x="476" y="595"/>
                    <a:pt x="476" y="595"/>
                    <a:pt x="476" y="595"/>
                  </a:cubicBezTo>
                  <a:cubicBezTo>
                    <a:pt x="480" y="594"/>
                    <a:pt x="483" y="593"/>
                    <a:pt x="485" y="591"/>
                  </a:cubicBezTo>
                  <a:cubicBezTo>
                    <a:pt x="487" y="589"/>
                    <a:pt x="487" y="586"/>
                    <a:pt x="488" y="583"/>
                  </a:cubicBezTo>
                  <a:cubicBezTo>
                    <a:pt x="489" y="579"/>
                    <a:pt x="490" y="574"/>
                    <a:pt x="494" y="571"/>
                  </a:cubicBezTo>
                  <a:cubicBezTo>
                    <a:pt x="496" y="570"/>
                    <a:pt x="498" y="570"/>
                    <a:pt x="500" y="570"/>
                  </a:cubicBezTo>
                  <a:cubicBezTo>
                    <a:pt x="502" y="570"/>
                    <a:pt x="504" y="570"/>
                    <a:pt x="506" y="570"/>
                  </a:cubicBezTo>
                  <a:cubicBezTo>
                    <a:pt x="508" y="570"/>
                    <a:pt x="509" y="571"/>
                    <a:pt x="510" y="571"/>
                  </a:cubicBezTo>
                  <a:cubicBezTo>
                    <a:pt x="512" y="571"/>
                    <a:pt x="513" y="570"/>
                    <a:pt x="514" y="570"/>
                  </a:cubicBezTo>
                  <a:cubicBezTo>
                    <a:pt x="516" y="567"/>
                    <a:pt x="516" y="565"/>
                    <a:pt x="517" y="563"/>
                  </a:cubicBezTo>
                  <a:cubicBezTo>
                    <a:pt x="518" y="561"/>
                    <a:pt x="518" y="559"/>
                    <a:pt x="519" y="558"/>
                  </a:cubicBezTo>
                  <a:cubicBezTo>
                    <a:pt x="521" y="554"/>
                    <a:pt x="524" y="552"/>
                    <a:pt x="526" y="551"/>
                  </a:cubicBezTo>
                  <a:cubicBezTo>
                    <a:pt x="527" y="550"/>
                    <a:pt x="528" y="549"/>
                    <a:pt x="529" y="547"/>
                  </a:cubicBezTo>
                  <a:cubicBezTo>
                    <a:pt x="529" y="547"/>
                    <a:pt x="530" y="545"/>
                    <a:pt x="530" y="544"/>
                  </a:cubicBezTo>
                  <a:cubicBezTo>
                    <a:pt x="530" y="542"/>
                    <a:pt x="531" y="540"/>
                    <a:pt x="532" y="538"/>
                  </a:cubicBezTo>
                  <a:cubicBezTo>
                    <a:pt x="534" y="536"/>
                    <a:pt x="536" y="534"/>
                    <a:pt x="539" y="533"/>
                  </a:cubicBezTo>
                  <a:cubicBezTo>
                    <a:pt x="540" y="533"/>
                    <a:pt x="542" y="532"/>
                    <a:pt x="543" y="531"/>
                  </a:cubicBezTo>
                  <a:cubicBezTo>
                    <a:pt x="544" y="530"/>
                    <a:pt x="545" y="529"/>
                    <a:pt x="545" y="528"/>
                  </a:cubicBezTo>
                  <a:cubicBezTo>
                    <a:pt x="548" y="525"/>
                    <a:pt x="551" y="523"/>
                    <a:pt x="555" y="523"/>
                  </a:cubicBezTo>
                  <a:cubicBezTo>
                    <a:pt x="559" y="524"/>
                    <a:pt x="562" y="527"/>
                    <a:pt x="564" y="530"/>
                  </a:cubicBezTo>
                  <a:cubicBezTo>
                    <a:pt x="566" y="531"/>
                    <a:pt x="567" y="533"/>
                    <a:pt x="569" y="534"/>
                  </a:cubicBezTo>
                  <a:cubicBezTo>
                    <a:pt x="569" y="534"/>
                    <a:pt x="570" y="534"/>
                    <a:pt x="570" y="534"/>
                  </a:cubicBezTo>
                  <a:cubicBezTo>
                    <a:pt x="574" y="537"/>
                    <a:pt x="578" y="537"/>
                    <a:pt x="581" y="537"/>
                  </a:cubicBezTo>
                  <a:cubicBezTo>
                    <a:pt x="582" y="537"/>
                    <a:pt x="583" y="537"/>
                    <a:pt x="583" y="537"/>
                  </a:cubicBezTo>
                  <a:cubicBezTo>
                    <a:pt x="584" y="537"/>
                    <a:pt x="585" y="537"/>
                    <a:pt x="586" y="537"/>
                  </a:cubicBezTo>
                  <a:cubicBezTo>
                    <a:pt x="586" y="537"/>
                    <a:pt x="587" y="537"/>
                    <a:pt x="587" y="537"/>
                  </a:cubicBezTo>
                  <a:cubicBezTo>
                    <a:pt x="589" y="539"/>
                    <a:pt x="590" y="541"/>
                    <a:pt x="590" y="542"/>
                  </a:cubicBezTo>
                  <a:cubicBezTo>
                    <a:pt x="591" y="544"/>
                    <a:pt x="591" y="545"/>
                    <a:pt x="594" y="547"/>
                  </a:cubicBezTo>
                  <a:cubicBezTo>
                    <a:pt x="598" y="548"/>
                    <a:pt x="603" y="549"/>
                    <a:pt x="606" y="549"/>
                  </a:cubicBezTo>
                  <a:cubicBezTo>
                    <a:pt x="609" y="549"/>
                    <a:pt x="611" y="549"/>
                    <a:pt x="613" y="548"/>
                  </a:cubicBezTo>
                  <a:cubicBezTo>
                    <a:pt x="615" y="548"/>
                    <a:pt x="618" y="547"/>
                    <a:pt x="620" y="548"/>
                  </a:cubicBezTo>
                  <a:cubicBezTo>
                    <a:pt x="624" y="550"/>
                    <a:pt x="624" y="553"/>
                    <a:pt x="624" y="555"/>
                  </a:cubicBezTo>
                  <a:cubicBezTo>
                    <a:pt x="624" y="557"/>
                    <a:pt x="624" y="558"/>
                    <a:pt x="625" y="558"/>
                  </a:cubicBezTo>
                  <a:cubicBezTo>
                    <a:pt x="627" y="559"/>
                    <a:pt x="629" y="559"/>
                    <a:pt x="631" y="558"/>
                  </a:cubicBezTo>
                  <a:cubicBezTo>
                    <a:pt x="634" y="558"/>
                    <a:pt x="637" y="558"/>
                    <a:pt x="640" y="559"/>
                  </a:cubicBezTo>
                  <a:cubicBezTo>
                    <a:pt x="640" y="559"/>
                    <a:pt x="640" y="559"/>
                    <a:pt x="640" y="559"/>
                  </a:cubicBezTo>
                  <a:cubicBezTo>
                    <a:pt x="642" y="561"/>
                    <a:pt x="643" y="563"/>
                    <a:pt x="643" y="564"/>
                  </a:cubicBezTo>
                  <a:cubicBezTo>
                    <a:pt x="644" y="566"/>
                    <a:pt x="644" y="566"/>
                    <a:pt x="644" y="566"/>
                  </a:cubicBezTo>
                  <a:cubicBezTo>
                    <a:pt x="647" y="566"/>
                    <a:pt x="651" y="563"/>
                    <a:pt x="654" y="561"/>
                  </a:cubicBezTo>
                  <a:cubicBezTo>
                    <a:pt x="659" y="558"/>
                    <a:pt x="664" y="555"/>
                    <a:pt x="668" y="555"/>
                  </a:cubicBezTo>
                  <a:cubicBezTo>
                    <a:pt x="668" y="555"/>
                    <a:pt x="668" y="555"/>
                    <a:pt x="668" y="555"/>
                  </a:cubicBezTo>
                  <a:cubicBezTo>
                    <a:pt x="672" y="555"/>
                    <a:pt x="675" y="557"/>
                    <a:pt x="678" y="559"/>
                  </a:cubicBezTo>
                  <a:cubicBezTo>
                    <a:pt x="681" y="561"/>
                    <a:pt x="683" y="563"/>
                    <a:pt x="686" y="563"/>
                  </a:cubicBezTo>
                  <a:cubicBezTo>
                    <a:pt x="691" y="561"/>
                    <a:pt x="697" y="560"/>
                    <a:pt x="702" y="559"/>
                  </a:cubicBezTo>
                  <a:cubicBezTo>
                    <a:pt x="709" y="558"/>
                    <a:pt x="717" y="557"/>
                    <a:pt x="718" y="553"/>
                  </a:cubicBezTo>
                  <a:cubicBezTo>
                    <a:pt x="722" y="545"/>
                    <a:pt x="718" y="543"/>
                    <a:pt x="711" y="540"/>
                  </a:cubicBezTo>
                  <a:cubicBezTo>
                    <a:pt x="707" y="538"/>
                    <a:pt x="704" y="537"/>
                    <a:pt x="702" y="534"/>
                  </a:cubicBezTo>
                  <a:cubicBezTo>
                    <a:pt x="698" y="525"/>
                    <a:pt x="700" y="518"/>
                    <a:pt x="704" y="510"/>
                  </a:cubicBezTo>
                  <a:cubicBezTo>
                    <a:pt x="706" y="507"/>
                    <a:pt x="708" y="506"/>
                    <a:pt x="710" y="505"/>
                  </a:cubicBezTo>
                  <a:cubicBezTo>
                    <a:pt x="713" y="504"/>
                    <a:pt x="716" y="503"/>
                    <a:pt x="719" y="498"/>
                  </a:cubicBezTo>
                  <a:cubicBezTo>
                    <a:pt x="719" y="495"/>
                    <a:pt x="721" y="493"/>
                    <a:pt x="722" y="491"/>
                  </a:cubicBezTo>
                  <a:cubicBezTo>
                    <a:pt x="723" y="489"/>
                    <a:pt x="725" y="487"/>
                    <a:pt x="724" y="486"/>
                  </a:cubicBezTo>
                  <a:cubicBezTo>
                    <a:pt x="724" y="484"/>
                    <a:pt x="724" y="483"/>
                    <a:pt x="725" y="482"/>
                  </a:cubicBezTo>
                  <a:cubicBezTo>
                    <a:pt x="731" y="479"/>
                    <a:pt x="734" y="474"/>
                    <a:pt x="734" y="471"/>
                  </a:cubicBezTo>
                  <a:cubicBezTo>
                    <a:pt x="734" y="469"/>
                    <a:pt x="732" y="468"/>
                    <a:pt x="730" y="466"/>
                  </a:cubicBezTo>
                  <a:cubicBezTo>
                    <a:pt x="727" y="464"/>
                    <a:pt x="723" y="461"/>
                    <a:pt x="724" y="455"/>
                  </a:cubicBezTo>
                  <a:cubicBezTo>
                    <a:pt x="725" y="455"/>
                    <a:pt x="725" y="455"/>
                    <a:pt x="725" y="454"/>
                  </a:cubicBezTo>
                  <a:cubicBezTo>
                    <a:pt x="726" y="452"/>
                    <a:pt x="728" y="452"/>
                    <a:pt x="729" y="452"/>
                  </a:cubicBezTo>
                  <a:cubicBezTo>
                    <a:pt x="729" y="452"/>
                    <a:pt x="729" y="452"/>
                    <a:pt x="730" y="452"/>
                  </a:cubicBezTo>
                  <a:cubicBezTo>
                    <a:pt x="730" y="451"/>
                    <a:pt x="731" y="449"/>
                    <a:pt x="731" y="447"/>
                  </a:cubicBezTo>
                  <a:cubicBezTo>
                    <a:pt x="731" y="446"/>
                    <a:pt x="732" y="445"/>
                    <a:pt x="733" y="445"/>
                  </a:cubicBezTo>
                  <a:cubicBezTo>
                    <a:pt x="735" y="443"/>
                    <a:pt x="739" y="443"/>
                    <a:pt x="742" y="443"/>
                  </a:cubicBezTo>
                  <a:cubicBezTo>
                    <a:pt x="745" y="442"/>
                    <a:pt x="748" y="442"/>
                    <a:pt x="749" y="440"/>
                  </a:cubicBezTo>
                  <a:cubicBezTo>
                    <a:pt x="750" y="439"/>
                    <a:pt x="749" y="437"/>
                    <a:pt x="749" y="435"/>
                  </a:cubicBezTo>
                  <a:cubicBezTo>
                    <a:pt x="748" y="433"/>
                    <a:pt x="748" y="430"/>
                    <a:pt x="748" y="428"/>
                  </a:cubicBezTo>
                  <a:cubicBezTo>
                    <a:pt x="749" y="424"/>
                    <a:pt x="750" y="421"/>
                    <a:pt x="752" y="419"/>
                  </a:cubicBezTo>
                  <a:cubicBezTo>
                    <a:pt x="753" y="417"/>
                    <a:pt x="755" y="415"/>
                    <a:pt x="754" y="414"/>
                  </a:cubicBezTo>
                  <a:cubicBezTo>
                    <a:pt x="753" y="411"/>
                    <a:pt x="751" y="411"/>
                    <a:pt x="746" y="411"/>
                  </a:cubicBezTo>
                  <a:cubicBezTo>
                    <a:pt x="740" y="410"/>
                    <a:pt x="733" y="410"/>
                    <a:pt x="729" y="402"/>
                  </a:cubicBezTo>
                  <a:cubicBezTo>
                    <a:pt x="727" y="395"/>
                    <a:pt x="728" y="391"/>
                    <a:pt x="730" y="386"/>
                  </a:cubicBezTo>
                  <a:cubicBezTo>
                    <a:pt x="732" y="382"/>
                    <a:pt x="734" y="377"/>
                    <a:pt x="732" y="368"/>
                  </a:cubicBezTo>
                  <a:cubicBezTo>
                    <a:pt x="731" y="365"/>
                    <a:pt x="730" y="364"/>
                    <a:pt x="727" y="362"/>
                  </a:cubicBezTo>
                  <a:cubicBezTo>
                    <a:pt x="725" y="361"/>
                    <a:pt x="721" y="358"/>
                    <a:pt x="719" y="353"/>
                  </a:cubicBezTo>
                  <a:cubicBezTo>
                    <a:pt x="717" y="344"/>
                    <a:pt x="719" y="341"/>
                    <a:pt x="721" y="339"/>
                  </a:cubicBezTo>
                  <a:cubicBezTo>
                    <a:pt x="722" y="338"/>
                    <a:pt x="723" y="337"/>
                    <a:pt x="723" y="337"/>
                  </a:cubicBezTo>
                  <a:cubicBezTo>
                    <a:pt x="723" y="335"/>
                    <a:pt x="722" y="333"/>
                    <a:pt x="721" y="332"/>
                  </a:cubicBezTo>
                  <a:cubicBezTo>
                    <a:pt x="720" y="330"/>
                    <a:pt x="718" y="328"/>
                    <a:pt x="718" y="324"/>
                  </a:cubicBezTo>
                  <a:cubicBezTo>
                    <a:pt x="718" y="321"/>
                    <a:pt x="721" y="319"/>
                    <a:pt x="723" y="317"/>
                  </a:cubicBezTo>
                  <a:cubicBezTo>
                    <a:pt x="725" y="315"/>
                    <a:pt x="727" y="314"/>
                    <a:pt x="726" y="311"/>
                  </a:cubicBezTo>
                  <a:cubicBezTo>
                    <a:pt x="726" y="308"/>
                    <a:pt x="724" y="306"/>
                    <a:pt x="721" y="303"/>
                  </a:cubicBezTo>
                  <a:cubicBezTo>
                    <a:pt x="719" y="301"/>
                    <a:pt x="716" y="297"/>
                    <a:pt x="715" y="293"/>
                  </a:cubicBezTo>
                  <a:cubicBezTo>
                    <a:pt x="715" y="288"/>
                    <a:pt x="717" y="285"/>
                    <a:pt x="719" y="283"/>
                  </a:cubicBezTo>
                  <a:cubicBezTo>
                    <a:pt x="720" y="281"/>
                    <a:pt x="721" y="280"/>
                    <a:pt x="721" y="279"/>
                  </a:cubicBezTo>
                  <a:cubicBezTo>
                    <a:pt x="720" y="276"/>
                    <a:pt x="719" y="273"/>
                    <a:pt x="718" y="271"/>
                  </a:cubicBezTo>
                  <a:cubicBezTo>
                    <a:pt x="716" y="267"/>
                    <a:pt x="715" y="263"/>
                    <a:pt x="715" y="259"/>
                  </a:cubicBezTo>
                  <a:cubicBezTo>
                    <a:pt x="715" y="258"/>
                    <a:pt x="715" y="257"/>
                    <a:pt x="716" y="256"/>
                  </a:cubicBezTo>
                  <a:cubicBezTo>
                    <a:pt x="717" y="256"/>
                    <a:pt x="718" y="255"/>
                    <a:pt x="719" y="255"/>
                  </a:cubicBezTo>
                  <a:cubicBezTo>
                    <a:pt x="720" y="255"/>
                    <a:pt x="722" y="256"/>
                    <a:pt x="724" y="257"/>
                  </a:cubicBezTo>
                  <a:cubicBezTo>
                    <a:pt x="726" y="258"/>
                    <a:pt x="727" y="260"/>
                    <a:pt x="730" y="260"/>
                  </a:cubicBezTo>
                  <a:cubicBezTo>
                    <a:pt x="730" y="259"/>
                    <a:pt x="729" y="259"/>
                    <a:pt x="729" y="258"/>
                  </a:cubicBezTo>
                  <a:cubicBezTo>
                    <a:pt x="729" y="256"/>
                    <a:pt x="728" y="252"/>
                    <a:pt x="731" y="250"/>
                  </a:cubicBezTo>
                  <a:cubicBezTo>
                    <a:pt x="733" y="249"/>
                    <a:pt x="734" y="249"/>
                    <a:pt x="735" y="248"/>
                  </a:cubicBezTo>
                  <a:cubicBezTo>
                    <a:pt x="736" y="248"/>
                    <a:pt x="737" y="248"/>
                    <a:pt x="738" y="247"/>
                  </a:cubicBezTo>
                  <a:cubicBezTo>
                    <a:pt x="739" y="246"/>
                    <a:pt x="740" y="245"/>
                    <a:pt x="741" y="244"/>
                  </a:cubicBezTo>
                  <a:cubicBezTo>
                    <a:pt x="743" y="239"/>
                    <a:pt x="742" y="234"/>
                    <a:pt x="740" y="227"/>
                  </a:cubicBezTo>
                  <a:cubicBezTo>
                    <a:pt x="740" y="224"/>
                    <a:pt x="740" y="222"/>
                    <a:pt x="740" y="219"/>
                  </a:cubicBezTo>
                  <a:cubicBezTo>
                    <a:pt x="740" y="215"/>
                    <a:pt x="740" y="210"/>
                    <a:pt x="737" y="206"/>
                  </a:cubicBezTo>
                  <a:cubicBezTo>
                    <a:pt x="737" y="206"/>
                    <a:pt x="737" y="206"/>
                    <a:pt x="736" y="206"/>
                  </a:cubicBezTo>
                  <a:cubicBezTo>
                    <a:pt x="735" y="206"/>
                    <a:pt x="732" y="206"/>
                    <a:pt x="729" y="207"/>
                  </a:cubicBezTo>
                  <a:cubicBezTo>
                    <a:pt x="726" y="208"/>
                    <a:pt x="722" y="209"/>
                    <a:pt x="718" y="209"/>
                  </a:cubicBezTo>
                  <a:cubicBezTo>
                    <a:pt x="714" y="209"/>
                    <a:pt x="711" y="208"/>
                    <a:pt x="709" y="206"/>
                  </a:cubicBezTo>
                  <a:cubicBezTo>
                    <a:pt x="708" y="206"/>
                    <a:pt x="708" y="205"/>
                    <a:pt x="707" y="204"/>
                  </a:cubicBezTo>
                  <a:cubicBezTo>
                    <a:pt x="706" y="194"/>
                    <a:pt x="703" y="189"/>
                    <a:pt x="701" y="186"/>
                  </a:cubicBezTo>
                  <a:cubicBezTo>
                    <a:pt x="698" y="182"/>
                    <a:pt x="696" y="178"/>
                    <a:pt x="698" y="171"/>
                  </a:cubicBezTo>
                  <a:cubicBezTo>
                    <a:pt x="700" y="165"/>
                    <a:pt x="704" y="164"/>
                    <a:pt x="708" y="163"/>
                  </a:cubicBezTo>
                  <a:cubicBezTo>
                    <a:pt x="713" y="161"/>
                    <a:pt x="718" y="160"/>
                    <a:pt x="723" y="151"/>
                  </a:cubicBezTo>
                  <a:cubicBezTo>
                    <a:pt x="723" y="150"/>
                    <a:pt x="724" y="150"/>
                    <a:pt x="724" y="149"/>
                  </a:cubicBezTo>
                  <a:cubicBezTo>
                    <a:pt x="728" y="148"/>
                    <a:pt x="731" y="149"/>
                    <a:pt x="733" y="149"/>
                  </a:cubicBezTo>
                  <a:cubicBezTo>
                    <a:pt x="733" y="149"/>
                    <a:pt x="733" y="150"/>
                    <a:pt x="734" y="150"/>
                  </a:cubicBezTo>
                  <a:cubicBezTo>
                    <a:pt x="734" y="150"/>
                    <a:pt x="734" y="150"/>
                    <a:pt x="734" y="150"/>
                  </a:cubicBezTo>
                  <a:cubicBezTo>
                    <a:pt x="735" y="148"/>
                    <a:pt x="735" y="146"/>
                    <a:pt x="735" y="142"/>
                  </a:cubicBezTo>
                  <a:cubicBezTo>
                    <a:pt x="735" y="140"/>
                    <a:pt x="735" y="138"/>
                    <a:pt x="736" y="135"/>
                  </a:cubicBezTo>
                  <a:cubicBezTo>
                    <a:pt x="737" y="125"/>
                    <a:pt x="733" y="120"/>
                    <a:pt x="729" y="115"/>
                  </a:cubicBezTo>
                  <a:cubicBezTo>
                    <a:pt x="727" y="111"/>
                    <a:pt x="724" y="107"/>
                    <a:pt x="723" y="102"/>
                  </a:cubicBezTo>
                  <a:cubicBezTo>
                    <a:pt x="723" y="102"/>
                    <a:pt x="723" y="102"/>
                    <a:pt x="723" y="101"/>
                  </a:cubicBezTo>
                  <a:cubicBezTo>
                    <a:pt x="724" y="97"/>
                    <a:pt x="728" y="96"/>
                    <a:pt x="731" y="95"/>
                  </a:cubicBezTo>
                  <a:cubicBezTo>
                    <a:pt x="735" y="94"/>
                    <a:pt x="740" y="92"/>
                    <a:pt x="741" y="80"/>
                  </a:cubicBezTo>
                  <a:cubicBezTo>
                    <a:pt x="735" y="79"/>
                    <a:pt x="731" y="77"/>
                    <a:pt x="729" y="74"/>
                  </a:cubicBezTo>
                  <a:cubicBezTo>
                    <a:pt x="727" y="72"/>
                    <a:pt x="727" y="69"/>
                    <a:pt x="728" y="66"/>
                  </a:cubicBezTo>
                  <a:cubicBezTo>
                    <a:pt x="725" y="66"/>
                    <a:pt x="722" y="66"/>
                    <a:pt x="720" y="67"/>
                  </a:cubicBezTo>
                  <a:cubicBezTo>
                    <a:pt x="719" y="67"/>
                    <a:pt x="719" y="67"/>
                    <a:pt x="718" y="67"/>
                  </a:cubicBezTo>
                  <a:cubicBezTo>
                    <a:pt x="718" y="67"/>
                    <a:pt x="717" y="67"/>
                    <a:pt x="717" y="67"/>
                  </a:cubicBezTo>
                  <a:cubicBezTo>
                    <a:pt x="717" y="67"/>
                    <a:pt x="716" y="67"/>
                    <a:pt x="716" y="68"/>
                  </a:cubicBezTo>
                  <a:cubicBezTo>
                    <a:pt x="715" y="70"/>
                    <a:pt x="717" y="73"/>
                    <a:pt x="719" y="75"/>
                  </a:cubicBezTo>
                  <a:cubicBezTo>
                    <a:pt x="719" y="75"/>
                    <a:pt x="719" y="76"/>
                    <a:pt x="719" y="76"/>
                  </a:cubicBezTo>
                  <a:cubicBezTo>
                    <a:pt x="719" y="77"/>
                    <a:pt x="719" y="77"/>
                    <a:pt x="719" y="77"/>
                  </a:cubicBezTo>
                  <a:cubicBezTo>
                    <a:pt x="721" y="78"/>
                    <a:pt x="722" y="80"/>
                    <a:pt x="722" y="81"/>
                  </a:cubicBezTo>
                  <a:cubicBezTo>
                    <a:pt x="722" y="84"/>
                    <a:pt x="721" y="86"/>
                    <a:pt x="719" y="87"/>
                  </a:cubicBezTo>
                  <a:cubicBezTo>
                    <a:pt x="719" y="87"/>
                    <a:pt x="717" y="87"/>
                    <a:pt x="716" y="87"/>
                  </a:cubicBezTo>
                  <a:cubicBezTo>
                    <a:pt x="714" y="86"/>
                    <a:pt x="713" y="85"/>
                    <a:pt x="711" y="84"/>
                  </a:cubicBezTo>
                  <a:cubicBezTo>
                    <a:pt x="710" y="82"/>
                    <a:pt x="710" y="80"/>
                    <a:pt x="709" y="78"/>
                  </a:cubicBezTo>
                  <a:cubicBezTo>
                    <a:pt x="709" y="77"/>
                    <a:pt x="709" y="76"/>
                    <a:pt x="709" y="75"/>
                  </a:cubicBezTo>
                  <a:cubicBezTo>
                    <a:pt x="709" y="73"/>
                    <a:pt x="707" y="72"/>
                    <a:pt x="705" y="72"/>
                  </a:cubicBezTo>
                  <a:cubicBezTo>
                    <a:pt x="704" y="72"/>
                    <a:pt x="702" y="73"/>
                    <a:pt x="701" y="74"/>
                  </a:cubicBezTo>
                  <a:cubicBezTo>
                    <a:pt x="700" y="74"/>
                    <a:pt x="700" y="74"/>
                    <a:pt x="700" y="74"/>
                  </a:cubicBezTo>
                  <a:cubicBezTo>
                    <a:pt x="699" y="74"/>
                    <a:pt x="697" y="74"/>
                    <a:pt x="696" y="74"/>
                  </a:cubicBezTo>
                  <a:cubicBezTo>
                    <a:pt x="695" y="74"/>
                    <a:pt x="693" y="74"/>
                    <a:pt x="692" y="75"/>
                  </a:cubicBezTo>
                  <a:cubicBezTo>
                    <a:pt x="692" y="76"/>
                    <a:pt x="692" y="76"/>
                    <a:pt x="692" y="76"/>
                  </a:cubicBezTo>
                  <a:cubicBezTo>
                    <a:pt x="689" y="91"/>
                    <a:pt x="692" y="95"/>
                    <a:pt x="696" y="99"/>
                  </a:cubicBezTo>
                  <a:cubicBezTo>
                    <a:pt x="696" y="99"/>
                    <a:pt x="697" y="100"/>
                    <a:pt x="697" y="100"/>
                  </a:cubicBezTo>
                  <a:cubicBezTo>
                    <a:pt x="697" y="101"/>
                    <a:pt x="698" y="101"/>
                    <a:pt x="698" y="102"/>
                  </a:cubicBezTo>
                  <a:cubicBezTo>
                    <a:pt x="700" y="105"/>
                    <a:pt x="703" y="108"/>
                    <a:pt x="709" y="109"/>
                  </a:cubicBezTo>
                  <a:cubicBezTo>
                    <a:pt x="709" y="109"/>
                    <a:pt x="710" y="110"/>
                    <a:pt x="710" y="110"/>
                  </a:cubicBezTo>
                  <a:cubicBezTo>
                    <a:pt x="711" y="111"/>
                    <a:pt x="711" y="114"/>
                    <a:pt x="711" y="116"/>
                  </a:cubicBezTo>
                  <a:cubicBezTo>
                    <a:pt x="712" y="117"/>
                    <a:pt x="712" y="119"/>
                    <a:pt x="712" y="120"/>
                  </a:cubicBezTo>
                  <a:cubicBezTo>
                    <a:pt x="712" y="121"/>
                    <a:pt x="714" y="122"/>
                    <a:pt x="715" y="123"/>
                  </a:cubicBezTo>
                  <a:cubicBezTo>
                    <a:pt x="716" y="123"/>
                    <a:pt x="716" y="123"/>
                    <a:pt x="716" y="123"/>
                  </a:cubicBezTo>
                  <a:cubicBezTo>
                    <a:pt x="716" y="124"/>
                    <a:pt x="717" y="124"/>
                    <a:pt x="717" y="124"/>
                  </a:cubicBezTo>
                  <a:cubicBezTo>
                    <a:pt x="718" y="124"/>
                    <a:pt x="719" y="124"/>
                    <a:pt x="719" y="125"/>
                  </a:cubicBezTo>
                  <a:cubicBezTo>
                    <a:pt x="720" y="125"/>
                    <a:pt x="721" y="126"/>
                    <a:pt x="721" y="126"/>
                  </a:cubicBezTo>
                  <a:cubicBezTo>
                    <a:pt x="721" y="127"/>
                    <a:pt x="721" y="127"/>
                    <a:pt x="720" y="127"/>
                  </a:cubicBezTo>
                  <a:cubicBezTo>
                    <a:pt x="720" y="127"/>
                    <a:pt x="720" y="127"/>
                    <a:pt x="720" y="127"/>
                  </a:cubicBezTo>
                  <a:cubicBezTo>
                    <a:pt x="720" y="127"/>
                    <a:pt x="720" y="127"/>
                    <a:pt x="720" y="127"/>
                  </a:cubicBezTo>
                  <a:cubicBezTo>
                    <a:pt x="719" y="127"/>
                    <a:pt x="719" y="127"/>
                    <a:pt x="718" y="127"/>
                  </a:cubicBezTo>
                  <a:cubicBezTo>
                    <a:pt x="717" y="127"/>
                    <a:pt x="717" y="127"/>
                    <a:pt x="717" y="127"/>
                  </a:cubicBezTo>
                  <a:cubicBezTo>
                    <a:pt x="715" y="127"/>
                    <a:pt x="713" y="126"/>
                    <a:pt x="711" y="125"/>
                  </a:cubicBezTo>
                  <a:cubicBezTo>
                    <a:pt x="711" y="124"/>
                    <a:pt x="711" y="124"/>
                    <a:pt x="710" y="124"/>
                  </a:cubicBezTo>
                  <a:cubicBezTo>
                    <a:pt x="709" y="123"/>
                    <a:pt x="708" y="122"/>
                    <a:pt x="708" y="122"/>
                  </a:cubicBezTo>
                  <a:cubicBezTo>
                    <a:pt x="707" y="121"/>
                    <a:pt x="706" y="119"/>
                    <a:pt x="705" y="117"/>
                  </a:cubicBezTo>
                  <a:cubicBezTo>
                    <a:pt x="704" y="114"/>
                    <a:pt x="703" y="111"/>
                    <a:pt x="700" y="110"/>
                  </a:cubicBezTo>
                  <a:cubicBezTo>
                    <a:pt x="697" y="110"/>
                    <a:pt x="694" y="110"/>
                    <a:pt x="692" y="110"/>
                  </a:cubicBezTo>
                  <a:cubicBezTo>
                    <a:pt x="690" y="109"/>
                    <a:pt x="689" y="109"/>
                    <a:pt x="688" y="108"/>
                  </a:cubicBezTo>
                  <a:cubicBezTo>
                    <a:pt x="687" y="104"/>
                    <a:pt x="684" y="102"/>
                    <a:pt x="682" y="100"/>
                  </a:cubicBezTo>
                  <a:cubicBezTo>
                    <a:pt x="679" y="97"/>
                    <a:pt x="677" y="96"/>
                    <a:pt x="679" y="91"/>
                  </a:cubicBezTo>
                  <a:cubicBezTo>
                    <a:pt x="685" y="85"/>
                    <a:pt x="684" y="80"/>
                    <a:pt x="683" y="77"/>
                  </a:cubicBezTo>
                  <a:cubicBezTo>
                    <a:pt x="683" y="74"/>
                    <a:pt x="682" y="72"/>
                    <a:pt x="684" y="70"/>
                  </a:cubicBezTo>
                  <a:cubicBezTo>
                    <a:pt x="685" y="67"/>
                    <a:pt x="688" y="64"/>
                    <a:pt x="692" y="62"/>
                  </a:cubicBezTo>
                  <a:cubicBezTo>
                    <a:pt x="693" y="61"/>
                    <a:pt x="695" y="61"/>
                    <a:pt x="696" y="61"/>
                  </a:cubicBezTo>
                  <a:cubicBezTo>
                    <a:pt x="696" y="61"/>
                    <a:pt x="697" y="60"/>
                    <a:pt x="697" y="60"/>
                  </a:cubicBezTo>
                  <a:cubicBezTo>
                    <a:pt x="697" y="60"/>
                    <a:pt x="697" y="60"/>
                    <a:pt x="697" y="59"/>
                  </a:cubicBezTo>
                  <a:cubicBezTo>
                    <a:pt x="695" y="55"/>
                    <a:pt x="696" y="50"/>
                    <a:pt x="697" y="45"/>
                  </a:cubicBezTo>
                  <a:cubicBezTo>
                    <a:pt x="698" y="40"/>
                    <a:pt x="699" y="36"/>
                    <a:pt x="697" y="34"/>
                  </a:cubicBezTo>
                  <a:cubicBezTo>
                    <a:pt x="696" y="32"/>
                    <a:pt x="695" y="32"/>
                    <a:pt x="693" y="32"/>
                  </a:cubicBezTo>
                  <a:cubicBezTo>
                    <a:pt x="693" y="32"/>
                    <a:pt x="693" y="32"/>
                    <a:pt x="693" y="32"/>
                  </a:cubicBezTo>
                  <a:cubicBezTo>
                    <a:pt x="693" y="32"/>
                    <a:pt x="693" y="32"/>
                    <a:pt x="693" y="32"/>
                  </a:cubicBezTo>
                  <a:cubicBezTo>
                    <a:pt x="692" y="32"/>
                    <a:pt x="692" y="32"/>
                    <a:pt x="692" y="33"/>
                  </a:cubicBezTo>
                  <a:cubicBezTo>
                    <a:pt x="692" y="35"/>
                    <a:pt x="692" y="35"/>
                    <a:pt x="691" y="36"/>
                  </a:cubicBezTo>
                  <a:cubicBezTo>
                    <a:pt x="690" y="37"/>
                    <a:pt x="690" y="37"/>
                    <a:pt x="690" y="37"/>
                  </a:cubicBezTo>
                  <a:cubicBezTo>
                    <a:pt x="689" y="38"/>
                    <a:pt x="688" y="39"/>
                    <a:pt x="688" y="40"/>
                  </a:cubicBezTo>
                  <a:cubicBezTo>
                    <a:pt x="688" y="40"/>
                    <a:pt x="688" y="40"/>
                    <a:pt x="688" y="40"/>
                  </a:cubicBezTo>
                  <a:cubicBezTo>
                    <a:pt x="692" y="48"/>
                    <a:pt x="682" y="59"/>
                    <a:pt x="674" y="64"/>
                  </a:cubicBezTo>
                  <a:cubicBezTo>
                    <a:pt x="673" y="65"/>
                    <a:pt x="672" y="65"/>
                    <a:pt x="670" y="65"/>
                  </a:cubicBezTo>
                  <a:cubicBezTo>
                    <a:pt x="669" y="65"/>
                    <a:pt x="668" y="65"/>
                    <a:pt x="667" y="65"/>
                  </a:cubicBezTo>
                  <a:cubicBezTo>
                    <a:pt x="665" y="65"/>
                    <a:pt x="664" y="65"/>
                    <a:pt x="663" y="65"/>
                  </a:cubicBezTo>
                  <a:cubicBezTo>
                    <a:pt x="662" y="65"/>
                    <a:pt x="661" y="65"/>
                    <a:pt x="660" y="65"/>
                  </a:cubicBezTo>
                  <a:cubicBezTo>
                    <a:pt x="660" y="65"/>
                    <a:pt x="660" y="65"/>
                    <a:pt x="660" y="65"/>
                  </a:cubicBezTo>
                  <a:cubicBezTo>
                    <a:pt x="658" y="66"/>
                    <a:pt x="657" y="67"/>
                    <a:pt x="656" y="69"/>
                  </a:cubicBezTo>
                  <a:cubicBezTo>
                    <a:pt x="655" y="70"/>
                    <a:pt x="654" y="72"/>
                    <a:pt x="653" y="73"/>
                  </a:cubicBezTo>
                  <a:cubicBezTo>
                    <a:pt x="652" y="74"/>
                    <a:pt x="650" y="74"/>
                    <a:pt x="649" y="75"/>
                  </a:cubicBezTo>
                  <a:cubicBezTo>
                    <a:pt x="648" y="75"/>
                    <a:pt x="648" y="75"/>
                    <a:pt x="648" y="75"/>
                  </a:cubicBezTo>
                  <a:cubicBezTo>
                    <a:pt x="646" y="76"/>
                    <a:pt x="645" y="77"/>
                    <a:pt x="645" y="79"/>
                  </a:cubicBezTo>
                  <a:cubicBezTo>
                    <a:pt x="644" y="82"/>
                    <a:pt x="646" y="85"/>
                    <a:pt x="647" y="88"/>
                  </a:cubicBezTo>
                  <a:cubicBezTo>
                    <a:pt x="648" y="89"/>
                    <a:pt x="648" y="89"/>
                    <a:pt x="648" y="89"/>
                  </a:cubicBezTo>
                  <a:cubicBezTo>
                    <a:pt x="648" y="90"/>
                    <a:pt x="649" y="92"/>
                    <a:pt x="649" y="94"/>
                  </a:cubicBezTo>
                  <a:cubicBezTo>
                    <a:pt x="649" y="94"/>
                    <a:pt x="649" y="94"/>
                    <a:pt x="649" y="94"/>
                  </a:cubicBezTo>
                  <a:cubicBezTo>
                    <a:pt x="649" y="95"/>
                    <a:pt x="648" y="97"/>
                    <a:pt x="647" y="98"/>
                  </a:cubicBezTo>
                  <a:cubicBezTo>
                    <a:pt x="647" y="100"/>
                    <a:pt x="647" y="100"/>
                    <a:pt x="647" y="100"/>
                  </a:cubicBezTo>
                  <a:cubicBezTo>
                    <a:pt x="646" y="103"/>
                    <a:pt x="646" y="103"/>
                    <a:pt x="646" y="103"/>
                  </a:cubicBezTo>
                  <a:cubicBezTo>
                    <a:pt x="646" y="105"/>
                    <a:pt x="647" y="107"/>
                    <a:pt x="647" y="109"/>
                  </a:cubicBezTo>
                  <a:cubicBezTo>
                    <a:pt x="647" y="110"/>
                    <a:pt x="647" y="111"/>
                    <a:pt x="647" y="112"/>
                  </a:cubicBezTo>
                  <a:cubicBezTo>
                    <a:pt x="648" y="114"/>
                    <a:pt x="648" y="116"/>
                    <a:pt x="647" y="118"/>
                  </a:cubicBezTo>
                  <a:cubicBezTo>
                    <a:pt x="647" y="119"/>
                    <a:pt x="647" y="119"/>
                    <a:pt x="647" y="119"/>
                  </a:cubicBezTo>
                  <a:cubicBezTo>
                    <a:pt x="644" y="124"/>
                    <a:pt x="641" y="126"/>
                    <a:pt x="638" y="128"/>
                  </a:cubicBezTo>
                  <a:cubicBezTo>
                    <a:pt x="636" y="129"/>
                    <a:pt x="634" y="130"/>
                    <a:pt x="632" y="132"/>
                  </a:cubicBezTo>
                  <a:cubicBezTo>
                    <a:pt x="631" y="134"/>
                    <a:pt x="631" y="135"/>
                    <a:pt x="631" y="137"/>
                  </a:cubicBezTo>
                  <a:cubicBezTo>
                    <a:pt x="630" y="138"/>
                    <a:pt x="630" y="140"/>
                    <a:pt x="629" y="141"/>
                  </a:cubicBezTo>
                  <a:cubicBezTo>
                    <a:pt x="628" y="143"/>
                    <a:pt x="627" y="145"/>
                    <a:pt x="625" y="147"/>
                  </a:cubicBezTo>
                  <a:cubicBezTo>
                    <a:pt x="624" y="148"/>
                    <a:pt x="623" y="150"/>
                    <a:pt x="621" y="152"/>
                  </a:cubicBezTo>
                  <a:cubicBezTo>
                    <a:pt x="621" y="152"/>
                    <a:pt x="621" y="153"/>
                    <a:pt x="621" y="153"/>
                  </a:cubicBezTo>
                  <a:cubicBezTo>
                    <a:pt x="622" y="161"/>
                    <a:pt x="620" y="165"/>
                    <a:pt x="618" y="169"/>
                  </a:cubicBezTo>
                  <a:cubicBezTo>
                    <a:pt x="617" y="171"/>
                    <a:pt x="617" y="172"/>
                    <a:pt x="616" y="173"/>
                  </a:cubicBezTo>
                  <a:cubicBezTo>
                    <a:pt x="616" y="174"/>
                    <a:pt x="616" y="174"/>
                    <a:pt x="616" y="175"/>
                  </a:cubicBezTo>
                  <a:cubicBezTo>
                    <a:pt x="617" y="176"/>
                    <a:pt x="619" y="176"/>
                    <a:pt x="622" y="176"/>
                  </a:cubicBezTo>
                  <a:cubicBezTo>
                    <a:pt x="623" y="176"/>
                    <a:pt x="623" y="176"/>
                    <a:pt x="623" y="176"/>
                  </a:cubicBezTo>
                  <a:cubicBezTo>
                    <a:pt x="624" y="176"/>
                    <a:pt x="625" y="176"/>
                    <a:pt x="626" y="176"/>
                  </a:cubicBezTo>
                  <a:cubicBezTo>
                    <a:pt x="629" y="181"/>
                    <a:pt x="631" y="183"/>
                    <a:pt x="633" y="183"/>
                  </a:cubicBezTo>
                  <a:cubicBezTo>
                    <a:pt x="635" y="183"/>
                    <a:pt x="636" y="182"/>
                    <a:pt x="637" y="181"/>
                  </a:cubicBezTo>
                  <a:cubicBezTo>
                    <a:pt x="638" y="180"/>
                    <a:pt x="640" y="179"/>
                    <a:pt x="642" y="179"/>
                  </a:cubicBezTo>
                  <a:cubicBezTo>
                    <a:pt x="643" y="179"/>
                    <a:pt x="644" y="179"/>
                    <a:pt x="645" y="180"/>
                  </a:cubicBezTo>
                  <a:cubicBezTo>
                    <a:pt x="646" y="180"/>
                    <a:pt x="647" y="180"/>
                    <a:pt x="648" y="181"/>
                  </a:cubicBezTo>
                  <a:cubicBezTo>
                    <a:pt x="649" y="182"/>
                    <a:pt x="649" y="183"/>
                    <a:pt x="650" y="184"/>
                  </a:cubicBezTo>
                  <a:cubicBezTo>
                    <a:pt x="651" y="185"/>
                    <a:pt x="651" y="187"/>
                    <a:pt x="653" y="188"/>
                  </a:cubicBezTo>
                  <a:cubicBezTo>
                    <a:pt x="653" y="188"/>
                    <a:pt x="653" y="188"/>
                    <a:pt x="653" y="188"/>
                  </a:cubicBezTo>
                  <a:cubicBezTo>
                    <a:pt x="658" y="189"/>
                    <a:pt x="659" y="191"/>
                    <a:pt x="659" y="194"/>
                  </a:cubicBezTo>
                  <a:cubicBezTo>
                    <a:pt x="659" y="195"/>
                    <a:pt x="659" y="196"/>
                    <a:pt x="660" y="197"/>
                  </a:cubicBezTo>
                  <a:cubicBezTo>
                    <a:pt x="660" y="198"/>
                    <a:pt x="660" y="198"/>
                    <a:pt x="660" y="198"/>
                  </a:cubicBezTo>
                  <a:cubicBezTo>
                    <a:pt x="671" y="205"/>
                    <a:pt x="672" y="206"/>
                    <a:pt x="669" y="213"/>
                  </a:cubicBezTo>
                  <a:cubicBezTo>
                    <a:pt x="669" y="213"/>
                    <a:pt x="669" y="213"/>
                    <a:pt x="669" y="214"/>
                  </a:cubicBezTo>
                  <a:cubicBezTo>
                    <a:pt x="669" y="217"/>
                    <a:pt x="670" y="220"/>
                    <a:pt x="670" y="221"/>
                  </a:cubicBezTo>
                  <a:cubicBezTo>
                    <a:pt x="670" y="224"/>
                    <a:pt x="670" y="224"/>
                    <a:pt x="667" y="227"/>
                  </a:cubicBezTo>
                  <a:cubicBezTo>
                    <a:pt x="667" y="227"/>
                    <a:pt x="667" y="227"/>
                    <a:pt x="667" y="227"/>
                  </a:cubicBezTo>
                  <a:cubicBezTo>
                    <a:pt x="666" y="228"/>
                    <a:pt x="666" y="229"/>
                    <a:pt x="666" y="230"/>
                  </a:cubicBezTo>
                  <a:cubicBezTo>
                    <a:pt x="666" y="231"/>
                    <a:pt x="666" y="232"/>
                    <a:pt x="665" y="232"/>
                  </a:cubicBezTo>
                  <a:cubicBezTo>
                    <a:pt x="659" y="233"/>
                    <a:pt x="657" y="235"/>
                    <a:pt x="657" y="242"/>
                  </a:cubicBezTo>
                  <a:cubicBezTo>
                    <a:pt x="655" y="247"/>
                    <a:pt x="654" y="251"/>
                    <a:pt x="655" y="253"/>
                  </a:cubicBezTo>
                  <a:cubicBezTo>
                    <a:pt x="656" y="257"/>
                    <a:pt x="661" y="258"/>
                    <a:pt x="670" y="261"/>
                  </a:cubicBezTo>
                  <a:cubicBezTo>
                    <a:pt x="670" y="261"/>
                    <a:pt x="671" y="263"/>
                    <a:pt x="671" y="269"/>
                  </a:cubicBezTo>
                  <a:cubicBezTo>
                    <a:pt x="671" y="269"/>
                    <a:pt x="671" y="270"/>
                    <a:pt x="672" y="270"/>
                  </a:cubicBezTo>
                  <a:cubicBezTo>
                    <a:pt x="673" y="271"/>
                    <a:pt x="679" y="278"/>
                    <a:pt x="678" y="282"/>
                  </a:cubicBezTo>
                  <a:cubicBezTo>
                    <a:pt x="678" y="283"/>
                    <a:pt x="678" y="283"/>
                    <a:pt x="678" y="283"/>
                  </a:cubicBezTo>
                  <a:cubicBezTo>
                    <a:pt x="676" y="282"/>
                    <a:pt x="675" y="280"/>
                    <a:pt x="673" y="277"/>
                  </a:cubicBezTo>
                  <a:cubicBezTo>
                    <a:pt x="671" y="273"/>
                    <a:pt x="670" y="269"/>
                    <a:pt x="666" y="266"/>
                  </a:cubicBezTo>
                  <a:cubicBezTo>
                    <a:pt x="663" y="263"/>
                    <a:pt x="658" y="262"/>
                    <a:pt x="654" y="260"/>
                  </a:cubicBezTo>
                  <a:cubicBezTo>
                    <a:pt x="652" y="260"/>
                    <a:pt x="650" y="259"/>
                    <a:pt x="649" y="258"/>
                  </a:cubicBezTo>
                  <a:cubicBezTo>
                    <a:pt x="646" y="254"/>
                    <a:pt x="646" y="245"/>
                    <a:pt x="649" y="240"/>
                  </a:cubicBezTo>
                  <a:cubicBezTo>
                    <a:pt x="649" y="240"/>
                    <a:pt x="650" y="240"/>
                    <a:pt x="650" y="240"/>
                  </a:cubicBezTo>
                  <a:cubicBezTo>
                    <a:pt x="650" y="239"/>
                    <a:pt x="651" y="239"/>
                    <a:pt x="651" y="238"/>
                  </a:cubicBezTo>
                  <a:cubicBezTo>
                    <a:pt x="652" y="238"/>
                    <a:pt x="652" y="238"/>
                    <a:pt x="652" y="238"/>
                  </a:cubicBezTo>
                  <a:cubicBezTo>
                    <a:pt x="660" y="228"/>
                    <a:pt x="660" y="226"/>
                    <a:pt x="656" y="210"/>
                  </a:cubicBezTo>
                  <a:cubicBezTo>
                    <a:pt x="655" y="206"/>
                    <a:pt x="655" y="203"/>
                    <a:pt x="655" y="201"/>
                  </a:cubicBezTo>
                  <a:cubicBezTo>
                    <a:pt x="655" y="196"/>
                    <a:pt x="655" y="194"/>
                    <a:pt x="648" y="194"/>
                  </a:cubicBezTo>
                  <a:cubicBezTo>
                    <a:pt x="648" y="194"/>
                    <a:pt x="647" y="194"/>
                    <a:pt x="645" y="194"/>
                  </a:cubicBezTo>
                  <a:cubicBezTo>
                    <a:pt x="644" y="194"/>
                    <a:pt x="642" y="193"/>
                    <a:pt x="639" y="193"/>
                  </a:cubicBezTo>
                  <a:cubicBezTo>
                    <a:pt x="636" y="193"/>
                    <a:pt x="632" y="193"/>
                    <a:pt x="629" y="192"/>
                  </a:cubicBezTo>
                  <a:cubicBezTo>
                    <a:pt x="628" y="192"/>
                    <a:pt x="627" y="191"/>
                    <a:pt x="627" y="191"/>
                  </a:cubicBezTo>
                  <a:cubicBezTo>
                    <a:pt x="622" y="191"/>
                    <a:pt x="621" y="195"/>
                    <a:pt x="620" y="197"/>
                  </a:cubicBezTo>
                  <a:cubicBezTo>
                    <a:pt x="620" y="198"/>
                    <a:pt x="620" y="199"/>
                    <a:pt x="620" y="199"/>
                  </a:cubicBezTo>
                  <a:cubicBezTo>
                    <a:pt x="619" y="199"/>
                    <a:pt x="619" y="200"/>
                    <a:pt x="618" y="200"/>
                  </a:cubicBezTo>
                  <a:cubicBezTo>
                    <a:pt x="616" y="201"/>
                    <a:pt x="614" y="202"/>
                    <a:pt x="614" y="206"/>
                  </a:cubicBezTo>
                  <a:cubicBezTo>
                    <a:pt x="614" y="207"/>
                    <a:pt x="614" y="208"/>
                    <a:pt x="614" y="210"/>
                  </a:cubicBezTo>
                  <a:cubicBezTo>
                    <a:pt x="616" y="217"/>
                    <a:pt x="617" y="223"/>
                    <a:pt x="614" y="230"/>
                  </a:cubicBezTo>
                  <a:cubicBezTo>
                    <a:pt x="611" y="232"/>
                    <a:pt x="609" y="234"/>
                    <a:pt x="606" y="235"/>
                  </a:cubicBezTo>
                  <a:cubicBezTo>
                    <a:pt x="603" y="237"/>
                    <a:pt x="600" y="238"/>
                    <a:pt x="597" y="240"/>
                  </a:cubicBezTo>
                  <a:cubicBezTo>
                    <a:pt x="595" y="242"/>
                    <a:pt x="593" y="244"/>
                    <a:pt x="591" y="247"/>
                  </a:cubicBezTo>
                  <a:cubicBezTo>
                    <a:pt x="589" y="251"/>
                    <a:pt x="585" y="256"/>
                    <a:pt x="580" y="259"/>
                  </a:cubicBezTo>
                  <a:cubicBezTo>
                    <a:pt x="555" y="265"/>
                    <a:pt x="550" y="269"/>
                    <a:pt x="547" y="272"/>
                  </a:cubicBezTo>
                  <a:cubicBezTo>
                    <a:pt x="545" y="274"/>
                    <a:pt x="544" y="274"/>
                    <a:pt x="540" y="275"/>
                  </a:cubicBezTo>
                  <a:cubicBezTo>
                    <a:pt x="535" y="270"/>
                    <a:pt x="530" y="269"/>
                    <a:pt x="525" y="267"/>
                  </a:cubicBezTo>
                  <a:cubicBezTo>
                    <a:pt x="523" y="266"/>
                    <a:pt x="520" y="266"/>
                    <a:pt x="518" y="265"/>
                  </a:cubicBezTo>
                  <a:cubicBezTo>
                    <a:pt x="504" y="252"/>
                    <a:pt x="502" y="244"/>
                    <a:pt x="503" y="238"/>
                  </a:cubicBezTo>
                  <a:cubicBezTo>
                    <a:pt x="505" y="238"/>
                    <a:pt x="507" y="242"/>
                    <a:pt x="508" y="245"/>
                  </a:cubicBezTo>
                  <a:cubicBezTo>
                    <a:pt x="509" y="248"/>
                    <a:pt x="511" y="250"/>
                    <a:pt x="512" y="251"/>
                  </a:cubicBezTo>
                  <a:cubicBezTo>
                    <a:pt x="513" y="251"/>
                    <a:pt x="513" y="251"/>
                    <a:pt x="513" y="251"/>
                  </a:cubicBezTo>
                  <a:cubicBezTo>
                    <a:pt x="514" y="251"/>
                    <a:pt x="514" y="251"/>
                    <a:pt x="515" y="251"/>
                  </a:cubicBezTo>
                  <a:cubicBezTo>
                    <a:pt x="516" y="250"/>
                    <a:pt x="516" y="248"/>
                    <a:pt x="516" y="245"/>
                  </a:cubicBezTo>
                  <a:cubicBezTo>
                    <a:pt x="516" y="244"/>
                    <a:pt x="516" y="242"/>
                    <a:pt x="516" y="242"/>
                  </a:cubicBezTo>
                  <a:cubicBezTo>
                    <a:pt x="516" y="242"/>
                    <a:pt x="516" y="242"/>
                    <a:pt x="516" y="242"/>
                  </a:cubicBezTo>
                  <a:cubicBezTo>
                    <a:pt x="518" y="243"/>
                    <a:pt x="519" y="247"/>
                    <a:pt x="519" y="251"/>
                  </a:cubicBezTo>
                  <a:cubicBezTo>
                    <a:pt x="520" y="253"/>
                    <a:pt x="520" y="254"/>
                    <a:pt x="520" y="255"/>
                  </a:cubicBezTo>
                  <a:cubicBezTo>
                    <a:pt x="523" y="258"/>
                    <a:pt x="529" y="258"/>
                    <a:pt x="531" y="258"/>
                  </a:cubicBezTo>
                  <a:cubicBezTo>
                    <a:pt x="534" y="258"/>
                    <a:pt x="539" y="257"/>
                    <a:pt x="541" y="255"/>
                  </a:cubicBezTo>
                  <a:cubicBezTo>
                    <a:pt x="542" y="255"/>
                    <a:pt x="542" y="255"/>
                    <a:pt x="542" y="255"/>
                  </a:cubicBezTo>
                  <a:cubicBezTo>
                    <a:pt x="542" y="254"/>
                    <a:pt x="542" y="253"/>
                    <a:pt x="542" y="252"/>
                  </a:cubicBezTo>
                  <a:cubicBezTo>
                    <a:pt x="543" y="250"/>
                    <a:pt x="543" y="248"/>
                    <a:pt x="544" y="248"/>
                  </a:cubicBezTo>
                  <a:cubicBezTo>
                    <a:pt x="560" y="247"/>
                    <a:pt x="562" y="246"/>
                    <a:pt x="566" y="239"/>
                  </a:cubicBezTo>
                  <a:cubicBezTo>
                    <a:pt x="567" y="236"/>
                    <a:pt x="569" y="233"/>
                    <a:pt x="573" y="228"/>
                  </a:cubicBezTo>
                  <a:cubicBezTo>
                    <a:pt x="573" y="228"/>
                    <a:pt x="574" y="228"/>
                    <a:pt x="574" y="228"/>
                  </a:cubicBezTo>
                  <a:cubicBezTo>
                    <a:pt x="575" y="228"/>
                    <a:pt x="576" y="228"/>
                    <a:pt x="577" y="228"/>
                  </a:cubicBezTo>
                  <a:cubicBezTo>
                    <a:pt x="579" y="228"/>
                    <a:pt x="580" y="228"/>
                    <a:pt x="581" y="228"/>
                  </a:cubicBezTo>
                  <a:cubicBezTo>
                    <a:pt x="582" y="228"/>
                    <a:pt x="583" y="228"/>
                    <a:pt x="584" y="228"/>
                  </a:cubicBezTo>
                  <a:cubicBezTo>
                    <a:pt x="589" y="226"/>
                    <a:pt x="589" y="219"/>
                    <a:pt x="589" y="214"/>
                  </a:cubicBezTo>
                  <a:cubicBezTo>
                    <a:pt x="590" y="211"/>
                    <a:pt x="590" y="208"/>
                    <a:pt x="590" y="207"/>
                  </a:cubicBezTo>
                  <a:cubicBezTo>
                    <a:pt x="592" y="205"/>
                    <a:pt x="595" y="203"/>
                    <a:pt x="599" y="201"/>
                  </a:cubicBezTo>
                  <a:cubicBezTo>
                    <a:pt x="603" y="200"/>
                    <a:pt x="605" y="198"/>
                    <a:pt x="606" y="196"/>
                  </a:cubicBezTo>
                  <a:cubicBezTo>
                    <a:pt x="607" y="194"/>
                    <a:pt x="605" y="191"/>
                    <a:pt x="603" y="187"/>
                  </a:cubicBezTo>
                  <a:cubicBezTo>
                    <a:pt x="602" y="185"/>
                    <a:pt x="601" y="183"/>
                    <a:pt x="600" y="180"/>
                  </a:cubicBezTo>
                  <a:cubicBezTo>
                    <a:pt x="600" y="178"/>
                    <a:pt x="600" y="177"/>
                    <a:pt x="600" y="175"/>
                  </a:cubicBezTo>
                  <a:cubicBezTo>
                    <a:pt x="600" y="167"/>
                    <a:pt x="600" y="165"/>
                    <a:pt x="606" y="157"/>
                  </a:cubicBezTo>
                  <a:cubicBezTo>
                    <a:pt x="607" y="155"/>
                    <a:pt x="607" y="154"/>
                    <a:pt x="608" y="152"/>
                  </a:cubicBezTo>
                  <a:cubicBezTo>
                    <a:pt x="609" y="147"/>
                    <a:pt x="610" y="141"/>
                    <a:pt x="616" y="136"/>
                  </a:cubicBezTo>
                  <a:cubicBezTo>
                    <a:pt x="619" y="134"/>
                    <a:pt x="619" y="131"/>
                    <a:pt x="619" y="127"/>
                  </a:cubicBezTo>
                  <a:cubicBezTo>
                    <a:pt x="619" y="124"/>
                    <a:pt x="619" y="122"/>
                    <a:pt x="620" y="119"/>
                  </a:cubicBezTo>
                  <a:cubicBezTo>
                    <a:pt x="621" y="117"/>
                    <a:pt x="623" y="117"/>
                    <a:pt x="624" y="116"/>
                  </a:cubicBezTo>
                  <a:cubicBezTo>
                    <a:pt x="628" y="114"/>
                    <a:pt x="631" y="112"/>
                    <a:pt x="634" y="95"/>
                  </a:cubicBezTo>
                  <a:cubicBezTo>
                    <a:pt x="633" y="90"/>
                    <a:pt x="633" y="88"/>
                    <a:pt x="632" y="85"/>
                  </a:cubicBezTo>
                  <a:cubicBezTo>
                    <a:pt x="631" y="83"/>
                    <a:pt x="630" y="81"/>
                    <a:pt x="629" y="77"/>
                  </a:cubicBezTo>
                  <a:cubicBezTo>
                    <a:pt x="629" y="72"/>
                    <a:pt x="633" y="71"/>
                    <a:pt x="637" y="70"/>
                  </a:cubicBezTo>
                  <a:cubicBezTo>
                    <a:pt x="638" y="69"/>
                    <a:pt x="640" y="69"/>
                    <a:pt x="641" y="68"/>
                  </a:cubicBezTo>
                  <a:cubicBezTo>
                    <a:pt x="641" y="68"/>
                    <a:pt x="641" y="68"/>
                    <a:pt x="642" y="68"/>
                  </a:cubicBezTo>
                  <a:cubicBezTo>
                    <a:pt x="644" y="63"/>
                    <a:pt x="646" y="60"/>
                    <a:pt x="649" y="56"/>
                  </a:cubicBezTo>
                  <a:cubicBezTo>
                    <a:pt x="649" y="56"/>
                    <a:pt x="649" y="56"/>
                    <a:pt x="649" y="56"/>
                  </a:cubicBezTo>
                  <a:cubicBezTo>
                    <a:pt x="651" y="54"/>
                    <a:pt x="651" y="54"/>
                    <a:pt x="651" y="54"/>
                  </a:cubicBezTo>
                  <a:cubicBezTo>
                    <a:pt x="657" y="47"/>
                    <a:pt x="663" y="40"/>
                    <a:pt x="662" y="24"/>
                  </a:cubicBezTo>
                  <a:cubicBezTo>
                    <a:pt x="660" y="16"/>
                    <a:pt x="656" y="12"/>
                    <a:pt x="649" y="9"/>
                  </a:cubicBezTo>
                  <a:cubicBezTo>
                    <a:pt x="646" y="8"/>
                    <a:pt x="642" y="8"/>
                    <a:pt x="636" y="7"/>
                  </a:cubicBezTo>
                  <a:cubicBezTo>
                    <a:pt x="636" y="6"/>
                    <a:pt x="636" y="5"/>
                    <a:pt x="635" y="4"/>
                  </a:cubicBezTo>
                  <a:cubicBezTo>
                    <a:pt x="635" y="2"/>
                    <a:pt x="634" y="0"/>
                    <a:pt x="631" y="0"/>
                  </a:cubicBezTo>
                  <a:cubicBezTo>
                    <a:pt x="631" y="0"/>
                    <a:pt x="631" y="0"/>
                    <a:pt x="631" y="0"/>
                  </a:cubicBezTo>
                  <a:cubicBezTo>
                    <a:pt x="631" y="0"/>
                    <a:pt x="630" y="0"/>
                    <a:pt x="630" y="0"/>
                  </a:cubicBezTo>
                  <a:cubicBezTo>
                    <a:pt x="627" y="2"/>
                    <a:pt x="623" y="5"/>
                    <a:pt x="620" y="7"/>
                  </a:cubicBezTo>
                  <a:cubicBezTo>
                    <a:pt x="618" y="9"/>
                    <a:pt x="615" y="11"/>
                    <a:pt x="614" y="12"/>
                  </a:cubicBezTo>
                  <a:cubicBezTo>
                    <a:pt x="614" y="12"/>
                    <a:pt x="614" y="12"/>
                    <a:pt x="614" y="13"/>
                  </a:cubicBezTo>
                  <a:cubicBezTo>
                    <a:pt x="613" y="18"/>
                    <a:pt x="609" y="21"/>
                    <a:pt x="604" y="25"/>
                  </a:cubicBezTo>
                  <a:cubicBezTo>
                    <a:pt x="602" y="27"/>
                    <a:pt x="599" y="30"/>
                    <a:pt x="597" y="32"/>
                  </a:cubicBezTo>
                  <a:cubicBezTo>
                    <a:pt x="585" y="47"/>
                    <a:pt x="574" y="49"/>
                    <a:pt x="560" y="51"/>
                  </a:cubicBezTo>
                  <a:cubicBezTo>
                    <a:pt x="556" y="52"/>
                    <a:pt x="556" y="52"/>
                    <a:pt x="556" y="52"/>
                  </a:cubicBezTo>
                  <a:cubicBezTo>
                    <a:pt x="555" y="52"/>
                    <a:pt x="553" y="53"/>
                    <a:pt x="553" y="54"/>
                  </a:cubicBezTo>
                  <a:cubicBezTo>
                    <a:pt x="553" y="55"/>
                    <a:pt x="554" y="57"/>
                    <a:pt x="555" y="58"/>
                  </a:cubicBezTo>
                  <a:cubicBezTo>
                    <a:pt x="556" y="59"/>
                    <a:pt x="557" y="60"/>
                    <a:pt x="557" y="60"/>
                  </a:cubicBezTo>
                  <a:cubicBezTo>
                    <a:pt x="554" y="62"/>
                    <a:pt x="552" y="63"/>
                    <a:pt x="552" y="65"/>
                  </a:cubicBezTo>
                  <a:cubicBezTo>
                    <a:pt x="551" y="66"/>
                    <a:pt x="553" y="68"/>
                    <a:pt x="554" y="69"/>
                  </a:cubicBezTo>
                  <a:cubicBezTo>
                    <a:pt x="555" y="71"/>
                    <a:pt x="556" y="72"/>
                    <a:pt x="556" y="73"/>
                  </a:cubicBezTo>
                  <a:cubicBezTo>
                    <a:pt x="556" y="74"/>
                    <a:pt x="554" y="74"/>
                    <a:pt x="554" y="75"/>
                  </a:cubicBezTo>
                  <a:cubicBezTo>
                    <a:pt x="552" y="76"/>
                    <a:pt x="551" y="77"/>
                    <a:pt x="550" y="79"/>
                  </a:cubicBezTo>
                  <a:cubicBezTo>
                    <a:pt x="548" y="81"/>
                    <a:pt x="548" y="84"/>
                    <a:pt x="548" y="86"/>
                  </a:cubicBezTo>
                  <a:cubicBezTo>
                    <a:pt x="548" y="88"/>
                    <a:pt x="547" y="89"/>
                    <a:pt x="547" y="90"/>
                  </a:cubicBezTo>
                  <a:cubicBezTo>
                    <a:pt x="543" y="94"/>
                    <a:pt x="539" y="96"/>
                    <a:pt x="536" y="98"/>
                  </a:cubicBezTo>
                  <a:cubicBezTo>
                    <a:pt x="533" y="100"/>
                    <a:pt x="530" y="101"/>
                    <a:pt x="531" y="103"/>
                  </a:cubicBezTo>
                  <a:cubicBezTo>
                    <a:pt x="530" y="105"/>
                    <a:pt x="531" y="108"/>
                    <a:pt x="534" y="111"/>
                  </a:cubicBezTo>
                  <a:cubicBezTo>
                    <a:pt x="534" y="112"/>
                    <a:pt x="535" y="114"/>
                    <a:pt x="536" y="115"/>
                  </a:cubicBezTo>
                  <a:cubicBezTo>
                    <a:pt x="536" y="116"/>
                    <a:pt x="536" y="117"/>
                    <a:pt x="536" y="118"/>
                  </a:cubicBezTo>
                  <a:cubicBezTo>
                    <a:pt x="537" y="122"/>
                    <a:pt x="537" y="122"/>
                    <a:pt x="543" y="124"/>
                  </a:cubicBezTo>
                  <a:cubicBezTo>
                    <a:pt x="543" y="124"/>
                    <a:pt x="543" y="124"/>
                    <a:pt x="543" y="124"/>
                  </a:cubicBezTo>
                  <a:cubicBezTo>
                    <a:pt x="544" y="125"/>
                    <a:pt x="542" y="127"/>
                    <a:pt x="540" y="130"/>
                  </a:cubicBezTo>
                  <a:cubicBezTo>
                    <a:pt x="538" y="131"/>
                    <a:pt x="536" y="133"/>
                    <a:pt x="536" y="135"/>
                  </a:cubicBezTo>
                  <a:cubicBezTo>
                    <a:pt x="536" y="142"/>
                    <a:pt x="536" y="145"/>
                    <a:pt x="539" y="151"/>
                  </a:cubicBezTo>
                  <a:cubicBezTo>
                    <a:pt x="539" y="153"/>
                    <a:pt x="539" y="154"/>
                    <a:pt x="540" y="155"/>
                  </a:cubicBezTo>
                  <a:cubicBezTo>
                    <a:pt x="540" y="161"/>
                    <a:pt x="540" y="161"/>
                    <a:pt x="534" y="164"/>
                  </a:cubicBezTo>
                  <a:cubicBezTo>
                    <a:pt x="533" y="165"/>
                    <a:pt x="532" y="165"/>
                    <a:pt x="531" y="166"/>
                  </a:cubicBezTo>
                  <a:cubicBezTo>
                    <a:pt x="529" y="166"/>
                    <a:pt x="528" y="167"/>
                    <a:pt x="527" y="168"/>
                  </a:cubicBezTo>
                  <a:cubicBezTo>
                    <a:pt x="525" y="170"/>
                    <a:pt x="524" y="171"/>
                    <a:pt x="522" y="171"/>
                  </a:cubicBezTo>
                  <a:cubicBezTo>
                    <a:pt x="521" y="171"/>
                    <a:pt x="520" y="171"/>
                    <a:pt x="520" y="171"/>
                  </a:cubicBezTo>
                  <a:cubicBezTo>
                    <a:pt x="520" y="170"/>
                    <a:pt x="520" y="170"/>
                    <a:pt x="521" y="169"/>
                  </a:cubicBezTo>
                  <a:cubicBezTo>
                    <a:pt x="521" y="168"/>
                    <a:pt x="522" y="167"/>
                    <a:pt x="522" y="165"/>
                  </a:cubicBezTo>
                  <a:cubicBezTo>
                    <a:pt x="521" y="164"/>
                    <a:pt x="520" y="163"/>
                    <a:pt x="518" y="162"/>
                  </a:cubicBezTo>
                  <a:cubicBezTo>
                    <a:pt x="517" y="162"/>
                    <a:pt x="517" y="161"/>
                    <a:pt x="516" y="160"/>
                  </a:cubicBezTo>
                  <a:cubicBezTo>
                    <a:pt x="516" y="159"/>
                    <a:pt x="516" y="158"/>
                    <a:pt x="517" y="157"/>
                  </a:cubicBezTo>
                  <a:cubicBezTo>
                    <a:pt x="518" y="155"/>
                    <a:pt x="518" y="154"/>
                    <a:pt x="518" y="152"/>
                  </a:cubicBezTo>
                  <a:cubicBezTo>
                    <a:pt x="517" y="150"/>
                    <a:pt x="516" y="149"/>
                    <a:pt x="515" y="148"/>
                  </a:cubicBezTo>
                  <a:cubicBezTo>
                    <a:pt x="514" y="146"/>
                    <a:pt x="513" y="145"/>
                    <a:pt x="513" y="144"/>
                  </a:cubicBezTo>
                  <a:cubicBezTo>
                    <a:pt x="513" y="141"/>
                    <a:pt x="510" y="136"/>
                    <a:pt x="503" y="128"/>
                  </a:cubicBezTo>
                  <a:cubicBezTo>
                    <a:pt x="503" y="127"/>
                    <a:pt x="502" y="126"/>
                    <a:pt x="502" y="125"/>
                  </a:cubicBezTo>
                  <a:cubicBezTo>
                    <a:pt x="502" y="125"/>
                    <a:pt x="501" y="125"/>
                    <a:pt x="500" y="125"/>
                  </a:cubicBezTo>
                  <a:cubicBezTo>
                    <a:pt x="498" y="125"/>
                    <a:pt x="497" y="125"/>
                    <a:pt x="496" y="125"/>
                  </a:cubicBezTo>
                  <a:cubicBezTo>
                    <a:pt x="495" y="131"/>
                    <a:pt x="493" y="136"/>
                    <a:pt x="489" y="140"/>
                  </a:cubicBezTo>
                  <a:cubicBezTo>
                    <a:pt x="489" y="140"/>
                    <a:pt x="489" y="140"/>
                    <a:pt x="489" y="140"/>
                  </a:cubicBezTo>
                  <a:cubicBezTo>
                    <a:pt x="487" y="142"/>
                    <a:pt x="486" y="143"/>
                    <a:pt x="485" y="144"/>
                  </a:cubicBezTo>
                  <a:cubicBezTo>
                    <a:pt x="482" y="147"/>
                    <a:pt x="480" y="149"/>
                    <a:pt x="479" y="152"/>
                  </a:cubicBezTo>
                  <a:cubicBezTo>
                    <a:pt x="478" y="154"/>
                    <a:pt x="480" y="157"/>
                    <a:pt x="482" y="160"/>
                  </a:cubicBezTo>
                  <a:cubicBezTo>
                    <a:pt x="485" y="164"/>
                    <a:pt x="488" y="169"/>
                    <a:pt x="487" y="176"/>
                  </a:cubicBezTo>
                  <a:cubicBezTo>
                    <a:pt x="487" y="177"/>
                    <a:pt x="487" y="177"/>
                    <a:pt x="487" y="178"/>
                  </a:cubicBezTo>
                  <a:cubicBezTo>
                    <a:pt x="485" y="180"/>
                    <a:pt x="482" y="181"/>
                    <a:pt x="479" y="180"/>
                  </a:cubicBezTo>
                  <a:cubicBezTo>
                    <a:pt x="479" y="182"/>
                    <a:pt x="479" y="184"/>
                    <a:pt x="476" y="186"/>
                  </a:cubicBezTo>
                  <a:cubicBezTo>
                    <a:pt x="474" y="188"/>
                    <a:pt x="470" y="188"/>
                    <a:pt x="466" y="188"/>
                  </a:cubicBezTo>
                  <a:cubicBezTo>
                    <a:pt x="463" y="188"/>
                    <a:pt x="459" y="188"/>
                    <a:pt x="455" y="190"/>
                  </a:cubicBezTo>
                  <a:cubicBezTo>
                    <a:pt x="454" y="190"/>
                    <a:pt x="453" y="191"/>
                    <a:pt x="451" y="193"/>
                  </a:cubicBezTo>
                  <a:cubicBezTo>
                    <a:pt x="448" y="196"/>
                    <a:pt x="445" y="199"/>
                    <a:pt x="439" y="200"/>
                  </a:cubicBezTo>
                  <a:cubicBezTo>
                    <a:pt x="439" y="200"/>
                    <a:pt x="439" y="200"/>
                    <a:pt x="439" y="200"/>
                  </a:cubicBezTo>
                  <a:cubicBezTo>
                    <a:pt x="436" y="200"/>
                    <a:pt x="433" y="199"/>
                    <a:pt x="430" y="198"/>
                  </a:cubicBezTo>
                  <a:cubicBezTo>
                    <a:pt x="424" y="196"/>
                    <a:pt x="418" y="195"/>
                    <a:pt x="414" y="196"/>
                  </a:cubicBezTo>
                  <a:cubicBezTo>
                    <a:pt x="406" y="197"/>
                    <a:pt x="403" y="201"/>
                    <a:pt x="400" y="205"/>
                  </a:cubicBezTo>
                  <a:cubicBezTo>
                    <a:pt x="398" y="208"/>
                    <a:pt x="395" y="211"/>
                    <a:pt x="391" y="213"/>
                  </a:cubicBezTo>
                  <a:cubicBezTo>
                    <a:pt x="389" y="214"/>
                    <a:pt x="387" y="214"/>
                    <a:pt x="385" y="214"/>
                  </a:cubicBezTo>
                  <a:cubicBezTo>
                    <a:pt x="383" y="214"/>
                    <a:pt x="380" y="214"/>
                    <a:pt x="378" y="213"/>
                  </a:cubicBezTo>
                  <a:cubicBezTo>
                    <a:pt x="377" y="213"/>
                    <a:pt x="376" y="213"/>
                    <a:pt x="375" y="213"/>
                  </a:cubicBezTo>
                  <a:cubicBezTo>
                    <a:pt x="374" y="213"/>
                    <a:pt x="371" y="213"/>
                    <a:pt x="370" y="214"/>
                  </a:cubicBezTo>
                  <a:cubicBezTo>
                    <a:pt x="363" y="216"/>
                    <a:pt x="358" y="219"/>
                    <a:pt x="354" y="223"/>
                  </a:cubicBezTo>
                  <a:cubicBezTo>
                    <a:pt x="348" y="227"/>
                    <a:pt x="343" y="232"/>
                    <a:pt x="334" y="233"/>
                  </a:cubicBezTo>
                  <a:cubicBezTo>
                    <a:pt x="333" y="234"/>
                    <a:pt x="332" y="233"/>
                    <a:pt x="331" y="233"/>
                  </a:cubicBezTo>
                  <a:cubicBezTo>
                    <a:pt x="328" y="230"/>
                    <a:pt x="328" y="225"/>
                    <a:pt x="328" y="221"/>
                  </a:cubicBezTo>
                  <a:cubicBezTo>
                    <a:pt x="327" y="220"/>
                    <a:pt x="327" y="217"/>
                    <a:pt x="327" y="216"/>
                  </a:cubicBezTo>
                  <a:cubicBezTo>
                    <a:pt x="327" y="216"/>
                    <a:pt x="327" y="216"/>
                    <a:pt x="327" y="216"/>
                  </a:cubicBezTo>
                  <a:cubicBezTo>
                    <a:pt x="325" y="216"/>
                    <a:pt x="322" y="219"/>
                    <a:pt x="319" y="223"/>
                  </a:cubicBezTo>
                  <a:cubicBezTo>
                    <a:pt x="319" y="228"/>
                    <a:pt x="316" y="231"/>
                    <a:pt x="306" y="233"/>
                  </a:cubicBezTo>
                  <a:cubicBezTo>
                    <a:pt x="306" y="234"/>
                    <a:pt x="306" y="235"/>
                    <a:pt x="306" y="236"/>
                  </a:cubicBezTo>
                  <a:cubicBezTo>
                    <a:pt x="305" y="242"/>
                    <a:pt x="305" y="249"/>
                    <a:pt x="301" y="254"/>
                  </a:cubicBezTo>
                  <a:cubicBezTo>
                    <a:pt x="297" y="260"/>
                    <a:pt x="291" y="265"/>
                    <a:pt x="284" y="270"/>
                  </a:cubicBezTo>
                  <a:cubicBezTo>
                    <a:pt x="282" y="272"/>
                    <a:pt x="279" y="275"/>
                    <a:pt x="277" y="277"/>
                  </a:cubicBezTo>
                  <a:cubicBezTo>
                    <a:pt x="273" y="283"/>
                    <a:pt x="270" y="288"/>
                    <a:pt x="267" y="291"/>
                  </a:cubicBezTo>
                  <a:cubicBezTo>
                    <a:pt x="263" y="297"/>
                    <a:pt x="262" y="299"/>
                    <a:pt x="263" y="302"/>
                  </a:cubicBezTo>
                  <a:cubicBezTo>
                    <a:pt x="263" y="303"/>
                    <a:pt x="263" y="303"/>
                    <a:pt x="263" y="304"/>
                  </a:cubicBezTo>
                  <a:cubicBezTo>
                    <a:pt x="262" y="312"/>
                    <a:pt x="254" y="320"/>
                    <a:pt x="244" y="323"/>
                  </a:cubicBezTo>
                  <a:cubicBezTo>
                    <a:pt x="244" y="323"/>
                    <a:pt x="244" y="323"/>
                    <a:pt x="244" y="323"/>
                  </a:cubicBezTo>
                  <a:cubicBezTo>
                    <a:pt x="243" y="323"/>
                    <a:pt x="242" y="323"/>
                    <a:pt x="241" y="324"/>
                  </a:cubicBezTo>
                  <a:cubicBezTo>
                    <a:pt x="241" y="324"/>
                    <a:pt x="241" y="324"/>
                    <a:pt x="240" y="324"/>
                  </a:cubicBezTo>
                  <a:cubicBezTo>
                    <a:pt x="233" y="337"/>
                    <a:pt x="231" y="339"/>
                    <a:pt x="228" y="341"/>
                  </a:cubicBezTo>
                  <a:cubicBezTo>
                    <a:pt x="227" y="342"/>
                    <a:pt x="227" y="343"/>
                    <a:pt x="225" y="345"/>
                  </a:cubicBezTo>
                  <a:cubicBezTo>
                    <a:pt x="222" y="348"/>
                    <a:pt x="221" y="351"/>
                    <a:pt x="220" y="354"/>
                  </a:cubicBezTo>
                  <a:cubicBezTo>
                    <a:pt x="220" y="356"/>
                    <a:pt x="219" y="359"/>
                    <a:pt x="218" y="361"/>
                  </a:cubicBezTo>
                  <a:cubicBezTo>
                    <a:pt x="217" y="361"/>
                    <a:pt x="217" y="362"/>
                    <a:pt x="217" y="362"/>
                  </a:cubicBezTo>
                  <a:cubicBezTo>
                    <a:pt x="214" y="364"/>
                    <a:pt x="210" y="367"/>
                    <a:pt x="206" y="370"/>
                  </a:cubicBezTo>
                  <a:cubicBezTo>
                    <a:pt x="199" y="376"/>
                    <a:pt x="191" y="382"/>
                    <a:pt x="189" y="385"/>
                  </a:cubicBezTo>
                  <a:cubicBezTo>
                    <a:pt x="189" y="385"/>
                    <a:pt x="189" y="386"/>
                    <a:pt x="189" y="386"/>
                  </a:cubicBezTo>
                  <a:cubicBezTo>
                    <a:pt x="186" y="389"/>
                    <a:pt x="183" y="389"/>
                    <a:pt x="180" y="390"/>
                  </a:cubicBezTo>
                  <a:cubicBezTo>
                    <a:pt x="177" y="390"/>
                    <a:pt x="174" y="391"/>
                    <a:pt x="169" y="397"/>
                  </a:cubicBezTo>
                  <a:cubicBezTo>
                    <a:pt x="164" y="402"/>
                    <a:pt x="166" y="404"/>
                    <a:pt x="168" y="406"/>
                  </a:cubicBezTo>
                  <a:cubicBezTo>
                    <a:pt x="169" y="408"/>
                    <a:pt x="172" y="411"/>
                    <a:pt x="171" y="415"/>
                  </a:cubicBezTo>
                  <a:cubicBezTo>
                    <a:pt x="171" y="415"/>
                    <a:pt x="170" y="416"/>
                    <a:pt x="170" y="416"/>
                  </a:cubicBezTo>
                  <a:cubicBezTo>
                    <a:pt x="169" y="417"/>
                    <a:pt x="169" y="418"/>
                    <a:pt x="168" y="419"/>
                  </a:cubicBezTo>
                  <a:cubicBezTo>
                    <a:pt x="166" y="421"/>
                    <a:pt x="165" y="423"/>
                    <a:pt x="164" y="425"/>
                  </a:cubicBezTo>
                  <a:cubicBezTo>
                    <a:pt x="164" y="425"/>
                    <a:pt x="164" y="425"/>
                    <a:pt x="164" y="425"/>
                  </a:cubicBezTo>
                  <a:cubicBezTo>
                    <a:pt x="164" y="426"/>
                    <a:pt x="164" y="427"/>
                    <a:pt x="164" y="428"/>
                  </a:cubicBezTo>
                  <a:cubicBezTo>
                    <a:pt x="165" y="431"/>
                    <a:pt x="166" y="436"/>
                    <a:pt x="163" y="440"/>
                  </a:cubicBezTo>
                  <a:cubicBezTo>
                    <a:pt x="162" y="440"/>
                    <a:pt x="162" y="440"/>
                    <a:pt x="162" y="440"/>
                  </a:cubicBezTo>
                  <a:cubicBezTo>
                    <a:pt x="157" y="445"/>
                    <a:pt x="152" y="445"/>
                    <a:pt x="148" y="445"/>
                  </a:cubicBezTo>
                  <a:cubicBezTo>
                    <a:pt x="147" y="445"/>
                    <a:pt x="146" y="445"/>
                    <a:pt x="144" y="445"/>
                  </a:cubicBezTo>
                  <a:cubicBezTo>
                    <a:pt x="143" y="445"/>
                    <a:pt x="143" y="445"/>
                    <a:pt x="142" y="445"/>
                  </a:cubicBezTo>
                  <a:cubicBezTo>
                    <a:pt x="140" y="445"/>
                    <a:pt x="139" y="445"/>
                    <a:pt x="139" y="445"/>
                  </a:cubicBezTo>
                  <a:cubicBezTo>
                    <a:pt x="139" y="445"/>
                    <a:pt x="139" y="446"/>
                    <a:pt x="139" y="446"/>
                  </a:cubicBezTo>
                  <a:cubicBezTo>
                    <a:pt x="137" y="447"/>
                    <a:pt x="137" y="448"/>
                    <a:pt x="137" y="451"/>
                  </a:cubicBezTo>
                  <a:cubicBezTo>
                    <a:pt x="138" y="454"/>
                    <a:pt x="138" y="458"/>
                    <a:pt x="133" y="462"/>
                  </a:cubicBezTo>
                  <a:cubicBezTo>
                    <a:pt x="133" y="462"/>
                    <a:pt x="133" y="462"/>
                    <a:pt x="133" y="462"/>
                  </a:cubicBezTo>
                  <a:cubicBezTo>
                    <a:pt x="129" y="464"/>
                    <a:pt x="127" y="465"/>
                    <a:pt x="124" y="465"/>
                  </a:cubicBezTo>
                  <a:cubicBezTo>
                    <a:pt x="119" y="465"/>
                    <a:pt x="116" y="461"/>
                    <a:pt x="114" y="458"/>
                  </a:cubicBezTo>
                  <a:cubicBezTo>
                    <a:pt x="113" y="456"/>
                    <a:pt x="112" y="454"/>
                    <a:pt x="110" y="454"/>
                  </a:cubicBezTo>
                  <a:cubicBezTo>
                    <a:pt x="105" y="455"/>
                    <a:pt x="104" y="459"/>
                    <a:pt x="103" y="466"/>
                  </a:cubicBezTo>
                  <a:cubicBezTo>
                    <a:pt x="103" y="471"/>
                    <a:pt x="102" y="478"/>
                    <a:pt x="95" y="480"/>
                  </a:cubicBezTo>
                  <a:cubicBezTo>
                    <a:pt x="94" y="480"/>
                    <a:pt x="93" y="480"/>
                    <a:pt x="92" y="480"/>
                  </a:cubicBezTo>
                  <a:cubicBezTo>
                    <a:pt x="85" y="480"/>
                    <a:pt x="82" y="476"/>
                    <a:pt x="80" y="474"/>
                  </a:cubicBezTo>
                  <a:cubicBezTo>
                    <a:pt x="79" y="472"/>
                    <a:pt x="78" y="471"/>
                    <a:pt x="77" y="471"/>
                  </a:cubicBezTo>
                  <a:cubicBezTo>
                    <a:pt x="75" y="473"/>
                    <a:pt x="74" y="476"/>
                    <a:pt x="72" y="479"/>
                  </a:cubicBezTo>
                  <a:cubicBezTo>
                    <a:pt x="71" y="483"/>
                    <a:pt x="69" y="487"/>
                    <a:pt x="65" y="490"/>
                  </a:cubicBezTo>
                  <a:cubicBezTo>
                    <a:pt x="67" y="500"/>
                    <a:pt x="70" y="501"/>
                    <a:pt x="73" y="502"/>
                  </a:cubicBezTo>
                  <a:cubicBezTo>
                    <a:pt x="74" y="502"/>
                    <a:pt x="76" y="503"/>
                    <a:pt x="78" y="504"/>
                  </a:cubicBezTo>
                  <a:cubicBezTo>
                    <a:pt x="79" y="506"/>
                    <a:pt x="82" y="508"/>
                    <a:pt x="84" y="511"/>
                  </a:cubicBezTo>
                  <a:cubicBezTo>
                    <a:pt x="87" y="514"/>
                    <a:pt x="91" y="518"/>
                    <a:pt x="95" y="521"/>
                  </a:cubicBezTo>
                  <a:cubicBezTo>
                    <a:pt x="95" y="522"/>
                    <a:pt x="96" y="523"/>
                    <a:pt x="95" y="524"/>
                  </a:cubicBezTo>
                  <a:cubicBezTo>
                    <a:pt x="95" y="525"/>
                    <a:pt x="96" y="526"/>
                    <a:pt x="96" y="526"/>
                  </a:cubicBezTo>
                  <a:cubicBezTo>
                    <a:pt x="96" y="528"/>
                    <a:pt x="96" y="530"/>
                    <a:pt x="95" y="532"/>
                  </a:cubicBezTo>
                  <a:cubicBezTo>
                    <a:pt x="94" y="535"/>
                    <a:pt x="91" y="535"/>
                    <a:pt x="89" y="536"/>
                  </a:cubicBezTo>
                  <a:cubicBezTo>
                    <a:pt x="88" y="536"/>
                    <a:pt x="87" y="536"/>
                    <a:pt x="87" y="536"/>
                  </a:cubicBezTo>
                  <a:cubicBezTo>
                    <a:pt x="87" y="536"/>
                    <a:pt x="87" y="536"/>
                    <a:pt x="87" y="537"/>
                  </a:cubicBezTo>
                  <a:cubicBezTo>
                    <a:pt x="87" y="537"/>
                    <a:pt x="87" y="537"/>
                    <a:pt x="87" y="537"/>
                  </a:cubicBezTo>
                  <a:cubicBezTo>
                    <a:pt x="87" y="538"/>
                    <a:pt x="87" y="538"/>
                    <a:pt x="87" y="538"/>
                  </a:cubicBezTo>
                  <a:cubicBezTo>
                    <a:pt x="87" y="538"/>
                    <a:pt x="88" y="539"/>
                    <a:pt x="88" y="539"/>
                  </a:cubicBezTo>
                  <a:cubicBezTo>
                    <a:pt x="90" y="541"/>
                    <a:pt x="94" y="543"/>
                    <a:pt x="92" y="549"/>
                  </a:cubicBezTo>
                  <a:cubicBezTo>
                    <a:pt x="92" y="549"/>
                    <a:pt x="92" y="549"/>
                    <a:pt x="92" y="549"/>
                  </a:cubicBezTo>
                  <a:cubicBezTo>
                    <a:pt x="89" y="552"/>
                    <a:pt x="87" y="554"/>
                    <a:pt x="84" y="554"/>
                  </a:cubicBezTo>
                  <a:cubicBezTo>
                    <a:pt x="82" y="554"/>
                    <a:pt x="80" y="553"/>
                    <a:pt x="79" y="552"/>
                  </a:cubicBezTo>
                  <a:cubicBezTo>
                    <a:pt x="78" y="551"/>
                    <a:pt x="77" y="551"/>
                    <a:pt x="76" y="551"/>
                  </a:cubicBezTo>
                  <a:cubicBezTo>
                    <a:pt x="76" y="551"/>
                    <a:pt x="76" y="551"/>
                    <a:pt x="76" y="551"/>
                  </a:cubicBezTo>
                  <a:cubicBezTo>
                    <a:pt x="75" y="552"/>
                    <a:pt x="75" y="552"/>
                    <a:pt x="75" y="552"/>
                  </a:cubicBezTo>
                  <a:cubicBezTo>
                    <a:pt x="74" y="554"/>
                    <a:pt x="72" y="556"/>
                    <a:pt x="69" y="556"/>
                  </a:cubicBezTo>
                  <a:cubicBezTo>
                    <a:pt x="69" y="556"/>
                    <a:pt x="69" y="556"/>
                    <a:pt x="69" y="556"/>
                  </a:cubicBezTo>
                  <a:cubicBezTo>
                    <a:pt x="64" y="556"/>
                    <a:pt x="63" y="553"/>
                    <a:pt x="63" y="551"/>
                  </a:cubicBezTo>
                  <a:cubicBezTo>
                    <a:pt x="62" y="550"/>
                    <a:pt x="61" y="548"/>
                    <a:pt x="53" y="548"/>
                  </a:cubicBezTo>
                  <a:cubicBezTo>
                    <a:pt x="51" y="548"/>
                    <a:pt x="51" y="548"/>
                    <a:pt x="51" y="548"/>
                  </a:cubicBezTo>
                  <a:cubicBezTo>
                    <a:pt x="49" y="548"/>
                    <a:pt x="47" y="548"/>
                    <a:pt x="46" y="549"/>
                  </a:cubicBezTo>
                  <a:cubicBezTo>
                    <a:pt x="43" y="549"/>
                    <a:pt x="41" y="549"/>
                    <a:pt x="39" y="548"/>
                  </a:cubicBezTo>
                  <a:cubicBezTo>
                    <a:pt x="39" y="548"/>
                    <a:pt x="39" y="547"/>
                    <a:pt x="38" y="547"/>
                  </a:cubicBezTo>
                  <a:cubicBezTo>
                    <a:pt x="36" y="543"/>
                    <a:pt x="40" y="540"/>
                    <a:pt x="42" y="538"/>
                  </a:cubicBezTo>
                  <a:cubicBezTo>
                    <a:pt x="45" y="536"/>
                    <a:pt x="46" y="535"/>
                    <a:pt x="45" y="533"/>
                  </a:cubicBezTo>
                  <a:cubicBezTo>
                    <a:pt x="42" y="528"/>
                    <a:pt x="37" y="525"/>
                    <a:pt x="33" y="526"/>
                  </a:cubicBezTo>
                  <a:cubicBezTo>
                    <a:pt x="29" y="528"/>
                    <a:pt x="24" y="539"/>
                    <a:pt x="23" y="544"/>
                  </a:cubicBezTo>
                  <a:cubicBezTo>
                    <a:pt x="20" y="551"/>
                    <a:pt x="22" y="557"/>
                    <a:pt x="26" y="561"/>
                  </a:cubicBezTo>
                  <a:cubicBezTo>
                    <a:pt x="27" y="562"/>
                    <a:pt x="28" y="561"/>
                    <a:pt x="29" y="561"/>
                  </a:cubicBezTo>
                  <a:cubicBezTo>
                    <a:pt x="31" y="559"/>
                    <a:pt x="33" y="558"/>
                    <a:pt x="36" y="559"/>
                  </a:cubicBezTo>
                  <a:cubicBezTo>
                    <a:pt x="40" y="560"/>
                    <a:pt x="41" y="564"/>
                    <a:pt x="41" y="566"/>
                  </a:cubicBezTo>
                  <a:cubicBezTo>
                    <a:pt x="41" y="568"/>
                    <a:pt x="42" y="569"/>
                    <a:pt x="42" y="569"/>
                  </a:cubicBezTo>
                  <a:cubicBezTo>
                    <a:pt x="43" y="570"/>
                    <a:pt x="43" y="570"/>
                    <a:pt x="43" y="570"/>
                  </a:cubicBezTo>
                  <a:cubicBezTo>
                    <a:pt x="43" y="570"/>
                    <a:pt x="44" y="569"/>
                    <a:pt x="44" y="569"/>
                  </a:cubicBezTo>
                  <a:cubicBezTo>
                    <a:pt x="45" y="569"/>
                    <a:pt x="46" y="568"/>
                    <a:pt x="49" y="568"/>
                  </a:cubicBezTo>
                  <a:cubicBezTo>
                    <a:pt x="49" y="568"/>
                    <a:pt x="49" y="568"/>
                    <a:pt x="49" y="568"/>
                  </a:cubicBezTo>
                  <a:cubicBezTo>
                    <a:pt x="49" y="568"/>
                    <a:pt x="49" y="568"/>
                    <a:pt x="49" y="568"/>
                  </a:cubicBezTo>
                  <a:cubicBezTo>
                    <a:pt x="51" y="568"/>
                    <a:pt x="53" y="570"/>
                    <a:pt x="55" y="571"/>
                  </a:cubicBezTo>
                  <a:cubicBezTo>
                    <a:pt x="56" y="572"/>
                    <a:pt x="58" y="573"/>
                    <a:pt x="59" y="573"/>
                  </a:cubicBezTo>
                  <a:cubicBezTo>
                    <a:pt x="60" y="573"/>
                    <a:pt x="62" y="572"/>
                    <a:pt x="63" y="572"/>
                  </a:cubicBezTo>
                  <a:cubicBezTo>
                    <a:pt x="65" y="571"/>
                    <a:pt x="67" y="570"/>
                    <a:pt x="69" y="570"/>
                  </a:cubicBezTo>
                  <a:cubicBezTo>
                    <a:pt x="71" y="570"/>
                    <a:pt x="73" y="570"/>
                    <a:pt x="75" y="571"/>
                  </a:cubicBezTo>
                  <a:cubicBezTo>
                    <a:pt x="76" y="572"/>
                    <a:pt x="76" y="572"/>
                    <a:pt x="76" y="572"/>
                  </a:cubicBezTo>
                  <a:cubicBezTo>
                    <a:pt x="79" y="576"/>
                    <a:pt x="79" y="579"/>
                    <a:pt x="78" y="581"/>
                  </a:cubicBezTo>
                  <a:cubicBezTo>
                    <a:pt x="77" y="585"/>
                    <a:pt x="73" y="586"/>
                    <a:pt x="70" y="587"/>
                  </a:cubicBezTo>
                  <a:cubicBezTo>
                    <a:pt x="69" y="587"/>
                    <a:pt x="67" y="587"/>
                    <a:pt x="67" y="588"/>
                  </a:cubicBezTo>
                  <a:cubicBezTo>
                    <a:pt x="66" y="588"/>
                    <a:pt x="66" y="590"/>
                    <a:pt x="66" y="591"/>
                  </a:cubicBezTo>
                  <a:cubicBezTo>
                    <a:pt x="66" y="594"/>
                    <a:pt x="66" y="598"/>
                    <a:pt x="62" y="599"/>
                  </a:cubicBezTo>
                  <a:cubicBezTo>
                    <a:pt x="58" y="599"/>
                    <a:pt x="56" y="598"/>
                    <a:pt x="54" y="596"/>
                  </a:cubicBezTo>
                  <a:cubicBezTo>
                    <a:pt x="52" y="596"/>
                    <a:pt x="51" y="595"/>
                    <a:pt x="50" y="594"/>
                  </a:cubicBezTo>
                  <a:cubicBezTo>
                    <a:pt x="48" y="594"/>
                    <a:pt x="47" y="594"/>
                    <a:pt x="45" y="593"/>
                  </a:cubicBezTo>
                  <a:cubicBezTo>
                    <a:pt x="42" y="592"/>
                    <a:pt x="39" y="592"/>
                    <a:pt x="37" y="592"/>
                  </a:cubicBezTo>
                  <a:cubicBezTo>
                    <a:pt x="37" y="593"/>
                    <a:pt x="36" y="593"/>
                    <a:pt x="36" y="594"/>
                  </a:cubicBezTo>
                  <a:cubicBezTo>
                    <a:pt x="36" y="596"/>
                    <a:pt x="35" y="599"/>
                    <a:pt x="33" y="604"/>
                  </a:cubicBezTo>
                  <a:cubicBezTo>
                    <a:pt x="33" y="604"/>
                    <a:pt x="33" y="604"/>
                    <a:pt x="32" y="604"/>
                  </a:cubicBezTo>
                  <a:cubicBezTo>
                    <a:pt x="30" y="607"/>
                    <a:pt x="26" y="612"/>
                    <a:pt x="23" y="617"/>
                  </a:cubicBezTo>
                  <a:cubicBezTo>
                    <a:pt x="20" y="622"/>
                    <a:pt x="17" y="626"/>
                    <a:pt x="14" y="630"/>
                  </a:cubicBezTo>
                  <a:cubicBezTo>
                    <a:pt x="12" y="633"/>
                    <a:pt x="10" y="634"/>
                    <a:pt x="8" y="635"/>
                  </a:cubicBezTo>
                  <a:cubicBezTo>
                    <a:pt x="5" y="638"/>
                    <a:pt x="2" y="640"/>
                    <a:pt x="0" y="652"/>
                  </a:cubicBezTo>
                  <a:cubicBezTo>
                    <a:pt x="0" y="653"/>
                    <a:pt x="0" y="654"/>
                    <a:pt x="0" y="655"/>
                  </a:cubicBezTo>
                  <a:cubicBezTo>
                    <a:pt x="0" y="655"/>
                    <a:pt x="0" y="656"/>
                    <a:pt x="0" y="656"/>
                  </a:cubicBezTo>
                  <a:cubicBezTo>
                    <a:pt x="0" y="656"/>
                    <a:pt x="1" y="656"/>
                    <a:pt x="2" y="655"/>
                  </a:cubicBezTo>
                  <a:cubicBezTo>
                    <a:pt x="3" y="655"/>
                    <a:pt x="6" y="654"/>
                    <a:pt x="8" y="654"/>
                  </a:cubicBezTo>
                  <a:cubicBezTo>
                    <a:pt x="12" y="654"/>
                    <a:pt x="15" y="656"/>
                    <a:pt x="17" y="660"/>
                  </a:cubicBezTo>
                  <a:cubicBezTo>
                    <a:pt x="17" y="661"/>
                    <a:pt x="18" y="662"/>
                    <a:pt x="19" y="662"/>
                  </a:cubicBezTo>
                  <a:cubicBezTo>
                    <a:pt x="22" y="665"/>
                    <a:pt x="26" y="669"/>
                    <a:pt x="25" y="674"/>
                  </a:cubicBezTo>
                  <a:cubicBezTo>
                    <a:pt x="24" y="678"/>
                    <a:pt x="20" y="680"/>
                    <a:pt x="17" y="681"/>
                  </a:cubicBezTo>
                  <a:cubicBezTo>
                    <a:pt x="16" y="681"/>
                    <a:pt x="16" y="682"/>
                    <a:pt x="15" y="682"/>
                  </a:cubicBezTo>
                  <a:cubicBezTo>
                    <a:pt x="16" y="683"/>
                    <a:pt x="15" y="684"/>
                    <a:pt x="14" y="685"/>
                  </a:cubicBezTo>
                  <a:cubicBezTo>
                    <a:pt x="21" y="689"/>
                    <a:pt x="28" y="691"/>
                    <a:pt x="33" y="691"/>
                  </a:cubicBezTo>
                  <a:cubicBezTo>
                    <a:pt x="37" y="691"/>
                    <a:pt x="41" y="690"/>
                    <a:pt x="45" y="688"/>
                  </a:cubicBezTo>
                  <a:cubicBezTo>
                    <a:pt x="48" y="686"/>
                    <a:pt x="46" y="681"/>
                    <a:pt x="44" y="677"/>
                  </a:cubicBezTo>
                  <a:cubicBezTo>
                    <a:pt x="44" y="674"/>
                    <a:pt x="43" y="671"/>
                    <a:pt x="43" y="669"/>
                  </a:cubicBezTo>
                  <a:cubicBezTo>
                    <a:pt x="44" y="667"/>
                    <a:pt x="48" y="666"/>
                    <a:pt x="54" y="666"/>
                  </a:cubicBezTo>
                  <a:cubicBezTo>
                    <a:pt x="56" y="666"/>
                    <a:pt x="59" y="666"/>
                    <a:pt x="60" y="666"/>
                  </a:cubicBezTo>
                  <a:cubicBezTo>
                    <a:pt x="61" y="666"/>
                    <a:pt x="61" y="666"/>
                    <a:pt x="61" y="666"/>
                  </a:cubicBezTo>
                  <a:cubicBezTo>
                    <a:pt x="67" y="667"/>
                    <a:pt x="70" y="670"/>
                    <a:pt x="75" y="679"/>
                  </a:cubicBezTo>
                  <a:cubicBezTo>
                    <a:pt x="75" y="679"/>
                    <a:pt x="76" y="680"/>
                    <a:pt x="77" y="680"/>
                  </a:cubicBezTo>
                  <a:cubicBezTo>
                    <a:pt x="79" y="680"/>
                    <a:pt x="81" y="679"/>
                    <a:pt x="82" y="677"/>
                  </a:cubicBezTo>
                  <a:cubicBezTo>
                    <a:pt x="83" y="677"/>
                    <a:pt x="83" y="676"/>
                    <a:pt x="83" y="675"/>
                  </a:cubicBezTo>
                  <a:cubicBezTo>
                    <a:pt x="83" y="672"/>
                    <a:pt x="80" y="668"/>
                    <a:pt x="77" y="664"/>
                  </a:cubicBezTo>
                  <a:cubicBezTo>
                    <a:pt x="74" y="660"/>
                    <a:pt x="71" y="656"/>
                    <a:pt x="71" y="654"/>
                  </a:cubicBezTo>
                  <a:cubicBezTo>
                    <a:pt x="71" y="653"/>
                    <a:pt x="72" y="653"/>
                    <a:pt x="72" y="653"/>
                  </a:cubicBezTo>
                  <a:cubicBezTo>
                    <a:pt x="72" y="652"/>
                    <a:pt x="74" y="652"/>
                    <a:pt x="75" y="652"/>
                  </a:cubicBezTo>
                  <a:cubicBezTo>
                    <a:pt x="78" y="652"/>
                    <a:pt x="80" y="652"/>
                    <a:pt x="81" y="650"/>
                  </a:cubicBezTo>
                  <a:cubicBezTo>
                    <a:pt x="81" y="648"/>
                    <a:pt x="80" y="645"/>
                    <a:pt x="78" y="643"/>
                  </a:cubicBezTo>
                  <a:cubicBezTo>
                    <a:pt x="77" y="641"/>
                    <a:pt x="75" y="639"/>
                    <a:pt x="75" y="638"/>
                  </a:cubicBezTo>
                  <a:cubicBezTo>
                    <a:pt x="75" y="637"/>
                    <a:pt x="76" y="636"/>
                    <a:pt x="78" y="633"/>
                  </a:cubicBezTo>
                  <a:cubicBezTo>
                    <a:pt x="81" y="630"/>
                    <a:pt x="84" y="628"/>
                    <a:pt x="86" y="628"/>
                  </a:cubicBezTo>
                  <a:cubicBezTo>
                    <a:pt x="100" y="645"/>
                    <a:pt x="109" y="647"/>
                    <a:pt x="115" y="647"/>
                  </a:cubicBezTo>
                  <a:cubicBezTo>
                    <a:pt x="116" y="647"/>
                    <a:pt x="117" y="647"/>
                    <a:pt x="119" y="647"/>
                  </a:cubicBezTo>
                  <a:cubicBezTo>
                    <a:pt x="119" y="647"/>
                    <a:pt x="120" y="647"/>
                    <a:pt x="121" y="647"/>
                  </a:cubicBezTo>
                  <a:cubicBezTo>
                    <a:pt x="122" y="647"/>
                    <a:pt x="122" y="647"/>
                    <a:pt x="123" y="648"/>
                  </a:cubicBezTo>
                  <a:cubicBezTo>
                    <a:pt x="127" y="649"/>
                    <a:pt x="132" y="651"/>
                    <a:pt x="136" y="652"/>
                  </a:cubicBezTo>
                  <a:cubicBezTo>
                    <a:pt x="136" y="652"/>
                    <a:pt x="136" y="652"/>
                    <a:pt x="136" y="652"/>
                  </a:cubicBezTo>
                  <a:cubicBezTo>
                    <a:pt x="151" y="658"/>
                    <a:pt x="165" y="664"/>
                    <a:pt x="178" y="668"/>
                  </a:cubicBezTo>
                  <a:cubicBezTo>
                    <a:pt x="179" y="669"/>
                    <a:pt x="180" y="669"/>
                    <a:pt x="180" y="669"/>
                  </a:cubicBezTo>
                  <a:cubicBezTo>
                    <a:pt x="182" y="669"/>
                    <a:pt x="184" y="668"/>
                    <a:pt x="186" y="667"/>
                  </a:cubicBezTo>
                  <a:cubicBezTo>
                    <a:pt x="188" y="666"/>
                    <a:pt x="191" y="665"/>
                    <a:pt x="194" y="665"/>
                  </a:cubicBezTo>
                  <a:cubicBezTo>
                    <a:pt x="198" y="665"/>
                    <a:pt x="201" y="666"/>
                    <a:pt x="205" y="668"/>
                  </a:cubicBezTo>
                  <a:cubicBezTo>
                    <a:pt x="208" y="669"/>
                    <a:pt x="235" y="680"/>
                    <a:pt x="250" y="680"/>
                  </a:cubicBezTo>
                  <a:cubicBezTo>
                    <a:pt x="255" y="680"/>
                    <a:pt x="259" y="679"/>
                    <a:pt x="261" y="677"/>
                  </a:cubicBezTo>
                  <a:cubicBezTo>
                    <a:pt x="264" y="677"/>
                    <a:pt x="266" y="677"/>
                    <a:pt x="268" y="677"/>
                  </a:cubicBezTo>
                  <a:cubicBezTo>
                    <a:pt x="271" y="677"/>
                    <a:pt x="274" y="677"/>
                    <a:pt x="277" y="676"/>
                  </a:cubicBezTo>
                  <a:cubicBezTo>
                    <a:pt x="277" y="676"/>
                    <a:pt x="277" y="676"/>
                    <a:pt x="277" y="676"/>
                  </a:cubicBezTo>
                  <a:cubicBezTo>
                    <a:pt x="282" y="676"/>
                    <a:pt x="291" y="679"/>
                    <a:pt x="292" y="682"/>
                  </a:cubicBezTo>
                  <a:cubicBezTo>
                    <a:pt x="298" y="692"/>
                    <a:pt x="305" y="695"/>
                    <a:pt x="313" y="695"/>
                  </a:cubicBezTo>
                  <a:cubicBezTo>
                    <a:pt x="315" y="695"/>
                    <a:pt x="316" y="694"/>
                    <a:pt x="318" y="694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3" name="Freeform 62"/>
            <p:cNvSpPr>
              <a:spLocks noEditPoints="1"/>
            </p:cNvSpPr>
            <p:nvPr userDrawn="1"/>
          </p:nvSpPr>
          <p:spPr bwMode="auto">
            <a:xfrm>
              <a:off x="3978275" y="10624824"/>
              <a:ext cx="4335463" cy="4678363"/>
            </a:xfrm>
            <a:custGeom>
              <a:avLst/>
              <a:gdLst>
                <a:gd name="T0" fmla="*/ 927 w 1121"/>
                <a:gd name="T1" fmla="*/ 1131 h 1209"/>
                <a:gd name="T2" fmla="*/ 1010 w 1121"/>
                <a:gd name="T3" fmla="*/ 1072 h 1209"/>
                <a:gd name="T4" fmla="*/ 1059 w 1121"/>
                <a:gd name="T5" fmla="*/ 1018 h 1209"/>
                <a:gd name="T6" fmla="*/ 1087 w 1121"/>
                <a:gd name="T7" fmla="*/ 924 h 1209"/>
                <a:gd name="T8" fmla="*/ 1090 w 1121"/>
                <a:gd name="T9" fmla="*/ 821 h 1209"/>
                <a:gd name="T10" fmla="*/ 1101 w 1121"/>
                <a:gd name="T11" fmla="*/ 749 h 1209"/>
                <a:gd name="T12" fmla="*/ 1012 w 1121"/>
                <a:gd name="T13" fmla="*/ 746 h 1209"/>
                <a:gd name="T14" fmla="*/ 941 w 1121"/>
                <a:gd name="T15" fmla="*/ 783 h 1209"/>
                <a:gd name="T16" fmla="*/ 896 w 1121"/>
                <a:gd name="T17" fmla="*/ 658 h 1209"/>
                <a:gd name="T18" fmla="*/ 865 w 1121"/>
                <a:gd name="T19" fmla="*/ 585 h 1209"/>
                <a:gd name="T20" fmla="*/ 818 w 1121"/>
                <a:gd name="T21" fmla="*/ 570 h 1209"/>
                <a:gd name="T22" fmla="*/ 812 w 1121"/>
                <a:gd name="T23" fmla="*/ 501 h 1209"/>
                <a:gd name="T24" fmla="*/ 792 w 1121"/>
                <a:gd name="T25" fmla="*/ 348 h 1209"/>
                <a:gd name="T26" fmla="*/ 841 w 1121"/>
                <a:gd name="T27" fmla="*/ 312 h 1209"/>
                <a:gd name="T28" fmla="*/ 841 w 1121"/>
                <a:gd name="T29" fmla="*/ 189 h 1209"/>
                <a:gd name="T30" fmla="*/ 813 w 1121"/>
                <a:gd name="T31" fmla="*/ 186 h 1209"/>
                <a:gd name="T32" fmla="*/ 781 w 1121"/>
                <a:gd name="T33" fmla="*/ 196 h 1209"/>
                <a:gd name="T34" fmla="*/ 823 w 1121"/>
                <a:gd name="T35" fmla="*/ 142 h 1209"/>
                <a:gd name="T36" fmla="*/ 847 w 1121"/>
                <a:gd name="T37" fmla="*/ 74 h 1209"/>
                <a:gd name="T38" fmla="*/ 843 w 1121"/>
                <a:gd name="T39" fmla="*/ 54 h 1209"/>
                <a:gd name="T40" fmla="*/ 806 w 1121"/>
                <a:gd name="T41" fmla="*/ 40 h 1209"/>
                <a:gd name="T42" fmla="*/ 772 w 1121"/>
                <a:gd name="T43" fmla="*/ 30 h 1209"/>
                <a:gd name="T44" fmla="*/ 757 w 1121"/>
                <a:gd name="T45" fmla="*/ 8 h 1209"/>
                <a:gd name="T46" fmla="*/ 717 w 1121"/>
                <a:gd name="T47" fmla="*/ 34 h 1209"/>
                <a:gd name="T48" fmla="*/ 695 w 1121"/>
                <a:gd name="T49" fmla="*/ 65 h 1209"/>
                <a:gd name="T50" fmla="*/ 637 w 1121"/>
                <a:gd name="T51" fmla="*/ 68 h 1209"/>
                <a:gd name="T52" fmla="*/ 606 w 1121"/>
                <a:gd name="T53" fmla="*/ 87 h 1209"/>
                <a:gd name="T54" fmla="*/ 555 w 1121"/>
                <a:gd name="T55" fmla="*/ 117 h 1209"/>
                <a:gd name="T56" fmla="*/ 539 w 1121"/>
                <a:gd name="T57" fmla="*/ 164 h 1209"/>
                <a:gd name="T58" fmla="*/ 457 w 1121"/>
                <a:gd name="T59" fmla="*/ 198 h 1209"/>
                <a:gd name="T60" fmla="*/ 464 w 1121"/>
                <a:gd name="T61" fmla="*/ 304 h 1209"/>
                <a:gd name="T62" fmla="*/ 463 w 1121"/>
                <a:gd name="T63" fmla="*/ 276 h 1209"/>
                <a:gd name="T64" fmla="*/ 466 w 1121"/>
                <a:gd name="T65" fmla="*/ 247 h 1209"/>
                <a:gd name="T66" fmla="*/ 440 w 1121"/>
                <a:gd name="T67" fmla="*/ 199 h 1209"/>
                <a:gd name="T68" fmla="*/ 406 w 1121"/>
                <a:gd name="T69" fmla="*/ 324 h 1209"/>
                <a:gd name="T70" fmla="*/ 425 w 1121"/>
                <a:gd name="T71" fmla="*/ 388 h 1209"/>
                <a:gd name="T72" fmla="*/ 417 w 1121"/>
                <a:gd name="T73" fmla="*/ 447 h 1209"/>
                <a:gd name="T74" fmla="*/ 447 w 1121"/>
                <a:gd name="T75" fmla="*/ 566 h 1209"/>
                <a:gd name="T76" fmla="*/ 400 w 1121"/>
                <a:gd name="T77" fmla="*/ 653 h 1209"/>
                <a:gd name="T78" fmla="*/ 316 w 1121"/>
                <a:gd name="T79" fmla="*/ 686 h 1209"/>
                <a:gd name="T80" fmla="*/ 243 w 1121"/>
                <a:gd name="T81" fmla="*/ 654 h 1209"/>
                <a:gd name="T82" fmla="*/ 182 w 1121"/>
                <a:gd name="T83" fmla="*/ 717 h 1209"/>
                <a:gd name="T84" fmla="*/ 68 w 1121"/>
                <a:gd name="T85" fmla="*/ 714 h 1209"/>
                <a:gd name="T86" fmla="*/ 37 w 1121"/>
                <a:gd name="T87" fmla="*/ 787 h 1209"/>
                <a:gd name="T88" fmla="*/ 13 w 1121"/>
                <a:gd name="T89" fmla="*/ 871 h 1209"/>
                <a:gd name="T90" fmla="*/ 55 w 1121"/>
                <a:gd name="T91" fmla="*/ 896 h 1209"/>
                <a:gd name="T92" fmla="*/ 71 w 1121"/>
                <a:gd name="T93" fmla="*/ 917 h 1209"/>
                <a:gd name="T94" fmla="*/ 129 w 1121"/>
                <a:gd name="T95" fmla="*/ 916 h 1209"/>
                <a:gd name="T96" fmla="*/ 180 w 1121"/>
                <a:gd name="T97" fmla="*/ 1083 h 1209"/>
                <a:gd name="T98" fmla="*/ 243 w 1121"/>
                <a:gd name="T99" fmla="*/ 1102 h 1209"/>
                <a:gd name="T100" fmla="*/ 310 w 1121"/>
                <a:gd name="T101" fmla="*/ 1180 h 1209"/>
                <a:gd name="T102" fmla="*/ 371 w 1121"/>
                <a:gd name="T103" fmla="*/ 1201 h 1209"/>
                <a:gd name="T104" fmla="*/ 469 w 1121"/>
                <a:gd name="T105" fmla="*/ 1165 h 1209"/>
                <a:gd name="T106" fmla="*/ 574 w 1121"/>
                <a:gd name="T107" fmla="*/ 1197 h 1209"/>
                <a:gd name="T108" fmla="*/ 661 w 1121"/>
                <a:gd name="T109" fmla="*/ 1121 h 1209"/>
                <a:gd name="T110" fmla="*/ 797 w 1121"/>
                <a:gd name="T111" fmla="*/ 1190 h 1209"/>
                <a:gd name="T112" fmla="*/ 910 w 1121"/>
                <a:gd name="T113" fmla="*/ 1190 h 1209"/>
                <a:gd name="T114" fmla="*/ 802 w 1121"/>
                <a:gd name="T115" fmla="*/ 1121 h 1209"/>
                <a:gd name="T116" fmla="*/ 880 w 1121"/>
                <a:gd name="T117" fmla="*/ 1050 h 1209"/>
                <a:gd name="T118" fmla="*/ 941 w 1121"/>
                <a:gd name="T119" fmla="*/ 958 h 1209"/>
                <a:gd name="T120" fmla="*/ 912 w 1121"/>
                <a:gd name="T121" fmla="*/ 1051 h 1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21" h="1209">
                  <a:moveTo>
                    <a:pt x="912" y="1183"/>
                  </a:moveTo>
                  <a:cubicBezTo>
                    <a:pt x="911" y="1177"/>
                    <a:pt x="911" y="1175"/>
                    <a:pt x="912" y="1172"/>
                  </a:cubicBezTo>
                  <a:cubicBezTo>
                    <a:pt x="914" y="1168"/>
                    <a:pt x="918" y="1167"/>
                    <a:pt x="923" y="1166"/>
                  </a:cubicBezTo>
                  <a:cubicBezTo>
                    <a:pt x="929" y="1164"/>
                    <a:pt x="933" y="1162"/>
                    <a:pt x="934" y="1160"/>
                  </a:cubicBezTo>
                  <a:cubicBezTo>
                    <a:pt x="933" y="1160"/>
                    <a:pt x="932" y="1160"/>
                    <a:pt x="931" y="1160"/>
                  </a:cubicBezTo>
                  <a:cubicBezTo>
                    <a:pt x="929" y="1160"/>
                    <a:pt x="927" y="1161"/>
                    <a:pt x="925" y="1161"/>
                  </a:cubicBezTo>
                  <a:cubicBezTo>
                    <a:pt x="922" y="1161"/>
                    <a:pt x="920" y="1160"/>
                    <a:pt x="919" y="1157"/>
                  </a:cubicBezTo>
                  <a:cubicBezTo>
                    <a:pt x="917" y="1154"/>
                    <a:pt x="919" y="1150"/>
                    <a:pt x="921" y="1147"/>
                  </a:cubicBezTo>
                  <a:cubicBezTo>
                    <a:pt x="922" y="1146"/>
                    <a:pt x="922" y="1145"/>
                    <a:pt x="923" y="1144"/>
                  </a:cubicBezTo>
                  <a:cubicBezTo>
                    <a:pt x="923" y="1143"/>
                    <a:pt x="922" y="1143"/>
                    <a:pt x="922" y="1143"/>
                  </a:cubicBezTo>
                  <a:cubicBezTo>
                    <a:pt x="922" y="1138"/>
                    <a:pt x="924" y="1136"/>
                    <a:pt x="926" y="1134"/>
                  </a:cubicBezTo>
                  <a:cubicBezTo>
                    <a:pt x="927" y="1133"/>
                    <a:pt x="927" y="1133"/>
                    <a:pt x="928" y="1131"/>
                  </a:cubicBezTo>
                  <a:cubicBezTo>
                    <a:pt x="928" y="1131"/>
                    <a:pt x="928" y="1131"/>
                    <a:pt x="928" y="1131"/>
                  </a:cubicBezTo>
                  <a:cubicBezTo>
                    <a:pt x="928" y="1131"/>
                    <a:pt x="927" y="1131"/>
                    <a:pt x="927" y="1131"/>
                  </a:cubicBezTo>
                  <a:cubicBezTo>
                    <a:pt x="923" y="1128"/>
                    <a:pt x="923" y="1124"/>
                    <a:pt x="925" y="1119"/>
                  </a:cubicBezTo>
                  <a:cubicBezTo>
                    <a:pt x="927" y="1113"/>
                    <a:pt x="933" y="1113"/>
                    <a:pt x="938" y="1113"/>
                  </a:cubicBezTo>
                  <a:cubicBezTo>
                    <a:pt x="941" y="1113"/>
                    <a:pt x="941" y="1113"/>
                    <a:pt x="941" y="1113"/>
                  </a:cubicBezTo>
                  <a:cubicBezTo>
                    <a:pt x="942" y="1113"/>
                    <a:pt x="945" y="1112"/>
                    <a:pt x="951" y="1111"/>
                  </a:cubicBezTo>
                  <a:cubicBezTo>
                    <a:pt x="953" y="1110"/>
                    <a:pt x="956" y="1107"/>
                    <a:pt x="958" y="1105"/>
                  </a:cubicBezTo>
                  <a:cubicBezTo>
                    <a:pt x="960" y="1102"/>
                    <a:pt x="963" y="1099"/>
                    <a:pt x="967" y="1098"/>
                  </a:cubicBezTo>
                  <a:cubicBezTo>
                    <a:pt x="972" y="1097"/>
                    <a:pt x="976" y="1098"/>
                    <a:pt x="979" y="1099"/>
                  </a:cubicBezTo>
                  <a:cubicBezTo>
                    <a:pt x="981" y="1099"/>
                    <a:pt x="982" y="1100"/>
                    <a:pt x="983" y="1100"/>
                  </a:cubicBezTo>
                  <a:cubicBezTo>
                    <a:pt x="984" y="1099"/>
                    <a:pt x="985" y="1097"/>
                    <a:pt x="986" y="1095"/>
                  </a:cubicBezTo>
                  <a:cubicBezTo>
                    <a:pt x="987" y="1093"/>
                    <a:pt x="988" y="1091"/>
                    <a:pt x="990" y="1089"/>
                  </a:cubicBezTo>
                  <a:cubicBezTo>
                    <a:pt x="993" y="1088"/>
                    <a:pt x="995" y="1087"/>
                    <a:pt x="996" y="1087"/>
                  </a:cubicBezTo>
                  <a:cubicBezTo>
                    <a:pt x="998" y="1086"/>
                    <a:pt x="999" y="1085"/>
                    <a:pt x="999" y="1085"/>
                  </a:cubicBezTo>
                  <a:cubicBezTo>
                    <a:pt x="1001" y="1083"/>
                    <a:pt x="1002" y="1082"/>
                    <a:pt x="1003" y="1080"/>
                  </a:cubicBezTo>
                  <a:cubicBezTo>
                    <a:pt x="1004" y="1078"/>
                    <a:pt x="1006" y="1075"/>
                    <a:pt x="1010" y="1072"/>
                  </a:cubicBezTo>
                  <a:cubicBezTo>
                    <a:pt x="1012" y="1070"/>
                    <a:pt x="1015" y="1070"/>
                    <a:pt x="1018" y="1070"/>
                  </a:cubicBezTo>
                  <a:cubicBezTo>
                    <a:pt x="1019" y="1070"/>
                    <a:pt x="1021" y="1070"/>
                    <a:pt x="1021" y="1070"/>
                  </a:cubicBezTo>
                  <a:cubicBezTo>
                    <a:pt x="1022" y="1069"/>
                    <a:pt x="1023" y="1068"/>
                    <a:pt x="1023" y="1067"/>
                  </a:cubicBezTo>
                  <a:cubicBezTo>
                    <a:pt x="1024" y="1065"/>
                    <a:pt x="1025" y="1062"/>
                    <a:pt x="1028" y="1060"/>
                  </a:cubicBezTo>
                  <a:cubicBezTo>
                    <a:pt x="1031" y="1058"/>
                    <a:pt x="1034" y="1059"/>
                    <a:pt x="1035" y="1059"/>
                  </a:cubicBezTo>
                  <a:cubicBezTo>
                    <a:pt x="1037" y="1059"/>
                    <a:pt x="1037" y="1059"/>
                    <a:pt x="1037" y="1059"/>
                  </a:cubicBezTo>
                  <a:cubicBezTo>
                    <a:pt x="1037" y="1059"/>
                    <a:pt x="1038" y="1060"/>
                    <a:pt x="1038" y="1060"/>
                  </a:cubicBezTo>
                  <a:cubicBezTo>
                    <a:pt x="1038" y="1060"/>
                    <a:pt x="1039" y="1060"/>
                    <a:pt x="1040" y="1060"/>
                  </a:cubicBezTo>
                  <a:cubicBezTo>
                    <a:pt x="1041" y="1059"/>
                    <a:pt x="1041" y="1059"/>
                    <a:pt x="1042" y="1058"/>
                  </a:cubicBezTo>
                  <a:cubicBezTo>
                    <a:pt x="1043" y="1057"/>
                    <a:pt x="1044" y="1055"/>
                    <a:pt x="1046" y="1054"/>
                  </a:cubicBezTo>
                  <a:cubicBezTo>
                    <a:pt x="1048" y="1053"/>
                    <a:pt x="1050" y="1053"/>
                    <a:pt x="1051" y="1053"/>
                  </a:cubicBezTo>
                  <a:cubicBezTo>
                    <a:pt x="1054" y="1053"/>
                    <a:pt x="1056" y="1052"/>
                    <a:pt x="1058" y="1051"/>
                  </a:cubicBezTo>
                  <a:cubicBezTo>
                    <a:pt x="1062" y="1044"/>
                    <a:pt x="1069" y="1030"/>
                    <a:pt x="1069" y="1027"/>
                  </a:cubicBezTo>
                  <a:cubicBezTo>
                    <a:pt x="1068" y="1024"/>
                    <a:pt x="1063" y="1021"/>
                    <a:pt x="1059" y="1018"/>
                  </a:cubicBezTo>
                  <a:cubicBezTo>
                    <a:pt x="1055" y="1016"/>
                    <a:pt x="1051" y="1014"/>
                    <a:pt x="1049" y="1011"/>
                  </a:cubicBezTo>
                  <a:cubicBezTo>
                    <a:pt x="1049" y="1010"/>
                    <a:pt x="1049" y="1010"/>
                    <a:pt x="1049" y="1010"/>
                  </a:cubicBezTo>
                  <a:cubicBezTo>
                    <a:pt x="1048" y="1009"/>
                    <a:pt x="1048" y="1008"/>
                    <a:pt x="1048" y="1007"/>
                  </a:cubicBezTo>
                  <a:cubicBezTo>
                    <a:pt x="1048" y="1007"/>
                    <a:pt x="1048" y="1007"/>
                    <a:pt x="1048" y="1007"/>
                  </a:cubicBezTo>
                  <a:cubicBezTo>
                    <a:pt x="1050" y="1000"/>
                    <a:pt x="1056" y="997"/>
                    <a:pt x="1062" y="993"/>
                  </a:cubicBezTo>
                  <a:cubicBezTo>
                    <a:pt x="1065" y="992"/>
                    <a:pt x="1068" y="990"/>
                    <a:pt x="1070" y="987"/>
                  </a:cubicBezTo>
                  <a:cubicBezTo>
                    <a:pt x="1075" y="983"/>
                    <a:pt x="1077" y="979"/>
                    <a:pt x="1079" y="974"/>
                  </a:cubicBezTo>
                  <a:cubicBezTo>
                    <a:pt x="1081" y="971"/>
                    <a:pt x="1082" y="967"/>
                    <a:pt x="1085" y="964"/>
                  </a:cubicBezTo>
                  <a:cubicBezTo>
                    <a:pt x="1089" y="961"/>
                    <a:pt x="1094" y="959"/>
                    <a:pt x="1099" y="957"/>
                  </a:cubicBezTo>
                  <a:cubicBezTo>
                    <a:pt x="1103" y="955"/>
                    <a:pt x="1107" y="954"/>
                    <a:pt x="1111" y="952"/>
                  </a:cubicBezTo>
                  <a:cubicBezTo>
                    <a:pt x="1112" y="945"/>
                    <a:pt x="1112" y="936"/>
                    <a:pt x="1110" y="933"/>
                  </a:cubicBezTo>
                  <a:cubicBezTo>
                    <a:pt x="1107" y="929"/>
                    <a:pt x="1101" y="927"/>
                    <a:pt x="1095" y="926"/>
                  </a:cubicBezTo>
                  <a:cubicBezTo>
                    <a:pt x="1093" y="926"/>
                    <a:pt x="1090" y="925"/>
                    <a:pt x="1088" y="925"/>
                  </a:cubicBezTo>
                  <a:cubicBezTo>
                    <a:pt x="1088" y="925"/>
                    <a:pt x="1088" y="924"/>
                    <a:pt x="1087" y="924"/>
                  </a:cubicBezTo>
                  <a:cubicBezTo>
                    <a:pt x="1084" y="922"/>
                    <a:pt x="1081" y="916"/>
                    <a:pt x="1077" y="906"/>
                  </a:cubicBezTo>
                  <a:cubicBezTo>
                    <a:pt x="1075" y="903"/>
                    <a:pt x="1074" y="899"/>
                    <a:pt x="1073" y="896"/>
                  </a:cubicBezTo>
                  <a:cubicBezTo>
                    <a:pt x="1072" y="896"/>
                    <a:pt x="1072" y="896"/>
                    <a:pt x="1072" y="896"/>
                  </a:cubicBezTo>
                  <a:cubicBezTo>
                    <a:pt x="1071" y="892"/>
                    <a:pt x="1069" y="888"/>
                    <a:pt x="1067" y="884"/>
                  </a:cubicBezTo>
                  <a:cubicBezTo>
                    <a:pt x="1063" y="876"/>
                    <a:pt x="1058" y="867"/>
                    <a:pt x="1063" y="856"/>
                  </a:cubicBezTo>
                  <a:cubicBezTo>
                    <a:pt x="1063" y="856"/>
                    <a:pt x="1063" y="856"/>
                    <a:pt x="1063" y="856"/>
                  </a:cubicBezTo>
                  <a:cubicBezTo>
                    <a:pt x="1064" y="855"/>
                    <a:pt x="1064" y="854"/>
                    <a:pt x="1066" y="854"/>
                  </a:cubicBezTo>
                  <a:cubicBezTo>
                    <a:pt x="1066" y="854"/>
                    <a:pt x="1066" y="854"/>
                    <a:pt x="1066" y="854"/>
                  </a:cubicBezTo>
                  <a:cubicBezTo>
                    <a:pt x="1075" y="853"/>
                    <a:pt x="1097" y="845"/>
                    <a:pt x="1102" y="842"/>
                  </a:cubicBezTo>
                  <a:cubicBezTo>
                    <a:pt x="1101" y="835"/>
                    <a:pt x="1100" y="834"/>
                    <a:pt x="1100" y="834"/>
                  </a:cubicBezTo>
                  <a:cubicBezTo>
                    <a:pt x="1099" y="834"/>
                    <a:pt x="1099" y="834"/>
                    <a:pt x="1099" y="834"/>
                  </a:cubicBezTo>
                  <a:cubicBezTo>
                    <a:pt x="1099" y="834"/>
                    <a:pt x="1098" y="834"/>
                    <a:pt x="1098" y="834"/>
                  </a:cubicBezTo>
                  <a:cubicBezTo>
                    <a:pt x="1097" y="834"/>
                    <a:pt x="1094" y="834"/>
                    <a:pt x="1092" y="831"/>
                  </a:cubicBezTo>
                  <a:cubicBezTo>
                    <a:pt x="1090" y="828"/>
                    <a:pt x="1090" y="823"/>
                    <a:pt x="1090" y="821"/>
                  </a:cubicBezTo>
                  <a:cubicBezTo>
                    <a:pt x="1090" y="820"/>
                    <a:pt x="1089" y="820"/>
                    <a:pt x="1089" y="819"/>
                  </a:cubicBezTo>
                  <a:cubicBezTo>
                    <a:pt x="1087" y="817"/>
                    <a:pt x="1086" y="815"/>
                    <a:pt x="1085" y="812"/>
                  </a:cubicBezTo>
                  <a:cubicBezTo>
                    <a:pt x="1084" y="808"/>
                    <a:pt x="1087" y="805"/>
                    <a:pt x="1089" y="804"/>
                  </a:cubicBezTo>
                  <a:cubicBezTo>
                    <a:pt x="1089" y="803"/>
                    <a:pt x="1091" y="802"/>
                    <a:pt x="1091" y="801"/>
                  </a:cubicBezTo>
                  <a:cubicBezTo>
                    <a:pt x="1088" y="792"/>
                    <a:pt x="1086" y="785"/>
                    <a:pt x="1092" y="780"/>
                  </a:cubicBezTo>
                  <a:cubicBezTo>
                    <a:pt x="1096" y="777"/>
                    <a:pt x="1099" y="776"/>
                    <a:pt x="1102" y="776"/>
                  </a:cubicBezTo>
                  <a:cubicBezTo>
                    <a:pt x="1106" y="776"/>
                    <a:pt x="1109" y="779"/>
                    <a:pt x="1112" y="781"/>
                  </a:cubicBezTo>
                  <a:cubicBezTo>
                    <a:pt x="1113" y="782"/>
                    <a:pt x="1114" y="783"/>
                    <a:pt x="1115" y="784"/>
                  </a:cubicBezTo>
                  <a:cubicBezTo>
                    <a:pt x="1115" y="783"/>
                    <a:pt x="1116" y="782"/>
                    <a:pt x="1117" y="781"/>
                  </a:cubicBezTo>
                  <a:cubicBezTo>
                    <a:pt x="1117" y="781"/>
                    <a:pt x="1118" y="780"/>
                    <a:pt x="1118" y="780"/>
                  </a:cubicBezTo>
                  <a:cubicBezTo>
                    <a:pt x="1121" y="774"/>
                    <a:pt x="1120" y="773"/>
                    <a:pt x="1117" y="771"/>
                  </a:cubicBezTo>
                  <a:cubicBezTo>
                    <a:pt x="1115" y="770"/>
                    <a:pt x="1112" y="768"/>
                    <a:pt x="1111" y="764"/>
                  </a:cubicBezTo>
                  <a:cubicBezTo>
                    <a:pt x="1110" y="754"/>
                    <a:pt x="1108" y="754"/>
                    <a:pt x="1107" y="754"/>
                  </a:cubicBezTo>
                  <a:cubicBezTo>
                    <a:pt x="1105" y="754"/>
                    <a:pt x="1102" y="753"/>
                    <a:pt x="1101" y="749"/>
                  </a:cubicBezTo>
                  <a:cubicBezTo>
                    <a:pt x="1100" y="749"/>
                    <a:pt x="1100" y="748"/>
                    <a:pt x="1100" y="747"/>
                  </a:cubicBezTo>
                  <a:cubicBezTo>
                    <a:pt x="1101" y="742"/>
                    <a:pt x="1101" y="738"/>
                    <a:pt x="1099" y="736"/>
                  </a:cubicBezTo>
                  <a:cubicBezTo>
                    <a:pt x="1098" y="734"/>
                    <a:pt x="1097" y="734"/>
                    <a:pt x="1094" y="733"/>
                  </a:cubicBezTo>
                  <a:cubicBezTo>
                    <a:pt x="1093" y="736"/>
                    <a:pt x="1092" y="741"/>
                    <a:pt x="1087" y="741"/>
                  </a:cubicBezTo>
                  <a:cubicBezTo>
                    <a:pt x="1086" y="741"/>
                    <a:pt x="1084" y="740"/>
                    <a:pt x="1083" y="739"/>
                  </a:cubicBezTo>
                  <a:cubicBezTo>
                    <a:pt x="1078" y="743"/>
                    <a:pt x="1072" y="744"/>
                    <a:pt x="1066" y="742"/>
                  </a:cubicBezTo>
                  <a:cubicBezTo>
                    <a:pt x="1066" y="742"/>
                    <a:pt x="1066" y="742"/>
                    <a:pt x="1066" y="742"/>
                  </a:cubicBezTo>
                  <a:cubicBezTo>
                    <a:pt x="1064" y="741"/>
                    <a:pt x="1064" y="740"/>
                    <a:pt x="1064" y="739"/>
                  </a:cubicBezTo>
                  <a:cubicBezTo>
                    <a:pt x="1064" y="738"/>
                    <a:pt x="1064" y="738"/>
                    <a:pt x="1064" y="738"/>
                  </a:cubicBezTo>
                  <a:cubicBezTo>
                    <a:pt x="1064" y="730"/>
                    <a:pt x="1062" y="724"/>
                    <a:pt x="1057" y="719"/>
                  </a:cubicBezTo>
                  <a:cubicBezTo>
                    <a:pt x="1051" y="712"/>
                    <a:pt x="1041" y="709"/>
                    <a:pt x="1030" y="709"/>
                  </a:cubicBezTo>
                  <a:cubicBezTo>
                    <a:pt x="1027" y="709"/>
                    <a:pt x="1024" y="709"/>
                    <a:pt x="1021" y="709"/>
                  </a:cubicBezTo>
                  <a:cubicBezTo>
                    <a:pt x="1011" y="729"/>
                    <a:pt x="1013" y="732"/>
                    <a:pt x="1014" y="735"/>
                  </a:cubicBezTo>
                  <a:cubicBezTo>
                    <a:pt x="1015" y="739"/>
                    <a:pt x="1015" y="741"/>
                    <a:pt x="1012" y="746"/>
                  </a:cubicBezTo>
                  <a:cubicBezTo>
                    <a:pt x="1011" y="748"/>
                    <a:pt x="1009" y="749"/>
                    <a:pt x="1005" y="751"/>
                  </a:cubicBezTo>
                  <a:cubicBezTo>
                    <a:pt x="1002" y="752"/>
                    <a:pt x="998" y="754"/>
                    <a:pt x="997" y="757"/>
                  </a:cubicBezTo>
                  <a:cubicBezTo>
                    <a:pt x="995" y="767"/>
                    <a:pt x="992" y="780"/>
                    <a:pt x="985" y="783"/>
                  </a:cubicBezTo>
                  <a:cubicBezTo>
                    <a:pt x="985" y="786"/>
                    <a:pt x="984" y="788"/>
                    <a:pt x="982" y="791"/>
                  </a:cubicBezTo>
                  <a:cubicBezTo>
                    <a:pt x="982" y="791"/>
                    <a:pt x="982" y="791"/>
                    <a:pt x="982" y="791"/>
                  </a:cubicBezTo>
                  <a:cubicBezTo>
                    <a:pt x="981" y="792"/>
                    <a:pt x="980" y="792"/>
                    <a:pt x="979" y="792"/>
                  </a:cubicBezTo>
                  <a:cubicBezTo>
                    <a:pt x="978" y="792"/>
                    <a:pt x="978" y="792"/>
                    <a:pt x="978" y="792"/>
                  </a:cubicBezTo>
                  <a:cubicBezTo>
                    <a:pt x="974" y="791"/>
                    <a:pt x="974" y="786"/>
                    <a:pt x="974" y="782"/>
                  </a:cubicBezTo>
                  <a:cubicBezTo>
                    <a:pt x="973" y="781"/>
                    <a:pt x="973" y="779"/>
                    <a:pt x="973" y="778"/>
                  </a:cubicBezTo>
                  <a:cubicBezTo>
                    <a:pt x="970" y="777"/>
                    <a:pt x="968" y="773"/>
                    <a:pt x="967" y="771"/>
                  </a:cubicBezTo>
                  <a:cubicBezTo>
                    <a:pt x="967" y="771"/>
                    <a:pt x="967" y="770"/>
                    <a:pt x="966" y="770"/>
                  </a:cubicBezTo>
                  <a:cubicBezTo>
                    <a:pt x="962" y="776"/>
                    <a:pt x="960" y="778"/>
                    <a:pt x="956" y="778"/>
                  </a:cubicBezTo>
                  <a:cubicBezTo>
                    <a:pt x="955" y="778"/>
                    <a:pt x="955" y="778"/>
                    <a:pt x="955" y="778"/>
                  </a:cubicBezTo>
                  <a:cubicBezTo>
                    <a:pt x="948" y="782"/>
                    <a:pt x="944" y="783"/>
                    <a:pt x="941" y="783"/>
                  </a:cubicBezTo>
                  <a:cubicBezTo>
                    <a:pt x="938" y="783"/>
                    <a:pt x="938" y="783"/>
                    <a:pt x="938" y="783"/>
                  </a:cubicBezTo>
                  <a:cubicBezTo>
                    <a:pt x="938" y="783"/>
                    <a:pt x="937" y="783"/>
                    <a:pt x="935" y="783"/>
                  </a:cubicBezTo>
                  <a:cubicBezTo>
                    <a:pt x="934" y="784"/>
                    <a:pt x="932" y="786"/>
                    <a:pt x="931" y="788"/>
                  </a:cubicBezTo>
                  <a:cubicBezTo>
                    <a:pt x="929" y="791"/>
                    <a:pt x="927" y="794"/>
                    <a:pt x="923" y="795"/>
                  </a:cubicBezTo>
                  <a:cubicBezTo>
                    <a:pt x="923" y="795"/>
                    <a:pt x="922" y="795"/>
                    <a:pt x="921" y="795"/>
                  </a:cubicBezTo>
                  <a:cubicBezTo>
                    <a:pt x="912" y="791"/>
                    <a:pt x="909" y="785"/>
                    <a:pt x="907" y="780"/>
                  </a:cubicBezTo>
                  <a:cubicBezTo>
                    <a:pt x="905" y="773"/>
                    <a:pt x="906" y="767"/>
                    <a:pt x="907" y="764"/>
                  </a:cubicBezTo>
                  <a:cubicBezTo>
                    <a:pt x="900" y="744"/>
                    <a:pt x="911" y="725"/>
                    <a:pt x="916" y="718"/>
                  </a:cubicBezTo>
                  <a:cubicBezTo>
                    <a:pt x="916" y="716"/>
                    <a:pt x="916" y="714"/>
                    <a:pt x="916" y="713"/>
                  </a:cubicBezTo>
                  <a:cubicBezTo>
                    <a:pt x="917" y="710"/>
                    <a:pt x="917" y="707"/>
                    <a:pt x="917" y="704"/>
                  </a:cubicBezTo>
                  <a:cubicBezTo>
                    <a:pt x="907" y="699"/>
                    <a:pt x="899" y="690"/>
                    <a:pt x="892" y="682"/>
                  </a:cubicBezTo>
                  <a:cubicBezTo>
                    <a:pt x="892" y="682"/>
                    <a:pt x="892" y="681"/>
                    <a:pt x="892" y="681"/>
                  </a:cubicBezTo>
                  <a:cubicBezTo>
                    <a:pt x="890" y="676"/>
                    <a:pt x="892" y="672"/>
                    <a:pt x="894" y="668"/>
                  </a:cubicBezTo>
                  <a:cubicBezTo>
                    <a:pt x="895" y="665"/>
                    <a:pt x="896" y="662"/>
                    <a:pt x="896" y="658"/>
                  </a:cubicBezTo>
                  <a:cubicBezTo>
                    <a:pt x="895" y="657"/>
                    <a:pt x="894" y="656"/>
                    <a:pt x="892" y="654"/>
                  </a:cubicBezTo>
                  <a:cubicBezTo>
                    <a:pt x="888" y="650"/>
                    <a:pt x="881" y="644"/>
                    <a:pt x="885" y="626"/>
                  </a:cubicBezTo>
                  <a:cubicBezTo>
                    <a:pt x="886" y="623"/>
                    <a:pt x="881" y="612"/>
                    <a:pt x="875" y="605"/>
                  </a:cubicBezTo>
                  <a:cubicBezTo>
                    <a:pt x="874" y="603"/>
                    <a:pt x="873" y="602"/>
                    <a:pt x="872" y="602"/>
                  </a:cubicBezTo>
                  <a:cubicBezTo>
                    <a:pt x="872" y="602"/>
                    <a:pt x="872" y="602"/>
                    <a:pt x="872" y="602"/>
                  </a:cubicBezTo>
                  <a:cubicBezTo>
                    <a:pt x="871" y="602"/>
                    <a:pt x="869" y="603"/>
                    <a:pt x="868" y="603"/>
                  </a:cubicBezTo>
                  <a:cubicBezTo>
                    <a:pt x="865" y="604"/>
                    <a:pt x="863" y="605"/>
                    <a:pt x="861" y="605"/>
                  </a:cubicBezTo>
                  <a:cubicBezTo>
                    <a:pt x="858" y="605"/>
                    <a:pt x="856" y="603"/>
                    <a:pt x="856" y="600"/>
                  </a:cubicBezTo>
                  <a:cubicBezTo>
                    <a:pt x="855" y="598"/>
                    <a:pt x="854" y="590"/>
                    <a:pt x="856" y="587"/>
                  </a:cubicBezTo>
                  <a:cubicBezTo>
                    <a:pt x="857" y="586"/>
                    <a:pt x="857" y="586"/>
                    <a:pt x="857" y="586"/>
                  </a:cubicBezTo>
                  <a:cubicBezTo>
                    <a:pt x="857" y="585"/>
                    <a:pt x="858" y="585"/>
                    <a:pt x="859" y="585"/>
                  </a:cubicBezTo>
                  <a:cubicBezTo>
                    <a:pt x="860" y="585"/>
                    <a:pt x="860" y="585"/>
                    <a:pt x="860" y="585"/>
                  </a:cubicBezTo>
                  <a:cubicBezTo>
                    <a:pt x="861" y="585"/>
                    <a:pt x="861" y="585"/>
                    <a:pt x="862" y="585"/>
                  </a:cubicBezTo>
                  <a:cubicBezTo>
                    <a:pt x="864" y="585"/>
                    <a:pt x="865" y="585"/>
                    <a:pt x="865" y="585"/>
                  </a:cubicBezTo>
                  <a:cubicBezTo>
                    <a:pt x="865" y="585"/>
                    <a:pt x="866" y="585"/>
                    <a:pt x="865" y="583"/>
                  </a:cubicBezTo>
                  <a:cubicBezTo>
                    <a:pt x="859" y="573"/>
                    <a:pt x="859" y="573"/>
                    <a:pt x="859" y="573"/>
                  </a:cubicBezTo>
                  <a:cubicBezTo>
                    <a:pt x="854" y="575"/>
                    <a:pt x="854" y="575"/>
                    <a:pt x="854" y="575"/>
                  </a:cubicBezTo>
                  <a:cubicBezTo>
                    <a:pt x="853" y="575"/>
                    <a:pt x="853" y="576"/>
                    <a:pt x="852" y="575"/>
                  </a:cubicBezTo>
                  <a:cubicBezTo>
                    <a:pt x="850" y="575"/>
                    <a:pt x="849" y="575"/>
                    <a:pt x="848" y="574"/>
                  </a:cubicBezTo>
                  <a:cubicBezTo>
                    <a:pt x="846" y="574"/>
                    <a:pt x="845" y="573"/>
                    <a:pt x="843" y="573"/>
                  </a:cubicBezTo>
                  <a:cubicBezTo>
                    <a:pt x="843" y="573"/>
                    <a:pt x="843" y="573"/>
                    <a:pt x="843" y="573"/>
                  </a:cubicBezTo>
                  <a:cubicBezTo>
                    <a:pt x="841" y="573"/>
                    <a:pt x="840" y="573"/>
                    <a:pt x="839" y="573"/>
                  </a:cubicBezTo>
                  <a:cubicBezTo>
                    <a:pt x="837" y="574"/>
                    <a:pt x="834" y="574"/>
                    <a:pt x="832" y="574"/>
                  </a:cubicBezTo>
                  <a:cubicBezTo>
                    <a:pt x="830" y="573"/>
                    <a:pt x="828" y="571"/>
                    <a:pt x="827" y="570"/>
                  </a:cubicBezTo>
                  <a:cubicBezTo>
                    <a:pt x="827" y="569"/>
                    <a:pt x="826" y="568"/>
                    <a:pt x="826" y="568"/>
                  </a:cubicBezTo>
                  <a:cubicBezTo>
                    <a:pt x="825" y="568"/>
                    <a:pt x="825" y="568"/>
                    <a:pt x="825" y="568"/>
                  </a:cubicBezTo>
                  <a:cubicBezTo>
                    <a:pt x="825" y="568"/>
                    <a:pt x="824" y="569"/>
                    <a:pt x="823" y="569"/>
                  </a:cubicBezTo>
                  <a:cubicBezTo>
                    <a:pt x="822" y="569"/>
                    <a:pt x="820" y="570"/>
                    <a:pt x="818" y="570"/>
                  </a:cubicBezTo>
                  <a:cubicBezTo>
                    <a:pt x="815" y="570"/>
                    <a:pt x="812" y="569"/>
                    <a:pt x="809" y="566"/>
                  </a:cubicBezTo>
                  <a:cubicBezTo>
                    <a:pt x="809" y="566"/>
                    <a:pt x="808" y="566"/>
                    <a:pt x="808" y="566"/>
                  </a:cubicBezTo>
                  <a:cubicBezTo>
                    <a:pt x="806" y="563"/>
                    <a:pt x="806" y="560"/>
                    <a:pt x="806" y="558"/>
                  </a:cubicBezTo>
                  <a:cubicBezTo>
                    <a:pt x="807" y="554"/>
                    <a:pt x="810" y="551"/>
                    <a:pt x="813" y="549"/>
                  </a:cubicBezTo>
                  <a:cubicBezTo>
                    <a:pt x="812" y="549"/>
                    <a:pt x="811" y="548"/>
                    <a:pt x="810" y="546"/>
                  </a:cubicBezTo>
                  <a:cubicBezTo>
                    <a:pt x="810" y="546"/>
                    <a:pt x="810" y="546"/>
                    <a:pt x="810" y="546"/>
                  </a:cubicBezTo>
                  <a:cubicBezTo>
                    <a:pt x="810" y="545"/>
                    <a:pt x="810" y="545"/>
                    <a:pt x="810" y="545"/>
                  </a:cubicBezTo>
                  <a:cubicBezTo>
                    <a:pt x="810" y="545"/>
                    <a:pt x="810" y="544"/>
                    <a:pt x="810" y="544"/>
                  </a:cubicBezTo>
                  <a:cubicBezTo>
                    <a:pt x="810" y="544"/>
                    <a:pt x="810" y="544"/>
                    <a:pt x="810" y="543"/>
                  </a:cubicBezTo>
                  <a:cubicBezTo>
                    <a:pt x="810" y="543"/>
                    <a:pt x="811" y="542"/>
                    <a:pt x="811" y="542"/>
                  </a:cubicBezTo>
                  <a:cubicBezTo>
                    <a:pt x="815" y="538"/>
                    <a:pt x="820" y="530"/>
                    <a:pt x="825" y="522"/>
                  </a:cubicBezTo>
                  <a:cubicBezTo>
                    <a:pt x="821" y="518"/>
                    <a:pt x="820" y="515"/>
                    <a:pt x="819" y="512"/>
                  </a:cubicBezTo>
                  <a:cubicBezTo>
                    <a:pt x="818" y="510"/>
                    <a:pt x="818" y="509"/>
                    <a:pt x="817" y="508"/>
                  </a:cubicBezTo>
                  <a:cubicBezTo>
                    <a:pt x="815" y="505"/>
                    <a:pt x="814" y="503"/>
                    <a:pt x="812" y="501"/>
                  </a:cubicBezTo>
                  <a:cubicBezTo>
                    <a:pt x="809" y="499"/>
                    <a:pt x="807" y="497"/>
                    <a:pt x="804" y="493"/>
                  </a:cubicBezTo>
                  <a:cubicBezTo>
                    <a:pt x="802" y="489"/>
                    <a:pt x="804" y="484"/>
                    <a:pt x="806" y="479"/>
                  </a:cubicBezTo>
                  <a:cubicBezTo>
                    <a:pt x="807" y="477"/>
                    <a:pt x="808" y="474"/>
                    <a:pt x="808" y="474"/>
                  </a:cubicBezTo>
                  <a:cubicBezTo>
                    <a:pt x="808" y="473"/>
                    <a:pt x="808" y="473"/>
                    <a:pt x="808" y="473"/>
                  </a:cubicBezTo>
                  <a:cubicBezTo>
                    <a:pt x="808" y="469"/>
                    <a:pt x="806" y="468"/>
                    <a:pt x="802" y="466"/>
                  </a:cubicBezTo>
                  <a:cubicBezTo>
                    <a:pt x="799" y="464"/>
                    <a:pt x="795" y="462"/>
                    <a:pt x="795" y="458"/>
                  </a:cubicBezTo>
                  <a:cubicBezTo>
                    <a:pt x="795" y="457"/>
                    <a:pt x="795" y="456"/>
                    <a:pt x="795" y="456"/>
                  </a:cubicBezTo>
                  <a:cubicBezTo>
                    <a:pt x="799" y="451"/>
                    <a:pt x="804" y="450"/>
                    <a:pt x="808" y="450"/>
                  </a:cubicBezTo>
                  <a:cubicBezTo>
                    <a:pt x="811" y="450"/>
                    <a:pt x="813" y="450"/>
                    <a:pt x="815" y="448"/>
                  </a:cubicBezTo>
                  <a:cubicBezTo>
                    <a:pt x="815" y="444"/>
                    <a:pt x="814" y="437"/>
                    <a:pt x="813" y="430"/>
                  </a:cubicBezTo>
                  <a:cubicBezTo>
                    <a:pt x="812" y="425"/>
                    <a:pt x="812" y="420"/>
                    <a:pt x="811" y="415"/>
                  </a:cubicBezTo>
                  <a:cubicBezTo>
                    <a:pt x="810" y="394"/>
                    <a:pt x="809" y="381"/>
                    <a:pt x="804" y="370"/>
                  </a:cubicBezTo>
                  <a:cubicBezTo>
                    <a:pt x="804" y="368"/>
                    <a:pt x="802" y="366"/>
                    <a:pt x="800" y="365"/>
                  </a:cubicBezTo>
                  <a:cubicBezTo>
                    <a:pt x="796" y="361"/>
                    <a:pt x="789" y="357"/>
                    <a:pt x="792" y="348"/>
                  </a:cubicBezTo>
                  <a:cubicBezTo>
                    <a:pt x="792" y="347"/>
                    <a:pt x="792" y="347"/>
                    <a:pt x="792" y="347"/>
                  </a:cubicBezTo>
                  <a:cubicBezTo>
                    <a:pt x="792" y="346"/>
                    <a:pt x="792" y="346"/>
                    <a:pt x="792" y="346"/>
                  </a:cubicBezTo>
                  <a:cubicBezTo>
                    <a:pt x="793" y="346"/>
                    <a:pt x="794" y="345"/>
                    <a:pt x="794" y="345"/>
                  </a:cubicBezTo>
                  <a:cubicBezTo>
                    <a:pt x="795" y="345"/>
                    <a:pt x="795" y="345"/>
                    <a:pt x="795" y="345"/>
                  </a:cubicBezTo>
                  <a:cubicBezTo>
                    <a:pt x="795" y="345"/>
                    <a:pt x="796" y="344"/>
                    <a:pt x="797" y="344"/>
                  </a:cubicBezTo>
                  <a:cubicBezTo>
                    <a:pt x="798" y="344"/>
                    <a:pt x="799" y="345"/>
                    <a:pt x="800" y="345"/>
                  </a:cubicBezTo>
                  <a:cubicBezTo>
                    <a:pt x="803" y="346"/>
                    <a:pt x="805" y="346"/>
                    <a:pt x="807" y="345"/>
                  </a:cubicBezTo>
                  <a:cubicBezTo>
                    <a:pt x="810" y="344"/>
                    <a:pt x="813" y="340"/>
                    <a:pt x="816" y="337"/>
                  </a:cubicBezTo>
                  <a:cubicBezTo>
                    <a:pt x="820" y="334"/>
                    <a:pt x="823" y="331"/>
                    <a:pt x="826" y="329"/>
                  </a:cubicBezTo>
                  <a:cubicBezTo>
                    <a:pt x="827" y="329"/>
                    <a:pt x="828" y="329"/>
                    <a:pt x="829" y="329"/>
                  </a:cubicBezTo>
                  <a:cubicBezTo>
                    <a:pt x="832" y="329"/>
                    <a:pt x="834" y="330"/>
                    <a:pt x="835" y="331"/>
                  </a:cubicBezTo>
                  <a:cubicBezTo>
                    <a:pt x="837" y="332"/>
                    <a:pt x="838" y="332"/>
                    <a:pt x="840" y="332"/>
                  </a:cubicBezTo>
                  <a:cubicBezTo>
                    <a:pt x="842" y="329"/>
                    <a:pt x="841" y="327"/>
                    <a:pt x="841" y="323"/>
                  </a:cubicBezTo>
                  <a:cubicBezTo>
                    <a:pt x="840" y="320"/>
                    <a:pt x="839" y="316"/>
                    <a:pt x="841" y="312"/>
                  </a:cubicBezTo>
                  <a:cubicBezTo>
                    <a:pt x="844" y="307"/>
                    <a:pt x="846" y="304"/>
                    <a:pt x="856" y="300"/>
                  </a:cubicBezTo>
                  <a:cubicBezTo>
                    <a:pt x="856" y="300"/>
                    <a:pt x="857" y="298"/>
                    <a:pt x="857" y="297"/>
                  </a:cubicBezTo>
                  <a:cubicBezTo>
                    <a:pt x="857" y="295"/>
                    <a:pt x="858" y="293"/>
                    <a:pt x="859" y="291"/>
                  </a:cubicBezTo>
                  <a:cubicBezTo>
                    <a:pt x="861" y="287"/>
                    <a:pt x="866" y="283"/>
                    <a:pt x="870" y="280"/>
                  </a:cubicBezTo>
                  <a:cubicBezTo>
                    <a:pt x="874" y="276"/>
                    <a:pt x="879" y="273"/>
                    <a:pt x="881" y="269"/>
                  </a:cubicBezTo>
                  <a:cubicBezTo>
                    <a:pt x="880" y="267"/>
                    <a:pt x="878" y="265"/>
                    <a:pt x="875" y="262"/>
                  </a:cubicBezTo>
                  <a:cubicBezTo>
                    <a:pt x="873" y="260"/>
                    <a:pt x="871" y="259"/>
                    <a:pt x="870" y="256"/>
                  </a:cubicBezTo>
                  <a:cubicBezTo>
                    <a:pt x="868" y="253"/>
                    <a:pt x="868" y="250"/>
                    <a:pt x="868" y="246"/>
                  </a:cubicBezTo>
                  <a:cubicBezTo>
                    <a:pt x="868" y="243"/>
                    <a:pt x="868" y="241"/>
                    <a:pt x="868" y="238"/>
                  </a:cubicBezTo>
                  <a:cubicBezTo>
                    <a:pt x="866" y="232"/>
                    <a:pt x="861" y="229"/>
                    <a:pt x="856" y="226"/>
                  </a:cubicBezTo>
                  <a:cubicBezTo>
                    <a:pt x="854" y="225"/>
                    <a:pt x="851" y="223"/>
                    <a:pt x="849" y="221"/>
                  </a:cubicBezTo>
                  <a:cubicBezTo>
                    <a:pt x="846" y="218"/>
                    <a:pt x="846" y="214"/>
                    <a:pt x="846" y="211"/>
                  </a:cubicBezTo>
                  <a:cubicBezTo>
                    <a:pt x="845" y="209"/>
                    <a:pt x="845" y="207"/>
                    <a:pt x="844" y="206"/>
                  </a:cubicBezTo>
                  <a:cubicBezTo>
                    <a:pt x="837" y="200"/>
                    <a:pt x="840" y="193"/>
                    <a:pt x="841" y="189"/>
                  </a:cubicBezTo>
                  <a:cubicBezTo>
                    <a:pt x="842" y="188"/>
                    <a:pt x="842" y="186"/>
                    <a:pt x="842" y="186"/>
                  </a:cubicBezTo>
                  <a:cubicBezTo>
                    <a:pt x="839" y="183"/>
                    <a:pt x="836" y="180"/>
                    <a:pt x="836" y="176"/>
                  </a:cubicBezTo>
                  <a:cubicBezTo>
                    <a:pt x="836" y="175"/>
                    <a:pt x="836" y="173"/>
                    <a:pt x="836" y="172"/>
                  </a:cubicBezTo>
                  <a:cubicBezTo>
                    <a:pt x="834" y="174"/>
                    <a:pt x="832" y="176"/>
                    <a:pt x="831" y="179"/>
                  </a:cubicBezTo>
                  <a:cubicBezTo>
                    <a:pt x="831" y="179"/>
                    <a:pt x="831" y="179"/>
                    <a:pt x="831" y="179"/>
                  </a:cubicBezTo>
                  <a:cubicBezTo>
                    <a:pt x="829" y="179"/>
                    <a:pt x="827" y="177"/>
                    <a:pt x="825" y="176"/>
                  </a:cubicBezTo>
                  <a:cubicBezTo>
                    <a:pt x="823" y="175"/>
                    <a:pt x="822" y="173"/>
                    <a:pt x="820" y="173"/>
                  </a:cubicBezTo>
                  <a:cubicBezTo>
                    <a:pt x="820" y="173"/>
                    <a:pt x="819" y="173"/>
                    <a:pt x="819" y="174"/>
                  </a:cubicBezTo>
                  <a:cubicBezTo>
                    <a:pt x="819" y="174"/>
                    <a:pt x="819" y="174"/>
                    <a:pt x="818" y="174"/>
                  </a:cubicBezTo>
                  <a:cubicBezTo>
                    <a:pt x="817" y="176"/>
                    <a:pt x="817" y="178"/>
                    <a:pt x="818" y="180"/>
                  </a:cubicBezTo>
                  <a:cubicBezTo>
                    <a:pt x="818" y="182"/>
                    <a:pt x="819" y="184"/>
                    <a:pt x="818" y="185"/>
                  </a:cubicBezTo>
                  <a:cubicBezTo>
                    <a:pt x="818" y="186"/>
                    <a:pt x="817" y="186"/>
                    <a:pt x="816" y="186"/>
                  </a:cubicBezTo>
                  <a:cubicBezTo>
                    <a:pt x="815" y="186"/>
                    <a:pt x="815" y="186"/>
                    <a:pt x="814" y="186"/>
                  </a:cubicBezTo>
                  <a:cubicBezTo>
                    <a:pt x="814" y="186"/>
                    <a:pt x="813" y="186"/>
                    <a:pt x="813" y="186"/>
                  </a:cubicBezTo>
                  <a:cubicBezTo>
                    <a:pt x="812" y="186"/>
                    <a:pt x="812" y="186"/>
                    <a:pt x="811" y="186"/>
                  </a:cubicBezTo>
                  <a:cubicBezTo>
                    <a:pt x="811" y="186"/>
                    <a:pt x="811" y="186"/>
                    <a:pt x="811" y="187"/>
                  </a:cubicBezTo>
                  <a:cubicBezTo>
                    <a:pt x="810" y="188"/>
                    <a:pt x="810" y="189"/>
                    <a:pt x="809" y="190"/>
                  </a:cubicBezTo>
                  <a:cubicBezTo>
                    <a:pt x="809" y="192"/>
                    <a:pt x="809" y="194"/>
                    <a:pt x="807" y="195"/>
                  </a:cubicBezTo>
                  <a:cubicBezTo>
                    <a:pt x="806" y="196"/>
                    <a:pt x="805" y="196"/>
                    <a:pt x="803" y="196"/>
                  </a:cubicBezTo>
                  <a:cubicBezTo>
                    <a:pt x="801" y="196"/>
                    <a:pt x="799" y="195"/>
                    <a:pt x="798" y="195"/>
                  </a:cubicBezTo>
                  <a:cubicBezTo>
                    <a:pt x="796" y="195"/>
                    <a:pt x="795" y="194"/>
                    <a:pt x="793" y="194"/>
                  </a:cubicBezTo>
                  <a:cubicBezTo>
                    <a:pt x="792" y="194"/>
                    <a:pt x="791" y="194"/>
                    <a:pt x="790" y="195"/>
                  </a:cubicBezTo>
                  <a:cubicBezTo>
                    <a:pt x="790" y="195"/>
                    <a:pt x="790" y="195"/>
                    <a:pt x="789" y="195"/>
                  </a:cubicBezTo>
                  <a:cubicBezTo>
                    <a:pt x="788" y="197"/>
                    <a:pt x="787" y="200"/>
                    <a:pt x="785" y="202"/>
                  </a:cubicBezTo>
                  <a:cubicBezTo>
                    <a:pt x="783" y="208"/>
                    <a:pt x="781" y="213"/>
                    <a:pt x="774" y="213"/>
                  </a:cubicBezTo>
                  <a:cubicBezTo>
                    <a:pt x="774" y="213"/>
                    <a:pt x="773" y="213"/>
                    <a:pt x="773" y="213"/>
                  </a:cubicBezTo>
                  <a:cubicBezTo>
                    <a:pt x="773" y="211"/>
                    <a:pt x="779" y="204"/>
                    <a:pt x="782" y="202"/>
                  </a:cubicBezTo>
                  <a:cubicBezTo>
                    <a:pt x="783" y="200"/>
                    <a:pt x="782" y="198"/>
                    <a:pt x="781" y="196"/>
                  </a:cubicBezTo>
                  <a:cubicBezTo>
                    <a:pt x="783" y="194"/>
                    <a:pt x="786" y="192"/>
                    <a:pt x="789" y="190"/>
                  </a:cubicBezTo>
                  <a:cubicBezTo>
                    <a:pt x="791" y="189"/>
                    <a:pt x="793" y="188"/>
                    <a:pt x="795" y="186"/>
                  </a:cubicBezTo>
                  <a:cubicBezTo>
                    <a:pt x="795" y="186"/>
                    <a:pt x="795" y="186"/>
                    <a:pt x="795" y="186"/>
                  </a:cubicBezTo>
                  <a:cubicBezTo>
                    <a:pt x="796" y="184"/>
                    <a:pt x="796" y="182"/>
                    <a:pt x="796" y="181"/>
                  </a:cubicBezTo>
                  <a:cubicBezTo>
                    <a:pt x="796" y="179"/>
                    <a:pt x="795" y="178"/>
                    <a:pt x="796" y="177"/>
                  </a:cubicBezTo>
                  <a:cubicBezTo>
                    <a:pt x="797" y="176"/>
                    <a:pt x="797" y="176"/>
                    <a:pt x="797" y="176"/>
                  </a:cubicBezTo>
                  <a:cubicBezTo>
                    <a:pt x="801" y="176"/>
                    <a:pt x="805" y="175"/>
                    <a:pt x="809" y="173"/>
                  </a:cubicBezTo>
                  <a:cubicBezTo>
                    <a:pt x="809" y="173"/>
                    <a:pt x="810" y="173"/>
                    <a:pt x="810" y="173"/>
                  </a:cubicBezTo>
                  <a:cubicBezTo>
                    <a:pt x="811" y="171"/>
                    <a:pt x="811" y="169"/>
                    <a:pt x="812" y="167"/>
                  </a:cubicBezTo>
                  <a:cubicBezTo>
                    <a:pt x="813" y="165"/>
                    <a:pt x="813" y="163"/>
                    <a:pt x="814" y="162"/>
                  </a:cubicBezTo>
                  <a:cubicBezTo>
                    <a:pt x="815" y="161"/>
                    <a:pt x="817" y="160"/>
                    <a:pt x="818" y="159"/>
                  </a:cubicBezTo>
                  <a:cubicBezTo>
                    <a:pt x="821" y="157"/>
                    <a:pt x="823" y="156"/>
                    <a:pt x="825" y="153"/>
                  </a:cubicBezTo>
                  <a:cubicBezTo>
                    <a:pt x="826" y="152"/>
                    <a:pt x="825" y="150"/>
                    <a:pt x="824" y="148"/>
                  </a:cubicBezTo>
                  <a:cubicBezTo>
                    <a:pt x="823" y="146"/>
                    <a:pt x="822" y="144"/>
                    <a:pt x="823" y="142"/>
                  </a:cubicBezTo>
                  <a:cubicBezTo>
                    <a:pt x="823" y="141"/>
                    <a:pt x="824" y="141"/>
                    <a:pt x="825" y="141"/>
                  </a:cubicBezTo>
                  <a:cubicBezTo>
                    <a:pt x="827" y="140"/>
                    <a:pt x="830" y="139"/>
                    <a:pt x="833" y="134"/>
                  </a:cubicBezTo>
                  <a:cubicBezTo>
                    <a:pt x="833" y="133"/>
                    <a:pt x="834" y="133"/>
                    <a:pt x="835" y="133"/>
                  </a:cubicBezTo>
                  <a:cubicBezTo>
                    <a:pt x="838" y="133"/>
                    <a:pt x="841" y="132"/>
                    <a:pt x="842" y="123"/>
                  </a:cubicBezTo>
                  <a:cubicBezTo>
                    <a:pt x="842" y="122"/>
                    <a:pt x="843" y="122"/>
                    <a:pt x="845" y="122"/>
                  </a:cubicBezTo>
                  <a:cubicBezTo>
                    <a:pt x="847" y="122"/>
                    <a:pt x="849" y="121"/>
                    <a:pt x="850" y="120"/>
                  </a:cubicBezTo>
                  <a:cubicBezTo>
                    <a:pt x="851" y="118"/>
                    <a:pt x="852" y="116"/>
                    <a:pt x="851" y="113"/>
                  </a:cubicBezTo>
                  <a:cubicBezTo>
                    <a:pt x="852" y="111"/>
                    <a:pt x="853" y="111"/>
                    <a:pt x="855" y="110"/>
                  </a:cubicBezTo>
                  <a:cubicBezTo>
                    <a:pt x="859" y="109"/>
                    <a:pt x="862" y="108"/>
                    <a:pt x="863" y="95"/>
                  </a:cubicBezTo>
                  <a:cubicBezTo>
                    <a:pt x="864" y="93"/>
                    <a:pt x="864" y="90"/>
                    <a:pt x="862" y="88"/>
                  </a:cubicBezTo>
                  <a:cubicBezTo>
                    <a:pt x="860" y="86"/>
                    <a:pt x="857" y="84"/>
                    <a:pt x="853" y="84"/>
                  </a:cubicBezTo>
                  <a:cubicBezTo>
                    <a:pt x="852" y="84"/>
                    <a:pt x="852" y="84"/>
                    <a:pt x="852" y="84"/>
                  </a:cubicBezTo>
                  <a:cubicBezTo>
                    <a:pt x="846" y="79"/>
                    <a:pt x="844" y="75"/>
                    <a:pt x="846" y="73"/>
                  </a:cubicBezTo>
                  <a:cubicBezTo>
                    <a:pt x="846" y="73"/>
                    <a:pt x="847" y="74"/>
                    <a:pt x="847" y="74"/>
                  </a:cubicBezTo>
                  <a:cubicBezTo>
                    <a:pt x="848" y="75"/>
                    <a:pt x="849" y="76"/>
                    <a:pt x="851" y="76"/>
                  </a:cubicBezTo>
                  <a:cubicBezTo>
                    <a:pt x="851" y="76"/>
                    <a:pt x="852" y="76"/>
                    <a:pt x="852" y="76"/>
                  </a:cubicBezTo>
                  <a:cubicBezTo>
                    <a:pt x="853" y="79"/>
                    <a:pt x="854" y="80"/>
                    <a:pt x="856" y="80"/>
                  </a:cubicBezTo>
                  <a:cubicBezTo>
                    <a:pt x="856" y="80"/>
                    <a:pt x="857" y="80"/>
                    <a:pt x="858" y="80"/>
                  </a:cubicBezTo>
                  <a:cubicBezTo>
                    <a:pt x="858" y="79"/>
                    <a:pt x="858" y="79"/>
                    <a:pt x="858" y="79"/>
                  </a:cubicBezTo>
                  <a:cubicBezTo>
                    <a:pt x="860" y="71"/>
                    <a:pt x="858" y="69"/>
                    <a:pt x="854" y="65"/>
                  </a:cubicBezTo>
                  <a:cubicBezTo>
                    <a:pt x="854" y="59"/>
                    <a:pt x="853" y="53"/>
                    <a:pt x="849" y="52"/>
                  </a:cubicBezTo>
                  <a:cubicBezTo>
                    <a:pt x="849" y="52"/>
                    <a:pt x="849" y="52"/>
                    <a:pt x="849" y="52"/>
                  </a:cubicBezTo>
                  <a:cubicBezTo>
                    <a:pt x="848" y="52"/>
                    <a:pt x="848" y="52"/>
                    <a:pt x="848" y="52"/>
                  </a:cubicBezTo>
                  <a:cubicBezTo>
                    <a:pt x="846" y="53"/>
                    <a:pt x="846" y="55"/>
                    <a:pt x="846" y="57"/>
                  </a:cubicBezTo>
                  <a:cubicBezTo>
                    <a:pt x="846" y="58"/>
                    <a:pt x="846" y="59"/>
                    <a:pt x="845" y="59"/>
                  </a:cubicBezTo>
                  <a:cubicBezTo>
                    <a:pt x="844" y="58"/>
                    <a:pt x="842" y="57"/>
                    <a:pt x="842" y="56"/>
                  </a:cubicBezTo>
                  <a:cubicBezTo>
                    <a:pt x="842" y="56"/>
                    <a:pt x="842" y="55"/>
                    <a:pt x="842" y="55"/>
                  </a:cubicBezTo>
                  <a:cubicBezTo>
                    <a:pt x="843" y="55"/>
                    <a:pt x="843" y="54"/>
                    <a:pt x="843" y="54"/>
                  </a:cubicBezTo>
                  <a:cubicBezTo>
                    <a:pt x="843" y="52"/>
                    <a:pt x="843" y="50"/>
                    <a:pt x="843" y="49"/>
                  </a:cubicBezTo>
                  <a:cubicBezTo>
                    <a:pt x="842" y="49"/>
                    <a:pt x="841" y="48"/>
                    <a:pt x="840" y="48"/>
                  </a:cubicBezTo>
                  <a:cubicBezTo>
                    <a:pt x="839" y="48"/>
                    <a:pt x="838" y="49"/>
                    <a:pt x="836" y="49"/>
                  </a:cubicBezTo>
                  <a:cubicBezTo>
                    <a:pt x="835" y="50"/>
                    <a:pt x="834" y="50"/>
                    <a:pt x="833" y="50"/>
                  </a:cubicBezTo>
                  <a:cubicBezTo>
                    <a:pt x="832" y="50"/>
                    <a:pt x="832" y="50"/>
                    <a:pt x="832" y="50"/>
                  </a:cubicBezTo>
                  <a:cubicBezTo>
                    <a:pt x="831" y="50"/>
                    <a:pt x="831" y="49"/>
                    <a:pt x="832" y="47"/>
                  </a:cubicBezTo>
                  <a:cubicBezTo>
                    <a:pt x="832" y="46"/>
                    <a:pt x="832" y="46"/>
                    <a:pt x="832" y="45"/>
                  </a:cubicBezTo>
                  <a:cubicBezTo>
                    <a:pt x="832" y="45"/>
                    <a:pt x="832" y="44"/>
                    <a:pt x="832" y="44"/>
                  </a:cubicBezTo>
                  <a:cubicBezTo>
                    <a:pt x="831" y="43"/>
                    <a:pt x="830" y="42"/>
                    <a:pt x="829" y="42"/>
                  </a:cubicBezTo>
                  <a:cubicBezTo>
                    <a:pt x="829" y="41"/>
                    <a:pt x="828" y="40"/>
                    <a:pt x="827" y="39"/>
                  </a:cubicBezTo>
                  <a:cubicBezTo>
                    <a:pt x="827" y="37"/>
                    <a:pt x="825" y="34"/>
                    <a:pt x="822" y="34"/>
                  </a:cubicBezTo>
                  <a:cubicBezTo>
                    <a:pt x="821" y="34"/>
                    <a:pt x="820" y="34"/>
                    <a:pt x="819" y="35"/>
                  </a:cubicBezTo>
                  <a:cubicBezTo>
                    <a:pt x="819" y="35"/>
                    <a:pt x="819" y="35"/>
                    <a:pt x="819" y="35"/>
                  </a:cubicBezTo>
                  <a:cubicBezTo>
                    <a:pt x="814" y="37"/>
                    <a:pt x="811" y="39"/>
                    <a:pt x="806" y="40"/>
                  </a:cubicBezTo>
                  <a:cubicBezTo>
                    <a:pt x="805" y="40"/>
                    <a:pt x="805" y="40"/>
                    <a:pt x="804" y="40"/>
                  </a:cubicBezTo>
                  <a:cubicBezTo>
                    <a:pt x="802" y="40"/>
                    <a:pt x="799" y="39"/>
                    <a:pt x="797" y="38"/>
                  </a:cubicBezTo>
                  <a:cubicBezTo>
                    <a:pt x="794" y="38"/>
                    <a:pt x="792" y="37"/>
                    <a:pt x="790" y="37"/>
                  </a:cubicBezTo>
                  <a:cubicBezTo>
                    <a:pt x="789" y="37"/>
                    <a:pt x="788" y="37"/>
                    <a:pt x="787" y="38"/>
                  </a:cubicBezTo>
                  <a:cubicBezTo>
                    <a:pt x="785" y="40"/>
                    <a:pt x="786" y="42"/>
                    <a:pt x="788" y="44"/>
                  </a:cubicBezTo>
                  <a:cubicBezTo>
                    <a:pt x="789" y="45"/>
                    <a:pt x="790" y="46"/>
                    <a:pt x="790" y="47"/>
                  </a:cubicBezTo>
                  <a:cubicBezTo>
                    <a:pt x="790" y="50"/>
                    <a:pt x="786" y="51"/>
                    <a:pt x="782" y="51"/>
                  </a:cubicBezTo>
                  <a:cubicBezTo>
                    <a:pt x="780" y="51"/>
                    <a:pt x="778" y="50"/>
                    <a:pt x="777" y="49"/>
                  </a:cubicBezTo>
                  <a:cubicBezTo>
                    <a:pt x="776" y="49"/>
                    <a:pt x="776" y="48"/>
                    <a:pt x="776" y="48"/>
                  </a:cubicBezTo>
                  <a:cubicBezTo>
                    <a:pt x="776" y="45"/>
                    <a:pt x="778" y="43"/>
                    <a:pt x="779" y="41"/>
                  </a:cubicBezTo>
                  <a:cubicBezTo>
                    <a:pt x="782" y="38"/>
                    <a:pt x="784" y="35"/>
                    <a:pt x="783" y="31"/>
                  </a:cubicBezTo>
                  <a:cubicBezTo>
                    <a:pt x="783" y="31"/>
                    <a:pt x="783" y="31"/>
                    <a:pt x="783" y="31"/>
                  </a:cubicBezTo>
                  <a:cubicBezTo>
                    <a:pt x="782" y="29"/>
                    <a:pt x="780" y="29"/>
                    <a:pt x="778" y="29"/>
                  </a:cubicBezTo>
                  <a:cubicBezTo>
                    <a:pt x="776" y="29"/>
                    <a:pt x="774" y="29"/>
                    <a:pt x="772" y="30"/>
                  </a:cubicBezTo>
                  <a:cubicBezTo>
                    <a:pt x="770" y="30"/>
                    <a:pt x="768" y="31"/>
                    <a:pt x="765" y="31"/>
                  </a:cubicBezTo>
                  <a:cubicBezTo>
                    <a:pt x="765" y="31"/>
                    <a:pt x="764" y="31"/>
                    <a:pt x="764" y="31"/>
                  </a:cubicBezTo>
                  <a:cubicBezTo>
                    <a:pt x="763" y="31"/>
                    <a:pt x="763" y="30"/>
                    <a:pt x="763" y="30"/>
                  </a:cubicBezTo>
                  <a:cubicBezTo>
                    <a:pt x="763" y="29"/>
                    <a:pt x="763" y="28"/>
                    <a:pt x="761" y="27"/>
                  </a:cubicBezTo>
                  <a:cubicBezTo>
                    <a:pt x="760" y="27"/>
                    <a:pt x="759" y="27"/>
                    <a:pt x="759" y="28"/>
                  </a:cubicBezTo>
                  <a:cubicBezTo>
                    <a:pt x="758" y="28"/>
                    <a:pt x="757" y="28"/>
                    <a:pt x="756" y="28"/>
                  </a:cubicBezTo>
                  <a:cubicBezTo>
                    <a:pt x="755" y="28"/>
                    <a:pt x="754" y="28"/>
                    <a:pt x="753" y="26"/>
                  </a:cubicBezTo>
                  <a:cubicBezTo>
                    <a:pt x="753" y="23"/>
                    <a:pt x="759" y="21"/>
                    <a:pt x="763" y="19"/>
                  </a:cubicBezTo>
                  <a:cubicBezTo>
                    <a:pt x="764" y="18"/>
                    <a:pt x="766" y="18"/>
                    <a:pt x="766" y="17"/>
                  </a:cubicBezTo>
                  <a:cubicBezTo>
                    <a:pt x="767" y="17"/>
                    <a:pt x="767" y="17"/>
                    <a:pt x="767" y="17"/>
                  </a:cubicBezTo>
                  <a:cubicBezTo>
                    <a:pt x="767" y="14"/>
                    <a:pt x="765" y="12"/>
                    <a:pt x="762" y="10"/>
                  </a:cubicBezTo>
                  <a:cubicBezTo>
                    <a:pt x="762" y="9"/>
                    <a:pt x="761" y="9"/>
                    <a:pt x="761" y="8"/>
                  </a:cubicBezTo>
                  <a:cubicBezTo>
                    <a:pt x="760" y="8"/>
                    <a:pt x="760" y="8"/>
                    <a:pt x="759" y="8"/>
                  </a:cubicBezTo>
                  <a:cubicBezTo>
                    <a:pt x="759" y="8"/>
                    <a:pt x="758" y="8"/>
                    <a:pt x="757" y="8"/>
                  </a:cubicBezTo>
                  <a:cubicBezTo>
                    <a:pt x="757" y="8"/>
                    <a:pt x="756" y="9"/>
                    <a:pt x="756" y="9"/>
                  </a:cubicBezTo>
                  <a:cubicBezTo>
                    <a:pt x="756" y="9"/>
                    <a:pt x="756" y="9"/>
                    <a:pt x="756" y="9"/>
                  </a:cubicBezTo>
                  <a:cubicBezTo>
                    <a:pt x="756" y="9"/>
                    <a:pt x="755" y="9"/>
                    <a:pt x="755" y="7"/>
                  </a:cubicBezTo>
                  <a:cubicBezTo>
                    <a:pt x="753" y="2"/>
                    <a:pt x="750" y="0"/>
                    <a:pt x="746" y="0"/>
                  </a:cubicBezTo>
                  <a:cubicBezTo>
                    <a:pt x="746" y="0"/>
                    <a:pt x="746" y="0"/>
                    <a:pt x="746" y="0"/>
                  </a:cubicBezTo>
                  <a:cubicBezTo>
                    <a:pt x="746" y="0"/>
                    <a:pt x="745" y="0"/>
                    <a:pt x="745" y="0"/>
                  </a:cubicBezTo>
                  <a:cubicBezTo>
                    <a:pt x="742" y="0"/>
                    <a:pt x="741" y="2"/>
                    <a:pt x="740" y="4"/>
                  </a:cubicBezTo>
                  <a:cubicBezTo>
                    <a:pt x="739" y="5"/>
                    <a:pt x="738" y="7"/>
                    <a:pt x="738" y="8"/>
                  </a:cubicBezTo>
                  <a:cubicBezTo>
                    <a:pt x="732" y="9"/>
                    <a:pt x="732" y="11"/>
                    <a:pt x="732" y="14"/>
                  </a:cubicBezTo>
                  <a:cubicBezTo>
                    <a:pt x="732" y="15"/>
                    <a:pt x="731" y="16"/>
                    <a:pt x="731" y="17"/>
                  </a:cubicBezTo>
                  <a:cubicBezTo>
                    <a:pt x="730" y="17"/>
                    <a:pt x="729" y="17"/>
                    <a:pt x="728" y="17"/>
                  </a:cubicBezTo>
                  <a:cubicBezTo>
                    <a:pt x="727" y="17"/>
                    <a:pt x="727" y="17"/>
                    <a:pt x="727" y="17"/>
                  </a:cubicBezTo>
                  <a:cubicBezTo>
                    <a:pt x="723" y="17"/>
                    <a:pt x="720" y="19"/>
                    <a:pt x="719" y="27"/>
                  </a:cubicBezTo>
                  <a:cubicBezTo>
                    <a:pt x="716" y="29"/>
                    <a:pt x="716" y="32"/>
                    <a:pt x="717" y="34"/>
                  </a:cubicBezTo>
                  <a:cubicBezTo>
                    <a:pt x="717" y="36"/>
                    <a:pt x="717" y="37"/>
                    <a:pt x="716" y="38"/>
                  </a:cubicBezTo>
                  <a:cubicBezTo>
                    <a:pt x="716" y="38"/>
                    <a:pt x="715" y="39"/>
                    <a:pt x="715" y="39"/>
                  </a:cubicBezTo>
                  <a:cubicBezTo>
                    <a:pt x="714" y="40"/>
                    <a:pt x="713" y="40"/>
                    <a:pt x="713" y="43"/>
                  </a:cubicBezTo>
                  <a:cubicBezTo>
                    <a:pt x="713" y="43"/>
                    <a:pt x="713" y="43"/>
                    <a:pt x="713" y="44"/>
                  </a:cubicBezTo>
                  <a:cubicBezTo>
                    <a:pt x="717" y="46"/>
                    <a:pt x="716" y="48"/>
                    <a:pt x="715" y="50"/>
                  </a:cubicBezTo>
                  <a:cubicBezTo>
                    <a:pt x="715" y="51"/>
                    <a:pt x="715" y="52"/>
                    <a:pt x="715" y="53"/>
                  </a:cubicBezTo>
                  <a:cubicBezTo>
                    <a:pt x="715" y="53"/>
                    <a:pt x="715" y="54"/>
                    <a:pt x="715" y="54"/>
                  </a:cubicBezTo>
                  <a:cubicBezTo>
                    <a:pt x="720" y="56"/>
                    <a:pt x="725" y="59"/>
                    <a:pt x="725" y="61"/>
                  </a:cubicBezTo>
                  <a:cubicBezTo>
                    <a:pt x="725" y="62"/>
                    <a:pt x="726" y="62"/>
                    <a:pt x="725" y="63"/>
                  </a:cubicBezTo>
                  <a:cubicBezTo>
                    <a:pt x="724" y="63"/>
                    <a:pt x="723" y="62"/>
                    <a:pt x="722" y="61"/>
                  </a:cubicBezTo>
                  <a:cubicBezTo>
                    <a:pt x="718" y="59"/>
                    <a:pt x="712" y="55"/>
                    <a:pt x="700" y="55"/>
                  </a:cubicBezTo>
                  <a:cubicBezTo>
                    <a:pt x="697" y="55"/>
                    <a:pt x="694" y="55"/>
                    <a:pt x="691" y="56"/>
                  </a:cubicBezTo>
                  <a:cubicBezTo>
                    <a:pt x="691" y="56"/>
                    <a:pt x="690" y="56"/>
                    <a:pt x="690" y="56"/>
                  </a:cubicBezTo>
                  <a:cubicBezTo>
                    <a:pt x="690" y="59"/>
                    <a:pt x="692" y="62"/>
                    <a:pt x="695" y="65"/>
                  </a:cubicBezTo>
                  <a:cubicBezTo>
                    <a:pt x="698" y="67"/>
                    <a:pt x="700" y="70"/>
                    <a:pt x="700" y="73"/>
                  </a:cubicBezTo>
                  <a:cubicBezTo>
                    <a:pt x="697" y="70"/>
                    <a:pt x="692" y="67"/>
                    <a:pt x="687" y="67"/>
                  </a:cubicBezTo>
                  <a:cubicBezTo>
                    <a:pt x="684" y="67"/>
                    <a:pt x="680" y="68"/>
                    <a:pt x="677" y="76"/>
                  </a:cubicBezTo>
                  <a:cubicBezTo>
                    <a:pt x="676" y="77"/>
                    <a:pt x="674" y="77"/>
                    <a:pt x="672" y="78"/>
                  </a:cubicBezTo>
                  <a:cubicBezTo>
                    <a:pt x="671" y="78"/>
                    <a:pt x="669" y="79"/>
                    <a:pt x="667" y="80"/>
                  </a:cubicBezTo>
                  <a:cubicBezTo>
                    <a:pt x="664" y="79"/>
                    <a:pt x="662" y="79"/>
                    <a:pt x="660" y="79"/>
                  </a:cubicBezTo>
                  <a:cubicBezTo>
                    <a:pt x="659" y="79"/>
                    <a:pt x="659" y="79"/>
                    <a:pt x="658" y="79"/>
                  </a:cubicBezTo>
                  <a:cubicBezTo>
                    <a:pt x="658" y="79"/>
                    <a:pt x="657" y="79"/>
                    <a:pt x="657" y="79"/>
                  </a:cubicBezTo>
                  <a:cubicBezTo>
                    <a:pt x="657" y="79"/>
                    <a:pt x="656" y="79"/>
                    <a:pt x="656" y="79"/>
                  </a:cubicBezTo>
                  <a:cubicBezTo>
                    <a:pt x="656" y="78"/>
                    <a:pt x="656" y="77"/>
                    <a:pt x="657" y="77"/>
                  </a:cubicBezTo>
                  <a:cubicBezTo>
                    <a:pt x="658" y="76"/>
                    <a:pt x="658" y="74"/>
                    <a:pt x="658" y="72"/>
                  </a:cubicBezTo>
                  <a:cubicBezTo>
                    <a:pt x="658" y="72"/>
                    <a:pt x="658" y="72"/>
                    <a:pt x="657" y="72"/>
                  </a:cubicBezTo>
                  <a:cubicBezTo>
                    <a:pt x="655" y="71"/>
                    <a:pt x="652" y="71"/>
                    <a:pt x="649" y="70"/>
                  </a:cubicBezTo>
                  <a:cubicBezTo>
                    <a:pt x="645" y="69"/>
                    <a:pt x="641" y="68"/>
                    <a:pt x="637" y="68"/>
                  </a:cubicBezTo>
                  <a:cubicBezTo>
                    <a:pt x="637" y="68"/>
                    <a:pt x="637" y="68"/>
                    <a:pt x="637" y="68"/>
                  </a:cubicBezTo>
                  <a:cubicBezTo>
                    <a:pt x="635" y="69"/>
                    <a:pt x="634" y="70"/>
                    <a:pt x="633" y="72"/>
                  </a:cubicBezTo>
                  <a:cubicBezTo>
                    <a:pt x="633" y="72"/>
                    <a:pt x="632" y="72"/>
                    <a:pt x="632" y="72"/>
                  </a:cubicBezTo>
                  <a:cubicBezTo>
                    <a:pt x="632" y="72"/>
                    <a:pt x="632" y="72"/>
                    <a:pt x="631" y="72"/>
                  </a:cubicBezTo>
                  <a:cubicBezTo>
                    <a:pt x="630" y="71"/>
                    <a:pt x="629" y="70"/>
                    <a:pt x="628" y="70"/>
                  </a:cubicBezTo>
                  <a:cubicBezTo>
                    <a:pt x="627" y="70"/>
                    <a:pt x="626" y="71"/>
                    <a:pt x="625" y="72"/>
                  </a:cubicBezTo>
                  <a:cubicBezTo>
                    <a:pt x="625" y="73"/>
                    <a:pt x="625" y="74"/>
                    <a:pt x="625" y="75"/>
                  </a:cubicBezTo>
                  <a:cubicBezTo>
                    <a:pt x="626" y="77"/>
                    <a:pt x="628" y="77"/>
                    <a:pt x="629" y="78"/>
                  </a:cubicBezTo>
                  <a:cubicBezTo>
                    <a:pt x="630" y="78"/>
                    <a:pt x="632" y="78"/>
                    <a:pt x="632" y="79"/>
                  </a:cubicBezTo>
                  <a:cubicBezTo>
                    <a:pt x="632" y="80"/>
                    <a:pt x="630" y="80"/>
                    <a:pt x="627" y="81"/>
                  </a:cubicBezTo>
                  <a:cubicBezTo>
                    <a:pt x="624" y="82"/>
                    <a:pt x="620" y="83"/>
                    <a:pt x="617" y="85"/>
                  </a:cubicBezTo>
                  <a:cubicBezTo>
                    <a:pt x="615" y="84"/>
                    <a:pt x="614" y="84"/>
                    <a:pt x="613" y="84"/>
                  </a:cubicBezTo>
                  <a:cubicBezTo>
                    <a:pt x="611" y="84"/>
                    <a:pt x="609" y="85"/>
                    <a:pt x="606" y="87"/>
                  </a:cubicBezTo>
                  <a:cubicBezTo>
                    <a:pt x="606" y="87"/>
                    <a:pt x="606" y="87"/>
                    <a:pt x="606" y="87"/>
                  </a:cubicBezTo>
                  <a:cubicBezTo>
                    <a:pt x="605" y="87"/>
                    <a:pt x="604" y="87"/>
                    <a:pt x="602" y="86"/>
                  </a:cubicBezTo>
                  <a:cubicBezTo>
                    <a:pt x="601" y="85"/>
                    <a:pt x="600" y="85"/>
                    <a:pt x="598" y="85"/>
                  </a:cubicBezTo>
                  <a:cubicBezTo>
                    <a:pt x="595" y="85"/>
                    <a:pt x="593" y="86"/>
                    <a:pt x="590" y="90"/>
                  </a:cubicBezTo>
                  <a:cubicBezTo>
                    <a:pt x="589" y="91"/>
                    <a:pt x="588" y="91"/>
                    <a:pt x="587" y="91"/>
                  </a:cubicBezTo>
                  <a:cubicBezTo>
                    <a:pt x="586" y="91"/>
                    <a:pt x="585" y="90"/>
                    <a:pt x="584" y="90"/>
                  </a:cubicBezTo>
                  <a:cubicBezTo>
                    <a:pt x="583" y="90"/>
                    <a:pt x="582" y="89"/>
                    <a:pt x="580" y="89"/>
                  </a:cubicBezTo>
                  <a:cubicBezTo>
                    <a:pt x="576" y="89"/>
                    <a:pt x="572" y="92"/>
                    <a:pt x="567" y="100"/>
                  </a:cubicBezTo>
                  <a:cubicBezTo>
                    <a:pt x="566" y="101"/>
                    <a:pt x="565" y="101"/>
                    <a:pt x="564" y="101"/>
                  </a:cubicBezTo>
                  <a:cubicBezTo>
                    <a:pt x="563" y="101"/>
                    <a:pt x="563" y="101"/>
                    <a:pt x="563" y="101"/>
                  </a:cubicBezTo>
                  <a:cubicBezTo>
                    <a:pt x="561" y="101"/>
                    <a:pt x="560" y="101"/>
                    <a:pt x="559" y="102"/>
                  </a:cubicBezTo>
                  <a:cubicBezTo>
                    <a:pt x="558" y="105"/>
                    <a:pt x="560" y="107"/>
                    <a:pt x="561" y="108"/>
                  </a:cubicBezTo>
                  <a:cubicBezTo>
                    <a:pt x="562" y="110"/>
                    <a:pt x="563" y="111"/>
                    <a:pt x="562" y="112"/>
                  </a:cubicBezTo>
                  <a:cubicBezTo>
                    <a:pt x="561" y="114"/>
                    <a:pt x="557" y="117"/>
                    <a:pt x="555" y="117"/>
                  </a:cubicBezTo>
                  <a:cubicBezTo>
                    <a:pt x="555" y="117"/>
                    <a:pt x="555" y="117"/>
                    <a:pt x="555" y="117"/>
                  </a:cubicBezTo>
                  <a:cubicBezTo>
                    <a:pt x="554" y="116"/>
                    <a:pt x="553" y="115"/>
                    <a:pt x="553" y="113"/>
                  </a:cubicBezTo>
                  <a:cubicBezTo>
                    <a:pt x="552" y="112"/>
                    <a:pt x="551" y="111"/>
                    <a:pt x="550" y="110"/>
                  </a:cubicBezTo>
                  <a:cubicBezTo>
                    <a:pt x="550" y="110"/>
                    <a:pt x="549" y="110"/>
                    <a:pt x="549" y="110"/>
                  </a:cubicBezTo>
                  <a:cubicBezTo>
                    <a:pt x="549" y="110"/>
                    <a:pt x="549" y="110"/>
                    <a:pt x="548" y="110"/>
                  </a:cubicBezTo>
                  <a:cubicBezTo>
                    <a:pt x="545" y="113"/>
                    <a:pt x="548" y="118"/>
                    <a:pt x="550" y="122"/>
                  </a:cubicBezTo>
                  <a:cubicBezTo>
                    <a:pt x="552" y="125"/>
                    <a:pt x="553" y="128"/>
                    <a:pt x="554" y="131"/>
                  </a:cubicBezTo>
                  <a:cubicBezTo>
                    <a:pt x="553" y="132"/>
                    <a:pt x="553" y="133"/>
                    <a:pt x="552" y="134"/>
                  </a:cubicBezTo>
                  <a:cubicBezTo>
                    <a:pt x="551" y="135"/>
                    <a:pt x="550" y="136"/>
                    <a:pt x="551" y="138"/>
                  </a:cubicBezTo>
                  <a:cubicBezTo>
                    <a:pt x="551" y="139"/>
                    <a:pt x="551" y="140"/>
                    <a:pt x="551" y="141"/>
                  </a:cubicBezTo>
                  <a:cubicBezTo>
                    <a:pt x="552" y="143"/>
                    <a:pt x="552" y="145"/>
                    <a:pt x="551" y="148"/>
                  </a:cubicBezTo>
                  <a:cubicBezTo>
                    <a:pt x="550" y="150"/>
                    <a:pt x="551" y="152"/>
                    <a:pt x="553" y="154"/>
                  </a:cubicBezTo>
                  <a:cubicBezTo>
                    <a:pt x="553" y="155"/>
                    <a:pt x="554" y="156"/>
                    <a:pt x="554" y="157"/>
                  </a:cubicBezTo>
                  <a:cubicBezTo>
                    <a:pt x="550" y="163"/>
                    <a:pt x="545" y="165"/>
                    <a:pt x="542" y="165"/>
                  </a:cubicBezTo>
                  <a:cubicBezTo>
                    <a:pt x="540" y="165"/>
                    <a:pt x="539" y="165"/>
                    <a:pt x="539" y="164"/>
                  </a:cubicBezTo>
                  <a:cubicBezTo>
                    <a:pt x="538" y="163"/>
                    <a:pt x="538" y="163"/>
                    <a:pt x="538" y="162"/>
                  </a:cubicBezTo>
                  <a:cubicBezTo>
                    <a:pt x="541" y="160"/>
                    <a:pt x="542" y="158"/>
                    <a:pt x="542" y="157"/>
                  </a:cubicBezTo>
                  <a:cubicBezTo>
                    <a:pt x="542" y="155"/>
                    <a:pt x="541" y="154"/>
                    <a:pt x="539" y="153"/>
                  </a:cubicBezTo>
                  <a:cubicBezTo>
                    <a:pt x="538" y="153"/>
                    <a:pt x="538" y="153"/>
                    <a:pt x="537" y="153"/>
                  </a:cubicBezTo>
                  <a:cubicBezTo>
                    <a:pt x="535" y="153"/>
                    <a:pt x="533" y="154"/>
                    <a:pt x="531" y="154"/>
                  </a:cubicBezTo>
                  <a:cubicBezTo>
                    <a:pt x="530" y="155"/>
                    <a:pt x="528" y="155"/>
                    <a:pt x="527" y="156"/>
                  </a:cubicBezTo>
                  <a:cubicBezTo>
                    <a:pt x="518" y="154"/>
                    <a:pt x="511" y="153"/>
                    <a:pt x="502" y="153"/>
                  </a:cubicBezTo>
                  <a:cubicBezTo>
                    <a:pt x="500" y="153"/>
                    <a:pt x="497" y="153"/>
                    <a:pt x="494" y="153"/>
                  </a:cubicBezTo>
                  <a:cubicBezTo>
                    <a:pt x="493" y="153"/>
                    <a:pt x="491" y="153"/>
                    <a:pt x="488" y="152"/>
                  </a:cubicBezTo>
                  <a:cubicBezTo>
                    <a:pt x="484" y="150"/>
                    <a:pt x="479" y="149"/>
                    <a:pt x="474" y="149"/>
                  </a:cubicBezTo>
                  <a:cubicBezTo>
                    <a:pt x="471" y="149"/>
                    <a:pt x="469" y="149"/>
                    <a:pt x="467" y="150"/>
                  </a:cubicBezTo>
                  <a:cubicBezTo>
                    <a:pt x="458" y="156"/>
                    <a:pt x="458" y="164"/>
                    <a:pt x="459" y="171"/>
                  </a:cubicBezTo>
                  <a:cubicBezTo>
                    <a:pt x="459" y="173"/>
                    <a:pt x="459" y="174"/>
                    <a:pt x="459" y="176"/>
                  </a:cubicBezTo>
                  <a:cubicBezTo>
                    <a:pt x="458" y="179"/>
                    <a:pt x="452" y="195"/>
                    <a:pt x="457" y="198"/>
                  </a:cubicBezTo>
                  <a:cubicBezTo>
                    <a:pt x="459" y="200"/>
                    <a:pt x="462" y="201"/>
                    <a:pt x="464" y="202"/>
                  </a:cubicBezTo>
                  <a:cubicBezTo>
                    <a:pt x="467" y="204"/>
                    <a:pt x="470" y="205"/>
                    <a:pt x="472" y="208"/>
                  </a:cubicBezTo>
                  <a:cubicBezTo>
                    <a:pt x="473" y="210"/>
                    <a:pt x="472" y="212"/>
                    <a:pt x="471" y="214"/>
                  </a:cubicBezTo>
                  <a:cubicBezTo>
                    <a:pt x="471" y="216"/>
                    <a:pt x="470" y="219"/>
                    <a:pt x="471" y="221"/>
                  </a:cubicBezTo>
                  <a:cubicBezTo>
                    <a:pt x="472" y="222"/>
                    <a:pt x="473" y="223"/>
                    <a:pt x="474" y="224"/>
                  </a:cubicBezTo>
                  <a:cubicBezTo>
                    <a:pt x="478" y="227"/>
                    <a:pt x="482" y="229"/>
                    <a:pt x="479" y="238"/>
                  </a:cubicBezTo>
                  <a:cubicBezTo>
                    <a:pt x="478" y="241"/>
                    <a:pt x="477" y="243"/>
                    <a:pt x="476" y="245"/>
                  </a:cubicBezTo>
                  <a:cubicBezTo>
                    <a:pt x="474" y="247"/>
                    <a:pt x="473" y="249"/>
                    <a:pt x="472" y="252"/>
                  </a:cubicBezTo>
                  <a:cubicBezTo>
                    <a:pt x="472" y="255"/>
                    <a:pt x="473" y="259"/>
                    <a:pt x="473" y="262"/>
                  </a:cubicBezTo>
                  <a:cubicBezTo>
                    <a:pt x="474" y="269"/>
                    <a:pt x="475" y="275"/>
                    <a:pt x="473" y="281"/>
                  </a:cubicBezTo>
                  <a:cubicBezTo>
                    <a:pt x="473" y="285"/>
                    <a:pt x="471" y="287"/>
                    <a:pt x="469" y="290"/>
                  </a:cubicBezTo>
                  <a:cubicBezTo>
                    <a:pt x="467" y="291"/>
                    <a:pt x="466" y="293"/>
                    <a:pt x="465" y="295"/>
                  </a:cubicBezTo>
                  <a:cubicBezTo>
                    <a:pt x="465" y="295"/>
                    <a:pt x="465" y="295"/>
                    <a:pt x="465" y="296"/>
                  </a:cubicBezTo>
                  <a:cubicBezTo>
                    <a:pt x="466" y="299"/>
                    <a:pt x="465" y="302"/>
                    <a:pt x="464" y="304"/>
                  </a:cubicBezTo>
                  <a:cubicBezTo>
                    <a:pt x="464" y="306"/>
                    <a:pt x="463" y="308"/>
                    <a:pt x="464" y="310"/>
                  </a:cubicBezTo>
                  <a:cubicBezTo>
                    <a:pt x="464" y="312"/>
                    <a:pt x="466" y="314"/>
                    <a:pt x="468" y="316"/>
                  </a:cubicBezTo>
                  <a:cubicBezTo>
                    <a:pt x="471" y="319"/>
                    <a:pt x="475" y="322"/>
                    <a:pt x="474" y="325"/>
                  </a:cubicBezTo>
                  <a:cubicBezTo>
                    <a:pt x="474" y="325"/>
                    <a:pt x="474" y="326"/>
                    <a:pt x="472" y="326"/>
                  </a:cubicBezTo>
                  <a:cubicBezTo>
                    <a:pt x="471" y="327"/>
                    <a:pt x="469" y="327"/>
                    <a:pt x="468" y="327"/>
                  </a:cubicBezTo>
                  <a:cubicBezTo>
                    <a:pt x="466" y="327"/>
                    <a:pt x="464" y="325"/>
                    <a:pt x="460" y="318"/>
                  </a:cubicBezTo>
                  <a:cubicBezTo>
                    <a:pt x="458" y="315"/>
                    <a:pt x="458" y="315"/>
                    <a:pt x="458" y="315"/>
                  </a:cubicBezTo>
                  <a:cubicBezTo>
                    <a:pt x="458" y="311"/>
                    <a:pt x="459" y="309"/>
                    <a:pt x="459" y="307"/>
                  </a:cubicBezTo>
                  <a:cubicBezTo>
                    <a:pt x="459" y="302"/>
                    <a:pt x="459" y="301"/>
                    <a:pt x="452" y="295"/>
                  </a:cubicBezTo>
                  <a:cubicBezTo>
                    <a:pt x="451" y="293"/>
                    <a:pt x="451" y="293"/>
                    <a:pt x="451" y="293"/>
                  </a:cubicBezTo>
                  <a:cubicBezTo>
                    <a:pt x="452" y="291"/>
                    <a:pt x="456" y="290"/>
                    <a:pt x="458" y="289"/>
                  </a:cubicBezTo>
                  <a:cubicBezTo>
                    <a:pt x="458" y="289"/>
                    <a:pt x="458" y="289"/>
                    <a:pt x="458" y="289"/>
                  </a:cubicBezTo>
                  <a:cubicBezTo>
                    <a:pt x="459" y="288"/>
                    <a:pt x="459" y="286"/>
                    <a:pt x="460" y="285"/>
                  </a:cubicBezTo>
                  <a:cubicBezTo>
                    <a:pt x="460" y="282"/>
                    <a:pt x="461" y="279"/>
                    <a:pt x="463" y="276"/>
                  </a:cubicBezTo>
                  <a:cubicBezTo>
                    <a:pt x="467" y="272"/>
                    <a:pt x="469" y="269"/>
                    <a:pt x="469" y="266"/>
                  </a:cubicBezTo>
                  <a:cubicBezTo>
                    <a:pt x="468" y="265"/>
                    <a:pt x="468" y="263"/>
                    <a:pt x="466" y="262"/>
                  </a:cubicBezTo>
                  <a:cubicBezTo>
                    <a:pt x="466" y="262"/>
                    <a:pt x="466" y="262"/>
                    <a:pt x="466" y="262"/>
                  </a:cubicBezTo>
                  <a:cubicBezTo>
                    <a:pt x="465" y="262"/>
                    <a:pt x="465" y="262"/>
                    <a:pt x="465" y="262"/>
                  </a:cubicBezTo>
                  <a:cubicBezTo>
                    <a:pt x="463" y="262"/>
                    <a:pt x="462" y="264"/>
                    <a:pt x="461" y="266"/>
                  </a:cubicBezTo>
                  <a:cubicBezTo>
                    <a:pt x="459" y="269"/>
                    <a:pt x="457" y="272"/>
                    <a:pt x="454" y="272"/>
                  </a:cubicBezTo>
                  <a:cubicBezTo>
                    <a:pt x="454" y="272"/>
                    <a:pt x="453" y="272"/>
                    <a:pt x="453" y="272"/>
                  </a:cubicBezTo>
                  <a:cubicBezTo>
                    <a:pt x="452" y="267"/>
                    <a:pt x="454" y="260"/>
                    <a:pt x="458" y="257"/>
                  </a:cubicBezTo>
                  <a:cubicBezTo>
                    <a:pt x="458" y="257"/>
                    <a:pt x="458" y="257"/>
                    <a:pt x="458" y="256"/>
                  </a:cubicBezTo>
                  <a:cubicBezTo>
                    <a:pt x="458" y="255"/>
                    <a:pt x="458" y="253"/>
                    <a:pt x="458" y="252"/>
                  </a:cubicBezTo>
                  <a:cubicBezTo>
                    <a:pt x="458" y="250"/>
                    <a:pt x="458" y="249"/>
                    <a:pt x="459" y="248"/>
                  </a:cubicBezTo>
                  <a:cubicBezTo>
                    <a:pt x="460" y="247"/>
                    <a:pt x="461" y="247"/>
                    <a:pt x="463" y="247"/>
                  </a:cubicBezTo>
                  <a:cubicBezTo>
                    <a:pt x="463" y="247"/>
                    <a:pt x="464" y="247"/>
                    <a:pt x="464" y="247"/>
                  </a:cubicBezTo>
                  <a:cubicBezTo>
                    <a:pt x="465" y="247"/>
                    <a:pt x="466" y="247"/>
                    <a:pt x="466" y="247"/>
                  </a:cubicBezTo>
                  <a:cubicBezTo>
                    <a:pt x="468" y="247"/>
                    <a:pt x="471" y="246"/>
                    <a:pt x="474" y="243"/>
                  </a:cubicBezTo>
                  <a:cubicBezTo>
                    <a:pt x="474" y="243"/>
                    <a:pt x="474" y="243"/>
                    <a:pt x="474" y="243"/>
                  </a:cubicBezTo>
                  <a:cubicBezTo>
                    <a:pt x="474" y="240"/>
                    <a:pt x="475" y="240"/>
                    <a:pt x="476" y="239"/>
                  </a:cubicBezTo>
                  <a:cubicBezTo>
                    <a:pt x="476" y="238"/>
                    <a:pt x="477" y="237"/>
                    <a:pt x="478" y="235"/>
                  </a:cubicBezTo>
                  <a:cubicBezTo>
                    <a:pt x="477" y="230"/>
                    <a:pt x="471" y="230"/>
                    <a:pt x="465" y="229"/>
                  </a:cubicBezTo>
                  <a:cubicBezTo>
                    <a:pt x="461" y="229"/>
                    <a:pt x="457" y="228"/>
                    <a:pt x="455" y="227"/>
                  </a:cubicBezTo>
                  <a:cubicBezTo>
                    <a:pt x="450" y="208"/>
                    <a:pt x="445" y="201"/>
                    <a:pt x="432" y="188"/>
                  </a:cubicBezTo>
                  <a:cubicBezTo>
                    <a:pt x="432" y="187"/>
                    <a:pt x="432" y="187"/>
                    <a:pt x="431" y="187"/>
                  </a:cubicBezTo>
                  <a:cubicBezTo>
                    <a:pt x="430" y="187"/>
                    <a:pt x="428" y="187"/>
                    <a:pt x="427" y="187"/>
                  </a:cubicBezTo>
                  <a:cubicBezTo>
                    <a:pt x="427" y="188"/>
                    <a:pt x="427" y="189"/>
                    <a:pt x="427" y="190"/>
                  </a:cubicBezTo>
                  <a:cubicBezTo>
                    <a:pt x="426" y="191"/>
                    <a:pt x="426" y="192"/>
                    <a:pt x="427" y="193"/>
                  </a:cubicBezTo>
                  <a:cubicBezTo>
                    <a:pt x="428" y="195"/>
                    <a:pt x="431" y="196"/>
                    <a:pt x="436" y="196"/>
                  </a:cubicBezTo>
                  <a:cubicBezTo>
                    <a:pt x="437" y="197"/>
                    <a:pt x="437" y="197"/>
                    <a:pt x="437" y="197"/>
                  </a:cubicBezTo>
                  <a:cubicBezTo>
                    <a:pt x="438" y="197"/>
                    <a:pt x="439" y="198"/>
                    <a:pt x="440" y="199"/>
                  </a:cubicBezTo>
                  <a:cubicBezTo>
                    <a:pt x="440" y="200"/>
                    <a:pt x="440" y="200"/>
                    <a:pt x="440" y="200"/>
                  </a:cubicBezTo>
                  <a:cubicBezTo>
                    <a:pt x="440" y="219"/>
                    <a:pt x="431" y="221"/>
                    <a:pt x="425" y="223"/>
                  </a:cubicBezTo>
                  <a:cubicBezTo>
                    <a:pt x="423" y="223"/>
                    <a:pt x="422" y="224"/>
                    <a:pt x="422" y="224"/>
                  </a:cubicBezTo>
                  <a:cubicBezTo>
                    <a:pt x="423" y="227"/>
                    <a:pt x="425" y="230"/>
                    <a:pt x="427" y="233"/>
                  </a:cubicBezTo>
                  <a:cubicBezTo>
                    <a:pt x="431" y="239"/>
                    <a:pt x="436" y="245"/>
                    <a:pt x="435" y="258"/>
                  </a:cubicBezTo>
                  <a:cubicBezTo>
                    <a:pt x="434" y="261"/>
                    <a:pt x="434" y="263"/>
                    <a:pt x="434" y="264"/>
                  </a:cubicBezTo>
                  <a:cubicBezTo>
                    <a:pt x="434" y="268"/>
                    <a:pt x="434" y="273"/>
                    <a:pt x="430" y="276"/>
                  </a:cubicBezTo>
                  <a:cubicBezTo>
                    <a:pt x="430" y="277"/>
                    <a:pt x="430" y="277"/>
                    <a:pt x="430" y="277"/>
                  </a:cubicBezTo>
                  <a:cubicBezTo>
                    <a:pt x="427" y="278"/>
                    <a:pt x="425" y="277"/>
                    <a:pt x="423" y="277"/>
                  </a:cubicBezTo>
                  <a:cubicBezTo>
                    <a:pt x="422" y="276"/>
                    <a:pt x="422" y="276"/>
                    <a:pt x="420" y="277"/>
                  </a:cubicBezTo>
                  <a:cubicBezTo>
                    <a:pt x="414" y="287"/>
                    <a:pt x="408" y="289"/>
                    <a:pt x="403" y="290"/>
                  </a:cubicBezTo>
                  <a:cubicBezTo>
                    <a:pt x="399" y="291"/>
                    <a:pt x="398" y="292"/>
                    <a:pt x="397" y="295"/>
                  </a:cubicBezTo>
                  <a:cubicBezTo>
                    <a:pt x="396" y="299"/>
                    <a:pt x="397" y="301"/>
                    <a:pt x="399" y="305"/>
                  </a:cubicBezTo>
                  <a:cubicBezTo>
                    <a:pt x="401" y="309"/>
                    <a:pt x="404" y="314"/>
                    <a:pt x="406" y="324"/>
                  </a:cubicBezTo>
                  <a:cubicBezTo>
                    <a:pt x="409" y="326"/>
                    <a:pt x="416" y="324"/>
                    <a:pt x="421" y="323"/>
                  </a:cubicBezTo>
                  <a:cubicBezTo>
                    <a:pt x="427" y="322"/>
                    <a:pt x="432" y="321"/>
                    <a:pt x="435" y="324"/>
                  </a:cubicBezTo>
                  <a:cubicBezTo>
                    <a:pt x="435" y="324"/>
                    <a:pt x="435" y="324"/>
                    <a:pt x="435" y="324"/>
                  </a:cubicBezTo>
                  <a:cubicBezTo>
                    <a:pt x="439" y="331"/>
                    <a:pt x="439" y="336"/>
                    <a:pt x="439" y="341"/>
                  </a:cubicBezTo>
                  <a:cubicBezTo>
                    <a:pt x="439" y="343"/>
                    <a:pt x="439" y="346"/>
                    <a:pt x="439" y="348"/>
                  </a:cubicBezTo>
                  <a:cubicBezTo>
                    <a:pt x="441" y="355"/>
                    <a:pt x="442" y="361"/>
                    <a:pt x="439" y="369"/>
                  </a:cubicBezTo>
                  <a:cubicBezTo>
                    <a:pt x="439" y="369"/>
                    <a:pt x="439" y="369"/>
                    <a:pt x="439" y="369"/>
                  </a:cubicBezTo>
                  <a:cubicBezTo>
                    <a:pt x="437" y="371"/>
                    <a:pt x="436" y="372"/>
                    <a:pt x="435" y="373"/>
                  </a:cubicBezTo>
                  <a:cubicBezTo>
                    <a:pt x="433" y="375"/>
                    <a:pt x="431" y="376"/>
                    <a:pt x="430" y="376"/>
                  </a:cubicBezTo>
                  <a:cubicBezTo>
                    <a:pt x="429" y="376"/>
                    <a:pt x="428" y="377"/>
                    <a:pt x="428" y="377"/>
                  </a:cubicBezTo>
                  <a:cubicBezTo>
                    <a:pt x="428" y="377"/>
                    <a:pt x="428" y="378"/>
                    <a:pt x="428" y="379"/>
                  </a:cubicBezTo>
                  <a:cubicBezTo>
                    <a:pt x="429" y="381"/>
                    <a:pt x="429" y="384"/>
                    <a:pt x="428" y="386"/>
                  </a:cubicBezTo>
                  <a:cubicBezTo>
                    <a:pt x="427" y="386"/>
                    <a:pt x="427" y="386"/>
                    <a:pt x="427" y="386"/>
                  </a:cubicBezTo>
                  <a:cubicBezTo>
                    <a:pt x="427" y="387"/>
                    <a:pt x="426" y="388"/>
                    <a:pt x="425" y="388"/>
                  </a:cubicBezTo>
                  <a:cubicBezTo>
                    <a:pt x="425" y="388"/>
                    <a:pt x="425" y="388"/>
                    <a:pt x="425" y="388"/>
                  </a:cubicBezTo>
                  <a:cubicBezTo>
                    <a:pt x="424" y="388"/>
                    <a:pt x="424" y="388"/>
                    <a:pt x="423" y="388"/>
                  </a:cubicBezTo>
                  <a:cubicBezTo>
                    <a:pt x="423" y="388"/>
                    <a:pt x="423" y="388"/>
                    <a:pt x="423" y="388"/>
                  </a:cubicBezTo>
                  <a:cubicBezTo>
                    <a:pt x="419" y="388"/>
                    <a:pt x="416" y="386"/>
                    <a:pt x="414" y="385"/>
                  </a:cubicBezTo>
                  <a:cubicBezTo>
                    <a:pt x="415" y="387"/>
                    <a:pt x="416" y="389"/>
                    <a:pt x="416" y="391"/>
                  </a:cubicBezTo>
                  <a:cubicBezTo>
                    <a:pt x="418" y="393"/>
                    <a:pt x="419" y="396"/>
                    <a:pt x="420" y="400"/>
                  </a:cubicBezTo>
                  <a:cubicBezTo>
                    <a:pt x="420" y="404"/>
                    <a:pt x="418" y="406"/>
                    <a:pt x="416" y="408"/>
                  </a:cubicBezTo>
                  <a:cubicBezTo>
                    <a:pt x="415" y="410"/>
                    <a:pt x="414" y="412"/>
                    <a:pt x="414" y="414"/>
                  </a:cubicBezTo>
                  <a:cubicBezTo>
                    <a:pt x="414" y="417"/>
                    <a:pt x="416" y="419"/>
                    <a:pt x="419" y="421"/>
                  </a:cubicBezTo>
                  <a:cubicBezTo>
                    <a:pt x="421" y="424"/>
                    <a:pt x="424" y="427"/>
                    <a:pt x="425" y="431"/>
                  </a:cubicBezTo>
                  <a:cubicBezTo>
                    <a:pt x="425" y="431"/>
                    <a:pt x="425" y="431"/>
                    <a:pt x="425" y="431"/>
                  </a:cubicBezTo>
                  <a:cubicBezTo>
                    <a:pt x="426" y="438"/>
                    <a:pt x="422" y="442"/>
                    <a:pt x="420" y="444"/>
                  </a:cubicBezTo>
                  <a:cubicBezTo>
                    <a:pt x="419" y="445"/>
                    <a:pt x="417" y="446"/>
                    <a:pt x="417" y="446"/>
                  </a:cubicBezTo>
                  <a:cubicBezTo>
                    <a:pt x="417" y="447"/>
                    <a:pt x="417" y="447"/>
                    <a:pt x="417" y="447"/>
                  </a:cubicBezTo>
                  <a:cubicBezTo>
                    <a:pt x="417" y="448"/>
                    <a:pt x="418" y="449"/>
                    <a:pt x="419" y="450"/>
                  </a:cubicBezTo>
                  <a:cubicBezTo>
                    <a:pt x="420" y="452"/>
                    <a:pt x="422" y="455"/>
                    <a:pt x="422" y="459"/>
                  </a:cubicBezTo>
                  <a:cubicBezTo>
                    <a:pt x="421" y="462"/>
                    <a:pt x="420" y="464"/>
                    <a:pt x="419" y="465"/>
                  </a:cubicBezTo>
                  <a:cubicBezTo>
                    <a:pt x="417" y="466"/>
                    <a:pt x="416" y="467"/>
                    <a:pt x="418" y="473"/>
                  </a:cubicBezTo>
                  <a:cubicBezTo>
                    <a:pt x="419" y="476"/>
                    <a:pt x="421" y="478"/>
                    <a:pt x="424" y="479"/>
                  </a:cubicBezTo>
                  <a:cubicBezTo>
                    <a:pt x="426" y="481"/>
                    <a:pt x="430" y="483"/>
                    <a:pt x="431" y="489"/>
                  </a:cubicBezTo>
                  <a:cubicBezTo>
                    <a:pt x="433" y="499"/>
                    <a:pt x="431" y="505"/>
                    <a:pt x="429" y="510"/>
                  </a:cubicBezTo>
                  <a:cubicBezTo>
                    <a:pt x="427" y="515"/>
                    <a:pt x="426" y="517"/>
                    <a:pt x="428" y="522"/>
                  </a:cubicBezTo>
                  <a:cubicBezTo>
                    <a:pt x="429" y="526"/>
                    <a:pt x="433" y="526"/>
                    <a:pt x="439" y="527"/>
                  </a:cubicBezTo>
                  <a:cubicBezTo>
                    <a:pt x="444" y="527"/>
                    <a:pt x="451" y="527"/>
                    <a:pt x="453" y="534"/>
                  </a:cubicBezTo>
                  <a:cubicBezTo>
                    <a:pt x="454" y="538"/>
                    <a:pt x="452" y="541"/>
                    <a:pt x="450" y="544"/>
                  </a:cubicBezTo>
                  <a:cubicBezTo>
                    <a:pt x="449" y="546"/>
                    <a:pt x="447" y="548"/>
                    <a:pt x="447" y="551"/>
                  </a:cubicBezTo>
                  <a:cubicBezTo>
                    <a:pt x="447" y="552"/>
                    <a:pt x="447" y="554"/>
                    <a:pt x="448" y="556"/>
                  </a:cubicBezTo>
                  <a:cubicBezTo>
                    <a:pt x="448" y="559"/>
                    <a:pt x="449" y="563"/>
                    <a:pt x="447" y="566"/>
                  </a:cubicBezTo>
                  <a:cubicBezTo>
                    <a:pt x="444" y="570"/>
                    <a:pt x="439" y="570"/>
                    <a:pt x="435" y="571"/>
                  </a:cubicBezTo>
                  <a:cubicBezTo>
                    <a:pt x="433" y="571"/>
                    <a:pt x="431" y="571"/>
                    <a:pt x="430" y="571"/>
                  </a:cubicBezTo>
                  <a:cubicBezTo>
                    <a:pt x="428" y="577"/>
                    <a:pt x="428" y="579"/>
                    <a:pt x="427" y="579"/>
                  </a:cubicBezTo>
                  <a:cubicBezTo>
                    <a:pt x="427" y="580"/>
                    <a:pt x="427" y="580"/>
                    <a:pt x="427" y="580"/>
                  </a:cubicBezTo>
                  <a:cubicBezTo>
                    <a:pt x="426" y="581"/>
                    <a:pt x="425" y="582"/>
                    <a:pt x="424" y="581"/>
                  </a:cubicBezTo>
                  <a:cubicBezTo>
                    <a:pt x="425" y="582"/>
                    <a:pt x="426" y="583"/>
                    <a:pt x="427" y="584"/>
                  </a:cubicBezTo>
                  <a:cubicBezTo>
                    <a:pt x="429" y="586"/>
                    <a:pt x="433" y="589"/>
                    <a:pt x="433" y="594"/>
                  </a:cubicBezTo>
                  <a:cubicBezTo>
                    <a:pt x="433" y="598"/>
                    <a:pt x="429" y="604"/>
                    <a:pt x="423" y="608"/>
                  </a:cubicBezTo>
                  <a:cubicBezTo>
                    <a:pt x="423" y="611"/>
                    <a:pt x="422" y="614"/>
                    <a:pt x="420" y="616"/>
                  </a:cubicBezTo>
                  <a:cubicBezTo>
                    <a:pt x="419" y="618"/>
                    <a:pt x="418" y="620"/>
                    <a:pt x="418" y="621"/>
                  </a:cubicBezTo>
                  <a:cubicBezTo>
                    <a:pt x="417" y="621"/>
                    <a:pt x="417" y="622"/>
                    <a:pt x="417" y="622"/>
                  </a:cubicBezTo>
                  <a:cubicBezTo>
                    <a:pt x="414" y="629"/>
                    <a:pt x="409" y="631"/>
                    <a:pt x="406" y="633"/>
                  </a:cubicBezTo>
                  <a:cubicBezTo>
                    <a:pt x="404" y="634"/>
                    <a:pt x="403" y="634"/>
                    <a:pt x="403" y="635"/>
                  </a:cubicBezTo>
                  <a:cubicBezTo>
                    <a:pt x="399" y="642"/>
                    <a:pt x="398" y="647"/>
                    <a:pt x="400" y="653"/>
                  </a:cubicBezTo>
                  <a:cubicBezTo>
                    <a:pt x="401" y="654"/>
                    <a:pt x="404" y="655"/>
                    <a:pt x="406" y="656"/>
                  </a:cubicBezTo>
                  <a:cubicBezTo>
                    <a:pt x="412" y="659"/>
                    <a:pt x="423" y="663"/>
                    <a:pt x="417" y="678"/>
                  </a:cubicBezTo>
                  <a:cubicBezTo>
                    <a:pt x="414" y="684"/>
                    <a:pt x="405" y="685"/>
                    <a:pt x="396" y="687"/>
                  </a:cubicBezTo>
                  <a:cubicBezTo>
                    <a:pt x="391" y="688"/>
                    <a:pt x="385" y="688"/>
                    <a:pt x="382" y="690"/>
                  </a:cubicBezTo>
                  <a:cubicBezTo>
                    <a:pt x="381" y="690"/>
                    <a:pt x="381" y="691"/>
                    <a:pt x="381" y="691"/>
                  </a:cubicBezTo>
                  <a:cubicBezTo>
                    <a:pt x="375" y="692"/>
                    <a:pt x="371" y="689"/>
                    <a:pt x="368" y="686"/>
                  </a:cubicBezTo>
                  <a:cubicBezTo>
                    <a:pt x="365" y="684"/>
                    <a:pt x="363" y="683"/>
                    <a:pt x="361" y="683"/>
                  </a:cubicBezTo>
                  <a:cubicBezTo>
                    <a:pt x="359" y="683"/>
                    <a:pt x="354" y="686"/>
                    <a:pt x="350" y="688"/>
                  </a:cubicBezTo>
                  <a:cubicBezTo>
                    <a:pt x="346" y="691"/>
                    <a:pt x="341" y="694"/>
                    <a:pt x="338" y="694"/>
                  </a:cubicBezTo>
                  <a:cubicBezTo>
                    <a:pt x="338" y="694"/>
                    <a:pt x="337" y="694"/>
                    <a:pt x="337" y="694"/>
                  </a:cubicBezTo>
                  <a:cubicBezTo>
                    <a:pt x="333" y="694"/>
                    <a:pt x="332" y="690"/>
                    <a:pt x="331" y="688"/>
                  </a:cubicBezTo>
                  <a:cubicBezTo>
                    <a:pt x="330" y="688"/>
                    <a:pt x="330" y="687"/>
                    <a:pt x="330" y="686"/>
                  </a:cubicBezTo>
                  <a:cubicBezTo>
                    <a:pt x="329" y="686"/>
                    <a:pt x="327" y="686"/>
                    <a:pt x="325" y="686"/>
                  </a:cubicBezTo>
                  <a:cubicBezTo>
                    <a:pt x="322" y="687"/>
                    <a:pt x="318" y="687"/>
                    <a:pt x="316" y="686"/>
                  </a:cubicBezTo>
                  <a:cubicBezTo>
                    <a:pt x="316" y="686"/>
                    <a:pt x="316" y="686"/>
                    <a:pt x="315" y="686"/>
                  </a:cubicBezTo>
                  <a:cubicBezTo>
                    <a:pt x="311" y="683"/>
                    <a:pt x="311" y="679"/>
                    <a:pt x="311" y="677"/>
                  </a:cubicBezTo>
                  <a:cubicBezTo>
                    <a:pt x="311" y="677"/>
                    <a:pt x="311" y="676"/>
                    <a:pt x="311" y="676"/>
                  </a:cubicBezTo>
                  <a:cubicBezTo>
                    <a:pt x="310" y="676"/>
                    <a:pt x="309" y="676"/>
                    <a:pt x="307" y="676"/>
                  </a:cubicBezTo>
                  <a:cubicBezTo>
                    <a:pt x="305" y="677"/>
                    <a:pt x="303" y="677"/>
                    <a:pt x="299" y="677"/>
                  </a:cubicBezTo>
                  <a:cubicBezTo>
                    <a:pt x="295" y="677"/>
                    <a:pt x="290" y="676"/>
                    <a:pt x="285" y="674"/>
                  </a:cubicBezTo>
                  <a:cubicBezTo>
                    <a:pt x="279" y="671"/>
                    <a:pt x="278" y="668"/>
                    <a:pt x="278" y="666"/>
                  </a:cubicBezTo>
                  <a:cubicBezTo>
                    <a:pt x="277" y="665"/>
                    <a:pt x="277" y="665"/>
                    <a:pt x="277" y="665"/>
                  </a:cubicBezTo>
                  <a:cubicBezTo>
                    <a:pt x="276" y="665"/>
                    <a:pt x="276" y="665"/>
                    <a:pt x="275" y="665"/>
                  </a:cubicBezTo>
                  <a:cubicBezTo>
                    <a:pt x="273" y="665"/>
                    <a:pt x="273" y="665"/>
                    <a:pt x="272" y="665"/>
                  </a:cubicBezTo>
                  <a:cubicBezTo>
                    <a:pt x="269" y="665"/>
                    <a:pt x="264" y="664"/>
                    <a:pt x="260" y="661"/>
                  </a:cubicBezTo>
                  <a:cubicBezTo>
                    <a:pt x="257" y="660"/>
                    <a:pt x="255" y="658"/>
                    <a:pt x="253" y="656"/>
                  </a:cubicBezTo>
                  <a:cubicBezTo>
                    <a:pt x="250" y="653"/>
                    <a:pt x="249" y="651"/>
                    <a:pt x="247" y="651"/>
                  </a:cubicBezTo>
                  <a:cubicBezTo>
                    <a:pt x="246" y="651"/>
                    <a:pt x="244" y="653"/>
                    <a:pt x="243" y="654"/>
                  </a:cubicBezTo>
                  <a:cubicBezTo>
                    <a:pt x="242" y="655"/>
                    <a:pt x="241" y="656"/>
                    <a:pt x="240" y="657"/>
                  </a:cubicBezTo>
                  <a:cubicBezTo>
                    <a:pt x="238" y="659"/>
                    <a:pt x="236" y="660"/>
                    <a:pt x="234" y="661"/>
                  </a:cubicBezTo>
                  <a:cubicBezTo>
                    <a:pt x="232" y="662"/>
                    <a:pt x="231" y="663"/>
                    <a:pt x="230" y="664"/>
                  </a:cubicBezTo>
                  <a:cubicBezTo>
                    <a:pt x="229" y="664"/>
                    <a:pt x="229" y="666"/>
                    <a:pt x="229" y="667"/>
                  </a:cubicBezTo>
                  <a:cubicBezTo>
                    <a:pt x="229" y="669"/>
                    <a:pt x="228" y="671"/>
                    <a:pt x="227" y="673"/>
                  </a:cubicBezTo>
                  <a:cubicBezTo>
                    <a:pt x="226" y="675"/>
                    <a:pt x="224" y="676"/>
                    <a:pt x="223" y="677"/>
                  </a:cubicBezTo>
                  <a:cubicBezTo>
                    <a:pt x="221" y="679"/>
                    <a:pt x="219" y="680"/>
                    <a:pt x="217" y="683"/>
                  </a:cubicBezTo>
                  <a:cubicBezTo>
                    <a:pt x="217" y="684"/>
                    <a:pt x="216" y="685"/>
                    <a:pt x="216" y="687"/>
                  </a:cubicBezTo>
                  <a:cubicBezTo>
                    <a:pt x="215" y="689"/>
                    <a:pt x="214" y="692"/>
                    <a:pt x="211" y="695"/>
                  </a:cubicBezTo>
                  <a:cubicBezTo>
                    <a:pt x="209" y="698"/>
                    <a:pt x="207" y="699"/>
                    <a:pt x="203" y="699"/>
                  </a:cubicBezTo>
                  <a:cubicBezTo>
                    <a:pt x="202" y="699"/>
                    <a:pt x="200" y="698"/>
                    <a:pt x="198" y="698"/>
                  </a:cubicBezTo>
                  <a:cubicBezTo>
                    <a:pt x="195" y="698"/>
                    <a:pt x="192" y="697"/>
                    <a:pt x="190" y="698"/>
                  </a:cubicBezTo>
                  <a:cubicBezTo>
                    <a:pt x="189" y="700"/>
                    <a:pt x="188" y="703"/>
                    <a:pt x="187" y="706"/>
                  </a:cubicBezTo>
                  <a:cubicBezTo>
                    <a:pt x="186" y="710"/>
                    <a:pt x="185" y="714"/>
                    <a:pt x="182" y="717"/>
                  </a:cubicBezTo>
                  <a:cubicBezTo>
                    <a:pt x="178" y="720"/>
                    <a:pt x="174" y="721"/>
                    <a:pt x="170" y="723"/>
                  </a:cubicBezTo>
                  <a:cubicBezTo>
                    <a:pt x="170" y="723"/>
                    <a:pt x="170" y="723"/>
                    <a:pt x="170" y="723"/>
                  </a:cubicBezTo>
                  <a:cubicBezTo>
                    <a:pt x="158" y="729"/>
                    <a:pt x="149" y="734"/>
                    <a:pt x="137" y="734"/>
                  </a:cubicBezTo>
                  <a:cubicBezTo>
                    <a:pt x="132" y="734"/>
                    <a:pt x="128" y="731"/>
                    <a:pt x="126" y="728"/>
                  </a:cubicBezTo>
                  <a:cubicBezTo>
                    <a:pt x="124" y="727"/>
                    <a:pt x="122" y="725"/>
                    <a:pt x="120" y="725"/>
                  </a:cubicBezTo>
                  <a:cubicBezTo>
                    <a:pt x="120" y="725"/>
                    <a:pt x="120" y="725"/>
                    <a:pt x="120" y="725"/>
                  </a:cubicBezTo>
                  <a:cubicBezTo>
                    <a:pt x="119" y="725"/>
                    <a:pt x="117" y="726"/>
                    <a:pt x="115" y="727"/>
                  </a:cubicBezTo>
                  <a:cubicBezTo>
                    <a:pt x="112" y="729"/>
                    <a:pt x="109" y="730"/>
                    <a:pt x="105" y="730"/>
                  </a:cubicBezTo>
                  <a:cubicBezTo>
                    <a:pt x="100" y="729"/>
                    <a:pt x="97" y="726"/>
                    <a:pt x="93" y="723"/>
                  </a:cubicBezTo>
                  <a:cubicBezTo>
                    <a:pt x="90" y="720"/>
                    <a:pt x="88" y="718"/>
                    <a:pt x="85" y="717"/>
                  </a:cubicBezTo>
                  <a:cubicBezTo>
                    <a:pt x="83" y="716"/>
                    <a:pt x="81" y="717"/>
                    <a:pt x="79" y="717"/>
                  </a:cubicBezTo>
                  <a:cubicBezTo>
                    <a:pt x="76" y="717"/>
                    <a:pt x="72" y="717"/>
                    <a:pt x="70" y="716"/>
                  </a:cubicBezTo>
                  <a:cubicBezTo>
                    <a:pt x="69" y="716"/>
                    <a:pt x="69" y="716"/>
                    <a:pt x="69" y="716"/>
                  </a:cubicBezTo>
                  <a:cubicBezTo>
                    <a:pt x="69" y="716"/>
                    <a:pt x="68" y="715"/>
                    <a:pt x="68" y="714"/>
                  </a:cubicBezTo>
                  <a:cubicBezTo>
                    <a:pt x="67" y="714"/>
                    <a:pt x="67" y="714"/>
                    <a:pt x="67" y="714"/>
                  </a:cubicBezTo>
                  <a:cubicBezTo>
                    <a:pt x="65" y="709"/>
                    <a:pt x="69" y="704"/>
                    <a:pt x="72" y="700"/>
                  </a:cubicBezTo>
                  <a:cubicBezTo>
                    <a:pt x="74" y="697"/>
                    <a:pt x="75" y="695"/>
                    <a:pt x="75" y="694"/>
                  </a:cubicBezTo>
                  <a:cubicBezTo>
                    <a:pt x="74" y="694"/>
                    <a:pt x="74" y="694"/>
                    <a:pt x="74" y="694"/>
                  </a:cubicBezTo>
                  <a:cubicBezTo>
                    <a:pt x="70" y="694"/>
                    <a:pt x="63" y="699"/>
                    <a:pt x="56" y="711"/>
                  </a:cubicBezTo>
                  <a:cubicBezTo>
                    <a:pt x="54" y="714"/>
                    <a:pt x="55" y="716"/>
                    <a:pt x="55" y="720"/>
                  </a:cubicBezTo>
                  <a:cubicBezTo>
                    <a:pt x="56" y="723"/>
                    <a:pt x="57" y="727"/>
                    <a:pt x="56" y="731"/>
                  </a:cubicBezTo>
                  <a:cubicBezTo>
                    <a:pt x="67" y="761"/>
                    <a:pt x="62" y="768"/>
                    <a:pt x="56" y="772"/>
                  </a:cubicBezTo>
                  <a:cubicBezTo>
                    <a:pt x="52" y="773"/>
                    <a:pt x="49" y="773"/>
                    <a:pt x="45" y="771"/>
                  </a:cubicBezTo>
                  <a:cubicBezTo>
                    <a:pt x="45" y="772"/>
                    <a:pt x="44" y="773"/>
                    <a:pt x="43" y="774"/>
                  </a:cubicBezTo>
                  <a:cubicBezTo>
                    <a:pt x="42" y="776"/>
                    <a:pt x="40" y="776"/>
                    <a:pt x="39" y="776"/>
                  </a:cubicBezTo>
                  <a:cubicBezTo>
                    <a:pt x="39" y="776"/>
                    <a:pt x="39" y="776"/>
                    <a:pt x="38" y="776"/>
                  </a:cubicBezTo>
                  <a:cubicBezTo>
                    <a:pt x="38" y="777"/>
                    <a:pt x="38" y="778"/>
                    <a:pt x="39" y="779"/>
                  </a:cubicBezTo>
                  <a:cubicBezTo>
                    <a:pt x="39" y="781"/>
                    <a:pt x="39" y="784"/>
                    <a:pt x="37" y="787"/>
                  </a:cubicBezTo>
                  <a:cubicBezTo>
                    <a:pt x="36" y="788"/>
                    <a:pt x="33" y="789"/>
                    <a:pt x="31" y="788"/>
                  </a:cubicBezTo>
                  <a:cubicBezTo>
                    <a:pt x="30" y="790"/>
                    <a:pt x="27" y="791"/>
                    <a:pt x="25" y="792"/>
                  </a:cubicBezTo>
                  <a:cubicBezTo>
                    <a:pt x="25" y="792"/>
                    <a:pt x="23" y="792"/>
                    <a:pt x="23" y="793"/>
                  </a:cubicBezTo>
                  <a:cubicBezTo>
                    <a:pt x="22" y="795"/>
                    <a:pt x="21" y="798"/>
                    <a:pt x="21" y="801"/>
                  </a:cubicBezTo>
                  <a:cubicBezTo>
                    <a:pt x="21" y="803"/>
                    <a:pt x="20" y="804"/>
                    <a:pt x="20" y="806"/>
                  </a:cubicBezTo>
                  <a:cubicBezTo>
                    <a:pt x="19" y="809"/>
                    <a:pt x="17" y="813"/>
                    <a:pt x="16" y="816"/>
                  </a:cubicBezTo>
                  <a:cubicBezTo>
                    <a:pt x="16" y="817"/>
                    <a:pt x="15" y="818"/>
                    <a:pt x="13" y="818"/>
                  </a:cubicBezTo>
                  <a:cubicBezTo>
                    <a:pt x="13" y="818"/>
                    <a:pt x="13" y="818"/>
                    <a:pt x="13" y="818"/>
                  </a:cubicBezTo>
                  <a:cubicBezTo>
                    <a:pt x="13" y="822"/>
                    <a:pt x="12" y="824"/>
                    <a:pt x="11" y="826"/>
                  </a:cubicBezTo>
                  <a:cubicBezTo>
                    <a:pt x="10" y="830"/>
                    <a:pt x="9" y="833"/>
                    <a:pt x="12" y="843"/>
                  </a:cubicBezTo>
                  <a:cubicBezTo>
                    <a:pt x="12" y="844"/>
                    <a:pt x="10" y="847"/>
                    <a:pt x="7" y="850"/>
                  </a:cubicBezTo>
                  <a:cubicBezTo>
                    <a:pt x="5" y="853"/>
                    <a:pt x="2" y="857"/>
                    <a:pt x="1" y="860"/>
                  </a:cubicBezTo>
                  <a:cubicBezTo>
                    <a:pt x="0" y="863"/>
                    <a:pt x="1" y="866"/>
                    <a:pt x="2" y="867"/>
                  </a:cubicBezTo>
                  <a:cubicBezTo>
                    <a:pt x="4" y="870"/>
                    <a:pt x="8" y="871"/>
                    <a:pt x="13" y="871"/>
                  </a:cubicBezTo>
                  <a:cubicBezTo>
                    <a:pt x="14" y="871"/>
                    <a:pt x="16" y="871"/>
                    <a:pt x="17" y="872"/>
                  </a:cubicBezTo>
                  <a:cubicBezTo>
                    <a:pt x="18" y="872"/>
                    <a:pt x="19" y="872"/>
                    <a:pt x="20" y="873"/>
                  </a:cubicBezTo>
                  <a:cubicBezTo>
                    <a:pt x="21" y="874"/>
                    <a:pt x="22" y="874"/>
                    <a:pt x="23" y="874"/>
                  </a:cubicBezTo>
                  <a:cubicBezTo>
                    <a:pt x="24" y="874"/>
                    <a:pt x="25" y="873"/>
                    <a:pt x="26" y="868"/>
                  </a:cubicBezTo>
                  <a:cubicBezTo>
                    <a:pt x="28" y="868"/>
                    <a:pt x="29" y="869"/>
                    <a:pt x="29" y="870"/>
                  </a:cubicBezTo>
                  <a:cubicBezTo>
                    <a:pt x="30" y="873"/>
                    <a:pt x="29" y="877"/>
                    <a:pt x="28" y="880"/>
                  </a:cubicBezTo>
                  <a:cubicBezTo>
                    <a:pt x="26" y="884"/>
                    <a:pt x="25" y="887"/>
                    <a:pt x="28" y="889"/>
                  </a:cubicBezTo>
                  <a:cubicBezTo>
                    <a:pt x="28" y="889"/>
                    <a:pt x="29" y="889"/>
                    <a:pt x="29" y="889"/>
                  </a:cubicBezTo>
                  <a:cubicBezTo>
                    <a:pt x="32" y="889"/>
                    <a:pt x="34" y="887"/>
                    <a:pt x="36" y="885"/>
                  </a:cubicBezTo>
                  <a:cubicBezTo>
                    <a:pt x="37" y="885"/>
                    <a:pt x="37" y="885"/>
                    <a:pt x="38" y="884"/>
                  </a:cubicBezTo>
                  <a:cubicBezTo>
                    <a:pt x="40" y="890"/>
                    <a:pt x="43" y="893"/>
                    <a:pt x="46" y="895"/>
                  </a:cubicBezTo>
                  <a:cubicBezTo>
                    <a:pt x="47" y="896"/>
                    <a:pt x="49" y="897"/>
                    <a:pt x="50" y="897"/>
                  </a:cubicBezTo>
                  <a:cubicBezTo>
                    <a:pt x="52" y="897"/>
                    <a:pt x="53" y="897"/>
                    <a:pt x="54" y="896"/>
                  </a:cubicBezTo>
                  <a:cubicBezTo>
                    <a:pt x="54" y="896"/>
                    <a:pt x="55" y="896"/>
                    <a:pt x="55" y="896"/>
                  </a:cubicBezTo>
                  <a:cubicBezTo>
                    <a:pt x="56" y="896"/>
                    <a:pt x="56" y="896"/>
                    <a:pt x="57" y="898"/>
                  </a:cubicBezTo>
                  <a:cubicBezTo>
                    <a:pt x="57" y="899"/>
                    <a:pt x="54" y="900"/>
                    <a:pt x="51" y="902"/>
                  </a:cubicBezTo>
                  <a:cubicBezTo>
                    <a:pt x="46" y="903"/>
                    <a:pt x="39" y="906"/>
                    <a:pt x="42" y="914"/>
                  </a:cubicBezTo>
                  <a:cubicBezTo>
                    <a:pt x="42" y="914"/>
                    <a:pt x="42" y="914"/>
                    <a:pt x="42" y="914"/>
                  </a:cubicBezTo>
                  <a:cubicBezTo>
                    <a:pt x="44" y="916"/>
                    <a:pt x="45" y="916"/>
                    <a:pt x="47" y="916"/>
                  </a:cubicBezTo>
                  <a:cubicBezTo>
                    <a:pt x="49" y="916"/>
                    <a:pt x="51" y="915"/>
                    <a:pt x="53" y="914"/>
                  </a:cubicBezTo>
                  <a:cubicBezTo>
                    <a:pt x="54" y="913"/>
                    <a:pt x="55" y="913"/>
                    <a:pt x="56" y="913"/>
                  </a:cubicBezTo>
                  <a:cubicBezTo>
                    <a:pt x="56" y="913"/>
                    <a:pt x="56" y="913"/>
                    <a:pt x="56" y="913"/>
                  </a:cubicBezTo>
                  <a:cubicBezTo>
                    <a:pt x="57" y="913"/>
                    <a:pt x="58" y="915"/>
                    <a:pt x="58" y="916"/>
                  </a:cubicBezTo>
                  <a:cubicBezTo>
                    <a:pt x="59" y="919"/>
                    <a:pt x="60" y="923"/>
                    <a:pt x="65" y="924"/>
                  </a:cubicBezTo>
                  <a:cubicBezTo>
                    <a:pt x="65" y="924"/>
                    <a:pt x="66" y="924"/>
                    <a:pt x="66" y="924"/>
                  </a:cubicBezTo>
                  <a:cubicBezTo>
                    <a:pt x="68" y="924"/>
                    <a:pt x="69" y="922"/>
                    <a:pt x="69" y="920"/>
                  </a:cubicBezTo>
                  <a:cubicBezTo>
                    <a:pt x="69" y="918"/>
                    <a:pt x="70" y="917"/>
                    <a:pt x="71" y="917"/>
                  </a:cubicBezTo>
                  <a:cubicBezTo>
                    <a:pt x="71" y="917"/>
                    <a:pt x="71" y="917"/>
                    <a:pt x="71" y="917"/>
                  </a:cubicBezTo>
                  <a:cubicBezTo>
                    <a:pt x="72" y="917"/>
                    <a:pt x="73" y="917"/>
                    <a:pt x="74" y="918"/>
                  </a:cubicBezTo>
                  <a:cubicBezTo>
                    <a:pt x="76" y="920"/>
                    <a:pt x="79" y="922"/>
                    <a:pt x="86" y="922"/>
                  </a:cubicBezTo>
                  <a:cubicBezTo>
                    <a:pt x="90" y="922"/>
                    <a:pt x="94" y="921"/>
                    <a:pt x="100" y="920"/>
                  </a:cubicBezTo>
                  <a:cubicBezTo>
                    <a:pt x="105" y="917"/>
                    <a:pt x="107" y="915"/>
                    <a:pt x="110" y="912"/>
                  </a:cubicBezTo>
                  <a:cubicBezTo>
                    <a:pt x="112" y="913"/>
                    <a:pt x="114" y="913"/>
                    <a:pt x="116" y="913"/>
                  </a:cubicBezTo>
                  <a:cubicBezTo>
                    <a:pt x="116" y="913"/>
                    <a:pt x="116" y="913"/>
                    <a:pt x="116" y="913"/>
                  </a:cubicBezTo>
                  <a:cubicBezTo>
                    <a:pt x="118" y="913"/>
                    <a:pt x="121" y="912"/>
                    <a:pt x="123" y="912"/>
                  </a:cubicBezTo>
                  <a:cubicBezTo>
                    <a:pt x="125" y="911"/>
                    <a:pt x="127" y="911"/>
                    <a:pt x="128" y="911"/>
                  </a:cubicBezTo>
                  <a:cubicBezTo>
                    <a:pt x="131" y="912"/>
                    <a:pt x="134" y="912"/>
                    <a:pt x="136" y="912"/>
                  </a:cubicBezTo>
                  <a:cubicBezTo>
                    <a:pt x="140" y="912"/>
                    <a:pt x="142" y="911"/>
                    <a:pt x="143" y="909"/>
                  </a:cubicBezTo>
                  <a:cubicBezTo>
                    <a:pt x="143" y="913"/>
                    <a:pt x="142" y="918"/>
                    <a:pt x="140" y="919"/>
                  </a:cubicBezTo>
                  <a:cubicBezTo>
                    <a:pt x="139" y="919"/>
                    <a:pt x="139" y="919"/>
                    <a:pt x="139" y="919"/>
                  </a:cubicBezTo>
                  <a:cubicBezTo>
                    <a:pt x="137" y="919"/>
                    <a:pt x="136" y="918"/>
                    <a:pt x="134" y="917"/>
                  </a:cubicBezTo>
                  <a:cubicBezTo>
                    <a:pt x="132" y="917"/>
                    <a:pt x="131" y="916"/>
                    <a:pt x="129" y="916"/>
                  </a:cubicBezTo>
                  <a:cubicBezTo>
                    <a:pt x="129" y="916"/>
                    <a:pt x="129" y="916"/>
                    <a:pt x="129" y="916"/>
                  </a:cubicBezTo>
                  <a:cubicBezTo>
                    <a:pt x="127" y="916"/>
                    <a:pt x="126" y="916"/>
                    <a:pt x="125" y="917"/>
                  </a:cubicBezTo>
                  <a:cubicBezTo>
                    <a:pt x="124" y="919"/>
                    <a:pt x="123" y="922"/>
                    <a:pt x="124" y="925"/>
                  </a:cubicBezTo>
                  <a:cubicBezTo>
                    <a:pt x="124" y="932"/>
                    <a:pt x="125" y="933"/>
                    <a:pt x="130" y="938"/>
                  </a:cubicBezTo>
                  <a:cubicBezTo>
                    <a:pt x="131" y="939"/>
                    <a:pt x="132" y="941"/>
                    <a:pt x="134" y="943"/>
                  </a:cubicBezTo>
                  <a:cubicBezTo>
                    <a:pt x="135" y="944"/>
                    <a:pt x="138" y="950"/>
                    <a:pt x="143" y="963"/>
                  </a:cubicBezTo>
                  <a:cubicBezTo>
                    <a:pt x="143" y="963"/>
                    <a:pt x="143" y="963"/>
                    <a:pt x="143" y="963"/>
                  </a:cubicBezTo>
                  <a:cubicBezTo>
                    <a:pt x="146" y="972"/>
                    <a:pt x="152" y="989"/>
                    <a:pt x="154" y="999"/>
                  </a:cubicBezTo>
                  <a:cubicBezTo>
                    <a:pt x="159" y="1022"/>
                    <a:pt x="160" y="1047"/>
                    <a:pt x="161" y="1071"/>
                  </a:cubicBezTo>
                  <a:cubicBezTo>
                    <a:pt x="162" y="1075"/>
                    <a:pt x="162" y="1079"/>
                    <a:pt x="162" y="1082"/>
                  </a:cubicBezTo>
                  <a:cubicBezTo>
                    <a:pt x="162" y="1086"/>
                    <a:pt x="161" y="1088"/>
                    <a:pt x="162" y="1089"/>
                  </a:cubicBezTo>
                  <a:cubicBezTo>
                    <a:pt x="163" y="1089"/>
                    <a:pt x="163" y="1089"/>
                    <a:pt x="164" y="1089"/>
                  </a:cubicBezTo>
                  <a:cubicBezTo>
                    <a:pt x="165" y="1089"/>
                    <a:pt x="167" y="1089"/>
                    <a:pt x="170" y="1087"/>
                  </a:cubicBezTo>
                  <a:cubicBezTo>
                    <a:pt x="180" y="1083"/>
                    <a:pt x="180" y="1083"/>
                    <a:pt x="180" y="1083"/>
                  </a:cubicBezTo>
                  <a:cubicBezTo>
                    <a:pt x="180" y="1083"/>
                    <a:pt x="181" y="1083"/>
                    <a:pt x="181" y="1083"/>
                  </a:cubicBezTo>
                  <a:cubicBezTo>
                    <a:pt x="182" y="1081"/>
                    <a:pt x="182" y="1079"/>
                    <a:pt x="182" y="1076"/>
                  </a:cubicBezTo>
                  <a:cubicBezTo>
                    <a:pt x="182" y="1073"/>
                    <a:pt x="182" y="1070"/>
                    <a:pt x="184" y="1069"/>
                  </a:cubicBezTo>
                  <a:cubicBezTo>
                    <a:pt x="185" y="1068"/>
                    <a:pt x="186" y="1067"/>
                    <a:pt x="188" y="1067"/>
                  </a:cubicBezTo>
                  <a:cubicBezTo>
                    <a:pt x="191" y="1067"/>
                    <a:pt x="194" y="1069"/>
                    <a:pt x="195" y="1072"/>
                  </a:cubicBezTo>
                  <a:cubicBezTo>
                    <a:pt x="196" y="1075"/>
                    <a:pt x="196" y="1078"/>
                    <a:pt x="197" y="1079"/>
                  </a:cubicBezTo>
                  <a:cubicBezTo>
                    <a:pt x="197" y="1082"/>
                    <a:pt x="197" y="1085"/>
                    <a:pt x="201" y="1086"/>
                  </a:cubicBezTo>
                  <a:cubicBezTo>
                    <a:pt x="203" y="1093"/>
                    <a:pt x="206" y="1102"/>
                    <a:pt x="211" y="1102"/>
                  </a:cubicBezTo>
                  <a:cubicBezTo>
                    <a:pt x="214" y="1102"/>
                    <a:pt x="216" y="1102"/>
                    <a:pt x="218" y="1102"/>
                  </a:cubicBezTo>
                  <a:cubicBezTo>
                    <a:pt x="223" y="1103"/>
                    <a:pt x="227" y="1103"/>
                    <a:pt x="233" y="1103"/>
                  </a:cubicBezTo>
                  <a:cubicBezTo>
                    <a:pt x="237" y="1103"/>
                    <a:pt x="237" y="1100"/>
                    <a:pt x="237" y="1098"/>
                  </a:cubicBezTo>
                  <a:cubicBezTo>
                    <a:pt x="237" y="1097"/>
                    <a:pt x="238" y="1096"/>
                    <a:pt x="238" y="1096"/>
                  </a:cubicBezTo>
                  <a:cubicBezTo>
                    <a:pt x="238" y="1096"/>
                    <a:pt x="239" y="1097"/>
                    <a:pt x="239" y="1098"/>
                  </a:cubicBezTo>
                  <a:cubicBezTo>
                    <a:pt x="240" y="1099"/>
                    <a:pt x="241" y="1101"/>
                    <a:pt x="243" y="1102"/>
                  </a:cubicBezTo>
                  <a:cubicBezTo>
                    <a:pt x="243" y="1102"/>
                    <a:pt x="243" y="1102"/>
                    <a:pt x="243" y="1102"/>
                  </a:cubicBezTo>
                  <a:cubicBezTo>
                    <a:pt x="243" y="1102"/>
                    <a:pt x="244" y="1102"/>
                    <a:pt x="244" y="1101"/>
                  </a:cubicBezTo>
                  <a:cubicBezTo>
                    <a:pt x="245" y="1099"/>
                    <a:pt x="247" y="1098"/>
                    <a:pt x="250" y="1098"/>
                  </a:cubicBezTo>
                  <a:cubicBezTo>
                    <a:pt x="258" y="1098"/>
                    <a:pt x="270" y="1107"/>
                    <a:pt x="273" y="1113"/>
                  </a:cubicBezTo>
                  <a:cubicBezTo>
                    <a:pt x="273" y="1113"/>
                    <a:pt x="273" y="1114"/>
                    <a:pt x="273" y="1114"/>
                  </a:cubicBezTo>
                  <a:cubicBezTo>
                    <a:pt x="273" y="1114"/>
                    <a:pt x="273" y="1114"/>
                    <a:pt x="273" y="1114"/>
                  </a:cubicBezTo>
                  <a:cubicBezTo>
                    <a:pt x="273" y="1114"/>
                    <a:pt x="273" y="1114"/>
                    <a:pt x="273" y="1114"/>
                  </a:cubicBezTo>
                  <a:cubicBezTo>
                    <a:pt x="274" y="1118"/>
                    <a:pt x="274" y="1122"/>
                    <a:pt x="273" y="1125"/>
                  </a:cubicBezTo>
                  <a:cubicBezTo>
                    <a:pt x="273" y="1129"/>
                    <a:pt x="272" y="1133"/>
                    <a:pt x="275" y="1137"/>
                  </a:cubicBezTo>
                  <a:cubicBezTo>
                    <a:pt x="277" y="1140"/>
                    <a:pt x="280" y="1141"/>
                    <a:pt x="283" y="1141"/>
                  </a:cubicBezTo>
                  <a:cubicBezTo>
                    <a:pt x="287" y="1142"/>
                    <a:pt x="291" y="1142"/>
                    <a:pt x="291" y="1148"/>
                  </a:cubicBezTo>
                  <a:cubicBezTo>
                    <a:pt x="291" y="1149"/>
                    <a:pt x="291" y="1149"/>
                    <a:pt x="291" y="1149"/>
                  </a:cubicBezTo>
                  <a:cubicBezTo>
                    <a:pt x="292" y="1161"/>
                    <a:pt x="293" y="1171"/>
                    <a:pt x="304" y="1178"/>
                  </a:cubicBezTo>
                  <a:cubicBezTo>
                    <a:pt x="306" y="1179"/>
                    <a:pt x="308" y="1180"/>
                    <a:pt x="310" y="1180"/>
                  </a:cubicBezTo>
                  <a:cubicBezTo>
                    <a:pt x="310" y="1180"/>
                    <a:pt x="310" y="1180"/>
                    <a:pt x="310" y="1180"/>
                  </a:cubicBezTo>
                  <a:cubicBezTo>
                    <a:pt x="313" y="1180"/>
                    <a:pt x="315" y="1179"/>
                    <a:pt x="317" y="1179"/>
                  </a:cubicBezTo>
                  <a:cubicBezTo>
                    <a:pt x="320" y="1178"/>
                    <a:pt x="322" y="1178"/>
                    <a:pt x="325" y="1178"/>
                  </a:cubicBezTo>
                  <a:cubicBezTo>
                    <a:pt x="326" y="1178"/>
                    <a:pt x="326" y="1178"/>
                    <a:pt x="326" y="1178"/>
                  </a:cubicBezTo>
                  <a:cubicBezTo>
                    <a:pt x="328" y="1178"/>
                    <a:pt x="330" y="1178"/>
                    <a:pt x="331" y="1178"/>
                  </a:cubicBezTo>
                  <a:cubicBezTo>
                    <a:pt x="332" y="1178"/>
                    <a:pt x="333" y="1178"/>
                    <a:pt x="334" y="1178"/>
                  </a:cubicBezTo>
                  <a:cubicBezTo>
                    <a:pt x="335" y="1178"/>
                    <a:pt x="335" y="1178"/>
                    <a:pt x="336" y="1178"/>
                  </a:cubicBezTo>
                  <a:cubicBezTo>
                    <a:pt x="337" y="1178"/>
                    <a:pt x="338" y="1178"/>
                    <a:pt x="338" y="1179"/>
                  </a:cubicBezTo>
                  <a:cubicBezTo>
                    <a:pt x="342" y="1190"/>
                    <a:pt x="346" y="1197"/>
                    <a:pt x="354" y="1197"/>
                  </a:cubicBezTo>
                  <a:cubicBezTo>
                    <a:pt x="354" y="1197"/>
                    <a:pt x="355" y="1197"/>
                    <a:pt x="355" y="1197"/>
                  </a:cubicBezTo>
                  <a:cubicBezTo>
                    <a:pt x="355" y="1198"/>
                    <a:pt x="355" y="1198"/>
                    <a:pt x="355" y="1199"/>
                  </a:cubicBezTo>
                  <a:cubicBezTo>
                    <a:pt x="355" y="1201"/>
                    <a:pt x="355" y="1203"/>
                    <a:pt x="358" y="1204"/>
                  </a:cubicBezTo>
                  <a:cubicBezTo>
                    <a:pt x="359" y="1204"/>
                    <a:pt x="360" y="1204"/>
                    <a:pt x="361" y="1204"/>
                  </a:cubicBezTo>
                  <a:cubicBezTo>
                    <a:pt x="364" y="1204"/>
                    <a:pt x="368" y="1202"/>
                    <a:pt x="371" y="1201"/>
                  </a:cubicBezTo>
                  <a:cubicBezTo>
                    <a:pt x="376" y="1199"/>
                    <a:pt x="380" y="1197"/>
                    <a:pt x="388" y="1196"/>
                  </a:cubicBezTo>
                  <a:cubicBezTo>
                    <a:pt x="390" y="1196"/>
                    <a:pt x="390" y="1196"/>
                    <a:pt x="390" y="1196"/>
                  </a:cubicBezTo>
                  <a:cubicBezTo>
                    <a:pt x="402" y="1195"/>
                    <a:pt x="412" y="1194"/>
                    <a:pt x="415" y="1192"/>
                  </a:cubicBezTo>
                  <a:cubicBezTo>
                    <a:pt x="423" y="1190"/>
                    <a:pt x="423" y="1183"/>
                    <a:pt x="423" y="1179"/>
                  </a:cubicBezTo>
                  <a:cubicBezTo>
                    <a:pt x="423" y="1177"/>
                    <a:pt x="423" y="1176"/>
                    <a:pt x="423" y="1175"/>
                  </a:cubicBezTo>
                  <a:cubicBezTo>
                    <a:pt x="423" y="1175"/>
                    <a:pt x="424" y="1175"/>
                    <a:pt x="424" y="1174"/>
                  </a:cubicBezTo>
                  <a:cubicBezTo>
                    <a:pt x="424" y="1174"/>
                    <a:pt x="424" y="1174"/>
                    <a:pt x="425" y="1174"/>
                  </a:cubicBezTo>
                  <a:cubicBezTo>
                    <a:pt x="426" y="1174"/>
                    <a:pt x="427" y="1175"/>
                    <a:pt x="428" y="1176"/>
                  </a:cubicBezTo>
                  <a:cubicBezTo>
                    <a:pt x="430" y="1177"/>
                    <a:pt x="432" y="1179"/>
                    <a:pt x="436" y="1179"/>
                  </a:cubicBezTo>
                  <a:cubicBezTo>
                    <a:pt x="437" y="1179"/>
                    <a:pt x="439" y="1178"/>
                    <a:pt x="441" y="1178"/>
                  </a:cubicBezTo>
                  <a:cubicBezTo>
                    <a:pt x="444" y="1176"/>
                    <a:pt x="447" y="1174"/>
                    <a:pt x="450" y="1172"/>
                  </a:cubicBezTo>
                  <a:cubicBezTo>
                    <a:pt x="456" y="1169"/>
                    <a:pt x="462" y="1165"/>
                    <a:pt x="467" y="1165"/>
                  </a:cubicBezTo>
                  <a:cubicBezTo>
                    <a:pt x="468" y="1165"/>
                    <a:pt x="468" y="1165"/>
                    <a:pt x="469" y="1165"/>
                  </a:cubicBezTo>
                  <a:cubicBezTo>
                    <a:pt x="469" y="1165"/>
                    <a:pt x="469" y="1165"/>
                    <a:pt x="469" y="1165"/>
                  </a:cubicBezTo>
                  <a:cubicBezTo>
                    <a:pt x="469" y="1165"/>
                    <a:pt x="469" y="1165"/>
                    <a:pt x="469" y="1165"/>
                  </a:cubicBezTo>
                  <a:cubicBezTo>
                    <a:pt x="481" y="1160"/>
                    <a:pt x="486" y="1158"/>
                    <a:pt x="497" y="1155"/>
                  </a:cubicBezTo>
                  <a:cubicBezTo>
                    <a:pt x="500" y="1155"/>
                    <a:pt x="502" y="1154"/>
                    <a:pt x="504" y="1154"/>
                  </a:cubicBezTo>
                  <a:cubicBezTo>
                    <a:pt x="506" y="1154"/>
                    <a:pt x="508" y="1155"/>
                    <a:pt x="510" y="1155"/>
                  </a:cubicBezTo>
                  <a:cubicBezTo>
                    <a:pt x="509" y="1157"/>
                    <a:pt x="509" y="1159"/>
                    <a:pt x="508" y="1160"/>
                  </a:cubicBezTo>
                  <a:cubicBezTo>
                    <a:pt x="507" y="1164"/>
                    <a:pt x="505" y="1168"/>
                    <a:pt x="508" y="1170"/>
                  </a:cubicBezTo>
                  <a:cubicBezTo>
                    <a:pt x="508" y="1170"/>
                    <a:pt x="508" y="1170"/>
                    <a:pt x="508" y="1170"/>
                  </a:cubicBezTo>
                  <a:cubicBezTo>
                    <a:pt x="508" y="1170"/>
                    <a:pt x="508" y="1170"/>
                    <a:pt x="509" y="1170"/>
                  </a:cubicBezTo>
                  <a:cubicBezTo>
                    <a:pt x="517" y="1166"/>
                    <a:pt x="527" y="1163"/>
                    <a:pt x="537" y="1163"/>
                  </a:cubicBezTo>
                  <a:cubicBezTo>
                    <a:pt x="550" y="1165"/>
                    <a:pt x="551" y="1170"/>
                    <a:pt x="551" y="1177"/>
                  </a:cubicBezTo>
                  <a:cubicBezTo>
                    <a:pt x="552" y="1180"/>
                    <a:pt x="552" y="1183"/>
                    <a:pt x="554" y="1187"/>
                  </a:cubicBezTo>
                  <a:cubicBezTo>
                    <a:pt x="558" y="1191"/>
                    <a:pt x="564" y="1195"/>
                    <a:pt x="569" y="1197"/>
                  </a:cubicBezTo>
                  <a:cubicBezTo>
                    <a:pt x="569" y="1198"/>
                    <a:pt x="569" y="1198"/>
                    <a:pt x="569" y="1198"/>
                  </a:cubicBezTo>
                  <a:cubicBezTo>
                    <a:pt x="571" y="1198"/>
                    <a:pt x="572" y="1197"/>
                    <a:pt x="574" y="1197"/>
                  </a:cubicBezTo>
                  <a:cubicBezTo>
                    <a:pt x="576" y="1196"/>
                    <a:pt x="578" y="1196"/>
                    <a:pt x="580" y="1196"/>
                  </a:cubicBezTo>
                  <a:cubicBezTo>
                    <a:pt x="582" y="1196"/>
                    <a:pt x="583" y="1196"/>
                    <a:pt x="584" y="1197"/>
                  </a:cubicBezTo>
                  <a:cubicBezTo>
                    <a:pt x="591" y="1203"/>
                    <a:pt x="596" y="1206"/>
                    <a:pt x="602" y="1206"/>
                  </a:cubicBezTo>
                  <a:cubicBezTo>
                    <a:pt x="605" y="1206"/>
                    <a:pt x="607" y="1205"/>
                    <a:pt x="611" y="1204"/>
                  </a:cubicBezTo>
                  <a:cubicBezTo>
                    <a:pt x="611" y="1204"/>
                    <a:pt x="612" y="1205"/>
                    <a:pt x="612" y="1205"/>
                  </a:cubicBezTo>
                  <a:cubicBezTo>
                    <a:pt x="614" y="1207"/>
                    <a:pt x="616" y="1209"/>
                    <a:pt x="621" y="1209"/>
                  </a:cubicBezTo>
                  <a:cubicBezTo>
                    <a:pt x="622" y="1209"/>
                    <a:pt x="624" y="1209"/>
                    <a:pt x="627" y="1208"/>
                  </a:cubicBezTo>
                  <a:cubicBezTo>
                    <a:pt x="632" y="1204"/>
                    <a:pt x="636" y="1200"/>
                    <a:pt x="641" y="1196"/>
                  </a:cubicBezTo>
                  <a:cubicBezTo>
                    <a:pt x="642" y="1195"/>
                    <a:pt x="642" y="1194"/>
                    <a:pt x="643" y="1194"/>
                  </a:cubicBezTo>
                  <a:cubicBezTo>
                    <a:pt x="647" y="1191"/>
                    <a:pt x="653" y="1187"/>
                    <a:pt x="653" y="1179"/>
                  </a:cubicBezTo>
                  <a:cubicBezTo>
                    <a:pt x="652" y="1176"/>
                    <a:pt x="651" y="1174"/>
                    <a:pt x="649" y="1170"/>
                  </a:cubicBezTo>
                  <a:cubicBezTo>
                    <a:pt x="646" y="1166"/>
                    <a:pt x="644" y="1161"/>
                    <a:pt x="643" y="1155"/>
                  </a:cubicBezTo>
                  <a:cubicBezTo>
                    <a:pt x="643" y="1145"/>
                    <a:pt x="647" y="1132"/>
                    <a:pt x="654" y="1126"/>
                  </a:cubicBezTo>
                  <a:cubicBezTo>
                    <a:pt x="657" y="1124"/>
                    <a:pt x="660" y="1122"/>
                    <a:pt x="661" y="1121"/>
                  </a:cubicBezTo>
                  <a:cubicBezTo>
                    <a:pt x="666" y="1118"/>
                    <a:pt x="666" y="1117"/>
                    <a:pt x="670" y="1104"/>
                  </a:cubicBezTo>
                  <a:cubicBezTo>
                    <a:pt x="676" y="1110"/>
                    <a:pt x="688" y="1113"/>
                    <a:pt x="692" y="1114"/>
                  </a:cubicBezTo>
                  <a:cubicBezTo>
                    <a:pt x="693" y="1115"/>
                    <a:pt x="694" y="1116"/>
                    <a:pt x="695" y="1117"/>
                  </a:cubicBezTo>
                  <a:cubicBezTo>
                    <a:pt x="700" y="1121"/>
                    <a:pt x="705" y="1124"/>
                    <a:pt x="709" y="1124"/>
                  </a:cubicBezTo>
                  <a:cubicBezTo>
                    <a:pt x="710" y="1124"/>
                    <a:pt x="712" y="1124"/>
                    <a:pt x="713" y="1123"/>
                  </a:cubicBezTo>
                  <a:cubicBezTo>
                    <a:pt x="716" y="1124"/>
                    <a:pt x="725" y="1127"/>
                    <a:pt x="733" y="1130"/>
                  </a:cubicBezTo>
                  <a:cubicBezTo>
                    <a:pt x="740" y="1133"/>
                    <a:pt x="748" y="1136"/>
                    <a:pt x="752" y="1138"/>
                  </a:cubicBezTo>
                  <a:cubicBezTo>
                    <a:pt x="760" y="1140"/>
                    <a:pt x="759" y="1142"/>
                    <a:pt x="759" y="1147"/>
                  </a:cubicBezTo>
                  <a:cubicBezTo>
                    <a:pt x="759" y="1149"/>
                    <a:pt x="759" y="1151"/>
                    <a:pt x="759" y="1153"/>
                  </a:cubicBezTo>
                  <a:cubicBezTo>
                    <a:pt x="759" y="1157"/>
                    <a:pt x="766" y="1166"/>
                    <a:pt x="774" y="1178"/>
                  </a:cubicBezTo>
                  <a:cubicBezTo>
                    <a:pt x="776" y="1181"/>
                    <a:pt x="779" y="1182"/>
                    <a:pt x="783" y="1183"/>
                  </a:cubicBezTo>
                  <a:cubicBezTo>
                    <a:pt x="787" y="1185"/>
                    <a:pt x="791" y="1186"/>
                    <a:pt x="793" y="1189"/>
                  </a:cubicBezTo>
                  <a:cubicBezTo>
                    <a:pt x="793" y="1190"/>
                    <a:pt x="794" y="1190"/>
                    <a:pt x="794" y="1190"/>
                  </a:cubicBezTo>
                  <a:cubicBezTo>
                    <a:pt x="795" y="1190"/>
                    <a:pt x="796" y="1190"/>
                    <a:pt x="797" y="1190"/>
                  </a:cubicBezTo>
                  <a:cubicBezTo>
                    <a:pt x="799" y="1190"/>
                    <a:pt x="800" y="1190"/>
                    <a:pt x="801" y="1190"/>
                  </a:cubicBezTo>
                  <a:cubicBezTo>
                    <a:pt x="806" y="1190"/>
                    <a:pt x="811" y="1189"/>
                    <a:pt x="814" y="1186"/>
                  </a:cubicBezTo>
                  <a:cubicBezTo>
                    <a:pt x="823" y="1183"/>
                    <a:pt x="835" y="1178"/>
                    <a:pt x="844" y="1174"/>
                  </a:cubicBezTo>
                  <a:cubicBezTo>
                    <a:pt x="844" y="1174"/>
                    <a:pt x="844" y="1174"/>
                    <a:pt x="844" y="1174"/>
                  </a:cubicBezTo>
                  <a:cubicBezTo>
                    <a:pt x="845" y="1174"/>
                    <a:pt x="847" y="1174"/>
                    <a:pt x="848" y="1174"/>
                  </a:cubicBezTo>
                  <a:cubicBezTo>
                    <a:pt x="852" y="1175"/>
                    <a:pt x="856" y="1175"/>
                    <a:pt x="860" y="1175"/>
                  </a:cubicBezTo>
                  <a:cubicBezTo>
                    <a:pt x="864" y="1175"/>
                    <a:pt x="867" y="1175"/>
                    <a:pt x="870" y="1174"/>
                  </a:cubicBezTo>
                  <a:cubicBezTo>
                    <a:pt x="870" y="1174"/>
                    <a:pt x="870" y="1174"/>
                    <a:pt x="870" y="1174"/>
                  </a:cubicBezTo>
                  <a:cubicBezTo>
                    <a:pt x="882" y="1174"/>
                    <a:pt x="886" y="1180"/>
                    <a:pt x="889" y="1185"/>
                  </a:cubicBezTo>
                  <a:cubicBezTo>
                    <a:pt x="891" y="1188"/>
                    <a:pt x="893" y="1191"/>
                    <a:pt x="896" y="1192"/>
                  </a:cubicBezTo>
                  <a:cubicBezTo>
                    <a:pt x="896" y="1192"/>
                    <a:pt x="896" y="1192"/>
                    <a:pt x="896" y="1192"/>
                  </a:cubicBezTo>
                  <a:cubicBezTo>
                    <a:pt x="896" y="1192"/>
                    <a:pt x="897" y="1192"/>
                    <a:pt x="897" y="1192"/>
                  </a:cubicBezTo>
                  <a:cubicBezTo>
                    <a:pt x="898" y="1192"/>
                    <a:pt x="900" y="1192"/>
                    <a:pt x="902" y="1191"/>
                  </a:cubicBezTo>
                  <a:cubicBezTo>
                    <a:pt x="904" y="1191"/>
                    <a:pt x="907" y="1190"/>
                    <a:pt x="910" y="1190"/>
                  </a:cubicBezTo>
                  <a:cubicBezTo>
                    <a:pt x="911" y="1190"/>
                    <a:pt x="912" y="1190"/>
                    <a:pt x="913" y="1190"/>
                  </a:cubicBezTo>
                  <a:cubicBezTo>
                    <a:pt x="913" y="1188"/>
                    <a:pt x="913" y="1185"/>
                    <a:pt x="912" y="1183"/>
                  </a:cubicBezTo>
                  <a:close/>
                  <a:moveTo>
                    <a:pt x="908" y="1067"/>
                  </a:moveTo>
                  <a:cubicBezTo>
                    <a:pt x="892" y="1072"/>
                    <a:pt x="884" y="1077"/>
                    <a:pt x="878" y="1087"/>
                  </a:cubicBezTo>
                  <a:cubicBezTo>
                    <a:pt x="876" y="1087"/>
                    <a:pt x="874" y="1087"/>
                    <a:pt x="872" y="1088"/>
                  </a:cubicBezTo>
                  <a:cubicBezTo>
                    <a:pt x="870" y="1088"/>
                    <a:pt x="868" y="1088"/>
                    <a:pt x="866" y="1089"/>
                  </a:cubicBezTo>
                  <a:cubicBezTo>
                    <a:pt x="862" y="1092"/>
                    <a:pt x="861" y="1097"/>
                    <a:pt x="861" y="1102"/>
                  </a:cubicBezTo>
                  <a:cubicBezTo>
                    <a:pt x="861" y="1107"/>
                    <a:pt x="860" y="1113"/>
                    <a:pt x="857" y="1117"/>
                  </a:cubicBezTo>
                  <a:cubicBezTo>
                    <a:pt x="854" y="1118"/>
                    <a:pt x="854" y="1118"/>
                    <a:pt x="854" y="1118"/>
                  </a:cubicBezTo>
                  <a:cubicBezTo>
                    <a:pt x="844" y="1122"/>
                    <a:pt x="835" y="1126"/>
                    <a:pt x="826" y="1129"/>
                  </a:cubicBezTo>
                  <a:cubicBezTo>
                    <a:pt x="824" y="1129"/>
                    <a:pt x="824" y="1129"/>
                    <a:pt x="824" y="1129"/>
                  </a:cubicBezTo>
                  <a:cubicBezTo>
                    <a:pt x="821" y="1129"/>
                    <a:pt x="821" y="1129"/>
                    <a:pt x="821" y="1129"/>
                  </a:cubicBezTo>
                  <a:cubicBezTo>
                    <a:pt x="813" y="1128"/>
                    <a:pt x="802" y="1128"/>
                    <a:pt x="802" y="1123"/>
                  </a:cubicBezTo>
                  <a:cubicBezTo>
                    <a:pt x="801" y="1122"/>
                    <a:pt x="801" y="1122"/>
                    <a:pt x="802" y="1121"/>
                  </a:cubicBezTo>
                  <a:cubicBezTo>
                    <a:pt x="803" y="1119"/>
                    <a:pt x="808" y="1119"/>
                    <a:pt x="813" y="1118"/>
                  </a:cubicBezTo>
                  <a:cubicBezTo>
                    <a:pt x="818" y="1118"/>
                    <a:pt x="822" y="1117"/>
                    <a:pt x="824" y="1115"/>
                  </a:cubicBezTo>
                  <a:cubicBezTo>
                    <a:pt x="825" y="1114"/>
                    <a:pt x="825" y="1113"/>
                    <a:pt x="825" y="1112"/>
                  </a:cubicBezTo>
                  <a:cubicBezTo>
                    <a:pt x="825" y="1112"/>
                    <a:pt x="825" y="1112"/>
                    <a:pt x="825" y="1111"/>
                  </a:cubicBezTo>
                  <a:cubicBezTo>
                    <a:pt x="821" y="1108"/>
                    <a:pt x="819" y="1105"/>
                    <a:pt x="819" y="1103"/>
                  </a:cubicBezTo>
                  <a:cubicBezTo>
                    <a:pt x="820" y="1103"/>
                    <a:pt x="822" y="1104"/>
                    <a:pt x="824" y="1106"/>
                  </a:cubicBezTo>
                  <a:cubicBezTo>
                    <a:pt x="827" y="1107"/>
                    <a:pt x="830" y="1109"/>
                    <a:pt x="833" y="1109"/>
                  </a:cubicBezTo>
                  <a:cubicBezTo>
                    <a:pt x="835" y="1109"/>
                    <a:pt x="836" y="1109"/>
                    <a:pt x="837" y="1108"/>
                  </a:cubicBezTo>
                  <a:cubicBezTo>
                    <a:pt x="840" y="1107"/>
                    <a:pt x="843" y="1103"/>
                    <a:pt x="846" y="1098"/>
                  </a:cubicBezTo>
                  <a:cubicBezTo>
                    <a:pt x="848" y="1095"/>
                    <a:pt x="850" y="1092"/>
                    <a:pt x="852" y="1089"/>
                  </a:cubicBezTo>
                  <a:cubicBezTo>
                    <a:pt x="854" y="1087"/>
                    <a:pt x="857" y="1085"/>
                    <a:pt x="860" y="1083"/>
                  </a:cubicBezTo>
                  <a:cubicBezTo>
                    <a:pt x="864" y="1080"/>
                    <a:pt x="868" y="1078"/>
                    <a:pt x="872" y="1074"/>
                  </a:cubicBezTo>
                  <a:cubicBezTo>
                    <a:pt x="875" y="1070"/>
                    <a:pt x="876" y="1065"/>
                    <a:pt x="877" y="1061"/>
                  </a:cubicBezTo>
                  <a:cubicBezTo>
                    <a:pt x="878" y="1057"/>
                    <a:pt x="878" y="1053"/>
                    <a:pt x="880" y="1050"/>
                  </a:cubicBezTo>
                  <a:cubicBezTo>
                    <a:pt x="888" y="1041"/>
                    <a:pt x="896" y="1031"/>
                    <a:pt x="904" y="1022"/>
                  </a:cubicBezTo>
                  <a:cubicBezTo>
                    <a:pt x="905" y="1018"/>
                    <a:pt x="907" y="1013"/>
                    <a:pt x="910" y="1009"/>
                  </a:cubicBezTo>
                  <a:cubicBezTo>
                    <a:pt x="913" y="1002"/>
                    <a:pt x="917" y="995"/>
                    <a:pt x="919" y="986"/>
                  </a:cubicBezTo>
                  <a:cubicBezTo>
                    <a:pt x="919" y="982"/>
                    <a:pt x="920" y="980"/>
                    <a:pt x="920" y="977"/>
                  </a:cubicBezTo>
                  <a:cubicBezTo>
                    <a:pt x="921" y="974"/>
                    <a:pt x="922" y="971"/>
                    <a:pt x="924" y="966"/>
                  </a:cubicBezTo>
                  <a:cubicBezTo>
                    <a:pt x="926" y="959"/>
                    <a:pt x="927" y="953"/>
                    <a:pt x="926" y="945"/>
                  </a:cubicBezTo>
                  <a:cubicBezTo>
                    <a:pt x="927" y="944"/>
                    <a:pt x="928" y="942"/>
                    <a:pt x="929" y="940"/>
                  </a:cubicBezTo>
                  <a:cubicBezTo>
                    <a:pt x="930" y="938"/>
                    <a:pt x="931" y="936"/>
                    <a:pt x="933" y="934"/>
                  </a:cubicBezTo>
                  <a:cubicBezTo>
                    <a:pt x="933" y="934"/>
                    <a:pt x="934" y="933"/>
                    <a:pt x="935" y="933"/>
                  </a:cubicBezTo>
                  <a:cubicBezTo>
                    <a:pt x="937" y="933"/>
                    <a:pt x="941" y="934"/>
                    <a:pt x="942" y="935"/>
                  </a:cubicBezTo>
                  <a:cubicBezTo>
                    <a:pt x="942" y="937"/>
                    <a:pt x="941" y="938"/>
                    <a:pt x="940" y="939"/>
                  </a:cubicBezTo>
                  <a:cubicBezTo>
                    <a:pt x="939" y="941"/>
                    <a:pt x="937" y="942"/>
                    <a:pt x="937" y="944"/>
                  </a:cubicBezTo>
                  <a:cubicBezTo>
                    <a:pt x="938" y="945"/>
                    <a:pt x="938" y="946"/>
                    <a:pt x="939" y="948"/>
                  </a:cubicBezTo>
                  <a:cubicBezTo>
                    <a:pt x="941" y="950"/>
                    <a:pt x="942" y="952"/>
                    <a:pt x="941" y="958"/>
                  </a:cubicBezTo>
                  <a:cubicBezTo>
                    <a:pt x="940" y="970"/>
                    <a:pt x="939" y="982"/>
                    <a:pt x="937" y="991"/>
                  </a:cubicBezTo>
                  <a:cubicBezTo>
                    <a:pt x="937" y="995"/>
                    <a:pt x="938" y="998"/>
                    <a:pt x="939" y="1001"/>
                  </a:cubicBezTo>
                  <a:cubicBezTo>
                    <a:pt x="940" y="1002"/>
                    <a:pt x="940" y="1003"/>
                    <a:pt x="940" y="1003"/>
                  </a:cubicBezTo>
                  <a:cubicBezTo>
                    <a:pt x="938" y="1007"/>
                    <a:pt x="937" y="1012"/>
                    <a:pt x="936" y="1016"/>
                  </a:cubicBezTo>
                  <a:cubicBezTo>
                    <a:pt x="935" y="1021"/>
                    <a:pt x="933" y="1026"/>
                    <a:pt x="931" y="1028"/>
                  </a:cubicBezTo>
                  <a:cubicBezTo>
                    <a:pt x="930" y="1028"/>
                    <a:pt x="930" y="1027"/>
                    <a:pt x="930" y="1024"/>
                  </a:cubicBezTo>
                  <a:cubicBezTo>
                    <a:pt x="930" y="1023"/>
                    <a:pt x="930" y="1021"/>
                    <a:pt x="930" y="1020"/>
                  </a:cubicBezTo>
                  <a:cubicBezTo>
                    <a:pt x="929" y="1019"/>
                    <a:pt x="929" y="1019"/>
                    <a:pt x="929" y="1019"/>
                  </a:cubicBezTo>
                  <a:cubicBezTo>
                    <a:pt x="929" y="1019"/>
                    <a:pt x="929" y="1019"/>
                    <a:pt x="928" y="1019"/>
                  </a:cubicBezTo>
                  <a:cubicBezTo>
                    <a:pt x="922" y="1020"/>
                    <a:pt x="918" y="1024"/>
                    <a:pt x="917" y="1028"/>
                  </a:cubicBezTo>
                  <a:cubicBezTo>
                    <a:pt x="917" y="1031"/>
                    <a:pt x="919" y="1033"/>
                    <a:pt x="922" y="1035"/>
                  </a:cubicBezTo>
                  <a:cubicBezTo>
                    <a:pt x="924" y="1037"/>
                    <a:pt x="926" y="1039"/>
                    <a:pt x="926" y="1040"/>
                  </a:cubicBezTo>
                  <a:cubicBezTo>
                    <a:pt x="926" y="1042"/>
                    <a:pt x="922" y="1044"/>
                    <a:pt x="919" y="1045"/>
                  </a:cubicBezTo>
                  <a:cubicBezTo>
                    <a:pt x="916" y="1047"/>
                    <a:pt x="913" y="1049"/>
                    <a:pt x="912" y="1051"/>
                  </a:cubicBezTo>
                  <a:cubicBezTo>
                    <a:pt x="911" y="1053"/>
                    <a:pt x="911" y="1056"/>
                    <a:pt x="910" y="1059"/>
                  </a:cubicBezTo>
                  <a:cubicBezTo>
                    <a:pt x="909" y="1062"/>
                    <a:pt x="909" y="1065"/>
                    <a:pt x="908" y="1067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4" name="Freeform 63"/>
            <p:cNvSpPr>
              <a:spLocks/>
            </p:cNvSpPr>
            <p:nvPr userDrawn="1"/>
          </p:nvSpPr>
          <p:spPr bwMode="auto">
            <a:xfrm>
              <a:off x="3175" y="12207561"/>
              <a:ext cx="322263" cy="509588"/>
            </a:xfrm>
            <a:custGeom>
              <a:avLst/>
              <a:gdLst>
                <a:gd name="T0" fmla="*/ 47 w 83"/>
                <a:gd name="T1" fmla="*/ 129 h 132"/>
                <a:gd name="T2" fmla="*/ 51 w 83"/>
                <a:gd name="T3" fmla="*/ 131 h 132"/>
                <a:gd name="T4" fmla="*/ 51 w 83"/>
                <a:gd name="T5" fmla="*/ 115 h 132"/>
                <a:gd name="T6" fmla="*/ 50 w 83"/>
                <a:gd name="T7" fmla="*/ 107 h 132"/>
                <a:gd name="T8" fmla="*/ 50 w 83"/>
                <a:gd name="T9" fmla="*/ 105 h 132"/>
                <a:gd name="T10" fmla="*/ 45 w 83"/>
                <a:gd name="T11" fmla="*/ 102 h 132"/>
                <a:gd name="T12" fmla="*/ 44 w 83"/>
                <a:gd name="T13" fmla="*/ 87 h 132"/>
                <a:gd name="T14" fmla="*/ 50 w 83"/>
                <a:gd name="T15" fmla="*/ 82 h 132"/>
                <a:gd name="T16" fmla="*/ 59 w 83"/>
                <a:gd name="T17" fmla="*/ 76 h 132"/>
                <a:gd name="T18" fmla="*/ 62 w 83"/>
                <a:gd name="T19" fmla="*/ 70 h 132"/>
                <a:gd name="T20" fmla="*/ 67 w 83"/>
                <a:gd name="T21" fmla="*/ 69 h 132"/>
                <a:gd name="T22" fmla="*/ 64 w 83"/>
                <a:gd name="T23" fmla="*/ 64 h 132"/>
                <a:gd name="T24" fmla="*/ 68 w 83"/>
                <a:gd name="T25" fmla="*/ 65 h 132"/>
                <a:gd name="T26" fmla="*/ 70 w 83"/>
                <a:gd name="T27" fmla="*/ 65 h 132"/>
                <a:gd name="T28" fmla="*/ 69 w 83"/>
                <a:gd name="T29" fmla="*/ 62 h 132"/>
                <a:gd name="T30" fmla="*/ 69 w 83"/>
                <a:gd name="T31" fmla="*/ 60 h 132"/>
                <a:gd name="T32" fmla="*/ 68 w 83"/>
                <a:gd name="T33" fmla="*/ 59 h 132"/>
                <a:gd name="T34" fmla="*/ 75 w 83"/>
                <a:gd name="T35" fmla="*/ 58 h 132"/>
                <a:gd name="T36" fmla="*/ 75 w 83"/>
                <a:gd name="T37" fmla="*/ 55 h 132"/>
                <a:gd name="T38" fmla="*/ 75 w 83"/>
                <a:gd name="T39" fmla="*/ 51 h 132"/>
                <a:gd name="T40" fmla="*/ 71 w 83"/>
                <a:gd name="T41" fmla="*/ 52 h 132"/>
                <a:gd name="T42" fmla="*/ 78 w 83"/>
                <a:gd name="T43" fmla="*/ 46 h 132"/>
                <a:gd name="T44" fmla="*/ 74 w 83"/>
                <a:gd name="T45" fmla="*/ 47 h 132"/>
                <a:gd name="T46" fmla="*/ 75 w 83"/>
                <a:gd name="T47" fmla="*/ 43 h 132"/>
                <a:gd name="T48" fmla="*/ 80 w 83"/>
                <a:gd name="T49" fmla="*/ 42 h 132"/>
                <a:gd name="T50" fmla="*/ 80 w 83"/>
                <a:gd name="T51" fmla="*/ 35 h 132"/>
                <a:gd name="T52" fmla="*/ 74 w 83"/>
                <a:gd name="T53" fmla="*/ 36 h 132"/>
                <a:gd name="T54" fmla="*/ 71 w 83"/>
                <a:gd name="T55" fmla="*/ 36 h 132"/>
                <a:gd name="T56" fmla="*/ 69 w 83"/>
                <a:gd name="T57" fmla="*/ 38 h 132"/>
                <a:gd name="T58" fmla="*/ 67 w 83"/>
                <a:gd name="T59" fmla="*/ 36 h 132"/>
                <a:gd name="T60" fmla="*/ 66 w 83"/>
                <a:gd name="T61" fmla="*/ 31 h 132"/>
                <a:gd name="T62" fmla="*/ 61 w 83"/>
                <a:gd name="T63" fmla="*/ 23 h 132"/>
                <a:gd name="T64" fmla="*/ 61 w 83"/>
                <a:gd name="T65" fmla="*/ 22 h 132"/>
                <a:gd name="T66" fmla="*/ 53 w 83"/>
                <a:gd name="T67" fmla="*/ 11 h 132"/>
                <a:gd name="T68" fmla="*/ 50 w 83"/>
                <a:gd name="T69" fmla="*/ 5 h 132"/>
                <a:gd name="T70" fmla="*/ 42 w 83"/>
                <a:gd name="T71" fmla="*/ 1 h 132"/>
                <a:gd name="T72" fmla="*/ 42 w 83"/>
                <a:gd name="T73" fmla="*/ 6 h 132"/>
                <a:gd name="T74" fmla="*/ 42 w 83"/>
                <a:gd name="T75" fmla="*/ 15 h 132"/>
                <a:gd name="T76" fmla="*/ 34 w 83"/>
                <a:gd name="T77" fmla="*/ 25 h 132"/>
                <a:gd name="T78" fmla="*/ 34 w 83"/>
                <a:gd name="T79" fmla="*/ 32 h 132"/>
                <a:gd name="T80" fmla="*/ 27 w 83"/>
                <a:gd name="T81" fmla="*/ 36 h 132"/>
                <a:gd name="T82" fmla="*/ 19 w 83"/>
                <a:gd name="T83" fmla="*/ 34 h 132"/>
                <a:gd name="T84" fmla="*/ 11 w 83"/>
                <a:gd name="T85" fmla="*/ 34 h 132"/>
                <a:gd name="T86" fmla="*/ 9 w 83"/>
                <a:gd name="T87" fmla="*/ 31 h 132"/>
                <a:gd name="T88" fmla="*/ 5 w 83"/>
                <a:gd name="T89" fmla="*/ 32 h 132"/>
                <a:gd name="T90" fmla="*/ 2 w 83"/>
                <a:gd name="T91" fmla="*/ 37 h 132"/>
                <a:gd name="T92" fmla="*/ 0 w 83"/>
                <a:gd name="T93" fmla="*/ 45 h 132"/>
                <a:gd name="T94" fmla="*/ 5 w 83"/>
                <a:gd name="T95" fmla="*/ 55 h 132"/>
                <a:gd name="T96" fmla="*/ 8 w 83"/>
                <a:gd name="T97" fmla="*/ 60 h 132"/>
                <a:gd name="T98" fmla="*/ 17 w 83"/>
                <a:gd name="T99" fmla="*/ 66 h 132"/>
                <a:gd name="T100" fmla="*/ 20 w 83"/>
                <a:gd name="T101" fmla="*/ 76 h 132"/>
                <a:gd name="T102" fmla="*/ 22 w 83"/>
                <a:gd name="T103" fmla="*/ 80 h 132"/>
                <a:gd name="T104" fmla="*/ 23 w 83"/>
                <a:gd name="T105" fmla="*/ 85 h 132"/>
                <a:gd name="T106" fmla="*/ 28 w 83"/>
                <a:gd name="T107" fmla="*/ 91 h 132"/>
                <a:gd name="T108" fmla="*/ 30 w 83"/>
                <a:gd name="T109" fmla="*/ 93 h 132"/>
                <a:gd name="T110" fmla="*/ 33 w 83"/>
                <a:gd name="T111" fmla="*/ 94 h 132"/>
                <a:gd name="T112" fmla="*/ 33 w 83"/>
                <a:gd name="T113" fmla="*/ 106 h 132"/>
                <a:gd name="T114" fmla="*/ 31 w 83"/>
                <a:gd name="T115" fmla="*/ 113 h 132"/>
                <a:gd name="T116" fmla="*/ 32 w 83"/>
                <a:gd name="T117" fmla="*/ 120 h 132"/>
                <a:gd name="T118" fmla="*/ 35 w 83"/>
                <a:gd name="T119" fmla="*/ 127 h 132"/>
                <a:gd name="T120" fmla="*/ 44 w 83"/>
                <a:gd name="T121" fmla="*/ 126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83" h="132">
                  <a:moveTo>
                    <a:pt x="44" y="126"/>
                  </a:moveTo>
                  <a:cubicBezTo>
                    <a:pt x="44" y="126"/>
                    <a:pt x="44" y="126"/>
                    <a:pt x="44" y="126"/>
                  </a:cubicBezTo>
                  <a:cubicBezTo>
                    <a:pt x="45" y="127"/>
                    <a:pt x="45" y="127"/>
                    <a:pt x="45" y="127"/>
                  </a:cubicBezTo>
                  <a:cubicBezTo>
                    <a:pt x="45" y="128"/>
                    <a:pt x="45" y="128"/>
                    <a:pt x="45" y="128"/>
                  </a:cubicBezTo>
                  <a:cubicBezTo>
                    <a:pt x="45" y="128"/>
                    <a:pt x="45" y="128"/>
                    <a:pt x="45" y="128"/>
                  </a:cubicBezTo>
                  <a:cubicBezTo>
                    <a:pt x="45" y="128"/>
                    <a:pt x="45" y="128"/>
                    <a:pt x="45" y="128"/>
                  </a:cubicBezTo>
                  <a:cubicBezTo>
                    <a:pt x="46" y="127"/>
                    <a:pt x="46" y="127"/>
                    <a:pt x="46" y="127"/>
                  </a:cubicBezTo>
                  <a:cubicBezTo>
                    <a:pt x="47" y="127"/>
                    <a:pt x="47" y="127"/>
                    <a:pt x="47" y="127"/>
                  </a:cubicBezTo>
                  <a:cubicBezTo>
                    <a:pt x="47" y="127"/>
                    <a:pt x="47" y="127"/>
                    <a:pt x="47" y="127"/>
                  </a:cubicBezTo>
                  <a:cubicBezTo>
                    <a:pt x="47" y="128"/>
                    <a:pt x="47" y="128"/>
                    <a:pt x="47" y="128"/>
                  </a:cubicBezTo>
                  <a:cubicBezTo>
                    <a:pt x="47" y="128"/>
                    <a:pt x="47" y="128"/>
                    <a:pt x="47" y="128"/>
                  </a:cubicBezTo>
                  <a:cubicBezTo>
                    <a:pt x="47" y="128"/>
                    <a:pt x="47" y="128"/>
                    <a:pt x="47" y="128"/>
                  </a:cubicBezTo>
                  <a:cubicBezTo>
                    <a:pt x="47" y="129"/>
                    <a:pt x="47" y="129"/>
                    <a:pt x="47" y="129"/>
                  </a:cubicBezTo>
                  <a:cubicBezTo>
                    <a:pt x="47" y="129"/>
                    <a:pt x="47" y="129"/>
                    <a:pt x="47" y="129"/>
                  </a:cubicBezTo>
                  <a:cubicBezTo>
                    <a:pt x="47" y="129"/>
                    <a:pt x="47" y="129"/>
                    <a:pt x="47" y="129"/>
                  </a:cubicBezTo>
                  <a:cubicBezTo>
                    <a:pt x="47" y="130"/>
                    <a:pt x="47" y="130"/>
                    <a:pt x="47" y="130"/>
                  </a:cubicBezTo>
                  <a:cubicBezTo>
                    <a:pt x="47" y="130"/>
                    <a:pt x="47" y="130"/>
                    <a:pt x="47" y="130"/>
                  </a:cubicBezTo>
                  <a:cubicBezTo>
                    <a:pt x="47" y="131"/>
                    <a:pt x="47" y="131"/>
                    <a:pt x="47" y="131"/>
                  </a:cubicBezTo>
                  <a:cubicBezTo>
                    <a:pt x="47" y="132"/>
                    <a:pt x="47" y="132"/>
                    <a:pt x="47" y="132"/>
                  </a:cubicBezTo>
                  <a:cubicBezTo>
                    <a:pt x="47" y="132"/>
                    <a:pt x="47" y="132"/>
                    <a:pt x="47" y="132"/>
                  </a:cubicBezTo>
                  <a:cubicBezTo>
                    <a:pt x="48" y="132"/>
                    <a:pt x="48" y="132"/>
                    <a:pt x="48" y="132"/>
                  </a:cubicBezTo>
                  <a:cubicBezTo>
                    <a:pt x="49" y="132"/>
                    <a:pt x="49" y="132"/>
                    <a:pt x="49" y="132"/>
                  </a:cubicBezTo>
                  <a:cubicBezTo>
                    <a:pt x="50" y="131"/>
                    <a:pt x="50" y="131"/>
                    <a:pt x="50" y="131"/>
                  </a:cubicBezTo>
                  <a:cubicBezTo>
                    <a:pt x="51" y="131"/>
                    <a:pt x="51" y="131"/>
                    <a:pt x="51" y="131"/>
                  </a:cubicBezTo>
                  <a:cubicBezTo>
                    <a:pt x="51" y="131"/>
                    <a:pt x="51" y="131"/>
                    <a:pt x="51" y="131"/>
                  </a:cubicBezTo>
                  <a:cubicBezTo>
                    <a:pt x="51" y="131"/>
                    <a:pt x="51" y="131"/>
                    <a:pt x="51" y="131"/>
                  </a:cubicBezTo>
                  <a:cubicBezTo>
                    <a:pt x="51" y="130"/>
                    <a:pt x="51" y="130"/>
                    <a:pt x="51" y="130"/>
                  </a:cubicBezTo>
                  <a:cubicBezTo>
                    <a:pt x="50" y="129"/>
                    <a:pt x="50" y="129"/>
                    <a:pt x="50" y="129"/>
                  </a:cubicBezTo>
                  <a:cubicBezTo>
                    <a:pt x="50" y="129"/>
                    <a:pt x="50" y="129"/>
                    <a:pt x="50" y="129"/>
                  </a:cubicBezTo>
                  <a:cubicBezTo>
                    <a:pt x="50" y="129"/>
                    <a:pt x="50" y="129"/>
                    <a:pt x="50" y="129"/>
                  </a:cubicBezTo>
                  <a:cubicBezTo>
                    <a:pt x="51" y="128"/>
                    <a:pt x="51" y="128"/>
                    <a:pt x="51" y="128"/>
                  </a:cubicBezTo>
                  <a:cubicBezTo>
                    <a:pt x="51" y="128"/>
                    <a:pt x="51" y="128"/>
                    <a:pt x="51" y="128"/>
                  </a:cubicBezTo>
                  <a:cubicBezTo>
                    <a:pt x="52" y="127"/>
                    <a:pt x="52" y="127"/>
                    <a:pt x="51" y="126"/>
                  </a:cubicBezTo>
                  <a:cubicBezTo>
                    <a:pt x="51" y="125"/>
                    <a:pt x="51" y="125"/>
                    <a:pt x="52" y="124"/>
                  </a:cubicBezTo>
                  <a:cubicBezTo>
                    <a:pt x="52" y="123"/>
                    <a:pt x="52" y="123"/>
                    <a:pt x="51" y="122"/>
                  </a:cubicBezTo>
                  <a:cubicBezTo>
                    <a:pt x="51" y="121"/>
                    <a:pt x="52" y="122"/>
                    <a:pt x="52" y="122"/>
                  </a:cubicBezTo>
                  <a:cubicBezTo>
                    <a:pt x="53" y="122"/>
                    <a:pt x="53" y="121"/>
                    <a:pt x="52" y="120"/>
                  </a:cubicBezTo>
                  <a:cubicBezTo>
                    <a:pt x="52" y="120"/>
                    <a:pt x="52" y="118"/>
                    <a:pt x="52" y="117"/>
                  </a:cubicBezTo>
                  <a:cubicBezTo>
                    <a:pt x="52" y="115"/>
                    <a:pt x="51" y="115"/>
                    <a:pt x="51" y="115"/>
                  </a:cubicBezTo>
                  <a:cubicBezTo>
                    <a:pt x="50" y="114"/>
                    <a:pt x="50" y="114"/>
                    <a:pt x="50" y="114"/>
                  </a:cubicBezTo>
                  <a:cubicBezTo>
                    <a:pt x="48" y="113"/>
                    <a:pt x="48" y="113"/>
                    <a:pt x="48" y="113"/>
                  </a:cubicBezTo>
                  <a:cubicBezTo>
                    <a:pt x="48" y="113"/>
                    <a:pt x="48" y="113"/>
                    <a:pt x="48" y="113"/>
                  </a:cubicBezTo>
                  <a:cubicBezTo>
                    <a:pt x="47" y="113"/>
                    <a:pt x="47" y="113"/>
                    <a:pt x="47" y="113"/>
                  </a:cubicBezTo>
                  <a:cubicBezTo>
                    <a:pt x="47" y="112"/>
                    <a:pt x="47" y="112"/>
                    <a:pt x="47" y="112"/>
                  </a:cubicBezTo>
                  <a:cubicBezTo>
                    <a:pt x="47" y="112"/>
                    <a:pt x="47" y="112"/>
                    <a:pt x="47" y="112"/>
                  </a:cubicBezTo>
                  <a:cubicBezTo>
                    <a:pt x="47" y="111"/>
                    <a:pt x="47" y="111"/>
                    <a:pt x="47" y="111"/>
                  </a:cubicBezTo>
                  <a:cubicBezTo>
                    <a:pt x="47" y="110"/>
                    <a:pt x="47" y="110"/>
                    <a:pt x="47" y="110"/>
                  </a:cubicBezTo>
                  <a:cubicBezTo>
                    <a:pt x="48" y="109"/>
                    <a:pt x="48" y="109"/>
                    <a:pt x="48" y="109"/>
                  </a:cubicBezTo>
                  <a:cubicBezTo>
                    <a:pt x="48" y="108"/>
                    <a:pt x="48" y="108"/>
                    <a:pt x="48" y="108"/>
                  </a:cubicBezTo>
                  <a:cubicBezTo>
                    <a:pt x="49" y="107"/>
                    <a:pt x="49" y="107"/>
                    <a:pt x="49" y="107"/>
                  </a:cubicBezTo>
                  <a:cubicBezTo>
                    <a:pt x="49" y="107"/>
                    <a:pt x="49" y="107"/>
                    <a:pt x="49" y="107"/>
                  </a:cubicBezTo>
                  <a:cubicBezTo>
                    <a:pt x="50" y="107"/>
                    <a:pt x="50" y="107"/>
                    <a:pt x="50" y="107"/>
                  </a:cubicBezTo>
                  <a:cubicBezTo>
                    <a:pt x="50" y="107"/>
                    <a:pt x="50" y="107"/>
                    <a:pt x="50" y="107"/>
                  </a:cubicBezTo>
                  <a:cubicBezTo>
                    <a:pt x="50" y="107"/>
                    <a:pt x="50" y="107"/>
                    <a:pt x="50" y="107"/>
                  </a:cubicBezTo>
                  <a:cubicBezTo>
                    <a:pt x="51" y="107"/>
                    <a:pt x="51" y="107"/>
                    <a:pt x="51" y="107"/>
                  </a:cubicBezTo>
                  <a:cubicBezTo>
                    <a:pt x="51" y="107"/>
                    <a:pt x="51" y="107"/>
                    <a:pt x="51" y="107"/>
                  </a:cubicBezTo>
                  <a:cubicBezTo>
                    <a:pt x="51" y="107"/>
                    <a:pt x="51" y="107"/>
                    <a:pt x="51" y="107"/>
                  </a:cubicBezTo>
                  <a:cubicBezTo>
                    <a:pt x="51" y="107"/>
                    <a:pt x="51" y="107"/>
                    <a:pt x="51" y="107"/>
                  </a:cubicBezTo>
                  <a:cubicBezTo>
                    <a:pt x="51" y="107"/>
                    <a:pt x="51" y="107"/>
                    <a:pt x="51" y="107"/>
                  </a:cubicBezTo>
                  <a:cubicBezTo>
                    <a:pt x="52" y="107"/>
                    <a:pt x="52" y="107"/>
                    <a:pt x="52" y="107"/>
                  </a:cubicBezTo>
                  <a:cubicBezTo>
                    <a:pt x="52" y="106"/>
                    <a:pt x="52" y="106"/>
                    <a:pt x="52" y="106"/>
                  </a:cubicBezTo>
                  <a:cubicBezTo>
                    <a:pt x="52" y="106"/>
                    <a:pt x="52" y="106"/>
                    <a:pt x="52" y="106"/>
                  </a:cubicBezTo>
                  <a:cubicBezTo>
                    <a:pt x="52" y="106"/>
                    <a:pt x="52" y="106"/>
                    <a:pt x="52" y="106"/>
                  </a:cubicBezTo>
                  <a:cubicBezTo>
                    <a:pt x="51" y="106"/>
                    <a:pt x="51" y="106"/>
                    <a:pt x="51" y="106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9" y="105"/>
                    <a:pt x="49" y="105"/>
                    <a:pt x="49" y="105"/>
                  </a:cubicBezTo>
                  <a:cubicBezTo>
                    <a:pt x="48" y="105"/>
                    <a:pt x="48" y="105"/>
                    <a:pt x="48" y="105"/>
                  </a:cubicBezTo>
                  <a:cubicBezTo>
                    <a:pt x="48" y="104"/>
                    <a:pt x="48" y="104"/>
                    <a:pt x="48" y="104"/>
                  </a:cubicBezTo>
                  <a:cubicBezTo>
                    <a:pt x="48" y="104"/>
                    <a:pt x="48" y="104"/>
                    <a:pt x="48" y="104"/>
                  </a:cubicBezTo>
                  <a:cubicBezTo>
                    <a:pt x="47" y="104"/>
                    <a:pt x="47" y="104"/>
                    <a:pt x="47" y="104"/>
                  </a:cubicBezTo>
                  <a:cubicBezTo>
                    <a:pt x="47" y="104"/>
                    <a:pt x="47" y="104"/>
                    <a:pt x="47" y="104"/>
                  </a:cubicBezTo>
                  <a:cubicBezTo>
                    <a:pt x="47" y="104"/>
                    <a:pt x="47" y="104"/>
                    <a:pt x="47" y="104"/>
                  </a:cubicBezTo>
                  <a:cubicBezTo>
                    <a:pt x="47" y="104"/>
                    <a:pt x="47" y="104"/>
                    <a:pt x="47" y="104"/>
                  </a:cubicBezTo>
                  <a:cubicBezTo>
                    <a:pt x="46" y="103"/>
                    <a:pt x="46" y="103"/>
                    <a:pt x="46" y="103"/>
                  </a:cubicBezTo>
                  <a:cubicBezTo>
                    <a:pt x="46" y="103"/>
                    <a:pt x="46" y="103"/>
                    <a:pt x="46" y="103"/>
                  </a:cubicBezTo>
                  <a:cubicBezTo>
                    <a:pt x="46" y="103"/>
                    <a:pt x="46" y="103"/>
                    <a:pt x="46" y="103"/>
                  </a:cubicBezTo>
                  <a:cubicBezTo>
                    <a:pt x="45" y="103"/>
                    <a:pt x="45" y="103"/>
                    <a:pt x="45" y="103"/>
                  </a:cubicBezTo>
                  <a:cubicBezTo>
                    <a:pt x="45" y="102"/>
                    <a:pt x="45" y="102"/>
                    <a:pt x="45" y="102"/>
                  </a:cubicBezTo>
                  <a:cubicBezTo>
                    <a:pt x="44" y="100"/>
                    <a:pt x="44" y="100"/>
                    <a:pt x="44" y="100"/>
                  </a:cubicBezTo>
                  <a:cubicBezTo>
                    <a:pt x="43" y="98"/>
                    <a:pt x="43" y="98"/>
                    <a:pt x="43" y="98"/>
                  </a:cubicBezTo>
                  <a:cubicBezTo>
                    <a:pt x="43" y="97"/>
                    <a:pt x="43" y="97"/>
                    <a:pt x="43" y="97"/>
                  </a:cubicBezTo>
                  <a:cubicBezTo>
                    <a:pt x="43" y="96"/>
                    <a:pt x="43" y="96"/>
                    <a:pt x="43" y="96"/>
                  </a:cubicBezTo>
                  <a:cubicBezTo>
                    <a:pt x="42" y="95"/>
                    <a:pt x="42" y="95"/>
                    <a:pt x="42" y="95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2" y="92"/>
                    <a:pt x="42" y="92"/>
                    <a:pt x="42" y="92"/>
                  </a:cubicBezTo>
                  <a:cubicBezTo>
                    <a:pt x="42" y="91"/>
                    <a:pt x="42" y="91"/>
                    <a:pt x="42" y="91"/>
                  </a:cubicBezTo>
                  <a:cubicBezTo>
                    <a:pt x="43" y="90"/>
                    <a:pt x="43" y="90"/>
                    <a:pt x="43" y="90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4" y="88"/>
                    <a:pt x="44" y="88"/>
                    <a:pt x="44" y="88"/>
                  </a:cubicBezTo>
                  <a:cubicBezTo>
                    <a:pt x="44" y="87"/>
                    <a:pt x="44" y="87"/>
                    <a:pt x="44" y="87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4" y="84"/>
                    <a:pt x="44" y="84"/>
                    <a:pt x="44" y="84"/>
                  </a:cubicBezTo>
                  <a:cubicBezTo>
                    <a:pt x="44" y="84"/>
                    <a:pt x="44" y="84"/>
                    <a:pt x="44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7" y="82"/>
                    <a:pt x="47" y="82"/>
                    <a:pt x="47" y="82"/>
                  </a:cubicBezTo>
                  <a:cubicBezTo>
                    <a:pt x="47" y="81"/>
                    <a:pt x="47" y="81"/>
                    <a:pt x="47" y="81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49" y="81"/>
                    <a:pt x="49" y="81"/>
                    <a:pt x="49" y="81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3"/>
                    <a:pt x="50" y="83"/>
                    <a:pt x="50" y="83"/>
                  </a:cubicBezTo>
                  <a:cubicBezTo>
                    <a:pt x="51" y="83"/>
                    <a:pt x="51" y="83"/>
                    <a:pt x="51" y="83"/>
                  </a:cubicBezTo>
                  <a:cubicBezTo>
                    <a:pt x="54" y="82"/>
                    <a:pt x="54" y="82"/>
                    <a:pt x="54" y="82"/>
                  </a:cubicBezTo>
                  <a:cubicBezTo>
                    <a:pt x="56" y="81"/>
                    <a:pt x="56" y="81"/>
                    <a:pt x="56" y="81"/>
                  </a:cubicBezTo>
                  <a:cubicBezTo>
                    <a:pt x="56" y="81"/>
                    <a:pt x="56" y="81"/>
                    <a:pt x="56" y="81"/>
                  </a:cubicBezTo>
                  <a:cubicBezTo>
                    <a:pt x="57" y="80"/>
                    <a:pt x="57" y="80"/>
                    <a:pt x="57" y="80"/>
                  </a:cubicBezTo>
                  <a:cubicBezTo>
                    <a:pt x="57" y="79"/>
                    <a:pt x="57" y="79"/>
                    <a:pt x="57" y="79"/>
                  </a:cubicBezTo>
                  <a:cubicBezTo>
                    <a:pt x="58" y="79"/>
                    <a:pt x="58" y="79"/>
                    <a:pt x="58" y="79"/>
                  </a:cubicBezTo>
                  <a:cubicBezTo>
                    <a:pt x="59" y="78"/>
                    <a:pt x="59" y="78"/>
                    <a:pt x="59" y="78"/>
                  </a:cubicBezTo>
                  <a:cubicBezTo>
                    <a:pt x="59" y="78"/>
                    <a:pt x="59" y="78"/>
                    <a:pt x="59" y="78"/>
                  </a:cubicBezTo>
                  <a:cubicBezTo>
                    <a:pt x="59" y="78"/>
                    <a:pt x="59" y="78"/>
                    <a:pt x="59" y="78"/>
                  </a:cubicBezTo>
                  <a:cubicBezTo>
                    <a:pt x="59" y="76"/>
                    <a:pt x="59" y="76"/>
                    <a:pt x="59" y="76"/>
                  </a:cubicBezTo>
                  <a:cubicBezTo>
                    <a:pt x="59" y="76"/>
                    <a:pt x="59" y="76"/>
                    <a:pt x="59" y="76"/>
                  </a:cubicBezTo>
                  <a:cubicBezTo>
                    <a:pt x="61" y="75"/>
                    <a:pt x="61" y="75"/>
                    <a:pt x="61" y="75"/>
                  </a:cubicBezTo>
                  <a:cubicBezTo>
                    <a:pt x="61" y="74"/>
                    <a:pt x="61" y="74"/>
                    <a:pt x="61" y="74"/>
                  </a:cubicBezTo>
                  <a:cubicBezTo>
                    <a:pt x="61" y="74"/>
                    <a:pt x="61" y="74"/>
                    <a:pt x="61" y="74"/>
                  </a:cubicBezTo>
                  <a:cubicBezTo>
                    <a:pt x="61" y="74"/>
                    <a:pt x="61" y="74"/>
                    <a:pt x="61" y="74"/>
                  </a:cubicBezTo>
                  <a:cubicBezTo>
                    <a:pt x="62" y="75"/>
                    <a:pt x="62" y="75"/>
                    <a:pt x="62" y="75"/>
                  </a:cubicBezTo>
                  <a:cubicBezTo>
                    <a:pt x="62" y="75"/>
                    <a:pt x="62" y="75"/>
                    <a:pt x="62" y="75"/>
                  </a:cubicBezTo>
                  <a:cubicBezTo>
                    <a:pt x="62" y="75"/>
                    <a:pt x="62" y="75"/>
                    <a:pt x="62" y="75"/>
                  </a:cubicBezTo>
                  <a:cubicBezTo>
                    <a:pt x="61" y="73"/>
                    <a:pt x="61" y="73"/>
                    <a:pt x="61" y="73"/>
                  </a:cubicBezTo>
                  <a:cubicBezTo>
                    <a:pt x="62" y="72"/>
                    <a:pt x="62" y="72"/>
                    <a:pt x="62" y="72"/>
                  </a:cubicBezTo>
                  <a:cubicBezTo>
                    <a:pt x="62" y="71"/>
                    <a:pt x="62" y="71"/>
                    <a:pt x="62" y="71"/>
                  </a:cubicBezTo>
                  <a:cubicBezTo>
                    <a:pt x="61" y="70"/>
                    <a:pt x="61" y="70"/>
                    <a:pt x="61" y="70"/>
                  </a:cubicBezTo>
                  <a:cubicBezTo>
                    <a:pt x="61" y="70"/>
                    <a:pt x="61" y="70"/>
                    <a:pt x="61" y="70"/>
                  </a:cubicBezTo>
                  <a:cubicBezTo>
                    <a:pt x="62" y="70"/>
                    <a:pt x="62" y="70"/>
                    <a:pt x="62" y="70"/>
                  </a:cubicBezTo>
                  <a:cubicBezTo>
                    <a:pt x="62" y="70"/>
                    <a:pt x="62" y="70"/>
                    <a:pt x="62" y="70"/>
                  </a:cubicBezTo>
                  <a:cubicBezTo>
                    <a:pt x="63" y="71"/>
                    <a:pt x="63" y="71"/>
                    <a:pt x="63" y="71"/>
                  </a:cubicBezTo>
                  <a:cubicBezTo>
                    <a:pt x="65" y="71"/>
                    <a:pt x="65" y="71"/>
                    <a:pt x="65" y="71"/>
                  </a:cubicBezTo>
                  <a:cubicBezTo>
                    <a:pt x="65" y="71"/>
                    <a:pt x="65" y="71"/>
                    <a:pt x="65" y="71"/>
                  </a:cubicBezTo>
                  <a:cubicBezTo>
                    <a:pt x="65" y="70"/>
                    <a:pt x="65" y="70"/>
                    <a:pt x="65" y="70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65" y="68"/>
                    <a:pt x="65" y="68"/>
                    <a:pt x="65" y="68"/>
                  </a:cubicBezTo>
                  <a:cubicBezTo>
                    <a:pt x="65" y="69"/>
                    <a:pt x="65" y="69"/>
                    <a:pt x="65" y="69"/>
                  </a:cubicBezTo>
                  <a:cubicBezTo>
                    <a:pt x="66" y="69"/>
                    <a:pt x="66" y="69"/>
                    <a:pt x="66" y="69"/>
                  </a:cubicBezTo>
                  <a:cubicBezTo>
                    <a:pt x="67" y="69"/>
                    <a:pt x="67" y="69"/>
                    <a:pt x="67" y="69"/>
                  </a:cubicBezTo>
                  <a:cubicBezTo>
                    <a:pt x="67" y="69"/>
                    <a:pt x="67" y="69"/>
                    <a:pt x="67" y="69"/>
                  </a:cubicBezTo>
                  <a:cubicBezTo>
                    <a:pt x="67" y="71"/>
                    <a:pt x="67" y="71"/>
                    <a:pt x="67" y="71"/>
                  </a:cubicBezTo>
                  <a:cubicBezTo>
                    <a:pt x="67" y="71"/>
                    <a:pt x="67" y="71"/>
                    <a:pt x="67" y="71"/>
                  </a:cubicBezTo>
                  <a:cubicBezTo>
                    <a:pt x="67" y="71"/>
                    <a:pt x="67" y="71"/>
                    <a:pt x="67" y="71"/>
                  </a:cubicBezTo>
                  <a:cubicBezTo>
                    <a:pt x="68" y="71"/>
                    <a:pt x="68" y="71"/>
                    <a:pt x="68" y="71"/>
                  </a:cubicBezTo>
                  <a:cubicBezTo>
                    <a:pt x="69" y="71"/>
                    <a:pt x="69" y="71"/>
                    <a:pt x="69" y="71"/>
                  </a:cubicBezTo>
                  <a:cubicBezTo>
                    <a:pt x="69" y="71"/>
                    <a:pt x="69" y="71"/>
                    <a:pt x="69" y="71"/>
                  </a:cubicBezTo>
                  <a:cubicBezTo>
                    <a:pt x="69" y="70"/>
                    <a:pt x="69" y="70"/>
                    <a:pt x="69" y="70"/>
                  </a:cubicBezTo>
                  <a:cubicBezTo>
                    <a:pt x="68" y="70"/>
                    <a:pt x="68" y="70"/>
                    <a:pt x="68" y="70"/>
                  </a:cubicBezTo>
                  <a:cubicBezTo>
                    <a:pt x="67" y="67"/>
                    <a:pt x="67" y="67"/>
                    <a:pt x="67" y="67"/>
                  </a:cubicBezTo>
                  <a:cubicBezTo>
                    <a:pt x="67" y="67"/>
                    <a:pt x="67" y="67"/>
                    <a:pt x="67" y="67"/>
                  </a:cubicBezTo>
                  <a:cubicBezTo>
                    <a:pt x="66" y="66"/>
                    <a:pt x="66" y="66"/>
                    <a:pt x="66" y="66"/>
                  </a:cubicBezTo>
                  <a:cubicBezTo>
                    <a:pt x="64" y="65"/>
                    <a:pt x="64" y="65"/>
                    <a:pt x="64" y="65"/>
                  </a:cubicBezTo>
                  <a:cubicBezTo>
                    <a:pt x="64" y="64"/>
                    <a:pt x="64" y="64"/>
                    <a:pt x="64" y="64"/>
                  </a:cubicBezTo>
                  <a:cubicBezTo>
                    <a:pt x="64" y="64"/>
                    <a:pt x="64" y="64"/>
                    <a:pt x="64" y="64"/>
                  </a:cubicBezTo>
                  <a:cubicBezTo>
                    <a:pt x="63" y="63"/>
                    <a:pt x="63" y="63"/>
                    <a:pt x="63" y="63"/>
                  </a:cubicBezTo>
                  <a:cubicBezTo>
                    <a:pt x="63" y="62"/>
                    <a:pt x="63" y="62"/>
                    <a:pt x="63" y="62"/>
                  </a:cubicBezTo>
                  <a:cubicBezTo>
                    <a:pt x="63" y="62"/>
                    <a:pt x="63" y="62"/>
                    <a:pt x="63" y="62"/>
                  </a:cubicBezTo>
                  <a:cubicBezTo>
                    <a:pt x="63" y="62"/>
                    <a:pt x="63" y="62"/>
                    <a:pt x="63" y="62"/>
                  </a:cubicBezTo>
                  <a:cubicBezTo>
                    <a:pt x="64" y="62"/>
                    <a:pt x="64" y="62"/>
                    <a:pt x="64" y="62"/>
                  </a:cubicBezTo>
                  <a:cubicBezTo>
                    <a:pt x="64" y="63"/>
                    <a:pt x="64" y="63"/>
                    <a:pt x="64" y="63"/>
                  </a:cubicBezTo>
                  <a:cubicBezTo>
                    <a:pt x="65" y="63"/>
                    <a:pt x="65" y="63"/>
                    <a:pt x="65" y="63"/>
                  </a:cubicBezTo>
                  <a:cubicBezTo>
                    <a:pt x="65" y="64"/>
                    <a:pt x="65" y="64"/>
                    <a:pt x="65" y="64"/>
                  </a:cubicBezTo>
                  <a:cubicBezTo>
                    <a:pt x="66" y="64"/>
                    <a:pt x="66" y="64"/>
                    <a:pt x="66" y="64"/>
                  </a:cubicBezTo>
                  <a:cubicBezTo>
                    <a:pt x="67" y="65"/>
                    <a:pt x="67" y="65"/>
                    <a:pt x="67" y="65"/>
                  </a:cubicBezTo>
                  <a:cubicBezTo>
                    <a:pt x="67" y="65"/>
                    <a:pt x="67" y="65"/>
                    <a:pt x="67" y="65"/>
                  </a:cubicBezTo>
                  <a:cubicBezTo>
                    <a:pt x="68" y="65"/>
                    <a:pt x="68" y="65"/>
                    <a:pt x="68" y="65"/>
                  </a:cubicBezTo>
                  <a:cubicBezTo>
                    <a:pt x="68" y="65"/>
                    <a:pt x="68" y="65"/>
                    <a:pt x="68" y="65"/>
                  </a:cubicBezTo>
                  <a:cubicBezTo>
                    <a:pt x="68" y="66"/>
                    <a:pt x="68" y="66"/>
                    <a:pt x="68" y="66"/>
                  </a:cubicBezTo>
                  <a:cubicBezTo>
                    <a:pt x="68" y="66"/>
                    <a:pt x="68" y="66"/>
                    <a:pt x="68" y="66"/>
                  </a:cubicBezTo>
                  <a:cubicBezTo>
                    <a:pt x="71" y="67"/>
                    <a:pt x="71" y="67"/>
                    <a:pt x="71" y="67"/>
                  </a:cubicBezTo>
                  <a:cubicBezTo>
                    <a:pt x="71" y="67"/>
                    <a:pt x="71" y="67"/>
                    <a:pt x="71" y="67"/>
                  </a:cubicBezTo>
                  <a:cubicBezTo>
                    <a:pt x="71" y="67"/>
                    <a:pt x="71" y="67"/>
                    <a:pt x="71" y="67"/>
                  </a:cubicBezTo>
                  <a:cubicBezTo>
                    <a:pt x="72" y="66"/>
                    <a:pt x="72" y="66"/>
                    <a:pt x="72" y="66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4"/>
                    <a:pt x="72" y="64"/>
                    <a:pt x="72" y="64"/>
                  </a:cubicBezTo>
                  <a:cubicBezTo>
                    <a:pt x="72" y="64"/>
                    <a:pt x="72" y="64"/>
                    <a:pt x="72" y="64"/>
                  </a:cubicBezTo>
                  <a:cubicBezTo>
                    <a:pt x="72" y="64"/>
                    <a:pt x="72" y="64"/>
                    <a:pt x="72" y="64"/>
                  </a:cubicBezTo>
                  <a:cubicBezTo>
                    <a:pt x="71" y="65"/>
                    <a:pt x="71" y="65"/>
                    <a:pt x="71" y="65"/>
                  </a:cubicBezTo>
                  <a:cubicBezTo>
                    <a:pt x="70" y="65"/>
                    <a:pt x="70" y="65"/>
                    <a:pt x="70" y="65"/>
                  </a:cubicBezTo>
                  <a:cubicBezTo>
                    <a:pt x="70" y="65"/>
                    <a:pt x="70" y="65"/>
                    <a:pt x="70" y="65"/>
                  </a:cubicBezTo>
                  <a:cubicBezTo>
                    <a:pt x="70" y="65"/>
                    <a:pt x="70" y="65"/>
                    <a:pt x="70" y="65"/>
                  </a:cubicBezTo>
                  <a:cubicBezTo>
                    <a:pt x="70" y="65"/>
                    <a:pt x="70" y="65"/>
                    <a:pt x="70" y="65"/>
                  </a:cubicBezTo>
                  <a:cubicBezTo>
                    <a:pt x="70" y="65"/>
                    <a:pt x="70" y="65"/>
                    <a:pt x="70" y="65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68" y="63"/>
                    <a:pt x="68" y="63"/>
                    <a:pt x="68" y="63"/>
                  </a:cubicBezTo>
                  <a:cubicBezTo>
                    <a:pt x="68" y="63"/>
                    <a:pt x="68" y="63"/>
                    <a:pt x="68" y="63"/>
                  </a:cubicBezTo>
                  <a:cubicBezTo>
                    <a:pt x="68" y="63"/>
                    <a:pt x="68" y="63"/>
                    <a:pt x="68" y="63"/>
                  </a:cubicBezTo>
                  <a:cubicBezTo>
                    <a:pt x="68" y="63"/>
                    <a:pt x="68" y="63"/>
                    <a:pt x="68" y="63"/>
                  </a:cubicBezTo>
                  <a:cubicBezTo>
                    <a:pt x="69" y="62"/>
                    <a:pt x="69" y="62"/>
                    <a:pt x="69" y="62"/>
                  </a:cubicBezTo>
                  <a:cubicBezTo>
                    <a:pt x="69" y="62"/>
                    <a:pt x="69" y="62"/>
                    <a:pt x="69" y="62"/>
                  </a:cubicBezTo>
                  <a:cubicBezTo>
                    <a:pt x="70" y="62"/>
                    <a:pt x="70" y="62"/>
                    <a:pt x="70" y="62"/>
                  </a:cubicBezTo>
                  <a:cubicBezTo>
                    <a:pt x="71" y="62"/>
                    <a:pt x="71" y="62"/>
                    <a:pt x="71" y="62"/>
                  </a:cubicBezTo>
                  <a:cubicBezTo>
                    <a:pt x="71" y="62"/>
                    <a:pt x="71" y="62"/>
                    <a:pt x="71" y="62"/>
                  </a:cubicBezTo>
                  <a:cubicBezTo>
                    <a:pt x="70" y="61"/>
                    <a:pt x="70" y="61"/>
                    <a:pt x="70" y="61"/>
                  </a:cubicBezTo>
                  <a:cubicBezTo>
                    <a:pt x="70" y="61"/>
                    <a:pt x="70" y="61"/>
                    <a:pt x="70" y="61"/>
                  </a:cubicBezTo>
                  <a:cubicBezTo>
                    <a:pt x="70" y="61"/>
                    <a:pt x="70" y="61"/>
                    <a:pt x="70" y="61"/>
                  </a:cubicBezTo>
                  <a:cubicBezTo>
                    <a:pt x="69" y="61"/>
                    <a:pt x="69" y="61"/>
                    <a:pt x="69" y="61"/>
                  </a:cubicBezTo>
                  <a:cubicBezTo>
                    <a:pt x="69" y="61"/>
                    <a:pt x="69" y="61"/>
                    <a:pt x="69" y="61"/>
                  </a:cubicBezTo>
                  <a:cubicBezTo>
                    <a:pt x="68" y="61"/>
                    <a:pt x="68" y="61"/>
                    <a:pt x="68" y="61"/>
                  </a:cubicBezTo>
                  <a:cubicBezTo>
                    <a:pt x="67" y="61"/>
                    <a:pt x="67" y="61"/>
                    <a:pt x="67" y="61"/>
                  </a:cubicBezTo>
                  <a:cubicBezTo>
                    <a:pt x="67" y="60"/>
                    <a:pt x="67" y="60"/>
                    <a:pt x="67" y="60"/>
                  </a:cubicBezTo>
                  <a:cubicBezTo>
                    <a:pt x="68" y="60"/>
                    <a:pt x="68" y="60"/>
                    <a:pt x="68" y="60"/>
                  </a:cubicBezTo>
                  <a:cubicBezTo>
                    <a:pt x="69" y="60"/>
                    <a:pt x="69" y="60"/>
                    <a:pt x="69" y="60"/>
                  </a:cubicBezTo>
                  <a:cubicBezTo>
                    <a:pt x="69" y="60"/>
                    <a:pt x="69" y="60"/>
                    <a:pt x="69" y="60"/>
                  </a:cubicBezTo>
                  <a:cubicBezTo>
                    <a:pt x="69" y="60"/>
                    <a:pt x="69" y="60"/>
                    <a:pt x="69" y="60"/>
                  </a:cubicBezTo>
                  <a:cubicBezTo>
                    <a:pt x="69" y="60"/>
                    <a:pt x="69" y="60"/>
                    <a:pt x="69" y="60"/>
                  </a:cubicBezTo>
                  <a:cubicBezTo>
                    <a:pt x="68" y="60"/>
                    <a:pt x="68" y="60"/>
                    <a:pt x="68" y="60"/>
                  </a:cubicBezTo>
                  <a:cubicBezTo>
                    <a:pt x="68" y="60"/>
                    <a:pt x="68" y="60"/>
                    <a:pt x="68" y="60"/>
                  </a:cubicBezTo>
                  <a:cubicBezTo>
                    <a:pt x="68" y="59"/>
                    <a:pt x="68" y="59"/>
                    <a:pt x="68" y="59"/>
                  </a:cubicBezTo>
                  <a:cubicBezTo>
                    <a:pt x="69" y="60"/>
                    <a:pt x="69" y="60"/>
                    <a:pt x="69" y="60"/>
                  </a:cubicBezTo>
                  <a:cubicBezTo>
                    <a:pt x="69" y="60"/>
                    <a:pt x="69" y="60"/>
                    <a:pt x="69" y="60"/>
                  </a:cubicBezTo>
                  <a:cubicBezTo>
                    <a:pt x="69" y="59"/>
                    <a:pt x="69" y="59"/>
                    <a:pt x="69" y="59"/>
                  </a:cubicBezTo>
                  <a:cubicBezTo>
                    <a:pt x="68" y="59"/>
                    <a:pt x="68" y="59"/>
                    <a:pt x="68" y="59"/>
                  </a:cubicBezTo>
                  <a:cubicBezTo>
                    <a:pt x="68" y="59"/>
                    <a:pt x="68" y="59"/>
                    <a:pt x="68" y="59"/>
                  </a:cubicBezTo>
                  <a:cubicBezTo>
                    <a:pt x="68" y="59"/>
                    <a:pt x="68" y="59"/>
                    <a:pt x="68" y="59"/>
                  </a:cubicBezTo>
                  <a:cubicBezTo>
                    <a:pt x="68" y="59"/>
                    <a:pt x="68" y="59"/>
                    <a:pt x="68" y="59"/>
                  </a:cubicBezTo>
                  <a:cubicBezTo>
                    <a:pt x="70" y="59"/>
                    <a:pt x="70" y="59"/>
                    <a:pt x="70" y="59"/>
                  </a:cubicBezTo>
                  <a:cubicBezTo>
                    <a:pt x="70" y="60"/>
                    <a:pt x="70" y="60"/>
                    <a:pt x="70" y="60"/>
                  </a:cubicBezTo>
                  <a:cubicBezTo>
                    <a:pt x="71" y="60"/>
                    <a:pt x="71" y="60"/>
                    <a:pt x="71" y="60"/>
                  </a:cubicBezTo>
                  <a:cubicBezTo>
                    <a:pt x="71" y="60"/>
                    <a:pt x="71" y="60"/>
                    <a:pt x="71" y="60"/>
                  </a:cubicBezTo>
                  <a:cubicBezTo>
                    <a:pt x="72" y="60"/>
                    <a:pt x="72" y="60"/>
                    <a:pt x="72" y="60"/>
                  </a:cubicBezTo>
                  <a:cubicBezTo>
                    <a:pt x="72" y="59"/>
                    <a:pt x="72" y="59"/>
                    <a:pt x="72" y="59"/>
                  </a:cubicBezTo>
                  <a:cubicBezTo>
                    <a:pt x="73" y="59"/>
                    <a:pt x="73" y="59"/>
                    <a:pt x="73" y="59"/>
                  </a:cubicBezTo>
                  <a:cubicBezTo>
                    <a:pt x="73" y="59"/>
                    <a:pt x="73" y="59"/>
                    <a:pt x="73" y="59"/>
                  </a:cubicBezTo>
                  <a:cubicBezTo>
                    <a:pt x="73" y="59"/>
                    <a:pt x="73" y="59"/>
                    <a:pt x="73" y="59"/>
                  </a:cubicBezTo>
                  <a:cubicBezTo>
                    <a:pt x="73" y="59"/>
                    <a:pt x="73" y="59"/>
                    <a:pt x="73" y="59"/>
                  </a:cubicBezTo>
                  <a:cubicBezTo>
                    <a:pt x="73" y="59"/>
                    <a:pt x="73" y="59"/>
                    <a:pt x="73" y="59"/>
                  </a:cubicBezTo>
                  <a:cubicBezTo>
                    <a:pt x="74" y="59"/>
                    <a:pt x="74" y="59"/>
                    <a:pt x="74" y="59"/>
                  </a:cubicBezTo>
                  <a:cubicBezTo>
                    <a:pt x="75" y="58"/>
                    <a:pt x="75" y="58"/>
                    <a:pt x="75" y="58"/>
                  </a:cubicBezTo>
                  <a:cubicBezTo>
                    <a:pt x="75" y="58"/>
                    <a:pt x="75" y="58"/>
                    <a:pt x="75" y="58"/>
                  </a:cubicBezTo>
                  <a:cubicBezTo>
                    <a:pt x="75" y="58"/>
                    <a:pt x="75" y="58"/>
                    <a:pt x="75" y="58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73" y="57"/>
                    <a:pt x="73" y="57"/>
                    <a:pt x="73" y="57"/>
                  </a:cubicBezTo>
                  <a:cubicBezTo>
                    <a:pt x="73" y="57"/>
                    <a:pt x="73" y="57"/>
                    <a:pt x="73" y="57"/>
                  </a:cubicBezTo>
                  <a:cubicBezTo>
                    <a:pt x="73" y="57"/>
                    <a:pt x="73" y="57"/>
                    <a:pt x="73" y="57"/>
                  </a:cubicBezTo>
                  <a:cubicBezTo>
                    <a:pt x="74" y="56"/>
                    <a:pt x="74" y="56"/>
                    <a:pt x="74" y="56"/>
                  </a:cubicBezTo>
                  <a:cubicBezTo>
                    <a:pt x="75" y="56"/>
                    <a:pt x="75" y="56"/>
                    <a:pt x="75" y="56"/>
                  </a:cubicBezTo>
                  <a:cubicBezTo>
                    <a:pt x="75" y="56"/>
                    <a:pt x="75" y="56"/>
                    <a:pt x="75" y="56"/>
                  </a:cubicBezTo>
                  <a:cubicBezTo>
                    <a:pt x="76" y="56"/>
                    <a:pt x="76" y="56"/>
                    <a:pt x="76" y="56"/>
                  </a:cubicBezTo>
                  <a:cubicBezTo>
                    <a:pt x="75" y="56"/>
                    <a:pt x="75" y="56"/>
                    <a:pt x="75" y="56"/>
                  </a:cubicBezTo>
                  <a:cubicBezTo>
                    <a:pt x="75" y="55"/>
                    <a:pt x="75" y="55"/>
                    <a:pt x="75" y="55"/>
                  </a:cubicBezTo>
                  <a:cubicBezTo>
                    <a:pt x="74" y="55"/>
                    <a:pt x="74" y="55"/>
                    <a:pt x="74" y="55"/>
                  </a:cubicBezTo>
                  <a:cubicBezTo>
                    <a:pt x="74" y="54"/>
                    <a:pt x="74" y="54"/>
                    <a:pt x="74" y="54"/>
                  </a:cubicBezTo>
                  <a:cubicBezTo>
                    <a:pt x="74" y="54"/>
                    <a:pt x="74" y="54"/>
                    <a:pt x="74" y="54"/>
                  </a:cubicBezTo>
                  <a:cubicBezTo>
                    <a:pt x="74" y="54"/>
                    <a:pt x="74" y="54"/>
                    <a:pt x="74" y="54"/>
                  </a:cubicBezTo>
                  <a:cubicBezTo>
                    <a:pt x="74" y="54"/>
                    <a:pt x="74" y="54"/>
                    <a:pt x="74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1"/>
                    <a:pt x="76" y="51"/>
                    <a:pt x="76" y="51"/>
                  </a:cubicBezTo>
                  <a:cubicBezTo>
                    <a:pt x="75" y="51"/>
                    <a:pt x="75" y="51"/>
                    <a:pt x="75" y="51"/>
                  </a:cubicBezTo>
                  <a:cubicBezTo>
                    <a:pt x="75" y="51"/>
                    <a:pt x="75" y="51"/>
                    <a:pt x="75" y="51"/>
                  </a:cubicBezTo>
                  <a:cubicBezTo>
                    <a:pt x="75" y="51"/>
                    <a:pt x="75" y="51"/>
                    <a:pt x="75" y="51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3" y="53"/>
                    <a:pt x="73" y="53"/>
                    <a:pt x="73" y="53"/>
                  </a:cubicBezTo>
                  <a:cubicBezTo>
                    <a:pt x="72" y="54"/>
                    <a:pt x="72" y="54"/>
                    <a:pt x="72" y="54"/>
                  </a:cubicBezTo>
                  <a:cubicBezTo>
                    <a:pt x="71" y="54"/>
                    <a:pt x="71" y="54"/>
                    <a:pt x="71" y="54"/>
                  </a:cubicBezTo>
                  <a:cubicBezTo>
                    <a:pt x="71" y="54"/>
                    <a:pt x="71" y="54"/>
                    <a:pt x="71" y="54"/>
                  </a:cubicBezTo>
                  <a:cubicBezTo>
                    <a:pt x="71" y="53"/>
                    <a:pt x="71" y="53"/>
                    <a:pt x="71" y="53"/>
                  </a:cubicBezTo>
                  <a:cubicBezTo>
                    <a:pt x="70" y="52"/>
                    <a:pt x="70" y="52"/>
                    <a:pt x="70" y="52"/>
                  </a:cubicBezTo>
                  <a:cubicBezTo>
                    <a:pt x="71" y="52"/>
                    <a:pt x="71" y="52"/>
                    <a:pt x="71" y="52"/>
                  </a:cubicBezTo>
                  <a:cubicBezTo>
                    <a:pt x="71" y="52"/>
                    <a:pt x="71" y="52"/>
                    <a:pt x="71" y="52"/>
                  </a:cubicBezTo>
                  <a:cubicBezTo>
                    <a:pt x="72" y="51"/>
                    <a:pt x="72" y="51"/>
                    <a:pt x="72" y="51"/>
                  </a:cubicBezTo>
                  <a:cubicBezTo>
                    <a:pt x="72" y="51"/>
                    <a:pt x="72" y="51"/>
                    <a:pt x="72" y="51"/>
                  </a:cubicBezTo>
                  <a:cubicBezTo>
                    <a:pt x="72" y="51"/>
                    <a:pt x="72" y="51"/>
                    <a:pt x="72" y="51"/>
                  </a:cubicBezTo>
                  <a:cubicBezTo>
                    <a:pt x="72" y="52"/>
                    <a:pt x="72" y="52"/>
                    <a:pt x="72" y="52"/>
                  </a:cubicBezTo>
                  <a:cubicBezTo>
                    <a:pt x="72" y="52"/>
                    <a:pt x="72" y="52"/>
                    <a:pt x="72" y="52"/>
                  </a:cubicBezTo>
                  <a:cubicBezTo>
                    <a:pt x="73" y="52"/>
                    <a:pt x="73" y="52"/>
                    <a:pt x="73" y="52"/>
                  </a:cubicBezTo>
                  <a:cubicBezTo>
                    <a:pt x="73" y="52"/>
                    <a:pt x="73" y="52"/>
                    <a:pt x="73" y="52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0"/>
                    <a:pt x="75" y="50"/>
                    <a:pt x="75" y="50"/>
                  </a:cubicBezTo>
                  <a:cubicBezTo>
                    <a:pt x="76" y="49"/>
                    <a:pt x="76" y="49"/>
                    <a:pt x="76" y="49"/>
                  </a:cubicBezTo>
                  <a:cubicBezTo>
                    <a:pt x="77" y="48"/>
                    <a:pt x="77" y="48"/>
                    <a:pt x="77" y="48"/>
                  </a:cubicBezTo>
                  <a:cubicBezTo>
                    <a:pt x="77" y="48"/>
                    <a:pt x="77" y="48"/>
                    <a:pt x="77" y="48"/>
                  </a:cubicBezTo>
                  <a:cubicBezTo>
                    <a:pt x="78" y="46"/>
                    <a:pt x="78" y="46"/>
                    <a:pt x="78" y="46"/>
                  </a:cubicBezTo>
                  <a:cubicBezTo>
                    <a:pt x="77" y="45"/>
                    <a:pt x="77" y="45"/>
                    <a:pt x="77" y="45"/>
                  </a:cubicBezTo>
                  <a:cubicBezTo>
                    <a:pt x="77" y="45"/>
                    <a:pt x="77" y="45"/>
                    <a:pt x="77" y="45"/>
                  </a:cubicBezTo>
                  <a:cubicBezTo>
                    <a:pt x="77" y="45"/>
                    <a:pt x="77" y="45"/>
                    <a:pt x="77" y="45"/>
                  </a:cubicBezTo>
                  <a:cubicBezTo>
                    <a:pt x="77" y="45"/>
                    <a:pt x="77" y="45"/>
                    <a:pt x="77" y="45"/>
                  </a:cubicBezTo>
                  <a:cubicBezTo>
                    <a:pt x="77" y="46"/>
                    <a:pt x="77" y="46"/>
                    <a:pt x="77" y="46"/>
                  </a:cubicBezTo>
                  <a:cubicBezTo>
                    <a:pt x="77" y="46"/>
                    <a:pt x="77" y="46"/>
                    <a:pt x="77" y="46"/>
                  </a:cubicBezTo>
                  <a:cubicBezTo>
                    <a:pt x="76" y="47"/>
                    <a:pt x="76" y="47"/>
                    <a:pt x="76" y="47"/>
                  </a:cubicBezTo>
                  <a:cubicBezTo>
                    <a:pt x="76" y="47"/>
                    <a:pt x="76" y="47"/>
                    <a:pt x="76" y="47"/>
                  </a:cubicBezTo>
                  <a:cubicBezTo>
                    <a:pt x="76" y="47"/>
                    <a:pt x="76" y="47"/>
                    <a:pt x="76" y="47"/>
                  </a:cubicBezTo>
                  <a:cubicBezTo>
                    <a:pt x="75" y="46"/>
                    <a:pt x="75" y="46"/>
                    <a:pt x="75" y="46"/>
                  </a:cubicBezTo>
                  <a:cubicBezTo>
                    <a:pt x="75" y="47"/>
                    <a:pt x="75" y="47"/>
                    <a:pt x="75" y="47"/>
                  </a:cubicBezTo>
                  <a:cubicBezTo>
                    <a:pt x="74" y="47"/>
                    <a:pt x="74" y="47"/>
                    <a:pt x="74" y="47"/>
                  </a:cubicBezTo>
                  <a:cubicBezTo>
                    <a:pt x="74" y="47"/>
                    <a:pt x="74" y="47"/>
                    <a:pt x="74" y="47"/>
                  </a:cubicBezTo>
                  <a:cubicBezTo>
                    <a:pt x="74" y="46"/>
                    <a:pt x="74" y="46"/>
                    <a:pt x="74" y="46"/>
                  </a:cubicBezTo>
                  <a:cubicBezTo>
                    <a:pt x="74" y="46"/>
                    <a:pt x="74" y="46"/>
                    <a:pt x="74" y="46"/>
                  </a:cubicBezTo>
                  <a:cubicBezTo>
                    <a:pt x="74" y="46"/>
                    <a:pt x="74" y="46"/>
                    <a:pt x="74" y="46"/>
                  </a:cubicBezTo>
                  <a:cubicBezTo>
                    <a:pt x="74" y="46"/>
                    <a:pt x="74" y="46"/>
                    <a:pt x="74" y="46"/>
                  </a:cubicBezTo>
                  <a:cubicBezTo>
                    <a:pt x="74" y="45"/>
                    <a:pt x="74" y="45"/>
                    <a:pt x="74" y="45"/>
                  </a:cubicBezTo>
                  <a:cubicBezTo>
                    <a:pt x="75" y="45"/>
                    <a:pt x="75" y="45"/>
                    <a:pt x="75" y="45"/>
                  </a:cubicBezTo>
                  <a:cubicBezTo>
                    <a:pt x="75" y="45"/>
                    <a:pt x="75" y="45"/>
                    <a:pt x="75" y="45"/>
                  </a:cubicBezTo>
                  <a:cubicBezTo>
                    <a:pt x="75" y="44"/>
                    <a:pt x="75" y="44"/>
                    <a:pt x="75" y="44"/>
                  </a:cubicBezTo>
                  <a:cubicBezTo>
                    <a:pt x="75" y="44"/>
                    <a:pt x="75" y="44"/>
                    <a:pt x="75" y="44"/>
                  </a:cubicBezTo>
                  <a:cubicBezTo>
                    <a:pt x="75" y="43"/>
                    <a:pt x="75" y="43"/>
                    <a:pt x="75" y="4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5" y="43"/>
                    <a:pt x="75" y="43"/>
                    <a:pt x="75" y="43"/>
                  </a:cubicBezTo>
                  <a:cubicBezTo>
                    <a:pt x="75" y="43"/>
                    <a:pt x="75" y="43"/>
                    <a:pt x="75" y="43"/>
                  </a:cubicBezTo>
                  <a:cubicBezTo>
                    <a:pt x="75" y="43"/>
                    <a:pt x="75" y="43"/>
                    <a:pt x="75" y="43"/>
                  </a:cubicBezTo>
                  <a:cubicBezTo>
                    <a:pt x="75" y="43"/>
                    <a:pt x="75" y="43"/>
                    <a:pt x="75" y="43"/>
                  </a:cubicBezTo>
                  <a:cubicBezTo>
                    <a:pt x="76" y="43"/>
                    <a:pt x="76" y="43"/>
                    <a:pt x="76" y="43"/>
                  </a:cubicBezTo>
                  <a:cubicBezTo>
                    <a:pt x="76" y="43"/>
                    <a:pt x="76" y="43"/>
                    <a:pt x="76" y="43"/>
                  </a:cubicBezTo>
                  <a:cubicBezTo>
                    <a:pt x="76" y="43"/>
                    <a:pt x="76" y="43"/>
                    <a:pt x="76" y="43"/>
                  </a:cubicBezTo>
                  <a:cubicBezTo>
                    <a:pt x="77" y="43"/>
                    <a:pt x="77" y="43"/>
                    <a:pt x="77" y="43"/>
                  </a:cubicBezTo>
                  <a:cubicBezTo>
                    <a:pt x="78" y="42"/>
                    <a:pt x="78" y="42"/>
                    <a:pt x="78" y="42"/>
                  </a:cubicBezTo>
                  <a:cubicBezTo>
                    <a:pt x="78" y="42"/>
                    <a:pt x="78" y="42"/>
                    <a:pt x="78" y="42"/>
                  </a:cubicBezTo>
                  <a:cubicBezTo>
                    <a:pt x="78" y="42"/>
                    <a:pt x="78" y="42"/>
                    <a:pt x="78" y="42"/>
                  </a:cubicBezTo>
                  <a:cubicBezTo>
                    <a:pt x="79" y="42"/>
                    <a:pt x="79" y="42"/>
                    <a:pt x="79" y="42"/>
                  </a:cubicBezTo>
                  <a:cubicBezTo>
                    <a:pt x="80" y="42"/>
                    <a:pt x="80" y="42"/>
                    <a:pt x="80" y="42"/>
                  </a:cubicBezTo>
                  <a:cubicBezTo>
                    <a:pt x="80" y="42"/>
                    <a:pt x="80" y="42"/>
                    <a:pt x="80" y="42"/>
                  </a:cubicBezTo>
                  <a:cubicBezTo>
                    <a:pt x="81" y="41"/>
                    <a:pt x="81" y="41"/>
                    <a:pt x="81" y="41"/>
                  </a:cubicBezTo>
                  <a:cubicBezTo>
                    <a:pt x="81" y="41"/>
                    <a:pt x="81" y="41"/>
                    <a:pt x="81" y="41"/>
                  </a:cubicBezTo>
                  <a:cubicBezTo>
                    <a:pt x="81" y="41"/>
                    <a:pt x="81" y="41"/>
                    <a:pt x="81" y="41"/>
                  </a:cubicBezTo>
                  <a:cubicBezTo>
                    <a:pt x="79" y="41"/>
                    <a:pt x="79" y="41"/>
                    <a:pt x="79" y="41"/>
                  </a:cubicBezTo>
                  <a:cubicBezTo>
                    <a:pt x="78" y="40"/>
                    <a:pt x="78" y="40"/>
                    <a:pt x="78" y="40"/>
                  </a:cubicBezTo>
                  <a:cubicBezTo>
                    <a:pt x="78" y="40"/>
                    <a:pt x="78" y="40"/>
                    <a:pt x="78" y="40"/>
                  </a:cubicBezTo>
                  <a:cubicBezTo>
                    <a:pt x="79" y="40"/>
                    <a:pt x="79" y="40"/>
                    <a:pt x="79" y="40"/>
                  </a:cubicBezTo>
                  <a:cubicBezTo>
                    <a:pt x="80" y="38"/>
                    <a:pt x="80" y="38"/>
                    <a:pt x="80" y="38"/>
                  </a:cubicBezTo>
                  <a:cubicBezTo>
                    <a:pt x="82" y="38"/>
                    <a:pt x="82" y="38"/>
                    <a:pt x="82" y="38"/>
                  </a:cubicBezTo>
                  <a:cubicBezTo>
                    <a:pt x="82" y="38"/>
                    <a:pt x="82" y="38"/>
                    <a:pt x="82" y="38"/>
                  </a:cubicBezTo>
                  <a:cubicBezTo>
                    <a:pt x="83" y="37"/>
                    <a:pt x="83" y="37"/>
                    <a:pt x="83" y="37"/>
                  </a:cubicBezTo>
                  <a:cubicBezTo>
                    <a:pt x="80" y="34"/>
                    <a:pt x="80" y="34"/>
                    <a:pt x="80" y="34"/>
                  </a:cubicBezTo>
                  <a:cubicBezTo>
                    <a:pt x="80" y="35"/>
                    <a:pt x="80" y="35"/>
                    <a:pt x="80" y="35"/>
                  </a:cubicBezTo>
                  <a:cubicBezTo>
                    <a:pt x="79" y="35"/>
                    <a:pt x="79" y="35"/>
                    <a:pt x="79" y="35"/>
                  </a:cubicBezTo>
                  <a:cubicBezTo>
                    <a:pt x="78" y="35"/>
                    <a:pt x="78" y="35"/>
                    <a:pt x="78" y="35"/>
                  </a:cubicBezTo>
                  <a:cubicBezTo>
                    <a:pt x="78" y="36"/>
                    <a:pt x="78" y="36"/>
                    <a:pt x="78" y="36"/>
                  </a:cubicBezTo>
                  <a:cubicBezTo>
                    <a:pt x="77" y="36"/>
                    <a:pt x="77" y="36"/>
                    <a:pt x="77" y="36"/>
                  </a:cubicBezTo>
                  <a:cubicBezTo>
                    <a:pt x="77" y="36"/>
                    <a:pt x="77" y="36"/>
                    <a:pt x="77" y="36"/>
                  </a:cubicBezTo>
                  <a:cubicBezTo>
                    <a:pt x="76" y="36"/>
                    <a:pt x="76" y="36"/>
                    <a:pt x="76" y="36"/>
                  </a:cubicBezTo>
                  <a:cubicBezTo>
                    <a:pt x="76" y="36"/>
                    <a:pt x="76" y="36"/>
                    <a:pt x="76" y="36"/>
                  </a:cubicBezTo>
                  <a:cubicBezTo>
                    <a:pt x="76" y="35"/>
                    <a:pt x="76" y="35"/>
                    <a:pt x="76" y="35"/>
                  </a:cubicBezTo>
                  <a:cubicBezTo>
                    <a:pt x="76" y="35"/>
                    <a:pt x="76" y="35"/>
                    <a:pt x="76" y="35"/>
                  </a:cubicBezTo>
                  <a:cubicBezTo>
                    <a:pt x="75" y="35"/>
                    <a:pt x="75" y="35"/>
                    <a:pt x="75" y="35"/>
                  </a:cubicBezTo>
                  <a:cubicBezTo>
                    <a:pt x="74" y="36"/>
                    <a:pt x="74" y="36"/>
                    <a:pt x="74" y="36"/>
                  </a:cubicBezTo>
                  <a:cubicBezTo>
                    <a:pt x="74" y="36"/>
                    <a:pt x="74" y="36"/>
                    <a:pt x="74" y="36"/>
                  </a:cubicBezTo>
                  <a:cubicBezTo>
                    <a:pt x="74" y="36"/>
                    <a:pt x="74" y="36"/>
                    <a:pt x="74" y="36"/>
                  </a:cubicBezTo>
                  <a:cubicBezTo>
                    <a:pt x="74" y="36"/>
                    <a:pt x="74" y="36"/>
                    <a:pt x="74" y="36"/>
                  </a:cubicBezTo>
                  <a:cubicBezTo>
                    <a:pt x="73" y="36"/>
                    <a:pt x="73" y="36"/>
                    <a:pt x="73" y="36"/>
                  </a:cubicBezTo>
                  <a:cubicBezTo>
                    <a:pt x="73" y="36"/>
                    <a:pt x="73" y="36"/>
                    <a:pt x="73" y="36"/>
                  </a:cubicBezTo>
                  <a:cubicBezTo>
                    <a:pt x="73" y="35"/>
                    <a:pt x="73" y="35"/>
                    <a:pt x="73" y="35"/>
                  </a:cubicBezTo>
                  <a:cubicBezTo>
                    <a:pt x="72" y="36"/>
                    <a:pt x="72" y="36"/>
                    <a:pt x="72" y="36"/>
                  </a:cubicBezTo>
                  <a:cubicBezTo>
                    <a:pt x="72" y="36"/>
                    <a:pt x="72" y="36"/>
                    <a:pt x="72" y="36"/>
                  </a:cubicBezTo>
                  <a:cubicBezTo>
                    <a:pt x="71" y="36"/>
                    <a:pt x="71" y="36"/>
                    <a:pt x="71" y="36"/>
                  </a:cubicBezTo>
                  <a:cubicBezTo>
                    <a:pt x="71" y="35"/>
                    <a:pt x="71" y="35"/>
                    <a:pt x="71" y="35"/>
                  </a:cubicBezTo>
                  <a:cubicBezTo>
                    <a:pt x="70" y="35"/>
                    <a:pt x="70" y="35"/>
                    <a:pt x="70" y="35"/>
                  </a:cubicBezTo>
                  <a:cubicBezTo>
                    <a:pt x="70" y="35"/>
                    <a:pt x="70" y="35"/>
                    <a:pt x="70" y="35"/>
                  </a:cubicBezTo>
                  <a:cubicBezTo>
                    <a:pt x="70" y="35"/>
                    <a:pt x="70" y="35"/>
                    <a:pt x="70" y="35"/>
                  </a:cubicBezTo>
                  <a:cubicBezTo>
                    <a:pt x="70" y="36"/>
                    <a:pt x="70" y="36"/>
                    <a:pt x="70" y="36"/>
                  </a:cubicBezTo>
                  <a:cubicBezTo>
                    <a:pt x="71" y="36"/>
                    <a:pt x="71" y="36"/>
                    <a:pt x="71" y="36"/>
                  </a:cubicBezTo>
                  <a:cubicBezTo>
                    <a:pt x="71" y="37"/>
                    <a:pt x="71" y="37"/>
                    <a:pt x="71" y="37"/>
                  </a:cubicBezTo>
                  <a:cubicBezTo>
                    <a:pt x="71" y="37"/>
                    <a:pt x="71" y="37"/>
                    <a:pt x="71" y="37"/>
                  </a:cubicBezTo>
                  <a:cubicBezTo>
                    <a:pt x="71" y="38"/>
                    <a:pt x="71" y="38"/>
                    <a:pt x="71" y="38"/>
                  </a:cubicBezTo>
                  <a:cubicBezTo>
                    <a:pt x="70" y="39"/>
                    <a:pt x="70" y="39"/>
                    <a:pt x="70" y="39"/>
                  </a:cubicBezTo>
                  <a:cubicBezTo>
                    <a:pt x="70" y="40"/>
                    <a:pt x="70" y="40"/>
                    <a:pt x="70" y="40"/>
                  </a:cubicBezTo>
                  <a:cubicBezTo>
                    <a:pt x="70" y="40"/>
                    <a:pt x="70" y="40"/>
                    <a:pt x="70" y="40"/>
                  </a:cubicBezTo>
                  <a:cubicBezTo>
                    <a:pt x="70" y="40"/>
                    <a:pt x="70" y="40"/>
                    <a:pt x="70" y="40"/>
                  </a:cubicBezTo>
                  <a:cubicBezTo>
                    <a:pt x="69" y="40"/>
                    <a:pt x="69" y="40"/>
                    <a:pt x="69" y="40"/>
                  </a:cubicBezTo>
                  <a:cubicBezTo>
                    <a:pt x="69" y="40"/>
                    <a:pt x="69" y="40"/>
                    <a:pt x="69" y="40"/>
                  </a:cubicBezTo>
                  <a:cubicBezTo>
                    <a:pt x="69" y="40"/>
                    <a:pt x="69" y="40"/>
                    <a:pt x="69" y="40"/>
                  </a:cubicBezTo>
                  <a:cubicBezTo>
                    <a:pt x="69" y="39"/>
                    <a:pt x="69" y="39"/>
                    <a:pt x="69" y="39"/>
                  </a:cubicBezTo>
                  <a:cubicBezTo>
                    <a:pt x="69" y="38"/>
                    <a:pt x="69" y="38"/>
                    <a:pt x="69" y="38"/>
                  </a:cubicBezTo>
                  <a:cubicBezTo>
                    <a:pt x="69" y="38"/>
                    <a:pt x="69" y="38"/>
                    <a:pt x="69" y="38"/>
                  </a:cubicBezTo>
                  <a:cubicBezTo>
                    <a:pt x="69" y="38"/>
                    <a:pt x="69" y="38"/>
                    <a:pt x="69" y="38"/>
                  </a:cubicBezTo>
                  <a:cubicBezTo>
                    <a:pt x="69" y="38"/>
                    <a:pt x="69" y="38"/>
                    <a:pt x="69" y="38"/>
                  </a:cubicBezTo>
                  <a:cubicBezTo>
                    <a:pt x="69" y="37"/>
                    <a:pt x="69" y="37"/>
                    <a:pt x="69" y="37"/>
                  </a:cubicBezTo>
                  <a:cubicBezTo>
                    <a:pt x="68" y="37"/>
                    <a:pt x="68" y="37"/>
                    <a:pt x="68" y="37"/>
                  </a:cubicBezTo>
                  <a:cubicBezTo>
                    <a:pt x="68" y="38"/>
                    <a:pt x="68" y="38"/>
                    <a:pt x="68" y="38"/>
                  </a:cubicBezTo>
                  <a:cubicBezTo>
                    <a:pt x="67" y="38"/>
                    <a:pt x="67" y="38"/>
                    <a:pt x="67" y="38"/>
                  </a:cubicBezTo>
                  <a:cubicBezTo>
                    <a:pt x="67" y="38"/>
                    <a:pt x="67" y="38"/>
                    <a:pt x="67" y="38"/>
                  </a:cubicBezTo>
                  <a:cubicBezTo>
                    <a:pt x="66" y="37"/>
                    <a:pt x="66" y="37"/>
                    <a:pt x="66" y="37"/>
                  </a:cubicBezTo>
                  <a:cubicBezTo>
                    <a:pt x="66" y="37"/>
                    <a:pt x="66" y="37"/>
                    <a:pt x="66" y="37"/>
                  </a:cubicBezTo>
                  <a:cubicBezTo>
                    <a:pt x="66" y="37"/>
                    <a:pt x="66" y="37"/>
                    <a:pt x="66" y="37"/>
                  </a:cubicBezTo>
                  <a:cubicBezTo>
                    <a:pt x="67" y="36"/>
                    <a:pt x="67" y="36"/>
                    <a:pt x="67" y="36"/>
                  </a:cubicBezTo>
                  <a:cubicBezTo>
                    <a:pt x="67" y="36"/>
                    <a:pt x="67" y="36"/>
                    <a:pt x="67" y="36"/>
                  </a:cubicBezTo>
                  <a:cubicBezTo>
                    <a:pt x="67" y="36"/>
                    <a:pt x="67" y="36"/>
                    <a:pt x="67" y="36"/>
                  </a:cubicBezTo>
                  <a:cubicBezTo>
                    <a:pt x="67" y="35"/>
                    <a:pt x="67" y="35"/>
                    <a:pt x="67" y="35"/>
                  </a:cubicBezTo>
                  <a:cubicBezTo>
                    <a:pt x="67" y="35"/>
                    <a:pt x="67" y="35"/>
                    <a:pt x="67" y="35"/>
                  </a:cubicBezTo>
                  <a:cubicBezTo>
                    <a:pt x="67" y="34"/>
                    <a:pt x="67" y="34"/>
                    <a:pt x="67" y="34"/>
                  </a:cubicBezTo>
                  <a:cubicBezTo>
                    <a:pt x="66" y="34"/>
                    <a:pt x="66" y="34"/>
                    <a:pt x="66" y="34"/>
                  </a:cubicBezTo>
                  <a:cubicBezTo>
                    <a:pt x="66" y="33"/>
                    <a:pt x="66" y="33"/>
                    <a:pt x="66" y="33"/>
                  </a:cubicBezTo>
                  <a:cubicBezTo>
                    <a:pt x="66" y="33"/>
                    <a:pt x="66" y="33"/>
                    <a:pt x="66" y="33"/>
                  </a:cubicBezTo>
                  <a:cubicBezTo>
                    <a:pt x="65" y="33"/>
                    <a:pt x="65" y="33"/>
                    <a:pt x="65" y="33"/>
                  </a:cubicBezTo>
                  <a:cubicBezTo>
                    <a:pt x="65" y="33"/>
                    <a:pt x="65" y="33"/>
                    <a:pt x="65" y="33"/>
                  </a:cubicBezTo>
                  <a:cubicBezTo>
                    <a:pt x="65" y="32"/>
                    <a:pt x="65" y="32"/>
                    <a:pt x="65" y="32"/>
                  </a:cubicBezTo>
                  <a:cubicBezTo>
                    <a:pt x="65" y="32"/>
                    <a:pt x="65" y="32"/>
                    <a:pt x="65" y="32"/>
                  </a:cubicBezTo>
                  <a:cubicBezTo>
                    <a:pt x="66" y="31"/>
                    <a:pt x="66" y="31"/>
                    <a:pt x="66" y="31"/>
                  </a:cubicBezTo>
                  <a:cubicBezTo>
                    <a:pt x="66" y="31"/>
                    <a:pt x="66" y="31"/>
                    <a:pt x="66" y="31"/>
                  </a:cubicBezTo>
                  <a:cubicBezTo>
                    <a:pt x="66" y="31"/>
                    <a:pt x="66" y="31"/>
                    <a:pt x="66" y="31"/>
                  </a:cubicBezTo>
                  <a:cubicBezTo>
                    <a:pt x="65" y="31"/>
                    <a:pt x="65" y="31"/>
                    <a:pt x="65" y="31"/>
                  </a:cubicBezTo>
                  <a:cubicBezTo>
                    <a:pt x="65" y="31"/>
                    <a:pt x="65" y="31"/>
                    <a:pt x="65" y="31"/>
                  </a:cubicBezTo>
                  <a:cubicBezTo>
                    <a:pt x="65" y="30"/>
                    <a:pt x="65" y="30"/>
                    <a:pt x="65" y="30"/>
                  </a:cubicBezTo>
                  <a:cubicBezTo>
                    <a:pt x="65" y="29"/>
                    <a:pt x="65" y="29"/>
                    <a:pt x="65" y="29"/>
                  </a:cubicBezTo>
                  <a:cubicBezTo>
                    <a:pt x="64" y="28"/>
                    <a:pt x="64" y="28"/>
                    <a:pt x="64" y="28"/>
                  </a:cubicBezTo>
                  <a:cubicBezTo>
                    <a:pt x="63" y="28"/>
                    <a:pt x="63" y="28"/>
                    <a:pt x="63" y="28"/>
                  </a:cubicBezTo>
                  <a:cubicBezTo>
                    <a:pt x="63" y="27"/>
                    <a:pt x="63" y="27"/>
                    <a:pt x="63" y="27"/>
                  </a:cubicBezTo>
                  <a:cubicBezTo>
                    <a:pt x="62" y="26"/>
                    <a:pt x="62" y="26"/>
                    <a:pt x="62" y="26"/>
                  </a:cubicBezTo>
                  <a:cubicBezTo>
                    <a:pt x="61" y="24"/>
                    <a:pt x="61" y="24"/>
                    <a:pt x="61" y="24"/>
                  </a:cubicBezTo>
                  <a:cubicBezTo>
                    <a:pt x="61" y="23"/>
                    <a:pt x="61" y="23"/>
                    <a:pt x="61" y="23"/>
                  </a:cubicBezTo>
                  <a:cubicBezTo>
                    <a:pt x="61" y="23"/>
                    <a:pt x="61" y="23"/>
                    <a:pt x="61" y="23"/>
                  </a:cubicBezTo>
                  <a:cubicBezTo>
                    <a:pt x="61" y="23"/>
                    <a:pt x="61" y="23"/>
                    <a:pt x="61" y="23"/>
                  </a:cubicBezTo>
                  <a:cubicBezTo>
                    <a:pt x="61" y="23"/>
                    <a:pt x="61" y="23"/>
                    <a:pt x="61" y="23"/>
                  </a:cubicBezTo>
                  <a:cubicBezTo>
                    <a:pt x="62" y="22"/>
                    <a:pt x="62" y="22"/>
                    <a:pt x="62" y="22"/>
                  </a:cubicBezTo>
                  <a:cubicBezTo>
                    <a:pt x="62" y="22"/>
                    <a:pt x="62" y="22"/>
                    <a:pt x="62" y="22"/>
                  </a:cubicBezTo>
                  <a:cubicBezTo>
                    <a:pt x="62" y="22"/>
                    <a:pt x="62" y="22"/>
                    <a:pt x="62" y="22"/>
                  </a:cubicBezTo>
                  <a:cubicBezTo>
                    <a:pt x="62" y="22"/>
                    <a:pt x="62" y="22"/>
                    <a:pt x="62" y="22"/>
                  </a:cubicBezTo>
                  <a:cubicBezTo>
                    <a:pt x="62" y="21"/>
                    <a:pt x="62" y="21"/>
                    <a:pt x="62" y="21"/>
                  </a:cubicBezTo>
                  <a:cubicBezTo>
                    <a:pt x="63" y="21"/>
                    <a:pt x="63" y="21"/>
                    <a:pt x="63" y="21"/>
                  </a:cubicBezTo>
                  <a:cubicBezTo>
                    <a:pt x="62" y="21"/>
                    <a:pt x="62" y="21"/>
                    <a:pt x="62" y="21"/>
                  </a:cubicBezTo>
                  <a:cubicBezTo>
                    <a:pt x="62" y="21"/>
                    <a:pt x="62" y="21"/>
                    <a:pt x="62" y="21"/>
                  </a:cubicBezTo>
                  <a:cubicBezTo>
                    <a:pt x="62" y="21"/>
                    <a:pt x="62" y="21"/>
                    <a:pt x="62" y="21"/>
                  </a:cubicBezTo>
                  <a:cubicBezTo>
                    <a:pt x="62" y="21"/>
                    <a:pt x="62" y="21"/>
                    <a:pt x="62" y="21"/>
                  </a:cubicBezTo>
                  <a:cubicBezTo>
                    <a:pt x="61" y="22"/>
                    <a:pt x="61" y="22"/>
                    <a:pt x="61" y="22"/>
                  </a:cubicBezTo>
                  <a:cubicBezTo>
                    <a:pt x="61" y="22"/>
                    <a:pt x="61" y="22"/>
                    <a:pt x="61" y="22"/>
                  </a:cubicBezTo>
                  <a:cubicBezTo>
                    <a:pt x="61" y="22"/>
                    <a:pt x="61" y="22"/>
                    <a:pt x="61" y="22"/>
                  </a:cubicBezTo>
                  <a:cubicBezTo>
                    <a:pt x="61" y="22"/>
                    <a:pt x="61" y="22"/>
                    <a:pt x="61" y="22"/>
                  </a:cubicBezTo>
                  <a:cubicBezTo>
                    <a:pt x="60" y="21"/>
                    <a:pt x="60" y="21"/>
                    <a:pt x="60" y="21"/>
                  </a:cubicBezTo>
                  <a:cubicBezTo>
                    <a:pt x="59" y="19"/>
                    <a:pt x="59" y="19"/>
                    <a:pt x="59" y="19"/>
                  </a:cubicBezTo>
                  <a:cubicBezTo>
                    <a:pt x="58" y="17"/>
                    <a:pt x="58" y="17"/>
                    <a:pt x="58" y="17"/>
                  </a:cubicBezTo>
                  <a:cubicBezTo>
                    <a:pt x="57" y="14"/>
                    <a:pt x="57" y="14"/>
                    <a:pt x="57" y="14"/>
                  </a:cubicBezTo>
                  <a:cubicBezTo>
                    <a:pt x="57" y="14"/>
                    <a:pt x="57" y="14"/>
                    <a:pt x="57" y="14"/>
                  </a:cubicBezTo>
                  <a:cubicBezTo>
                    <a:pt x="56" y="13"/>
                    <a:pt x="56" y="13"/>
                    <a:pt x="56" y="13"/>
                  </a:cubicBezTo>
                  <a:cubicBezTo>
                    <a:pt x="55" y="12"/>
                    <a:pt x="55" y="12"/>
                    <a:pt x="55" y="12"/>
                  </a:cubicBezTo>
                  <a:cubicBezTo>
                    <a:pt x="54" y="11"/>
                    <a:pt x="54" y="11"/>
                    <a:pt x="54" y="11"/>
                  </a:cubicBezTo>
                  <a:cubicBezTo>
                    <a:pt x="54" y="10"/>
                    <a:pt x="54" y="10"/>
                    <a:pt x="54" y="10"/>
                  </a:cubicBezTo>
                  <a:cubicBezTo>
                    <a:pt x="53" y="10"/>
                    <a:pt x="53" y="10"/>
                    <a:pt x="53" y="10"/>
                  </a:cubicBezTo>
                  <a:cubicBezTo>
                    <a:pt x="53" y="11"/>
                    <a:pt x="53" y="11"/>
                    <a:pt x="53" y="11"/>
                  </a:cubicBezTo>
                  <a:cubicBezTo>
                    <a:pt x="53" y="11"/>
                    <a:pt x="53" y="11"/>
                    <a:pt x="53" y="11"/>
                  </a:cubicBezTo>
                  <a:cubicBezTo>
                    <a:pt x="53" y="11"/>
                    <a:pt x="53" y="11"/>
                    <a:pt x="53" y="11"/>
                  </a:cubicBezTo>
                  <a:cubicBezTo>
                    <a:pt x="52" y="11"/>
                    <a:pt x="52" y="11"/>
                    <a:pt x="52" y="11"/>
                  </a:cubicBezTo>
                  <a:cubicBezTo>
                    <a:pt x="52" y="10"/>
                    <a:pt x="52" y="10"/>
                    <a:pt x="52" y="10"/>
                  </a:cubicBezTo>
                  <a:cubicBezTo>
                    <a:pt x="52" y="10"/>
                    <a:pt x="52" y="10"/>
                    <a:pt x="52" y="10"/>
                  </a:cubicBezTo>
                  <a:cubicBezTo>
                    <a:pt x="52" y="9"/>
                    <a:pt x="52" y="9"/>
                    <a:pt x="52" y="9"/>
                  </a:cubicBezTo>
                  <a:cubicBezTo>
                    <a:pt x="52" y="9"/>
                    <a:pt x="52" y="9"/>
                    <a:pt x="52" y="9"/>
                  </a:cubicBezTo>
                  <a:cubicBezTo>
                    <a:pt x="52" y="8"/>
                    <a:pt x="52" y="8"/>
                    <a:pt x="52" y="8"/>
                  </a:cubicBezTo>
                  <a:cubicBezTo>
                    <a:pt x="52" y="8"/>
                    <a:pt x="52" y="8"/>
                    <a:pt x="52" y="8"/>
                  </a:cubicBezTo>
                  <a:cubicBezTo>
                    <a:pt x="51" y="7"/>
                    <a:pt x="51" y="7"/>
                    <a:pt x="51" y="7"/>
                  </a:cubicBezTo>
                  <a:cubicBezTo>
                    <a:pt x="51" y="7"/>
                    <a:pt x="51" y="7"/>
                    <a:pt x="51" y="7"/>
                  </a:cubicBezTo>
                  <a:cubicBezTo>
                    <a:pt x="50" y="6"/>
                    <a:pt x="50" y="6"/>
                    <a:pt x="50" y="6"/>
                  </a:cubicBezTo>
                  <a:cubicBezTo>
                    <a:pt x="50" y="5"/>
                    <a:pt x="50" y="5"/>
                    <a:pt x="50" y="5"/>
                  </a:cubicBezTo>
                  <a:cubicBezTo>
                    <a:pt x="50" y="5"/>
                    <a:pt x="50" y="5"/>
                    <a:pt x="50" y="5"/>
                  </a:cubicBezTo>
                  <a:cubicBezTo>
                    <a:pt x="49" y="4"/>
                    <a:pt x="49" y="4"/>
                    <a:pt x="49" y="4"/>
                  </a:cubicBezTo>
                  <a:cubicBezTo>
                    <a:pt x="48" y="2"/>
                    <a:pt x="48" y="2"/>
                    <a:pt x="48" y="2"/>
                  </a:cubicBezTo>
                  <a:cubicBezTo>
                    <a:pt x="48" y="2"/>
                    <a:pt x="48" y="2"/>
                    <a:pt x="48" y="2"/>
                  </a:cubicBezTo>
                  <a:cubicBezTo>
                    <a:pt x="48" y="1"/>
                    <a:pt x="48" y="1"/>
                    <a:pt x="48" y="1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2" y="1"/>
                    <a:pt x="42" y="2"/>
                    <a:pt x="42" y="2"/>
                  </a:cubicBezTo>
                  <a:cubicBezTo>
                    <a:pt x="42" y="2"/>
                    <a:pt x="42" y="2"/>
                    <a:pt x="42" y="2"/>
                  </a:cubicBezTo>
                  <a:cubicBezTo>
                    <a:pt x="41" y="2"/>
                    <a:pt x="41" y="2"/>
                    <a:pt x="41" y="2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6"/>
                    <a:pt x="41" y="6"/>
                    <a:pt x="41" y="6"/>
                  </a:cubicBezTo>
                  <a:cubicBezTo>
                    <a:pt x="42" y="6"/>
                    <a:pt x="42" y="6"/>
                    <a:pt x="42" y="6"/>
                  </a:cubicBezTo>
                  <a:cubicBezTo>
                    <a:pt x="42" y="6"/>
                    <a:pt x="42" y="6"/>
                    <a:pt x="42" y="6"/>
                  </a:cubicBezTo>
                  <a:cubicBezTo>
                    <a:pt x="42" y="7"/>
                    <a:pt x="42" y="7"/>
                    <a:pt x="42" y="7"/>
                  </a:cubicBezTo>
                  <a:cubicBezTo>
                    <a:pt x="42" y="7"/>
                    <a:pt x="42" y="7"/>
                    <a:pt x="42" y="7"/>
                  </a:cubicBezTo>
                  <a:cubicBezTo>
                    <a:pt x="43" y="7"/>
                    <a:pt x="43" y="7"/>
                    <a:pt x="43" y="7"/>
                  </a:cubicBezTo>
                  <a:cubicBezTo>
                    <a:pt x="43" y="8"/>
                    <a:pt x="43" y="8"/>
                    <a:pt x="43" y="8"/>
                  </a:cubicBezTo>
                  <a:cubicBezTo>
                    <a:pt x="43" y="8"/>
                    <a:pt x="43" y="8"/>
                    <a:pt x="43" y="8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2" y="15"/>
                    <a:pt x="42" y="15"/>
                    <a:pt x="42" y="15"/>
                  </a:cubicBezTo>
                  <a:cubicBezTo>
                    <a:pt x="42" y="15"/>
                    <a:pt x="42" y="15"/>
                    <a:pt x="42" y="15"/>
                  </a:cubicBezTo>
                  <a:cubicBezTo>
                    <a:pt x="42" y="15"/>
                    <a:pt x="42" y="15"/>
                    <a:pt x="42" y="15"/>
                  </a:cubicBezTo>
                  <a:cubicBezTo>
                    <a:pt x="42" y="15"/>
                    <a:pt x="42" y="15"/>
                    <a:pt x="42" y="15"/>
                  </a:cubicBezTo>
                  <a:cubicBezTo>
                    <a:pt x="41" y="17"/>
                    <a:pt x="41" y="17"/>
                    <a:pt x="41" y="17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8" y="20"/>
                    <a:pt x="38" y="20"/>
                    <a:pt x="38" y="20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36" y="23"/>
                    <a:pt x="36" y="23"/>
                    <a:pt x="36" y="23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7"/>
                    <a:pt x="35" y="27"/>
                    <a:pt x="35" y="27"/>
                  </a:cubicBezTo>
                  <a:cubicBezTo>
                    <a:pt x="35" y="27"/>
                    <a:pt x="35" y="27"/>
                    <a:pt x="35" y="27"/>
                  </a:cubicBezTo>
                  <a:cubicBezTo>
                    <a:pt x="35" y="28"/>
                    <a:pt x="35" y="28"/>
                    <a:pt x="35" y="28"/>
                  </a:cubicBezTo>
                  <a:cubicBezTo>
                    <a:pt x="36" y="28"/>
                    <a:pt x="36" y="28"/>
                    <a:pt x="36" y="28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4" y="32"/>
                    <a:pt x="34" y="32"/>
                    <a:pt x="34" y="32"/>
                  </a:cubicBezTo>
                  <a:cubicBezTo>
                    <a:pt x="34" y="32"/>
                    <a:pt x="34" y="32"/>
                    <a:pt x="34" y="32"/>
                  </a:cubicBezTo>
                  <a:cubicBezTo>
                    <a:pt x="33" y="33"/>
                    <a:pt x="33" y="33"/>
                    <a:pt x="33" y="33"/>
                  </a:cubicBezTo>
                  <a:cubicBezTo>
                    <a:pt x="33" y="34"/>
                    <a:pt x="33" y="34"/>
                    <a:pt x="33" y="34"/>
                  </a:cubicBezTo>
                  <a:cubicBezTo>
                    <a:pt x="32" y="34"/>
                    <a:pt x="32" y="34"/>
                    <a:pt x="32" y="34"/>
                  </a:cubicBezTo>
                  <a:cubicBezTo>
                    <a:pt x="32" y="34"/>
                    <a:pt x="32" y="34"/>
                    <a:pt x="32" y="34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28" y="36"/>
                    <a:pt x="28" y="36"/>
                    <a:pt x="28" y="36"/>
                  </a:cubicBezTo>
                  <a:cubicBezTo>
                    <a:pt x="27" y="36"/>
                    <a:pt x="27" y="36"/>
                    <a:pt x="27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22" y="36"/>
                    <a:pt x="22" y="36"/>
                    <a:pt x="22" y="36"/>
                  </a:cubicBezTo>
                  <a:cubicBezTo>
                    <a:pt x="22" y="36"/>
                    <a:pt x="22" y="36"/>
                    <a:pt x="22" y="36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19" y="34"/>
                    <a:pt x="19" y="34"/>
                    <a:pt x="19" y="34"/>
                  </a:cubicBezTo>
                  <a:cubicBezTo>
                    <a:pt x="18" y="34"/>
                    <a:pt x="18" y="34"/>
                    <a:pt x="18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4" y="35"/>
                    <a:pt x="14" y="35"/>
                    <a:pt x="14" y="35"/>
                  </a:cubicBezTo>
                  <a:cubicBezTo>
                    <a:pt x="14" y="35"/>
                    <a:pt x="14" y="35"/>
                    <a:pt x="14" y="35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12" y="34"/>
                    <a:pt x="12" y="34"/>
                    <a:pt x="12" y="34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10" y="34"/>
                    <a:pt x="10" y="34"/>
                    <a:pt x="10" y="34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3"/>
                    <a:pt x="5" y="33"/>
                    <a:pt x="5" y="33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5" y="36"/>
                    <a:pt x="5" y="36"/>
                    <a:pt x="5" y="36"/>
                  </a:cubicBezTo>
                  <a:cubicBezTo>
                    <a:pt x="5" y="36"/>
                    <a:pt x="5" y="36"/>
                    <a:pt x="5" y="36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2" y="37"/>
                    <a:pt x="2" y="37"/>
                    <a:pt x="2" y="37"/>
                  </a:cubicBezTo>
                  <a:cubicBezTo>
                    <a:pt x="2" y="37"/>
                    <a:pt x="2" y="37"/>
                    <a:pt x="2" y="37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1" y="38"/>
                    <a:pt x="1" y="38"/>
                    <a:pt x="1" y="38"/>
                  </a:cubicBezTo>
                  <a:cubicBezTo>
                    <a:pt x="1" y="39"/>
                    <a:pt x="1" y="39"/>
                    <a:pt x="1" y="39"/>
                  </a:cubicBezTo>
                  <a:cubicBezTo>
                    <a:pt x="1" y="40"/>
                    <a:pt x="1" y="40"/>
                    <a:pt x="1" y="4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1" y="44"/>
                    <a:pt x="1" y="44"/>
                    <a:pt x="1" y="44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1" y="50"/>
                    <a:pt x="1" y="50"/>
                    <a:pt x="1" y="50"/>
                  </a:cubicBezTo>
                  <a:cubicBezTo>
                    <a:pt x="1" y="50"/>
                    <a:pt x="1" y="50"/>
                    <a:pt x="1" y="50"/>
                  </a:cubicBezTo>
                  <a:cubicBezTo>
                    <a:pt x="1" y="51"/>
                    <a:pt x="1" y="51"/>
                    <a:pt x="1" y="51"/>
                  </a:cubicBezTo>
                  <a:cubicBezTo>
                    <a:pt x="2" y="52"/>
                    <a:pt x="2" y="52"/>
                    <a:pt x="2" y="52"/>
                  </a:cubicBezTo>
                  <a:cubicBezTo>
                    <a:pt x="2" y="52"/>
                    <a:pt x="2" y="52"/>
                    <a:pt x="2" y="52"/>
                  </a:cubicBezTo>
                  <a:cubicBezTo>
                    <a:pt x="2" y="54"/>
                    <a:pt x="2" y="54"/>
                    <a:pt x="2" y="54"/>
                  </a:cubicBezTo>
                  <a:cubicBezTo>
                    <a:pt x="3" y="54"/>
                    <a:pt x="3" y="54"/>
                    <a:pt x="3" y="54"/>
                  </a:cubicBezTo>
                  <a:cubicBezTo>
                    <a:pt x="3" y="54"/>
                    <a:pt x="3" y="54"/>
                    <a:pt x="3" y="54"/>
                  </a:cubicBezTo>
                  <a:cubicBezTo>
                    <a:pt x="5" y="55"/>
                    <a:pt x="5" y="55"/>
                    <a:pt x="5" y="55"/>
                  </a:cubicBezTo>
                  <a:cubicBezTo>
                    <a:pt x="5" y="55"/>
                    <a:pt x="5" y="55"/>
                    <a:pt x="5" y="55"/>
                  </a:cubicBezTo>
                  <a:cubicBezTo>
                    <a:pt x="5" y="56"/>
                    <a:pt x="5" y="56"/>
                    <a:pt x="5" y="56"/>
                  </a:cubicBezTo>
                  <a:cubicBezTo>
                    <a:pt x="5" y="57"/>
                    <a:pt x="5" y="57"/>
                    <a:pt x="5" y="57"/>
                  </a:cubicBezTo>
                  <a:cubicBezTo>
                    <a:pt x="5" y="57"/>
                    <a:pt x="5" y="57"/>
                    <a:pt x="5" y="57"/>
                  </a:cubicBezTo>
                  <a:cubicBezTo>
                    <a:pt x="6" y="58"/>
                    <a:pt x="6" y="58"/>
                    <a:pt x="6" y="58"/>
                  </a:cubicBezTo>
                  <a:cubicBezTo>
                    <a:pt x="7" y="58"/>
                    <a:pt x="7" y="58"/>
                    <a:pt x="7" y="58"/>
                  </a:cubicBezTo>
                  <a:cubicBezTo>
                    <a:pt x="8" y="58"/>
                    <a:pt x="8" y="58"/>
                    <a:pt x="8" y="58"/>
                  </a:cubicBezTo>
                  <a:cubicBezTo>
                    <a:pt x="8" y="59"/>
                    <a:pt x="8" y="59"/>
                    <a:pt x="8" y="59"/>
                  </a:cubicBezTo>
                  <a:cubicBezTo>
                    <a:pt x="7" y="60"/>
                    <a:pt x="7" y="60"/>
                    <a:pt x="7" y="60"/>
                  </a:cubicBezTo>
                  <a:cubicBezTo>
                    <a:pt x="7" y="60"/>
                    <a:pt x="7" y="60"/>
                    <a:pt x="7" y="60"/>
                  </a:cubicBezTo>
                  <a:cubicBezTo>
                    <a:pt x="8" y="60"/>
                    <a:pt x="8" y="60"/>
                    <a:pt x="8" y="60"/>
                  </a:cubicBezTo>
                  <a:cubicBezTo>
                    <a:pt x="8" y="60"/>
                    <a:pt x="8" y="60"/>
                    <a:pt x="8" y="60"/>
                  </a:cubicBezTo>
                  <a:cubicBezTo>
                    <a:pt x="8" y="60"/>
                    <a:pt x="8" y="60"/>
                    <a:pt x="8" y="60"/>
                  </a:cubicBezTo>
                  <a:cubicBezTo>
                    <a:pt x="9" y="60"/>
                    <a:pt x="9" y="60"/>
                    <a:pt x="9" y="60"/>
                  </a:cubicBezTo>
                  <a:cubicBezTo>
                    <a:pt x="9" y="61"/>
                    <a:pt x="9" y="61"/>
                    <a:pt x="9" y="61"/>
                  </a:cubicBezTo>
                  <a:cubicBezTo>
                    <a:pt x="10" y="61"/>
                    <a:pt x="10" y="61"/>
                    <a:pt x="10" y="61"/>
                  </a:cubicBezTo>
                  <a:cubicBezTo>
                    <a:pt x="12" y="62"/>
                    <a:pt x="12" y="62"/>
                    <a:pt x="12" y="62"/>
                  </a:cubicBezTo>
                  <a:cubicBezTo>
                    <a:pt x="13" y="63"/>
                    <a:pt x="13" y="63"/>
                    <a:pt x="13" y="63"/>
                  </a:cubicBezTo>
                  <a:cubicBezTo>
                    <a:pt x="15" y="63"/>
                    <a:pt x="15" y="63"/>
                    <a:pt x="15" y="63"/>
                  </a:cubicBezTo>
                  <a:cubicBezTo>
                    <a:pt x="15" y="64"/>
                    <a:pt x="15" y="64"/>
                    <a:pt x="15" y="64"/>
                  </a:cubicBezTo>
                  <a:cubicBezTo>
                    <a:pt x="16" y="64"/>
                    <a:pt x="16" y="64"/>
                    <a:pt x="16" y="64"/>
                  </a:cubicBezTo>
                  <a:cubicBezTo>
                    <a:pt x="16" y="64"/>
                    <a:pt x="16" y="64"/>
                    <a:pt x="16" y="64"/>
                  </a:cubicBezTo>
                  <a:cubicBezTo>
                    <a:pt x="16" y="65"/>
                    <a:pt x="16" y="65"/>
                    <a:pt x="16" y="65"/>
                  </a:cubicBezTo>
                  <a:cubicBezTo>
                    <a:pt x="16" y="65"/>
                    <a:pt x="16" y="65"/>
                    <a:pt x="16" y="65"/>
                  </a:cubicBezTo>
                  <a:cubicBezTo>
                    <a:pt x="16" y="65"/>
                    <a:pt x="17" y="65"/>
                    <a:pt x="17" y="65"/>
                  </a:cubicBezTo>
                  <a:cubicBezTo>
                    <a:pt x="17" y="66"/>
                    <a:pt x="17" y="66"/>
                    <a:pt x="17" y="66"/>
                  </a:cubicBezTo>
                  <a:cubicBezTo>
                    <a:pt x="17" y="66"/>
                    <a:pt x="17" y="66"/>
                    <a:pt x="17" y="66"/>
                  </a:cubicBezTo>
                  <a:cubicBezTo>
                    <a:pt x="17" y="67"/>
                    <a:pt x="17" y="67"/>
                    <a:pt x="17" y="67"/>
                  </a:cubicBezTo>
                  <a:cubicBezTo>
                    <a:pt x="18" y="68"/>
                    <a:pt x="18" y="68"/>
                    <a:pt x="18" y="68"/>
                  </a:cubicBezTo>
                  <a:cubicBezTo>
                    <a:pt x="18" y="69"/>
                    <a:pt x="18" y="69"/>
                    <a:pt x="18" y="69"/>
                  </a:cubicBezTo>
                  <a:cubicBezTo>
                    <a:pt x="18" y="70"/>
                    <a:pt x="18" y="70"/>
                    <a:pt x="18" y="70"/>
                  </a:cubicBezTo>
                  <a:cubicBezTo>
                    <a:pt x="19" y="71"/>
                    <a:pt x="19" y="71"/>
                    <a:pt x="19" y="71"/>
                  </a:cubicBezTo>
                  <a:cubicBezTo>
                    <a:pt x="19" y="71"/>
                    <a:pt x="19" y="71"/>
                    <a:pt x="19" y="71"/>
                  </a:cubicBezTo>
                  <a:cubicBezTo>
                    <a:pt x="20" y="72"/>
                    <a:pt x="20" y="72"/>
                    <a:pt x="20" y="72"/>
                  </a:cubicBezTo>
                  <a:cubicBezTo>
                    <a:pt x="20" y="73"/>
                    <a:pt x="20" y="73"/>
                    <a:pt x="20" y="73"/>
                  </a:cubicBezTo>
                  <a:cubicBezTo>
                    <a:pt x="20" y="73"/>
                    <a:pt x="20" y="73"/>
                    <a:pt x="20" y="73"/>
                  </a:cubicBezTo>
                  <a:cubicBezTo>
                    <a:pt x="21" y="74"/>
                    <a:pt x="21" y="74"/>
                    <a:pt x="21" y="74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21" y="76"/>
                    <a:pt x="21" y="76"/>
                    <a:pt x="21" y="76"/>
                  </a:cubicBezTo>
                  <a:cubicBezTo>
                    <a:pt x="21" y="77"/>
                    <a:pt x="21" y="77"/>
                    <a:pt x="21" y="77"/>
                  </a:cubicBezTo>
                  <a:cubicBezTo>
                    <a:pt x="21" y="77"/>
                    <a:pt x="21" y="77"/>
                    <a:pt x="21" y="77"/>
                  </a:cubicBezTo>
                  <a:cubicBezTo>
                    <a:pt x="21" y="77"/>
                    <a:pt x="21" y="77"/>
                    <a:pt x="21" y="77"/>
                  </a:cubicBezTo>
                  <a:cubicBezTo>
                    <a:pt x="20" y="77"/>
                    <a:pt x="20" y="77"/>
                    <a:pt x="20" y="77"/>
                  </a:cubicBezTo>
                  <a:cubicBezTo>
                    <a:pt x="20" y="78"/>
                    <a:pt x="20" y="78"/>
                    <a:pt x="20" y="78"/>
                  </a:cubicBezTo>
                  <a:cubicBezTo>
                    <a:pt x="21" y="78"/>
                    <a:pt x="21" y="78"/>
                    <a:pt x="21" y="78"/>
                  </a:cubicBezTo>
                  <a:cubicBezTo>
                    <a:pt x="21" y="78"/>
                    <a:pt x="21" y="78"/>
                    <a:pt x="21" y="78"/>
                  </a:cubicBezTo>
                  <a:cubicBezTo>
                    <a:pt x="21" y="79"/>
                    <a:pt x="21" y="79"/>
                    <a:pt x="21" y="79"/>
                  </a:cubicBezTo>
                  <a:cubicBezTo>
                    <a:pt x="22" y="79"/>
                    <a:pt x="22" y="79"/>
                    <a:pt x="22" y="79"/>
                  </a:cubicBezTo>
                  <a:cubicBezTo>
                    <a:pt x="22" y="80"/>
                    <a:pt x="22" y="80"/>
                    <a:pt x="22" y="80"/>
                  </a:cubicBezTo>
                  <a:cubicBezTo>
                    <a:pt x="22" y="81"/>
                    <a:pt x="22" y="81"/>
                    <a:pt x="22" y="81"/>
                  </a:cubicBezTo>
                  <a:cubicBezTo>
                    <a:pt x="22" y="81"/>
                    <a:pt x="22" y="81"/>
                    <a:pt x="22" y="81"/>
                  </a:cubicBezTo>
                  <a:cubicBezTo>
                    <a:pt x="20" y="82"/>
                    <a:pt x="20" y="82"/>
                    <a:pt x="20" y="82"/>
                  </a:cubicBezTo>
                  <a:cubicBezTo>
                    <a:pt x="20" y="83"/>
                    <a:pt x="20" y="83"/>
                    <a:pt x="20" y="83"/>
                  </a:cubicBezTo>
                  <a:cubicBezTo>
                    <a:pt x="20" y="83"/>
                    <a:pt x="20" y="83"/>
                    <a:pt x="20" y="83"/>
                  </a:cubicBezTo>
                  <a:cubicBezTo>
                    <a:pt x="20" y="83"/>
                    <a:pt x="20" y="83"/>
                    <a:pt x="20" y="83"/>
                  </a:cubicBezTo>
                  <a:cubicBezTo>
                    <a:pt x="20" y="84"/>
                    <a:pt x="20" y="84"/>
                    <a:pt x="20" y="84"/>
                  </a:cubicBezTo>
                  <a:cubicBezTo>
                    <a:pt x="20" y="84"/>
                    <a:pt x="20" y="84"/>
                    <a:pt x="20" y="84"/>
                  </a:cubicBezTo>
                  <a:cubicBezTo>
                    <a:pt x="20" y="84"/>
                    <a:pt x="20" y="84"/>
                    <a:pt x="20" y="84"/>
                  </a:cubicBezTo>
                  <a:cubicBezTo>
                    <a:pt x="21" y="85"/>
                    <a:pt x="21" y="85"/>
                    <a:pt x="21" y="85"/>
                  </a:cubicBezTo>
                  <a:cubicBezTo>
                    <a:pt x="21" y="85"/>
                    <a:pt x="21" y="85"/>
                    <a:pt x="21" y="85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24" y="86"/>
                    <a:pt x="24" y="86"/>
                    <a:pt x="24" y="86"/>
                  </a:cubicBezTo>
                  <a:cubicBezTo>
                    <a:pt x="25" y="86"/>
                    <a:pt x="25" y="86"/>
                    <a:pt x="25" y="86"/>
                  </a:cubicBezTo>
                  <a:cubicBezTo>
                    <a:pt x="25" y="87"/>
                    <a:pt x="25" y="87"/>
                    <a:pt x="25" y="87"/>
                  </a:cubicBezTo>
                  <a:cubicBezTo>
                    <a:pt x="25" y="87"/>
                    <a:pt x="25" y="87"/>
                    <a:pt x="25" y="87"/>
                  </a:cubicBezTo>
                  <a:cubicBezTo>
                    <a:pt x="26" y="88"/>
                    <a:pt x="26" y="88"/>
                    <a:pt x="26" y="88"/>
                  </a:cubicBezTo>
                  <a:cubicBezTo>
                    <a:pt x="26" y="88"/>
                    <a:pt x="26" y="88"/>
                    <a:pt x="26" y="88"/>
                  </a:cubicBezTo>
                  <a:cubicBezTo>
                    <a:pt x="26" y="88"/>
                    <a:pt x="26" y="88"/>
                    <a:pt x="26" y="88"/>
                  </a:cubicBezTo>
                  <a:cubicBezTo>
                    <a:pt x="27" y="89"/>
                    <a:pt x="27" y="89"/>
                    <a:pt x="27" y="89"/>
                  </a:cubicBezTo>
                  <a:cubicBezTo>
                    <a:pt x="28" y="89"/>
                    <a:pt x="28" y="89"/>
                    <a:pt x="28" y="89"/>
                  </a:cubicBezTo>
                  <a:cubicBezTo>
                    <a:pt x="28" y="89"/>
                    <a:pt x="28" y="89"/>
                    <a:pt x="28" y="89"/>
                  </a:cubicBezTo>
                  <a:cubicBezTo>
                    <a:pt x="28" y="90"/>
                    <a:pt x="28" y="90"/>
                    <a:pt x="28" y="90"/>
                  </a:cubicBezTo>
                  <a:cubicBezTo>
                    <a:pt x="28" y="90"/>
                    <a:pt x="28" y="90"/>
                    <a:pt x="28" y="90"/>
                  </a:cubicBezTo>
                  <a:cubicBezTo>
                    <a:pt x="28" y="91"/>
                    <a:pt x="28" y="91"/>
                    <a:pt x="28" y="91"/>
                  </a:cubicBezTo>
                  <a:cubicBezTo>
                    <a:pt x="28" y="91"/>
                    <a:pt x="28" y="91"/>
                    <a:pt x="28" y="91"/>
                  </a:cubicBezTo>
                  <a:cubicBezTo>
                    <a:pt x="28" y="91"/>
                    <a:pt x="28" y="91"/>
                    <a:pt x="28" y="91"/>
                  </a:cubicBezTo>
                  <a:cubicBezTo>
                    <a:pt x="27" y="92"/>
                    <a:pt x="27" y="92"/>
                    <a:pt x="27" y="92"/>
                  </a:cubicBezTo>
                  <a:cubicBezTo>
                    <a:pt x="27" y="93"/>
                    <a:pt x="27" y="93"/>
                    <a:pt x="27" y="93"/>
                  </a:cubicBezTo>
                  <a:cubicBezTo>
                    <a:pt x="27" y="93"/>
                    <a:pt x="27" y="93"/>
                    <a:pt x="27" y="93"/>
                  </a:cubicBezTo>
                  <a:cubicBezTo>
                    <a:pt x="27" y="93"/>
                    <a:pt x="27" y="93"/>
                    <a:pt x="27" y="93"/>
                  </a:cubicBezTo>
                  <a:cubicBezTo>
                    <a:pt x="28" y="93"/>
                    <a:pt x="28" y="93"/>
                    <a:pt x="28" y="93"/>
                  </a:cubicBezTo>
                  <a:cubicBezTo>
                    <a:pt x="28" y="92"/>
                    <a:pt x="28" y="92"/>
                    <a:pt x="28" y="92"/>
                  </a:cubicBezTo>
                  <a:cubicBezTo>
                    <a:pt x="28" y="92"/>
                    <a:pt x="28" y="92"/>
                    <a:pt x="28" y="92"/>
                  </a:cubicBezTo>
                  <a:cubicBezTo>
                    <a:pt x="29" y="92"/>
                    <a:pt x="29" y="92"/>
                    <a:pt x="29" y="92"/>
                  </a:cubicBezTo>
                  <a:cubicBezTo>
                    <a:pt x="29" y="92"/>
                    <a:pt x="29" y="92"/>
                    <a:pt x="29" y="92"/>
                  </a:cubicBezTo>
                  <a:cubicBezTo>
                    <a:pt x="29" y="93"/>
                    <a:pt x="29" y="93"/>
                    <a:pt x="29" y="93"/>
                  </a:cubicBezTo>
                  <a:cubicBezTo>
                    <a:pt x="30" y="93"/>
                    <a:pt x="30" y="93"/>
                    <a:pt x="30" y="93"/>
                  </a:cubicBezTo>
                  <a:cubicBezTo>
                    <a:pt x="30" y="94"/>
                    <a:pt x="30" y="94"/>
                    <a:pt x="30" y="94"/>
                  </a:cubicBezTo>
                  <a:cubicBezTo>
                    <a:pt x="30" y="95"/>
                    <a:pt x="30" y="95"/>
                    <a:pt x="30" y="95"/>
                  </a:cubicBezTo>
                  <a:cubicBezTo>
                    <a:pt x="30" y="95"/>
                    <a:pt x="30" y="95"/>
                    <a:pt x="30" y="95"/>
                  </a:cubicBezTo>
                  <a:cubicBezTo>
                    <a:pt x="30" y="95"/>
                    <a:pt x="30" y="95"/>
                    <a:pt x="30" y="95"/>
                  </a:cubicBezTo>
                  <a:cubicBezTo>
                    <a:pt x="30" y="94"/>
                    <a:pt x="30" y="94"/>
                    <a:pt x="30" y="94"/>
                  </a:cubicBezTo>
                  <a:cubicBezTo>
                    <a:pt x="31" y="94"/>
                    <a:pt x="31" y="94"/>
                    <a:pt x="31" y="94"/>
                  </a:cubicBezTo>
                  <a:cubicBezTo>
                    <a:pt x="31" y="93"/>
                    <a:pt x="31" y="93"/>
                    <a:pt x="31" y="93"/>
                  </a:cubicBezTo>
                  <a:cubicBezTo>
                    <a:pt x="31" y="93"/>
                    <a:pt x="31" y="93"/>
                    <a:pt x="31" y="93"/>
                  </a:cubicBezTo>
                  <a:cubicBezTo>
                    <a:pt x="32" y="93"/>
                    <a:pt x="32" y="93"/>
                    <a:pt x="32" y="93"/>
                  </a:cubicBezTo>
                  <a:cubicBezTo>
                    <a:pt x="32" y="93"/>
                    <a:pt x="32" y="93"/>
                    <a:pt x="32" y="93"/>
                  </a:cubicBezTo>
                  <a:cubicBezTo>
                    <a:pt x="32" y="94"/>
                    <a:pt x="32" y="94"/>
                    <a:pt x="32" y="94"/>
                  </a:cubicBezTo>
                  <a:cubicBezTo>
                    <a:pt x="33" y="94"/>
                    <a:pt x="33" y="94"/>
                    <a:pt x="33" y="94"/>
                  </a:cubicBezTo>
                  <a:cubicBezTo>
                    <a:pt x="33" y="94"/>
                    <a:pt x="33" y="94"/>
                    <a:pt x="33" y="94"/>
                  </a:cubicBezTo>
                  <a:cubicBezTo>
                    <a:pt x="34" y="96"/>
                    <a:pt x="34" y="96"/>
                    <a:pt x="34" y="96"/>
                  </a:cubicBezTo>
                  <a:cubicBezTo>
                    <a:pt x="35" y="97"/>
                    <a:pt x="35" y="97"/>
                    <a:pt x="35" y="97"/>
                  </a:cubicBezTo>
                  <a:cubicBezTo>
                    <a:pt x="35" y="97"/>
                    <a:pt x="35" y="97"/>
                    <a:pt x="35" y="97"/>
                  </a:cubicBezTo>
                  <a:cubicBezTo>
                    <a:pt x="35" y="98"/>
                    <a:pt x="35" y="98"/>
                    <a:pt x="35" y="98"/>
                  </a:cubicBezTo>
                  <a:cubicBezTo>
                    <a:pt x="36" y="98"/>
                    <a:pt x="36" y="98"/>
                    <a:pt x="36" y="98"/>
                  </a:cubicBezTo>
                  <a:cubicBezTo>
                    <a:pt x="36" y="99"/>
                    <a:pt x="36" y="99"/>
                    <a:pt x="36" y="99"/>
                  </a:cubicBezTo>
                  <a:cubicBezTo>
                    <a:pt x="35" y="101"/>
                    <a:pt x="35" y="101"/>
                    <a:pt x="35" y="101"/>
                  </a:cubicBezTo>
                  <a:cubicBezTo>
                    <a:pt x="35" y="102"/>
                    <a:pt x="35" y="102"/>
                    <a:pt x="35" y="102"/>
                  </a:cubicBezTo>
                  <a:cubicBezTo>
                    <a:pt x="34" y="103"/>
                    <a:pt x="34" y="103"/>
                    <a:pt x="34" y="103"/>
                  </a:cubicBezTo>
                  <a:cubicBezTo>
                    <a:pt x="34" y="104"/>
                    <a:pt x="34" y="104"/>
                    <a:pt x="34" y="104"/>
                  </a:cubicBezTo>
                  <a:cubicBezTo>
                    <a:pt x="34" y="104"/>
                    <a:pt x="34" y="104"/>
                    <a:pt x="34" y="104"/>
                  </a:cubicBezTo>
                  <a:cubicBezTo>
                    <a:pt x="33" y="105"/>
                    <a:pt x="33" y="105"/>
                    <a:pt x="33" y="105"/>
                  </a:cubicBezTo>
                  <a:cubicBezTo>
                    <a:pt x="33" y="106"/>
                    <a:pt x="33" y="106"/>
                    <a:pt x="33" y="106"/>
                  </a:cubicBezTo>
                  <a:cubicBezTo>
                    <a:pt x="31" y="107"/>
                    <a:pt x="31" y="107"/>
                    <a:pt x="31" y="107"/>
                  </a:cubicBezTo>
                  <a:cubicBezTo>
                    <a:pt x="30" y="107"/>
                    <a:pt x="30" y="107"/>
                    <a:pt x="30" y="107"/>
                  </a:cubicBezTo>
                  <a:cubicBezTo>
                    <a:pt x="30" y="108"/>
                    <a:pt x="30" y="108"/>
                    <a:pt x="30" y="108"/>
                  </a:cubicBezTo>
                  <a:cubicBezTo>
                    <a:pt x="30" y="108"/>
                    <a:pt x="30" y="108"/>
                    <a:pt x="30" y="108"/>
                  </a:cubicBezTo>
                  <a:cubicBezTo>
                    <a:pt x="30" y="110"/>
                    <a:pt x="30" y="110"/>
                    <a:pt x="30" y="110"/>
                  </a:cubicBezTo>
                  <a:cubicBezTo>
                    <a:pt x="31" y="111"/>
                    <a:pt x="31" y="111"/>
                    <a:pt x="31" y="111"/>
                  </a:cubicBezTo>
                  <a:cubicBezTo>
                    <a:pt x="31" y="111"/>
                    <a:pt x="31" y="111"/>
                    <a:pt x="31" y="111"/>
                  </a:cubicBezTo>
                  <a:cubicBezTo>
                    <a:pt x="31" y="112"/>
                    <a:pt x="31" y="112"/>
                    <a:pt x="31" y="112"/>
                  </a:cubicBezTo>
                  <a:cubicBezTo>
                    <a:pt x="31" y="112"/>
                    <a:pt x="31" y="112"/>
                    <a:pt x="31" y="112"/>
                  </a:cubicBezTo>
                  <a:cubicBezTo>
                    <a:pt x="31" y="113"/>
                    <a:pt x="31" y="113"/>
                    <a:pt x="31" y="113"/>
                  </a:cubicBezTo>
                  <a:cubicBezTo>
                    <a:pt x="31" y="113"/>
                    <a:pt x="31" y="113"/>
                    <a:pt x="31" y="113"/>
                  </a:cubicBezTo>
                  <a:cubicBezTo>
                    <a:pt x="31" y="113"/>
                    <a:pt x="31" y="113"/>
                    <a:pt x="31" y="113"/>
                  </a:cubicBezTo>
                  <a:cubicBezTo>
                    <a:pt x="31" y="113"/>
                    <a:pt x="31" y="113"/>
                    <a:pt x="31" y="113"/>
                  </a:cubicBezTo>
                  <a:cubicBezTo>
                    <a:pt x="32" y="113"/>
                    <a:pt x="32" y="113"/>
                    <a:pt x="32" y="113"/>
                  </a:cubicBezTo>
                  <a:cubicBezTo>
                    <a:pt x="32" y="113"/>
                    <a:pt x="32" y="113"/>
                    <a:pt x="32" y="113"/>
                  </a:cubicBezTo>
                  <a:cubicBezTo>
                    <a:pt x="33" y="114"/>
                    <a:pt x="33" y="114"/>
                    <a:pt x="33" y="114"/>
                  </a:cubicBezTo>
                  <a:cubicBezTo>
                    <a:pt x="33" y="114"/>
                    <a:pt x="33" y="114"/>
                    <a:pt x="33" y="114"/>
                  </a:cubicBezTo>
                  <a:cubicBezTo>
                    <a:pt x="33" y="116"/>
                    <a:pt x="33" y="116"/>
                    <a:pt x="33" y="116"/>
                  </a:cubicBezTo>
                  <a:cubicBezTo>
                    <a:pt x="33" y="116"/>
                    <a:pt x="33" y="116"/>
                    <a:pt x="33" y="116"/>
                  </a:cubicBezTo>
                  <a:cubicBezTo>
                    <a:pt x="32" y="117"/>
                    <a:pt x="32" y="117"/>
                    <a:pt x="32" y="117"/>
                  </a:cubicBezTo>
                  <a:cubicBezTo>
                    <a:pt x="32" y="117"/>
                    <a:pt x="32" y="117"/>
                    <a:pt x="32" y="117"/>
                  </a:cubicBezTo>
                  <a:cubicBezTo>
                    <a:pt x="32" y="118"/>
                    <a:pt x="32" y="118"/>
                    <a:pt x="32" y="118"/>
                  </a:cubicBezTo>
                  <a:cubicBezTo>
                    <a:pt x="32" y="119"/>
                    <a:pt x="32" y="119"/>
                    <a:pt x="32" y="119"/>
                  </a:cubicBezTo>
                  <a:cubicBezTo>
                    <a:pt x="32" y="120"/>
                    <a:pt x="32" y="120"/>
                    <a:pt x="32" y="120"/>
                  </a:cubicBezTo>
                  <a:cubicBezTo>
                    <a:pt x="32" y="120"/>
                    <a:pt x="32" y="120"/>
                    <a:pt x="32" y="120"/>
                  </a:cubicBezTo>
                  <a:cubicBezTo>
                    <a:pt x="32" y="120"/>
                    <a:pt x="32" y="120"/>
                    <a:pt x="32" y="120"/>
                  </a:cubicBezTo>
                  <a:cubicBezTo>
                    <a:pt x="32" y="121"/>
                    <a:pt x="32" y="121"/>
                    <a:pt x="32" y="121"/>
                  </a:cubicBezTo>
                  <a:cubicBezTo>
                    <a:pt x="32" y="121"/>
                    <a:pt x="32" y="121"/>
                    <a:pt x="32" y="121"/>
                  </a:cubicBezTo>
                  <a:cubicBezTo>
                    <a:pt x="33" y="121"/>
                    <a:pt x="33" y="121"/>
                    <a:pt x="33" y="121"/>
                  </a:cubicBezTo>
                  <a:cubicBezTo>
                    <a:pt x="33" y="121"/>
                    <a:pt x="33" y="121"/>
                    <a:pt x="33" y="121"/>
                  </a:cubicBezTo>
                  <a:cubicBezTo>
                    <a:pt x="33" y="121"/>
                    <a:pt x="33" y="121"/>
                    <a:pt x="33" y="121"/>
                  </a:cubicBezTo>
                  <a:cubicBezTo>
                    <a:pt x="33" y="122"/>
                    <a:pt x="33" y="122"/>
                    <a:pt x="33" y="122"/>
                  </a:cubicBezTo>
                  <a:cubicBezTo>
                    <a:pt x="33" y="123"/>
                    <a:pt x="33" y="123"/>
                    <a:pt x="33" y="123"/>
                  </a:cubicBezTo>
                  <a:cubicBezTo>
                    <a:pt x="33" y="123"/>
                    <a:pt x="33" y="123"/>
                    <a:pt x="33" y="123"/>
                  </a:cubicBezTo>
                  <a:cubicBezTo>
                    <a:pt x="33" y="125"/>
                    <a:pt x="33" y="125"/>
                    <a:pt x="33" y="125"/>
                  </a:cubicBezTo>
                  <a:cubicBezTo>
                    <a:pt x="34" y="126"/>
                    <a:pt x="34" y="126"/>
                    <a:pt x="34" y="126"/>
                  </a:cubicBezTo>
                  <a:cubicBezTo>
                    <a:pt x="35" y="127"/>
                    <a:pt x="35" y="127"/>
                    <a:pt x="35" y="127"/>
                  </a:cubicBezTo>
                  <a:cubicBezTo>
                    <a:pt x="35" y="127"/>
                    <a:pt x="35" y="127"/>
                    <a:pt x="35" y="127"/>
                  </a:cubicBezTo>
                  <a:cubicBezTo>
                    <a:pt x="35" y="127"/>
                    <a:pt x="35" y="127"/>
                    <a:pt x="35" y="127"/>
                  </a:cubicBezTo>
                  <a:cubicBezTo>
                    <a:pt x="36" y="127"/>
                    <a:pt x="36" y="127"/>
                    <a:pt x="36" y="127"/>
                  </a:cubicBezTo>
                  <a:cubicBezTo>
                    <a:pt x="36" y="127"/>
                    <a:pt x="36" y="127"/>
                    <a:pt x="36" y="127"/>
                  </a:cubicBezTo>
                  <a:cubicBezTo>
                    <a:pt x="37" y="126"/>
                    <a:pt x="37" y="126"/>
                    <a:pt x="37" y="126"/>
                  </a:cubicBezTo>
                  <a:cubicBezTo>
                    <a:pt x="38" y="125"/>
                    <a:pt x="38" y="125"/>
                    <a:pt x="38" y="125"/>
                  </a:cubicBezTo>
                  <a:cubicBezTo>
                    <a:pt x="39" y="125"/>
                    <a:pt x="39" y="125"/>
                    <a:pt x="39" y="125"/>
                  </a:cubicBezTo>
                  <a:cubicBezTo>
                    <a:pt x="41" y="125"/>
                    <a:pt x="41" y="125"/>
                    <a:pt x="41" y="125"/>
                  </a:cubicBezTo>
                  <a:cubicBezTo>
                    <a:pt x="41" y="125"/>
                    <a:pt x="41" y="125"/>
                    <a:pt x="41" y="126"/>
                  </a:cubicBezTo>
                  <a:cubicBezTo>
                    <a:pt x="41" y="126"/>
                    <a:pt x="42" y="126"/>
                    <a:pt x="42" y="126"/>
                  </a:cubicBezTo>
                  <a:cubicBezTo>
                    <a:pt x="42" y="126"/>
                    <a:pt x="42" y="126"/>
                    <a:pt x="42" y="126"/>
                  </a:cubicBezTo>
                  <a:cubicBezTo>
                    <a:pt x="43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3" y="126"/>
                  </a:cubicBezTo>
                  <a:cubicBezTo>
                    <a:pt x="44" y="126"/>
                    <a:pt x="44" y="126"/>
                    <a:pt x="44" y="126"/>
                  </a:cubicBezTo>
                  <a:cubicBezTo>
                    <a:pt x="44" y="126"/>
                    <a:pt x="44" y="126"/>
                    <a:pt x="44" y="126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5" name="Freeform 64"/>
            <p:cNvSpPr>
              <a:spLocks/>
            </p:cNvSpPr>
            <p:nvPr userDrawn="1"/>
          </p:nvSpPr>
          <p:spPr bwMode="auto">
            <a:xfrm>
              <a:off x="1492250" y="11556686"/>
              <a:ext cx="336550" cy="441325"/>
            </a:xfrm>
            <a:custGeom>
              <a:avLst/>
              <a:gdLst>
                <a:gd name="T0" fmla="*/ 6 w 87"/>
                <a:gd name="T1" fmla="*/ 24 h 114"/>
                <a:gd name="T2" fmla="*/ 6 w 87"/>
                <a:gd name="T3" fmla="*/ 25 h 114"/>
                <a:gd name="T4" fmla="*/ 6 w 87"/>
                <a:gd name="T5" fmla="*/ 30 h 114"/>
                <a:gd name="T6" fmla="*/ 6 w 87"/>
                <a:gd name="T7" fmla="*/ 35 h 114"/>
                <a:gd name="T8" fmla="*/ 11 w 87"/>
                <a:gd name="T9" fmla="*/ 37 h 114"/>
                <a:gd name="T10" fmla="*/ 19 w 87"/>
                <a:gd name="T11" fmla="*/ 42 h 114"/>
                <a:gd name="T12" fmla="*/ 23 w 87"/>
                <a:gd name="T13" fmla="*/ 54 h 114"/>
                <a:gd name="T14" fmla="*/ 22 w 87"/>
                <a:gd name="T15" fmla="*/ 55 h 114"/>
                <a:gd name="T16" fmla="*/ 9 w 87"/>
                <a:gd name="T17" fmla="*/ 77 h 114"/>
                <a:gd name="T18" fmla="*/ 22 w 87"/>
                <a:gd name="T19" fmla="*/ 95 h 114"/>
                <a:gd name="T20" fmla="*/ 22 w 87"/>
                <a:gd name="T21" fmla="*/ 96 h 114"/>
                <a:gd name="T22" fmla="*/ 17 w 87"/>
                <a:gd name="T23" fmla="*/ 108 h 114"/>
                <a:gd name="T24" fmla="*/ 16 w 87"/>
                <a:gd name="T25" fmla="*/ 111 h 114"/>
                <a:gd name="T26" fmla="*/ 21 w 87"/>
                <a:gd name="T27" fmla="*/ 114 h 114"/>
                <a:gd name="T28" fmla="*/ 22 w 87"/>
                <a:gd name="T29" fmla="*/ 110 h 114"/>
                <a:gd name="T30" fmla="*/ 28 w 87"/>
                <a:gd name="T31" fmla="*/ 103 h 114"/>
                <a:gd name="T32" fmla="*/ 28 w 87"/>
                <a:gd name="T33" fmla="*/ 103 h 114"/>
                <a:gd name="T34" fmla="*/ 38 w 87"/>
                <a:gd name="T35" fmla="*/ 108 h 114"/>
                <a:gd name="T36" fmla="*/ 55 w 87"/>
                <a:gd name="T37" fmla="*/ 114 h 114"/>
                <a:gd name="T38" fmla="*/ 59 w 87"/>
                <a:gd name="T39" fmla="*/ 112 h 114"/>
                <a:gd name="T40" fmla="*/ 66 w 87"/>
                <a:gd name="T41" fmla="*/ 109 h 114"/>
                <a:gd name="T42" fmla="*/ 74 w 87"/>
                <a:gd name="T43" fmla="*/ 113 h 114"/>
                <a:gd name="T44" fmla="*/ 75 w 87"/>
                <a:gd name="T45" fmla="*/ 106 h 114"/>
                <a:gd name="T46" fmla="*/ 75 w 87"/>
                <a:gd name="T47" fmla="*/ 97 h 114"/>
                <a:gd name="T48" fmla="*/ 75 w 87"/>
                <a:gd name="T49" fmla="*/ 97 h 114"/>
                <a:gd name="T50" fmla="*/ 69 w 87"/>
                <a:gd name="T51" fmla="*/ 99 h 114"/>
                <a:gd name="T52" fmla="*/ 64 w 87"/>
                <a:gd name="T53" fmla="*/ 97 h 114"/>
                <a:gd name="T54" fmla="*/ 64 w 87"/>
                <a:gd name="T55" fmla="*/ 96 h 114"/>
                <a:gd name="T56" fmla="*/ 61 w 87"/>
                <a:gd name="T57" fmla="*/ 77 h 114"/>
                <a:gd name="T58" fmla="*/ 65 w 87"/>
                <a:gd name="T59" fmla="*/ 72 h 114"/>
                <a:gd name="T60" fmla="*/ 67 w 87"/>
                <a:gd name="T61" fmla="*/ 69 h 114"/>
                <a:gd name="T62" fmla="*/ 67 w 87"/>
                <a:gd name="T63" fmla="*/ 65 h 114"/>
                <a:gd name="T64" fmla="*/ 70 w 87"/>
                <a:gd name="T65" fmla="*/ 56 h 114"/>
                <a:gd name="T66" fmla="*/ 80 w 87"/>
                <a:gd name="T67" fmla="*/ 50 h 114"/>
                <a:gd name="T68" fmla="*/ 85 w 87"/>
                <a:gd name="T69" fmla="*/ 47 h 114"/>
                <a:gd name="T70" fmla="*/ 86 w 87"/>
                <a:gd name="T71" fmla="*/ 44 h 114"/>
                <a:gd name="T72" fmla="*/ 86 w 87"/>
                <a:gd name="T73" fmla="*/ 39 h 114"/>
                <a:gd name="T74" fmla="*/ 87 w 87"/>
                <a:gd name="T75" fmla="*/ 33 h 114"/>
                <a:gd name="T76" fmla="*/ 86 w 87"/>
                <a:gd name="T77" fmla="*/ 33 h 114"/>
                <a:gd name="T78" fmla="*/ 84 w 87"/>
                <a:gd name="T79" fmla="*/ 34 h 114"/>
                <a:gd name="T80" fmla="*/ 80 w 87"/>
                <a:gd name="T81" fmla="*/ 35 h 114"/>
                <a:gd name="T82" fmla="*/ 76 w 87"/>
                <a:gd name="T83" fmla="*/ 34 h 114"/>
                <a:gd name="T84" fmla="*/ 74 w 87"/>
                <a:gd name="T85" fmla="*/ 32 h 114"/>
                <a:gd name="T86" fmla="*/ 70 w 87"/>
                <a:gd name="T87" fmla="*/ 29 h 114"/>
                <a:gd name="T88" fmla="*/ 56 w 87"/>
                <a:gd name="T89" fmla="*/ 23 h 114"/>
                <a:gd name="T90" fmla="*/ 55 w 87"/>
                <a:gd name="T91" fmla="*/ 22 h 114"/>
                <a:gd name="T92" fmla="*/ 54 w 87"/>
                <a:gd name="T93" fmla="*/ 22 h 114"/>
                <a:gd name="T94" fmla="*/ 52 w 87"/>
                <a:gd name="T95" fmla="*/ 22 h 114"/>
                <a:gd name="T96" fmla="*/ 40 w 87"/>
                <a:gd name="T97" fmla="*/ 18 h 114"/>
                <a:gd name="T98" fmla="*/ 39 w 87"/>
                <a:gd name="T99" fmla="*/ 5 h 114"/>
                <a:gd name="T100" fmla="*/ 41 w 87"/>
                <a:gd name="T101" fmla="*/ 1 h 114"/>
                <a:gd name="T102" fmla="*/ 40 w 87"/>
                <a:gd name="T103" fmla="*/ 0 h 114"/>
                <a:gd name="T104" fmla="*/ 39 w 87"/>
                <a:gd name="T105" fmla="*/ 1 h 114"/>
                <a:gd name="T106" fmla="*/ 27 w 87"/>
                <a:gd name="T107" fmla="*/ 6 h 114"/>
                <a:gd name="T108" fmla="*/ 27 w 87"/>
                <a:gd name="T109" fmla="*/ 6 h 114"/>
                <a:gd name="T110" fmla="*/ 20 w 87"/>
                <a:gd name="T111" fmla="*/ 3 h 114"/>
                <a:gd name="T112" fmla="*/ 8 w 87"/>
                <a:gd name="T113" fmla="*/ 15 h 114"/>
                <a:gd name="T114" fmla="*/ 0 w 87"/>
                <a:gd name="T115" fmla="*/ 20 h 114"/>
                <a:gd name="T116" fmla="*/ 6 w 87"/>
                <a:gd name="T117" fmla="*/ 2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87" h="114">
                  <a:moveTo>
                    <a:pt x="6" y="24"/>
                  </a:moveTo>
                  <a:cubicBezTo>
                    <a:pt x="6" y="25"/>
                    <a:pt x="6" y="25"/>
                    <a:pt x="6" y="25"/>
                  </a:cubicBezTo>
                  <a:cubicBezTo>
                    <a:pt x="6" y="27"/>
                    <a:pt x="6" y="29"/>
                    <a:pt x="6" y="30"/>
                  </a:cubicBezTo>
                  <a:cubicBezTo>
                    <a:pt x="6" y="32"/>
                    <a:pt x="6" y="34"/>
                    <a:pt x="6" y="35"/>
                  </a:cubicBezTo>
                  <a:cubicBezTo>
                    <a:pt x="7" y="36"/>
                    <a:pt x="9" y="37"/>
                    <a:pt x="11" y="37"/>
                  </a:cubicBezTo>
                  <a:cubicBezTo>
                    <a:pt x="14" y="38"/>
                    <a:pt x="17" y="39"/>
                    <a:pt x="19" y="42"/>
                  </a:cubicBezTo>
                  <a:cubicBezTo>
                    <a:pt x="22" y="45"/>
                    <a:pt x="24" y="50"/>
                    <a:pt x="23" y="54"/>
                  </a:cubicBezTo>
                  <a:cubicBezTo>
                    <a:pt x="23" y="54"/>
                    <a:pt x="23" y="55"/>
                    <a:pt x="22" y="55"/>
                  </a:cubicBezTo>
                  <a:cubicBezTo>
                    <a:pt x="18" y="62"/>
                    <a:pt x="12" y="70"/>
                    <a:pt x="9" y="77"/>
                  </a:cubicBezTo>
                  <a:cubicBezTo>
                    <a:pt x="15" y="82"/>
                    <a:pt x="19" y="89"/>
                    <a:pt x="22" y="95"/>
                  </a:cubicBezTo>
                  <a:cubicBezTo>
                    <a:pt x="22" y="95"/>
                    <a:pt x="22" y="96"/>
                    <a:pt x="22" y="96"/>
                  </a:cubicBezTo>
                  <a:cubicBezTo>
                    <a:pt x="23" y="101"/>
                    <a:pt x="20" y="104"/>
                    <a:pt x="17" y="108"/>
                  </a:cubicBezTo>
                  <a:cubicBezTo>
                    <a:pt x="17" y="109"/>
                    <a:pt x="16" y="110"/>
                    <a:pt x="16" y="111"/>
                  </a:cubicBezTo>
                  <a:cubicBezTo>
                    <a:pt x="17" y="112"/>
                    <a:pt x="19" y="113"/>
                    <a:pt x="21" y="114"/>
                  </a:cubicBezTo>
                  <a:cubicBezTo>
                    <a:pt x="21" y="113"/>
                    <a:pt x="22" y="111"/>
                    <a:pt x="22" y="110"/>
                  </a:cubicBezTo>
                  <a:cubicBezTo>
                    <a:pt x="23" y="107"/>
                    <a:pt x="24" y="104"/>
                    <a:pt x="28" y="103"/>
                  </a:cubicBezTo>
                  <a:cubicBezTo>
                    <a:pt x="28" y="103"/>
                    <a:pt x="28" y="103"/>
                    <a:pt x="28" y="103"/>
                  </a:cubicBezTo>
                  <a:cubicBezTo>
                    <a:pt x="33" y="104"/>
                    <a:pt x="36" y="106"/>
                    <a:pt x="38" y="108"/>
                  </a:cubicBezTo>
                  <a:cubicBezTo>
                    <a:pt x="41" y="110"/>
                    <a:pt x="45" y="113"/>
                    <a:pt x="55" y="114"/>
                  </a:cubicBezTo>
                  <a:cubicBezTo>
                    <a:pt x="57" y="114"/>
                    <a:pt x="58" y="113"/>
                    <a:pt x="59" y="112"/>
                  </a:cubicBezTo>
                  <a:cubicBezTo>
                    <a:pt x="60" y="110"/>
                    <a:pt x="62" y="109"/>
                    <a:pt x="66" y="109"/>
                  </a:cubicBezTo>
                  <a:cubicBezTo>
                    <a:pt x="68" y="110"/>
                    <a:pt x="71" y="111"/>
                    <a:pt x="74" y="113"/>
                  </a:cubicBezTo>
                  <a:cubicBezTo>
                    <a:pt x="75" y="110"/>
                    <a:pt x="76" y="108"/>
                    <a:pt x="75" y="106"/>
                  </a:cubicBezTo>
                  <a:cubicBezTo>
                    <a:pt x="74" y="102"/>
                    <a:pt x="75" y="99"/>
                    <a:pt x="75" y="97"/>
                  </a:cubicBezTo>
                  <a:cubicBezTo>
                    <a:pt x="75" y="97"/>
                    <a:pt x="75" y="97"/>
                    <a:pt x="75" y="97"/>
                  </a:cubicBezTo>
                  <a:cubicBezTo>
                    <a:pt x="73" y="98"/>
                    <a:pt x="72" y="99"/>
                    <a:pt x="69" y="99"/>
                  </a:cubicBezTo>
                  <a:cubicBezTo>
                    <a:pt x="68" y="99"/>
                    <a:pt x="66" y="98"/>
                    <a:pt x="64" y="97"/>
                  </a:cubicBezTo>
                  <a:cubicBezTo>
                    <a:pt x="64" y="97"/>
                    <a:pt x="64" y="97"/>
                    <a:pt x="64" y="96"/>
                  </a:cubicBezTo>
                  <a:cubicBezTo>
                    <a:pt x="60" y="91"/>
                    <a:pt x="61" y="83"/>
                    <a:pt x="61" y="77"/>
                  </a:cubicBezTo>
                  <a:cubicBezTo>
                    <a:pt x="62" y="75"/>
                    <a:pt x="63" y="73"/>
                    <a:pt x="65" y="72"/>
                  </a:cubicBezTo>
                  <a:cubicBezTo>
                    <a:pt x="66" y="71"/>
                    <a:pt x="66" y="70"/>
                    <a:pt x="67" y="69"/>
                  </a:cubicBezTo>
                  <a:cubicBezTo>
                    <a:pt x="67" y="68"/>
                    <a:pt x="67" y="66"/>
                    <a:pt x="67" y="65"/>
                  </a:cubicBezTo>
                  <a:cubicBezTo>
                    <a:pt x="67" y="62"/>
                    <a:pt x="68" y="59"/>
                    <a:pt x="70" y="56"/>
                  </a:cubicBezTo>
                  <a:cubicBezTo>
                    <a:pt x="73" y="53"/>
                    <a:pt x="76" y="51"/>
                    <a:pt x="80" y="50"/>
                  </a:cubicBezTo>
                  <a:cubicBezTo>
                    <a:pt x="82" y="49"/>
                    <a:pt x="84" y="48"/>
                    <a:pt x="85" y="47"/>
                  </a:cubicBezTo>
                  <a:cubicBezTo>
                    <a:pt x="86" y="46"/>
                    <a:pt x="86" y="45"/>
                    <a:pt x="86" y="44"/>
                  </a:cubicBezTo>
                  <a:cubicBezTo>
                    <a:pt x="86" y="43"/>
                    <a:pt x="86" y="42"/>
                    <a:pt x="86" y="39"/>
                  </a:cubicBezTo>
                  <a:cubicBezTo>
                    <a:pt x="87" y="38"/>
                    <a:pt x="87" y="34"/>
                    <a:pt x="87" y="33"/>
                  </a:cubicBezTo>
                  <a:cubicBezTo>
                    <a:pt x="86" y="33"/>
                    <a:pt x="86" y="33"/>
                    <a:pt x="86" y="33"/>
                  </a:cubicBezTo>
                  <a:cubicBezTo>
                    <a:pt x="86" y="33"/>
                    <a:pt x="85" y="33"/>
                    <a:pt x="84" y="34"/>
                  </a:cubicBezTo>
                  <a:cubicBezTo>
                    <a:pt x="83" y="34"/>
                    <a:pt x="81" y="35"/>
                    <a:pt x="80" y="35"/>
                  </a:cubicBezTo>
                  <a:cubicBezTo>
                    <a:pt x="78" y="35"/>
                    <a:pt x="77" y="35"/>
                    <a:pt x="76" y="34"/>
                  </a:cubicBezTo>
                  <a:cubicBezTo>
                    <a:pt x="75" y="34"/>
                    <a:pt x="75" y="33"/>
                    <a:pt x="74" y="32"/>
                  </a:cubicBezTo>
                  <a:cubicBezTo>
                    <a:pt x="73" y="30"/>
                    <a:pt x="71" y="29"/>
                    <a:pt x="70" y="29"/>
                  </a:cubicBezTo>
                  <a:cubicBezTo>
                    <a:pt x="62" y="28"/>
                    <a:pt x="58" y="25"/>
                    <a:pt x="56" y="23"/>
                  </a:cubicBezTo>
                  <a:cubicBezTo>
                    <a:pt x="56" y="23"/>
                    <a:pt x="55" y="22"/>
                    <a:pt x="55" y="22"/>
                  </a:cubicBezTo>
                  <a:cubicBezTo>
                    <a:pt x="54" y="22"/>
                    <a:pt x="54" y="22"/>
                    <a:pt x="54" y="22"/>
                  </a:cubicBezTo>
                  <a:cubicBezTo>
                    <a:pt x="52" y="22"/>
                    <a:pt x="52" y="22"/>
                    <a:pt x="52" y="22"/>
                  </a:cubicBezTo>
                  <a:cubicBezTo>
                    <a:pt x="49" y="22"/>
                    <a:pt x="44" y="22"/>
                    <a:pt x="40" y="18"/>
                  </a:cubicBezTo>
                  <a:cubicBezTo>
                    <a:pt x="36" y="13"/>
                    <a:pt x="38" y="8"/>
                    <a:pt x="39" y="5"/>
                  </a:cubicBezTo>
                  <a:cubicBezTo>
                    <a:pt x="40" y="4"/>
                    <a:pt x="41" y="1"/>
                    <a:pt x="41" y="1"/>
                  </a:cubicBezTo>
                  <a:cubicBezTo>
                    <a:pt x="41" y="1"/>
                    <a:pt x="40" y="1"/>
                    <a:pt x="40" y="0"/>
                  </a:cubicBezTo>
                  <a:cubicBezTo>
                    <a:pt x="40" y="0"/>
                    <a:pt x="39" y="1"/>
                    <a:pt x="39" y="1"/>
                  </a:cubicBezTo>
                  <a:cubicBezTo>
                    <a:pt x="37" y="3"/>
                    <a:pt x="34" y="5"/>
                    <a:pt x="27" y="6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5" y="6"/>
                    <a:pt x="22" y="5"/>
                    <a:pt x="20" y="3"/>
                  </a:cubicBezTo>
                  <a:cubicBezTo>
                    <a:pt x="19" y="8"/>
                    <a:pt x="17" y="13"/>
                    <a:pt x="8" y="15"/>
                  </a:cubicBezTo>
                  <a:cubicBezTo>
                    <a:pt x="2" y="15"/>
                    <a:pt x="0" y="18"/>
                    <a:pt x="0" y="20"/>
                  </a:cubicBezTo>
                  <a:cubicBezTo>
                    <a:pt x="2" y="21"/>
                    <a:pt x="5" y="22"/>
                    <a:pt x="6" y="24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6" name="Freeform 65"/>
            <p:cNvSpPr>
              <a:spLocks/>
            </p:cNvSpPr>
            <p:nvPr userDrawn="1"/>
          </p:nvSpPr>
          <p:spPr bwMode="auto">
            <a:xfrm>
              <a:off x="5568950" y="9658036"/>
              <a:ext cx="30163" cy="46038"/>
            </a:xfrm>
            <a:custGeom>
              <a:avLst/>
              <a:gdLst>
                <a:gd name="T0" fmla="*/ 1 w 8"/>
                <a:gd name="T1" fmla="*/ 7 h 12"/>
                <a:gd name="T2" fmla="*/ 2 w 8"/>
                <a:gd name="T3" fmla="*/ 8 h 12"/>
                <a:gd name="T4" fmla="*/ 2 w 8"/>
                <a:gd name="T5" fmla="*/ 9 h 12"/>
                <a:gd name="T6" fmla="*/ 3 w 8"/>
                <a:gd name="T7" fmla="*/ 10 h 12"/>
                <a:gd name="T8" fmla="*/ 4 w 8"/>
                <a:gd name="T9" fmla="*/ 10 h 12"/>
                <a:gd name="T10" fmla="*/ 5 w 8"/>
                <a:gd name="T11" fmla="*/ 11 h 12"/>
                <a:gd name="T12" fmla="*/ 6 w 8"/>
                <a:gd name="T13" fmla="*/ 12 h 12"/>
                <a:gd name="T14" fmla="*/ 6 w 8"/>
                <a:gd name="T15" fmla="*/ 12 h 12"/>
                <a:gd name="T16" fmla="*/ 7 w 8"/>
                <a:gd name="T17" fmla="*/ 11 h 12"/>
                <a:gd name="T18" fmla="*/ 8 w 8"/>
                <a:gd name="T19" fmla="*/ 8 h 12"/>
                <a:gd name="T20" fmla="*/ 8 w 8"/>
                <a:gd name="T21" fmla="*/ 3 h 12"/>
                <a:gd name="T22" fmla="*/ 7 w 8"/>
                <a:gd name="T23" fmla="*/ 3 h 12"/>
                <a:gd name="T24" fmla="*/ 5 w 8"/>
                <a:gd name="T25" fmla="*/ 1 h 12"/>
                <a:gd name="T26" fmla="*/ 3 w 8"/>
                <a:gd name="T27" fmla="*/ 0 h 12"/>
                <a:gd name="T28" fmla="*/ 2 w 8"/>
                <a:gd name="T29" fmla="*/ 0 h 12"/>
                <a:gd name="T30" fmla="*/ 2 w 8"/>
                <a:gd name="T31" fmla="*/ 0 h 12"/>
                <a:gd name="T32" fmla="*/ 1 w 8"/>
                <a:gd name="T33" fmla="*/ 1 h 12"/>
                <a:gd name="T34" fmla="*/ 0 w 8"/>
                <a:gd name="T35" fmla="*/ 1 h 12"/>
                <a:gd name="T36" fmla="*/ 0 w 8"/>
                <a:gd name="T37" fmla="*/ 2 h 12"/>
                <a:gd name="T38" fmla="*/ 0 w 8"/>
                <a:gd name="T39" fmla="*/ 3 h 12"/>
                <a:gd name="T40" fmla="*/ 0 w 8"/>
                <a:gd name="T41" fmla="*/ 5 h 12"/>
                <a:gd name="T42" fmla="*/ 0 w 8"/>
                <a:gd name="T43" fmla="*/ 5 h 12"/>
                <a:gd name="T44" fmla="*/ 0 w 8"/>
                <a:gd name="T45" fmla="*/ 6 h 12"/>
                <a:gd name="T46" fmla="*/ 1 w 8"/>
                <a:gd name="T47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8" h="12">
                  <a:moveTo>
                    <a:pt x="1" y="7"/>
                  </a:moveTo>
                  <a:cubicBezTo>
                    <a:pt x="1" y="8"/>
                    <a:pt x="1" y="8"/>
                    <a:pt x="2" y="8"/>
                  </a:cubicBezTo>
                  <a:cubicBezTo>
                    <a:pt x="2" y="8"/>
                    <a:pt x="2" y="9"/>
                    <a:pt x="2" y="9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4" y="10"/>
                  </a:cubicBezTo>
                  <a:cubicBezTo>
                    <a:pt x="4" y="10"/>
                    <a:pt x="5" y="11"/>
                    <a:pt x="5" y="11"/>
                  </a:cubicBezTo>
                  <a:cubicBezTo>
                    <a:pt x="5" y="11"/>
                    <a:pt x="6" y="12"/>
                    <a:pt x="6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1"/>
                    <a:pt x="7" y="11"/>
                    <a:pt x="7" y="11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8" y="6"/>
                    <a:pt x="8" y="5"/>
                    <a:pt x="8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2"/>
                    <a:pt x="6" y="1"/>
                    <a:pt x="5" y="1"/>
                  </a:cubicBezTo>
                  <a:cubicBezTo>
                    <a:pt x="4" y="0"/>
                    <a:pt x="4" y="0"/>
                    <a:pt x="3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0" y="2"/>
                    <a:pt x="0" y="2"/>
                    <a:pt x="0" y="3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1" y="7"/>
                    <a:pt x="1" y="7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7" name="Freeform 66"/>
            <p:cNvSpPr>
              <a:spLocks/>
            </p:cNvSpPr>
            <p:nvPr userDrawn="1"/>
          </p:nvSpPr>
          <p:spPr bwMode="auto">
            <a:xfrm>
              <a:off x="1082675" y="11951974"/>
              <a:ext cx="7938" cy="0"/>
            </a:xfrm>
            <a:custGeom>
              <a:avLst/>
              <a:gdLst>
                <a:gd name="T0" fmla="*/ 0 w 5"/>
                <a:gd name="T1" fmla="*/ 5 w 5"/>
                <a:gd name="T2" fmla="*/ 2 w 5"/>
                <a:gd name="T3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5" y="0"/>
                  </a:ln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8" name="Freeform 67"/>
            <p:cNvSpPr>
              <a:spLocks noEditPoints="1"/>
            </p:cNvSpPr>
            <p:nvPr userDrawn="1"/>
          </p:nvSpPr>
          <p:spPr bwMode="auto">
            <a:xfrm>
              <a:off x="835025" y="11189974"/>
              <a:ext cx="1863725" cy="1133475"/>
            </a:xfrm>
            <a:custGeom>
              <a:avLst/>
              <a:gdLst>
                <a:gd name="T0" fmla="*/ 34 w 482"/>
                <a:gd name="T1" fmla="*/ 173 h 293"/>
                <a:gd name="T2" fmla="*/ 37 w 482"/>
                <a:gd name="T3" fmla="*/ 178 h 293"/>
                <a:gd name="T4" fmla="*/ 51 w 482"/>
                <a:gd name="T5" fmla="*/ 181 h 293"/>
                <a:gd name="T6" fmla="*/ 69 w 482"/>
                <a:gd name="T7" fmla="*/ 197 h 293"/>
                <a:gd name="T8" fmla="*/ 81 w 482"/>
                <a:gd name="T9" fmla="*/ 244 h 293"/>
                <a:gd name="T10" fmla="*/ 128 w 482"/>
                <a:gd name="T11" fmla="*/ 224 h 293"/>
                <a:gd name="T12" fmla="*/ 169 w 482"/>
                <a:gd name="T13" fmla="*/ 232 h 293"/>
                <a:gd name="T14" fmla="*/ 179 w 482"/>
                <a:gd name="T15" fmla="*/ 251 h 293"/>
                <a:gd name="T16" fmla="*/ 186 w 482"/>
                <a:gd name="T17" fmla="*/ 264 h 293"/>
                <a:gd name="T18" fmla="*/ 200 w 482"/>
                <a:gd name="T19" fmla="*/ 279 h 293"/>
                <a:gd name="T20" fmla="*/ 231 w 482"/>
                <a:gd name="T21" fmla="*/ 287 h 293"/>
                <a:gd name="T22" fmla="*/ 241 w 482"/>
                <a:gd name="T23" fmla="*/ 286 h 293"/>
                <a:gd name="T24" fmla="*/ 253 w 482"/>
                <a:gd name="T25" fmla="*/ 276 h 293"/>
                <a:gd name="T26" fmla="*/ 261 w 482"/>
                <a:gd name="T27" fmla="*/ 258 h 293"/>
                <a:gd name="T28" fmla="*/ 274 w 482"/>
                <a:gd name="T29" fmla="*/ 244 h 293"/>
                <a:gd name="T30" fmla="*/ 312 w 482"/>
                <a:gd name="T31" fmla="*/ 238 h 293"/>
                <a:gd name="T32" fmla="*/ 340 w 482"/>
                <a:gd name="T33" fmla="*/ 219 h 293"/>
                <a:gd name="T34" fmla="*/ 370 w 482"/>
                <a:gd name="T35" fmla="*/ 210 h 293"/>
                <a:gd name="T36" fmla="*/ 403 w 482"/>
                <a:gd name="T37" fmla="*/ 217 h 293"/>
                <a:gd name="T38" fmla="*/ 431 w 482"/>
                <a:gd name="T39" fmla="*/ 236 h 293"/>
                <a:gd name="T40" fmla="*/ 465 w 482"/>
                <a:gd name="T41" fmla="*/ 228 h 293"/>
                <a:gd name="T42" fmla="*/ 475 w 482"/>
                <a:gd name="T43" fmla="*/ 219 h 293"/>
                <a:gd name="T44" fmla="*/ 464 w 482"/>
                <a:gd name="T45" fmla="*/ 206 h 293"/>
                <a:gd name="T46" fmla="*/ 403 w 482"/>
                <a:gd name="T47" fmla="*/ 139 h 293"/>
                <a:gd name="T48" fmla="*/ 376 w 482"/>
                <a:gd name="T49" fmla="*/ 129 h 293"/>
                <a:gd name="T50" fmla="*/ 351 w 482"/>
                <a:gd name="T51" fmla="*/ 110 h 293"/>
                <a:gd name="T52" fmla="*/ 327 w 482"/>
                <a:gd name="T53" fmla="*/ 87 h 293"/>
                <a:gd name="T54" fmla="*/ 301 w 482"/>
                <a:gd name="T55" fmla="*/ 62 h 293"/>
                <a:gd name="T56" fmla="*/ 284 w 482"/>
                <a:gd name="T57" fmla="*/ 53 h 293"/>
                <a:gd name="T58" fmla="*/ 264 w 482"/>
                <a:gd name="T59" fmla="*/ 41 h 293"/>
                <a:gd name="T60" fmla="*/ 255 w 482"/>
                <a:gd name="T61" fmla="*/ 25 h 293"/>
                <a:gd name="T62" fmla="*/ 239 w 482"/>
                <a:gd name="T63" fmla="*/ 23 h 293"/>
                <a:gd name="T64" fmla="*/ 208 w 482"/>
                <a:gd name="T65" fmla="*/ 19 h 293"/>
                <a:gd name="T66" fmla="*/ 170 w 482"/>
                <a:gd name="T67" fmla="*/ 8 h 293"/>
                <a:gd name="T68" fmla="*/ 151 w 482"/>
                <a:gd name="T69" fmla="*/ 28 h 293"/>
                <a:gd name="T70" fmla="*/ 118 w 482"/>
                <a:gd name="T71" fmla="*/ 26 h 293"/>
                <a:gd name="T72" fmla="*/ 86 w 482"/>
                <a:gd name="T73" fmla="*/ 50 h 293"/>
                <a:gd name="T74" fmla="*/ 68 w 482"/>
                <a:gd name="T75" fmla="*/ 91 h 293"/>
                <a:gd name="T76" fmla="*/ 67 w 482"/>
                <a:gd name="T77" fmla="*/ 107 h 293"/>
                <a:gd name="T78" fmla="*/ 48 w 482"/>
                <a:gd name="T79" fmla="*/ 110 h 293"/>
                <a:gd name="T80" fmla="*/ 18 w 482"/>
                <a:gd name="T81" fmla="*/ 102 h 293"/>
                <a:gd name="T82" fmla="*/ 185 w 482"/>
                <a:gd name="T83" fmla="*/ 90 h 293"/>
                <a:gd name="T84" fmla="*/ 213 w 482"/>
                <a:gd name="T85" fmla="*/ 90 h 293"/>
                <a:gd name="T86" fmla="*/ 226 w 482"/>
                <a:gd name="T87" fmla="*/ 111 h 293"/>
                <a:gd name="T88" fmla="*/ 250 w 482"/>
                <a:gd name="T89" fmla="*/ 124 h 293"/>
                <a:gd name="T90" fmla="*/ 262 w 482"/>
                <a:gd name="T91" fmla="*/ 137 h 293"/>
                <a:gd name="T92" fmla="*/ 245 w 482"/>
                <a:gd name="T93" fmla="*/ 155 h 293"/>
                <a:gd name="T94" fmla="*/ 237 w 482"/>
                <a:gd name="T95" fmla="*/ 173 h 293"/>
                <a:gd name="T96" fmla="*/ 251 w 482"/>
                <a:gd name="T97" fmla="*/ 194 h 293"/>
                <a:gd name="T98" fmla="*/ 243 w 482"/>
                <a:gd name="T99" fmla="*/ 215 h 293"/>
                <a:gd name="T100" fmla="*/ 199 w 482"/>
                <a:gd name="T101" fmla="*/ 204 h 293"/>
                <a:gd name="T102" fmla="*/ 180 w 482"/>
                <a:gd name="T103" fmla="*/ 209 h 293"/>
                <a:gd name="T104" fmla="*/ 174 w 482"/>
                <a:gd name="T105" fmla="*/ 176 h 293"/>
                <a:gd name="T106" fmla="*/ 172 w 482"/>
                <a:gd name="T107" fmla="*/ 133 h 293"/>
                <a:gd name="T108" fmla="*/ 164 w 482"/>
                <a:gd name="T109" fmla="*/ 118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82" h="293">
                  <a:moveTo>
                    <a:pt x="2" y="127"/>
                  </a:moveTo>
                  <a:cubicBezTo>
                    <a:pt x="3" y="131"/>
                    <a:pt x="8" y="133"/>
                    <a:pt x="12" y="134"/>
                  </a:cubicBezTo>
                  <a:cubicBezTo>
                    <a:pt x="14" y="135"/>
                    <a:pt x="17" y="136"/>
                    <a:pt x="18" y="137"/>
                  </a:cubicBezTo>
                  <a:cubicBezTo>
                    <a:pt x="27" y="145"/>
                    <a:pt x="35" y="154"/>
                    <a:pt x="40" y="167"/>
                  </a:cubicBezTo>
                  <a:cubicBezTo>
                    <a:pt x="40" y="169"/>
                    <a:pt x="38" y="171"/>
                    <a:pt x="34" y="173"/>
                  </a:cubicBezTo>
                  <a:cubicBezTo>
                    <a:pt x="31" y="175"/>
                    <a:pt x="28" y="177"/>
                    <a:pt x="28" y="180"/>
                  </a:cubicBezTo>
                  <a:cubicBezTo>
                    <a:pt x="28" y="181"/>
                    <a:pt x="28" y="182"/>
                    <a:pt x="28" y="183"/>
                  </a:cubicBezTo>
                  <a:cubicBezTo>
                    <a:pt x="28" y="183"/>
                    <a:pt x="28" y="183"/>
                    <a:pt x="29" y="182"/>
                  </a:cubicBezTo>
                  <a:cubicBezTo>
                    <a:pt x="30" y="182"/>
                    <a:pt x="31" y="181"/>
                    <a:pt x="32" y="180"/>
                  </a:cubicBezTo>
                  <a:cubicBezTo>
                    <a:pt x="33" y="179"/>
                    <a:pt x="35" y="178"/>
                    <a:pt x="37" y="178"/>
                  </a:cubicBezTo>
                  <a:cubicBezTo>
                    <a:pt x="38" y="178"/>
                    <a:pt x="39" y="179"/>
                    <a:pt x="39" y="179"/>
                  </a:cubicBezTo>
                  <a:cubicBezTo>
                    <a:pt x="40" y="180"/>
                    <a:pt x="41" y="180"/>
                    <a:pt x="41" y="181"/>
                  </a:cubicBezTo>
                  <a:cubicBezTo>
                    <a:pt x="43" y="183"/>
                    <a:pt x="45" y="184"/>
                    <a:pt x="46" y="184"/>
                  </a:cubicBezTo>
                  <a:cubicBezTo>
                    <a:pt x="46" y="184"/>
                    <a:pt x="46" y="184"/>
                    <a:pt x="46" y="184"/>
                  </a:cubicBezTo>
                  <a:cubicBezTo>
                    <a:pt x="50" y="183"/>
                    <a:pt x="50" y="182"/>
                    <a:pt x="51" y="181"/>
                  </a:cubicBezTo>
                  <a:cubicBezTo>
                    <a:pt x="51" y="180"/>
                    <a:pt x="52" y="180"/>
                    <a:pt x="53" y="180"/>
                  </a:cubicBezTo>
                  <a:cubicBezTo>
                    <a:pt x="54" y="179"/>
                    <a:pt x="55" y="180"/>
                    <a:pt x="55" y="180"/>
                  </a:cubicBezTo>
                  <a:cubicBezTo>
                    <a:pt x="57" y="182"/>
                    <a:pt x="59" y="183"/>
                    <a:pt x="61" y="185"/>
                  </a:cubicBezTo>
                  <a:cubicBezTo>
                    <a:pt x="65" y="188"/>
                    <a:pt x="70" y="192"/>
                    <a:pt x="69" y="197"/>
                  </a:cubicBezTo>
                  <a:cubicBezTo>
                    <a:pt x="69" y="197"/>
                    <a:pt x="69" y="197"/>
                    <a:pt x="69" y="197"/>
                  </a:cubicBezTo>
                  <a:cubicBezTo>
                    <a:pt x="69" y="199"/>
                    <a:pt x="69" y="200"/>
                    <a:pt x="74" y="203"/>
                  </a:cubicBezTo>
                  <a:cubicBezTo>
                    <a:pt x="80" y="205"/>
                    <a:pt x="83" y="210"/>
                    <a:pt x="83" y="216"/>
                  </a:cubicBezTo>
                  <a:cubicBezTo>
                    <a:pt x="83" y="216"/>
                    <a:pt x="83" y="216"/>
                    <a:pt x="83" y="216"/>
                  </a:cubicBezTo>
                  <a:cubicBezTo>
                    <a:pt x="83" y="218"/>
                    <a:pt x="83" y="221"/>
                    <a:pt x="82" y="223"/>
                  </a:cubicBezTo>
                  <a:cubicBezTo>
                    <a:pt x="81" y="230"/>
                    <a:pt x="80" y="237"/>
                    <a:pt x="81" y="244"/>
                  </a:cubicBezTo>
                  <a:cubicBezTo>
                    <a:pt x="83" y="247"/>
                    <a:pt x="86" y="249"/>
                    <a:pt x="89" y="249"/>
                  </a:cubicBezTo>
                  <a:cubicBezTo>
                    <a:pt x="101" y="247"/>
                    <a:pt x="105" y="240"/>
                    <a:pt x="105" y="235"/>
                  </a:cubicBezTo>
                  <a:cubicBezTo>
                    <a:pt x="105" y="234"/>
                    <a:pt x="106" y="232"/>
                    <a:pt x="108" y="232"/>
                  </a:cubicBezTo>
                  <a:cubicBezTo>
                    <a:pt x="113" y="232"/>
                    <a:pt x="117" y="229"/>
                    <a:pt x="121" y="227"/>
                  </a:cubicBezTo>
                  <a:cubicBezTo>
                    <a:pt x="124" y="226"/>
                    <a:pt x="126" y="224"/>
                    <a:pt x="128" y="224"/>
                  </a:cubicBezTo>
                  <a:cubicBezTo>
                    <a:pt x="129" y="223"/>
                    <a:pt x="131" y="224"/>
                    <a:pt x="131" y="226"/>
                  </a:cubicBezTo>
                  <a:cubicBezTo>
                    <a:pt x="133" y="230"/>
                    <a:pt x="138" y="239"/>
                    <a:pt x="143" y="240"/>
                  </a:cubicBezTo>
                  <a:cubicBezTo>
                    <a:pt x="145" y="240"/>
                    <a:pt x="146" y="239"/>
                    <a:pt x="147" y="238"/>
                  </a:cubicBezTo>
                  <a:cubicBezTo>
                    <a:pt x="151" y="235"/>
                    <a:pt x="156" y="231"/>
                    <a:pt x="166" y="229"/>
                  </a:cubicBezTo>
                  <a:cubicBezTo>
                    <a:pt x="167" y="229"/>
                    <a:pt x="169" y="230"/>
                    <a:pt x="169" y="232"/>
                  </a:cubicBezTo>
                  <a:cubicBezTo>
                    <a:pt x="171" y="240"/>
                    <a:pt x="169" y="243"/>
                    <a:pt x="168" y="246"/>
                  </a:cubicBezTo>
                  <a:cubicBezTo>
                    <a:pt x="168" y="246"/>
                    <a:pt x="167" y="247"/>
                    <a:pt x="167" y="247"/>
                  </a:cubicBezTo>
                  <a:cubicBezTo>
                    <a:pt x="167" y="247"/>
                    <a:pt x="167" y="247"/>
                    <a:pt x="168" y="247"/>
                  </a:cubicBezTo>
                  <a:cubicBezTo>
                    <a:pt x="168" y="247"/>
                    <a:pt x="170" y="247"/>
                    <a:pt x="171" y="247"/>
                  </a:cubicBezTo>
                  <a:cubicBezTo>
                    <a:pt x="174" y="247"/>
                    <a:pt x="178" y="247"/>
                    <a:pt x="179" y="251"/>
                  </a:cubicBezTo>
                  <a:cubicBezTo>
                    <a:pt x="180" y="253"/>
                    <a:pt x="181" y="255"/>
                    <a:pt x="181" y="257"/>
                  </a:cubicBezTo>
                  <a:cubicBezTo>
                    <a:pt x="181" y="258"/>
                    <a:pt x="181" y="258"/>
                    <a:pt x="180" y="258"/>
                  </a:cubicBezTo>
                  <a:cubicBezTo>
                    <a:pt x="180" y="263"/>
                    <a:pt x="181" y="264"/>
                    <a:pt x="181" y="264"/>
                  </a:cubicBezTo>
                  <a:cubicBezTo>
                    <a:pt x="181" y="264"/>
                    <a:pt x="182" y="265"/>
                    <a:pt x="182" y="265"/>
                  </a:cubicBezTo>
                  <a:cubicBezTo>
                    <a:pt x="183" y="265"/>
                    <a:pt x="185" y="264"/>
                    <a:pt x="186" y="264"/>
                  </a:cubicBezTo>
                  <a:cubicBezTo>
                    <a:pt x="187" y="264"/>
                    <a:pt x="188" y="264"/>
                    <a:pt x="190" y="264"/>
                  </a:cubicBezTo>
                  <a:cubicBezTo>
                    <a:pt x="193" y="264"/>
                    <a:pt x="194" y="265"/>
                    <a:pt x="195" y="266"/>
                  </a:cubicBezTo>
                  <a:cubicBezTo>
                    <a:pt x="198" y="269"/>
                    <a:pt x="197" y="272"/>
                    <a:pt x="197" y="274"/>
                  </a:cubicBezTo>
                  <a:cubicBezTo>
                    <a:pt x="196" y="277"/>
                    <a:pt x="196" y="279"/>
                    <a:pt x="197" y="280"/>
                  </a:cubicBezTo>
                  <a:cubicBezTo>
                    <a:pt x="198" y="280"/>
                    <a:pt x="199" y="279"/>
                    <a:pt x="200" y="279"/>
                  </a:cubicBezTo>
                  <a:cubicBezTo>
                    <a:pt x="202" y="278"/>
                    <a:pt x="205" y="276"/>
                    <a:pt x="208" y="276"/>
                  </a:cubicBezTo>
                  <a:cubicBezTo>
                    <a:pt x="215" y="276"/>
                    <a:pt x="219" y="284"/>
                    <a:pt x="221" y="291"/>
                  </a:cubicBezTo>
                  <a:cubicBezTo>
                    <a:pt x="223" y="291"/>
                    <a:pt x="224" y="292"/>
                    <a:pt x="225" y="293"/>
                  </a:cubicBezTo>
                  <a:cubicBezTo>
                    <a:pt x="225" y="293"/>
                    <a:pt x="226" y="292"/>
                    <a:pt x="226" y="292"/>
                  </a:cubicBezTo>
                  <a:cubicBezTo>
                    <a:pt x="227" y="290"/>
                    <a:pt x="228" y="288"/>
                    <a:pt x="231" y="287"/>
                  </a:cubicBezTo>
                  <a:cubicBezTo>
                    <a:pt x="232" y="287"/>
                    <a:pt x="232" y="287"/>
                    <a:pt x="232" y="287"/>
                  </a:cubicBezTo>
                  <a:cubicBezTo>
                    <a:pt x="235" y="287"/>
                    <a:pt x="236" y="288"/>
                    <a:pt x="238" y="289"/>
                  </a:cubicBezTo>
                  <a:cubicBezTo>
                    <a:pt x="238" y="290"/>
                    <a:pt x="239" y="290"/>
                    <a:pt x="239" y="290"/>
                  </a:cubicBezTo>
                  <a:cubicBezTo>
                    <a:pt x="239" y="290"/>
                    <a:pt x="239" y="290"/>
                    <a:pt x="240" y="290"/>
                  </a:cubicBezTo>
                  <a:cubicBezTo>
                    <a:pt x="240" y="288"/>
                    <a:pt x="240" y="287"/>
                    <a:pt x="241" y="286"/>
                  </a:cubicBezTo>
                  <a:cubicBezTo>
                    <a:pt x="241" y="286"/>
                    <a:pt x="242" y="285"/>
                    <a:pt x="242" y="285"/>
                  </a:cubicBezTo>
                  <a:cubicBezTo>
                    <a:pt x="243" y="285"/>
                    <a:pt x="245" y="284"/>
                    <a:pt x="246" y="284"/>
                  </a:cubicBezTo>
                  <a:cubicBezTo>
                    <a:pt x="246" y="284"/>
                    <a:pt x="247" y="284"/>
                    <a:pt x="247" y="284"/>
                  </a:cubicBezTo>
                  <a:cubicBezTo>
                    <a:pt x="249" y="282"/>
                    <a:pt x="251" y="280"/>
                    <a:pt x="253" y="277"/>
                  </a:cubicBezTo>
                  <a:cubicBezTo>
                    <a:pt x="253" y="277"/>
                    <a:pt x="253" y="276"/>
                    <a:pt x="253" y="276"/>
                  </a:cubicBezTo>
                  <a:cubicBezTo>
                    <a:pt x="254" y="276"/>
                    <a:pt x="255" y="274"/>
                    <a:pt x="255" y="273"/>
                  </a:cubicBezTo>
                  <a:cubicBezTo>
                    <a:pt x="257" y="271"/>
                    <a:pt x="258" y="268"/>
                    <a:pt x="260" y="267"/>
                  </a:cubicBezTo>
                  <a:cubicBezTo>
                    <a:pt x="260" y="266"/>
                    <a:pt x="261" y="266"/>
                    <a:pt x="261" y="265"/>
                  </a:cubicBezTo>
                  <a:cubicBezTo>
                    <a:pt x="261" y="263"/>
                    <a:pt x="263" y="262"/>
                    <a:pt x="265" y="261"/>
                  </a:cubicBezTo>
                  <a:cubicBezTo>
                    <a:pt x="263" y="261"/>
                    <a:pt x="262" y="259"/>
                    <a:pt x="261" y="258"/>
                  </a:cubicBezTo>
                  <a:cubicBezTo>
                    <a:pt x="261" y="256"/>
                    <a:pt x="260" y="254"/>
                    <a:pt x="260" y="252"/>
                  </a:cubicBezTo>
                  <a:cubicBezTo>
                    <a:pt x="260" y="252"/>
                    <a:pt x="260" y="251"/>
                    <a:pt x="260" y="251"/>
                  </a:cubicBezTo>
                  <a:cubicBezTo>
                    <a:pt x="260" y="249"/>
                    <a:pt x="261" y="248"/>
                    <a:pt x="262" y="247"/>
                  </a:cubicBezTo>
                  <a:cubicBezTo>
                    <a:pt x="265" y="246"/>
                    <a:pt x="268" y="246"/>
                    <a:pt x="271" y="245"/>
                  </a:cubicBezTo>
                  <a:cubicBezTo>
                    <a:pt x="272" y="245"/>
                    <a:pt x="273" y="245"/>
                    <a:pt x="274" y="244"/>
                  </a:cubicBezTo>
                  <a:cubicBezTo>
                    <a:pt x="283" y="242"/>
                    <a:pt x="291" y="242"/>
                    <a:pt x="299" y="244"/>
                  </a:cubicBezTo>
                  <a:cubicBezTo>
                    <a:pt x="300" y="245"/>
                    <a:pt x="302" y="245"/>
                    <a:pt x="304" y="246"/>
                  </a:cubicBezTo>
                  <a:cubicBezTo>
                    <a:pt x="309" y="247"/>
                    <a:pt x="315" y="248"/>
                    <a:pt x="317" y="246"/>
                  </a:cubicBezTo>
                  <a:cubicBezTo>
                    <a:pt x="316" y="246"/>
                    <a:pt x="316" y="245"/>
                    <a:pt x="315" y="245"/>
                  </a:cubicBezTo>
                  <a:cubicBezTo>
                    <a:pt x="314" y="243"/>
                    <a:pt x="312" y="241"/>
                    <a:pt x="312" y="238"/>
                  </a:cubicBezTo>
                  <a:cubicBezTo>
                    <a:pt x="312" y="235"/>
                    <a:pt x="314" y="230"/>
                    <a:pt x="317" y="228"/>
                  </a:cubicBezTo>
                  <a:cubicBezTo>
                    <a:pt x="317" y="227"/>
                    <a:pt x="318" y="227"/>
                    <a:pt x="319" y="227"/>
                  </a:cubicBezTo>
                  <a:cubicBezTo>
                    <a:pt x="320" y="227"/>
                    <a:pt x="320" y="227"/>
                    <a:pt x="320" y="227"/>
                  </a:cubicBezTo>
                  <a:cubicBezTo>
                    <a:pt x="325" y="227"/>
                    <a:pt x="331" y="224"/>
                    <a:pt x="339" y="219"/>
                  </a:cubicBezTo>
                  <a:cubicBezTo>
                    <a:pt x="339" y="219"/>
                    <a:pt x="340" y="219"/>
                    <a:pt x="340" y="219"/>
                  </a:cubicBezTo>
                  <a:cubicBezTo>
                    <a:pt x="342" y="218"/>
                    <a:pt x="344" y="218"/>
                    <a:pt x="346" y="217"/>
                  </a:cubicBezTo>
                  <a:cubicBezTo>
                    <a:pt x="352" y="216"/>
                    <a:pt x="357" y="215"/>
                    <a:pt x="362" y="214"/>
                  </a:cubicBezTo>
                  <a:cubicBezTo>
                    <a:pt x="365" y="212"/>
                    <a:pt x="365" y="212"/>
                    <a:pt x="365" y="212"/>
                  </a:cubicBezTo>
                  <a:cubicBezTo>
                    <a:pt x="366" y="212"/>
                    <a:pt x="367" y="211"/>
                    <a:pt x="368" y="210"/>
                  </a:cubicBezTo>
                  <a:cubicBezTo>
                    <a:pt x="368" y="210"/>
                    <a:pt x="369" y="210"/>
                    <a:pt x="370" y="210"/>
                  </a:cubicBezTo>
                  <a:cubicBezTo>
                    <a:pt x="371" y="211"/>
                    <a:pt x="372" y="211"/>
                    <a:pt x="372" y="212"/>
                  </a:cubicBezTo>
                  <a:cubicBezTo>
                    <a:pt x="372" y="213"/>
                    <a:pt x="372" y="213"/>
                    <a:pt x="372" y="213"/>
                  </a:cubicBezTo>
                  <a:cubicBezTo>
                    <a:pt x="373" y="215"/>
                    <a:pt x="373" y="218"/>
                    <a:pt x="375" y="220"/>
                  </a:cubicBezTo>
                  <a:cubicBezTo>
                    <a:pt x="383" y="223"/>
                    <a:pt x="390" y="221"/>
                    <a:pt x="396" y="219"/>
                  </a:cubicBezTo>
                  <a:cubicBezTo>
                    <a:pt x="399" y="218"/>
                    <a:pt x="401" y="217"/>
                    <a:pt x="403" y="217"/>
                  </a:cubicBezTo>
                  <a:cubicBezTo>
                    <a:pt x="405" y="217"/>
                    <a:pt x="407" y="217"/>
                    <a:pt x="408" y="218"/>
                  </a:cubicBezTo>
                  <a:cubicBezTo>
                    <a:pt x="408" y="218"/>
                    <a:pt x="408" y="218"/>
                    <a:pt x="408" y="218"/>
                  </a:cubicBezTo>
                  <a:cubicBezTo>
                    <a:pt x="410" y="220"/>
                    <a:pt x="414" y="223"/>
                    <a:pt x="413" y="230"/>
                  </a:cubicBezTo>
                  <a:cubicBezTo>
                    <a:pt x="414" y="231"/>
                    <a:pt x="417" y="231"/>
                    <a:pt x="419" y="232"/>
                  </a:cubicBezTo>
                  <a:cubicBezTo>
                    <a:pt x="422" y="233"/>
                    <a:pt x="427" y="234"/>
                    <a:pt x="431" y="236"/>
                  </a:cubicBezTo>
                  <a:cubicBezTo>
                    <a:pt x="432" y="235"/>
                    <a:pt x="433" y="235"/>
                    <a:pt x="434" y="234"/>
                  </a:cubicBezTo>
                  <a:cubicBezTo>
                    <a:pt x="435" y="234"/>
                    <a:pt x="435" y="234"/>
                    <a:pt x="435" y="234"/>
                  </a:cubicBezTo>
                  <a:cubicBezTo>
                    <a:pt x="437" y="231"/>
                    <a:pt x="439" y="229"/>
                    <a:pt x="444" y="229"/>
                  </a:cubicBezTo>
                  <a:cubicBezTo>
                    <a:pt x="446" y="229"/>
                    <a:pt x="448" y="229"/>
                    <a:pt x="451" y="230"/>
                  </a:cubicBezTo>
                  <a:cubicBezTo>
                    <a:pt x="456" y="229"/>
                    <a:pt x="461" y="228"/>
                    <a:pt x="465" y="228"/>
                  </a:cubicBezTo>
                  <a:cubicBezTo>
                    <a:pt x="469" y="228"/>
                    <a:pt x="472" y="229"/>
                    <a:pt x="474" y="229"/>
                  </a:cubicBezTo>
                  <a:cubicBezTo>
                    <a:pt x="474" y="229"/>
                    <a:pt x="474" y="229"/>
                    <a:pt x="474" y="229"/>
                  </a:cubicBezTo>
                  <a:cubicBezTo>
                    <a:pt x="474" y="229"/>
                    <a:pt x="474" y="229"/>
                    <a:pt x="474" y="229"/>
                  </a:cubicBezTo>
                  <a:cubicBezTo>
                    <a:pt x="474" y="227"/>
                    <a:pt x="474" y="226"/>
                    <a:pt x="475" y="224"/>
                  </a:cubicBezTo>
                  <a:cubicBezTo>
                    <a:pt x="475" y="222"/>
                    <a:pt x="475" y="221"/>
                    <a:pt x="475" y="219"/>
                  </a:cubicBezTo>
                  <a:cubicBezTo>
                    <a:pt x="474" y="215"/>
                    <a:pt x="477" y="211"/>
                    <a:pt x="482" y="208"/>
                  </a:cubicBezTo>
                  <a:cubicBezTo>
                    <a:pt x="479" y="205"/>
                    <a:pt x="478" y="201"/>
                    <a:pt x="477" y="197"/>
                  </a:cubicBezTo>
                  <a:cubicBezTo>
                    <a:pt x="476" y="197"/>
                    <a:pt x="476" y="197"/>
                    <a:pt x="476" y="196"/>
                  </a:cubicBezTo>
                  <a:cubicBezTo>
                    <a:pt x="474" y="201"/>
                    <a:pt x="471" y="205"/>
                    <a:pt x="465" y="206"/>
                  </a:cubicBezTo>
                  <a:cubicBezTo>
                    <a:pt x="464" y="206"/>
                    <a:pt x="464" y="206"/>
                    <a:pt x="464" y="206"/>
                  </a:cubicBezTo>
                  <a:cubicBezTo>
                    <a:pt x="453" y="206"/>
                    <a:pt x="449" y="201"/>
                    <a:pt x="445" y="196"/>
                  </a:cubicBezTo>
                  <a:cubicBezTo>
                    <a:pt x="444" y="194"/>
                    <a:pt x="443" y="192"/>
                    <a:pt x="442" y="191"/>
                  </a:cubicBezTo>
                  <a:cubicBezTo>
                    <a:pt x="436" y="188"/>
                    <a:pt x="428" y="183"/>
                    <a:pt x="425" y="177"/>
                  </a:cubicBezTo>
                  <a:cubicBezTo>
                    <a:pt x="418" y="155"/>
                    <a:pt x="416" y="153"/>
                    <a:pt x="408" y="146"/>
                  </a:cubicBezTo>
                  <a:cubicBezTo>
                    <a:pt x="405" y="144"/>
                    <a:pt x="404" y="141"/>
                    <a:pt x="403" y="139"/>
                  </a:cubicBezTo>
                  <a:cubicBezTo>
                    <a:pt x="402" y="138"/>
                    <a:pt x="402" y="137"/>
                    <a:pt x="402" y="137"/>
                  </a:cubicBezTo>
                  <a:cubicBezTo>
                    <a:pt x="399" y="138"/>
                    <a:pt x="397" y="138"/>
                    <a:pt x="395" y="138"/>
                  </a:cubicBezTo>
                  <a:cubicBezTo>
                    <a:pt x="390" y="138"/>
                    <a:pt x="387" y="135"/>
                    <a:pt x="384" y="133"/>
                  </a:cubicBezTo>
                  <a:cubicBezTo>
                    <a:pt x="381" y="131"/>
                    <a:pt x="379" y="129"/>
                    <a:pt x="377" y="129"/>
                  </a:cubicBezTo>
                  <a:cubicBezTo>
                    <a:pt x="376" y="129"/>
                    <a:pt x="376" y="129"/>
                    <a:pt x="376" y="129"/>
                  </a:cubicBezTo>
                  <a:cubicBezTo>
                    <a:pt x="374" y="129"/>
                    <a:pt x="373" y="132"/>
                    <a:pt x="371" y="133"/>
                  </a:cubicBezTo>
                  <a:cubicBezTo>
                    <a:pt x="369" y="136"/>
                    <a:pt x="366" y="139"/>
                    <a:pt x="363" y="139"/>
                  </a:cubicBezTo>
                  <a:cubicBezTo>
                    <a:pt x="362" y="139"/>
                    <a:pt x="361" y="139"/>
                    <a:pt x="361" y="139"/>
                  </a:cubicBezTo>
                  <a:cubicBezTo>
                    <a:pt x="360" y="139"/>
                    <a:pt x="360" y="139"/>
                    <a:pt x="360" y="139"/>
                  </a:cubicBezTo>
                  <a:cubicBezTo>
                    <a:pt x="348" y="131"/>
                    <a:pt x="350" y="120"/>
                    <a:pt x="351" y="110"/>
                  </a:cubicBezTo>
                  <a:cubicBezTo>
                    <a:pt x="351" y="105"/>
                    <a:pt x="352" y="100"/>
                    <a:pt x="350" y="98"/>
                  </a:cubicBezTo>
                  <a:cubicBezTo>
                    <a:pt x="350" y="98"/>
                    <a:pt x="349" y="98"/>
                    <a:pt x="348" y="98"/>
                  </a:cubicBezTo>
                  <a:cubicBezTo>
                    <a:pt x="346" y="99"/>
                    <a:pt x="343" y="100"/>
                    <a:pt x="339" y="99"/>
                  </a:cubicBezTo>
                  <a:cubicBezTo>
                    <a:pt x="335" y="98"/>
                    <a:pt x="332" y="94"/>
                    <a:pt x="330" y="91"/>
                  </a:cubicBezTo>
                  <a:cubicBezTo>
                    <a:pt x="329" y="89"/>
                    <a:pt x="328" y="88"/>
                    <a:pt x="327" y="87"/>
                  </a:cubicBezTo>
                  <a:cubicBezTo>
                    <a:pt x="325" y="87"/>
                    <a:pt x="325" y="87"/>
                    <a:pt x="325" y="87"/>
                  </a:cubicBezTo>
                  <a:cubicBezTo>
                    <a:pt x="321" y="86"/>
                    <a:pt x="318" y="85"/>
                    <a:pt x="314" y="84"/>
                  </a:cubicBezTo>
                  <a:cubicBezTo>
                    <a:pt x="313" y="84"/>
                    <a:pt x="312" y="83"/>
                    <a:pt x="311" y="81"/>
                  </a:cubicBezTo>
                  <a:cubicBezTo>
                    <a:pt x="310" y="67"/>
                    <a:pt x="310" y="67"/>
                    <a:pt x="310" y="67"/>
                  </a:cubicBezTo>
                  <a:cubicBezTo>
                    <a:pt x="307" y="63"/>
                    <a:pt x="306" y="62"/>
                    <a:pt x="301" y="62"/>
                  </a:cubicBezTo>
                  <a:cubicBezTo>
                    <a:pt x="300" y="62"/>
                    <a:pt x="299" y="62"/>
                    <a:pt x="297" y="62"/>
                  </a:cubicBezTo>
                  <a:cubicBezTo>
                    <a:pt x="296" y="63"/>
                    <a:pt x="295" y="63"/>
                    <a:pt x="294" y="63"/>
                  </a:cubicBezTo>
                  <a:cubicBezTo>
                    <a:pt x="293" y="63"/>
                    <a:pt x="291" y="62"/>
                    <a:pt x="289" y="61"/>
                  </a:cubicBezTo>
                  <a:cubicBezTo>
                    <a:pt x="289" y="61"/>
                    <a:pt x="289" y="61"/>
                    <a:pt x="289" y="61"/>
                  </a:cubicBezTo>
                  <a:cubicBezTo>
                    <a:pt x="286" y="59"/>
                    <a:pt x="285" y="56"/>
                    <a:pt x="284" y="53"/>
                  </a:cubicBezTo>
                  <a:cubicBezTo>
                    <a:pt x="283" y="51"/>
                    <a:pt x="282" y="48"/>
                    <a:pt x="280" y="47"/>
                  </a:cubicBezTo>
                  <a:cubicBezTo>
                    <a:pt x="278" y="46"/>
                    <a:pt x="277" y="46"/>
                    <a:pt x="275" y="46"/>
                  </a:cubicBezTo>
                  <a:cubicBezTo>
                    <a:pt x="274" y="46"/>
                    <a:pt x="272" y="46"/>
                    <a:pt x="271" y="46"/>
                  </a:cubicBezTo>
                  <a:cubicBezTo>
                    <a:pt x="267" y="45"/>
                    <a:pt x="266" y="43"/>
                    <a:pt x="265" y="42"/>
                  </a:cubicBezTo>
                  <a:cubicBezTo>
                    <a:pt x="265" y="42"/>
                    <a:pt x="264" y="42"/>
                    <a:pt x="264" y="41"/>
                  </a:cubicBezTo>
                  <a:cubicBezTo>
                    <a:pt x="264" y="41"/>
                    <a:pt x="264" y="41"/>
                    <a:pt x="264" y="41"/>
                  </a:cubicBezTo>
                  <a:cubicBezTo>
                    <a:pt x="264" y="41"/>
                    <a:pt x="263" y="42"/>
                    <a:pt x="263" y="42"/>
                  </a:cubicBezTo>
                  <a:cubicBezTo>
                    <a:pt x="261" y="42"/>
                    <a:pt x="258" y="43"/>
                    <a:pt x="256" y="41"/>
                  </a:cubicBezTo>
                  <a:cubicBezTo>
                    <a:pt x="256" y="41"/>
                    <a:pt x="255" y="40"/>
                    <a:pt x="255" y="40"/>
                  </a:cubicBezTo>
                  <a:cubicBezTo>
                    <a:pt x="253" y="34"/>
                    <a:pt x="254" y="29"/>
                    <a:pt x="255" y="25"/>
                  </a:cubicBezTo>
                  <a:cubicBezTo>
                    <a:pt x="255" y="25"/>
                    <a:pt x="255" y="24"/>
                    <a:pt x="256" y="24"/>
                  </a:cubicBezTo>
                  <a:cubicBezTo>
                    <a:pt x="254" y="24"/>
                    <a:pt x="253" y="24"/>
                    <a:pt x="252" y="24"/>
                  </a:cubicBezTo>
                  <a:cubicBezTo>
                    <a:pt x="247" y="22"/>
                    <a:pt x="245" y="18"/>
                    <a:pt x="243" y="16"/>
                  </a:cubicBezTo>
                  <a:cubicBezTo>
                    <a:pt x="243" y="16"/>
                    <a:pt x="243" y="16"/>
                    <a:pt x="243" y="15"/>
                  </a:cubicBezTo>
                  <a:cubicBezTo>
                    <a:pt x="243" y="18"/>
                    <a:pt x="243" y="21"/>
                    <a:pt x="239" y="23"/>
                  </a:cubicBezTo>
                  <a:cubicBezTo>
                    <a:pt x="236" y="26"/>
                    <a:pt x="232" y="27"/>
                    <a:pt x="225" y="28"/>
                  </a:cubicBezTo>
                  <a:cubicBezTo>
                    <a:pt x="220" y="28"/>
                    <a:pt x="218" y="24"/>
                    <a:pt x="216" y="22"/>
                  </a:cubicBezTo>
                  <a:cubicBezTo>
                    <a:pt x="215" y="20"/>
                    <a:pt x="214" y="19"/>
                    <a:pt x="213" y="18"/>
                  </a:cubicBezTo>
                  <a:cubicBezTo>
                    <a:pt x="212" y="18"/>
                    <a:pt x="212" y="18"/>
                    <a:pt x="212" y="18"/>
                  </a:cubicBezTo>
                  <a:cubicBezTo>
                    <a:pt x="211" y="18"/>
                    <a:pt x="210" y="18"/>
                    <a:pt x="208" y="19"/>
                  </a:cubicBezTo>
                  <a:cubicBezTo>
                    <a:pt x="205" y="19"/>
                    <a:pt x="201" y="20"/>
                    <a:pt x="198" y="19"/>
                  </a:cubicBezTo>
                  <a:cubicBezTo>
                    <a:pt x="195" y="18"/>
                    <a:pt x="192" y="16"/>
                    <a:pt x="189" y="14"/>
                  </a:cubicBezTo>
                  <a:cubicBezTo>
                    <a:pt x="188" y="13"/>
                    <a:pt x="186" y="12"/>
                    <a:pt x="184" y="11"/>
                  </a:cubicBezTo>
                  <a:cubicBezTo>
                    <a:pt x="183" y="11"/>
                    <a:pt x="182" y="11"/>
                    <a:pt x="180" y="11"/>
                  </a:cubicBezTo>
                  <a:cubicBezTo>
                    <a:pt x="177" y="11"/>
                    <a:pt x="173" y="11"/>
                    <a:pt x="170" y="8"/>
                  </a:cubicBezTo>
                  <a:cubicBezTo>
                    <a:pt x="170" y="8"/>
                    <a:pt x="170" y="7"/>
                    <a:pt x="170" y="7"/>
                  </a:cubicBezTo>
                  <a:cubicBezTo>
                    <a:pt x="166" y="1"/>
                    <a:pt x="163" y="0"/>
                    <a:pt x="160" y="0"/>
                  </a:cubicBezTo>
                  <a:cubicBezTo>
                    <a:pt x="153" y="4"/>
                    <a:pt x="153" y="7"/>
                    <a:pt x="154" y="8"/>
                  </a:cubicBezTo>
                  <a:cubicBezTo>
                    <a:pt x="154" y="9"/>
                    <a:pt x="154" y="10"/>
                    <a:pt x="155" y="11"/>
                  </a:cubicBezTo>
                  <a:cubicBezTo>
                    <a:pt x="157" y="16"/>
                    <a:pt x="158" y="21"/>
                    <a:pt x="151" y="28"/>
                  </a:cubicBezTo>
                  <a:cubicBezTo>
                    <a:pt x="148" y="32"/>
                    <a:pt x="143" y="34"/>
                    <a:pt x="138" y="36"/>
                  </a:cubicBezTo>
                  <a:cubicBezTo>
                    <a:pt x="137" y="37"/>
                    <a:pt x="135" y="37"/>
                    <a:pt x="134" y="38"/>
                  </a:cubicBezTo>
                  <a:cubicBezTo>
                    <a:pt x="133" y="38"/>
                    <a:pt x="132" y="38"/>
                    <a:pt x="131" y="37"/>
                  </a:cubicBezTo>
                  <a:cubicBezTo>
                    <a:pt x="130" y="37"/>
                    <a:pt x="130" y="36"/>
                    <a:pt x="130" y="35"/>
                  </a:cubicBezTo>
                  <a:cubicBezTo>
                    <a:pt x="127" y="32"/>
                    <a:pt x="123" y="29"/>
                    <a:pt x="118" y="26"/>
                  </a:cubicBezTo>
                  <a:cubicBezTo>
                    <a:pt x="118" y="26"/>
                    <a:pt x="117" y="25"/>
                    <a:pt x="117" y="25"/>
                  </a:cubicBezTo>
                  <a:cubicBezTo>
                    <a:pt x="115" y="27"/>
                    <a:pt x="111" y="28"/>
                    <a:pt x="107" y="29"/>
                  </a:cubicBezTo>
                  <a:cubicBezTo>
                    <a:pt x="107" y="29"/>
                    <a:pt x="106" y="29"/>
                    <a:pt x="106" y="29"/>
                  </a:cubicBezTo>
                  <a:cubicBezTo>
                    <a:pt x="104" y="34"/>
                    <a:pt x="101" y="35"/>
                    <a:pt x="97" y="37"/>
                  </a:cubicBezTo>
                  <a:cubicBezTo>
                    <a:pt x="93" y="40"/>
                    <a:pt x="87" y="42"/>
                    <a:pt x="86" y="50"/>
                  </a:cubicBezTo>
                  <a:cubicBezTo>
                    <a:pt x="82" y="53"/>
                    <a:pt x="82" y="53"/>
                    <a:pt x="82" y="53"/>
                  </a:cubicBezTo>
                  <a:cubicBezTo>
                    <a:pt x="75" y="60"/>
                    <a:pt x="75" y="60"/>
                    <a:pt x="76" y="64"/>
                  </a:cubicBezTo>
                  <a:cubicBezTo>
                    <a:pt x="76" y="66"/>
                    <a:pt x="77" y="69"/>
                    <a:pt x="77" y="75"/>
                  </a:cubicBezTo>
                  <a:cubicBezTo>
                    <a:pt x="76" y="77"/>
                    <a:pt x="74" y="79"/>
                    <a:pt x="73" y="82"/>
                  </a:cubicBezTo>
                  <a:cubicBezTo>
                    <a:pt x="71" y="84"/>
                    <a:pt x="69" y="87"/>
                    <a:pt x="68" y="91"/>
                  </a:cubicBezTo>
                  <a:cubicBezTo>
                    <a:pt x="68" y="93"/>
                    <a:pt x="69" y="95"/>
                    <a:pt x="69" y="96"/>
                  </a:cubicBezTo>
                  <a:cubicBezTo>
                    <a:pt x="70" y="98"/>
                    <a:pt x="70" y="99"/>
                    <a:pt x="71" y="101"/>
                  </a:cubicBezTo>
                  <a:cubicBezTo>
                    <a:pt x="71" y="102"/>
                    <a:pt x="70" y="103"/>
                    <a:pt x="69" y="104"/>
                  </a:cubicBezTo>
                  <a:cubicBezTo>
                    <a:pt x="68" y="105"/>
                    <a:pt x="68" y="106"/>
                    <a:pt x="67" y="107"/>
                  </a:cubicBezTo>
                  <a:cubicBezTo>
                    <a:pt x="67" y="107"/>
                    <a:pt x="67" y="107"/>
                    <a:pt x="67" y="107"/>
                  </a:cubicBezTo>
                  <a:cubicBezTo>
                    <a:pt x="67" y="107"/>
                    <a:pt x="67" y="107"/>
                    <a:pt x="67" y="107"/>
                  </a:cubicBezTo>
                  <a:cubicBezTo>
                    <a:pt x="67" y="107"/>
                    <a:pt x="67" y="107"/>
                    <a:pt x="67" y="108"/>
                  </a:cubicBezTo>
                  <a:cubicBezTo>
                    <a:pt x="67" y="108"/>
                    <a:pt x="66" y="109"/>
                    <a:pt x="66" y="109"/>
                  </a:cubicBezTo>
                  <a:cubicBezTo>
                    <a:pt x="65" y="111"/>
                    <a:pt x="61" y="112"/>
                    <a:pt x="56" y="112"/>
                  </a:cubicBezTo>
                  <a:cubicBezTo>
                    <a:pt x="53" y="112"/>
                    <a:pt x="50" y="111"/>
                    <a:pt x="48" y="110"/>
                  </a:cubicBezTo>
                  <a:cubicBezTo>
                    <a:pt x="46" y="108"/>
                    <a:pt x="44" y="104"/>
                    <a:pt x="43" y="100"/>
                  </a:cubicBezTo>
                  <a:cubicBezTo>
                    <a:pt x="41" y="94"/>
                    <a:pt x="39" y="88"/>
                    <a:pt x="33" y="88"/>
                  </a:cubicBezTo>
                  <a:cubicBezTo>
                    <a:pt x="30" y="89"/>
                    <a:pt x="29" y="91"/>
                    <a:pt x="27" y="93"/>
                  </a:cubicBezTo>
                  <a:cubicBezTo>
                    <a:pt x="26" y="94"/>
                    <a:pt x="25" y="96"/>
                    <a:pt x="24" y="98"/>
                  </a:cubicBezTo>
                  <a:cubicBezTo>
                    <a:pt x="22" y="99"/>
                    <a:pt x="20" y="100"/>
                    <a:pt x="18" y="102"/>
                  </a:cubicBezTo>
                  <a:cubicBezTo>
                    <a:pt x="13" y="104"/>
                    <a:pt x="9" y="107"/>
                    <a:pt x="5" y="112"/>
                  </a:cubicBezTo>
                  <a:cubicBezTo>
                    <a:pt x="1" y="119"/>
                    <a:pt x="0" y="123"/>
                    <a:pt x="2" y="127"/>
                  </a:cubicBezTo>
                  <a:close/>
                  <a:moveTo>
                    <a:pt x="177" y="104"/>
                  </a:moveTo>
                  <a:cubicBezTo>
                    <a:pt x="183" y="103"/>
                    <a:pt x="184" y="100"/>
                    <a:pt x="184" y="93"/>
                  </a:cubicBezTo>
                  <a:cubicBezTo>
                    <a:pt x="183" y="92"/>
                    <a:pt x="184" y="91"/>
                    <a:pt x="185" y="90"/>
                  </a:cubicBezTo>
                  <a:cubicBezTo>
                    <a:pt x="186" y="90"/>
                    <a:pt x="188" y="90"/>
                    <a:pt x="189" y="91"/>
                  </a:cubicBezTo>
                  <a:cubicBezTo>
                    <a:pt x="191" y="93"/>
                    <a:pt x="196" y="95"/>
                    <a:pt x="197" y="95"/>
                  </a:cubicBezTo>
                  <a:cubicBezTo>
                    <a:pt x="201" y="94"/>
                    <a:pt x="203" y="93"/>
                    <a:pt x="205" y="92"/>
                  </a:cubicBezTo>
                  <a:cubicBezTo>
                    <a:pt x="207" y="91"/>
                    <a:pt x="208" y="89"/>
                    <a:pt x="210" y="89"/>
                  </a:cubicBezTo>
                  <a:cubicBezTo>
                    <a:pt x="211" y="89"/>
                    <a:pt x="212" y="90"/>
                    <a:pt x="213" y="90"/>
                  </a:cubicBezTo>
                  <a:cubicBezTo>
                    <a:pt x="218" y="93"/>
                    <a:pt x="216" y="98"/>
                    <a:pt x="215" y="102"/>
                  </a:cubicBezTo>
                  <a:cubicBezTo>
                    <a:pt x="214" y="105"/>
                    <a:pt x="213" y="107"/>
                    <a:pt x="214" y="109"/>
                  </a:cubicBezTo>
                  <a:cubicBezTo>
                    <a:pt x="216" y="111"/>
                    <a:pt x="219" y="111"/>
                    <a:pt x="222" y="111"/>
                  </a:cubicBezTo>
                  <a:cubicBezTo>
                    <a:pt x="224" y="111"/>
                    <a:pt x="224" y="111"/>
                    <a:pt x="224" y="111"/>
                  </a:cubicBezTo>
                  <a:cubicBezTo>
                    <a:pt x="224" y="111"/>
                    <a:pt x="225" y="111"/>
                    <a:pt x="226" y="111"/>
                  </a:cubicBezTo>
                  <a:cubicBezTo>
                    <a:pt x="226" y="111"/>
                    <a:pt x="226" y="111"/>
                    <a:pt x="226" y="111"/>
                  </a:cubicBezTo>
                  <a:cubicBezTo>
                    <a:pt x="227" y="111"/>
                    <a:pt x="229" y="112"/>
                    <a:pt x="230" y="113"/>
                  </a:cubicBezTo>
                  <a:cubicBezTo>
                    <a:pt x="232" y="115"/>
                    <a:pt x="235" y="117"/>
                    <a:pt x="241" y="118"/>
                  </a:cubicBezTo>
                  <a:cubicBezTo>
                    <a:pt x="245" y="119"/>
                    <a:pt x="247" y="121"/>
                    <a:pt x="248" y="123"/>
                  </a:cubicBezTo>
                  <a:cubicBezTo>
                    <a:pt x="249" y="123"/>
                    <a:pt x="249" y="124"/>
                    <a:pt x="250" y="124"/>
                  </a:cubicBezTo>
                  <a:cubicBezTo>
                    <a:pt x="250" y="124"/>
                    <a:pt x="251" y="124"/>
                    <a:pt x="251" y="123"/>
                  </a:cubicBezTo>
                  <a:cubicBezTo>
                    <a:pt x="253" y="123"/>
                    <a:pt x="254" y="122"/>
                    <a:pt x="256" y="122"/>
                  </a:cubicBezTo>
                  <a:cubicBezTo>
                    <a:pt x="257" y="122"/>
                    <a:pt x="259" y="122"/>
                    <a:pt x="260" y="123"/>
                  </a:cubicBezTo>
                  <a:cubicBezTo>
                    <a:pt x="264" y="126"/>
                    <a:pt x="263" y="131"/>
                    <a:pt x="262" y="135"/>
                  </a:cubicBezTo>
                  <a:cubicBezTo>
                    <a:pt x="262" y="136"/>
                    <a:pt x="262" y="137"/>
                    <a:pt x="262" y="137"/>
                  </a:cubicBezTo>
                  <a:cubicBezTo>
                    <a:pt x="262" y="138"/>
                    <a:pt x="263" y="139"/>
                    <a:pt x="262" y="140"/>
                  </a:cubicBezTo>
                  <a:cubicBezTo>
                    <a:pt x="262" y="141"/>
                    <a:pt x="261" y="143"/>
                    <a:pt x="261" y="144"/>
                  </a:cubicBezTo>
                  <a:cubicBezTo>
                    <a:pt x="261" y="145"/>
                    <a:pt x="260" y="145"/>
                    <a:pt x="260" y="145"/>
                  </a:cubicBezTo>
                  <a:cubicBezTo>
                    <a:pt x="258" y="148"/>
                    <a:pt x="255" y="149"/>
                    <a:pt x="252" y="150"/>
                  </a:cubicBezTo>
                  <a:cubicBezTo>
                    <a:pt x="249" y="152"/>
                    <a:pt x="247" y="153"/>
                    <a:pt x="245" y="155"/>
                  </a:cubicBezTo>
                  <a:cubicBezTo>
                    <a:pt x="245" y="155"/>
                    <a:pt x="245" y="156"/>
                    <a:pt x="245" y="156"/>
                  </a:cubicBezTo>
                  <a:cubicBezTo>
                    <a:pt x="244" y="157"/>
                    <a:pt x="243" y="158"/>
                    <a:pt x="243" y="160"/>
                  </a:cubicBezTo>
                  <a:cubicBezTo>
                    <a:pt x="243" y="162"/>
                    <a:pt x="243" y="164"/>
                    <a:pt x="242" y="166"/>
                  </a:cubicBezTo>
                  <a:cubicBezTo>
                    <a:pt x="242" y="168"/>
                    <a:pt x="240" y="170"/>
                    <a:pt x="239" y="171"/>
                  </a:cubicBezTo>
                  <a:cubicBezTo>
                    <a:pt x="238" y="172"/>
                    <a:pt x="237" y="173"/>
                    <a:pt x="237" y="173"/>
                  </a:cubicBezTo>
                  <a:cubicBezTo>
                    <a:pt x="237" y="178"/>
                    <a:pt x="236" y="184"/>
                    <a:pt x="239" y="188"/>
                  </a:cubicBezTo>
                  <a:cubicBezTo>
                    <a:pt x="240" y="188"/>
                    <a:pt x="241" y="188"/>
                    <a:pt x="242" y="187"/>
                  </a:cubicBezTo>
                  <a:cubicBezTo>
                    <a:pt x="243" y="186"/>
                    <a:pt x="244" y="186"/>
                    <a:pt x="246" y="186"/>
                  </a:cubicBezTo>
                  <a:cubicBezTo>
                    <a:pt x="247" y="186"/>
                    <a:pt x="249" y="186"/>
                    <a:pt x="250" y="187"/>
                  </a:cubicBezTo>
                  <a:cubicBezTo>
                    <a:pt x="252" y="189"/>
                    <a:pt x="253" y="191"/>
                    <a:pt x="251" y="194"/>
                  </a:cubicBezTo>
                  <a:cubicBezTo>
                    <a:pt x="251" y="195"/>
                    <a:pt x="250" y="196"/>
                    <a:pt x="251" y="199"/>
                  </a:cubicBezTo>
                  <a:cubicBezTo>
                    <a:pt x="253" y="204"/>
                    <a:pt x="250" y="210"/>
                    <a:pt x="248" y="214"/>
                  </a:cubicBezTo>
                  <a:cubicBezTo>
                    <a:pt x="247" y="215"/>
                    <a:pt x="247" y="215"/>
                    <a:pt x="246" y="215"/>
                  </a:cubicBezTo>
                  <a:cubicBezTo>
                    <a:pt x="246" y="215"/>
                    <a:pt x="245" y="215"/>
                    <a:pt x="245" y="215"/>
                  </a:cubicBezTo>
                  <a:cubicBezTo>
                    <a:pt x="244" y="215"/>
                    <a:pt x="244" y="215"/>
                    <a:pt x="243" y="215"/>
                  </a:cubicBezTo>
                  <a:cubicBezTo>
                    <a:pt x="241" y="212"/>
                    <a:pt x="237" y="211"/>
                    <a:pt x="234" y="210"/>
                  </a:cubicBezTo>
                  <a:cubicBezTo>
                    <a:pt x="234" y="210"/>
                    <a:pt x="233" y="211"/>
                    <a:pt x="233" y="211"/>
                  </a:cubicBezTo>
                  <a:cubicBezTo>
                    <a:pt x="232" y="212"/>
                    <a:pt x="229" y="215"/>
                    <a:pt x="224" y="215"/>
                  </a:cubicBezTo>
                  <a:cubicBezTo>
                    <a:pt x="212" y="214"/>
                    <a:pt x="208" y="210"/>
                    <a:pt x="204" y="207"/>
                  </a:cubicBezTo>
                  <a:cubicBezTo>
                    <a:pt x="203" y="206"/>
                    <a:pt x="201" y="205"/>
                    <a:pt x="199" y="204"/>
                  </a:cubicBezTo>
                  <a:cubicBezTo>
                    <a:pt x="199" y="205"/>
                    <a:pt x="198" y="206"/>
                    <a:pt x="198" y="207"/>
                  </a:cubicBezTo>
                  <a:cubicBezTo>
                    <a:pt x="197" y="210"/>
                    <a:pt x="196" y="214"/>
                    <a:pt x="192" y="215"/>
                  </a:cubicBezTo>
                  <a:cubicBezTo>
                    <a:pt x="192" y="215"/>
                    <a:pt x="191" y="215"/>
                    <a:pt x="191" y="215"/>
                  </a:cubicBezTo>
                  <a:cubicBezTo>
                    <a:pt x="187" y="215"/>
                    <a:pt x="184" y="212"/>
                    <a:pt x="181" y="210"/>
                  </a:cubicBezTo>
                  <a:cubicBezTo>
                    <a:pt x="180" y="209"/>
                    <a:pt x="180" y="209"/>
                    <a:pt x="180" y="209"/>
                  </a:cubicBezTo>
                  <a:cubicBezTo>
                    <a:pt x="179" y="209"/>
                    <a:pt x="179" y="208"/>
                    <a:pt x="179" y="207"/>
                  </a:cubicBezTo>
                  <a:cubicBezTo>
                    <a:pt x="179" y="205"/>
                    <a:pt x="179" y="205"/>
                    <a:pt x="180" y="204"/>
                  </a:cubicBezTo>
                  <a:cubicBezTo>
                    <a:pt x="181" y="202"/>
                    <a:pt x="182" y="201"/>
                    <a:pt x="182" y="200"/>
                  </a:cubicBezTo>
                  <a:cubicBezTo>
                    <a:pt x="184" y="197"/>
                    <a:pt x="186" y="194"/>
                    <a:pt x="186" y="192"/>
                  </a:cubicBezTo>
                  <a:cubicBezTo>
                    <a:pt x="183" y="186"/>
                    <a:pt x="179" y="180"/>
                    <a:pt x="174" y="176"/>
                  </a:cubicBezTo>
                  <a:cubicBezTo>
                    <a:pt x="173" y="175"/>
                    <a:pt x="172" y="173"/>
                    <a:pt x="173" y="172"/>
                  </a:cubicBezTo>
                  <a:cubicBezTo>
                    <a:pt x="176" y="164"/>
                    <a:pt x="182" y="155"/>
                    <a:pt x="187" y="147"/>
                  </a:cubicBezTo>
                  <a:cubicBezTo>
                    <a:pt x="187" y="145"/>
                    <a:pt x="186" y="143"/>
                    <a:pt x="184" y="141"/>
                  </a:cubicBezTo>
                  <a:cubicBezTo>
                    <a:pt x="183" y="139"/>
                    <a:pt x="181" y="139"/>
                    <a:pt x="179" y="138"/>
                  </a:cubicBezTo>
                  <a:cubicBezTo>
                    <a:pt x="177" y="137"/>
                    <a:pt x="174" y="136"/>
                    <a:pt x="172" y="133"/>
                  </a:cubicBezTo>
                  <a:cubicBezTo>
                    <a:pt x="170" y="131"/>
                    <a:pt x="170" y="127"/>
                    <a:pt x="170" y="125"/>
                  </a:cubicBezTo>
                  <a:cubicBezTo>
                    <a:pt x="170" y="124"/>
                    <a:pt x="170" y="123"/>
                    <a:pt x="170" y="122"/>
                  </a:cubicBezTo>
                  <a:cubicBezTo>
                    <a:pt x="170" y="121"/>
                    <a:pt x="168" y="121"/>
                    <a:pt x="167" y="121"/>
                  </a:cubicBezTo>
                  <a:cubicBezTo>
                    <a:pt x="167" y="121"/>
                    <a:pt x="166" y="121"/>
                    <a:pt x="166" y="121"/>
                  </a:cubicBezTo>
                  <a:cubicBezTo>
                    <a:pt x="165" y="120"/>
                    <a:pt x="164" y="119"/>
                    <a:pt x="164" y="118"/>
                  </a:cubicBezTo>
                  <a:cubicBezTo>
                    <a:pt x="164" y="110"/>
                    <a:pt x="169" y="104"/>
                    <a:pt x="177" y="104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9" name="Freeform 68"/>
            <p:cNvSpPr>
              <a:spLocks/>
            </p:cNvSpPr>
            <p:nvPr userDrawn="1"/>
          </p:nvSpPr>
          <p:spPr bwMode="auto">
            <a:xfrm>
              <a:off x="641350" y="10407336"/>
              <a:ext cx="201613" cy="282575"/>
            </a:xfrm>
            <a:custGeom>
              <a:avLst/>
              <a:gdLst>
                <a:gd name="T0" fmla="*/ 16 w 52"/>
                <a:gd name="T1" fmla="*/ 58 h 73"/>
                <a:gd name="T2" fmla="*/ 26 w 52"/>
                <a:gd name="T3" fmla="*/ 72 h 73"/>
                <a:gd name="T4" fmla="*/ 30 w 52"/>
                <a:gd name="T5" fmla="*/ 73 h 73"/>
                <a:gd name="T6" fmla="*/ 39 w 52"/>
                <a:gd name="T7" fmla="*/ 72 h 73"/>
                <a:gd name="T8" fmla="*/ 45 w 52"/>
                <a:gd name="T9" fmla="*/ 71 h 73"/>
                <a:gd name="T10" fmla="*/ 46 w 52"/>
                <a:gd name="T11" fmla="*/ 70 h 73"/>
                <a:gd name="T12" fmla="*/ 52 w 52"/>
                <a:gd name="T13" fmla="*/ 59 h 73"/>
                <a:gd name="T14" fmla="*/ 52 w 52"/>
                <a:gd name="T15" fmla="*/ 59 h 73"/>
                <a:gd name="T16" fmla="*/ 50 w 52"/>
                <a:gd name="T17" fmla="*/ 37 h 73"/>
                <a:gd name="T18" fmla="*/ 50 w 52"/>
                <a:gd name="T19" fmla="*/ 36 h 73"/>
                <a:gd name="T20" fmla="*/ 47 w 52"/>
                <a:gd name="T21" fmla="*/ 35 h 73"/>
                <a:gd name="T22" fmla="*/ 45 w 52"/>
                <a:gd name="T23" fmla="*/ 33 h 73"/>
                <a:gd name="T24" fmla="*/ 45 w 52"/>
                <a:gd name="T25" fmla="*/ 27 h 73"/>
                <a:gd name="T26" fmla="*/ 45 w 52"/>
                <a:gd name="T27" fmla="*/ 26 h 73"/>
                <a:gd name="T28" fmla="*/ 44 w 52"/>
                <a:gd name="T29" fmla="*/ 26 h 73"/>
                <a:gd name="T30" fmla="*/ 44 w 52"/>
                <a:gd name="T31" fmla="*/ 26 h 73"/>
                <a:gd name="T32" fmla="*/ 37 w 52"/>
                <a:gd name="T33" fmla="*/ 28 h 73"/>
                <a:gd name="T34" fmla="*/ 34 w 52"/>
                <a:gd name="T35" fmla="*/ 27 h 73"/>
                <a:gd name="T36" fmla="*/ 21 w 52"/>
                <a:gd name="T37" fmla="*/ 1 h 73"/>
                <a:gd name="T38" fmla="*/ 19 w 52"/>
                <a:gd name="T39" fmla="*/ 0 h 73"/>
                <a:gd name="T40" fmla="*/ 14 w 52"/>
                <a:gd name="T41" fmla="*/ 7 h 73"/>
                <a:gd name="T42" fmla="*/ 12 w 52"/>
                <a:gd name="T43" fmla="*/ 13 h 73"/>
                <a:gd name="T44" fmla="*/ 5 w 52"/>
                <a:gd name="T45" fmla="*/ 5 h 73"/>
                <a:gd name="T46" fmla="*/ 4 w 52"/>
                <a:gd name="T47" fmla="*/ 4 h 73"/>
                <a:gd name="T48" fmla="*/ 4 w 52"/>
                <a:gd name="T49" fmla="*/ 4 h 73"/>
                <a:gd name="T50" fmla="*/ 3 w 52"/>
                <a:gd name="T51" fmla="*/ 4 h 73"/>
                <a:gd name="T52" fmla="*/ 1 w 52"/>
                <a:gd name="T53" fmla="*/ 14 h 73"/>
                <a:gd name="T54" fmla="*/ 16 w 52"/>
                <a:gd name="T55" fmla="*/ 58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52" h="73">
                  <a:moveTo>
                    <a:pt x="16" y="58"/>
                  </a:moveTo>
                  <a:cubicBezTo>
                    <a:pt x="18" y="65"/>
                    <a:pt x="22" y="69"/>
                    <a:pt x="26" y="72"/>
                  </a:cubicBezTo>
                  <a:cubicBezTo>
                    <a:pt x="27" y="73"/>
                    <a:pt x="29" y="73"/>
                    <a:pt x="30" y="73"/>
                  </a:cubicBezTo>
                  <a:cubicBezTo>
                    <a:pt x="33" y="73"/>
                    <a:pt x="36" y="72"/>
                    <a:pt x="39" y="72"/>
                  </a:cubicBezTo>
                  <a:cubicBezTo>
                    <a:pt x="41" y="71"/>
                    <a:pt x="43" y="71"/>
                    <a:pt x="45" y="71"/>
                  </a:cubicBezTo>
                  <a:cubicBezTo>
                    <a:pt x="46" y="71"/>
                    <a:pt x="46" y="71"/>
                    <a:pt x="46" y="70"/>
                  </a:cubicBezTo>
                  <a:cubicBezTo>
                    <a:pt x="49" y="68"/>
                    <a:pt x="51" y="64"/>
                    <a:pt x="52" y="59"/>
                  </a:cubicBezTo>
                  <a:cubicBezTo>
                    <a:pt x="52" y="59"/>
                    <a:pt x="52" y="59"/>
                    <a:pt x="52" y="59"/>
                  </a:cubicBezTo>
                  <a:cubicBezTo>
                    <a:pt x="51" y="51"/>
                    <a:pt x="50" y="45"/>
                    <a:pt x="50" y="37"/>
                  </a:cubicBezTo>
                  <a:cubicBezTo>
                    <a:pt x="50" y="37"/>
                    <a:pt x="50" y="36"/>
                    <a:pt x="50" y="36"/>
                  </a:cubicBezTo>
                  <a:cubicBezTo>
                    <a:pt x="49" y="35"/>
                    <a:pt x="48" y="35"/>
                    <a:pt x="47" y="35"/>
                  </a:cubicBezTo>
                  <a:cubicBezTo>
                    <a:pt x="46" y="34"/>
                    <a:pt x="45" y="34"/>
                    <a:pt x="45" y="33"/>
                  </a:cubicBezTo>
                  <a:cubicBezTo>
                    <a:pt x="44" y="32"/>
                    <a:pt x="44" y="30"/>
                    <a:pt x="45" y="27"/>
                  </a:cubicBezTo>
                  <a:cubicBezTo>
                    <a:pt x="45" y="27"/>
                    <a:pt x="45" y="27"/>
                    <a:pt x="45" y="26"/>
                  </a:cubicBezTo>
                  <a:cubicBezTo>
                    <a:pt x="45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1" y="27"/>
                    <a:pt x="39" y="28"/>
                    <a:pt x="37" y="28"/>
                  </a:cubicBezTo>
                  <a:cubicBezTo>
                    <a:pt x="36" y="28"/>
                    <a:pt x="35" y="28"/>
                    <a:pt x="34" y="27"/>
                  </a:cubicBezTo>
                  <a:cubicBezTo>
                    <a:pt x="33" y="15"/>
                    <a:pt x="31" y="4"/>
                    <a:pt x="21" y="1"/>
                  </a:cubicBezTo>
                  <a:cubicBezTo>
                    <a:pt x="21" y="1"/>
                    <a:pt x="20" y="0"/>
                    <a:pt x="19" y="0"/>
                  </a:cubicBezTo>
                  <a:cubicBezTo>
                    <a:pt x="17" y="0"/>
                    <a:pt x="16" y="3"/>
                    <a:pt x="14" y="7"/>
                  </a:cubicBezTo>
                  <a:cubicBezTo>
                    <a:pt x="14" y="9"/>
                    <a:pt x="13" y="11"/>
                    <a:pt x="12" y="13"/>
                  </a:cubicBezTo>
                  <a:cubicBezTo>
                    <a:pt x="8" y="12"/>
                    <a:pt x="6" y="9"/>
                    <a:pt x="5" y="5"/>
                  </a:cubicBezTo>
                  <a:cubicBezTo>
                    <a:pt x="5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1" y="7"/>
                    <a:pt x="0" y="10"/>
                    <a:pt x="1" y="14"/>
                  </a:cubicBezTo>
                  <a:cubicBezTo>
                    <a:pt x="5" y="27"/>
                    <a:pt x="10" y="41"/>
                    <a:pt x="16" y="58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0" name="Freeform 69"/>
            <p:cNvSpPr>
              <a:spLocks/>
            </p:cNvSpPr>
            <p:nvPr userDrawn="1"/>
          </p:nvSpPr>
          <p:spPr bwMode="auto">
            <a:xfrm>
              <a:off x="10023475" y="13480736"/>
              <a:ext cx="46038" cy="57150"/>
            </a:xfrm>
            <a:custGeom>
              <a:avLst/>
              <a:gdLst>
                <a:gd name="T0" fmla="*/ 8 w 12"/>
                <a:gd name="T1" fmla="*/ 0 h 15"/>
                <a:gd name="T2" fmla="*/ 6 w 12"/>
                <a:gd name="T3" fmla="*/ 1 h 15"/>
                <a:gd name="T4" fmla="*/ 2 w 12"/>
                <a:gd name="T5" fmla="*/ 10 h 15"/>
                <a:gd name="T6" fmla="*/ 1 w 12"/>
                <a:gd name="T7" fmla="*/ 11 h 15"/>
                <a:gd name="T8" fmla="*/ 0 w 12"/>
                <a:gd name="T9" fmla="*/ 12 h 15"/>
                <a:gd name="T10" fmla="*/ 1 w 12"/>
                <a:gd name="T11" fmla="*/ 14 h 15"/>
                <a:gd name="T12" fmla="*/ 1 w 12"/>
                <a:gd name="T13" fmla="*/ 15 h 15"/>
                <a:gd name="T14" fmla="*/ 2 w 12"/>
                <a:gd name="T15" fmla="*/ 15 h 15"/>
                <a:gd name="T16" fmla="*/ 3 w 12"/>
                <a:gd name="T17" fmla="*/ 15 h 15"/>
                <a:gd name="T18" fmla="*/ 7 w 12"/>
                <a:gd name="T19" fmla="*/ 10 h 15"/>
                <a:gd name="T20" fmla="*/ 8 w 12"/>
                <a:gd name="T21" fmla="*/ 9 h 15"/>
                <a:gd name="T22" fmla="*/ 11 w 12"/>
                <a:gd name="T23" fmla="*/ 9 h 15"/>
                <a:gd name="T24" fmla="*/ 12 w 12"/>
                <a:gd name="T25" fmla="*/ 8 h 15"/>
                <a:gd name="T26" fmla="*/ 12 w 12"/>
                <a:gd name="T27" fmla="*/ 2 h 15"/>
                <a:gd name="T28" fmla="*/ 12 w 12"/>
                <a:gd name="T29" fmla="*/ 1 h 15"/>
                <a:gd name="T30" fmla="*/ 8 w 12"/>
                <a:gd name="T31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" h="15">
                  <a:moveTo>
                    <a:pt x="8" y="0"/>
                  </a:moveTo>
                  <a:cubicBezTo>
                    <a:pt x="7" y="0"/>
                    <a:pt x="7" y="0"/>
                    <a:pt x="6" y="1"/>
                  </a:cubicBezTo>
                  <a:cubicBezTo>
                    <a:pt x="4" y="1"/>
                    <a:pt x="2" y="3"/>
                    <a:pt x="2" y="10"/>
                  </a:cubicBezTo>
                  <a:cubicBezTo>
                    <a:pt x="1" y="10"/>
                    <a:pt x="1" y="11"/>
                    <a:pt x="1" y="11"/>
                  </a:cubicBezTo>
                  <a:cubicBezTo>
                    <a:pt x="0" y="11"/>
                    <a:pt x="0" y="11"/>
                    <a:pt x="0" y="12"/>
                  </a:cubicBezTo>
                  <a:cubicBezTo>
                    <a:pt x="1" y="13"/>
                    <a:pt x="1" y="13"/>
                    <a:pt x="1" y="14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5"/>
                    <a:pt x="2" y="15"/>
                    <a:pt x="3" y="15"/>
                  </a:cubicBezTo>
                  <a:cubicBezTo>
                    <a:pt x="4" y="13"/>
                    <a:pt x="6" y="12"/>
                    <a:pt x="7" y="10"/>
                  </a:cubicBezTo>
                  <a:cubicBezTo>
                    <a:pt x="7" y="10"/>
                    <a:pt x="7" y="9"/>
                    <a:pt x="8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2" y="9"/>
                    <a:pt x="12" y="8"/>
                    <a:pt x="12" y="8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0"/>
                    <a:pt x="9" y="0"/>
                    <a:pt x="8" y="0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1" name="Freeform 70"/>
            <p:cNvSpPr>
              <a:spLocks/>
            </p:cNvSpPr>
            <p:nvPr userDrawn="1"/>
          </p:nvSpPr>
          <p:spPr bwMode="auto">
            <a:xfrm>
              <a:off x="11901488" y="13995086"/>
              <a:ext cx="136525" cy="328613"/>
            </a:xfrm>
            <a:custGeom>
              <a:avLst/>
              <a:gdLst>
                <a:gd name="T0" fmla="*/ 35 w 35"/>
                <a:gd name="T1" fmla="*/ 5 h 85"/>
                <a:gd name="T2" fmla="*/ 33 w 35"/>
                <a:gd name="T3" fmla="*/ 3 h 85"/>
                <a:gd name="T4" fmla="*/ 33 w 35"/>
                <a:gd name="T5" fmla="*/ 2 h 85"/>
                <a:gd name="T6" fmla="*/ 31 w 35"/>
                <a:gd name="T7" fmla="*/ 1 h 85"/>
                <a:gd name="T8" fmla="*/ 29 w 35"/>
                <a:gd name="T9" fmla="*/ 0 h 85"/>
                <a:gd name="T10" fmla="*/ 26 w 35"/>
                <a:gd name="T11" fmla="*/ 0 h 85"/>
                <a:gd name="T12" fmla="*/ 24 w 35"/>
                <a:gd name="T13" fmla="*/ 0 h 85"/>
                <a:gd name="T14" fmla="*/ 23 w 35"/>
                <a:gd name="T15" fmla="*/ 1 h 85"/>
                <a:gd name="T16" fmla="*/ 21 w 35"/>
                <a:gd name="T17" fmla="*/ 2 h 85"/>
                <a:gd name="T18" fmla="*/ 20 w 35"/>
                <a:gd name="T19" fmla="*/ 4 h 85"/>
                <a:gd name="T20" fmla="*/ 18 w 35"/>
                <a:gd name="T21" fmla="*/ 7 h 85"/>
                <a:gd name="T22" fmla="*/ 16 w 35"/>
                <a:gd name="T23" fmla="*/ 17 h 85"/>
                <a:gd name="T24" fmla="*/ 13 w 35"/>
                <a:gd name="T25" fmla="*/ 18 h 85"/>
                <a:gd name="T26" fmla="*/ 11 w 35"/>
                <a:gd name="T27" fmla="*/ 19 h 85"/>
                <a:gd name="T28" fmla="*/ 5 w 35"/>
                <a:gd name="T29" fmla="*/ 22 h 85"/>
                <a:gd name="T30" fmla="*/ 1 w 35"/>
                <a:gd name="T31" fmla="*/ 26 h 85"/>
                <a:gd name="T32" fmla="*/ 0 w 35"/>
                <a:gd name="T33" fmla="*/ 27 h 85"/>
                <a:gd name="T34" fmla="*/ 1 w 35"/>
                <a:gd name="T35" fmla="*/ 28 h 85"/>
                <a:gd name="T36" fmla="*/ 6 w 35"/>
                <a:gd name="T37" fmla="*/ 34 h 85"/>
                <a:gd name="T38" fmla="*/ 7 w 35"/>
                <a:gd name="T39" fmla="*/ 35 h 85"/>
                <a:gd name="T40" fmla="*/ 4 w 35"/>
                <a:gd name="T41" fmla="*/ 39 h 85"/>
                <a:gd name="T42" fmla="*/ 3 w 35"/>
                <a:gd name="T43" fmla="*/ 42 h 85"/>
                <a:gd name="T44" fmla="*/ 2 w 35"/>
                <a:gd name="T45" fmla="*/ 44 h 85"/>
                <a:gd name="T46" fmla="*/ 2 w 35"/>
                <a:gd name="T47" fmla="*/ 48 h 85"/>
                <a:gd name="T48" fmla="*/ 3 w 35"/>
                <a:gd name="T49" fmla="*/ 52 h 85"/>
                <a:gd name="T50" fmla="*/ 4 w 35"/>
                <a:gd name="T51" fmla="*/ 56 h 85"/>
                <a:gd name="T52" fmla="*/ 5 w 35"/>
                <a:gd name="T53" fmla="*/ 75 h 85"/>
                <a:gd name="T54" fmla="*/ 7 w 35"/>
                <a:gd name="T55" fmla="*/ 79 h 85"/>
                <a:gd name="T56" fmla="*/ 10 w 35"/>
                <a:gd name="T57" fmla="*/ 84 h 85"/>
                <a:gd name="T58" fmla="*/ 11 w 35"/>
                <a:gd name="T59" fmla="*/ 85 h 85"/>
                <a:gd name="T60" fmla="*/ 11 w 35"/>
                <a:gd name="T61" fmla="*/ 85 h 85"/>
                <a:gd name="T62" fmla="*/ 12 w 35"/>
                <a:gd name="T63" fmla="*/ 85 h 85"/>
                <a:gd name="T64" fmla="*/ 17 w 35"/>
                <a:gd name="T65" fmla="*/ 80 h 85"/>
                <a:gd name="T66" fmla="*/ 19 w 35"/>
                <a:gd name="T67" fmla="*/ 77 h 85"/>
                <a:gd name="T68" fmla="*/ 20 w 35"/>
                <a:gd name="T69" fmla="*/ 75 h 85"/>
                <a:gd name="T70" fmla="*/ 21 w 35"/>
                <a:gd name="T71" fmla="*/ 73 h 85"/>
                <a:gd name="T72" fmla="*/ 22 w 35"/>
                <a:gd name="T73" fmla="*/ 68 h 85"/>
                <a:gd name="T74" fmla="*/ 21 w 35"/>
                <a:gd name="T75" fmla="*/ 61 h 85"/>
                <a:gd name="T76" fmla="*/ 21 w 35"/>
                <a:gd name="T77" fmla="*/ 56 h 85"/>
                <a:gd name="T78" fmla="*/ 20 w 35"/>
                <a:gd name="T79" fmla="*/ 48 h 85"/>
                <a:gd name="T80" fmla="*/ 25 w 35"/>
                <a:gd name="T81" fmla="*/ 40 h 85"/>
                <a:gd name="T82" fmla="*/ 26 w 35"/>
                <a:gd name="T83" fmla="*/ 34 h 85"/>
                <a:gd name="T84" fmla="*/ 28 w 35"/>
                <a:gd name="T85" fmla="*/ 25 h 85"/>
                <a:gd name="T86" fmla="*/ 34 w 35"/>
                <a:gd name="T87" fmla="*/ 17 h 85"/>
                <a:gd name="T88" fmla="*/ 35 w 35"/>
                <a:gd name="T89" fmla="*/ 14 h 85"/>
                <a:gd name="T90" fmla="*/ 35 w 35"/>
                <a:gd name="T91" fmla="*/ 13 h 85"/>
                <a:gd name="T92" fmla="*/ 35 w 35"/>
                <a:gd name="T93" fmla="*/ 10 h 85"/>
                <a:gd name="T94" fmla="*/ 35 w 35"/>
                <a:gd name="T95" fmla="*/ 7 h 85"/>
                <a:gd name="T96" fmla="*/ 35 w 35"/>
                <a:gd name="T97" fmla="*/ 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" h="85">
                  <a:moveTo>
                    <a:pt x="35" y="5"/>
                  </a:moveTo>
                  <a:cubicBezTo>
                    <a:pt x="33" y="3"/>
                    <a:pt x="33" y="3"/>
                    <a:pt x="33" y="3"/>
                  </a:cubicBezTo>
                  <a:cubicBezTo>
                    <a:pt x="33" y="3"/>
                    <a:pt x="33" y="3"/>
                    <a:pt x="33" y="2"/>
                  </a:cubicBezTo>
                  <a:cubicBezTo>
                    <a:pt x="31" y="1"/>
                    <a:pt x="31" y="1"/>
                    <a:pt x="31" y="1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5" y="17"/>
                    <a:pt x="14" y="18"/>
                    <a:pt x="13" y="18"/>
                  </a:cubicBezTo>
                  <a:cubicBezTo>
                    <a:pt x="12" y="18"/>
                    <a:pt x="12" y="19"/>
                    <a:pt x="11" y="19"/>
                  </a:cubicBezTo>
                  <a:cubicBezTo>
                    <a:pt x="9" y="20"/>
                    <a:pt x="7" y="21"/>
                    <a:pt x="5" y="22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6"/>
                    <a:pt x="0" y="27"/>
                    <a:pt x="0" y="27"/>
                  </a:cubicBezTo>
                  <a:cubicBezTo>
                    <a:pt x="0" y="27"/>
                    <a:pt x="1" y="27"/>
                    <a:pt x="1" y="28"/>
                  </a:cubicBezTo>
                  <a:cubicBezTo>
                    <a:pt x="3" y="30"/>
                    <a:pt x="5" y="32"/>
                    <a:pt x="6" y="34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6" y="36"/>
                    <a:pt x="5" y="37"/>
                    <a:pt x="4" y="39"/>
                  </a:cubicBezTo>
                  <a:cubicBezTo>
                    <a:pt x="3" y="42"/>
                    <a:pt x="3" y="42"/>
                    <a:pt x="3" y="42"/>
                  </a:cubicBezTo>
                  <a:cubicBezTo>
                    <a:pt x="2" y="44"/>
                    <a:pt x="2" y="44"/>
                    <a:pt x="2" y="44"/>
                  </a:cubicBezTo>
                  <a:cubicBezTo>
                    <a:pt x="2" y="48"/>
                    <a:pt x="2" y="48"/>
                    <a:pt x="2" y="48"/>
                  </a:cubicBezTo>
                  <a:cubicBezTo>
                    <a:pt x="2" y="49"/>
                    <a:pt x="3" y="51"/>
                    <a:pt x="3" y="52"/>
                  </a:cubicBezTo>
                  <a:cubicBezTo>
                    <a:pt x="3" y="53"/>
                    <a:pt x="4" y="55"/>
                    <a:pt x="4" y="56"/>
                  </a:cubicBezTo>
                  <a:cubicBezTo>
                    <a:pt x="4" y="62"/>
                    <a:pt x="4" y="68"/>
                    <a:pt x="5" y="75"/>
                  </a:cubicBezTo>
                  <a:cubicBezTo>
                    <a:pt x="6" y="77"/>
                    <a:pt x="6" y="78"/>
                    <a:pt x="7" y="79"/>
                  </a:cubicBezTo>
                  <a:cubicBezTo>
                    <a:pt x="10" y="84"/>
                    <a:pt x="10" y="84"/>
                    <a:pt x="10" y="84"/>
                  </a:cubicBezTo>
                  <a:cubicBezTo>
                    <a:pt x="11" y="85"/>
                    <a:pt x="11" y="85"/>
                    <a:pt x="11" y="85"/>
                  </a:cubicBezTo>
                  <a:cubicBezTo>
                    <a:pt x="11" y="85"/>
                    <a:pt x="11" y="85"/>
                    <a:pt x="11" y="85"/>
                  </a:cubicBezTo>
                  <a:cubicBezTo>
                    <a:pt x="11" y="85"/>
                    <a:pt x="12" y="85"/>
                    <a:pt x="12" y="85"/>
                  </a:cubicBezTo>
                  <a:cubicBezTo>
                    <a:pt x="17" y="80"/>
                    <a:pt x="17" y="80"/>
                    <a:pt x="17" y="80"/>
                  </a:cubicBezTo>
                  <a:cubicBezTo>
                    <a:pt x="18" y="79"/>
                    <a:pt x="18" y="78"/>
                    <a:pt x="19" y="77"/>
                  </a:cubicBezTo>
                  <a:cubicBezTo>
                    <a:pt x="20" y="76"/>
                    <a:pt x="20" y="75"/>
                    <a:pt x="20" y="75"/>
                  </a:cubicBezTo>
                  <a:cubicBezTo>
                    <a:pt x="20" y="74"/>
                    <a:pt x="21" y="74"/>
                    <a:pt x="21" y="73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2" y="66"/>
                    <a:pt x="22" y="63"/>
                    <a:pt x="21" y="61"/>
                  </a:cubicBezTo>
                  <a:cubicBezTo>
                    <a:pt x="21" y="59"/>
                    <a:pt x="21" y="58"/>
                    <a:pt x="21" y="56"/>
                  </a:cubicBezTo>
                  <a:cubicBezTo>
                    <a:pt x="20" y="53"/>
                    <a:pt x="20" y="51"/>
                    <a:pt x="20" y="48"/>
                  </a:cubicBezTo>
                  <a:cubicBezTo>
                    <a:pt x="22" y="46"/>
                    <a:pt x="23" y="42"/>
                    <a:pt x="25" y="40"/>
                  </a:cubicBezTo>
                  <a:cubicBezTo>
                    <a:pt x="25" y="38"/>
                    <a:pt x="26" y="36"/>
                    <a:pt x="26" y="34"/>
                  </a:cubicBezTo>
                  <a:cubicBezTo>
                    <a:pt x="27" y="31"/>
                    <a:pt x="27" y="28"/>
                    <a:pt x="28" y="25"/>
                  </a:cubicBezTo>
                  <a:cubicBezTo>
                    <a:pt x="30" y="23"/>
                    <a:pt x="32" y="20"/>
                    <a:pt x="34" y="17"/>
                  </a:cubicBezTo>
                  <a:cubicBezTo>
                    <a:pt x="35" y="14"/>
                    <a:pt x="35" y="14"/>
                    <a:pt x="35" y="14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35" y="12"/>
                    <a:pt x="35" y="11"/>
                    <a:pt x="35" y="10"/>
                  </a:cubicBezTo>
                  <a:cubicBezTo>
                    <a:pt x="35" y="7"/>
                    <a:pt x="35" y="7"/>
                    <a:pt x="35" y="7"/>
                  </a:cubicBezTo>
                  <a:lnTo>
                    <a:pt x="35" y="5"/>
                  </a:ln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2" name="Freeform 71"/>
            <p:cNvSpPr>
              <a:spLocks/>
            </p:cNvSpPr>
            <p:nvPr userDrawn="1"/>
          </p:nvSpPr>
          <p:spPr bwMode="auto">
            <a:xfrm>
              <a:off x="11960225" y="14334811"/>
              <a:ext cx="61913" cy="93663"/>
            </a:xfrm>
            <a:custGeom>
              <a:avLst/>
              <a:gdLst>
                <a:gd name="T0" fmla="*/ 15 w 16"/>
                <a:gd name="T1" fmla="*/ 9 h 24"/>
                <a:gd name="T2" fmla="*/ 11 w 16"/>
                <a:gd name="T3" fmla="*/ 0 h 24"/>
                <a:gd name="T4" fmla="*/ 10 w 16"/>
                <a:gd name="T5" fmla="*/ 0 h 24"/>
                <a:gd name="T6" fmla="*/ 10 w 16"/>
                <a:gd name="T7" fmla="*/ 0 h 24"/>
                <a:gd name="T8" fmla="*/ 9 w 16"/>
                <a:gd name="T9" fmla="*/ 0 h 24"/>
                <a:gd name="T10" fmla="*/ 5 w 16"/>
                <a:gd name="T11" fmla="*/ 11 h 24"/>
                <a:gd name="T12" fmla="*/ 0 w 16"/>
                <a:gd name="T13" fmla="*/ 21 h 24"/>
                <a:gd name="T14" fmla="*/ 0 w 16"/>
                <a:gd name="T15" fmla="*/ 22 h 24"/>
                <a:gd name="T16" fmla="*/ 1 w 16"/>
                <a:gd name="T17" fmla="*/ 23 h 24"/>
                <a:gd name="T18" fmla="*/ 7 w 16"/>
                <a:gd name="T19" fmla="*/ 24 h 24"/>
                <a:gd name="T20" fmla="*/ 7 w 16"/>
                <a:gd name="T21" fmla="*/ 24 h 24"/>
                <a:gd name="T22" fmla="*/ 7 w 16"/>
                <a:gd name="T23" fmla="*/ 24 h 24"/>
                <a:gd name="T24" fmla="*/ 10 w 16"/>
                <a:gd name="T25" fmla="*/ 23 h 24"/>
                <a:gd name="T26" fmla="*/ 11 w 16"/>
                <a:gd name="T27" fmla="*/ 23 h 24"/>
                <a:gd name="T28" fmla="*/ 12 w 16"/>
                <a:gd name="T29" fmla="*/ 22 h 24"/>
                <a:gd name="T30" fmla="*/ 14 w 16"/>
                <a:gd name="T31" fmla="*/ 20 h 24"/>
                <a:gd name="T32" fmla="*/ 16 w 16"/>
                <a:gd name="T33" fmla="*/ 17 h 24"/>
                <a:gd name="T34" fmla="*/ 16 w 16"/>
                <a:gd name="T35" fmla="*/ 15 h 24"/>
                <a:gd name="T36" fmla="*/ 16 w 16"/>
                <a:gd name="T37" fmla="*/ 12 h 24"/>
                <a:gd name="T38" fmla="*/ 15 w 16"/>
                <a:gd name="T39" fmla="*/ 9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6" h="24">
                  <a:moveTo>
                    <a:pt x="15" y="9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9" y="0"/>
                    <a:pt x="9" y="0"/>
                  </a:cubicBezTo>
                  <a:cubicBezTo>
                    <a:pt x="8" y="4"/>
                    <a:pt x="6" y="7"/>
                    <a:pt x="5" y="11"/>
                  </a:cubicBezTo>
                  <a:cubicBezTo>
                    <a:pt x="3" y="15"/>
                    <a:pt x="2" y="18"/>
                    <a:pt x="0" y="21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3"/>
                    <a:pt x="1" y="23"/>
                    <a:pt x="1" y="23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1" y="23"/>
                    <a:pt x="11" y="23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1"/>
                    <a:pt x="16" y="10"/>
                    <a:pt x="15" y="9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3" name="Freeform 72"/>
            <p:cNvSpPr>
              <a:spLocks/>
            </p:cNvSpPr>
            <p:nvPr userDrawn="1"/>
          </p:nvSpPr>
          <p:spPr bwMode="auto">
            <a:xfrm>
              <a:off x="11364913" y="11321736"/>
              <a:ext cx="57150" cy="153988"/>
            </a:xfrm>
            <a:custGeom>
              <a:avLst/>
              <a:gdLst>
                <a:gd name="T0" fmla="*/ 6 w 15"/>
                <a:gd name="T1" fmla="*/ 28 h 40"/>
                <a:gd name="T2" fmla="*/ 7 w 15"/>
                <a:gd name="T3" fmla="*/ 33 h 40"/>
                <a:gd name="T4" fmla="*/ 13 w 15"/>
                <a:gd name="T5" fmla="*/ 40 h 40"/>
                <a:gd name="T6" fmla="*/ 15 w 15"/>
                <a:gd name="T7" fmla="*/ 40 h 40"/>
                <a:gd name="T8" fmla="*/ 15 w 15"/>
                <a:gd name="T9" fmla="*/ 39 h 40"/>
                <a:gd name="T10" fmla="*/ 14 w 15"/>
                <a:gd name="T11" fmla="*/ 12 h 40"/>
                <a:gd name="T12" fmla="*/ 15 w 15"/>
                <a:gd name="T13" fmla="*/ 5 h 40"/>
                <a:gd name="T14" fmla="*/ 15 w 15"/>
                <a:gd name="T15" fmla="*/ 5 h 40"/>
                <a:gd name="T16" fmla="*/ 9 w 15"/>
                <a:gd name="T17" fmla="*/ 1 h 40"/>
                <a:gd name="T18" fmla="*/ 8 w 15"/>
                <a:gd name="T19" fmla="*/ 1 h 40"/>
                <a:gd name="T20" fmla="*/ 5 w 15"/>
                <a:gd name="T21" fmla="*/ 0 h 40"/>
                <a:gd name="T22" fmla="*/ 4 w 15"/>
                <a:gd name="T23" fmla="*/ 0 h 40"/>
                <a:gd name="T24" fmla="*/ 5 w 15"/>
                <a:gd name="T25" fmla="*/ 13 h 40"/>
                <a:gd name="T26" fmla="*/ 1 w 15"/>
                <a:gd name="T27" fmla="*/ 20 h 40"/>
                <a:gd name="T28" fmla="*/ 6 w 15"/>
                <a:gd name="T29" fmla="*/ 28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" h="40">
                  <a:moveTo>
                    <a:pt x="6" y="28"/>
                  </a:moveTo>
                  <a:cubicBezTo>
                    <a:pt x="7" y="30"/>
                    <a:pt x="7" y="31"/>
                    <a:pt x="7" y="33"/>
                  </a:cubicBezTo>
                  <a:cubicBezTo>
                    <a:pt x="8" y="36"/>
                    <a:pt x="9" y="40"/>
                    <a:pt x="13" y="40"/>
                  </a:cubicBezTo>
                  <a:cubicBezTo>
                    <a:pt x="13" y="40"/>
                    <a:pt x="14" y="40"/>
                    <a:pt x="15" y="40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3" y="29"/>
                    <a:pt x="13" y="21"/>
                    <a:pt x="14" y="12"/>
                  </a:cubicBezTo>
                  <a:cubicBezTo>
                    <a:pt x="15" y="10"/>
                    <a:pt x="15" y="8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3" y="4"/>
                    <a:pt x="11" y="2"/>
                    <a:pt x="9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7" y="1"/>
                    <a:pt x="6" y="0"/>
                    <a:pt x="5" y="0"/>
                  </a:cubicBezTo>
                  <a:cubicBezTo>
                    <a:pt x="5" y="0"/>
                    <a:pt x="5" y="0"/>
                    <a:pt x="4" y="0"/>
                  </a:cubicBezTo>
                  <a:cubicBezTo>
                    <a:pt x="0" y="2"/>
                    <a:pt x="3" y="8"/>
                    <a:pt x="5" y="13"/>
                  </a:cubicBezTo>
                  <a:cubicBezTo>
                    <a:pt x="3" y="15"/>
                    <a:pt x="1" y="17"/>
                    <a:pt x="1" y="20"/>
                  </a:cubicBezTo>
                  <a:cubicBezTo>
                    <a:pt x="1" y="23"/>
                    <a:pt x="3" y="25"/>
                    <a:pt x="6" y="28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4" name="Freeform 73"/>
            <p:cNvSpPr>
              <a:spLocks/>
            </p:cNvSpPr>
            <p:nvPr userDrawn="1"/>
          </p:nvSpPr>
          <p:spPr bwMode="auto">
            <a:xfrm>
              <a:off x="11847513" y="14323699"/>
              <a:ext cx="96838" cy="193675"/>
            </a:xfrm>
            <a:custGeom>
              <a:avLst/>
              <a:gdLst>
                <a:gd name="T0" fmla="*/ 24 w 25"/>
                <a:gd name="T1" fmla="*/ 0 h 50"/>
                <a:gd name="T2" fmla="*/ 16 w 25"/>
                <a:gd name="T3" fmla="*/ 0 h 50"/>
                <a:gd name="T4" fmla="*/ 7 w 25"/>
                <a:gd name="T5" fmla="*/ 1 h 50"/>
                <a:gd name="T6" fmla="*/ 3 w 25"/>
                <a:gd name="T7" fmla="*/ 3 h 50"/>
                <a:gd name="T8" fmla="*/ 0 w 25"/>
                <a:gd name="T9" fmla="*/ 5 h 50"/>
                <a:gd name="T10" fmla="*/ 0 w 25"/>
                <a:gd name="T11" fmla="*/ 6 h 50"/>
                <a:gd name="T12" fmla="*/ 0 w 25"/>
                <a:gd name="T13" fmla="*/ 9 h 50"/>
                <a:gd name="T14" fmla="*/ 0 w 25"/>
                <a:gd name="T15" fmla="*/ 11 h 50"/>
                <a:gd name="T16" fmla="*/ 2 w 25"/>
                <a:gd name="T17" fmla="*/ 16 h 50"/>
                <a:gd name="T18" fmla="*/ 2 w 25"/>
                <a:gd name="T19" fmla="*/ 17 h 50"/>
                <a:gd name="T20" fmla="*/ 3 w 25"/>
                <a:gd name="T21" fmla="*/ 21 h 50"/>
                <a:gd name="T22" fmla="*/ 3 w 25"/>
                <a:gd name="T23" fmla="*/ 24 h 50"/>
                <a:gd name="T24" fmla="*/ 0 w 25"/>
                <a:gd name="T25" fmla="*/ 41 h 50"/>
                <a:gd name="T26" fmla="*/ 0 w 25"/>
                <a:gd name="T27" fmla="*/ 43 h 50"/>
                <a:gd name="T28" fmla="*/ 1 w 25"/>
                <a:gd name="T29" fmla="*/ 45 h 50"/>
                <a:gd name="T30" fmla="*/ 2 w 25"/>
                <a:gd name="T31" fmla="*/ 47 h 50"/>
                <a:gd name="T32" fmla="*/ 2 w 25"/>
                <a:gd name="T33" fmla="*/ 47 h 50"/>
                <a:gd name="T34" fmla="*/ 4 w 25"/>
                <a:gd name="T35" fmla="*/ 49 h 50"/>
                <a:gd name="T36" fmla="*/ 7 w 25"/>
                <a:gd name="T37" fmla="*/ 50 h 50"/>
                <a:gd name="T38" fmla="*/ 7 w 25"/>
                <a:gd name="T39" fmla="*/ 50 h 50"/>
                <a:gd name="T40" fmla="*/ 11 w 25"/>
                <a:gd name="T41" fmla="*/ 50 h 50"/>
                <a:gd name="T42" fmla="*/ 12 w 25"/>
                <a:gd name="T43" fmla="*/ 49 h 50"/>
                <a:gd name="T44" fmla="*/ 13 w 25"/>
                <a:gd name="T45" fmla="*/ 46 h 50"/>
                <a:gd name="T46" fmla="*/ 16 w 25"/>
                <a:gd name="T47" fmla="*/ 35 h 50"/>
                <a:gd name="T48" fmla="*/ 17 w 25"/>
                <a:gd name="T49" fmla="*/ 32 h 50"/>
                <a:gd name="T50" fmla="*/ 19 w 25"/>
                <a:gd name="T51" fmla="*/ 21 h 50"/>
                <a:gd name="T52" fmla="*/ 19 w 25"/>
                <a:gd name="T53" fmla="*/ 19 h 50"/>
                <a:gd name="T54" fmla="*/ 22 w 25"/>
                <a:gd name="T55" fmla="*/ 12 h 50"/>
                <a:gd name="T56" fmla="*/ 24 w 25"/>
                <a:gd name="T57" fmla="*/ 7 h 50"/>
                <a:gd name="T58" fmla="*/ 24 w 25"/>
                <a:gd name="T59" fmla="*/ 1 h 50"/>
                <a:gd name="T60" fmla="*/ 24 w 25"/>
                <a:gd name="T61" fmla="*/ 0 h 50"/>
                <a:gd name="T62" fmla="*/ 24 w 25"/>
                <a:gd name="T6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5" h="50">
                  <a:moveTo>
                    <a:pt x="24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13" y="0"/>
                    <a:pt x="10" y="0"/>
                    <a:pt x="7" y="1"/>
                  </a:cubicBezTo>
                  <a:cubicBezTo>
                    <a:pt x="6" y="2"/>
                    <a:pt x="4" y="2"/>
                    <a:pt x="3" y="3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6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3"/>
                    <a:pt x="1" y="14"/>
                    <a:pt x="2" y="16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3" y="19"/>
                    <a:pt x="3" y="20"/>
                    <a:pt x="3" y="21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2" y="29"/>
                    <a:pt x="0" y="35"/>
                    <a:pt x="0" y="41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1" y="45"/>
                    <a:pt x="1" y="45"/>
                    <a:pt x="1" y="45"/>
                  </a:cubicBezTo>
                  <a:cubicBezTo>
                    <a:pt x="2" y="47"/>
                    <a:pt x="2" y="47"/>
                    <a:pt x="2" y="47"/>
                  </a:cubicBezTo>
                  <a:cubicBezTo>
                    <a:pt x="2" y="47"/>
                    <a:pt x="2" y="47"/>
                    <a:pt x="2" y="47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7" y="50"/>
                    <a:pt x="11" y="50"/>
                    <a:pt x="11" y="50"/>
                  </a:cubicBezTo>
                  <a:cubicBezTo>
                    <a:pt x="12" y="50"/>
                    <a:pt x="12" y="49"/>
                    <a:pt x="12" y="49"/>
                  </a:cubicBezTo>
                  <a:cubicBezTo>
                    <a:pt x="13" y="46"/>
                    <a:pt x="13" y="46"/>
                    <a:pt x="13" y="46"/>
                  </a:cubicBezTo>
                  <a:cubicBezTo>
                    <a:pt x="15" y="42"/>
                    <a:pt x="16" y="39"/>
                    <a:pt x="16" y="35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28"/>
                    <a:pt x="18" y="25"/>
                    <a:pt x="19" y="21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20" y="16"/>
                    <a:pt x="21" y="14"/>
                    <a:pt x="22" y="12"/>
                  </a:cubicBezTo>
                  <a:cubicBezTo>
                    <a:pt x="23" y="10"/>
                    <a:pt x="23" y="8"/>
                    <a:pt x="24" y="7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5" y="1"/>
                    <a:pt x="24" y="0"/>
                    <a:pt x="24" y="0"/>
                  </a:cubicBezTo>
                  <a:cubicBezTo>
                    <a:pt x="24" y="0"/>
                    <a:pt x="24" y="0"/>
                    <a:pt x="24" y="0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5" name="Freeform 74"/>
            <p:cNvSpPr>
              <a:spLocks/>
            </p:cNvSpPr>
            <p:nvPr userDrawn="1"/>
          </p:nvSpPr>
          <p:spPr bwMode="auto">
            <a:xfrm>
              <a:off x="12079288" y="13488674"/>
              <a:ext cx="66675" cy="161925"/>
            </a:xfrm>
            <a:custGeom>
              <a:avLst/>
              <a:gdLst>
                <a:gd name="T0" fmla="*/ 16 w 17"/>
                <a:gd name="T1" fmla="*/ 19 h 42"/>
                <a:gd name="T2" fmla="*/ 15 w 17"/>
                <a:gd name="T3" fmla="*/ 14 h 42"/>
                <a:gd name="T4" fmla="*/ 15 w 17"/>
                <a:gd name="T5" fmla="*/ 13 h 42"/>
                <a:gd name="T6" fmla="*/ 11 w 17"/>
                <a:gd name="T7" fmla="*/ 12 h 42"/>
                <a:gd name="T8" fmla="*/ 11 w 17"/>
                <a:gd name="T9" fmla="*/ 12 h 42"/>
                <a:gd name="T10" fmla="*/ 11 w 17"/>
                <a:gd name="T11" fmla="*/ 11 h 42"/>
                <a:gd name="T12" fmla="*/ 12 w 17"/>
                <a:gd name="T13" fmla="*/ 10 h 42"/>
                <a:gd name="T14" fmla="*/ 12 w 17"/>
                <a:gd name="T15" fmla="*/ 9 h 42"/>
                <a:gd name="T16" fmla="*/ 12 w 17"/>
                <a:gd name="T17" fmla="*/ 7 h 42"/>
                <a:gd name="T18" fmla="*/ 11 w 17"/>
                <a:gd name="T19" fmla="*/ 3 h 42"/>
                <a:gd name="T20" fmla="*/ 11 w 17"/>
                <a:gd name="T21" fmla="*/ 3 h 42"/>
                <a:gd name="T22" fmla="*/ 10 w 17"/>
                <a:gd name="T23" fmla="*/ 2 h 42"/>
                <a:gd name="T24" fmla="*/ 9 w 17"/>
                <a:gd name="T25" fmla="*/ 1 h 42"/>
                <a:gd name="T26" fmla="*/ 7 w 17"/>
                <a:gd name="T27" fmla="*/ 0 h 42"/>
                <a:gd name="T28" fmla="*/ 6 w 17"/>
                <a:gd name="T29" fmla="*/ 0 h 42"/>
                <a:gd name="T30" fmla="*/ 6 w 17"/>
                <a:gd name="T31" fmla="*/ 0 h 42"/>
                <a:gd name="T32" fmla="*/ 4 w 17"/>
                <a:gd name="T33" fmla="*/ 1 h 42"/>
                <a:gd name="T34" fmla="*/ 3 w 17"/>
                <a:gd name="T35" fmla="*/ 2 h 42"/>
                <a:gd name="T36" fmla="*/ 2 w 17"/>
                <a:gd name="T37" fmla="*/ 2 h 42"/>
                <a:gd name="T38" fmla="*/ 2 w 17"/>
                <a:gd name="T39" fmla="*/ 3 h 42"/>
                <a:gd name="T40" fmla="*/ 1 w 17"/>
                <a:gd name="T41" fmla="*/ 5 h 42"/>
                <a:gd name="T42" fmla="*/ 1 w 17"/>
                <a:gd name="T43" fmla="*/ 10 h 42"/>
                <a:gd name="T44" fmla="*/ 2 w 17"/>
                <a:gd name="T45" fmla="*/ 12 h 42"/>
                <a:gd name="T46" fmla="*/ 3 w 17"/>
                <a:gd name="T47" fmla="*/ 13 h 42"/>
                <a:gd name="T48" fmla="*/ 4 w 17"/>
                <a:gd name="T49" fmla="*/ 14 h 42"/>
                <a:gd name="T50" fmla="*/ 3 w 17"/>
                <a:gd name="T51" fmla="*/ 14 h 42"/>
                <a:gd name="T52" fmla="*/ 3 w 17"/>
                <a:gd name="T53" fmla="*/ 14 h 42"/>
                <a:gd name="T54" fmla="*/ 1 w 17"/>
                <a:gd name="T55" fmla="*/ 17 h 42"/>
                <a:gd name="T56" fmla="*/ 1 w 17"/>
                <a:gd name="T57" fmla="*/ 20 h 42"/>
                <a:gd name="T58" fmla="*/ 1 w 17"/>
                <a:gd name="T59" fmla="*/ 23 h 42"/>
                <a:gd name="T60" fmla="*/ 2 w 17"/>
                <a:gd name="T61" fmla="*/ 24 h 42"/>
                <a:gd name="T62" fmla="*/ 1 w 17"/>
                <a:gd name="T63" fmla="*/ 35 h 42"/>
                <a:gd name="T64" fmla="*/ 1 w 17"/>
                <a:gd name="T65" fmla="*/ 41 h 42"/>
                <a:gd name="T66" fmla="*/ 1 w 17"/>
                <a:gd name="T67" fmla="*/ 42 h 42"/>
                <a:gd name="T68" fmla="*/ 2 w 17"/>
                <a:gd name="T69" fmla="*/ 42 h 42"/>
                <a:gd name="T70" fmla="*/ 2 w 17"/>
                <a:gd name="T71" fmla="*/ 42 h 42"/>
                <a:gd name="T72" fmla="*/ 8 w 17"/>
                <a:gd name="T73" fmla="*/ 41 h 42"/>
                <a:gd name="T74" fmla="*/ 9 w 17"/>
                <a:gd name="T75" fmla="*/ 41 h 42"/>
                <a:gd name="T76" fmla="*/ 10 w 17"/>
                <a:gd name="T77" fmla="*/ 41 h 42"/>
                <a:gd name="T78" fmla="*/ 11 w 17"/>
                <a:gd name="T79" fmla="*/ 40 h 42"/>
                <a:gd name="T80" fmla="*/ 13 w 17"/>
                <a:gd name="T81" fmla="*/ 39 h 42"/>
                <a:gd name="T82" fmla="*/ 14 w 17"/>
                <a:gd name="T83" fmla="*/ 38 h 42"/>
                <a:gd name="T84" fmla="*/ 15 w 17"/>
                <a:gd name="T85" fmla="*/ 36 h 42"/>
                <a:gd name="T86" fmla="*/ 15 w 17"/>
                <a:gd name="T87" fmla="*/ 35 h 42"/>
                <a:gd name="T88" fmla="*/ 16 w 17"/>
                <a:gd name="T89" fmla="*/ 31 h 42"/>
                <a:gd name="T90" fmla="*/ 16 w 17"/>
                <a:gd name="T91" fmla="*/ 29 h 42"/>
                <a:gd name="T92" fmla="*/ 17 w 17"/>
                <a:gd name="T93" fmla="*/ 26 h 42"/>
                <a:gd name="T94" fmla="*/ 16 w 17"/>
                <a:gd name="T95" fmla="*/ 23 h 42"/>
                <a:gd name="T96" fmla="*/ 16 w 17"/>
                <a:gd name="T97" fmla="*/ 1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7" h="42">
                  <a:moveTo>
                    <a:pt x="16" y="19"/>
                  </a:moveTo>
                  <a:cubicBezTo>
                    <a:pt x="15" y="14"/>
                    <a:pt x="15" y="14"/>
                    <a:pt x="15" y="14"/>
                  </a:cubicBezTo>
                  <a:cubicBezTo>
                    <a:pt x="15" y="14"/>
                    <a:pt x="15" y="13"/>
                    <a:pt x="15" y="13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1"/>
                    <a:pt x="11" y="11"/>
                  </a:cubicBezTo>
                  <a:cubicBezTo>
                    <a:pt x="12" y="11"/>
                    <a:pt x="12" y="11"/>
                    <a:pt x="12" y="10"/>
                  </a:cubicBezTo>
                  <a:cubicBezTo>
                    <a:pt x="12" y="10"/>
                    <a:pt x="12" y="9"/>
                    <a:pt x="12" y="9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2" y="4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6"/>
                    <a:pt x="1" y="8"/>
                    <a:pt x="1" y="10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0" y="41"/>
                    <a:pt x="1" y="42"/>
                    <a:pt x="1" y="42"/>
                  </a:cubicBezTo>
                  <a:cubicBezTo>
                    <a:pt x="1" y="42"/>
                    <a:pt x="1" y="42"/>
                    <a:pt x="2" y="42"/>
                  </a:cubicBezTo>
                  <a:cubicBezTo>
                    <a:pt x="2" y="42"/>
                    <a:pt x="2" y="42"/>
                    <a:pt x="2" y="42"/>
                  </a:cubicBezTo>
                  <a:cubicBezTo>
                    <a:pt x="8" y="41"/>
                    <a:pt x="8" y="41"/>
                    <a:pt x="8" y="41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6" y="30"/>
                    <a:pt x="16" y="30"/>
                    <a:pt x="16" y="29"/>
                  </a:cubicBezTo>
                  <a:cubicBezTo>
                    <a:pt x="16" y="28"/>
                    <a:pt x="16" y="27"/>
                    <a:pt x="17" y="26"/>
                  </a:cubicBezTo>
                  <a:cubicBezTo>
                    <a:pt x="16" y="25"/>
                    <a:pt x="16" y="24"/>
                    <a:pt x="16" y="23"/>
                  </a:cubicBezTo>
                  <a:cubicBezTo>
                    <a:pt x="16" y="21"/>
                    <a:pt x="16" y="20"/>
                    <a:pt x="16" y="19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6" name="Freeform 75"/>
            <p:cNvSpPr>
              <a:spLocks/>
            </p:cNvSpPr>
            <p:nvPr userDrawn="1"/>
          </p:nvSpPr>
          <p:spPr bwMode="auto">
            <a:xfrm>
              <a:off x="12022138" y="13782361"/>
              <a:ext cx="73025" cy="188913"/>
            </a:xfrm>
            <a:custGeom>
              <a:avLst/>
              <a:gdLst>
                <a:gd name="T0" fmla="*/ 18 w 19"/>
                <a:gd name="T1" fmla="*/ 8 h 49"/>
                <a:gd name="T2" fmla="*/ 18 w 19"/>
                <a:gd name="T3" fmla="*/ 6 h 49"/>
                <a:gd name="T4" fmla="*/ 17 w 19"/>
                <a:gd name="T5" fmla="*/ 5 h 49"/>
                <a:gd name="T6" fmla="*/ 17 w 19"/>
                <a:gd name="T7" fmla="*/ 4 h 49"/>
                <a:gd name="T8" fmla="*/ 16 w 19"/>
                <a:gd name="T9" fmla="*/ 3 h 49"/>
                <a:gd name="T10" fmla="*/ 13 w 19"/>
                <a:gd name="T11" fmla="*/ 0 h 49"/>
                <a:gd name="T12" fmla="*/ 12 w 19"/>
                <a:gd name="T13" fmla="*/ 0 h 49"/>
                <a:gd name="T14" fmla="*/ 12 w 19"/>
                <a:gd name="T15" fmla="*/ 0 h 49"/>
                <a:gd name="T16" fmla="*/ 8 w 19"/>
                <a:gd name="T17" fmla="*/ 2 h 49"/>
                <a:gd name="T18" fmla="*/ 7 w 19"/>
                <a:gd name="T19" fmla="*/ 4 h 49"/>
                <a:gd name="T20" fmla="*/ 6 w 19"/>
                <a:gd name="T21" fmla="*/ 5 h 49"/>
                <a:gd name="T22" fmla="*/ 4 w 19"/>
                <a:gd name="T23" fmla="*/ 13 h 49"/>
                <a:gd name="T24" fmla="*/ 4 w 19"/>
                <a:gd name="T25" fmla="*/ 14 h 49"/>
                <a:gd name="T26" fmla="*/ 1 w 19"/>
                <a:gd name="T27" fmla="*/ 31 h 49"/>
                <a:gd name="T28" fmla="*/ 0 w 19"/>
                <a:gd name="T29" fmla="*/ 40 h 49"/>
                <a:gd name="T30" fmla="*/ 0 w 19"/>
                <a:gd name="T31" fmla="*/ 42 h 49"/>
                <a:gd name="T32" fmla="*/ 0 w 19"/>
                <a:gd name="T33" fmla="*/ 43 h 49"/>
                <a:gd name="T34" fmla="*/ 1 w 19"/>
                <a:gd name="T35" fmla="*/ 44 h 49"/>
                <a:gd name="T36" fmla="*/ 2 w 19"/>
                <a:gd name="T37" fmla="*/ 45 h 49"/>
                <a:gd name="T38" fmla="*/ 3 w 19"/>
                <a:gd name="T39" fmla="*/ 46 h 49"/>
                <a:gd name="T40" fmla="*/ 6 w 19"/>
                <a:gd name="T41" fmla="*/ 49 h 49"/>
                <a:gd name="T42" fmla="*/ 7 w 19"/>
                <a:gd name="T43" fmla="*/ 49 h 49"/>
                <a:gd name="T44" fmla="*/ 7 w 19"/>
                <a:gd name="T45" fmla="*/ 49 h 49"/>
                <a:gd name="T46" fmla="*/ 11 w 19"/>
                <a:gd name="T47" fmla="*/ 45 h 49"/>
                <a:gd name="T48" fmla="*/ 13 w 19"/>
                <a:gd name="T49" fmla="*/ 42 h 49"/>
                <a:gd name="T50" fmla="*/ 19 w 19"/>
                <a:gd name="T51" fmla="*/ 20 h 49"/>
                <a:gd name="T52" fmla="*/ 19 w 19"/>
                <a:gd name="T53" fmla="*/ 11 h 49"/>
                <a:gd name="T54" fmla="*/ 18 w 19"/>
                <a:gd name="T55" fmla="*/ 8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9" h="49">
                  <a:moveTo>
                    <a:pt x="18" y="8"/>
                  </a:moveTo>
                  <a:cubicBezTo>
                    <a:pt x="18" y="8"/>
                    <a:pt x="18" y="7"/>
                    <a:pt x="18" y="6"/>
                  </a:cubicBezTo>
                  <a:cubicBezTo>
                    <a:pt x="18" y="6"/>
                    <a:pt x="17" y="5"/>
                    <a:pt x="17" y="5"/>
                  </a:cubicBezTo>
                  <a:cubicBezTo>
                    <a:pt x="17" y="5"/>
                    <a:pt x="17" y="4"/>
                    <a:pt x="17" y="4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3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3"/>
                    <a:pt x="7" y="4"/>
                    <a:pt x="7" y="4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8"/>
                    <a:pt x="5" y="11"/>
                    <a:pt x="4" y="13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3" y="19"/>
                    <a:pt x="2" y="25"/>
                    <a:pt x="1" y="31"/>
                  </a:cubicBezTo>
                  <a:cubicBezTo>
                    <a:pt x="0" y="34"/>
                    <a:pt x="0" y="37"/>
                    <a:pt x="0" y="40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3"/>
                    <a:pt x="0" y="43"/>
                  </a:cubicBezTo>
                  <a:cubicBezTo>
                    <a:pt x="0" y="43"/>
                    <a:pt x="1" y="44"/>
                    <a:pt x="1" y="44"/>
                  </a:cubicBezTo>
                  <a:cubicBezTo>
                    <a:pt x="1" y="44"/>
                    <a:pt x="1" y="45"/>
                    <a:pt x="2" y="45"/>
                  </a:cubicBezTo>
                  <a:cubicBezTo>
                    <a:pt x="3" y="46"/>
                    <a:pt x="3" y="46"/>
                    <a:pt x="3" y="46"/>
                  </a:cubicBezTo>
                  <a:cubicBezTo>
                    <a:pt x="6" y="49"/>
                    <a:pt x="6" y="49"/>
                    <a:pt x="6" y="49"/>
                  </a:cubicBezTo>
                  <a:cubicBezTo>
                    <a:pt x="6" y="49"/>
                    <a:pt x="7" y="49"/>
                    <a:pt x="7" y="49"/>
                  </a:cubicBezTo>
                  <a:cubicBezTo>
                    <a:pt x="7" y="49"/>
                    <a:pt x="7" y="49"/>
                    <a:pt x="7" y="49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12" y="44"/>
                    <a:pt x="12" y="43"/>
                    <a:pt x="13" y="42"/>
                  </a:cubicBezTo>
                  <a:cubicBezTo>
                    <a:pt x="16" y="36"/>
                    <a:pt x="18" y="28"/>
                    <a:pt x="19" y="20"/>
                  </a:cubicBezTo>
                  <a:cubicBezTo>
                    <a:pt x="19" y="17"/>
                    <a:pt x="19" y="14"/>
                    <a:pt x="19" y="11"/>
                  </a:cubicBezTo>
                  <a:lnTo>
                    <a:pt x="18" y="8"/>
                  </a:ln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7" name="Freeform 76"/>
            <p:cNvSpPr>
              <a:spLocks/>
            </p:cNvSpPr>
            <p:nvPr userDrawn="1"/>
          </p:nvSpPr>
          <p:spPr bwMode="auto">
            <a:xfrm>
              <a:off x="12126913" y="11494774"/>
              <a:ext cx="69850" cy="26988"/>
            </a:xfrm>
            <a:custGeom>
              <a:avLst/>
              <a:gdLst>
                <a:gd name="T0" fmla="*/ 17 w 18"/>
                <a:gd name="T1" fmla="*/ 0 h 7"/>
                <a:gd name="T2" fmla="*/ 16 w 18"/>
                <a:gd name="T3" fmla="*/ 0 h 7"/>
                <a:gd name="T4" fmla="*/ 11 w 18"/>
                <a:gd name="T5" fmla="*/ 0 h 7"/>
                <a:gd name="T6" fmla="*/ 6 w 18"/>
                <a:gd name="T7" fmla="*/ 0 h 7"/>
                <a:gd name="T8" fmla="*/ 0 w 18"/>
                <a:gd name="T9" fmla="*/ 5 h 7"/>
                <a:gd name="T10" fmla="*/ 0 w 18"/>
                <a:gd name="T11" fmla="*/ 6 h 7"/>
                <a:gd name="T12" fmla="*/ 0 w 18"/>
                <a:gd name="T13" fmla="*/ 6 h 7"/>
                <a:gd name="T14" fmla="*/ 4 w 18"/>
                <a:gd name="T15" fmla="*/ 7 h 7"/>
                <a:gd name="T16" fmla="*/ 17 w 18"/>
                <a:gd name="T17" fmla="*/ 2 h 7"/>
                <a:gd name="T18" fmla="*/ 18 w 18"/>
                <a:gd name="T19" fmla="*/ 1 h 7"/>
                <a:gd name="T20" fmla="*/ 17 w 18"/>
                <a:gd name="T2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" h="7">
                  <a:moveTo>
                    <a:pt x="17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14" y="0"/>
                    <a:pt x="13" y="0"/>
                    <a:pt x="11" y="0"/>
                  </a:cubicBezTo>
                  <a:cubicBezTo>
                    <a:pt x="10" y="0"/>
                    <a:pt x="8" y="0"/>
                    <a:pt x="6" y="0"/>
                  </a:cubicBezTo>
                  <a:cubicBezTo>
                    <a:pt x="3" y="2"/>
                    <a:pt x="1" y="3"/>
                    <a:pt x="0" y="5"/>
                  </a:cubicBezTo>
                  <a:cubicBezTo>
                    <a:pt x="0" y="5"/>
                    <a:pt x="0" y="5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2" y="7"/>
                    <a:pt x="3" y="7"/>
                    <a:pt x="4" y="7"/>
                  </a:cubicBezTo>
                  <a:cubicBezTo>
                    <a:pt x="8" y="7"/>
                    <a:pt x="13" y="5"/>
                    <a:pt x="17" y="2"/>
                  </a:cubicBezTo>
                  <a:cubicBezTo>
                    <a:pt x="18" y="2"/>
                    <a:pt x="18" y="1"/>
                    <a:pt x="18" y="1"/>
                  </a:cubicBezTo>
                  <a:cubicBezTo>
                    <a:pt x="18" y="1"/>
                    <a:pt x="17" y="0"/>
                    <a:pt x="17" y="0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8" name="Freeform 77"/>
            <p:cNvSpPr>
              <a:spLocks/>
            </p:cNvSpPr>
            <p:nvPr userDrawn="1"/>
          </p:nvSpPr>
          <p:spPr bwMode="auto">
            <a:xfrm>
              <a:off x="1724025" y="11831324"/>
              <a:ext cx="1965325" cy="1149350"/>
            </a:xfrm>
            <a:custGeom>
              <a:avLst/>
              <a:gdLst>
                <a:gd name="T0" fmla="*/ 491 w 508"/>
                <a:gd name="T1" fmla="*/ 163 h 297"/>
                <a:gd name="T2" fmla="*/ 483 w 508"/>
                <a:gd name="T3" fmla="*/ 127 h 297"/>
                <a:gd name="T4" fmla="*/ 445 w 508"/>
                <a:gd name="T5" fmla="*/ 120 h 297"/>
                <a:gd name="T6" fmla="*/ 428 w 508"/>
                <a:gd name="T7" fmla="*/ 113 h 297"/>
                <a:gd name="T8" fmla="*/ 410 w 508"/>
                <a:gd name="T9" fmla="*/ 105 h 297"/>
                <a:gd name="T10" fmla="*/ 395 w 508"/>
                <a:gd name="T11" fmla="*/ 97 h 297"/>
                <a:gd name="T12" fmla="*/ 379 w 508"/>
                <a:gd name="T13" fmla="*/ 78 h 297"/>
                <a:gd name="T14" fmla="*/ 364 w 508"/>
                <a:gd name="T15" fmla="*/ 80 h 297"/>
                <a:gd name="T16" fmla="*/ 357 w 508"/>
                <a:gd name="T17" fmla="*/ 96 h 297"/>
                <a:gd name="T18" fmla="*/ 346 w 508"/>
                <a:gd name="T19" fmla="*/ 95 h 297"/>
                <a:gd name="T20" fmla="*/ 325 w 508"/>
                <a:gd name="T21" fmla="*/ 89 h 297"/>
                <a:gd name="T22" fmla="*/ 302 w 508"/>
                <a:gd name="T23" fmla="*/ 84 h 297"/>
                <a:gd name="T24" fmla="*/ 284 w 508"/>
                <a:gd name="T25" fmla="*/ 93 h 297"/>
                <a:gd name="T26" fmla="*/ 280 w 508"/>
                <a:gd name="T27" fmla="*/ 53 h 297"/>
                <a:gd name="T28" fmla="*/ 300 w 508"/>
                <a:gd name="T29" fmla="*/ 40 h 297"/>
                <a:gd name="T30" fmla="*/ 306 w 508"/>
                <a:gd name="T31" fmla="*/ 10 h 297"/>
                <a:gd name="T32" fmla="*/ 262 w 508"/>
                <a:gd name="T33" fmla="*/ 14 h 297"/>
                <a:gd name="T34" fmla="*/ 262 w 508"/>
                <a:gd name="T35" fmla="*/ 32 h 297"/>
                <a:gd name="T36" fmla="*/ 251 w 508"/>
                <a:gd name="T37" fmla="*/ 58 h 297"/>
                <a:gd name="T38" fmla="*/ 222 w 508"/>
                <a:gd name="T39" fmla="*/ 70 h 297"/>
                <a:gd name="T40" fmla="*/ 208 w 508"/>
                <a:gd name="T41" fmla="*/ 73 h 297"/>
                <a:gd name="T42" fmla="*/ 188 w 508"/>
                <a:gd name="T43" fmla="*/ 72 h 297"/>
                <a:gd name="T44" fmla="*/ 153 w 508"/>
                <a:gd name="T45" fmla="*/ 61 h 297"/>
                <a:gd name="T46" fmla="*/ 134 w 508"/>
                <a:gd name="T47" fmla="*/ 53 h 297"/>
                <a:gd name="T48" fmla="*/ 88 w 508"/>
                <a:gd name="T49" fmla="*/ 73 h 297"/>
                <a:gd name="T50" fmla="*/ 68 w 508"/>
                <a:gd name="T51" fmla="*/ 84 h 297"/>
                <a:gd name="T52" fmla="*/ 37 w 508"/>
                <a:gd name="T53" fmla="*/ 89 h 297"/>
                <a:gd name="T54" fmla="*/ 36 w 508"/>
                <a:gd name="T55" fmla="*/ 101 h 297"/>
                <a:gd name="T56" fmla="*/ 31 w 508"/>
                <a:gd name="T57" fmla="*/ 110 h 297"/>
                <a:gd name="T58" fmla="*/ 16 w 508"/>
                <a:gd name="T59" fmla="*/ 124 h 297"/>
                <a:gd name="T60" fmla="*/ 10 w 508"/>
                <a:gd name="T61" fmla="*/ 131 h 297"/>
                <a:gd name="T62" fmla="*/ 4 w 508"/>
                <a:gd name="T63" fmla="*/ 136 h 297"/>
                <a:gd name="T64" fmla="*/ 34 w 508"/>
                <a:gd name="T65" fmla="*/ 171 h 297"/>
                <a:gd name="T66" fmla="*/ 49 w 508"/>
                <a:gd name="T67" fmla="*/ 186 h 297"/>
                <a:gd name="T68" fmla="*/ 66 w 508"/>
                <a:gd name="T69" fmla="*/ 191 h 297"/>
                <a:gd name="T70" fmla="*/ 100 w 508"/>
                <a:gd name="T71" fmla="*/ 183 h 297"/>
                <a:gd name="T72" fmla="*/ 120 w 508"/>
                <a:gd name="T73" fmla="*/ 196 h 297"/>
                <a:gd name="T74" fmla="*/ 132 w 508"/>
                <a:gd name="T75" fmla="*/ 178 h 297"/>
                <a:gd name="T76" fmla="*/ 180 w 508"/>
                <a:gd name="T77" fmla="*/ 172 h 297"/>
                <a:gd name="T78" fmla="*/ 199 w 508"/>
                <a:gd name="T79" fmla="*/ 171 h 297"/>
                <a:gd name="T80" fmla="*/ 215 w 508"/>
                <a:gd name="T81" fmla="*/ 171 h 297"/>
                <a:gd name="T82" fmla="*/ 221 w 508"/>
                <a:gd name="T83" fmla="*/ 179 h 297"/>
                <a:gd name="T84" fmla="*/ 221 w 508"/>
                <a:gd name="T85" fmla="*/ 211 h 297"/>
                <a:gd name="T86" fmla="*/ 232 w 508"/>
                <a:gd name="T87" fmla="*/ 232 h 297"/>
                <a:gd name="T88" fmla="*/ 247 w 508"/>
                <a:gd name="T89" fmla="*/ 241 h 297"/>
                <a:gd name="T90" fmla="*/ 256 w 508"/>
                <a:gd name="T91" fmla="*/ 226 h 297"/>
                <a:gd name="T92" fmla="*/ 276 w 508"/>
                <a:gd name="T93" fmla="*/ 223 h 297"/>
                <a:gd name="T94" fmla="*/ 266 w 508"/>
                <a:gd name="T95" fmla="*/ 240 h 297"/>
                <a:gd name="T96" fmla="*/ 268 w 508"/>
                <a:gd name="T97" fmla="*/ 263 h 297"/>
                <a:gd name="T98" fmla="*/ 287 w 508"/>
                <a:gd name="T99" fmla="*/ 253 h 297"/>
                <a:gd name="T100" fmla="*/ 307 w 508"/>
                <a:gd name="T101" fmla="*/ 272 h 297"/>
                <a:gd name="T102" fmla="*/ 322 w 508"/>
                <a:gd name="T103" fmla="*/ 283 h 297"/>
                <a:gd name="T104" fmla="*/ 337 w 508"/>
                <a:gd name="T105" fmla="*/ 296 h 297"/>
                <a:gd name="T106" fmla="*/ 361 w 508"/>
                <a:gd name="T107" fmla="*/ 280 h 297"/>
                <a:gd name="T108" fmla="*/ 395 w 508"/>
                <a:gd name="T109" fmla="*/ 265 h 297"/>
                <a:gd name="T110" fmla="*/ 418 w 508"/>
                <a:gd name="T111" fmla="*/ 249 h 297"/>
                <a:gd name="T112" fmla="*/ 439 w 508"/>
                <a:gd name="T113" fmla="*/ 225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08" h="297">
                  <a:moveTo>
                    <a:pt x="455" y="194"/>
                  </a:moveTo>
                  <a:cubicBezTo>
                    <a:pt x="457" y="193"/>
                    <a:pt x="459" y="193"/>
                    <a:pt x="460" y="192"/>
                  </a:cubicBezTo>
                  <a:cubicBezTo>
                    <a:pt x="462" y="188"/>
                    <a:pt x="469" y="183"/>
                    <a:pt x="479" y="176"/>
                  </a:cubicBezTo>
                  <a:cubicBezTo>
                    <a:pt x="483" y="173"/>
                    <a:pt x="486" y="170"/>
                    <a:pt x="489" y="168"/>
                  </a:cubicBezTo>
                  <a:cubicBezTo>
                    <a:pt x="489" y="166"/>
                    <a:pt x="490" y="164"/>
                    <a:pt x="491" y="163"/>
                  </a:cubicBezTo>
                  <a:cubicBezTo>
                    <a:pt x="492" y="159"/>
                    <a:pt x="493" y="156"/>
                    <a:pt x="496" y="151"/>
                  </a:cubicBezTo>
                  <a:cubicBezTo>
                    <a:pt x="498" y="148"/>
                    <a:pt x="500" y="147"/>
                    <a:pt x="501" y="146"/>
                  </a:cubicBezTo>
                  <a:cubicBezTo>
                    <a:pt x="502" y="145"/>
                    <a:pt x="504" y="144"/>
                    <a:pt x="508" y="137"/>
                  </a:cubicBezTo>
                  <a:cubicBezTo>
                    <a:pt x="507" y="138"/>
                    <a:pt x="505" y="138"/>
                    <a:pt x="504" y="138"/>
                  </a:cubicBezTo>
                  <a:cubicBezTo>
                    <a:pt x="496" y="136"/>
                    <a:pt x="490" y="132"/>
                    <a:pt x="483" y="127"/>
                  </a:cubicBezTo>
                  <a:cubicBezTo>
                    <a:pt x="478" y="124"/>
                    <a:pt x="473" y="120"/>
                    <a:pt x="467" y="119"/>
                  </a:cubicBezTo>
                  <a:cubicBezTo>
                    <a:pt x="467" y="118"/>
                    <a:pt x="467" y="118"/>
                    <a:pt x="466" y="118"/>
                  </a:cubicBezTo>
                  <a:cubicBezTo>
                    <a:pt x="465" y="118"/>
                    <a:pt x="463" y="119"/>
                    <a:pt x="461" y="120"/>
                  </a:cubicBezTo>
                  <a:cubicBezTo>
                    <a:pt x="458" y="121"/>
                    <a:pt x="456" y="122"/>
                    <a:pt x="452" y="122"/>
                  </a:cubicBezTo>
                  <a:cubicBezTo>
                    <a:pt x="449" y="122"/>
                    <a:pt x="447" y="121"/>
                    <a:pt x="445" y="120"/>
                  </a:cubicBezTo>
                  <a:cubicBezTo>
                    <a:pt x="444" y="119"/>
                    <a:pt x="444" y="119"/>
                    <a:pt x="443" y="118"/>
                  </a:cubicBezTo>
                  <a:cubicBezTo>
                    <a:pt x="442" y="118"/>
                    <a:pt x="442" y="118"/>
                    <a:pt x="442" y="119"/>
                  </a:cubicBezTo>
                  <a:cubicBezTo>
                    <a:pt x="441" y="119"/>
                    <a:pt x="439" y="119"/>
                    <a:pt x="437" y="119"/>
                  </a:cubicBezTo>
                  <a:cubicBezTo>
                    <a:pt x="436" y="118"/>
                    <a:pt x="434" y="117"/>
                    <a:pt x="431" y="115"/>
                  </a:cubicBezTo>
                  <a:cubicBezTo>
                    <a:pt x="430" y="114"/>
                    <a:pt x="428" y="113"/>
                    <a:pt x="428" y="113"/>
                  </a:cubicBezTo>
                  <a:cubicBezTo>
                    <a:pt x="427" y="113"/>
                    <a:pt x="427" y="113"/>
                    <a:pt x="427" y="113"/>
                  </a:cubicBezTo>
                  <a:cubicBezTo>
                    <a:pt x="426" y="113"/>
                    <a:pt x="426" y="113"/>
                    <a:pt x="425" y="113"/>
                  </a:cubicBezTo>
                  <a:cubicBezTo>
                    <a:pt x="424" y="114"/>
                    <a:pt x="424" y="114"/>
                    <a:pt x="423" y="114"/>
                  </a:cubicBezTo>
                  <a:cubicBezTo>
                    <a:pt x="420" y="116"/>
                    <a:pt x="418" y="115"/>
                    <a:pt x="416" y="113"/>
                  </a:cubicBezTo>
                  <a:cubicBezTo>
                    <a:pt x="413" y="111"/>
                    <a:pt x="411" y="108"/>
                    <a:pt x="410" y="105"/>
                  </a:cubicBezTo>
                  <a:cubicBezTo>
                    <a:pt x="409" y="102"/>
                    <a:pt x="408" y="100"/>
                    <a:pt x="405" y="98"/>
                  </a:cubicBezTo>
                  <a:cubicBezTo>
                    <a:pt x="405" y="98"/>
                    <a:pt x="405" y="98"/>
                    <a:pt x="405" y="98"/>
                  </a:cubicBezTo>
                  <a:cubicBezTo>
                    <a:pt x="405" y="98"/>
                    <a:pt x="404" y="98"/>
                    <a:pt x="404" y="98"/>
                  </a:cubicBezTo>
                  <a:cubicBezTo>
                    <a:pt x="401" y="99"/>
                    <a:pt x="398" y="99"/>
                    <a:pt x="395" y="97"/>
                  </a:cubicBezTo>
                  <a:cubicBezTo>
                    <a:pt x="395" y="97"/>
                    <a:pt x="395" y="97"/>
                    <a:pt x="395" y="97"/>
                  </a:cubicBezTo>
                  <a:cubicBezTo>
                    <a:pt x="392" y="94"/>
                    <a:pt x="394" y="90"/>
                    <a:pt x="395" y="89"/>
                  </a:cubicBezTo>
                  <a:cubicBezTo>
                    <a:pt x="395" y="89"/>
                    <a:pt x="395" y="89"/>
                    <a:pt x="395" y="89"/>
                  </a:cubicBezTo>
                  <a:cubicBezTo>
                    <a:pt x="394" y="86"/>
                    <a:pt x="390" y="81"/>
                    <a:pt x="388" y="79"/>
                  </a:cubicBezTo>
                  <a:cubicBezTo>
                    <a:pt x="383" y="80"/>
                    <a:pt x="380" y="80"/>
                    <a:pt x="379" y="78"/>
                  </a:cubicBezTo>
                  <a:cubicBezTo>
                    <a:pt x="379" y="78"/>
                    <a:pt x="379" y="78"/>
                    <a:pt x="379" y="78"/>
                  </a:cubicBezTo>
                  <a:cubicBezTo>
                    <a:pt x="378" y="79"/>
                    <a:pt x="377" y="79"/>
                    <a:pt x="376" y="79"/>
                  </a:cubicBezTo>
                  <a:cubicBezTo>
                    <a:pt x="375" y="79"/>
                    <a:pt x="375" y="79"/>
                    <a:pt x="375" y="79"/>
                  </a:cubicBezTo>
                  <a:cubicBezTo>
                    <a:pt x="372" y="78"/>
                    <a:pt x="371" y="76"/>
                    <a:pt x="370" y="75"/>
                  </a:cubicBezTo>
                  <a:cubicBezTo>
                    <a:pt x="370" y="75"/>
                    <a:pt x="370" y="75"/>
                    <a:pt x="370" y="75"/>
                  </a:cubicBezTo>
                  <a:cubicBezTo>
                    <a:pt x="368" y="75"/>
                    <a:pt x="365" y="78"/>
                    <a:pt x="364" y="80"/>
                  </a:cubicBezTo>
                  <a:cubicBezTo>
                    <a:pt x="364" y="81"/>
                    <a:pt x="365" y="83"/>
                    <a:pt x="365" y="84"/>
                  </a:cubicBezTo>
                  <a:cubicBezTo>
                    <a:pt x="366" y="86"/>
                    <a:pt x="367" y="89"/>
                    <a:pt x="367" y="91"/>
                  </a:cubicBezTo>
                  <a:cubicBezTo>
                    <a:pt x="367" y="94"/>
                    <a:pt x="366" y="96"/>
                    <a:pt x="362" y="98"/>
                  </a:cubicBezTo>
                  <a:cubicBezTo>
                    <a:pt x="362" y="98"/>
                    <a:pt x="361" y="98"/>
                    <a:pt x="361" y="98"/>
                  </a:cubicBezTo>
                  <a:cubicBezTo>
                    <a:pt x="359" y="98"/>
                    <a:pt x="358" y="97"/>
                    <a:pt x="357" y="96"/>
                  </a:cubicBezTo>
                  <a:cubicBezTo>
                    <a:pt x="357" y="96"/>
                    <a:pt x="357" y="96"/>
                    <a:pt x="357" y="96"/>
                  </a:cubicBezTo>
                  <a:cubicBezTo>
                    <a:pt x="356" y="95"/>
                    <a:pt x="355" y="95"/>
                    <a:pt x="355" y="94"/>
                  </a:cubicBezTo>
                  <a:cubicBezTo>
                    <a:pt x="354" y="92"/>
                    <a:pt x="353" y="91"/>
                    <a:pt x="352" y="91"/>
                  </a:cubicBezTo>
                  <a:cubicBezTo>
                    <a:pt x="352" y="91"/>
                    <a:pt x="352" y="91"/>
                    <a:pt x="351" y="91"/>
                  </a:cubicBezTo>
                  <a:cubicBezTo>
                    <a:pt x="349" y="92"/>
                    <a:pt x="348" y="93"/>
                    <a:pt x="346" y="95"/>
                  </a:cubicBezTo>
                  <a:cubicBezTo>
                    <a:pt x="344" y="97"/>
                    <a:pt x="342" y="100"/>
                    <a:pt x="338" y="100"/>
                  </a:cubicBezTo>
                  <a:cubicBezTo>
                    <a:pt x="337" y="100"/>
                    <a:pt x="337" y="100"/>
                    <a:pt x="337" y="100"/>
                  </a:cubicBezTo>
                  <a:cubicBezTo>
                    <a:pt x="329" y="99"/>
                    <a:pt x="330" y="94"/>
                    <a:pt x="331" y="91"/>
                  </a:cubicBezTo>
                  <a:cubicBezTo>
                    <a:pt x="331" y="91"/>
                    <a:pt x="331" y="91"/>
                    <a:pt x="331" y="90"/>
                  </a:cubicBezTo>
                  <a:cubicBezTo>
                    <a:pt x="329" y="90"/>
                    <a:pt x="327" y="89"/>
                    <a:pt x="325" y="89"/>
                  </a:cubicBezTo>
                  <a:cubicBezTo>
                    <a:pt x="322" y="89"/>
                    <a:pt x="319" y="89"/>
                    <a:pt x="317" y="87"/>
                  </a:cubicBezTo>
                  <a:cubicBezTo>
                    <a:pt x="314" y="86"/>
                    <a:pt x="310" y="85"/>
                    <a:pt x="306" y="85"/>
                  </a:cubicBezTo>
                  <a:cubicBezTo>
                    <a:pt x="306" y="85"/>
                    <a:pt x="306" y="85"/>
                    <a:pt x="305" y="85"/>
                  </a:cubicBezTo>
                  <a:cubicBezTo>
                    <a:pt x="305" y="85"/>
                    <a:pt x="305" y="85"/>
                    <a:pt x="305" y="85"/>
                  </a:cubicBezTo>
                  <a:cubicBezTo>
                    <a:pt x="304" y="85"/>
                    <a:pt x="302" y="85"/>
                    <a:pt x="302" y="84"/>
                  </a:cubicBezTo>
                  <a:cubicBezTo>
                    <a:pt x="300" y="84"/>
                    <a:pt x="299" y="84"/>
                    <a:pt x="299" y="84"/>
                  </a:cubicBezTo>
                  <a:cubicBezTo>
                    <a:pt x="299" y="84"/>
                    <a:pt x="298" y="86"/>
                    <a:pt x="298" y="87"/>
                  </a:cubicBezTo>
                  <a:cubicBezTo>
                    <a:pt x="297" y="90"/>
                    <a:pt x="296" y="95"/>
                    <a:pt x="290" y="95"/>
                  </a:cubicBezTo>
                  <a:cubicBezTo>
                    <a:pt x="289" y="95"/>
                    <a:pt x="287" y="95"/>
                    <a:pt x="285" y="94"/>
                  </a:cubicBezTo>
                  <a:cubicBezTo>
                    <a:pt x="284" y="94"/>
                    <a:pt x="284" y="94"/>
                    <a:pt x="284" y="93"/>
                  </a:cubicBezTo>
                  <a:cubicBezTo>
                    <a:pt x="275" y="85"/>
                    <a:pt x="279" y="79"/>
                    <a:pt x="282" y="75"/>
                  </a:cubicBezTo>
                  <a:cubicBezTo>
                    <a:pt x="283" y="75"/>
                    <a:pt x="283" y="74"/>
                    <a:pt x="283" y="73"/>
                  </a:cubicBezTo>
                  <a:cubicBezTo>
                    <a:pt x="283" y="72"/>
                    <a:pt x="282" y="71"/>
                    <a:pt x="280" y="70"/>
                  </a:cubicBezTo>
                  <a:cubicBezTo>
                    <a:pt x="277" y="68"/>
                    <a:pt x="274" y="65"/>
                    <a:pt x="274" y="60"/>
                  </a:cubicBezTo>
                  <a:cubicBezTo>
                    <a:pt x="274" y="56"/>
                    <a:pt x="277" y="54"/>
                    <a:pt x="280" y="53"/>
                  </a:cubicBezTo>
                  <a:cubicBezTo>
                    <a:pt x="281" y="53"/>
                    <a:pt x="282" y="52"/>
                    <a:pt x="283" y="52"/>
                  </a:cubicBezTo>
                  <a:cubicBezTo>
                    <a:pt x="283" y="51"/>
                    <a:pt x="283" y="51"/>
                    <a:pt x="283" y="50"/>
                  </a:cubicBezTo>
                  <a:cubicBezTo>
                    <a:pt x="283" y="49"/>
                    <a:pt x="283" y="47"/>
                    <a:pt x="285" y="45"/>
                  </a:cubicBezTo>
                  <a:cubicBezTo>
                    <a:pt x="287" y="42"/>
                    <a:pt x="291" y="42"/>
                    <a:pt x="295" y="41"/>
                  </a:cubicBezTo>
                  <a:cubicBezTo>
                    <a:pt x="297" y="41"/>
                    <a:pt x="299" y="41"/>
                    <a:pt x="300" y="40"/>
                  </a:cubicBezTo>
                  <a:cubicBezTo>
                    <a:pt x="301" y="39"/>
                    <a:pt x="301" y="37"/>
                    <a:pt x="301" y="35"/>
                  </a:cubicBezTo>
                  <a:cubicBezTo>
                    <a:pt x="301" y="32"/>
                    <a:pt x="301" y="29"/>
                    <a:pt x="303" y="27"/>
                  </a:cubicBezTo>
                  <a:cubicBezTo>
                    <a:pt x="304" y="25"/>
                    <a:pt x="306" y="22"/>
                    <a:pt x="307" y="20"/>
                  </a:cubicBezTo>
                  <a:cubicBezTo>
                    <a:pt x="307" y="20"/>
                    <a:pt x="307" y="19"/>
                    <a:pt x="307" y="19"/>
                  </a:cubicBezTo>
                  <a:cubicBezTo>
                    <a:pt x="305" y="17"/>
                    <a:pt x="305" y="15"/>
                    <a:pt x="306" y="10"/>
                  </a:cubicBezTo>
                  <a:cubicBezTo>
                    <a:pt x="307" y="6"/>
                    <a:pt x="306" y="4"/>
                    <a:pt x="305" y="2"/>
                  </a:cubicBezTo>
                  <a:cubicBezTo>
                    <a:pt x="303" y="0"/>
                    <a:pt x="299" y="0"/>
                    <a:pt x="297" y="1"/>
                  </a:cubicBezTo>
                  <a:cubicBezTo>
                    <a:pt x="296" y="4"/>
                    <a:pt x="294" y="8"/>
                    <a:pt x="287" y="11"/>
                  </a:cubicBezTo>
                  <a:cubicBezTo>
                    <a:pt x="281" y="14"/>
                    <a:pt x="275" y="16"/>
                    <a:pt x="270" y="16"/>
                  </a:cubicBezTo>
                  <a:cubicBezTo>
                    <a:pt x="266" y="16"/>
                    <a:pt x="264" y="15"/>
                    <a:pt x="262" y="14"/>
                  </a:cubicBezTo>
                  <a:cubicBezTo>
                    <a:pt x="261" y="14"/>
                    <a:pt x="260" y="14"/>
                    <a:pt x="260" y="14"/>
                  </a:cubicBezTo>
                  <a:cubicBezTo>
                    <a:pt x="260" y="14"/>
                    <a:pt x="259" y="14"/>
                    <a:pt x="259" y="14"/>
                  </a:cubicBezTo>
                  <a:cubicBezTo>
                    <a:pt x="258" y="18"/>
                    <a:pt x="260" y="19"/>
                    <a:pt x="261" y="21"/>
                  </a:cubicBezTo>
                  <a:cubicBezTo>
                    <a:pt x="263" y="22"/>
                    <a:pt x="265" y="24"/>
                    <a:pt x="265" y="27"/>
                  </a:cubicBezTo>
                  <a:cubicBezTo>
                    <a:pt x="265" y="30"/>
                    <a:pt x="263" y="31"/>
                    <a:pt x="262" y="32"/>
                  </a:cubicBezTo>
                  <a:cubicBezTo>
                    <a:pt x="262" y="32"/>
                    <a:pt x="262" y="32"/>
                    <a:pt x="262" y="32"/>
                  </a:cubicBezTo>
                  <a:cubicBezTo>
                    <a:pt x="263" y="34"/>
                    <a:pt x="265" y="38"/>
                    <a:pt x="262" y="42"/>
                  </a:cubicBezTo>
                  <a:cubicBezTo>
                    <a:pt x="262" y="43"/>
                    <a:pt x="261" y="43"/>
                    <a:pt x="261" y="43"/>
                  </a:cubicBezTo>
                  <a:cubicBezTo>
                    <a:pt x="254" y="47"/>
                    <a:pt x="250" y="50"/>
                    <a:pt x="251" y="53"/>
                  </a:cubicBezTo>
                  <a:cubicBezTo>
                    <a:pt x="251" y="55"/>
                    <a:pt x="251" y="56"/>
                    <a:pt x="251" y="58"/>
                  </a:cubicBezTo>
                  <a:cubicBezTo>
                    <a:pt x="250" y="60"/>
                    <a:pt x="250" y="61"/>
                    <a:pt x="250" y="63"/>
                  </a:cubicBezTo>
                  <a:cubicBezTo>
                    <a:pt x="250" y="67"/>
                    <a:pt x="249" y="70"/>
                    <a:pt x="246" y="70"/>
                  </a:cubicBezTo>
                  <a:cubicBezTo>
                    <a:pt x="245" y="70"/>
                    <a:pt x="244" y="69"/>
                    <a:pt x="243" y="69"/>
                  </a:cubicBezTo>
                  <a:cubicBezTo>
                    <a:pt x="241" y="69"/>
                    <a:pt x="239" y="68"/>
                    <a:pt x="235" y="68"/>
                  </a:cubicBezTo>
                  <a:cubicBezTo>
                    <a:pt x="231" y="68"/>
                    <a:pt x="227" y="69"/>
                    <a:pt x="222" y="70"/>
                  </a:cubicBezTo>
                  <a:cubicBezTo>
                    <a:pt x="222" y="70"/>
                    <a:pt x="221" y="71"/>
                    <a:pt x="220" y="70"/>
                  </a:cubicBezTo>
                  <a:cubicBezTo>
                    <a:pt x="217" y="69"/>
                    <a:pt x="215" y="69"/>
                    <a:pt x="214" y="69"/>
                  </a:cubicBezTo>
                  <a:cubicBezTo>
                    <a:pt x="212" y="69"/>
                    <a:pt x="211" y="69"/>
                    <a:pt x="210" y="71"/>
                  </a:cubicBezTo>
                  <a:cubicBezTo>
                    <a:pt x="209" y="72"/>
                    <a:pt x="209" y="72"/>
                    <a:pt x="209" y="72"/>
                  </a:cubicBezTo>
                  <a:cubicBezTo>
                    <a:pt x="208" y="73"/>
                    <a:pt x="208" y="73"/>
                    <a:pt x="208" y="73"/>
                  </a:cubicBezTo>
                  <a:cubicBezTo>
                    <a:pt x="206" y="74"/>
                    <a:pt x="205" y="75"/>
                    <a:pt x="204" y="75"/>
                  </a:cubicBezTo>
                  <a:cubicBezTo>
                    <a:pt x="203" y="76"/>
                    <a:pt x="203" y="76"/>
                    <a:pt x="203" y="76"/>
                  </a:cubicBezTo>
                  <a:cubicBezTo>
                    <a:pt x="203" y="77"/>
                    <a:pt x="201" y="77"/>
                    <a:pt x="200" y="76"/>
                  </a:cubicBezTo>
                  <a:cubicBezTo>
                    <a:pt x="200" y="76"/>
                    <a:pt x="200" y="76"/>
                    <a:pt x="200" y="76"/>
                  </a:cubicBezTo>
                  <a:cubicBezTo>
                    <a:pt x="195" y="74"/>
                    <a:pt x="191" y="73"/>
                    <a:pt x="188" y="72"/>
                  </a:cubicBezTo>
                  <a:cubicBezTo>
                    <a:pt x="182" y="70"/>
                    <a:pt x="178" y="69"/>
                    <a:pt x="177" y="66"/>
                  </a:cubicBezTo>
                  <a:cubicBezTo>
                    <a:pt x="177" y="65"/>
                    <a:pt x="176" y="64"/>
                    <a:pt x="176" y="64"/>
                  </a:cubicBezTo>
                  <a:cubicBezTo>
                    <a:pt x="177" y="60"/>
                    <a:pt x="176" y="59"/>
                    <a:pt x="174" y="57"/>
                  </a:cubicBezTo>
                  <a:cubicBezTo>
                    <a:pt x="174" y="57"/>
                    <a:pt x="171" y="57"/>
                    <a:pt x="168" y="58"/>
                  </a:cubicBezTo>
                  <a:cubicBezTo>
                    <a:pt x="164" y="60"/>
                    <a:pt x="159" y="61"/>
                    <a:pt x="153" y="61"/>
                  </a:cubicBezTo>
                  <a:cubicBezTo>
                    <a:pt x="149" y="61"/>
                    <a:pt x="146" y="61"/>
                    <a:pt x="142" y="60"/>
                  </a:cubicBezTo>
                  <a:cubicBezTo>
                    <a:pt x="141" y="59"/>
                    <a:pt x="140" y="59"/>
                    <a:pt x="140" y="58"/>
                  </a:cubicBezTo>
                  <a:cubicBezTo>
                    <a:pt x="139" y="56"/>
                    <a:pt x="138" y="54"/>
                    <a:pt x="137" y="52"/>
                  </a:cubicBezTo>
                  <a:cubicBezTo>
                    <a:pt x="135" y="53"/>
                    <a:pt x="135" y="53"/>
                    <a:pt x="135" y="53"/>
                  </a:cubicBezTo>
                  <a:cubicBezTo>
                    <a:pt x="135" y="53"/>
                    <a:pt x="134" y="53"/>
                    <a:pt x="134" y="53"/>
                  </a:cubicBezTo>
                  <a:cubicBezTo>
                    <a:pt x="129" y="55"/>
                    <a:pt x="123" y="56"/>
                    <a:pt x="118" y="57"/>
                  </a:cubicBezTo>
                  <a:cubicBezTo>
                    <a:pt x="112" y="59"/>
                    <a:pt x="112" y="59"/>
                    <a:pt x="112" y="59"/>
                  </a:cubicBezTo>
                  <a:cubicBezTo>
                    <a:pt x="103" y="64"/>
                    <a:pt x="96" y="67"/>
                    <a:pt x="90" y="67"/>
                  </a:cubicBezTo>
                  <a:cubicBezTo>
                    <a:pt x="89" y="69"/>
                    <a:pt x="88" y="71"/>
                    <a:pt x="88" y="72"/>
                  </a:cubicBezTo>
                  <a:cubicBezTo>
                    <a:pt x="88" y="72"/>
                    <a:pt x="88" y="72"/>
                    <a:pt x="88" y="73"/>
                  </a:cubicBezTo>
                  <a:cubicBezTo>
                    <a:pt x="88" y="73"/>
                    <a:pt x="89" y="74"/>
                    <a:pt x="90" y="75"/>
                  </a:cubicBezTo>
                  <a:cubicBezTo>
                    <a:pt x="91" y="76"/>
                    <a:pt x="95" y="80"/>
                    <a:pt x="92" y="84"/>
                  </a:cubicBezTo>
                  <a:cubicBezTo>
                    <a:pt x="90" y="86"/>
                    <a:pt x="87" y="87"/>
                    <a:pt x="84" y="87"/>
                  </a:cubicBezTo>
                  <a:cubicBezTo>
                    <a:pt x="80" y="87"/>
                    <a:pt x="76" y="86"/>
                    <a:pt x="73" y="85"/>
                  </a:cubicBezTo>
                  <a:cubicBezTo>
                    <a:pt x="71" y="85"/>
                    <a:pt x="69" y="84"/>
                    <a:pt x="68" y="84"/>
                  </a:cubicBezTo>
                  <a:cubicBezTo>
                    <a:pt x="67" y="84"/>
                    <a:pt x="67" y="84"/>
                    <a:pt x="67" y="84"/>
                  </a:cubicBezTo>
                  <a:cubicBezTo>
                    <a:pt x="61" y="82"/>
                    <a:pt x="53" y="82"/>
                    <a:pt x="45" y="84"/>
                  </a:cubicBezTo>
                  <a:cubicBezTo>
                    <a:pt x="44" y="84"/>
                    <a:pt x="43" y="85"/>
                    <a:pt x="42" y="85"/>
                  </a:cubicBezTo>
                  <a:cubicBezTo>
                    <a:pt x="40" y="85"/>
                    <a:pt x="38" y="86"/>
                    <a:pt x="36" y="86"/>
                  </a:cubicBezTo>
                  <a:cubicBezTo>
                    <a:pt x="36" y="87"/>
                    <a:pt x="37" y="88"/>
                    <a:pt x="37" y="89"/>
                  </a:cubicBezTo>
                  <a:cubicBezTo>
                    <a:pt x="37" y="90"/>
                    <a:pt x="37" y="90"/>
                    <a:pt x="37" y="90"/>
                  </a:cubicBezTo>
                  <a:cubicBezTo>
                    <a:pt x="37" y="90"/>
                    <a:pt x="38" y="90"/>
                    <a:pt x="38" y="91"/>
                  </a:cubicBezTo>
                  <a:cubicBezTo>
                    <a:pt x="39" y="91"/>
                    <a:pt x="42" y="93"/>
                    <a:pt x="41" y="96"/>
                  </a:cubicBezTo>
                  <a:cubicBezTo>
                    <a:pt x="41" y="99"/>
                    <a:pt x="38" y="100"/>
                    <a:pt x="37" y="101"/>
                  </a:cubicBezTo>
                  <a:cubicBezTo>
                    <a:pt x="37" y="101"/>
                    <a:pt x="37" y="101"/>
                    <a:pt x="36" y="101"/>
                  </a:cubicBezTo>
                  <a:cubicBezTo>
                    <a:pt x="36" y="102"/>
                    <a:pt x="36" y="103"/>
                    <a:pt x="36" y="103"/>
                  </a:cubicBezTo>
                  <a:cubicBezTo>
                    <a:pt x="36" y="104"/>
                    <a:pt x="36" y="104"/>
                    <a:pt x="36" y="104"/>
                  </a:cubicBezTo>
                  <a:cubicBezTo>
                    <a:pt x="36" y="105"/>
                    <a:pt x="35" y="106"/>
                    <a:pt x="33" y="106"/>
                  </a:cubicBezTo>
                  <a:cubicBezTo>
                    <a:pt x="33" y="106"/>
                    <a:pt x="33" y="106"/>
                    <a:pt x="33" y="106"/>
                  </a:cubicBezTo>
                  <a:cubicBezTo>
                    <a:pt x="32" y="107"/>
                    <a:pt x="32" y="108"/>
                    <a:pt x="31" y="110"/>
                  </a:cubicBezTo>
                  <a:cubicBezTo>
                    <a:pt x="30" y="111"/>
                    <a:pt x="29" y="113"/>
                    <a:pt x="28" y="114"/>
                  </a:cubicBezTo>
                  <a:cubicBezTo>
                    <a:pt x="25" y="118"/>
                    <a:pt x="23" y="121"/>
                    <a:pt x="21" y="123"/>
                  </a:cubicBezTo>
                  <a:cubicBezTo>
                    <a:pt x="21" y="123"/>
                    <a:pt x="20" y="123"/>
                    <a:pt x="20" y="123"/>
                  </a:cubicBezTo>
                  <a:cubicBezTo>
                    <a:pt x="19" y="124"/>
                    <a:pt x="18" y="124"/>
                    <a:pt x="17" y="124"/>
                  </a:cubicBezTo>
                  <a:cubicBezTo>
                    <a:pt x="16" y="124"/>
                    <a:pt x="16" y="124"/>
                    <a:pt x="16" y="124"/>
                  </a:cubicBezTo>
                  <a:cubicBezTo>
                    <a:pt x="15" y="125"/>
                    <a:pt x="15" y="125"/>
                    <a:pt x="15" y="126"/>
                  </a:cubicBezTo>
                  <a:cubicBezTo>
                    <a:pt x="15" y="127"/>
                    <a:pt x="14" y="128"/>
                    <a:pt x="13" y="129"/>
                  </a:cubicBezTo>
                  <a:cubicBezTo>
                    <a:pt x="13" y="130"/>
                    <a:pt x="13" y="130"/>
                    <a:pt x="13" y="130"/>
                  </a:cubicBezTo>
                  <a:cubicBezTo>
                    <a:pt x="12" y="130"/>
                    <a:pt x="11" y="131"/>
                    <a:pt x="10" y="131"/>
                  </a:cubicBezTo>
                  <a:cubicBezTo>
                    <a:pt x="10" y="131"/>
                    <a:pt x="10" y="131"/>
                    <a:pt x="10" y="131"/>
                  </a:cubicBezTo>
                  <a:cubicBezTo>
                    <a:pt x="8" y="130"/>
                    <a:pt x="6" y="129"/>
                    <a:pt x="5" y="128"/>
                  </a:cubicBezTo>
                  <a:cubicBezTo>
                    <a:pt x="4" y="128"/>
                    <a:pt x="3" y="127"/>
                    <a:pt x="2" y="127"/>
                  </a:cubicBezTo>
                  <a:cubicBezTo>
                    <a:pt x="2" y="127"/>
                    <a:pt x="1" y="128"/>
                    <a:pt x="1" y="129"/>
                  </a:cubicBezTo>
                  <a:cubicBezTo>
                    <a:pt x="1" y="130"/>
                    <a:pt x="0" y="130"/>
                    <a:pt x="0" y="131"/>
                  </a:cubicBezTo>
                  <a:cubicBezTo>
                    <a:pt x="1" y="133"/>
                    <a:pt x="3" y="135"/>
                    <a:pt x="4" y="136"/>
                  </a:cubicBezTo>
                  <a:cubicBezTo>
                    <a:pt x="5" y="138"/>
                    <a:pt x="8" y="139"/>
                    <a:pt x="11" y="141"/>
                  </a:cubicBezTo>
                  <a:cubicBezTo>
                    <a:pt x="14" y="143"/>
                    <a:pt x="18" y="144"/>
                    <a:pt x="20" y="147"/>
                  </a:cubicBezTo>
                  <a:cubicBezTo>
                    <a:pt x="24" y="151"/>
                    <a:pt x="25" y="155"/>
                    <a:pt x="25" y="160"/>
                  </a:cubicBezTo>
                  <a:cubicBezTo>
                    <a:pt x="26" y="165"/>
                    <a:pt x="27" y="169"/>
                    <a:pt x="33" y="172"/>
                  </a:cubicBezTo>
                  <a:cubicBezTo>
                    <a:pt x="33" y="171"/>
                    <a:pt x="33" y="171"/>
                    <a:pt x="34" y="171"/>
                  </a:cubicBezTo>
                  <a:cubicBezTo>
                    <a:pt x="35" y="170"/>
                    <a:pt x="37" y="168"/>
                    <a:pt x="40" y="168"/>
                  </a:cubicBezTo>
                  <a:cubicBezTo>
                    <a:pt x="41" y="168"/>
                    <a:pt x="43" y="168"/>
                    <a:pt x="45" y="169"/>
                  </a:cubicBezTo>
                  <a:cubicBezTo>
                    <a:pt x="45" y="170"/>
                    <a:pt x="45" y="170"/>
                    <a:pt x="45" y="170"/>
                  </a:cubicBezTo>
                  <a:cubicBezTo>
                    <a:pt x="48" y="173"/>
                    <a:pt x="48" y="176"/>
                    <a:pt x="48" y="179"/>
                  </a:cubicBezTo>
                  <a:cubicBezTo>
                    <a:pt x="48" y="182"/>
                    <a:pt x="48" y="184"/>
                    <a:pt x="49" y="186"/>
                  </a:cubicBezTo>
                  <a:cubicBezTo>
                    <a:pt x="51" y="186"/>
                    <a:pt x="53" y="186"/>
                    <a:pt x="54" y="186"/>
                  </a:cubicBezTo>
                  <a:cubicBezTo>
                    <a:pt x="55" y="186"/>
                    <a:pt x="55" y="186"/>
                    <a:pt x="55" y="186"/>
                  </a:cubicBezTo>
                  <a:cubicBezTo>
                    <a:pt x="58" y="186"/>
                    <a:pt x="60" y="187"/>
                    <a:pt x="64" y="189"/>
                  </a:cubicBezTo>
                  <a:cubicBezTo>
                    <a:pt x="64" y="189"/>
                    <a:pt x="65" y="189"/>
                    <a:pt x="65" y="189"/>
                  </a:cubicBezTo>
                  <a:cubicBezTo>
                    <a:pt x="65" y="190"/>
                    <a:pt x="66" y="190"/>
                    <a:pt x="66" y="191"/>
                  </a:cubicBezTo>
                  <a:cubicBezTo>
                    <a:pt x="68" y="191"/>
                    <a:pt x="69" y="191"/>
                    <a:pt x="70" y="192"/>
                  </a:cubicBezTo>
                  <a:cubicBezTo>
                    <a:pt x="75" y="193"/>
                    <a:pt x="80" y="195"/>
                    <a:pt x="83" y="195"/>
                  </a:cubicBezTo>
                  <a:cubicBezTo>
                    <a:pt x="83" y="195"/>
                    <a:pt x="84" y="195"/>
                    <a:pt x="84" y="195"/>
                  </a:cubicBezTo>
                  <a:cubicBezTo>
                    <a:pt x="84" y="194"/>
                    <a:pt x="85" y="193"/>
                    <a:pt x="85" y="193"/>
                  </a:cubicBezTo>
                  <a:cubicBezTo>
                    <a:pt x="87" y="188"/>
                    <a:pt x="90" y="181"/>
                    <a:pt x="100" y="183"/>
                  </a:cubicBezTo>
                  <a:cubicBezTo>
                    <a:pt x="101" y="183"/>
                    <a:pt x="101" y="183"/>
                    <a:pt x="102" y="183"/>
                  </a:cubicBezTo>
                  <a:cubicBezTo>
                    <a:pt x="105" y="186"/>
                    <a:pt x="106" y="189"/>
                    <a:pt x="107" y="191"/>
                  </a:cubicBezTo>
                  <a:cubicBezTo>
                    <a:pt x="109" y="189"/>
                    <a:pt x="113" y="189"/>
                    <a:pt x="116" y="191"/>
                  </a:cubicBezTo>
                  <a:cubicBezTo>
                    <a:pt x="118" y="191"/>
                    <a:pt x="119" y="193"/>
                    <a:pt x="119" y="195"/>
                  </a:cubicBezTo>
                  <a:cubicBezTo>
                    <a:pt x="119" y="195"/>
                    <a:pt x="119" y="196"/>
                    <a:pt x="120" y="196"/>
                  </a:cubicBezTo>
                  <a:cubicBezTo>
                    <a:pt x="120" y="196"/>
                    <a:pt x="120" y="196"/>
                    <a:pt x="120" y="196"/>
                  </a:cubicBezTo>
                  <a:cubicBezTo>
                    <a:pt x="127" y="194"/>
                    <a:pt x="133" y="191"/>
                    <a:pt x="137" y="185"/>
                  </a:cubicBezTo>
                  <a:cubicBezTo>
                    <a:pt x="137" y="184"/>
                    <a:pt x="137" y="184"/>
                    <a:pt x="137" y="184"/>
                  </a:cubicBezTo>
                  <a:cubicBezTo>
                    <a:pt x="137" y="184"/>
                    <a:pt x="136" y="183"/>
                    <a:pt x="135" y="183"/>
                  </a:cubicBezTo>
                  <a:cubicBezTo>
                    <a:pt x="134" y="182"/>
                    <a:pt x="132" y="180"/>
                    <a:pt x="132" y="178"/>
                  </a:cubicBezTo>
                  <a:cubicBezTo>
                    <a:pt x="132" y="177"/>
                    <a:pt x="132" y="177"/>
                    <a:pt x="133" y="177"/>
                  </a:cubicBezTo>
                  <a:cubicBezTo>
                    <a:pt x="135" y="171"/>
                    <a:pt x="142" y="169"/>
                    <a:pt x="153" y="169"/>
                  </a:cubicBezTo>
                  <a:cubicBezTo>
                    <a:pt x="154" y="169"/>
                    <a:pt x="155" y="169"/>
                    <a:pt x="156" y="169"/>
                  </a:cubicBezTo>
                  <a:cubicBezTo>
                    <a:pt x="159" y="169"/>
                    <a:pt x="161" y="170"/>
                    <a:pt x="164" y="170"/>
                  </a:cubicBezTo>
                  <a:cubicBezTo>
                    <a:pt x="169" y="171"/>
                    <a:pt x="174" y="172"/>
                    <a:pt x="180" y="172"/>
                  </a:cubicBezTo>
                  <a:cubicBezTo>
                    <a:pt x="180" y="172"/>
                    <a:pt x="180" y="172"/>
                    <a:pt x="180" y="172"/>
                  </a:cubicBezTo>
                  <a:cubicBezTo>
                    <a:pt x="181" y="172"/>
                    <a:pt x="181" y="171"/>
                    <a:pt x="181" y="171"/>
                  </a:cubicBezTo>
                  <a:cubicBezTo>
                    <a:pt x="183" y="169"/>
                    <a:pt x="186" y="166"/>
                    <a:pt x="195" y="166"/>
                  </a:cubicBezTo>
                  <a:cubicBezTo>
                    <a:pt x="195" y="166"/>
                    <a:pt x="196" y="166"/>
                    <a:pt x="196" y="166"/>
                  </a:cubicBezTo>
                  <a:cubicBezTo>
                    <a:pt x="199" y="167"/>
                    <a:pt x="199" y="169"/>
                    <a:pt x="199" y="171"/>
                  </a:cubicBezTo>
                  <a:cubicBezTo>
                    <a:pt x="199" y="171"/>
                    <a:pt x="199" y="171"/>
                    <a:pt x="200" y="170"/>
                  </a:cubicBezTo>
                  <a:cubicBezTo>
                    <a:pt x="201" y="170"/>
                    <a:pt x="203" y="170"/>
                    <a:pt x="205" y="170"/>
                  </a:cubicBezTo>
                  <a:cubicBezTo>
                    <a:pt x="207" y="171"/>
                    <a:pt x="209" y="173"/>
                    <a:pt x="208" y="176"/>
                  </a:cubicBezTo>
                  <a:cubicBezTo>
                    <a:pt x="208" y="176"/>
                    <a:pt x="208" y="176"/>
                    <a:pt x="208" y="176"/>
                  </a:cubicBezTo>
                  <a:cubicBezTo>
                    <a:pt x="211" y="176"/>
                    <a:pt x="213" y="174"/>
                    <a:pt x="215" y="171"/>
                  </a:cubicBezTo>
                  <a:cubicBezTo>
                    <a:pt x="216" y="170"/>
                    <a:pt x="218" y="170"/>
                    <a:pt x="219" y="170"/>
                  </a:cubicBezTo>
                  <a:cubicBezTo>
                    <a:pt x="220" y="171"/>
                    <a:pt x="221" y="173"/>
                    <a:pt x="220" y="174"/>
                  </a:cubicBezTo>
                  <a:cubicBezTo>
                    <a:pt x="220" y="175"/>
                    <a:pt x="220" y="175"/>
                    <a:pt x="220" y="175"/>
                  </a:cubicBezTo>
                  <a:cubicBezTo>
                    <a:pt x="220" y="175"/>
                    <a:pt x="220" y="175"/>
                    <a:pt x="220" y="176"/>
                  </a:cubicBezTo>
                  <a:cubicBezTo>
                    <a:pt x="220" y="177"/>
                    <a:pt x="220" y="177"/>
                    <a:pt x="221" y="179"/>
                  </a:cubicBezTo>
                  <a:cubicBezTo>
                    <a:pt x="222" y="180"/>
                    <a:pt x="223" y="182"/>
                    <a:pt x="223" y="184"/>
                  </a:cubicBezTo>
                  <a:cubicBezTo>
                    <a:pt x="223" y="187"/>
                    <a:pt x="222" y="189"/>
                    <a:pt x="221" y="190"/>
                  </a:cubicBezTo>
                  <a:cubicBezTo>
                    <a:pt x="220" y="192"/>
                    <a:pt x="219" y="194"/>
                    <a:pt x="222" y="201"/>
                  </a:cubicBezTo>
                  <a:cubicBezTo>
                    <a:pt x="222" y="202"/>
                    <a:pt x="222" y="203"/>
                    <a:pt x="222" y="204"/>
                  </a:cubicBezTo>
                  <a:cubicBezTo>
                    <a:pt x="220" y="208"/>
                    <a:pt x="221" y="210"/>
                    <a:pt x="221" y="211"/>
                  </a:cubicBezTo>
                  <a:cubicBezTo>
                    <a:pt x="221" y="211"/>
                    <a:pt x="222" y="212"/>
                    <a:pt x="224" y="213"/>
                  </a:cubicBezTo>
                  <a:cubicBezTo>
                    <a:pt x="226" y="213"/>
                    <a:pt x="227" y="215"/>
                    <a:pt x="226" y="217"/>
                  </a:cubicBezTo>
                  <a:cubicBezTo>
                    <a:pt x="226" y="218"/>
                    <a:pt x="226" y="219"/>
                    <a:pt x="225" y="221"/>
                  </a:cubicBezTo>
                  <a:cubicBezTo>
                    <a:pt x="230" y="223"/>
                    <a:pt x="231" y="228"/>
                    <a:pt x="231" y="230"/>
                  </a:cubicBezTo>
                  <a:cubicBezTo>
                    <a:pt x="231" y="231"/>
                    <a:pt x="232" y="232"/>
                    <a:pt x="232" y="232"/>
                  </a:cubicBezTo>
                  <a:cubicBezTo>
                    <a:pt x="232" y="232"/>
                    <a:pt x="232" y="232"/>
                    <a:pt x="232" y="232"/>
                  </a:cubicBezTo>
                  <a:cubicBezTo>
                    <a:pt x="234" y="232"/>
                    <a:pt x="235" y="232"/>
                    <a:pt x="236" y="231"/>
                  </a:cubicBezTo>
                  <a:cubicBezTo>
                    <a:pt x="239" y="230"/>
                    <a:pt x="242" y="230"/>
                    <a:pt x="245" y="231"/>
                  </a:cubicBezTo>
                  <a:cubicBezTo>
                    <a:pt x="248" y="233"/>
                    <a:pt x="247" y="236"/>
                    <a:pt x="247" y="238"/>
                  </a:cubicBezTo>
                  <a:cubicBezTo>
                    <a:pt x="247" y="239"/>
                    <a:pt x="247" y="240"/>
                    <a:pt x="247" y="241"/>
                  </a:cubicBezTo>
                  <a:cubicBezTo>
                    <a:pt x="247" y="241"/>
                    <a:pt x="247" y="241"/>
                    <a:pt x="247" y="241"/>
                  </a:cubicBezTo>
                  <a:cubicBezTo>
                    <a:pt x="247" y="241"/>
                    <a:pt x="248" y="240"/>
                    <a:pt x="249" y="238"/>
                  </a:cubicBezTo>
                  <a:cubicBezTo>
                    <a:pt x="249" y="237"/>
                    <a:pt x="249" y="235"/>
                    <a:pt x="249" y="235"/>
                  </a:cubicBezTo>
                  <a:cubicBezTo>
                    <a:pt x="248" y="233"/>
                    <a:pt x="248" y="230"/>
                    <a:pt x="249" y="229"/>
                  </a:cubicBezTo>
                  <a:cubicBezTo>
                    <a:pt x="251" y="226"/>
                    <a:pt x="254" y="226"/>
                    <a:pt x="256" y="226"/>
                  </a:cubicBezTo>
                  <a:cubicBezTo>
                    <a:pt x="257" y="226"/>
                    <a:pt x="258" y="226"/>
                    <a:pt x="259" y="226"/>
                  </a:cubicBezTo>
                  <a:cubicBezTo>
                    <a:pt x="259" y="225"/>
                    <a:pt x="260" y="225"/>
                    <a:pt x="260" y="225"/>
                  </a:cubicBezTo>
                  <a:cubicBezTo>
                    <a:pt x="260" y="225"/>
                    <a:pt x="260" y="225"/>
                    <a:pt x="260" y="225"/>
                  </a:cubicBezTo>
                  <a:cubicBezTo>
                    <a:pt x="262" y="223"/>
                    <a:pt x="265" y="219"/>
                    <a:pt x="269" y="219"/>
                  </a:cubicBezTo>
                  <a:cubicBezTo>
                    <a:pt x="271" y="219"/>
                    <a:pt x="274" y="220"/>
                    <a:pt x="276" y="223"/>
                  </a:cubicBezTo>
                  <a:cubicBezTo>
                    <a:pt x="276" y="223"/>
                    <a:pt x="279" y="226"/>
                    <a:pt x="278" y="229"/>
                  </a:cubicBezTo>
                  <a:cubicBezTo>
                    <a:pt x="278" y="233"/>
                    <a:pt x="274" y="234"/>
                    <a:pt x="270" y="236"/>
                  </a:cubicBezTo>
                  <a:cubicBezTo>
                    <a:pt x="268" y="237"/>
                    <a:pt x="266" y="238"/>
                    <a:pt x="265" y="239"/>
                  </a:cubicBezTo>
                  <a:cubicBezTo>
                    <a:pt x="265" y="240"/>
                    <a:pt x="265" y="240"/>
                    <a:pt x="265" y="240"/>
                  </a:cubicBezTo>
                  <a:cubicBezTo>
                    <a:pt x="265" y="240"/>
                    <a:pt x="266" y="240"/>
                    <a:pt x="266" y="240"/>
                  </a:cubicBezTo>
                  <a:cubicBezTo>
                    <a:pt x="268" y="240"/>
                    <a:pt x="273" y="241"/>
                    <a:pt x="272" y="249"/>
                  </a:cubicBezTo>
                  <a:cubicBezTo>
                    <a:pt x="271" y="255"/>
                    <a:pt x="266" y="255"/>
                    <a:pt x="263" y="255"/>
                  </a:cubicBezTo>
                  <a:cubicBezTo>
                    <a:pt x="262" y="255"/>
                    <a:pt x="261" y="255"/>
                    <a:pt x="260" y="256"/>
                  </a:cubicBezTo>
                  <a:cubicBezTo>
                    <a:pt x="259" y="256"/>
                    <a:pt x="259" y="256"/>
                    <a:pt x="259" y="257"/>
                  </a:cubicBezTo>
                  <a:cubicBezTo>
                    <a:pt x="263" y="258"/>
                    <a:pt x="266" y="260"/>
                    <a:pt x="268" y="263"/>
                  </a:cubicBezTo>
                  <a:cubicBezTo>
                    <a:pt x="269" y="263"/>
                    <a:pt x="270" y="263"/>
                    <a:pt x="271" y="263"/>
                  </a:cubicBezTo>
                  <a:cubicBezTo>
                    <a:pt x="273" y="263"/>
                    <a:pt x="274" y="263"/>
                    <a:pt x="276" y="260"/>
                  </a:cubicBezTo>
                  <a:cubicBezTo>
                    <a:pt x="276" y="259"/>
                    <a:pt x="277" y="258"/>
                    <a:pt x="278" y="258"/>
                  </a:cubicBezTo>
                  <a:cubicBezTo>
                    <a:pt x="282" y="258"/>
                    <a:pt x="283" y="257"/>
                    <a:pt x="284" y="256"/>
                  </a:cubicBezTo>
                  <a:cubicBezTo>
                    <a:pt x="284" y="255"/>
                    <a:pt x="286" y="253"/>
                    <a:pt x="287" y="253"/>
                  </a:cubicBezTo>
                  <a:cubicBezTo>
                    <a:pt x="288" y="253"/>
                    <a:pt x="288" y="253"/>
                    <a:pt x="288" y="254"/>
                  </a:cubicBezTo>
                  <a:cubicBezTo>
                    <a:pt x="295" y="256"/>
                    <a:pt x="296" y="260"/>
                    <a:pt x="297" y="264"/>
                  </a:cubicBezTo>
                  <a:cubicBezTo>
                    <a:pt x="298" y="266"/>
                    <a:pt x="299" y="269"/>
                    <a:pt x="302" y="271"/>
                  </a:cubicBezTo>
                  <a:cubicBezTo>
                    <a:pt x="302" y="271"/>
                    <a:pt x="302" y="271"/>
                    <a:pt x="302" y="271"/>
                  </a:cubicBezTo>
                  <a:cubicBezTo>
                    <a:pt x="304" y="273"/>
                    <a:pt x="305" y="272"/>
                    <a:pt x="307" y="272"/>
                  </a:cubicBezTo>
                  <a:cubicBezTo>
                    <a:pt x="308" y="272"/>
                    <a:pt x="308" y="272"/>
                    <a:pt x="309" y="272"/>
                  </a:cubicBezTo>
                  <a:cubicBezTo>
                    <a:pt x="311" y="272"/>
                    <a:pt x="314" y="272"/>
                    <a:pt x="316" y="275"/>
                  </a:cubicBezTo>
                  <a:cubicBezTo>
                    <a:pt x="317" y="277"/>
                    <a:pt x="318" y="279"/>
                    <a:pt x="318" y="280"/>
                  </a:cubicBezTo>
                  <a:cubicBezTo>
                    <a:pt x="319" y="281"/>
                    <a:pt x="319" y="282"/>
                    <a:pt x="319" y="282"/>
                  </a:cubicBezTo>
                  <a:cubicBezTo>
                    <a:pt x="320" y="282"/>
                    <a:pt x="321" y="283"/>
                    <a:pt x="322" y="283"/>
                  </a:cubicBezTo>
                  <a:cubicBezTo>
                    <a:pt x="323" y="284"/>
                    <a:pt x="326" y="284"/>
                    <a:pt x="327" y="287"/>
                  </a:cubicBezTo>
                  <a:cubicBezTo>
                    <a:pt x="328" y="288"/>
                    <a:pt x="329" y="290"/>
                    <a:pt x="329" y="292"/>
                  </a:cubicBezTo>
                  <a:cubicBezTo>
                    <a:pt x="329" y="294"/>
                    <a:pt x="330" y="295"/>
                    <a:pt x="330" y="296"/>
                  </a:cubicBezTo>
                  <a:cubicBezTo>
                    <a:pt x="332" y="297"/>
                    <a:pt x="334" y="297"/>
                    <a:pt x="336" y="296"/>
                  </a:cubicBezTo>
                  <a:cubicBezTo>
                    <a:pt x="336" y="296"/>
                    <a:pt x="336" y="296"/>
                    <a:pt x="337" y="296"/>
                  </a:cubicBezTo>
                  <a:cubicBezTo>
                    <a:pt x="339" y="294"/>
                    <a:pt x="341" y="290"/>
                    <a:pt x="343" y="286"/>
                  </a:cubicBezTo>
                  <a:cubicBezTo>
                    <a:pt x="345" y="282"/>
                    <a:pt x="347" y="278"/>
                    <a:pt x="350" y="276"/>
                  </a:cubicBezTo>
                  <a:cubicBezTo>
                    <a:pt x="351" y="276"/>
                    <a:pt x="351" y="275"/>
                    <a:pt x="352" y="275"/>
                  </a:cubicBezTo>
                  <a:cubicBezTo>
                    <a:pt x="352" y="275"/>
                    <a:pt x="353" y="275"/>
                    <a:pt x="353" y="275"/>
                  </a:cubicBezTo>
                  <a:cubicBezTo>
                    <a:pt x="358" y="275"/>
                    <a:pt x="360" y="278"/>
                    <a:pt x="361" y="280"/>
                  </a:cubicBezTo>
                  <a:cubicBezTo>
                    <a:pt x="363" y="283"/>
                    <a:pt x="364" y="284"/>
                    <a:pt x="370" y="284"/>
                  </a:cubicBezTo>
                  <a:cubicBezTo>
                    <a:pt x="372" y="283"/>
                    <a:pt x="373" y="281"/>
                    <a:pt x="374" y="275"/>
                  </a:cubicBezTo>
                  <a:cubicBezTo>
                    <a:pt x="375" y="269"/>
                    <a:pt x="376" y="260"/>
                    <a:pt x="386" y="258"/>
                  </a:cubicBezTo>
                  <a:cubicBezTo>
                    <a:pt x="386" y="258"/>
                    <a:pt x="386" y="258"/>
                    <a:pt x="386" y="258"/>
                  </a:cubicBezTo>
                  <a:cubicBezTo>
                    <a:pt x="391" y="258"/>
                    <a:pt x="393" y="262"/>
                    <a:pt x="395" y="265"/>
                  </a:cubicBezTo>
                  <a:cubicBezTo>
                    <a:pt x="397" y="267"/>
                    <a:pt x="398" y="269"/>
                    <a:pt x="400" y="269"/>
                  </a:cubicBezTo>
                  <a:cubicBezTo>
                    <a:pt x="402" y="269"/>
                    <a:pt x="403" y="268"/>
                    <a:pt x="406" y="267"/>
                  </a:cubicBezTo>
                  <a:cubicBezTo>
                    <a:pt x="408" y="265"/>
                    <a:pt x="407" y="264"/>
                    <a:pt x="407" y="262"/>
                  </a:cubicBezTo>
                  <a:cubicBezTo>
                    <a:pt x="407" y="259"/>
                    <a:pt x="406" y="255"/>
                    <a:pt x="411" y="251"/>
                  </a:cubicBezTo>
                  <a:cubicBezTo>
                    <a:pt x="413" y="249"/>
                    <a:pt x="416" y="249"/>
                    <a:pt x="418" y="249"/>
                  </a:cubicBezTo>
                  <a:cubicBezTo>
                    <a:pt x="419" y="249"/>
                    <a:pt x="420" y="249"/>
                    <a:pt x="421" y="249"/>
                  </a:cubicBezTo>
                  <a:cubicBezTo>
                    <a:pt x="425" y="249"/>
                    <a:pt x="429" y="250"/>
                    <a:pt x="434" y="246"/>
                  </a:cubicBezTo>
                  <a:cubicBezTo>
                    <a:pt x="435" y="244"/>
                    <a:pt x="435" y="242"/>
                    <a:pt x="434" y="239"/>
                  </a:cubicBezTo>
                  <a:cubicBezTo>
                    <a:pt x="434" y="237"/>
                    <a:pt x="433" y="234"/>
                    <a:pt x="434" y="232"/>
                  </a:cubicBezTo>
                  <a:cubicBezTo>
                    <a:pt x="435" y="230"/>
                    <a:pt x="437" y="227"/>
                    <a:pt x="439" y="225"/>
                  </a:cubicBezTo>
                  <a:cubicBezTo>
                    <a:pt x="440" y="225"/>
                    <a:pt x="440" y="224"/>
                    <a:pt x="441" y="223"/>
                  </a:cubicBezTo>
                  <a:cubicBezTo>
                    <a:pt x="441" y="222"/>
                    <a:pt x="440" y="222"/>
                    <a:pt x="439" y="220"/>
                  </a:cubicBezTo>
                  <a:cubicBezTo>
                    <a:pt x="436" y="216"/>
                    <a:pt x="433" y="211"/>
                    <a:pt x="440" y="203"/>
                  </a:cubicBezTo>
                  <a:cubicBezTo>
                    <a:pt x="447" y="195"/>
                    <a:pt x="452" y="194"/>
                    <a:pt x="455" y="194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9" name="Freeform 78"/>
            <p:cNvSpPr>
              <a:spLocks/>
            </p:cNvSpPr>
            <p:nvPr userDrawn="1"/>
          </p:nvSpPr>
          <p:spPr bwMode="auto">
            <a:xfrm>
              <a:off x="10080625" y="13437874"/>
              <a:ext cx="77788" cy="84138"/>
            </a:xfrm>
            <a:custGeom>
              <a:avLst/>
              <a:gdLst>
                <a:gd name="T0" fmla="*/ 18 w 20"/>
                <a:gd name="T1" fmla="*/ 7 h 22"/>
                <a:gd name="T2" fmla="*/ 18 w 20"/>
                <a:gd name="T3" fmla="*/ 0 h 22"/>
                <a:gd name="T4" fmla="*/ 17 w 20"/>
                <a:gd name="T5" fmla="*/ 0 h 22"/>
                <a:gd name="T6" fmla="*/ 17 w 20"/>
                <a:gd name="T7" fmla="*/ 0 h 22"/>
                <a:gd name="T8" fmla="*/ 17 w 20"/>
                <a:gd name="T9" fmla="*/ 0 h 22"/>
                <a:gd name="T10" fmla="*/ 12 w 20"/>
                <a:gd name="T11" fmla="*/ 2 h 22"/>
                <a:gd name="T12" fmla="*/ 10 w 20"/>
                <a:gd name="T13" fmla="*/ 3 h 22"/>
                <a:gd name="T14" fmla="*/ 10 w 20"/>
                <a:gd name="T15" fmla="*/ 3 h 22"/>
                <a:gd name="T16" fmla="*/ 8 w 20"/>
                <a:gd name="T17" fmla="*/ 3 h 22"/>
                <a:gd name="T18" fmla="*/ 4 w 20"/>
                <a:gd name="T19" fmla="*/ 1 h 22"/>
                <a:gd name="T20" fmla="*/ 4 w 20"/>
                <a:gd name="T21" fmla="*/ 1 h 22"/>
                <a:gd name="T22" fmla="*/ 3 w 20"/>
                <a:gd name="T23" fmla="*/ 1 h 22"/>
                <a:gd name="T24" fmla="*/ 2 w 20"/>
                <a:gd name="T25" fmla="*/ 2 h 22"/>
                <a:gd name="T26" fmla="*/ 2 w 20"/>
                <a:gd name="T27" fmla="*/ 11 h 22"/>
                <a:gd name="T28" fmla="*/ 2 w 20"/>
                <a:gd name="T29" fmla="*/ 13 h 22"/>
                <a:gd name="T30" fmla="*/ 1 w 20"/>
                <a:gd name="T31" fmla="*/ 17 h 22"/>
                <a:gd name="T32" fmla="*/ 3 w 20"/>
                <a:gd name="T33" fmla="*/ 19 h 22"/>
                <a:gd name="T34" fmla="*/ 3 w 20"/>
                <a:gd name="T35" fmla="*/ 19 h 22"/>
                <a:gd name="T36" fmla="*/ 5 w 20"/>
                <a:gd name="T37" fmla="*/ 18 h 22"/>
                <a:gd name="T38" fmla="*/ 7 w 20"/>
                <a:gd name="T39" fmla="*/ 17 h 22"/>
                <a:gd name="T40" fmla="*/ 7 w 20"/>
                <a:gd name="T41" fmla="*/ 17 h 22"/>
                <a:gd name="T42" fmla="*/ 8 w 20"/>
                <a:gd name="T43" fmla="*/ 18 h 22"/>
                <a:gd name="T44" fmla="*/ 8 w 20"/>
                <a:gd name="T45" fmla="*/ 17 h 22"/>
                <a:gd name="T46" fmla="*/ 9 w 20"/>
                <a:gd name="T47" fmla="*/ 18 h 22"/>
                <a:gd name="T48" fmla="*/ 9 w 20"/>
                <a:gd name="T49" fmla="*/ 19 h 22"/>
                <a:gd name="T50" fmla="*/ 15 w 20"/>
                <a:gd name="T51" fmla="*/ 22 h 22"/>
                <a:gd name="T52" fmla="*/ 16 w 20"/>
                <a:gd name="T53" fmla="*/ 22 h 22"/>
                <a:gd name="T54" fmla="*/ 18 w 20"/>
                <a:gd name="T55" fmla="*/ 21 h 22"/>
                <a:gd name="T56" fmla="*/ 18 w 20"/>
                <a:gd name="T57" fmla="*/ 21 h 22"/>
                <a:gd name="T58" fmla="*/ 18 w 20"/>
                <a:gd name="T59" fmla="*/ 16 h 22"/>
                <a:gd name="T60" fmla="*/ 17 w 20"/>
                <a:gd name="T61" fmla="*/ 13 h 22"/>
                <a:gd name="T62" fmla="*/ 16 w 20"/>
                <a:gd name="T63" fmla="*/ 9 h 22"/>
                <a:gd name="T64" fmla="*/ 17 w 20"/>
                <a:gd name="T65" fmla="*/ 8 h 22"/>
                <a:gd name="T66" fmla="*/ 18 w 20"/>
                <a:gd name="T67" fmla="*/ 7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" h="22">
                  <a:moveTo>
                    <a:pt x="18" y="7"/>
                  </a:moveTo>
                  <a:cubicBezTo>
                    <a:pt x="19" y="4"/>
                    <a:pt x="20" y="2"/>
                    <a:pt x="18" y="0"/>
                  </a:cubicBezTo>
                  <a:cubicBezTo>
                    <a:pt x="18" y="0"/>
                    <a:pt x="18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0"/>
                    <a:pt x="14" y="1"/>
                    <a:pt x="12" y="2"/>
                  </a:cubicBezTo>
                  <a:cubicBezTo>
                    <a:pt x="12" y="3"/>
                    <a:pt x="11" y="3"/>
                    <a:pt x="10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9" y="3"/>
                    <a:pt x="8" y="3"/>
                    <a:pt x="8" y="3"/>
                  </a:cubicBezTo>
                  <a:cubicBezTo>
                    <a:pt x="7" y="2"/>
                    <a:pt x="6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3" y="1"/>
                    <a:pt x="3" y="1"/>
                  </a:cubicBezTo>
                  <a:cubicBezTo>
                    <a:pt x="3" y="1"/>
                    <a:pt x="2" y="2"/>
                    <a:pt x="2" y="2"/>
                  </a:cubicBezTo>
                  <a:cubicBezTo>
                    <a:pt x="1" y="3"/>
                    <a:pt x="1" y="6"/>
                    <a:pt x="2" y="11"/>
                  </a:cubicBezTo>
                  <a:cubicBezTo>
                    <a:pt x="2" y="12"/>
                    <a:pt x="2" y="13"/>
                    <a:pt x="2" y="13"/>
                  </a:cubicBezTo>
                  <a:cubicBezTo>
                    <a:pt x="1" y="15"/>
                    <a:pt x="0" y="16"/>
                    <a:pt x="1" y="17"/>
                  </a:cubicBezTo>
                  <a:cubicBezTo>
                    <a:pt x="1" y="18"/>
                    <a:pt x="2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4" y="18"/>
                    <a:pt x="5" y="18"/>
                    <a:pt x="5" y="18"/>
                  </a:cubicBezTo>
                  <a:cubicBezTo>
                    <a:pt x="6" y="18"/>
                    <a:pt x="6" y="17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8"/>
                    <a:pt x="8" y="18"/>
                    <a:pt x="8" y="18"/>
                  </a:cubicBezTo>
                  <a:cubicBezTo>
                    <a:pt x="8" y="18"/>
                    <a:pt x="8" y="17"/>
                    <a:pt x="8" y="17"/>
                  </a:cubicBezTo>
                  <a:cubicBezTo>
                    <a:pt x="8" y="17"/>
                    <a:pt x="9" y="18"/>
                    <a:pt x="9" y="18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10" y="20"/>
                    <a:pt x="12" y="22"/>
                    <a:pt x="15" y="22"/>
                  </a:cubicBezTo>
                  <a:cubicBezTo>
                    <a:pt x="15" y="22"/>
                    <a:pt x="15" y="22"/>
                    <a:pt x="16" y="22"/>
                  </a:cubicBezTo>
                  <a:cubicBezTo>
                    <a:pt x="17" y="22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19"/>
                    <a:pt x="18" y="17"/>
                    <a:pt x="18" y="16"/>
                  </a:cubicBezTo>
                  <a:cubicBezTo>
                    <a:pt x="18" y="15"/>
                    <a:pt x="17" y="14"/>
                    <a:pt x="17" y="13"/>
                  </a:cubicBezTo>
                  <a:cubicBezTo>
                    <a:pt x="17" y="12"/>
                    <a:pt x="16" y="10"/>
                    <a:pt x="16" y="9"/>
                  </a:cubicBezTo>
                  <a:cubicBezTo>
                    <a:pt x="16" y="9"/>
                    <a:pt x="16" y="9"/>
                    <a:pt x="17" y="8"/>
                  </a:cubicBezTo>
                  <a:cubicBezTo>
                    <a:pt x="17" y="8"/>
                    <a:pt x="17" y="7"/>
                    <a:pt x="18" y="7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0" name="Freeform 79"/>
            <p:cNvSpPr>
              <a:spLocks/>
            </p:cNvSpPr>
            <p:nvPr userDrawn="1"/>
          </p:nvSpPr>
          <p:spPr bwMode="auto">
            <a:xfrm>
              <a:off x="10139363" y="13537886"/>
              <a:ext cx="11113" cy="23813"/>
            </a:xfrm>
            <a:custGeom>
              <a:avLst/>
              <a:gdLst>
                <a:gd name="T0" fmla="*/ 2 w 3"/>
                <a:gd name="T1" fmla="*/ 0 h 6"/>
                <a:gd name="T2" fmla="*/ 0 w 3"/>
                <a:gd name="T3" fmla="*/ 3 h 6"/>
                <a:gd name="T4" fmla="*/ 2 w 3"/>
                <a:gd name="T5" fmla="*/ 6 h 6"/>
                <a:gd name="T6" fmla="*/ 3 w 3"/>
                <a:gd name="T7" fmla="*/ 3 h 6"/>
                <a:gd name="T8" fmla="*/ 2 w 3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6">
                  <a:moveTo>
                    <a:pt x="2" y="0"/>
                  </a:moveTo>
                  <a:cubicBezTo>
                    <a:pt x="1" y="0"/>
                    <a:pt x="0" y="1"/>
                    <a:pt x="0" y="3"/>
                  </a:cubicBezTo>
                  <a:cubicBezTo>
                    <a:pt x="0" y="5"/>
                    <a:pt x="1" y="6"/>
                    <a:pt x="2" y="6"/>
                  </a:cubicBezTo>
                  <a:cubicBezTo>
                    <a:pt x="3" y="6"/>
                    <a:pt x="3" y="5"/>
                    <a:pt x="3" y="3"/>
                  </a:cubicBezTo>
                  <a:cubicBezTo>
                    <a:pt x="3" y="2"/>
                    <a:pt x="3" y="0"/>
                    <a:pt x="2" y="0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1" name="Freeform 80"/>
            <p:cNvSpPr>
              <a:spLocks/>
            </p:cNvSpPr>
            <p:nvPr userDrawn="1"/>
          </p:nvSpPr>
          <p:spPr bwMode="auto">
            <a:xfrm>
              <a:off x="10158413" y="13534711"/>
              <a:ext cx="22225" cy="15875"/>
            </a:xfrm>
            <a:custGeom>
              <a:avLst/>
              <a:gdLst>
                <a:gd name="T0" fmla="*/ 3 w 6"/>
                <a:gd name="T1" fmla="*/ 4 h 4"/>
                <a:gd name="T2" fmla="*/ 6 w 6"/>
                <a:gd name="T3" fmla="*/ 2 h 4"/>
                <a:gd name="T4" fmla="*/ 3 w 6"/>
                <a:gd name="T5" fmla="*/ 0 h 4"/>
                <a:gd name="T6" fmla="*/ 0 w 6"/>
                <a:gd name="T7" fmla="*/ 2 h 4"/>
                <a:gd name="T8" fmla="*/ 3 w 6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4">
                  <a:moveTo>
                    <a:pt x="3" y="4"/>
                  </a:moveTo>
                  <a:cubicBezTo>
                    <a:pt x="5" y="4"/>
                    <a:pt x="6" y="3"/>
                    <a:pt x="6" y="2"/>
                  </a:cubicBezTo>
                  <a:cubicBezTo>
                    <a:pt x="6" y="2"/>
                    <a:pt x="6" y="0"/>
                    <a:pt x="3" y="0"/>
                  </a:cubicBezTo>
                  <a:cubicBezTo>
                    <a:pt x="2" y="0"/>
                    <a:pt x="0" y="1"/>
                    <a:pt x="0" y="2"/>
                  </a:cubicBezTo>
                  <a:cubicBezTo>
                    <a:pt x="0" y="3"/>
                    <a:pt x="2" y="4"/>
                    <a:pt x="3" y="4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2" name="Oval 81"/>
            <p:cNvSpPr>
              <a:spLocks noChangeArrowheads="1"/>
            </p:cNvSpPr>
            <p:nvPr userDrawn="1"/>
          </p:nvSpPr>
          <p:spPr bwMode="auto">
            <a:xfrm>
              <a:off x="10150475" y="13410886"/>
              <a:ext cx="15875" cy="15875"/>
            </a:xfrm>
            <a:prstGeom prst="ellipse">
              <a:avLst/>
            </a:pr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3" name="Freeform 82"/>
            <p:cNvSpPr>
              <a:spLocks/>
            </p:cNvSpPr>
            <p:nvPr userDrawn="1"/>
          </p:nvSpPr>
          <p:spPr bwMode="auto">
            <a:xfrm>
              <a:off x="7061200" y="9057961"/>
              <a:ext cx="4949825" cy="6584950"/>
            </a:xfrm>
            <a:custGeom>
              <a:avLst/>
              <a:gdLst>
                <a:gd name="T0" fmla="*/ 1238 w 1280"/>
                <a:gd name="T1" fmla="*/ 861 h 1702"/>
                <a:gd name="T2" fmla="*/ 1173 w 1280"/>
                <a:gd name="T3" fmla="*/ 669 h 1702"/>
                <a:gd name="T4" fmla="*/ 1088 w 1280"/>
                <a:gd name="T5" fmla="*/ 602 h 1702"/>
                <a:gd name="T6" fmla="*/ 1113 w 1280"/>
                <a:gd name="T7" fmla="*/ 532 h 1702"/>
                <a:gd name="T8" fmla="*/ 1130 w 1280"/>
                <a:gd name="T9" fmla="*/ 386 h 1702"/>
                <a:gd name="T10" fmla="*/ 1109 w 1280"/>
                <a:gd name="T11" fmla="*/ 284 h 1702"/>
                <a:gd name="T12" fmla="*/ 1108 w 1280"/>
                <a:gd name="T13" fmla="*/ 239 h 1702"/>
                <a:gd name="T14" fmla="*/ 1054 w 1280"/>
                <a:gd name="T15" fmla="*/ 244 h 1702"/>
                <a:gd name="T16" fmla="*/ 1024 w 1280"/>
                <a:gd name="T17" fmla="*/ 168 h 1702"/>
                <a:gd name="T18" fmla="*/ 1025 w 1280"/>
                <a:gd name="T19" fmla="*/ 158 h 1702"/>
                <a:gd name="T20" fmla="*/ 1110 w 1280"/>
                <a:gd name="T21" fmla="*/ 98 h 1702"/>
                <a:gd name="T22" fmla="*/ 1085 w 1280"/>
                <a:gd name="T23" fmla="*/ 55 h 1702"/>
                <a:gd name="T24" fmla="*/ 1061 w 1280"/>
                <a:gd name="T25" fmla="*/ 18 h 1702"/>
                <a:gd name="T26" fmla="*/ 999 w 1280"/>
                <a:gd name="T27" fmla="*/ 53 h 1702"/>
                <a:gd name="T28" fmla="*/ 1014 w 1280"/>
                <a:gd name="T29" fmla="*/ 82 h 1702"/>
                <a:gd name="T30" fmla="*/ 958 w 1280"/>
                <a:gd name="T31" fmla="*/ 88 h 1702"/>
                <a:gd name="T32" fmla="*/ 813 w 1280"/>
                <a:gd name="T33" fmla="*/ 192 h 1702"/>
                <a:gd name="T34" fmla="*/ 817 w 1280"/>
                <a:gd name="T35" fmla="*/ 253 h 1702"/>
                <a:gd name="T36" fmla="*/ 771 w 1280"/>
                <a:gd name="T37" fmla="*/ 280 h 1702"/>
                <a:gd name="T38" fmla="*/ 722 w 1280"/>
                <a:gd name="T39" fmla="*/ 359 h 1702"/>
                <a:gd name="T40" fmla="*/ 717 w 1280"/>
                <a:gd name="T41" fmla="*/ 359 h 1702"/>
                <a:gd name="T42" fmla="*/ 661 w 1280"/>
                <a:gd name="T43" fmla="*/ 355 h 1702"/>
                <a:gd name="T44" fmla="*/ 532 w 1280"/>
                <a:gd name="T45" fmla="*/ 430 h 1702"/>
                <a:gd name="T46" fmla="*/ 486 w 1280"/>
                <a:gd name="T47" fmla="*/ 449 h 1702"/>
                <a:gd name="T48" fmla="*/ 415 w 1280"/>
                <a:gd name="T49" fmla="*/ 456 h 1702"/>
                <a:gd name="T50" fmla="*/ 426 w 1280"/>
                <a:gd name="T51" fmla="*/ 520 h 1702"/>
                <a:gd name="T52" fmla="*/ 341 w 1280"/>
                <a:gd name="T53" fmla="*/ 573 h 1702"/>
                <a:gd name="T54" fmla="*/ 280 w 1280"/>
                <a:gd name="T55" fmla="*/ 552 h 1702"/>
                <a:gd name="T56" fmla="*/ 191 w 1280"/>
                <a:gd name="T57" fmla="*/ 566 h 1702"/>
                <a:gd name="T58" fmla="*/ 66 w 1280"/>
                <a:gd name="T59" fmla="*/ 562 h 1702"/>
                <a:gd name="T60" fmla="*/ 66 w 1280"/>
                <a:gd name="T61" fmla="*/ 703 h 1702"/>
                <a:gd name="T62" fmla="*/ 14 w 1280"/>
                <a:gd name="T63" fmla="*/ 886 h 1702"/>
                <a:gd name="T64" fmla="*/ 74 w 1280"/>
                <a:gd name="T65" fmla="*/ 985 h 1702"/>
                <a:gd name="T66" fmla="*/ 116 w 1280"/>
                <a:gd name="T67" fmla="*/ 1183 h 1702"/>
                <a:gd name="T68" fmla="*/ 265 w 1280"/>
                <a:gd name="T69" fmla="*/ 1120 h 1702"/>
                <a:gd name="T70" fmla="*/ 296 w 1280"/>
                <a:gd name="T71" fmla="*/ 1213 h 1702"/>
                <a:gd name="T72" fmla="*/ 268 w 1280"/>
                <a:gd name="T73" fmla="*/ 1404 h 1702"/>
                <a:gd name="T74" fmla="*/ 181 w 1280"/>
                <a:gd name="T75" fmla="*/ 1510 h 1702"/>
                <a:gd name="T76" fmla="*/ 160 w 1280"/>
                <a:gd name="T77" fmla="*/ 1615 h 1702"/>
                <a:gd name="T78" fmla="*/ 374 w 1280"/>
                <a:gd name="T79" fmla="*/ 1556 h 1702"/>
                <a:gd name="T80" fmla="*/ 470 w 1280"/>
                <a:gd name="T81" fmla="*/ 1363 h 1702"/>
                <a:gd name="T82" fmla="*/ 606 w 1280"/>
                <a:gd name="T83" fmla="*/ 1406 h 1702"/>
                <a:gd name="T84" fmla="*/ 730 w 1280"/>
                <a:gd name="T85" fmla="*/ 1461 h 1702"/>
                <a:gd name="T86" fmla="*/ 830 w 1280"/>
                <a:gd name="T87" fmla="*/ 1458 h 1702"/>
                <a:gd name="T88" fmla="*/ 883 w 1280"/>
                <a:gd name="T89" fmla="*/ 1532 h 1702"/>
                <a:gd name="T90" fmla="*/ 863 w 1280"/>
                <a:gd name="T91" fmla="*/ 1685 h 1702"/>
                <a:gd name="T92" fmla="*/ 938 w 1280"/>
                <a:gd name="T93" fmla="*/ 1661 h 1702"/>
                <a:gd name="T94" fmla="*/ 993 w 1280"/>
                <a:gd name="T95" fmla="*/ 1368 h 1702"/>
                <a:gd name="T96" fmla="*/ 919 w 1280"/>
                <a:gd name="T97" fmla="*/ 1172 h 1702"/>
                <a:gd name="T98" fmla="*/ 826 w 1280"/>
                <a:gd name="T99" fmla="*/ 1151 h 1702"/>
                <a:gd name="T100" fmla="*/ 803 w 1280"/>
                <a:gd name="T101" fmla="*/ 1178 h 1702"/>
                <a:gd name="T102" fmla="*/ 782 w 1280"/>
                <a:gd name="T103" fmla="*/ 1168 h 1702"/>
                <a:gd name="T104" fmla="*/ 761 w 1280"/>
                <a:gd name="T105" fmla="*/ 1070 h 1702"/>
                <a:gd name="T106" fmla="*/ 787 w 1280"/>
                <a:gd name="T107" fmla="*/ 914 h 1702"/>
                <a:gd name="T108" fmla="*/ 866 w 1280"/>
                <a:gd name="T109" fmla="*/ 849 h 1702"/>
                <a:gd name="T110" fmla="*/ 909 w 1280"/>
                <a:gd name="T111" fmla="*/ 804 h 1702"/>
                <a:gd name="T112" fmla="*/ 962 w 1280"/>
                <a:gd name="T113" fmla="*/ 781 h 1702"/>
                <a:gd name="T114" fmla="*/ 937 w 1280"/>
                <a:gd name="T115" fmla="*/ 655 h 1702"/>
                <a:gd name="T116" fmla="*/ 993 w 1280"/>
                <a:gd name="T117" fmla="*/ 618 h 1702"/>
                <a:gd name="T118" fmla="*/ 1018 w 1280"/>
                <a:gd name="T119" fmla="*/ 547 h 1702"/>
                <a:gd name="T120" fmla="*/ 1041 w 1280"/>
                <a:gd name="T121" fmla="*/ 557 h 1702"/>
                <a:gd name="T122" fmla="*/ 1070 w 1280"/>
                <a:gd name="T123" fmla="*/ 764 h 17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80" h="1702">
                  <a:moveTo>
                    <a:pt x="1243" y="939"/>
                  </a:moveTo>
                  <a:cubicBezTo>
                    <a:pt x="1247" y="945"/>
                    <a:pt x="1250" y="951"/>
                    <a:pt x="1268" y="954"/>
                  </a:cubicBezTo>
                  <a:cubicBezTo>
                    <a:pt x="1268" y="954"/>
                    <a:pt x="1269" y="954"/>
                    <a:pt x="1270" y="955"/>
                  </a:cubicBezTo>
                  <a:cubicBezTo>
                    <a:pt x="1271" y="956"/>
                    <a:pt x="1273" y="957"/>
                    <a:pt x="1275" y="957"/>
                  </a:cubicBezTo>
                  <a:cubicBezTo>
                    <a:pt x="1275" y="957"/>
                    <a:pt x="1275" y="957"/>
                    <a:pt x="1275" y="957"/>
                  </a:cubicBezTo>
                  <a:cubicBezTo>
                    <a:pt x="1276" y="957"/>
                    <a:pt x="1276" y="957"/>
                    <a:pt x="1277" y="957"/>
                  </a:cubicBezTo>
                  <a:cubicBezTo>
                    <a:pt x="1280" y="955"/>
                    <a:pt x="1278" y="950"/>
                    <a:pt x="1276" y="946"/>
                  </a:cubicBezTo>
                  <a:cubicBezTo>
                    <a:pt x="1275" y="944"/>
                    <a:pt x="1274" y="942"/>
                    <a:pt x="1274" y="941"/>
                  </a:cubicBezTo>
                  <a:cubicBezTo>
                    <a:pt x="1274" y="939"/>
                    <a:pt x="1274" y="937"/>
                    <a:pt x="1275" y="936"/>
                  </a:cubicBezTo>
                  <a:cubicBezTo>
                    <a:pt x="1276" y="933"/>
                    <a:pt x="1276" y="931"/>
                    <a:pt x="1271" y="925"/>
                  </a:cubicBezTo>
                  <a:cubicBezTo>
                    <a:pt x="1272" y="923"/>
                    <a:pt x="1272" y="923"/>
                    <a:pt x="1272" y="923"/>
                  </a:cubicBezTo>
                  <a:cubicBezTo>
                    <a:pt x="1275" y="916"/>
                    <a:pt x="1275" y="916"/>
                    <a:pt x="1272" y="911"/>
                  </a:cubicBezTo>
                  <a:cubicBezTo>
                    <a:pt x="1271" y="910"/>
                    <a:pt x="1271" y="908"/>
                    <a:pt x="1269" y="906"/>
                  </a:cubicBezTo>
                  <a:cubicBezTo>
                    <a:pt x="1272" y="899"/>
                    <a:pt x="1271" y="898"/>
                    <a:pt x="1267" y="894"/>
                  </a:cubicBezTo>
                  <a:cubicBezTo>
                    <a:pt x="1267" y="894"/>
                    <a:pt x="1265" y="893"/>
                    <a:pt x="1264" y="891"/>
                  </a:cubicBezTo>
                  <a:cubicBezTo>
                    <a:pt x="1263" y="883"/>
                    <a:pt x="1258" y="879"/>
                    <a:pt x="1255" y="876"/>
                  </a:cubicBezTo>
                  <a:cubicBezTo>
                    <a:pt x="1253" y="874"/>
                    <a:pt x="1251" y="873"/>
                    <a:pt x="1251" y="872"/>
                  </a:cubicBezTo>
                  <a:cubicBezTo>
                    <a:pt x="1252" y="869"/>
                    <a:pt x="1252" y="866"/>
                    <a:pt x="1252" y="865"/>
                  </a:cubicBezTo>
                  <a:cubicBezTo>
                    <a:pt x="1251" y="863"/>
                    <a:pt x="1250" y="863"/>
                    <a:pt x="1249" y="863"/>
                  </a:cubicBezTo>
                  <a:cubicBezTo>
                    <a:pt x="1249" y="863"/>
                    <a:pt x="1249" y="863"/>
                    <a:pt x="1249" y="863"/>
                  </a:cubicBezTo>
                  <a:cubicBezTo>
                    <a:pt x="1248" y="862"/>
                    <a:pt x="1247" y="862"/>
                    <a:pt x="1245" y="862"/>
                  </a:cubicBezTo>
                  <a:cubicBezTo>
                    <a:pt x="1243" y="862"/>
                    <a:pt x="1242" y="863"/>
                    <a:pt x="1240" y="863"/>
                  </a:cubicBezTo>
                  <a:cubicBezTo>
                    <a:pt x="1240" y="863"/>
                    <a:pt x="1239" y="863"/>
                    <a:pt x="1239" y="863"/>
                  </a:cubicBezTo>
                  <a:cubicBezTo>
                    <a:pt x="1238" y="862"/>
                    <a:pt x="1238" y="861"/>
                    <a:pt x="1238" y="861"/>
                  </a:cubicBezTo>
                  <a:cubicBezTo>
                    <a:pt x="1242" y="860"/>
                    <a:pt x="1245" y="859"/>
                    <a:pt x="1247" y="856"/>
                  </a:cubicBezTo>
                  <a:cubicBezTo>
                    <a:pt x="1248" y="853"/>
                    <a:pt x="1248" y="849"/>
                    <a:pt x="1249" y="846"/>
                  </a:cubicBezTo>
                  <a:cubicBezTo>
                    <a:pt x="1249" y="842"/>
                    <a:pt x="1250" y="837"/>
                    <a:pt x="1252" y="833"/>
                  </a:cubicBezTo>
                  <a:cubicBezTo>
                    <a:pt x="1256" y="833"/>
                    <a:pt x="1258" y="832"/>
                    <a:pt x="1260" y="829"/>
                  </a:cubicBezTo>
                  <a:cubicBezTo>
                    <a:pt x="1261" y="829"/>
                    <a:pt x="1261" y="828"/>
                    <a:pt x="1260" y="828"/>
                  </a:cubicBezTo>
                  <a:cubicBezTo>
                    <a:pt x="1259" y="826"/>
                    <a:pt x="1256" y="825"/>
                    <a:pt x="1254" y="825"/>
                  </a:cubicBezTo>
                  <a:cubicBezTo>
                    <a:pt x="1251" y="824"/>
                    <a:pt x="1249" y="824"/>
                    <a:pt x="1249" y="823"/>
                  </a:cubicBezTo>
                  <a:cubicBezTo>
                    <a:pt x="1247" y="815"/>
                    <a:pt x="1242" y="814"/>
                    <a:pt x="1238" y="813"/>
                  </a:cubicBezTo>
                  <a:cubicBezTo>
                    <a:pt x="1236" y="812"/>
                    <a:pt x="1234" y="812"/>
                    <a:pt x="1233" y="810"/>
                  </a:cubicBezTo>
                  <a:cubicBezTo>
                    <a:pt x="1229" y="806"/>
                    <a:pt x="1229" y="798"/>
                    <a:pt x="1229" y="792"/>
                  </a:cubicBezTo>
                  <a:cubicBezTo>
                    <a:pt x="1229" y="790"/>
                    <a:pt x="1229" y="788"/>
                    <a:pt x="1228" y="787"/>
                  </a:cubicBezTo>
                  <a:cubicBezTo>
                    <a:pt x="1223" y="773"/>
                    <a:pt x="1226" y="771"/>
                    <a:pt x="1231" y="768"/>
                  </a:cubicBezTo>
                  <a:cubicBezTo>
                    <a:pt x="1234" y="767"/>
                    <a:pt x="1237" y="766"/>
                    <a:pt x="1239" y="762"/>
                  </a:cubicBezTo>
                  <a:cubicBezTo>
                    <a:pt x="1242" y="757"/>
                    <a:pt x="1240" y="746"/>
                    <a:pt x="1236" y="744"/>
                  </a:cubicBezTo>
                  <a:cubicBezTo>
                    <a:pt x="1233" y="741"/>
                    <a:pt x="1229" y="740"/>
                    <a:pt x="1225" y="739"/>
                  </a:cubicBezTo>
                  <a:cubicBezTo>
                    <a:pt x="1218" y="737"/>
                    <a:pt x="1209" y="735"/>
                    <a:pt x="1201" y="723"/>
                  </a:cubicBezTo>
                  <a:cubicBezTo>
                    <a:pt x="1194" y="713"/>
                    <a:pt x="1191" y="704"/>
                    <a:pt x="1193" y="697"/>
                  </a:cubicBezTo>
                  <a:cubicBezTo>
                    <a:pt x="1203" y="697"/>
                    <a:pt x="1208" y="696"/>
                    <a:pt x="1210" y="687"/>
                  </a:cubicBezTo>
                  <a:cubicBezTo>
                    <a:pt x="1210" y="681"/>
                    <a:pt x="1202" y="677"/>
                    <a:pt x="1194" y="674"/>
                  </a:cubicBezTo>
                  <a:cubicBezTo>
                    <a:pt x="1191" y="671"/>
                    <a:pt x="1189" y="670"/>
                    <a:pt x="1187" y="670"/>
                  </a:cubicBezTo>
                  <a:cubicBezTo>
                    <a:pt x="1184" y="670"/>
                    <a:pt x="1183" y="672"/>
                    <a:pt x="1182" y="673"/>
                  </a:cubicBezTo>
                  <a:cubicBezTo>
                    <a:pt x="1180" y="674"/>
                    <a:pt x="1179" y="676"/>
                    <a:pt x="1178" y="676"/>
                  </a:cubicBezTo>
                  <a:cubicBezTo>
                    <a:pt x="1177" y="675"/>
                    <a:pt x="1177" y="674"/>
                    <a:pt x="1176" y="673"/>
                  </a:cubicBezTo>
                  <a:cubicBezTo>
                    <a:pt x="1176" y="672"/>
                    <a:pt x="1175" y="670"/>
                    <a:pt x="1173" y="669"/>
                  </a:cubicBezTo>
                  <a:cubicBezTo>
                    <a:pt x="1172" y="669"/>
                    <a:pt x="1170" y="669"/>
                    <a:pt x="1169" y="669"/>
                  </a:cubicBezTo>
                  <a:cubicBezTo>
                    <a:pt x="1164" y="668"/>
                    <a:pt x="1158" y="667"/>
                    <a:pt x="1157" y="661"/>
                  </a:cubicBezTo>
                  <a:cubicBezTo>
                    <a:pt x="1157" y="661"/>
                    <a:pt x="1157" y="661"/>
                    <a:pt x="1157" y="660"/>
                  </a:cubicBezTo>
                  <a:cubicBezTo>
                    <a:pt x="1157" y="660"/>
                    <a:pt x="1157" y="660"/>
                    <a:pt x="1157" y="660"/>
                  </a:cubicBezTo>
                  <a:cubicBezTo>
                    <a:pt x="1157" y="659"/>
                    <a:pt x="1157" y="657"/>
                    <a:pt x="1157" y="655"/>
                  </a:cubicBezTo>
                  <a:cubicBezTo>
                    <a:pt x="1157" y="648"/>
                    <a:pt x="1156" y="643"/>
                    <a:pt x="1151" y="642"/>
                  </a:cubicBezTo>
                  <a:cubicBezTo>
                    <a:pt x="1151" y="642"/>
                    <a:pt x="1150" y="642"/>
                    <a:pt x="1149" y="642"/>
                  </a:cubicBezTo>
                  <a:cubicBezTo>
                    <a:pt x="1145" y="642"/>
                    <a:pt x="1141" y="646"/>
                    <a:pt x="1137" y="649"/>
                  </a:cubicBezTo>
                  <a:cubicBezTo>
                    <a:pt x="1134" y="651"/>
                    <a:pt x="1133" y="652"/>
                    <a:pt x="1135" y="655"/>
                  </a:cubicBezTo>
                  <a:cubicBezTo>
                    <a:pt x="1136" y="657"/>
                    <a:pt x="1137" y="658"/>
                    <a:pt x="1137" y="659"/>
                  </a:cubicBezTo>
                  <a:cubicBezTo>
                    <a:pt x="1134" y="660"/>
                    <a:pt x="1132" y="661"/>
                    <a:pt x="1130" y="661"/>
                  </a:cubicBezTo>
                  <a:cubicBezTo>
                    <a:pt x="1127" y="661"/>
                    <a:pt x="1124" y="660"/>
                    <a:pt x="1122" y="657"/>
                  </a:cubicBezTo>
                  <a:cubicBezTo>
                    <a:pt x="1117" y="652"/>
                    <a:pt x="1113" y="642"/>
                    <a:pt x="1110" y="634"/>
                  </a:cubicBezTo>
                  <a:cubicBezTo>
                    <a:pt x="1109" y="631"/>
                    <a:pt x="1108" y="628"/>
                    <a:pt x="1107" y="625"/>
                  </a:cubicBezTo>
                  <a:cubicBezTo>
                    <a:pt x="1107" y="624"/>
                    <a:pt x="1107" y="624"/>
                    <a:pt x="1107" y="624"/>
                  </a:cubicBezTo>
                  <a:cubicBezTo>
                    <a:pt x="1107" y="621"/>
                    <a:pt x="1107" y="620"/>
                    <a:pt x="1104" y="618"/>
                  </a:cubicBezTo>
                  <a:cubicBezTo>
                    <a:pt x="1104" y="617"/>
                    <a:pt x="1103" y="616"/>
                    <a:pt x="1102" y="615"/>
                  </a:cubicBezTo>
                  <a:cubicBezTo>
                    <a:pt x="1101" y="615"/>
                    <a:pt x="1101" y="614"/>
                    <a:pt x="1102" y="613"/>
                  </a:cubicBezTo>
                  <a:cubicBezTo>
                    <a:pt x="1102" y="612"/>
                    <a:pt x="1103" y="611"/>
                    <a:pt x="1102" y="610"/>
                  </a:cubicBezTo>
                  <a:cubicBezTo>
                    <a:pt x="1101" y="609"/>
                    <a:pt x="1099" y="608"/>
                    <a:pt x="1096" y="607"/>
                  </a:cubicBezTo>
                  <a:cubicBezTo>
                    <a:pt x="1095" y="606"/>
                    <a:pt x="1095" y="606"/>
                    <a:pt x="1096" y="604"/>
                  </a:cubicBezTo>
                  <a:cubicBezTo>
                    <a:pt x="1096" y="604"/>
                    <a:pt x="1096" y="603"/>
                    <a:pt x="1095" y="602"/>
                  </a:cubicBezTo>
                  <a:cubicBezTo>
                    <a:pt x="1095" y="601"/>
                    <a:pt x="1093" y="601"/>
                    <a:pt x="1093" y="601"/>
                  </a:cubicBezTo>
                  <a:cubicBezTo>
                    <a:pt x="1091" y="601"/>
                    <a:pt x="1090" y="601"/>
                    <a:pt x="1088" y="602"/>
                  </a:cubicBezTo>
                  <a:cubicBezTo>
                    <a:pt x="1087" y="600"/>
                    <a:pt x="1086" y="598"/>
                    <a:pt x="1085" y="596"/>
                  </a:cubicBezTo>
                  <a:cubicBezTo>
                    <a:pt x="1082" y="590"/>
                    <a:pt x="1078" y="584"/>
                    <a:pt x="1078" y="580"/>
                  </a:cubicBezTo>
                  <a:cubicBezTo>
                    <a:pt x="1082" y="579"/>
                    <a:pt x="1084" y="577"/>
                    <a:pt x="1086" y="575"/>
                  </a:cubicBezTo>
                  <a:cubicBezTo>
                    <a:pt x="1087" y="572"/>
                    <a:pt x="1086" y="569"/>
                    <a:pt x="1086" y="566"/>
                  </a:cubicBezTo>
                  <a:cubicBezTo>
                    <a:pt x="1085" y="565"/>
                    <a:pt x="1085" y="564"/>
                    <a:pt x="1085" y="564"/>
                  </a:cubicBezTo>
                  <a:cubicBezTo>
                    <a:pt x="1087" y="564"/>
                    <a:pt x="1088" y="565"/>
                    <a:pt x="1089" y="565"/>
                  </a:cubicBezTo>
                  <a:cubicBezTo>
                    <a:pt x="1091" y="566"/>
                    <a:pt x="1093" y="567"/>
                    <a:pt x="1095" y="567"/>
                  </a:cubicBezTo>
                  <a:cubicBezTo>
                    <a:pt x="1097" y="567"/>
                    <a:pt x="1099" y="566"/>
                    <a:pt x="1100" y="563"/>
                  </a:cubicBezTo>
                  <a:cubicBezTo>
                    <a:pt x="1104" y="556"/>
                    <a:pt x="1099" y="553"/>
                    <a:pt x="1095" y="551"/>
                  </a:cubicBezTo>
                  <a:cubicBezTo>
                    <a:pt x="1095" y="551"/>
                    <a:pt x="1093" y="550"/>
                    <a:pt x="1093" y="550"/>
                  </a:cubicBezTo>
                  <a:cubicBezTo>
                    <a:pt x="1094" y="549"/>
                    <a:pt x="1094" y="548"/>
                    <a:pt x="1095" y="546"/>
                  </a:cubicBezTo>
                  <a:cubicBezTo>
                    <a:pt x="1096" y="543"/>
                    <a:pt x="1095" y="540"/>
                    <a:pt x="1094" y="535"/>
                  </a:cubicBezTo>
                  <a:cubicBezTo>
                    <a:pt x="1094" y="533"/>
                    <a:pt x="1093" y="530"/>
                    <a:pt x="1093" y="527"/>
                  </a:cubicBezTo>
                  <a:cubicBezTo>
                    <a:pt x="1093" y="527"/>
                    <a:pt x="1094" y="526"/>
                    <a:pt x="1094" y="526"/>
                  </a:cubicBezTo>
                  <a:cubicBezTo>
                    <a:pt x="1096" y="526"/>
                    <a:pt x="1097" y="529"/>
                    <a:pt x="1099" y="531"/>
                  </a:cubicBezTo>
                  <a:cubicBezTo>
                    <a:pt x="1099" y="532"/>
                    <a:pt x="1099" y="532"/>
                    <a:pt x="1099" y="532"/>
                  </a:cubicBezTo>
                  <a:cubicBezTo>
                    <a:pt x="1099" y="532"/>
                    <a:pt x="1100" y="532"/>
                    <a:pt x="1100" y="532"/>
                  </a:cubicBezTo>
                  <a:cubicBezTo>
                    <a:pt x="1100" y="532"/>
                    <a:pt x="1100" y="532"/>
                    <a:pt x="1100" y="532"/>
                  </a:cubicBezTo>
                  <a:cubicBezTo>
                    <a:pt x="1101" y="532"/>
                    <a:pt x="1101" y="532"/>
                    <a:pt x="1101" y="532"/>
                  </a:cubicBezTo>
                  <a:cubicBezTo>
                    <a:pt x="1102" y="532"/>
                    <a:pt x="1103" y="533"/>
                    <a:pt x="1104" y="535"/>
                  </a:cubicBezTo>
                  <a:cubicBezTo>
                    <a:pt x="1106" y="537"/>
                    <a:pt x="1108" y="541"/>
                    <a:pt x="1113" y="541"/>
                  </a:cubicBezTo>
                  <a:cubicBezTo>
                    <a:pt x="1113" y="541"/>
                    <a:pt x="1114" y="541"/>
                    <a:pt x="1115" y="540"/>
                  </a:cubicBezTo>
                  <a:cubicBezTo>
                    <a:pt x="1115" y="540"/>
                    <a:pt x="1115" y="540"/>
                    <a:pt x="1115" y="540"/>
                  </a:cubicBezTo>
                  <a:cubicBezTo>
                    <a:pt x="1117" y="538"/>
                    <a:pt x="1115" y="535"/>
                    <a:pt x="1113" y="532"/>
                  </a:cubicBezTo>
                  <a:cubicBezTo>
                    <a:pt x="1111" y="529"/>
                    <a:pt x="1108" y="524"/>
                    <a:pt x="1108" y="518"/>
                  </a:cubicBezTo>
                  <a:cubicBezTo>
                    <a:pt x="1107" y="516"/>
                    <a:pt x="1108" y="514"/>
                    <a:pt x="1109" y="512"/>
                  </a:cubicBezTo>
                  <a:cubicBezTo>
                    <a:pt x="1110" y="511"/>
                    <a:pt x="1111" y="510"/>
                    <a:pt x="1111" y="508"/>
                  </a:cubicBezTo>
                  <a:cubicBezTo>
                    <a:pt x="1111" y="504"/>
                    <a:pt x="1110" y="502"/>
                    <a:pt x="1110" y="500"/>
                  </a:cubicBezTo>
                  <a:cubicBezTo>
                    <a:pt x="1109" y="494"/>
                    <a:pt x="1108" y="491"/>
                    <a:pt x="1119" y="477"/>
                  </a:cubicBezTo>
                  <a:cubicBezTo>
                    <a:pt x="1119" y="476"/>
                    <a:pt x="1120" y="474"/>
                    <a:pt x="1120" y="473"/>
                  </a:cubicBezTo>
                  <a:cubicBezTo>
                    <a:pt x="1120" y="471"/>
                    <a:pt x="1121" y="469"/>
                    <a:pt x="1122" y="468"/>
                  </a:cubicBezTo>
                  <a:cubicBezTo>
                    <a:pt x="1122" y="468"/>
                    <a:pt x="1122" y="468"/>
                    <a:pt x="1122" y="468"/>
                  </a:cubicBezTo>
                  <a:cubicBezTo>
                    <a:pt x="1130" y="465"/>
                    <a:pt x="1137" y="465"/>
                    <a:pt x="1144" y="464"/>
                  </a:cubicBezTo>
                  <a:cubicBezTo>
                    <a:pt x="1148" y="464"/>
                    <a:pt x="1152" y="463"/>
                    <a:pt x="1156" y="463"/>
                  </a:cubicBezTo>
                  <a:cubicBezTo>
                    <a:pt x="1156" y="462"/>
                    <a:pt x="1157" y="462"/>
                    <a:pt x="1157" y="461"/>
                  </a:cubicBezTo>
                  <a:cubicBezTo>
                    <a:pt x="1157" y="460"/>
                    <a:pt x="1157" y="460"/>
                    <a:pt x="1157" y="460"/>
                  </a:cubicBezTo>
                  <a:cubicBezTo>
                    <a:pt x="1157" y="458"/>
                    <a:pt x="1155" y="456"/>
                    <a:pt x="1153" y="455"/>
                  </a:cubicBezTo>
                  <a:cubicBezTo>
                    <a:pt x="1151" y="453"/>
                    <a:pt x="1148" y="451"/>
                    <a:pt x="1147" y="449"/>
                  </a:cubicBezTo>
                  <a:cubicBezTo>
                    <a:pt x="1144" y="442"/>
                    <a:pt x="1143" y="435"/>
                    <a:pt x="1143" y="427"/>
                  </a:cubicBezTo>
                  <a:cubicBezTo>
                    <a:pt x="1142" y="424"/>
                    <a:pt x="1142" y="424"/>
                    <a:pt x="1142" y="424"/>
                  </a:cubicBezTo>
                  <a:cubicBezTo>
                    <a:pt x="1141" y="421"/>
                    <a:pt x="1139" y="417"/>
                    <a:pt x="1139" y="415"/>
                  </a:cubicBezTo>
                  <a:cubicBezTo>
                    <a:pt x="1142" y="411"/>
                    <a:pt x="1143" y="408"/>
                    <a:pt x="1142" y="405"/>
                  </a:cubicBezTo>
                  <a:cubicBezTo>
                    <a:pt x="1141" y="403"/>
                    <a:pt x="1137" y="402"/>
                    <a:pt x="1132" y="401"/>
                  </a:cubicBezTo>
                  <a:cubicBezTo>
                    <a:pt x="1132" y="399"/>
                    <a:pt x="1133" y="397"/>
                    <a:pt x="1133" y="395"/>
                  </a:cubicBezTo>
                  <a:cubicBezTo>
                    <a:pt x="1134" y="393"/>
                    <a:pt x="1135" y="390"/>
                    <a:pt x="1135" y="388"/>
                  </a:cubicBezTo>
                  <a:cubicBezTo>
                    <a:pt x="1135" y="388"/>
                    <a:pt x="1135" y="387"/>
                    <a:pt x="1135" y="387"/>
                  </a:cubicBezTo>
                  <a:cubicBezTo>
                    <a:pt x="1134" y="386"/>
                    <a:pt x="1132" y="386"/>
                    <a:pt x="1131" y="386"/>
                  </a:cubicBezTo>
                  <a:cubicBezTo>
                    <a:pt x="1131" y="386"/>
                    <a:pt x="1130" y="386"/>
                    <a:pt x="1130" y="386"/>
                  </a:cubicBezTo>
                  <a:cubicBezTo>
                    <a:pt x="1129" y="386"/>
                    <a:pt x="1129" y="386"/>
                    <a:pt x="1129" y="386"/>
                  </a:cubicBezTo>
                  <a:cubicBezTo>
                    <a:pt x="1128" y="386"/>
                    <a:pt x="1128" y="386"/>
                    <a:pt x="1128" y="386"/>
                  </a:cubicBezTo>
                  <a:cubicBezTo>
                    <a:pt x="1128" y="386"/>
                    <a:pt x="1128" y="386"/>
                    <a:pt x="1128" y="385"/>
                  </a:cubicBezTo>
                  <a:cubicBezTo>
                    <a:pt x="1133" y="378"/>
                    <a:pt x="1133" y="377"/>
                    <a:pt x="1126" y="370"/>
                  </a:cubicBezTo>
                  <a:cubicBezTo>
                    <a:pt x="1126" y="370"/>
                    <a:pt x="1125" y="369"/>
                    <a:pt x="1124" y="368"/>
                  </a:cubicBezTo>
                  <a:cubicBezTo>
                    <a:pt x="1124" y="367"/>
                    <a:pt x="1124" y="366"/>
                    <a:pt x="1125" y="365"/>
                  </a:cubicBezTo>
                  <a:cubicBezTo>
                    <a:pt x="1126" y="362"/>
                    <a:pt x="1128" y="358"/>
                    <a:pt x="1125" y="348"/>
                  </a:cubicBezTo>
                  <a:cubicBezTo>
                    <a:pt x="1125" y="348"/>
                    <a:pt x="1125" y="348"/>
                    <a:pt x="1125" y="347"/>
                  </a:cubicBezTo>
                  <a:cubicBezTo>
                    <a:pt x="1125" y="347"/>
                    <a:pt x="1125" y="347"/>
                    <a:pt x="1125" y="347"/>
                  </a:cubicBezTo>
                  <a:cubicBezTo>
                    <a:pt x="1125" y="346"/>
                    <a:pt x="1126" y="345"/>
                    <a:pt x="1126" y="344"/>
                  </a:cubicBezTo>
                  <a:cubicBezTo>
                    <a:pt x="1128" y="340"/>
                    <a:pt x="1130" y="336"/>
                    <a:pt x="1124" y="328"/>
                  </a:cubicBezTo>
                  <a:cubicBezTo>
                    <a:pt x="1127" y="324"/>
                    <a:pt x="1127" y="323"/>
                    <a:pt x="1125" y="320"/>
                  </a:cubicBezTo>
                  <a:cubicBezTo>
                    <a:pt x="1124" y="319"/>
                    <a:pt x="1123" y="317"/>
                    <a:pt x="1123" y="314"/>
                  </a:cubicBezTo>
                  <a:cubicBezTo>
                    <a:pt x="1122" y="313"/>
                    <a:pt x="1123" y="311"/>
                    <a:pt x="1124" y="310"/>
                  </a:cubicBezTo>
                  <a:cubicBezTo>
                    <a:pt x="1124" y="308"/>
                    <a:pt x="1125" y="306"/>
                    <a:pt x="1125" y="305"/>
                  </a:cubicBezTo>
                  <a:cubicBezTo>
                    <a:pt x="1124" y="302"/>
                    <a:pt x="1123" y="301"/>
                    <a:pt x="1122" y="299"/>
                  </a:cubicBezTo>
                  <a:cubicBezTo>
                    <a:pt x="1121" y="298"/>
                    <a:pt x="1120" y="297"/>
                    <a:pt x="1119" y="295"/>
                  </a:cubicBezTo>
                  <a:cubicBezTo>
                    <a:pt x="1119" y="295"/>
                    <a:pt x="1120" y="294"/>
                    <a:pt x="1120" y="293"/>
                  </a:cubicBezTo>
                  <a:cubicBezTo>
                    <a:pt x="1122" y="291"/>
                    <a:pt x="1123" y="288"/>
                    <a:pt x="1121" y="285"/>
                  </a:cubicBezTo>
                  <a:cubicBezTo>
                    <a:pt x="1120" y="284"/>
                    <a:pt x="1119" y="283"/>
                    <a:pt x="1117" y="283"/>
                  </a:cubicBezTo>
                  <a:cubicBezTo>
                    <a:pt x="1116" y="283"/>
                    <a:pt x="1115" y="283"/>
                    <a:pt x="1114" y="284"/>
                  </a:cubicBezTo>
                  <a:cubicBezTo>
                    <a:pt x="1113" y="284"/>
                    <a:pt x="1112" y="284"/>
                    <a:pt x="1111" y="284"/>
                  </a:cubicBezTo>
                  <a:cubicBezTo>
                    <a:pt x="1110" y="284"/>
                    <a:pt x="1110" y="284"/>
                    <a:pt x="1109" y="284"/>
                  </a:cubicBezTo>
                  <a:cubicBezTo>
                    <a:pt x="1109" y="284"/>
                    <a:pt x="1109" y="284"/>
                    <a:pt x="1109" y="284"/>
                  </a:cubicBezTo>
                  <a:cubicBezTo>
                    <a:pt x="1109" y="284"/>
                    <a:pt x="1109" y="284"/>
                    <a:pt x="1109" y="284"/>
                  </a:cubicBezTo>
                  <a:cubicBezTo>
                    <a:pt x="1109" y="284"/>
                    <a:pt x="1109" y="283"/>
                    <a:pt x="1110" y="282"/>
                  </a:cubicBezTo>
                  <a:cubicBezTo>
                    <a:pt x="1111" y="280"/>
                    <a:pt x="1112" y="279"/>
                    <a:pt x="1114" y="279"/>
                  </a:cubicBezTo>
                  <a:cubicBezTo>
                    <a:pt x="1114" y="279"/>
                    <a:pt x="1115" y="279"/>
                    <a:pt x="1116" y="281"/>
                  </a:cubicBezTo>
                  <a:cubicBezTo>
                    <a:pt x="1116" y="281"/>
                    <a:pt x="1116" y="281"/>
                    <a:pt x="1117" y="281"/>
                  </a:cubicBezTo>
                  <a:cubicBezTo>
                    <a:pt x="1117" y="282"/>
                    <a:pt x="1118" y="282"/>
                    <a:pt x="1119" y="282"/>
                  </a:cubicBezTo>
                  <a:cubicBezTo>
                    <a:pt x="1119" y="282"/>
                    <a:pt x="1119" y="282"/>
                    <a:pt x="1119" y="282"/>
                  </a:cubicBezTo>
                  <a:cubicBezTo>
                    <a:pt x="1124" y="282"/>
                    <a:pt x="1128" y="276"/>
                    <a:pt x="1133" y="269"/>
                  </a:cubicBezTo>
                  <a:cubicBezTo>
                    <a:pt x="1136" y="265"/>
                    <a:pt x="1139" y="262"/>
                    <a:pt x="1141" y="260"/>
                  </a:cubicBezTo>
                  <a:cubicBezTo>
                    <a:pt x="1142" y="260"/>
                    <a:pt x="1143" y="259"/>
                    <a:pt x="1144" y="259"/>
                  </a:cubicBezTo>
                  <a:cubicBezTo>
                    <a:pt x="1147" y="258"/>
                    <a:pt x="1150" y="256"/>
                    <a:pt x="1149" y="253"/>
                  </a:cubicBezTo>
                  <a:cubicBezTo>
                    <a:pt x="1148" y="251"/>
                    <a:pt x="1146" y="251"/>
                    <a:pt x="1145" y="251"/>
                  </a:cubicBezTo>
                  <a:cubicBezTo>
                    <a:pt x="1143" y="251"/>
                    <a:pt x="1142" y="251"/>
                    <a:pt x="1141" y="251"/>
                  </a:cubicBezTo>
                  <a:cubicBezTo>
                    <a:pt x="1141" y="250"/>
                    <a:pt x="1141" y="250"/>
                    <a:pt x="1141" y="249"/>
                  </a:cubicBezTo>
                  <a:cubicBezTo>
                    <a:pt x="1141" y="245"/>
                    <a:pt x="1141" y="241"/>
                    <a:pt x="1136" y="237"/>
                  </a:cubicBezTo>
                  <a:cubicBezTo>
                    <a:pt x="1135" y="237"/>
                    <a:pt x="1135" y="237"/>
                    <a:pt x="1134" y="237"/>
                  </a:cubicBezTo>
                  <a:cubicBezTo>
                    <a:pt x="1130" y="237"/>
                    <a:pt x="1127" y="239"/>
                    <a:pt x="1124" y="241"/>
                  </a:cubicBezTo>
                  <a:cubicBezTo>
                    <a:pt x="1122" y="242"/>
                    <a:pt x="1120" y="243"/>
                    <a:pt x="1119" y="243"/>
                  </a:cubicBezTo>
                  <a:cubicBezTo>
                    <a:pt x="1119" y="243"/>
                    <a:pt x="1118" y="243"/>
                    <a:pt x="1118" y="243"/>
                  </a:cubicBezTo>
                  <a:cubicBezTo>
                    <a:pt x="1118" y="243"/>
                    <a:pt x="1118" y="243"/>
                    <a:pt x="1118" y="243"/>
                  </a:cubicBezTo>
                  <a:cubicBezTo>
                    <a:pt x="1118" y="243"/>
                    <a:pt x="1118" y="242"/>
                    <a:pt x="1118" y="241"/>
                  </a:cubicBezTo>
                  <a:cubicBezTo>
                    <a:pt x="1118" y="239"/>
                    <a:pt x="1119" y="236"/>
                    <a:pt x="1116" y="235"/>
                  </a:cubicBezTo>
                  <a:cubicBezTo>
                    <a:pt x="1115" y="235"/>
                    <a:pt x="1114" y="235"/>
                    <a:pt x="1114" y="235"/>
                  </a:cubicBezTo>
                  <a:cubicBezTo>
                    <a:pt x="1112" y="235"/>
                    <a:pt x="1110" y="237"/>
                    <a:pt x="1108" y="239"/>
                  </a:cubicBezTo>
                  <a:cubicBezTo>
                    <a:pt x="1107" y="241"/>
                    <a:pt x="1106" y="242"/>
                    <a:pt x="1105" y="242"/>
                  </a:cubicBezTo>
                  <a:cubicBezTo>
                    <a:pt x="1105" y="242"/>
                    <a:pt x="1105" y="242"/>
                    <a:pt x="1104" y="242"/>
                  </a:cubicBezTo>
                  <a:cubicBezTo>
                    <a:pt x="1104" y="242"/>
                    <a:pt x="1103" y="241"/>
                    <a:pt x="1102" y="241"/>
                  </a:cubicBezTo>
                  <a:cubicBezTo>
                    <a:pt x="1102" y="239"/>
                    <a:pt x="1100" y="238"/>
                    <a:pt x="1099" y="238"/>
                  </a:cubicBezTo>
                  <a:cubicBezTo>
                    <a:pt x="1099" y="238"/>
                    <a:pt x="1098" y="238"/>
                    <a:pt x="1098" y="238"/>
                  </a:cubicBezTo>
                  <a:cubicBezTo>
                    <a:pt x="1096" y="239"/>
                    <a:pt x="1094" y="242"/>
                    <a:pt x="1093" y="244"/>
                  </a:cubicBezTo>
                  <a:cubicBezTo>
                    <a:pt x="1092" y="246"/>
                    <a:pt x="1092" y="248"/>
                    <a:pt x="1090" y="248"/>
                  </a:cubicBezTo>
                  <a:cubicBezTo>
                    <a:pt x="1090" y="248"/>
                    <a:pt x="1090" y="248"/>
                    <a:pt x="1090" y="248"/>
                  </a:cubicBezTo>
                  <a:cubicBezTo>
                    <a:pt x="1089" y="247"/>
                    <a:pt x="1089" y="247"/>
                    <a:pt x="1089" y="244"/>
                  </a:cubicBezTo>
                  <a:cubicBezTo>
                    <a:pt x="1089" y="241"/>
                    <a:pt x="1089" y="237"/>
                    <a:pt x="1084" y="236"/>
                  </a:cubicBezTo>
                  <a:cubicBezTo>
                    <a:pt x="1083" y="236"/>
                    <a:pt x="1083" y="236"/>
                    <a:pt x="1082" y="236"/>
                  </a:cubicBezTo>
                  <a:cubicBezTo>
                    <a:pt x="1080" y="236"/>
                    <a:pt x="1078" y="236"/>
                    <a:pt x="1076" y="237"/>
                  </a:cubicBezTo>
                  <a:cubicBezTo>
                    <a:pt x="1075" y="237"/>
                    <a:pt x="1073" y="237"/>
                    <a:pt x="1071" y="237"/>
                  </a:cubicBezTo>
                  <a:cubicBezTo>
                    <a:pt x="1071" y="237"/>
                    <a:pt x="1071" y="237"/>
                    <a:pt x="1071" y="237"/>
                  </a:cubicBezTo>
                  <a:cubicBezTo>
                    <a:pt x="1071" y="235"/>
                    <a:pt x="1070" y="232"/>
                    <a:pt x="1068" y="232"/>
                  </a:cubicBezTo>
                  <a:cubicBezTo>
                    <a:pt x="1068" y="232"/>
                    <a:pt x="1067" y="233"/>
                    <a:pt x="1067" y="233"/>
                  </a:cubicBezTo>
                  <a:cubicBezTo>
                    <a:pt x="1066" y="233"/>
                    <a:pt x="1066" y="233"/>
                    <a:pt x="1066" y="233"/>
                  </a:cubicBezTo>
                  <a:cubicBezTo>
                    <a:pt x="1063" y="233"/>
                    <a:pt x="1060" y="234"/>
                    <a:pt x="1056" y="234"/>
                  </a:cubicBezTo>
                  <a:cubicBezTo>
                    <a:pt x="1056" y="234"/>
                    <a:pt x="1056" y="234"/>
                    <a:pt x="1056" y="234"/>
                  </a:cubicBezTo>
                  <a:cubicBezTo>
                    <a:pt x="1055" y="236"/>
                    <a:pt x="1054" y="237"/>
                    <a:pt x="1054" y="238"/>
                  </a:cubicBezTo>
                  <a:cubicBezTo>
                    <a:pt x="1055" y="240"/>
                    <a:pt x="1057" y="242"/>
                    <a:pt x="1059" y="243"/>
                  </a:cubicBezTo>
                  <a:cubicBezTo>
                    <a:pt x="1059" y="244"/>
                    <a:pt x="1058" y="244"/>
                    <a:pt x="1057" y="244"/>
                  </a:cubicBezTo>
                  <a:cubicBezTo>
                    <a:pt x="1056" y="244"/>
                    <a:pt x="1056" y="244"/>
                    <a:pt x="1055" y="244"/>
                  </a:cubicBezTo>
                  <a:cubicBezTo>
                    <a:pt x="1055" y="244"/>
                    <a:pt x="1054" y="244"/>
                    <a:pt x="1054" y="244"/>
                  </a:cubicBezTo>
                  <a:cubicBezTo>
                    <a:pt x="1053" y="244"/>
                    <a:pt x="1052" y="244"/>
                    <a:pt x="1051" y="244"/>
                  </a:cubicBezTo>
                  <a:cubicBezTo>
                    <a:pt x="1048" y="246"/>
                    <a:pt x="1047" y="247"/>
                    <a:pt x="1046" y="247"/>
                  </a:cubicBezTo>
                  <a:cubicBezTo>
                    <a:pt x="1045" y="246"/>
                    <a:pt x="1044" y="246"/>
                    <a:pt x="1044" y="245"/>
                  </a:cubicBezTo>
                  <a:cubicBezTo>
                    <a:pt x="1042" y="244"/>
                    <a:pt x="1040" y="243"/>
                    <a:pt x="1039" y="243"/>
                  </a:cubicBezTo>
                  <a:cubicBezTo>
                    <a:pt x="1038" y="243"/>
                    <a:pt x="1037" y="243"/>
                    <a:pt x="1037" y="244"/>
                  </a:cubicBezTo>
                  <a:cubicBezTo>
                    <a:pt x="1036" y="245"/>
                    <a:pt x="1035" y="247"/>
                    <a:pt x="1032" y="256"/>
                  </a:cubicBezTo>
                  <a:cubicBezTo>
                    <a:pt x="1031" y="259"/>
                    <a:pt x="1031" y="259"/>
                    <a:pt x="1031" y="259"/>
                  </a:cubicBezTo>
                  <a:cubicBezTo>
                    <a:pt x="1029" y="259"/>
                    <a:pt x="1027" y="260"/>
                    <a:pt x="1026" y="260"/>
                  </a:cubicBezTo>
                  <a:cubicBezTo>
                    <a:pt x="1025" y="260"/>
                    <a:pt x="1023" y="261"/>
                    <a:pt x="1022" y="261"/>
                  </a:cubicBezTo>
                  <a:cubicBezTo>
                    <a:pt x="1023" y="259"/>
                    <a:pt x="1025" y="256"/>
                    <a:pt x="1027" y="254"/>
                  </a:cubicBezTo>
                  <a:cubicBezTo>
                    <a:pt x="1030" y="252"/>
                    <a:pt x="1033" y="250"/>
                    <a:pt x="1032" y="247"/>
                  </a:cubicBezTo>
                  <a:cubicBezTo>
                    <a:pt x="1032" y="246"/>
                    <a:pt x="1031" y="245"/>
                    <a:pt x="1030" y="245"/>
                  </a:cubicBezTo>
                  <a:cubicBezTo>
                    <a:pt x="1029" y="245"/>
                    <a:pt x="1027" y="247"/>
                    <a:pt x="1024" y="248"/>
                  </a:cubicBezTo>
                  <a:cubicBezTo>
                    <a:pt x="1022" y="249"/>
                    <a:pt x="1019" y="250"/>
                    <a:pt x="1018" y="250"/>
                  </a:cubicBezTo>
                  <a:cubicBezTo>
                    <a:pt x="1017" y="250"/>
                    <a:pt x="1016" y="250"/>
                    <a:pt x="1016" y="249"/>
                  </a:cubicBezTo>
                  <a:cubicBezTo>
                    <a:pt x="1019" y="246"/>
                    <a:pt x="1028" y="242"/>
                    <a:pt x="1039" y="241"/>
                  </a:cubicBezTo>
                  <a:cubicBezTo>
                    <a:pt x="1039" y="241"/>
                    <a:pt x="1039" y="241"/>
                    <a:pt x="1039" y="240"/>
                  </a:cubicBezTo>
                  <a:cubicBezTo>
                    <a:pt x="1047" y="235"/>
                    <a:pt x="1052" y="219"/>
                    <a:pt x="1051" y="211"/>
                  </a:cubicBezTo>
                  <a:cubicBezTo>
                    <a:pt x="1047" y="204"/>
                    <a:pt x="1044" y="196"/>
                    <a:pt x="1042" y="190"/>
                  </a:cubicBezTo>
                  <a:cubicBezTo>
                    <a:pt x="1042" y="188"/>
                    <a:pt x="1042" y="188"/>
                    <a:pt x="1042" y="188"/>
                  </a:cubicBezTo>
                  <a:cubicBezTo>
                    <a:pt x="1042" y="188"/>
                    <a:pt x="1042" y="188"/>
                    <a:pt x="1042" y="188"/>
                  </a:cubicBezTo>
                  <a:cubicBezTo>
                    <a:pt x="1038" y="184"/>
                    <a:pt x="1036" y="180"/>
                    <a:pt x="1035" y="177"/>
                  </a:cubicBezTo>
                  <a:cubicBezTo>
                    <a:pt x="1032" y="174"/>
                    <a:pt x="1031" y="170"/>
                    <a:pt x="1026" y="168"/>
                  </a:cubicBezTo>
                  <a:cubicBezTo>
                    <a:pt x="1025" y="168"/>
                    <a:pt x="1025" y="168"/>
                    <a:pt x="1024" y="168"/>
                  </a:cubicBezTo>
                  <a:cubicBezTo>
                    <a:pt x="1021" y="168"/>
                    <a:pt x="1019" y="170"/>
                    <a:pt x="1018" y="173"/>
                  </a:cubicBezTo>
                  <a:cubicBezTo>
                    <a:pt x="1017" y="174"/>
                    <a:pt x="1016" y="175"/>
                    <a:pt x="1015" y="176"/>
                  </a:cubicBezTo>
                  <a:cubicBezTo>
                    <a:pt x="1009" y="175"/>
                    <a:pt x="1009" y="172"/>
                    <a:pt x="1008" y="167"/>
                  </a:cubicBezTo>
                  <a:cubicBezTo>
                    <a:pt x="1008" y="167"/>
                    <a:pt x="1007" y="166"/>
                    <a:pt x="1007" y="165"/>
                  </a:cubicBezTo>
                  <a:cubicBezTo>
                    <a:pt x="1007" y="165"/>
                    <a:pt x="1007" y="164"/>
                    <a:pt x="1006" y="164"/>
                  </a:cubicBezTo>
                  <a:cubicBezTo>
                    <a:pt x="1006" y="164"/>
                    <a:pt x="1006" y="164"/>
                    <a:pt x="1006" y="164"/>
                  </a:cubicBezTo>
                  <a:cubicBezTo>
                    <a:pt x="1004" y="165"/>
                    <a:pt x="1001" y="165"/>
                    <a:pt x="1000" y="165"/>
                  </a:cubicBezTo>
                  <a:cubicBezTo>
                    <a:pt x="997" y="165"/>
                    <a:pt x="996" y="164"/>
                    <a:pt x="996" y="164"/>
                  </a:cubicBezTo>
                  <a:cubicBezTo>
                    <a:pt x="996" y="164"/>
                    <a:pt x="996" y="163"/>
                    <a:pt x="996" y="162"/>
                  </a:cubicBezTo>
                  <a:cubicBezTo>
                    <a:pt x="997" y="160"/>
                    <a:pt x="998" y="160"/>
                    <a:pt x="998" y="160"/>
                  </a:cubicBezTo>
                  <a:cubicBezTo>
                    <a:pt x="999" y="160"/>
                    <a:pt x="1000" y="160"/>
                    <a:pt x="1001" y="160"/>
                  </a:cubicBezTo>
                  <a:cubicBezTo>
                    <a:pt x="1002" y="161"/>
                    <a:pt x="1003" y="161"/>
                    <a:pt x="1004" y="161"/>
                  </a:cubicBezTo>
                  <a:cubicBezTo>
                    <a:pt x="1004" y="161"/>
                    <a:pt x="1004" y="161"/>
                    <a:pt x="1004" y="161"/>
                  </a:cubicBezTo>
                  <a:cubicBezTo>
                    <a:pt x="1005" y="161"/>
                    <a:pt x="1005" y="161"/>
                    <a:pt x="1005" y="161"/>
                  </a:cubicBezTo>
                  <a:cubicBezTo>
                    <a:pt x="1006" y="160"/>
                    <a:pt x="1005" y="158"/>
                    <a:pt x="1005" y="157"/>
                  </a:cubicBezTo>
                  <a:cubicBezTo>
                    <a:pt x="1004" y="156"/>
                    <a:pt x="1004" y="154"/>
                    <a:pt x="1003" y="153"/>
                  </a:cubicBezTo>
                  <a:cubicBezTo>
                    <a:pt x="1002" y="151"/>
                    <a:pt x="1000" y="149"/>
                    <a:pt x="1000" y="148"/>
                  </a:cubicBezTo>
                  <a:cubicBezTo>
                    <a:pt x="1001" y="148"/>
                    <a:pt x="1001" y="148"/>
                    <a:pt x="1002" y="148"/>
                  </a:cubicBezTo>
                  <a:cubicBezTo>
                    <a:pt x="1005" y="148"/>
                    <a:pt x="1008" y="152"/>
                    <a:pt x="1011" y="156"/>
                  </a:cubicBezTo>
                  <a:cubicBezTo>
                    <a:pt x="1013" y="159"/>
                    <a:pt x="1015" y="161"/>
                    <a:pt x="1017" y="161"/>
                  </a:cubicBezTo>
                  <a:cubicBezTo>
                    <a:pt x="1017" y="161"/>
                    <a:pt x="1017" y="161"/>
                    <a:pt x="1017" y="161"/>
                  </a:cubicBezTo>
                  <a:cubicBezTo>
                    <a:pt x="1020" y="161"/>
                    <a:pt x="1022" y="160"/>
                    <a:pt x="1023" y="159"/>
                  </a:cubicBezTo>
                  <a:cubicBezTo>
                    <a:pt x="1024" y="158"/>
                    <a:pt x="1025" y="158"/>
                    <a:pt x="1025" y="158"/>
                  </a:cubicBezTo>
                  <a:cubicBezTo>
                    <a:pt x="1025" y="158"/>
                    <a:pt x="1025" y="158"/>
                    <a:pt x="1025" y="158"/>
                  </a:cubicBezTo>
                  <a:cubicBezTo>
                    <a:pt x="1025" y="158"/>
                    <a:pt x="1025" y="158"/>
                    <a:pt x="1025" y="158"/>
                  </a:cubicBezTo>
                  <a:cubicBezTo>
                    <a:pt x="1026" y="158"/>
                    <a:pt x="1027" y="159"/>
                    <a:pt x="1028" y="159"/>
                  </a:cubicBezTo>
                  <a:cubicBezTo>
                    <a:pt x="1030" y="160"/>
                    <a:pt x="1031" y="161"/>
                    <a:pt x="1033" y="161"/>
                  </a:cubicBezTo>
                  <a:cubicBezTo>
                    <a:pt x="1033" y="161"/>
                    <a:pt x="1033" y="161"/>
                    <a:pt x="1033" y="161"/>
                  </a:cubicBezTo>
                  <a:cubicBezTo>
                    <a:pt x="1043" y="159"/>
                    <a:pt x="1043" y="150"/>
                    <a:pt x="1042" y="143"/>
                  </a:cubicBezTo>
                  <a:cubicBezTo>
                    <a:pt x="1042" y="140"/>
                    <a:pt x="1042" y="138"/>
                    <a:pt x="1042" y="137"/>
                  </a:cubicBezTo>
                  <a:cubicBezTo>
                    <a:pt x="1043" y="135"/>
                    <a:pt x="1045" y="134"/>
                    <a:pt x="1046" y="133"/>
                  </a:cubicBezTo>
                  <a:cubicBezTo>
                    <a:pt x="1049" y="131"/>
                    <a:pt x="1051" y="130"/>
                    <a:pt x="1052" y="119"/>
                  </a:cubicBezTo>
                  <a:cubicBezTo>
                    <a:pt x="1052" y="118"/>
                    <a:pt x="1053" y="118"/>
                    <a:pt x="1053" y="118"/>
                  </a:cubicBezTo>
                  <a:cubicBezTo>
                    <a:pt x="1054" y="118"/>
                    <a:pt x="1054" y="118"/>
                    <a:pt x="1055" y="119"/>
                  </a:cubicBezTo>
                  <a:cubicBezTo>
                    <a:pt x="1055" y="119"/>
                    <a:pt x="1056" y="120"/>
                    <a:pt x="1057" y="120"/>
                  </a:cubicBezTo>
                  <a:cubicBezTo>
                    <a:pt x="1058" y="120"/>
                    <a:pt x="1060" y="120"/>
                    <a:pt x="1061" y="119"/>
                  </a:cubicBezTo>
                  <a:cubicBezTo>
                    <a:pt x="1062" y="119"/>
                    <a:pt x="1063" y="119"/>
                    <a:pt x="1063" y="119"/>
                  </a:cubicBezTo>
                  <a:cubicBezTo>
                    <a:pt x="1065" y="119"/>
                    <a:pt x="1066" y="121"/>
                    <a:pt x="1067" y="123"/>
                  </a:cubicBezTo>
                  <a:cubicBezTo>
                    <a:pt x="1068" y="126"/>
                    <a:pt x="1070" y="129"/>
                    <a:pt x="1073" y="129"/>
                  </a:cubicBezTo>
                  <a:cubicBezTo>
                    <a:pt x="1074" y="129"/>
                    <a:pt x="1074" y="129"/>
                    <a:pt x="1074" y="128"/>
                  </a:cubicBezTo>
                  <a:cubicBezTo>
                    <a:pt x="1075" y="128"/>
                    <a:pt x="1076" y="126"/>
                    <a:pt x="1077" y="125"/>
                  </a:cubicBezTo>
                  <a:cubicBezTo>
                    <a:pt x="1078" y="123"/>
                    <a:pt x="1079" y="121"/>
                    <a:pt x="1082" y="121"/>
                  </a:cubicBezTo>
                  <a:cubicBezTo>
                    <a:pt x="1082" y="121"/>
                    <a:pt x="1083" y="122"/>
                    <a:pt x="1084" y="122"/>
                  </a:cubicBezTo>
                  <a:cubicBezTo>
                    <a:pt x="1084" y="122"/>
                    <a:pt x="1084" y="122"/>
                    <a:pt x="1084" y="122"/>
                  </a:cubicBezTo>
                  <a:cubicBezTo>
                    <a:pt x="1084" y="122"/>
                    <a:pt x="1084" y="122"/>
                    <a:pt x="1084" y="121"/>
                  </a:cubicBezTo>
                  <a:cubicBezTo>
                    <a:pt x="1085" y="121"/>
                    <a:pt x="1085" y="121"/>
                    <a:pt x="1085" y="121"/>
                  </a:cubicBezTo>
                  <a:cubicBezTo>
                    <a:pt x="1086" y="109"/>
                    <a:pt x="1098" y="103"/>
                    <a:pt x="1108" y="99"/>
                  </a:cubicBezTo>
                  <a:cubicBezTo>
                    <a:pt x="1110" y="98"/>
                    <a:pt x="1110" y="98"/>
                    <a:pt x="1110" y="98"/>
                  </a:cubicBezTo>
                  <a:cubicBezTo>
                    <a:pt x="1113" y="96"/>
                    <a:pt x="1110" y="93"/>
                    <a:pt x="1108" y="91"/>
                  </a:cubicBezTo>
                  <a:cubicBezTo>
                    <a:pt x="1107" y="89"/>
                    <a:pt x="1106" y="88"/>
                    <a:pt x="1106" y="87"/>
                  </a:cubicBezTo>
                  <a:cubicBezTo>
                    <a:pt x="1106" y="87"/>
                    <a:pt x="1106" y="87"/>
                    <a:pt x="1106" y="87"/>
                  </a:cubicBezTo>
                  <a:cubicBezTo>
                    <a:pt x="1107" y="87"/>
                    <a:pt x="1107" y="87"/>
                    <a:pt x="1108" y="88"/>
                  </a:cubicBezTo>
                  <a:cubicBezTo>
                    <a:pt x="1110" y="88"/>
                    <a:pt x="1111" y="89"/>
                    <a:pt x="1113" y="89"/>
                  </a:cubicBezTo>
                  <a:cubicBezTo>
                    <a:pt x="1114" y="89"/>
                    <a:pt x="1115" y="89"/>
                    <a:pt x="1116" y="88"/>
                  </a:cubicBezTo>
                  <a:cubicBezTo>
                    <a:pt x="1119" y="84"/>
                    <a:pt x="1116" y="82"/>
                    <a:pt x="1115" y="80"/>
                  </a:cubicBezTo>
                  <a:cubicBezTo>
                    <a:pt x="1113" y="79"/>
                    <a:pt x="1113" y="78"/>
                    <a:pt x="1113" y="77"/>
                  </a:cubicBezTo>
                  <a:cubicBezTo>
                    <a:pt x="1114" y="77"/>
                    <a:pt x="1115" y="77"/>
                    <a:pt x="1116" y="76"/>
                  </a:cubicBezTo>
                  <a:cubicBezTo>
                    <a:pt x="1118" y="76"/>
                    <a:pt x="1119" y="76"/>
                    <a:pt x="1120" y="75"/>
                  </a:cubicBezTo>
                  <a:cubicBezTo>
                    <a:pt x="1120" y="75"/>
                    <a:pt x="1120" y="74"/>
                    <a:pt x="1120" y="73"/>
                  </a:cubicBezTo>
                  <a:cubicBezTo>
                    <a:pt x="1120" y="71"/>
                    <a:pt x="1119" y="68"/>
                    <a:pt x="1113" y="67"/>
                  </a:cubicBezTo>
                  <a:cubicBezTo>
                    <a:pt x="1112" y="67"/>
                    <a:pt x="1112" y="67"/>
                    <a:pt x="1111" y="67"/>
                  </a:cubicBezTo>
                  <a:cubicBezTo>
                    <a:pt x="1109" y="67"/>
                    <a:pt x="1107" y="69"/>
                    <a:pt x="1104" y="71"/>
                  </a:cubicBezTo>
                  <a:cubicBezTo>
                    <a:pt x="1103" y="72"/>
                    <a:pt x="1102" y="73"/>
                    <a:pt x="1101" y="74"/>
                  </a:cubicBezTo>
                  <a:cubicBezTo>
                    <a:pt x="1098" y="73"/>
                    <a:pt x="1097" y="72"/>
                    <a:pt x="1096" y="72"/>
                  </a:cubicBezTo>
                  <a:cubicBezTo>
                    <a:pt x="1096" y="72"/>
                    <a:pt x="1096" y="72"/>
                    <a:pt x="1096" y="71"/>
                  </a:cubicBezTo>
                  <a:cubicBezTo>
                    <a:pt x="1096" y="71"/>
                    <a:pt x="1098" y="71"/>
                    <a:pt x="1099" y="70"/>
                  </a:cubicBezTo>
                  <a:cubicBezTo>
                    <a:pt x="1101" y="70"/>
                    <a:pt x="1103" y="69"/>
                    <a:pt x="1104" y="68"/>
                  </a:cubicBezTo>
                  <a:cubicBezTo>
                    <a:pt x="1104" y="67"/>
                    <a:pt x="1104" y="67"/>
                    <a:pt x="1104" y="67"/>
                  </a:cubicBezTo>
                  <a:cubicBezTo>
                    <a:pt x="1104" y="63"/>
                    <a:pt x="1100" y="63"/>
                    <a:pt x="1097" y="63"/>
                  </a:cubicBezTo>
                  <a:cubicBezTo>
                    <a:pt x="1095" y="63"/>
                    <a:pt x="1093" y="63"/>
                    <a:pt x="1092" y="62"/>
                  </a:cubicBezTo>
                  <a:cubicBezTo>
                    <a:pt x="1091" y="62"/>
                    <a:pt x="1090" y="61"/>
                    <a:pt x="1090" y="60"/>
                  </a:cubicBezTo>
                  <a:cubicBezTo>
                    <a:pt x="1089" y="58"/>
                    <a:pt x="1088" y="56"/>
                    <a:pt x="1085" y="55"/>
                  </a:cubicBezTo>
                  <a:cubicBezTo>
                    <a:pt x="1085" y="55"/>
                    <a:pt x="1084" y="55"/>
                    <a:pt x="1084" y="55"/>
                  </a:cubicBezTo>
                  <a:cubicBezTo>
                    <a:pt x="1083" y="55"/>
                    <a:pt x="1082" y="56"/>
                    <a:pt x="1082" y="57"/>
                  </a:cubicBezTo>
                  <a:cubicBezTo>
                    <a:pt x="1081" y="58"/>
                    <a:pt x="1081" y="59"/>
                    <a:pt x="1080" y="59"/>
                  </a:cubicBezTo>
                  <a:cubicBezTo>
                    <a:pt x="1080" y="59"/>
                    <a:pt x="1080" y="59"/>
                    <a:pt x="1080" y="58"/>
                  </a:cubicBezTo>
                  <a:cubicBezTo>
                    <a:pt x="1079" y="57"/>
                    <a:pt x="1079" y="55"/>
                    <a:pt x="1077" y="55"/>
                  </a:cubicBezTo>
                  <a:cubicBezTo>
                    <a:pt x="1077" y="55"/>
                    <a:pt x="1076" y="55"/>
                    <a:pt x="1076" y="55"/>
                  </a:cubicBezTo>
                  <a:cubicBezTo>
                    <a:pt x="1074" y="55"/>
                    <a:pt x="1072" y="55"/>
                    <a:pt x="1071" y="56"/>
                  </a:cubicBezTo>
                  <a:cubicBezTo>
                    <a:pt x="1069" y="57"/>
                    <a:pt x="1068" y="57"/>
                    <a:pt x="1066" y="57"/>
                  </a:cubicBezTo>
                  <a:cubicBezTo>
                    <a:pt x="1065" y="57"/>
                    <a:pt x="1063" y="57"/>
                    <a:pt x="1062" y="57"/>
                  </a:cubicBezTo>
                  <a:cubicBezTo>
                    <a:pt x="1062" y="56"/>
                    <a:pt x="1062" y="56"/>
                    <a:pt x="1062" y="55"/>
                  </a:cubicBezTo>
                  <a:cubicBezTo>
                    <a:pt x="1062" y="54"/>
                    <a:pt x="1065" y="52"/>
                    <a:pt x="1069" y="51"/>
                  </a:cubicBezTo>
                  <a:cubicBezTo>
                    <a:pt x="1070" y="50"/>
                    <a:pt x="1071" y="50"/>
                    <a:pt x="1072" y="49"/>
                  </a:cubicBezTo>
                  <a:cubicBezTo>
                    <a:pt x="1074" y="48"/>
                    <a:pt x="1073" y="46"/>
                    <a:pt x="1072" y="44"/>
                  </a:cubicBezTo>
                  <a:cubicBezTo>
                    <a:pt x="1072" y="43"/>
                    <a:pt x="1072" y="43"/>
                    <a:pt x="1072" y="42"/>
                  </a:cubicBezTo>
                  <a:cubicBezTo>
                    <a:pt x="1072" y="42"/>
                    <a:pt x="1072" y="41"/>
                    <a:pt x="1073" y="40"/>
                  </a:cubicBezTo>
                  <a:cubicBezTo>
                    <a:pt x="1074" y="39"/>
                    <a:pt x="1076" y="37"/>
                    <a:pt x="1074" y="34"/>
                  </a:cubicBezTo>
                  <a:cubicBezTo>
                    <a:pt x="1073" y="34"/>
                    <a:pt x="1072" y="33"/>
                    <a:pt x="1071" y="33"/>
                  </a:cubicBezTo>
                  <a:cubicBezTo>
                    <a:pt x="1069" y="33"/>
                    <a:pt x="1068" y="34"/>
                    <a:pt x="1066" y="34"/>
                  </a:cubicBezTo>
                  <a:cubicBezTo>
                    <a:pt x="1065" y="34"/>
                    <a:pt x="1064" y="35"/>
                    <a:pt x="1063" y="35"/>
                  </a:cubicBezTo>
                  <a:cubicBezTo>
                    <a:pt x="1062" y="35"/>
                    <a:pt x="1062" y="35"/>
                    <a:pt x="1062" y="35"/>
                  </a:cubicBezTo>
                  <a:cubicBezTo>
                    <a:pt x="1062" y="33"/>
                    <a:pt x="1064" y="32"/>
                    <a:pt x="1066" y="30"/>
                  </a:cubicBezTo>
                  <a:cubicBezTo>
                    <a:pt x="1069" y="28"/>
                    <a:pt x="1071" y="27"/>
                    <a:pt x="1071" y="24"/>
                  </a:cubicBezTo>
                  <a:cubicBezTo>
                    <a:pt x="1071" y="23"/>
                    <a:pt x="1068" y="22"/>
                    <a:pt x="1066" y="21"/>
                  </a:cubicBezTo>
                  <a:cubicBezTo>
                    <a:pt x="1064" y="21"/>
                    <a:pt x="1062" y="20"/>
                    <a:pt x="1061" y="18"/>
                  </a:cubicBezTo>
                  <a:cubicBezTo>
                    <a:pt x="1061" y="16"/>
                    <a:pt x="1062" y="14"/>
                    <a:pt x="1062" y="12"/>
                  </a:cubicBezTo>
                  <a:cubicBezTo>
                    <a:pt x="1063" y="7"/>
                    <a:pt x="1065" y="2"/>
                    <a:pt x="1060" y="1"/>
                  </a:cubicBezTo>
                  <a:cubicBezTo>
                    <a:pt x="1059" y="0"/>
                    <a:pt x="1059" y="0"/>
                    <a:pt x="1059" y="0"/>
                  </a:cubicBezTo>
                  <a:cubicBezTo>
                    <a:pt x="1057" y="0"/>
                    <a:pt x="1056" y="2"/>
                    <a:pt x="1054" y="5"/>
                  </a:cubicBezTo>
                  <a:cubicBezTo>
                    <a:pt x="1052" y="8"/>
                    <a:pt x="1050" y="12"/>
                    <a:pt x="1047" y="14"/>
                  </a:cubicBezTo>
                  <a:cubicBezTo>
                    <a:pt x="1045" y="15"/>
                    <a:pt x="1044" y="15"/>
                    <a:pt x="1042" y="16"/>
                  </a:cubicBezTo>
                  <a:cubicBezTo>
                    <a:pt x="1041" y="16"/>
                    <a:pt x="1040" y="17"/>
                    <a:pt x="1038" y="17"/>
                  </a:cubicBezTo>
                  <a:cubicBezTo>
                    <a:pt x="1037" y="18"/>
                    <a:pt x="1035" y="19"/>
                    <a:pt x="1033" y="20"/>
                  </a:cubicBezTo>
                  <a:cubicBezTo>
                    <a:pt x="1028" y="23"/>
                    <a:pt x="1022" y="27"/>
                    <a:pt x="1014" y="27"/>
                  </a:cubicBezTo>
                  <a:cubicBezTo>
                    <a:pt x="1013" y="27"/>
                    <a:pt x="1013" y="27"/>
                    <a:pt x="1013" y="27"/>
                  </a:cubicBezTo>
                  <a:cubicBezTo>
                    <a:pt x="1009" y="28"/>
                    <a:pt x="1008" y="31"/>
                    <a:pt x="1007" y="34"/>
                  </a:cubicBezTo>
                  <a:cubicBezTo>
                    <a:pt x="1007" y="35"/>
                    <a:pt x="1007" y="36"/>
                    <a:pt x="1006" y="38"/>
                  </a:cubicBezTo>
                  <a:cubicBezTo>
                    <a:pt x="1006" y="38"/>
                    <a:pt x="1005" y="39"/>
                    <a:pt x="1005" y="40"/>
                  </a:cubicBezTo>
                  <a:cubicBezTo>
                    <a:pt x="1003" y="41"/>
                    <a:pt x="1002" y="43"/>
                    <a:pt x="1003" y="45"/>
                  </a:cubicBezTo>
                  <a:cubicBezTo>
                    <a:pt x="1003" y="45"/>
                    <a:pt x="1003" y="45"/>
                    <a:pt x="1004" y="45"/>
                  </a:cubicBezTo>
                  <a:cubicBezTo>
                    <a:pt x="1004" y="45"/>
                    <a:pt x="1004" y="45"/>
                    <a:pt x="1004" y="45"/>
                  </a:cubicBezTo>
                  <a:cubicBezTo>
                    <a:pt x="1005" y="45"/>
                    <a:pt x="1008" y="43"/>
                    <a:pt x="1010" y="43"/>
                  </a:cubicBezTo>
                  <a:cubicBezTo>
                    <a:pt x="1010" y="43"/>
                    <a:pt x="1009" y="44"/>
                    <a:pt x="1009" y="44"/>
                  </a:cubicBezTo>
                  <a:cubicBezTo>
                    <a:pt x="1008" y="45"/>
                    <a:pt x="1007" y="47"/>
                    <a:pt x="1007" y="48"/>
                  </a:cubicBezTo>
                  <a:cubicBezTo>
                    <a:pt x="1007" y="50"/>
                    <a:pt x="1007" y="53"/>
                    <a:pt x="1007" y="55"/>
                  </a:cubicBezTo>
                  <a:cubicBezTo>
                    <a:pt x="1006" y="55"/>
                    <a:pt x="1006" y="55"/>
                    <a:pt x="1006" y="55"/>
                  </a:cubicBezTo>
                  <a:cubicBezTo>
                    <a:pt x="1004" y="54"/>
                    <a:pt x="1001" y="54"/>
                    <a:pt x="999" y="53"/>
                  </a:cubicBezTo>
                  <a:cubicBezTo>
                    <a:pt x="999" y="53"/>
                    <a:pt x="999" y="53"/>
                    <a:pt x="999" y="53"/>
                  </a:cubicBezTo>
                  <a:cubicBezTo>
                    <a:pt x="999" y="53"/>
                    <a:pt x="999" y="53"/>
                    <a:pt x="999" y="53"/>
                  </a:cubicBezTo>
                  <a:cubicBezTo>
                    <a:pt x="996" y="54"/>
                    <a:pt x="996" y="57"/>
                    <a:pt x="996" y="64"/>
                  </a:cubicBezTo>
                  <a:cubicBezTo>
                    <a:pt x="996" y="64"/>
                    <a:pt x="996" y="64"/>
                    <a:pt x="996" y="64"/>
                  </a:cubicBezTo>
                  <a:cubicBezTo>
                    <a:pt x="995" y="66"/>
                    <a:pt x="995" y="66"/>
                    <a:pt x="995" y="66"/>
                  </a:cubicBezTo>
                  <a:cubicBezTo>
                    <a:pt x="993" y="70"/>
                    <a:pt x="992" y="72"/>
                    <a:pt x="994" y="74"/>
                  </a:cubicBezTo>
                  <a:cubicBezTo>
                    <a:pt x="994" y="74"/>
                    <a:pt x="994" y="74"/>
                    <a:pt x="994" y="74"/>
                  </a:cubicBezTo>
                  <a:cubicBezTo>
                    <a:pt x="995" y="75"/>
                    <a:pt x="996" y="75"/>
                    <a:pt x="996" y="75"/>
                  </a:cubicBezTo>
                  <a:cubicBezTo>
                    <a:pt x="998" y="75"/>
                    <a:pt x="999" y="73"/>
                    <a:pt x="1001" y="72"/>
                  </a:cubicBezTo>
                  <a:cubicBezTo>
                    <a:pt x="1002" y="71"/>
                    <a:pt x="1003" y="70"/>
                    <a:pt x="1005" y="70"/>
                  </a:cubicBezTo>
                  <a:cubicBezTo>
                    <a:pt x="1006" y="70"/>
                    <a:pt x="1007" y="71"/>
                    <a:pt x="1008" y="72"/>
                  </a:cubicBezTo>
                  <a:cubicBezTo>
                    <a:pt x="1010" y="73"/>
                    <a:pt x="1012" y="75"/>
                    <a:pt x="1014" y="75"/>
                  </a:cubicBezTo>
                  <a:cubicBezTo>
                    <a:pt x="1014" y="75"/>
                    <a:pt x="1015" y="75"/>
                    <a:pt x="1016" y="74"/>
                  </a:cubicBezTo>
                  <a:cubicBezTo>
                    <a:pt x="1017" y="74"/>
                    <a:pt x="1017" y="73"/>
                    <a:pt x="1018" y="72"/>
                  </a:cubicBezTo>
                  <a:cubicBezTo>
                    <a:pt x="1019" y="71"/>
                    <a:pt x="1020" y="70"/>
                    <a:pt x="1021" y="70"/>
                  </a:cubicBezTo>
                  <a:cubicBezTo>
                    <a:pt x="1021" y="70"/>
                    <a:pt x="1021" y="70"/>
                    <a:pt x="1022" y="70"/>
                  </a:cubicBezTo>
                  <a:cubicBezTo>
                    <a:pt x="1024" y="70"/>
                    <a:pt x="1025" y="71"/>
                    <a:pt x="1026" y="72"/>
                  </a:cubicBezTo>
                  <a:cubicBezTo>
                    <a:pt x="1026" y="72"/>
                    <a:pt x="1026" y="72"/>
                    <a:pt x="1026" y="72"/>
                  </a:cubicBezTo>
                  <a:cubicBezTo>
                    <a:pt x="1026" y="72"/>
                    <a:pt x="1026" y="72"/>
                    <a:pt x="1026" y="72"/>
                  </a:cubicBezTo>
                  <a:cubicBezTo>
                    <a:pt x="1025" y="72"/>
                    <a:pt x="1023" y="72"/>
                    <a:pt x="1021" y="73"/>
                  </a:cubicBezTo>
                  <a:cubicBezTo>
                    <a:pt x="1020" y="74"/>
                    <a:pt x="1020" y="76"/>
                    <a:pt x="1020" y="77"/>
                  </a:cubicBezTo>
                  <a:cubicBezTo>
                    <a:pt x="1020" y="79"/>
                    <a:pt x="1020" y="81"/>
                    <a:pt x="1019" y="82"/>
                  </a:cubicBezTo>
                  <a:cubicBezTo>
                    <a:pt x="1019" y="82"/>
                    <a:pt x="1019" y="82"/>
                    <a:pt x="1019" y="82"/>
                  </a:cubicBezTo>
                  <a:cubicBezTo>
                    <a:pt x="1018" y="82"/>
                    <a:pt x="1018" y="82"/>
                    <a:pt x="1017" y="82"/>
                  </a:cubicBezTo>
                  <a:cubicBezTo>
                    <a:pt x="1017" y="82"/>
                    <a:pt x="1016" y="82"/>
                    <a:pt x="1015" y="82"/>
                  </a:cubicBezTo>
                  <a:cubicBezTo>
                    <a:pt x="1015" y="82"/>
                    <a:pt x="1014" y="82"/>
                    <a:pt x="1014" y="82"/>
                  </a:cubicBezTo>
                  <a:cubicBezTo>
                    <a:pt x="1013" y="82"/>
                    <a:pt x="1012" y="82"/>
                    <a:pt x="1011" y="83"/>
                  </a:cubicBezTo>
                  <a:cubicBezTo>
                    <a:pt x="1011" y="83"/>
                    <a:pt x="1010" y="83"/>
                    <a:pt x="1009" y="83"/>
                  </a:cubicBezTo>
                  <a:cubicBezTo>
                    <a:pt x="1009" y="83"/>
                    <a:pt x="1009" y="82"/>
                    <a:pt x="1008" y="82"/>
                  </a:cubicBezTo>
                  <a:cubicBezTo>
                    <a:pt x="1007" y="80"/>
                    <a:pt x="1006" y="78"/>
                    <a:pt x="1002" y="78"/>
                  </a:cubicBezTo>
                  <a:cubicBezTo>
                    <a:pt x="1002" y="78"/>
                    <a:pt x="1001" y="78"/>
                    <a:pt x="1000" y="79"/>
                  </a:cubicBezTo>
                  <a:cubicBezTo>
                    <a:pt x="997" y="79"/>
                    <a:pt x="994" y="80"/>
                    <a:pt x="992" y="80"/>
                  </a:cubicBezTo>
                  <a:cubicBezTo>
                    <a:pt x="989" y="80"/>
                    <a:pt x="987" y="78"/>
                    <a:pt x="982" y="73"/>
                  </a:cubicBezTo>
                  <a:cubicBezTo>
                    <a:pt x="981" y="73"/>
                    <a:pt x="981" y="73"/>
                    <a:pt x="981" y="73"/>
                  </a:cubicBezTo>
                  <a:cubicBezTo>
                    <a:pt x="981" y="73"/>
                    <a:pt x="981" y="72"/>
                    <a:pt x="981" y="72"/>
                  </a:cubicBezTo>
                  <a:cubicBezTo>
                    <a:pt x="980" y="72"/>
                    <a:pt x="980" y="72"/>
                    <a:pt x="980" y="72"/>
                  </a:cubicBezTo>
                  <a:cubicBezTo>
                    <a:pt x="979" y="72"/>
                    <a:pt x="978" y="73"/>
                    <a:pt x="977" y="73"/>
                  </a:cubicBezTo>
                  <a:cubicBezTo>
                    <a:pt x="976" y="74"/>
                    <a:pt x="976" y="76"/>
                    <a:pt x="977" y="78"/>
                  </a:cubicBezTo>
                  <a:cubicBezTo>
                    <a:pt x="977" y="79"/>
                    <a:pt x="977" y="79"/>
                    <a:pt x="977" y="80"/>
                  </a:cubicBezTo>
                  <a:cubicBezTo>
                    <a:pt x="976" y="80"/>
                    <a:pt x="975" y="79"/>
                    <a:pt x="975" y="79"/>
                  </a:cubicBezTo>
                  <a:cubicBezTo>
                    <a:pt x="972" y="78"/>
                    <a:pt x="969" y="76"/>
                    <a:pt x="965" y="76"/>
                  </a:cubicBezTo>
                  <a:cubicBezTo>
                    <a:pt x="963" y="76"/>
                    <a:pt x="962" y="76"/>
                    <a:pt x="960" y="77"/>
                  </a:cubicBezTo>
                  <a:cubicBezTo>
                    <a:pt x="960" y="77"/>
                    <a:pt x="960" y="77"/>
                    <a:pt x="960" y="77"/>
                  </a:cubicBezTo>
                  <a:cubicBezTo>
                    <a:pt x="958" y="79"/>
                    <a:pt x="957" y="81"/>
                    <a:pt x="958" y="84"/>
                  </a:cubicBezTo>
                  <a:cubicBezTo>
                    <a:pt x="959" y="86"/>
                    <a:pt x="961" y="87"/>
                    <a:pt x="963" y="87"/>
                  </a:cubicBezTo>
                  <a:cubicBezTo>
                    <a:pt x="963" y="87"/>
                    <a:pt x="964" y="87"/>
                    <a:pt x="964" y="86"/>
                  </a:cubicBezTo>
                  <a:cubicBezTo>
                    <a:pt x="964" y="88"/>
                    <a:pt x="964" y="89"/>
                    <a:pt x="963" y="90"/>
                  </a:cubicBezTo>
                  <a:cubicBezTo>
                    <a:pt x="963" y="90"/>
                    <a:pt x="963" y="91"/>
                    <a:pt x="962" y="91"/>
                  </a:cubicBezTo>
                  <a:cubicBezTo>
                    <a:pt x="962" y="91"/>
                    <a:pt x="962" y="91"/>
                    <a:pt x="962" y="91"/>
                  </a:cubicBezTo>
                  <a:cubicBezTo>
                    <a:pt x="961" y="90"/>
                    <a:pt x="959" y="89"/>
                    <a:pt x="958" y="88"/>
                  </a:cubicBezTo>
                  <a:cubicBezTo>
                    <a:pt x="956" y="87"/>
                    <a:pt x="955" y="86"/>
                    <a:pt x="953" y="86"/>
                  </a:cubicBezTo>
                  <a:cubicBezTo>
                    <a:pt x="952" y="86"/>
                    <a:pt x="952" y="86"/>
                    <a:pt x="951" y="86"/>
                  </a:cubicBezTo>
                  <a:cubicBezTo>
                    <a:pt x="949" y="87"/>
                    <a:pt x="948" y="91"/>
                    <a:pt x="947" y="94"/>
                  </a:cubicBezTo>
                  <a:cubicBezTo>
                    <a:pt x="946" y="97"/>
                    <a:pt x="945" y="101"/>
                    <a:pt x="943" y="101"/>
                  </a:cubicBezTo>
                  <a:cubicBezTo>
                    <a:pt x="943" y="101"/>
                    <a:pt x="943" y="100"/>
                    <a:pt x="943" y="98"/>
                  </a:cubicBezTo>
                  <a:cubicBezTo>
                    <a:pt x="943" y="96"/>
                    <a:pt x="944" y="94"/>
                    <a:pt x="943" y="93"/>
                  </a:cubicBezTo>
                  <a:cubicBezTo>
                    <a:pt x="942" y="93"/>
                    <a:pt x="942" y="93"/>
                    <a:pt x="942" y="93"/>
                  </a:cubicBezTo>
                  <a:cubicBezTo>
                    <a:pt x="939" y="93"/>
                    <a:pt x="937" y="94"/>
                    <a:pt x="936" y="96"/>
                  </a:cubicBezTo>
                  <a:cubicBezTo>
                    <a:pt x="934" y="98"/>
                    <a:pt x="932" y="101"/>
                    <a:pt x="928" y="102"/>
                  </a:cubicBezTo>
                  <a:cubicBezTo>
                    <a:pt x="926" y="104"/>
                    <a:pt x="923" y="107"/>
                    <a:pt x="920" y="110"/>
                  </a:cubicBezTo>
                  <a:cubicBezTo>
                    <a:pt x="918" y="112"/>
                    <a:pt x="915" y="115"/>
                    <a:pt x="914" y="116"/>
                  </a:cubicBezTo>
                  <a:cubicBezTo>
                    <a:pt x="913" y="117"/>
                    <a:pt x="911" y="117"/>
                    <a:pt x="910" y="117"/>
                  </a:cubicBezTo>
                  <a:cubicBezTo>
                    <a:pt x="905" y="117"/>
                    <a:pt x="898" y="117"/>
                    <a:pt x="886" y="128"/>
                  </a:cubicBezTo>
                  <a:cubicBezTo>
                    <a:pt x="880" y="131"/>
                    <a:pt x="875" y="134"/>
                    <a:pt x="872" y="136"/>
                  </a:cubicBezTo>
                  <a:cubicBezTo>
                    <a:pt x="870" y="137"/>
                    <a:pt x="868" y="138"/>
                    <a:pt x="867" y="139"/>
                  </a:cubicBezTo>
                  <a:cubicBezTo>
                    <a:pt x="868" y="136"/>
                    <a:pt x="868" y="135"/>
                    <a:pt x="868" y="135"/>
                  </a:cubicBezTo>
                  <a:cubicBezTo>
                    <a:pt x="868" y="134"/>
                    <a:pt x="867" y="134"/>
                    <a:pt x="867" y="134"/>
                  </a:cubicBezTo>
                  <a:cubicBezTo>
                    <a:pt x="866" y="134"/>
                    <a:pt x="866" y="134"/>
                    <a:pt x="865" y="134"/>
                  </a:cubicBezTo>
                  <a:cubicBezTo>
                    <a:pt x="856" y="139"/>
                    <a:pt x="853" y="145"/>
                    <a:pt x="851" y="151"/>
                  </a:cubicBezTo>
                  <a:cubicBezTo>
                    <a:pt x="851" y="151"/>
                    <a:pt x="851" y="151"/>
                    <a:pt x="851" y="151"/>
                  </a:cubicBezTo>
                  <a:cubicBezTo>
                    <a:pt x="842" y="151"/>
                    <a:pt x="837" y="159"/>
                    <a:pt x="836" y="162"/>
                  </a:cubicBezTo>
                  <a:cubicBezTo>
                    <a:pt x="822" y="168"/>
                    <a:pt x="821" y="171"/>
                    <a:pt x="821" y="179"/>
                  </a:cubicBezTo>
                  <a:cubicBezTo>
                    <a:pt x="822" y="179"/>
                    <a:pt x="822" y="180"/>
                    <a:pt x="822" y="182"/>
                  </a:cubicBezTo>
                  <a:cubicBezTo>
                    <a:pt x="813" y="184"/>
                    <a:pt x="813" y="189"/>
                    <a:pt x="813" y="192"/>
                  </a:cubicBezTo>
                  <a:cubicBezTo>
                    <a:pt x="813" y="194"/>
                    <a:pt x="813" y="196"/>
                    <a:pt x="812" y="198"/>
                  </a:cubicBezTo>
                  <a:cubicBezTo>
                    <a:pt x="812" y="198"/>
                    <a:pt x="812" y="198"/>
                    <a:pt x="811" y="198"/>
                  </a:cubicBezTo>
                  <a:cubicBezTo>
                    <a:pt x="810" y="198"/>
                    <a:pt x="807" y="199"/>
                    <a:pt x="807" y="201"/>
                  </a:cubicBezTo>
                  <a:cubicBezTo>
                    <a:pt x="807" y="203"/>
                    <a:pt x="809" y="204"/>
                    <a:pt x="810" y="205"/>
                  </a:cubicBezTo>
                  <a:cubicBezTo>
                    <a:pt x="812" y="206"/>
                    <a:pt x="813" y="207"/>
                    <a:pt x="812" y="208"/>
                  </a:cubicBezTo>
                  <a:cubicBezTo>
                    <a:pt x="811" y="209"/>
                    <a:pt x="809" y="210"/>
                    <a:pt x="807" y="210"/>
                  </a:cubicBezTo>
                  <a:cubicBezTo>
                    <a:pt x="803" y="212"/>
                    <a:pt x="798" y="213"/>
                    <a:pt x="796" y="217"/>
                  </a:cubicBezTo>
                  <a:cubicBezTo>
                    <a:pt x="796" y="217"/>
                    <a:pt x="796" y="217"/>
                    <a:pt x="796" y="217"/>
                  </a:cubicBezTo>
                  <a:cubicBezTo>
                    <a:pt x="796" y="217"/>
                    <a:pt x="795" y="217"/>
                    <a:pt x="795" y="218"/>
                  </a:cubicBezTo>
                  <a:cubicBezTo>
                    <a:pt x="795" y="218"/>
                    <a:pt x="795" y="219"/>
                    <a:pt x="795" y="220"/>
                  </a:cubicBezTo>
                  <a:cubicBezTo>
                    <a:pt x="794" y="222"/>
                    <a:pt x="792" y="226"/>
                    <a:pt x="790" y="228"/>
                  </a:cubicBezTo>
                  <a:cubicBezTo>
                    <a:pt x="787" y="230"/>
                    <a:pt x="785" y="231"/>
                    <a:pt x="783" y="231"/>
                  </a:cubicBezTo>
                  <a:cubicBezTo>
                    <a:pt x="780" y="232"/>
                    <a:pt x="777" y="232"/>
                    <a:pt x="776" y="237"/>
                  </a:cubicBezTo>
                  <a:cubicBezTo>
                    <a:pt x="776" y="242"/>
                    <a:pt x="780" y="243"/>
                    <a:pt x="784" y="243"/>
                  </a:cubicBezTo>
                  <a:cubicBezTo>
                    <a:pt x="786" y="244"/>
                    <a:pt x="787" y="244"/>
                    <a:pt x="788" y="244"/>
                  </a:cubicBezTo>
                  <a:cubicBezTo>
                    <a:pt x="789" y="246"/>
                    <a:pt x="789" y="247"/>
                    <a:pt x="789" y="249"/>
                  </a:cubicBezTo>
                  <a:cubicBezTo>
                    <a:pt x="789" y="252"/>
                    <a:pt x="789" y="254"/>
                    <a:pt x="791" y="255"/>
                  </a:cubicBezTo>
                  <a:cubicBezTo>
                    <a:pt x="792" y="255"/>
                    <a:pt x="792" y="255"/>
                    <a:pt x="793" y="255"/>
                  </a:cubicBezTo>
                  <a:cubicBezTo>
                    <a:pt x="794" y="255"/>
                    <a:pt x="795" y="255"/>
                    <a:pt x="797" y="254"/>
                  </a:cubicBezTo>
                  <a:cubicBezTo>
                    <a:pt x="800" y="254"/>
                    <a:pt x="803" y="253"/>
                    <a:pt x="805" y="252"/>
                  </a:cubicBezTo>
                  <a:cubicBezTo>
                    <a:pt x="806" y="252"/>
                    <a:pt x="807" y="251"/>
                    <a:pt x="807" y="251"/>
                  </a:cubicBezTo>
                  <a:cubicBezTo>
                    <a:pt x="808" y="252"/>
                    <a:pt x="809" y="252"/>
                    <a:pt x="809" y="252"/>
                  </a:cubicBezTo>
                  <a:cubicBezTo>
                    <a:pt x="810" y="253"/>
                    <a:pt x="811" y="253"/>
                    <a:pt x="813" y="253"/>
                  </a:cubicBezTo>
                  <a:cubicBezTo>
                    <a:pt x="814" y="253"/>
                    <a:pt x="815" y="253"/>
                    <a:pt x="817" y="253"/>
                  </a:cubicBezTo>
                  <a:cubicBezTo>
                    <a:pt x="819" y="253"/>
                    <a:pt x="820" y="255"/>
                    <a:pt x="822" y="257"/>
                  </a:cubicBezTo>
                  <a:cubicBezTo>
                    <a:pt x="824" y="260"/>
                    <a:pt x="827" y="264"/>
                    <a:pt x="832" y="264"/>
                  </a:cubicBezTo>
                  <a:cubicBezTo>
                    <a:pt x="832" y="264"/>
                    <a:pt x="832" y="265"/>
                    <a:pt x="832" y="265"/>
                  </a:cubicBezTo>
                  <a:cubicBezTo>
                    <a:pt x="832" y="266"/>
                    <a:pt x="830" y="267"/>
                    <a:pt x="828" y="268"/>
                  </a:cubicBezTo>
                  <a:cubicBezTo>
                    <a:pt x="827" y="268"/>
                    <a:pt x="826" y="269"/>
                    <a:pt x="825" y="270"/>
                  </a:cubicBezTo>
                  <a:cubicBezTo>
                    <a:pt x="823" y="271"/>
                    <a:pt x="823" y="272"/>
                    <a:pt x="822" y="274"/>
                  </a:cubicBezTo>
                  <a:cubicBezTo>
                    <a:pt x="821" y="276"/>
                    <a:pt x="820" y="278"/>
                    <a:pt x="818" y="279"/>
                  </a:cubicBezTo>
                  <a:cubicBezTo>
                    <a:pt x="817" y="279"/>
                    <a:pt x="817" y="278"/>
                    <a:pt x="816" y="277"/>
                  </a:cubicBezTo>
                  <a:cubicBezTo>
                    <a:pt x="815" y="275"/>
                    <a:pt x="813" y="273"/>
                    <a:pt x="811" y="273"/>
                  </a:cubicBezTo>
                  <a:cubicBezTo>
                    <a:pt x="811" y="273"/>
                    <a:pt x="810" y="273"/>
                    <a:pt x="809" y="274"/>
                  </a:cubicBezTo>
                  <a:cubicBezTo>
                    <a:pt x="809" y="274"/>
                    <a:pt x="809" y="274"/>
                    <a:pt x="809" y="274"/>
                  </a:cubicBezTo>
                  <a:cubicBezTo>
                    <a:pt x="807" y="276"/>
                    <a:pt x="804" y="277"/>
                    <a:pt x="801" y="278"/>
                  </a:cubicBezTo>
                  <a:cubicBezTo>
                    <a:pt x="799" y="278"/>
                    <a:pt x="798" y="279"/>
                    <a:pt x="797" y="279"/>
                  </a:cubicBezTo>
                  <a:cubicBezTo>
                    <a:pt x="797" y="279"/>
                    <a:pt x="796" y="280"/>
                    <a:pt x="796" y="280"/>
                  </a:cubicBezTo>
                  <a:cubicBezTo>
                    <a:pt x="795" y="281"/>
                    <a:pt x="794" y="282"/>
                    <a:pt x="794" y="283"/>
                  </a:cubicBezTo>
                  <a:cubicBezTo>
                    <a:pt x="793" y="284"/>
                    <a:pt x="793" y="285"/>
                    <a:pt x="791" y="285"/>
                  </a:cubicBezTo>
                  <a:cubicBezTo>
                    <a:pt x="790" y="285"/>
                    <a:pt x="790" y="285"/>
                    <a:pt x="789" y="283"/>
                  </a:cubicBezTo>
                  <a:cubicBezTo>
                    <a:pt x="789" y="282"/>
                    <a:pt x="788" y="280"/>
                    <a:pt x="786" y="279"/>
                  </a:cubicBezTo>
                  <a:cubicBezTo>
                    <a:pt x="786" y="279"/>
                    <a:pt x="785" y="279"/>
                    <a:pt x="785" y="279"/>
                  </a:cubicBezTo>
                  <a:cubicBezTo>
                    <a:pt x="783" y="279"/>
                    <a:pt x="782" y="280"/>
                    <a:pt x="780" y="280"/>
                  </a:cubicBezTo>
                  <a:cubicBezTo>
                    <a:pt x="780" y="281"/>
                    <a:pt x="779" y="281"/>
                    <a:pt x="778" y="281"/>
                  </a:cubicBezTo>
                  <a:cubicBezTo>
                    <a:pt x="777" y="280"/>
                    <a:pt x="775" y="280"/>
                    <a:pt x="774" y="279"/>
                  </a:cubicBezTo>
                  <a:cubicBezTo>
                    <a:pt x="773" y="279"/>
                    <a:pt x="773" y="279"/>
                    <a:pt x="773" y="279"/>
                  </a:cubicBezTo>
                  <a:cubicBezTo>
                    <a:pt x="772" y="279"/>
                    <a:pt x="771" y="279"/>
                    <a:pt x="771" y="280"/>
                  </a:cubicBezTo>
                  <a:cubicBezTo>
                    <a:pt x="770" y="282"/>
                    <a:pt x="770" y="285"/>
                    <a:pt x="770" y="287"/>
                  </a:cubicBezTo>
                  <a:cubicBezTo>
                    <a:pt x="770" y="289"/>
                    <a:pt x="770" y="291"/>
                    <a:pt x="770" y="293"/>
                  </a:cubicBezTo>
                  <a:cubicBezTo>
                    <a:pt x="767" y="302"/>
                    <a:pt x="761" y="309"/>
                    <a:pt x="754" y="317"/>
                  </a:cubicBezTo>
                  <a:cubicBezTo>
                    <a:pt x="752" y="319"/>
                    <a:pt x="749" y="320"/>
                    <a:pt x="746" y="320"/>
                  </a:cubicBezTo>
                  <a:cubicBezTo>
                    <a:pt x="744" y="320"/>
                    <a:pt x="743" y="320"/>
                    <a:pt x="742" y="320"/>
                  </a:cubicBezTo>
                  <a:cubicBezTo>
                    <a:pt x="742" y="320"/>
                    <a:pt x="742" y="320"/>
                    <a:pt x="742" y="320"/>
                  </a:cubicBezTo>
                  <a:cubicBezTo>
                    <a:pt x="742" y="320"/>
                    <a:pt x="741" y="320"/>
                    <a:pt x="741" y="320"/>
                  </a:cubicBezTo>
                  <a:cubicBezTo>
                    <a:pt x="737" y="321"/>
                    <a:pt x="737" y="326"/>
                    <a:pt x="736" y="330"/>
                  </a:cubicBezTo>
                  <a:cubicBezTo>
                    <a:pt x="735" y="332"/>
                    <a:pt x="735" y="333"/>
                    <a:pt x="735" y="335"/>
                  </a:cubicBezTo>
                  <a:cubicBezTo>
                    <a:pt x="733" y="338"/>
                    <a:pt x="731" y="340"/>
                    <a:pt x="730" y="342"/>
                  </a:cubicBezTo>
                  <a:cubicBezTo>
                    <a:pt x="727" y="346"/>
                    <a:pt x="725" y="348"/>
                    <a:pt x="725" y="352"/>
                  </a:cubicBezTo>
                  <a:cubicBezTo>
                    <a:pt x="725" y="355"/>
                    <a:pt x="727" y="359"/>
                    <a:pt x="730" y="366"/>
                  </a:cubicBezTo>
                  <a:cubicBezTo>
                    <a:pt x="727" y="365"/>
                    <a:pt x="725" y="364"/>
                    <a:pt x="722" y="364"/>
                  </a:cubicBezTo>
                  <a:cubicBezTo>
                    <a:pt x="722" y="364"/>
                    <a:pt x="722" y="364"/>
                    <a:pt x="722" y="364"/>
                  </a:cubicBezTo>
                  <a:cubicBezTo>
                    <a:pt x="721" y="364"/>
                    <a:pt x="721" y="364"/>
                    <a:pt x="721" y="364"/>
                  </a:cubicBezTo>
                  <a:cubicBezTo>
                    <a:pt x="722" y="363"/>
                    <a:pt x="722" y="363"/>
                    <a:pt x="722" y="363"/>
                  </a:cubicBezTo>
                  <a:cubicBezTo>
                    <a:pt x="722" y="363"/>
                    <a:pt x="722" y="363"/>
                    <a:pt x="722" y="363"/>
                  </a:cubicBezTo>
                  <a:cubicBezTo>
                    <a:pt x="722" y="362"/>
                    <a:pt x="722" y="362"/>
                    <a:pt x="722" y="362"/>
                  </a:cubicBezTo>
                  <a:cubicBezTo>
                    <a:pt x="723" y="362"/>
                    <a:pt x="723" y="362"/>
                    <a:pt x="723" y="362"/>
                  </a:cubicBezTo>
                  <a:cubicBezTo>
                    <a:pt x="723" y="362"/>
                    <a:pt x="723" y="362"/>
                    <a:pt x="723" y="361"/>
                  </a:cubicBezTo>
                  <a:cubicBezTo>
                    <a:pt x="723" y="360"/>
                    <a:pt x="723" y="360"/>
                    <a:pt x="723" y="360"/>
                  </a:cubicBezTo>
                  <a:cubicBezTo>
                    <a:pt x="723" y="360"/>
                    <a:pt x="723" y="360"/>
                    <a:pt x="723" y="360"/>
                  </a:cubicBezTo>
                  <a:cubicBezTo>
                    <a:pt x="722" y="360"/>
                    <a:pt x="722" y="360"/>
                    <a:pt x="722" y="360"/>
                  </a:cubicBezTo>
                  <a:cubicBezTo>
                    <a:pt x="722" y="359"/>
                    <a:pt x="722" y="359"/>
                    <a:pt x="722" y="359"/>
                  </a:cubicBezTo>
                  <a:cubicBezTo>
                    <a:pt x="722" y="359"/>
                    <a:pt x="722" y="359"/>
                    <a:pt x="722" y="359"/>
                  </a:cubicBezTo>
                  <a:cubicBezTo>
                    <a:pt x="723" y="359"/>
                    <a:pt x="723" y="359"/>
                    <a:pt x="723" y="359"/>
                  </a:cubicBezTo>
                  <a:cubicBezTo>
                    <a:pt x="724" y="359"/>
                    <a:pt x="724" y="358"/>
                    <a:pt x="724" y="358"/>
                  </a:cubicBezTo>
                  <a:cubicBezTo>
                    <a:pt x="725" y="357"/>
                    <a:pt x="726" y="354"/>
                    <a:pt x="725" y="353"/>
                  </a:cubicBezTo>
                  <a:cubicBezTo>
                    <a:pt x="725" y="352"/>
                    <a:pt x="725" y="352"/>
                    <a:pt x="725" y="352"/>
                  </a:cubicBezTo>
                  <a:cubicBezTo>
                    <a:pt x="725" y="352"/>
                    <a:pt x="724" y="352"/>
                    <a:pt x="724" y="352"/>
                  </a:cubicBezTo>
                  <a:cubicBezTo>
                    <a:pt x="724" y="351"/>
                    <a:pt x="724" y="351"/>
                    <a:pt x="724" y="351"/>
                  </a:cubicBezTo>
                  <a:cubicBezTo>
                    <a:pt x="723" y="351"/>
                    <a:pt x="723" y="351"/>
                    <a:pt x="723" y="351"/>
                  </a:cubicBezTo>
                  <a:cubicBezTo>
                    <a:pt x="723" y="351"/>
                    <a:pt x="723" y="351"/>
                    <a:pt x="723" y="351"/>
                  </a:cubicBezTo>
                  <a:cubicBezTo>
                    <a:pt x="723" y="351"/>
                    <a:pt x="723" y="351"/>
                    <a:pt x="723" y="351"/>
                  </a:cubicBezTo>
                  <a:cubicBezTo>
                    <a:pt x="723" y="350"/>
                    <a:pt x="722" y="350"/>
                    <a:pt x="722" y="350"/>
                  </a:cubicBezTo>
                  <a:cubicBezTo>
                    <a:pt x="721" y="350"/>
                    <a:pt x="721" y="350"/>
                    <a:pt x="721" y="350"/>
                  </a:cubicBezTo>
                  <a:cubicBezTo>
                    <a:pt x="721" y="350"/>
                    <a:pt x="721" y="350"/>
                    <a:pt x="721" y="350"/>
                  </a:cubicBezTo>
                  <a:cubicBezTo>
                    <a:pt x="720" y="351"/>
                    <a:pt x="720" y="351"/>
                    <a:pt x="720" y="351"/>
                  </a:cubicBezTo>
                  <a:cubicBezTo>
                    <a:pt x="720" y="351"/>
                    <a:pt x="720" y="351"/>
                    <a:pt x="720" y="351"/>
                  </a:cubicBezTo>
                  <a:cubicBezTo>
                    <a:pt x="719" y="351"/>
                    <a:pt x="719" y="351"/>
                    <a:pt x="719" y="352"/>
                  </a:cubicBezTo>
                  <a:cubicBezTo>
                    <a:pt x="718" y="353"/>
                    <a:pt x="718" y="355"/>
                    <a:pt x="719" y="357"/>
                  </a:cubicBezTo>
                  <a:cubicBezTo>
                    <a:pt x="719" y="357"/>
                    <a:pt x="719" y="357"/>
                    <a:pt x="719" y="358"/>
                  </a:cubicBezTo>
                  <a:cubicBezTo>
                    <a:pt x="719" y="358"/>
                    <a:pt x="719" y="358"/>
                    <a:pt x="719" y="358"/>
                  </a:cubicBezTo>
                  <a:cubicBezTo>
                    <a:pt x="719" y="358"/>
                    <a:pt x="719" y="358"/>
                    <a:pt x="719" y="358"/>
                  </a:cubicBezTo>
                  <a:cubicBezTo>
                    <a:pt x="718" y="358"/>
                    <a:pt x="718" y="358"/>
                    <a:pt x="718" y="358"/>
                  </a:cubicBezTo>
                  <a:cubicBezTo>
                    <a:pt x="717" y="358"/>
                    <a:pt x="717" y="358"/>
                    <a:pt x="717" y="358"/>
                  </a:cubicBezTo>
                  <a:cubicBezTo>
                    <a:pt x="717" y="358"/>
                    <a:pt x="717" y="358"/>
                    <a:pt x="717" y="358"/>
                  </a:cubicBezTo>
                  <a:cubicBezTo>
                    <a:pt x="717" y="359"/>
                    <a:pt x="717" y="359"/>
                    <a:pt x="717" y="359"/>
                  </a:cubicBezTo>
                  <a:cubicBezTo>
                    <a:pt x="716" y="359"/>
                    <a:pt x="716" y="359"/>
                    <a:pt x="716" y="359"/>
                  </a:cubicBezTo>
                  <a:cubicBezTo>
                    <a:pt x="716" y="360"/>
                    <a:pt x="716" y="360"/>
                    <a:pt x="716" y="360"/>
                  </a:cubicBezTo>
                  <a:cubicBezTo>
                    <a:pt x="716" y="360"/>
                    <a:pt x="716" y="360"/>
                    <a:pt x="716" y="360"/>
                  </a:cubicBezTo>
                  <a:cubicBezTo>
                    <a:pt x="716" y="361"/>
                    <a:pt x="716" y="361"/>
                    <a:pt x="716" y="361"/>
                  </a:cubicBezTo>
                  <a:cubicBezTo>
                    <a:pt x="716" y="362"/>
                    <a:pt x="716" y="362"/>
                    <a:pt x="716" y="362"/>
                  </a:cubicBezTo>
                  <a:cubicBezTo>
                    <a:pt x="716" y="362"/>
                    <a:pt x="716" y="362"/>
                    <a:pt x="716" y="362"/>
                  </a:cubicBezTo>
                  <a:cubicBezTo>
                    <a:pt x="717" y="363"/>
                    <a:pt x="717" y="363"/>
                    <a:pt x="717" y="363"/>
                  </a:cubicBezTo>
                  <a:cubicBezTo>
                    <a:pt x="717" y="363"/>
                    <a:pt x="717" y="363"/>
                    <a:pt x="717" y="363"/>
                  </a:cubicBezTo>
                  <a:cubicBezTo>
                    <a:pt x="718" y="364"/>
                    <a:pt x="718" y="364"/>
                    <a:pt x="718" y="364"/>
                  </a:cubicBezTo>
                  <a:cubicBezTo>
                    <a:pt x="718" y="364"/>
                    <a:pt x="718" y="364"/>
                    <a:pt x="718" y="364"/>
                  </a:cubicBezTo>
                  <a:cubicBezTo>
                    <a:pt x="718" y="364"/>
                    <a:pt x="719" y="364"/>
                    <a:pt x="719" y="364"/>
                  </a:cubicBezTo>
                  <a:cubicBezTo>
                    <a:pt x="720" y="364"/>
                    <a:pt x="720" y="364"/>
                    <a:pt x="720" y="364"/>
                  </a:cubicBezTo>
                  <a:cubicBezTo>
                    <a:pt x="721" y="364"/>
                    <a:pt x="721" y="364"/>
                    <a:pt x="721" y="364"/>
                  </a:cubicBezTo>
                  <a:cubicBezTo>
                    <a:pt x="721" y="364"/>
                    <a:pt x="721" y="364"/>
                    <a:pt x="721" y="364"/>
                  </a:cubicBezTo>
                  <a:cubicBezTo>
                    <a:pt x="720" y="367"/>
                    <a:pt x="720" y="369"/>
                    <a:pt x="721" y="372"/>
                  </a:cubicBezTo>
                  <a:cubicBezTo>
                    <a:pt x="721" y="372"/>
                    <a:pt x="721" y="372"/>
                    <a:pt x="721" y="372"/>
                  </a:cubicBezTo>
                  <a:cubicBezTo>
                    <a:pt x="717" y="371"/>
                    <a:pt x="715" y="370"/>
                    <a:pt x="713" y="370"/>
                  </a:cubicBezTo>
                  <a:cubicBezTo>
                    <a:pt x="710" y="370"/>
                    <a:pt x="708" y="372"/>
                    <a:pt x="703" y="376"/>
                  </a:cubicBezTo>
                  <a:cubicBezTo>
                    <a:pt x="702" y="376"/>
                    <a:pt x="702" y="376"/>
                    <a:pt x="701" y="376"/>
                  </a:cubicBezTo>
                  <a:cubicBezTo>
                    <a:pt x="699" y="376"/>
                    <a:pt x="692" y="375"/>
                    <a:pt x="689" y="369"/>
                  </a:cubicBezTo>
                  <a:cubicBezTo>
                    <a:pt x="686" y="356"/>
                    <a:pt x="677" y="354"/>
                    <a:pt x="670" y="354"/>
                  </a:cubicBezTo>
                  <a:cubicBezTo>
                    <a:pt x="668" y="354"/>
                    <a:pt x="666" y="354"/>
                    <a:pt x="665" y="355"/>
                  </a:cubicBezTo>
                  <a:cubicBezTo>
                    <a:pt x="664" y="355"/>
                    <a:pt x="663" y="355"/>
                    <a:pt x="662" y="355"/>
                  </a:cubicBezTo>
                  <a:cubicBezTo>
                    <a:pt x="662" y="355"/>
                    <a:pt x="661" y="355"/>
                    <a:pt x="661" y="355"/>
                  </a:cubicBezTo>
                  <a:cubicBezTo>
                    <a:pt x="661" y="355"/>
                    <a:pt x="661" y="355"/>
                    <a:pt x="661" y="355"/>
                  </a:cubicBezTo>
                  <a:cubicBezTo>
                    <a:pt x="658" y="356"/>
                    <a:pt x="654" y="357"/>
                    <a:pt x="650" y="358"/>
                  </a:cubicBezTo>
                  <a:cubicBezTo>
                    <a:pt x="640" y="360"/>
                    <a:pt x="630" y="361"/>
                    <a:pt x="631" y="370"/>
                  </a:cubicBezTo>
                  <a:cubicBezTo>
                    <a:pt x="630" y="372"/>
                    <a:pt x="629" y="372"/>
                    <a:pt x="627" y="374"/>
                  </a:cubicBezTo>
                  <a:cubicBezTo>
                    <a:pt x="622" y="377"/>
                    <a:pt x="613" y="382"/>
                    <a:pt x="606" y="408"/>
                  </a:cubicBezTo>
                  <a:cubicBezTo>
                    <a:pt x="601" y="410"/>
                    <a:pt x="598" y="415"/>
                    <a:pt x="596" y="418"/>
                  </a:cubicBezTo>
                  <a:cubicBezTo>
                    <a:pt x="593" y="423"/>
                    <a:pt x="591" y="427"/>
                    <a:pt x="586" y="427"/>
                  </a:cubicBezTo>
                  <a:cubicBezTo>
                    <a:pt x="585" y="427"/>
                    <a:pt x="585" y="427"/>
                    <a:pt x="585" y="427"/>
                  </a:cubicBezTo>
                  <a:cubicBezTo>
                    <a:pt x="585" y="426"/>
                    <a:pt x="585" y="426"/>
                    <a:pt x="585" y="426"/>
                  </a:cubicBezTo>
                  <a:cubicBezTo>
                    <a:pt x="585" y="425"/>
                    <a:pt x="585" y="424"/>
                    <a:pt x="585" y="424"/>
                  </a:cubicBezTo>
                  <a:cubicBezTo>
                    <a:pt x="585" y="423"/>
                    <a:pt x="585" y="423"/>
                    <a:pt x="584" y="423"/>
                  </a:cubicBezTo>
                  <a:cubicBezTo>
                    <a:pt x="581" y="423"/>
                    <a:pt x="578" y="421"/>
                    <a:pt x="576" y="420"/>
                  </a:cubicBezTo>
                  <a:cubicBezTo>
                    <a:pt x="575" y="420"/>
                    <a:pt x="575" y="419"/>
                    <a:pt x="574" y="419"/>
                  </a:cubicBezTo>
                  <a:cubicBezTo>
                    <a:pt x="574" y="419"/>
                    <a:pt x="574" y="419"/>
                    <a:pt x="574" y="419"/>
                  </a:cubicBezTo>
                  <a:cubicBezTo>
                    <a:pt x="572" y="419"/>
                    <a:pt x="572" y="420"/>
                    <a:pt x="571" y="420"/>
                  </a:cubicBezTo>
                  <a:cubicBezTo>
                    <a:pt x="571" y="420"/>
                    <a:pt x="570" y="421"/>
                    <a:pt x="570" y="421"/>
                  </a:cubicBezTo>
                  <a:cubicBezTo>
                    <a:pt x="568" y="419"/>
                    <a:pt x="566" y="419"/>
                    <a:pt x="564" y="419"/>
                  </a:cubicBezTo>
                  <a:cubicBezTo>
                    <a:pt x="561" y="419"/>
                    <a:pt x="558" y="422"/>
                    <a:pt x="555" y="425"/>
                  </a:cubicBezTo>
                  <a:cubicBezTo>
                    <a:pt x="553" y="424"/>
                    <a:pt x="553" y="423"/>
                    <a:pt x="552" y="423"/>
                  </a:cubicBezTo>
                  <a:cubicBezTo>
                    <a:pt x="551" y="423"/>
                    <a:pt x="550" y="424"/>
                    <a:pt x="549" y="424"/>
                  </a:cubicBezTo>
                  <a:cubicBezTo>
                    <a:pt x="549" y="424"/>
                    <a:pt x="548" y="425"/>
                    <a:pt x="547" y="425"/>
                  </a:cubicBezTo>
                  <a:cubicBezTo>
                    <a:pt x="546" y="425"/>
                    <a:pt x="545" y="425"/>
                    <a:pt x="544" y="425"/>
                  </a:cubicBezTo>
                  <a:cubicBezTo>
                    <a:pt x="540" y="425"/>
                    <a:pt x="538" y="427"/>
                    <a:pt x="536" y="428"/>
                  </a:cubicBezTo>
                  <a:cubicBezTo>
                    <a:pt x="535" y="429"/>
                    <a:pt x="533" y="430"/>
                    <a:pt x="532" y="430"/>
                  </a:cubicBezTo>
                  <a:cubicBezTo>
                    <a:pt x="532" y="430"/>
                    <a:pt x="531" y="430"/>
                    <a:pt x="531" y="430"/>
                  </a:cubicBezTo>
                  <a:cubicBezTo>
                    <a:pt x="531" y="430"/>
                    <a:pt x="530" y="430"/>
                    <a:pt x="530" y="430"/>
                  </a:cubicBezTo>
                  <a:cubicBezTo>
                    <a:pt x="530" y="430"/>
                    <a:pt x="530" y="430"/>
                    <a:pt x="530" y="430"/>
                  </a:cubicBezTo>
                  <a:cubicBezTo>
                    <a:pt x="529" y="430"/>
                    <a:pt x="529" y="429"/>
                    <a:pt x="529" y="429"/>
                  </a:cubicBezTo>
                  <a:cubicBezTo>
                    <a:pt x="528" y="428"/>
                    <a:pt x="529" y="426"/>
                    <a:pt x="531" y="425"/>
                  </a:cubicBezTo>
                  <a:cubicBezTo>
                    <a:pt x="532" y="423"/>
                    <a:pt x="533" y="423"/>
                    <a:pt x="534" y="423"/>
                  </a:cubicBezTo>
                  <a:cubicBezTo>
                    <a:pt x="537" y="422"/>
                    <a:pt x="539" y="421"/>
                    <a:pt x="540" y="416"/>
                  </a:cubicBezTo>
                  <a:cubicBezTo>
                    <a:pt x="540" y="416"/>
                    <a:pt x="540" y="416"/>
                    <a:pt x="539" y="415"/>
                  </a:cubicBezTo>
                  <a:cubicBezTo>
                    <a:pt x="537" y="412"/>
                    <a:pt x="534" y="410"/>
                    <a:pt x="529" y="410"/>
                  </a:cubicBezTo>
                  <a:cubicBezTo>
                    <a:pt x="523" y="410"/>
                    <a:pt x="516" y="413"/>
                    <a:pt x="510" y="415"/>
                  </a:cubicBezTo>
                  <a:cubicBezTo>
                    <a:pt x="508" y="416"/>
                    <a:pt x="505" y="417"/>
                    <a:pt x="503" y="418"/>
                  </a:cubicBezTo>
                  <a:cubicBezTo>
                    <a:pt x="492" y="422"/>
                    <a:pt x="494" y="428"/>
                    <a:pt x="496" y="437"/>
                  </a:cubicBezTo>
                  <a:cubicBezTo>
                    <a:pt x="497" y="440"/>
                    <a:pt x="497" y="444"/>
                    <a:pt x="498" y="449"/>
                  </a:cubicBezTo>
                  <a:cubicBezTo>
                    <a:pt x="498" y="458"/>
                    <a:pt x="497" y="460"/>
                    <a:pt x="496" y="461"/>
                  </a:cubicBezTo>
                  <a:cubicBezTo>
                    <a:pt x="495" y="461"/>
                    <a:pt x="494" y="462"/>
                    <a:pt x="494" y="463"/>
                  </a:cubicBezTo>
                  <a:cubicBezTo>
                    <a:pt x="493" y="464"/>
                    <a:pt x="493" y="464"/>
                    <a:pt x="493" y="464"/>
                  </a:cubicBezTo>
                  <a:cubicBezTo>
                    <a:pt x="492" y="468"/>
                    <a:pt x="491" y="469"/>
                    <a:pt x="489" y="469"/>
                  </a:cubicBezTo>
                  <a:cubicBezTo>
                    <a:pt x="489" y="469"/>
                    <a:pt x="489" y="469"/>
                    <a:pt x="489" y="469"/>
                  </a:cubicBezTo>
                  <a:cubicBezTo>
                    <a:pt x="488" y="465"/>
                    <a:pt x="487" y="464"/>
                    <a:pt x="485" y="463"/>
                  </a:cubicBezTo>
                  <a:cubicBezTo>
                    <a:pt x="485" y="463"/>
                    <a:pt x="484" y="462"/>
                    <a:pt x="484" y="462"/>
                  </a:cubicBezTo>
                  <a:cubicBezTo>
                    <a:pt x="484" y="461"/>
                    <a:pt x="484" y="461"/>
                    <a:pt x="484" y="461"/>
                  </a:cubicBezTo>
                  <a:cubicBezTo>
                    <a:pt x="488" y="457"/>
                    <a:pt x="490" y="455"/>
                    <a:pt x="489" y="453"/>
                  </a:cubicBezTo>
                  <a:cubicBezTo>
                    <a:pt x="489" y="452"/>
                    <a:pt x="488" y="451"/>
                    <a:pt x="486" y="449"/>
                  </a:cubicBezTo>
                  <a:cubicBezTo>
                    <a:pt x="486" y="449"/>
                    <a:pt x="486" y="449"/>
                    <a:pt x="486" y="449"/>
                  </a:cubicBezTo>
                  <a:cubicBezTo>
                    <a:pt x="487" y="447"/>
                    <a:pt x="487" y="447"/>
                    <a:pt x="487" y="447"/>
                  </a:cubicBezTo>
                  <a:cubicBezTo>
                    <a:pt x="488" y="447"/>
                    <a:pt x="489" y="448"/>
                    <a:pt x="489" y="449"/>
                  </a:cubicBezTo>
                  <a:cubicBezTo>
                    <a:pt x="489" y="450"/>
                    <a:pt x="490" y="451"/>
                    <a:pt x="491" y="451"/>
                  </a:cubicBezTo>
                  <a:cubicBezTo>
                    <a:pt x="491" y="451"/>
                    <a:pt x="492" y="451"/>
                    <a:pt x="492" y="451"/>
                  </a:cubicBezTo>
                  <a:cubicBezTo>
                    <a:pt x="492" y="451"/>
                    <a:pt x="492" y="451"/>
                    <a:pt x="492" y="451"/>
                  </a:cubicBezTo>
                  <a:cubicBezTo>
                    <a:pt x="494" y="448"/>
                    <a:pt x="494" y="444"/>
                    <a:pt x="493" y="441"/>
                  </a:cubicBezTo>
                  <a:cubicBezTo>
                    <a:pt x="493" y="440"/>
                    <a:pt x="493" y="439"/>
                    <a:pt x="493" y="437"/>
                  </a:cubicBezTo>
                  <a:cubicBezTo>
                    <a:pt x="493" y="437"/>
                    <a:pt x="493" y="437"/>
                    <a:pt x="493" y="437"/>
                  </a:cubicBezTo>
                  <a:cubicBezTo>
                    <a:pt x="493" y="436"/>
                    <a:pt x="492" y="436"/>
                    <a:pt x="491" y="436"/>
                  </a:cubicBezTo>
                  <a:cubicBezTo>
                    <a:pt x="487" y="436"/>
                    <a:pt x="479" y="445"/>
                    <a:pt x="477" y="447"/>
                  </a:cubicBezTo>
                  <a:cubicBezTo>
                    <a:pt x="476" y="452"/>
                    <a:pt x="473" y="455"/>
                    <a:pt x="470" y="455"/>
                  </a:cubicBezTo>
                  <a:cubicBezTo>
                    <a:pt x="469" y="455"/>
                    <a:pt x="468" y="455"/>
                    <a:pt x="467" y="455"/>
                  </a:cubicBezTo>
                  <a:cubicBezTo>
                    <a:pt x="468" y="454"/>
                    <a:pt x="468" y="453"/>
                    <a:pt x="469" y="452"/>
                  </a:cubicBezTo>
                  <a:cubicBezTo>
                    <a:pt x="470" y="451"/>
                    <a:pt x="471" y="449"/>
                    <a:pt x="470" y="446"/>
                  </a:cubicBezTo>
                  <a:cubicBezTo>
                    <a:pt x="471" y="444"/>
                    <a:pt x="475" y="442"/>
                    <a:pt x="478" y="440"/>
                  </a:cubicBezTo>
                  <a:cubicBezTo>
                    <a:pt x="484" y="437"/>
                    <a:pt x="489" y="435"/>
                    <a:pt x="488" y="431"/>
                  </a:cubicBezTo>
                  <a:cubicBezTo>
                    <a:pt x="487" y="431"/>
                    <a:pt x="487" y="430"/>
                    <a:pt x="485" y="430"/>
                  </a:cubicBezTo>
                  <a:cubicBezTo>
                    <a:pt x="483" y="430"/>
                    <a:pt x="480" y="431"/>
                    <a:pt x="476" y="433"/>
                  </a:cubicBezTo>
                  <a:cubicBezTo>
                    <a:pt x="471" y="435"/>
                    <a:pt x="465" y="438"/>
                    <a:pt x="457" y="440"/>
                  </a:cubicBezTo>
                  <a:cubicBezTo>
                    <a:pt x="454" y="441"/>
                    <a:pt x="450" y="444"/>
                    <a:pt x="446" y="447"/>
                  </a:cubicBezTo>
                  <a:cubicBezTo>
                    <a:pt x="441" y="450"/>
                    <a:pt x="436" y="454"/>
                    <a:pt x="431" y="456"/>
                  </a:cubicBezTo>
                  <a:cubicBezTo>
                    <a:pt x="429" y="456"/>
                    <a:pt x="427" y="457"/>
                    <a:pt x="424" y="457"/>
                  </a:cubicBezTo>
                  <a:cubicBezTo>
                    <a:pt x="422" y="457"/>
                    <a:pt x="420" y="456"/>
                    <a:pt x="419" y="456"/>
                  </a:cubicBezTo>
                  <a:cubicBezTo>
                    <a:pt x="417" y="456"/>
                    <a:pt x="416" y="456"/>
                    <a:pt x="415" y="456"/>
                  </a:cubicBezTo>
                  <a:cubicBezTo>
                    <a:pt x="414" y="456"/>
                    <a:pt x="412" y="456"/>
                    <a:pt x="411" y="457"/>
                  </a:cubicBezTo>
                  <a:cubicBezTo>
                    <a:pt x="411" y="457"/>
                    <a:pt x="411" y="458"/>
                    <a:pt x="411" y="459"/>
                  </a:cubicBezTo>
                  <a:cubicBezTo>
                    <a:pt x="412" y="462"/>
                    <a:pt x="414" y="463"/>
                    <a:pt x="416" y="465"/>
                  </a:cubicBezTo>
                  <a:cubicBezTo>
                    <a:pt x="418" y="466"/>
                    <a:pt x="420" y="468"/>
                    <a:pt x="421" y="470"/>
                  </a:cubicBezTo>
                  <a:cubicBezTo>
                    <a:pt x="420" y="474"/>
                    <a:pt x="417" y="475"/>
                    <a:pt x="415" y="477"/>
                  </a:cubicBezTo>
                  <a:cubicBezTo>
                    <a:pt x="413" y="478"/>
                    <a:pt x="411" y="479"/>
                    <a:pt x="409" y="481"/>
                  </a:cubicBezTo>
                  <a:cubicBezTo>
                    <a:pt x="409" y="481"/>
                    <a:pt x="409" y="481"/>
                    <a:pt x="409" y="481"/>
                  </a:cubicBezTo>
                  <a:cubicBezTo>
                    <a:pt x="409" y="483"/>
                    <a:pt x="409" y="484"/>
                    <a:pt x="410" y="485"/>
                  </a:cubicBezTo>
                  <a:cubicBezTo>
                    <a:pt x="410" y="487"/>
                    <a:pt x="411" y="488"/>
                    <a:pt x="411" y="489"/>
                  </a:cubicBezTo>
                  <a:cubicBezTo>
                    <a:pt x="409" y="490"/>
                    <a:pt x="407" y="493"/>
                    <a:pt x="407" y="496"/>
                  </a:cubicBezTo>
                  <a:cubicBezTo>
                    <a:pt x="407" y="497"/>
                    <a:pt x="408" y="498"/>
                    <a:pt x="410" y="499"/>
                  </a:cubicBezTo>
                  <a:cubicBezTo>
                    <a:pt x="410" y="499"/>
                    <a:pt x="411" y="499"/>
                    <a:pt x="411" y="499"/>
                  </a:cubicBezTo>
                  <a:cubicBezTo>
                    <a:pt x="414" y="499"/>
                    <a:pt x="415" y="497"/>
                    <a:pt x="417" y="495"/>
                  </a:cubicBezTo>
                  <a:cubicBezTo>
                    <a:pt x="418" y="493"/>
                    <a:pt x="420" y="491"/>
                    <a:pt x="421" y="491"/>
                  </a:cubicBezTo>
                  <a:cubicBezTo>
                    <a:pt x="421" y="491"/>
                    <a:pt x="422" y="491"/>
                    <a:pt x="422" y="491"/>
                  </a:cubicBezTo>
                  <a:cubicBezTo>
                    <a:pt x="422" y="491"/>
                    <a:pt x="422" y="491"/>
                    <a:pt x="422" y="491"/>
                  </a:cubicBezTo>
                  <a:cubicBezTo>
                    <a:pt x="424" y="493"/>
                    <a:pt x="423" y="495"/>
                    <a:pt x="421" y="498"/>
                  </a:cubicBezTo>
                  <a:cubicBezTo>
                    <a:pt x="420" y="501"/>
                    <a:pt x="419" y="504"/>
                    <a:pt x="421" y="506"/>
                  </a:cubicBezTo>
                  <a:cubicBezTo>
                    <a:pt x="421" y="506"/>
                    <a:pt x="421" y="507"/>
                    <a:pt x="421" y="507"/>
                  </a:cubicBezTo>
                  <a:cubicBezTo>
                    <a:pt x="426" y="509"/>
                    <a:pt x="432" y="514"/>
                    <a:pt x="433" y="519"/>
                  </a:cubicBezTo>
                  <a:cubicBezTo>
                    <a:pt x="434" y="521"/>
                    <a:pt x="433" y="523"/>
                    <a:pt x="433" y="524"/>
                  </a:cubicBezTo>
                  <a:cubicBezTo>
                    <a:pt x="432" y="524"/>
                    <a:pt x="431" y="525"/>
                    <a:pt x="431" y="525"/>
                  </a:cubicBezTo>
                  <a:cubicBezTo>
                    <a:pt x="430" y="525"/>
                    <a:pt x="430" y="524"/>
                    <a:pt x="430" y="523"/>
                  </a:cubicBezTo>
                  <a:cubicBezTo>
                    <a:pt x="429" y="522"/>
                    <a:pt x="428" y="520"/>
                    <a:pt x="426" y="520"/>
                  </a:cubicBezTo>
                  <a:cubicBezTo>
                    <a:pt x="426" y="520"/>
                    <a:pt x="426" y="520"/>
                    <a:pt x="426" y="520"/>
                  </a:cubicBezTo>
                  <a:cubicBezTo>
                    <a:pt x="422" y="522"/>
                    <a:pt x="419" y="522"/>
                    <a:pt x="417" y="523"/>
                  </a:cubicBezTo>
                  <a:cubicBezTo>
                    <a:pt x="415" y="523"/>
                    <a:pt x="414" y="523"/>
                    <a:pt x="413" y="524"/>
                  </a:cubicBezTo>
                  <a:cubicBezTo>
                    <a:pt x="413" y="525"/>
                    <a:pt x="413" y="527"/>
                    <a:pt x="414" y="531"/>
                  </a:cubicBezTo>
                  <a:cubicBezTo>
                    <a:pt x="414" y="532"/>
                    <a:pt x="414" y="533"/>
                    <a:pt x="414" y="535"/>
                  </a:cubicBezTo>
                  <a:cubicBezTo>
                    <a:pt x="415" y="538"/>
                    <a:pt x="416" y="541"/>
                    <a:pt x="419" y="541"/>
                  </a:cubicBezTo>
                  <a:cubicBezTo>
                    <a:pt x="420" y="541"/>
                    <a:pt x="421" y="540"/>
                    <a:pt x="423" y="539"/>
                  </a:cubicBezTo>
                  <a:cubicBezTo>
                    <a:pt x="423" y="539"/>
                    <a:pt x="424" y="538"/>
                    <a:pt x="424" y="538"/>
                  </a:cubicBezTo>
                  <a:cubicBezTo>
                    <a:pt x="424" y="540"/>
                    <a:pt x="421" y="545"/>
                    <a:pt x="418" y="546"/>
                  </a:cubicBezTo>
                  <a:cubicBezTo>
                    <a:pt x="416" y="546"/>
                    <a:pt x="414" y="545"/>
                    <a:pt x="412" y="544"/>
                  </a:cubicBezTo>
                  <a:cubicBezTo>
                    <a:pt x="409" y="543"/>
                    <a:pt x="405" y="542"/>
                    <a:pt x="402" y="542"/>
                  </a:cubicBezTo>
                  <a:cubicBezTo>
                    <a:pt x="401" y="542"/>
                    <a:pt x="400" y="542"/>
                    <a:pt x="399" y="542"/>
                  </a:cubicBezTo>
                  <a:cubicBezTo>
                    <a:pt x="396" y="539"/>
                    <a:pt x="393" y="538"/>
                    <a:pt x="390" y="538"/>
                  </a:cubicBezTo>
                  <a:cubicBezTo>
                    <a:pt x="386" y="538"/>
                    <a:pt x="381" y="541"/>
                    <a:pt x="377" y="546"/>
                  </a:cubicBezTo>
                  <a:cubicBezTo>
                    <a:pt x="375" y="551"/>
                    <a:pt x="375" y="554"/>
                    <a:pt x="375" y="558"/>
                  </a:cubicBezTo>
                  <a:cubicBezTo>
                    <a:pt x="375" y="559"/>
                    <a:pt x="375" y="560"/>
                    <a:pt x="374" y="561"/>
                  </a:cubicBezTo>
                  <a:cubicBezTo>
                    <a:pt x="374" y="561"/>
                    <a:pt x="373" y="561"/>
                    <a:pt x="372" y="561"/>
                  </a:cubicBezTo>
                  <a:cubicBezTo>
                    <a:pt x="369" y="562"/>
                    <a:pt x="365" y="563"/>
                    <a:pt x="361" y="563"/>
                  </a:cubicBezTo>
                  <a:cubicBezTo>
                    <a:pt x="359" y="563"/>
                    <a:pt x="358" y="563"/>
                    <a:pt x="356" y="562"/>
                  </a:cubicBezTo>
                  <a:cubicBezTo>
                    <a:pt x="356" y="562"/>
                    <a:pt x="355" y="562"/>
                    <a:pt x="355" y="562"/>
                  </a:cubicBezTo>
                  <a:cubicBezTo>
                    <a:pt x="352" y="562"/>
                    <a:pt x="349" y="559"/>
                    <a:pt x="347" y="556"/>
                  </a:cubicBezTo>
                  <a:cubicBezTo>
                    <a:pt x="345" y="553"/>
                    <a:pt x="343" y="552"/>
                    <a:pt x="342" y="552"/>
                  </a:cubicBezTo>
                  <a:cubicBezTo>
                    <a:pt x="341" y="552"/>
                    <a:pt x="341" y="552"/>
                    <a:pt x="341" y="552"/>
                  </a:cubicBezTo>
                  <a:cubicBezTo>
                    <a:pt x="335" y="555"/>
                    <a:pt x="338" y="565"/>
                    <a:pt x="341" y="573"/>
                  </a:cubicBezTo>
                  <a:cubicBezTo>
                    <a:pt x="343" y="577"/>
                    <a:pt x="344" y="581"/>
                    <a:pt x="344" y="582"/>
                  </a:cubicBezTo>
                  <a:cubicBezTo>
                    <a:pt x="341" y="586"/>
                    <a:pt x="343" y="591"/>
                    <a:pt x="345" y="596"/>
                  </a:cubicBezTo>
                  <a:cubicBezTo>
                    <a:pt x="347" y="601"/>
                    <a:pt x="349" y="606"/>
                    <a:pt x="347" y="609"/>
                  </a:cubicBezTo>
                  <a:cubicBezTo>
                    <a:pt x="346" y="609"/>
                    <a:pt x="344" y="607"/>
                    <a:pt x="342" y="605"/>
                  </a:cubicBezTo>
                  <a:cubicBezTo>
                    <a:pt x="340" y="603"/>
                    <a:pt x="338" y="602"/>
                    <a:pt x="337" y="602"/>
                  </a:cubicBezTo>
                  <a:cubicBezTo>
                    <a:pt x="336" y="602"/>
                    <a:pt x="336" y="602"/>
                    <a:pt x="335" y="603"/>
                  </a:cubicBezTo>
                  <a:cubicBezTo>
                    <a:pt x="334" y="604"/>
                    <a:pt x="335" y="604"/>
                    <a:pt x="335" y="605"/>
                  </a:cubicBezTo>
                  <a:cubicBezTo>
                    <a:pt x="335" y="606"/>
                    <a:pt x="335" y="606"/>
                    <a:pt x="334" y="607"/>
                  </a:cubicBezTo>
                  <a:cubicBezTo>
                    <a:pt x="332" y="606"/>
                    <a:pt x="331" y="605"/>
                    <a:pt x="329" y="605"/>
                  </a:cubicBezTo>
                  <a:cubicBezTo>
                    <a:pt x="319" y="600"/>
                    <a:pt x="303" y="593"/>
                    <a:pt x="303" y="589"/>
                  </a:cubicBezTo>
                  <a:cubicBezTo>
                    <a:pt x="303" y="585"/>
                    <a:pt x="303" y="581"/>
                    <a:pt x="304" y="577"/>
                  </a:cubicBezTo>
                  <a:cubicBezTo>
                    <a:pt x="304" y="577"/>
                    <a:pt x="304" y="577"/>
                    <a:pt x="304" y="576"/>
                  </a:cubicBezTo>
                  <a:cubicBezTo>
                    <a:pt x="301" y="573"/>
                    <a:pt x="296" y="571"/>
                    <a:pt x="293" y="571"/>
                  </a:cubicBezTo>
                  <a:cubicBezTo>
                    <a:pt x="291" y="571"/>
                    <a:pt x="289" y="571"/>
                    <a:pt x="288" y="573"/>
                  </a:cubicBezTo>
                  <a:cubicBezTo>
                    <a:pt x="288" y="574"/>
                    <a:pt x="289" y="575"/>
                    <a:pt x="290" y="576"/>
                  </a:cubicBezTo>
                  <a:cubicBezTo>
                    <a:pt x="291" y="576"/>
                    <a:pt x="292" y="577"/>
                    <a:pt x="292" y="578"/>
                  </a:cubicBezTo>
                  <a:cubicBezTo>
                    <a:pt x="293" y="578"/>
                    <a:pt x="292" y="579"/>
                    <a:pt x="292" y="580"/>
                  </a:cubicBezTo>
                  <a:cubicBezTo>
                    <a:pt x="286" y="579"/>
                    <a:pt x="284" y="576"/>
                    <a:pt x="283" y="574"/>
                  </a:cubicBezTo>
                  <a:cubicBezTo>
                    <a:pt x="283" y="572"/>
                    <a:pt x="282" y="570"/>
                    <a:pt x="283" y="569"/>
                  </a:cubicBezTo>
                  <a:cubicBezTo>
                    <a:pt x="284" y="569"/>
                    <a:pt x="284" y="569"/>
                    <a:pt x="284" y="569"/>
                  </a:cubicBezTo>
                  <a:cubicBezTo>
                    <a:pt x="288" y="569"/>
                    <a:pt x="292" y="569"/>
                    <a:pt x="294" y="566"/>
                  </a:cubicBezTo>
                  <a:cubicBezTo>
                    <a:pt x="295" y="565"/>
                    <a:pt x="295" y="563"/>
                    <a:pt x="295" y="559"/>
                  </a:cubicBezTo>
                  <a:cubicBezTo>
                    <a:pt x="292" y="554"/>
                    <a:pt x="289" y="552"/>
                    <a:pt x="285" y="552"/>
                  </a:cubicBezTo>
                  <a:cubicBezTo>
                    <a:pt x="283" y="552"/>
                    <a:pt x="282" y="552"/>
                    <a:pt x="280" y="552"/>
                  </a:cubicBezTo>
                  <a:cubicBezTo>
                    <a:pt x="279" y="551"/>
                    <a:pt x="279" y="551"/>
                    <a:pt x="280" y="550"/>
                  </a:cubicBezTo>
                  <a:cubicBezTo>
                    <a:pt x="280" y="550"/>
                    <a:pt x="280" y="549"/>
                    <a:pt x="281" y="549"/>
                  </a:cubicBezTo>
                  <a:cubicBezTo>
                    <a:pt x="283" y="548"/>
                    <a:pt x="284" y="548"/>
                    <a:pt x="284" y="545"/>
                  </a:cubicBezTo>
                  <a:cubicBezTo>
                    <a:pt x="280" y="533"/>
                    <a:pt x="275" y="528"/>
                    <a:pt x="265" y="524"/>
                  </a:cubicBezTo>
                  <a:cubicBezTo>
                    <a:pt x="261" y="520"/>
                    <a:pt x="255" y="515"/>
                    <a:pt x="249" y="515"/>
                  </a:cubicBezTo>
                  <a:cubicBezTo>
                    <a:pt x="248" y="515"/>
                    <a:pt x="247" y="515"/>
                    <a:pt x="246" y="516"/>
                  </a:cubicBezTo>
                  <a:cubicBezTo>
                    <a:pt x="246" y="516"/>
                    <a:pt x="245" y="516"/>
                    <a:pt x="245" y="516"/>
                  </a:cubicBezTo>
                  <a:cubicBezTo>
                    <a:pt x="244" y="518"/>
                    <a:pt x="244" y="520"/>
                    <a:pt x="243" y="522"/>
                  </a:cubicBezTo>
                  <a:cubicBezTo>
                    <a:pt x="242" y="524"/>
                    <a:pt x="241" y="526"/>
                    <a:pt x="241" y="527"/>
                  </a:cubicBezTo>
                  <a:cubicBezTo>
                    <a:pt x="239" y="527"/>
                    <a:pt x="238" y="527"/>
                    <a:pt x="237" y="527"/>
                  </a:cubicBezTo>
                  <a:cubicBezTo>
                    <a:pt x="235" y="527"/>
                    <a:pt x="233" y="528"/>
                    <a:pt x="232" y="529"/>
                  </a:cubicBezTo>
                  <a:cubicBezTo>
                    <a:pt x="230" y="528"/>
                    <a:pt x="229" y="528"/>
                    <a:pt x="228" y="528"/>
                  </a:cubicBezTo>
                  <a:cubicBezTo>
                    <a:pt x="226" y="528"/>
                    <a:pt x="225" y="528"/>
                    <a:pt x="224" y="529"/>
                  </a:cubicBezTo>
                  <a:cubicBezTo>
                    <a:pt x="223" y="529"/>
                    <a:pt x="223" y="529"/>
                    <a:pt x="222" y="529"/>
                  </a:cubicBezTo>
                  <a:cubicBezTo>
                    <a:pt x="218" y="525"/>
                    <a:pt x="215" y="523"/>
                    <a:pt x="211" y="523"/>
                  </a:cubicBezTo>
                  <a:cubicBezTo>
                    <a:pt x="208" y="523"/>
                    <a:pt x="206" y="525"/>
                    <a:pt x="204" y="529"/>
                  </a:cubicBezTo>
                  <a:cubicBezTo>
                    <a:pt x="200" y="531"/>
                    <a:pt x="197" y="533"/>
                    <a:pt x="197" y="535"/>
                  </a:cubicBezTo>
                  <a:cubicBezTo>
                    <a:pt x="196" y="537"/>
                    <a:pt x="198" y="540"/>
                    <a:pt x="202" y="543"/>
                  </a:cubicBezTo>
                  <a:cubicBezTo>
                    <a:pt x="202" y="544"/>
                    <a:pt x="202" y="544"/>
                    <a:pt x="201" y="544"/>
                  </a:cubicBezTo>
                  <a:cubicBezTo>
                    <a:pt x="201" y="545"/>
                    <a:pt x="201" y="547"/>
                    <a:pt x="202" y="549"/>
                  </a:cubicBezTo>
                  <a:cubicBezTo>
                    <a:pt x="203" y="550"/>
                    <a:pt x="203" y="550"/>
                    <a:pt x="204" y="551"/>
                  </a:cubicBezTo>
                  <a:cubicBezTo>
                    <a:pt x="206" y="553"/>
                    <a:pt x="208" y="555"/>
                    <a:pt x="207" y="559"/>
                  </a:cubicBezTo>
                  <a:cubicBezTo>
                    <a:pt x="207" y="560"/>
                    <a:pt x="203" y="562"/>
                    <a:pt x="200" y="563"/>
                  </a:cubicBezTo>
                  <a:cubicBezTo>
                    <a:pt x="197" y="564"/>
                    <a:pt x="194" y="565"/>
                    <a:pt x="191" y="566"/>
                  </a:cubicBezTo>
                  <a:cubicBezTo>
                    <a:pt x="189" y="568"/>
                    <a:pt x="186" y="569"/>
                    <a:pt x="184" y="571"/>
                  </a:cubicBezTo>
                  <a:cubicBezTo>
                    <a:pt x="181" y="573"/>
                    <a:pt x="177" y="575"/>
                    <a:pt x="176" y="575"/>
                  </a:cubicBezTo>
                  <a:cubicBezTo>
                    <a:pt x="175" y="575"/>
                    <a:pt x="175" y="574"/>
                    <a:pt x="174" y="574"/>
                  </a:cubicBezTo>
                  <a:cubicBezTo>
                    <a:pt x="170" y="573"/>
                    <a:pt x="164" y="571"/>
                    <a:pt x="157" y="571"/>
                  </a:cubicBezTo>
                  <a:cubicBezTo>
                    <a:pt x="156" y="571"/>
                    <a:pt x="154" y="572"/>
                    <a:pt x="152" y="572"/>
                  </a:cubicBezTo>
                  <a:cubicBezTo>
                    <a:pt x="145" y="570"/>
                    <a:pt x="143" y="568"/>
                    <a:pt x="143" y="567"/>
                  </a:cubicBezTo>
                  <a:cubicBezTo>
                    <a:pt x="142" y="565"/>
                    <a:pt x="145" y="563"/>
                    <a:pt x="146" y="562"/>
                  </a:cubicBezTo>
                  <a:cubicBezTo>
                    <a:pt x="147" y="561"/>
                    <a:pt x="147" y="561"/>
                    <a:pt x="147" y="561"/>
                  </a:cubicBezTo>
                  <a:cubicBezTo>
                    <a:pt x="146" y="558"/>
                    <a:pt x="144" y="554"/>
                    <a:pt x="137" y="554"/>
                  </a:cubicBezTo>
                  <a:cubicBezTo>
                    <a:pt x="131" y="554"/>
                    <a:pt x="123" y="557"/>
                    <a:pt x="121" y="558"/>
                  </a:cubicBezTo>
                  <a:cubicBezTo>
                    <a:pt x="117" y="557"/>
                    <a:pt x="113" y="557"/>
                    <a:pt x="110" y="557"/>
                  </a:cubicBezTo>
                  <a:cubicBezTo>
                    <a:pt x="102" y="557"/>
                    <a:pt x="99" y="560"/>
                    <a:pt x="96" y="564"/>
                  </a:cubicBezTo>
                  <a:cubicBezTo>
                    <a:pt x="94" y="566"/>
                    <a:pt x="92" y="568"/>
                    <a:pt x="88" y="569"/>
                  </a:cubicBezTo>
                  <a:cubicBezTo>
                    <a:pt x="86" y="570"/>
                    <a:pt x="84" y="570"/>
                    <a:pt x="83" y="570"/>
                  </a:cubicBezTo>
                  <a:cubicBezTo>
                    <a:pt x="81" y="570"/>
                    <a:pt x="80" y="571"/>
                    <a:pt x="79" y="573"/>
                  </a:cubicBezTo>
                  <a:cubicBezTo>
                    <a:pt x="79" y="573"/>
                    <a:pt x="79" y="573"/>
                    <a:pt x="79" y="573"/>
                  </a:cubicBezTo>
                  <a:cubicBezTo>
                    <a:pt x="79" y="577"/>
                    <a:pt x="81" y="578"/>
                    <a:pt x="82" y="579"/>
                  </a:cubicBezTo>
                  <a:cubicBezTo>
                    <a:pt x="84" y="580"/>
                    <a:pt x="85" y="581"/>
                    <a:pt x="86" y="583"/>
                  </a:cubicBezTo>
                  <a:cubicBezTo>
                    <a:pt x="83" y="582"/>
                    <a:pt x="76" y="582"/>
                    <a:pt x="74" y="576"/>
                  </a:cubicBezTo>
                  <a:cubicBezTo>
                    <a:pt x="74" y="574"/>
                    <a:pt x="75" y="573"/>
                    <a:pt x="75" y="572"/>
                  </a:cubicBezTo>
                  <a:cubicBezTo>
                    <a:pt x="77" y="569"/>
                    <a:pt x="77" y="568"/>
                    <a:pt x="72" y="562"/>
                  </a:cubicBezTo>
                  <a:cubicBezTo>
                    <a:pt x="72" y="558"/>
                    <a:pt x="71" y="554"/>
                    <a:pt x="69" y="554"/>
                  </a:cubicBezTo>
                  <a:cubicBezTo>
                    <a:pt x="68" y="554"/>
                    <a:pt x="67" y="554"/>
                    <a:pt x="66" y="555"/>
                  </a:cubicBezTo>
                  <a:cubicBezTo>
                    <a:pt x="64" y="558"/>
                    <a:pt x="65" y="560"/>
                    <a:pt x="66" y="562"/>
                  </a:cubicBezTo>
                  <a:cubicBezTo>
                    <a:pt x="67" y="563"/>
                    <a:pt x="68" y="564"/>
                    <a:pt x="67" y="565"/>
                  </a:cubicBezTo>
                  <a:cubicBezTo>
                    <a:pt x="67" y="567"/>
                    <a:pt x="65" y="569"/>
                    <a:pt x="63" y="569"/>
                  </a:cubicBezTo>
                  <a:cubicBezTo>
                    <a:pt x="62" y="569"/>
                    <a:pt x="62" y="569"/>
                    <a:pt x="62" y="569"/>
                  </a:cubicBezTo>
                  <a:cubicBezTo>
                    <a:pt x="60" y="568"/>
                    <a:pt x="60" y="568"/>
                    <a:pt x="60" y="568"/>
                  </a:cubicBezTo>
                  <a:cubicBezTo>
                    <a:pt x="57" y="567"/>
                    <a:pt x="55" y="566"/>
                    <a:pt x="53" y="565"/>
                  </a:cubicBezTo>
                  <a:cubicBezTo>
                    <a:pt x="52" y="565"/>
                    <a:pt x="52" y="566"/>
                    <a:pt x="52" y="566"/>
                  </a:cubicBezTo>
                  <a:cubicBezTo>
                    <a:pt x="48" y="571"/>
                    <a:pt x="44" y="576"/>
                    <a:pt x="45" y="580"/>
                  </a:cubicBezTo>
                  <a:cubicBezTo>
                    <a:pt x="45" y="582"/>
                    <a:pt x="47" y="584"/>
                    <a:pt x="50" y="587"/>
                  </a:cubicBezTo>
                  <a:cubicBezTo>
                    <a:pt x="50" y="587"/>
                    <a:pt x="51" y="587"/>
                    <a:pt x="51" y="588"/>
                  </a:cubicBezTo>
                  <a:cubicBezTo>
                    <a:pt x="52" y="590"/>
                    <a:pt x="51" y="593"/>
                    <a:pt x="50" y="596"/>
                  </a:cubicBezTo>
                  <a:cubicBezTo>
                    <a:pt x="48" y="600"/>
                    <a:pt x="48" y="603"/>
                    <a:pt x="51" y="607"/>
                  </a:cubicBezTo>
                  <a:cubicBezTo>
                    <a:pt x="51" y="607"/>
                    <a:pt x="51" y="607"/>
                    <a:pt x="52" y="607"/>
                  </a:cubicBezTo>
                  <a:cubicBezTo>
                    <a:pt x="54" y="610"/>
                    <a:pt x="54" y="613"/>
                    <a:pt x="55" y="616"/>
                  </a:cubicBezTo>
                  <a:cubicBezTo>
                    <a:pt x="55" y="618"/>
                    <a:pt x="55" y="620"/>
                    <a:pt x="56" y="622"/>
                  </a:cubicBezTo>
                  <a:cubicBezTo>
                    <a:pt x="58" y="623"/>
                    <a:pt x="60" y="625"/>
                    <a:pt x="63" y="626"/>
                  </a:cubicBezTo>
                  <a:cubicBezTo>
                    <a:pt x="68" y="629"/>
                    <a:pt x="74" y="633"/>
                    <a:pt x="76" y="641"/>
                  </a:cubicBezTo>
                  <a:cubicBezTo>
                    <a:pt x="77" y="645"/>
                    <a:pt x="77" y="648"/>
                    <a:pt x="77" y="651"/>
                  </a:cubicBezTo>
                  <a:cubicBezTo>
                    <a:pt x="77" y="654"/>
                    <a:pt x="77" y="657"/>
                    <a:pt x="78" y="659"/>
                  </a:cubicBezTo>
                  <a:cubicBezTo>
                    <a:pt x="79" y="660"/>
                    <a:pt x="80" y="661"/>
                    <a:pt x="82" y="663"/>
                  </a:cubicBezTo>
                  <a:cubicBezTo>
                    <a:pt x="85" y="665"/>
                    <a:pt x="90" y="669"/>
                    <a:pt x="90" y="675"/>
                  </a:cubicBezTo>
                  <a:cubicBezTo>
                    <a:pt x="90" y="676"/>
                    <a:pt x="90" y="676"/>
                    <a:pt x="89" y="676"/>
                  </a:cubicBezTo>
                  <a:cubicBezTo>
                    <a:pt x="87" y="681"/>
                    <a:pt x="82" y="685"/>
                    <a:pt x="77" y="689"/>
                  </a:cubicBezTo>
                  <a:cubicBezTo>
                    <a:pt x="73" y="693"/>
                    <a:pt x="69" y="696"/>
                    <a:pt x="67" y="699"/>
                  </a:cubicBezTo>
                  <a:cubicBezTo>
                    <a:pt x="66" y="700"/>
                    <a:pt x="66" y="702"/>
                    <a:pt x="66" y="703"/>
                  </a:cubicBezTo>
                  <a:cubicBezTo>
                    <a:pt x="65" y="706"/>
                    <a:pt x="65" y="709"/>
                    <a:pt x="62" y="711"/>
                  </a:cubicBezTo>
                  <a:cubicBezTo>
                    <a:pt x="62" y="711"/>
                    <a:pt x="62" y="711"/>
                    <a:pt x="61" y="711"/>
                  </a:cubicBezTo>
                  <a:cubicBezTo>
                    <a:pt x="53" y="714"/>
                    <a:pt x="52" y="716"/>
                    <a:pt x="49" y="720"/>
                  </a:cubicBezTo>
                  <a:cubicBezTo>
                    <a:pt x="48" y="722"/>
                    <a:pt x="49" y="724"/>
                    <a:pt x="49" y="727"/>
                  </a:cubicBezTo>
                  <a:cubicBezTo>
                    <a:pt x="50" y="731"/>
                    <a:pt x="51" y="736"/>
                    <a:pt x="47" y="742"/>
                  </a:cubicBezTo>
                  <a:cubicBezTo>
                    <a:pt x="47" y="742"/>
                    <a:pt x="46" y="742"/>
                    <a:pt x="46" y="742"/>
                  </a:cubicBezTo>
                  <a:cubicBezTo>
                    <a:pt x="44" y="743"/>
                    <a:pt x="43" y="743"/>
                    <a:pt x="42" y="743"/>
                  </a:cubicBezTo>
                  <a:cubicBezTo>
                    <a:pt x="39" y="743"/>
                    <a:pt x="37" y="742"/>
                    <a:pt x="35" y="741"/>
                  </a:cubicBezTo>
                  <a:cubicBezTo>
                    <a:pt x="34" y="740"/>
                    <a:pt x="33" y="739"/>
                    <a:pt x="31" y="740"/>
                  </a:cubicBezTo>
                  <a:cubicBezTo>
                    <a:pt x="29" y="741"/>
                    <a:pt x="26" y="744"/>
                    <a:pt x="24" y="746"/>
                  </a:cubicBezTo>
                  <a:cubicBezTo>
                    <a:pt x="20" y="750"/>
                    <a:pt x="17" y="754"/>
                    <a:pt x="13" y="756"/>
                  </a:cubicBezTo>
                  <a:cubicBezTo>
                    <a:pt x="9" y="757"/>
                    <a:pt x="5" y="757"/>
                    <a:pt x="2" y="756"/>
                  </a:cubicBezTo>
                  <a:cubicBezTo>
                    <a:pt x="1" y="756"/>
                    <a:pt x="1" y="756"/>
                    <a:pt x="0" y="756"/>
                  </a:cubicBezTo>
                  <a:cubicBezTo>
                    <a:pt x="0" y="760"/>
                    <a:pt x="2" y="762"/>
                    <a:pt x="6" y="765"/>
                  </a:cubicBezTo>
                  <a:cubicBezTo>
                    <a:pt x="9" y="767"/>
                    <a:pt x="12" y="769"/>
                    <a:pt x="13" y="773"/>
                  </a:cubicBezTo>
                  <a:cubicBezTo>
                    <a:pt x="18" y="785"/>
                    <a:pt x="19" y="798"/>
                    <a:pt x="20" y="820"/>
                  </a:cubicBezTo>
                  <a:cubicBezTo>
                    <a:pt x="21" y="825"/>
                    <a:pt x="21" y="830"/>
                    <a:pt x="22" y="834"/>
                  </a:cubicBezTo>
                  <a:cubicBezTo>
                    <a:pt x="23" y="843"/>
                    <a:pt x="24" y="849"/>
                    <a:pt x="24" y="854"/>
                  </a:cubicBezTo>
                  <a:cubicBezTo>
                    <a:pt x="24" y="855"/>
                    <a:pt x="24" y="856"/>
                    <a:pt x="23" y="856"/>
                  </a:cubicBezTo>
                  <a:cubicBezTo>
                    <a:pt x="19" y="861"/>
                    <a:pt x="15" y="861"/>
                    <a:pt x="11" y="861"/>
                  </a:cubicBezTo>
                  <a:cubicBezTo>
                    <a:pt x="8" y="861"/>
                    <a:pt x="6" y="862"/>
                    <a:pt x="4" y="863"/>
                  </a:cubicBezTo>
                  <a:cubicBezTo>
                    <a:pt x="4" y="864"/>
                    <a:pt x="5" y="865"/>
                    <a:pt x="7" y="865"/>
                  </a:cubicBezTo>
                  <a:cubicBezTo>
                    <a:pt x="11" y="867"/>
                    <a:pt x="17" y="870"/>
                    <a:pt x="17" y="878"/>
                  </a:cubicBezTo>
                  <a:cubicBezTo>
                    <a:pt x="17" y="880"/>
                    <a:pt x="16" y="882"/>
                    <a:pt x="14" y="886"/>
                  </a:cubicBezTo>
                  <a:cubicBezTo>
                    <a:pt x="14" y="888"/>
                    <a:pt x="12" y="893"/>
                    <a:pt x="12" y="894"/>
                  </a:cubicBezTo>
                  <a:cubicBezTo>
                    <a:pt x="14" y="898"/>
                    <a:pt x="17" y="900"/>
                    <a:pt x="19" y="902"/>
                  </a:cubicBezTo>
                  <a:cubicBezTo>
                    <a:pt x="21" y="904"/>
                    <a:pt x="23" y="906"/>
                    <a:pt x="25" y="909"/>
                  </a:cubicBezTo>
                  <a:cubicBezTo>
                    <a:pt x="26" y="911"/>
                    <a:pt x="27" y="913"/>
                    <a:pt x="27" y="915"/>
                  </a:cubicBezTo>
                  <a:cubicBezTo>
                    <a:pt x="29" y="918"/>
                    <a:pt x="30" y="921"/>
                    <a:pt x="34" y="925"/>
                  </a:cubicBezTo>
                  <a:cubicBezTo>
                    <a:pt x="35" y="925"/>
                    <a:pt x="35" y="927"/>
                    <a:pt x="35" y="928"/>
                  </a:cubicBezTo>
                  <a:cubicBezTo>
                    <a:pt x="30" y="936"/>
                    <a:pt x="24" y="944"/>
                    <a:pt x="20" y="949"/>
                  </a:cubicBezTo>
                  <a:cubicBezTo>
                    <a:pt x="20" y="949"/>
                    <a:pt x="21" y="950"/>
                    <a:pt x="21" y="950"/>
                  </a:cubicBezTo>
                  <a:cubicBezTo>
                    <a:pt x="22" y="951"/>
                    <a:pt x="24" y="953"/>
                    <a:pt x="24" y="956"/>
                  </a:cubicBezTo>
                  <a:cubicBezTo>
                    <a:pt x="23" y="957"/>
                    <a:pt x="23" y="958"/>
                    <a:pt x="22" y="958"/>
                  </a:cubicBezTo>
                  <a:cubicBezTo>
                    <a:pt x="18" y="960"/>
                    <a:pt x="15" y="963"/>
                    <a:pt x="15" y="965"/>
                  </a:cubicBezTo>
                  <a:cubicBezTo>
                    <a:pt x="15" y="965"/>
                    <a:pt x="15" y="966"/>
                    <a:pt x="16" y="967"/>
                  </a:cubicBezTo>
                  <a:cubicBezTo>
                    <a:pt x="18" y="968"/>
                    <a:pt x="20" y="969"/>
                    <a:pt x="21" y="969"/>
                  </a:cubicBezTo>
                  <a:cubicBezTo>
                    <a:pt x="22" y="969"/>
                    <a:pt x="23" y="969"/>
                    <a:pt x="24" y="968"/>
                  </a:cubicBezTo>
                  <a:cubicBezTo>
                    <a:pt x="25" y="968"/>
                    <a:pt x="27" y="967"/>
                    <a:pt x="30" y="967"/>
                  </a:cubicBezTo>
                  <a:cubicBezTo>
                    <a:pt x="33" y="968"/>
                    <a:pt x="34" y="970"/>
                    <a:pt x="35" y="971"/>
                  </a:cubicBezTo>
                  <a:cubicBezTo>
                    <a:pt x="36" y="972"/>
                    <a:pt x="36" y="973"/>
                    <a:pt x="37" y="973"/>
                  </a:cubicBezTo>
                  <a:cubicBezTo>
                    <a:pt x="38" y="973"/>
                    <a:pt x="39" y="973"/>
                    <a:pt x="41" y="973"/>
                  </a:cubicBezTo>
                  <a:cubicBezTo>
                    <a:pt x="43" y="972"/>
                    <a:pt x="45" y="972"/>
                    <a:pt x="47" y="972"/>
                  </a:cubicBezTo>
                  <a:cubicBezTo>
                    <a:pt x="49" y="972"/>
                    <a:pt x="51" y="973"/>
                    <a:pt x="53" y="973"/>
                  </a:cubicBezTo>
                  <a:cubicBezTo>
                    <a:pt x="54" y="974"/>
                    <a:pt x="55" y="974"/>
                    <a:pt x="55" y="974"/>
                  </a:cubicBezTo>
                  <a:cubicBezTo>
                    <a:pt x="62" y="971"/>
                    <a:pt x="62" y="971"/>
                    <a:pt x="62" y="971"/>
                  </a:cubicBezTo>
                  <a:cubicBezTo>
                    <a:pt x="63" y="971"/>
                    <a:pt x="65" y="971"/>
                    <a:pt x="65" y="972"/>
                  </a:cubicBezTo>
                  <a:cubicBezTo>
                    <a:pt x="74" y="985"/>
                    <a:pt x="74" y="985"/>
                    <a:pt x="74" y="985"/>
                  </a:cubicBezTo>
                  <a:cubicBezTo>
                    <a:pt x="74" y="986"/>
                    <a:pt x="74" y="986"/>
                    <a:pt x="74" y="986"/>
                  </a:cubicBezTo>
                  <a:cubicBezTo>
                    <a:pt x="75" y="989"/>
                    <a:pt x="75" y="992"/>
                    <a:pt x="73" y="994"/>
                  </a:cubicBezTo>
                  <a:cubicBezTo>
                    <a:pt x="71" y="996"/>
                    <a:pt x="68" y="997"/>
                    <a:pt x="65" y="996"/>
                  </a:cubicBezTo>
                  <a:cubicBezTo>
                    <a:pt x="64" y="996"/>
                    <a:pt x="64" y="996"/>
                    <a:pt x="64" y="996"/>
                  </a:cubicBezTo>
                  <a:cubicBezTo>
                    <a:pt x="64" y="998"/>
                    <a:pt x="64" y="1002"/>
                    <a:pt x="65" y="1004"/>
                  </a:cubicBezTo>
                  <a:cubicBezTo>
                    <a:pt x="65" y="1004"/>
                    <a:pt x="65" y="1004"/>
                    <a:pt x="65" y="1004"/>
                  </a:cubicBezTo>
                  <a:cubicBezTo>
                    <a:pt x="66" y="1004"/>
                    <a:pt x="67" y="1003"/>
                    <a:pt x="69" y="1003"/>
                  </a:cubicBezTo>
                  <a:cubicBezTo>
                    <a:pt x="71" y="1002"/>
                    <a:pt x="74" y="1001"/>
                    <a:pt x="77" y="1001"/>
                  </a:cubicBezTo>
                  <a:cubicBezTo>
                    <a:pt x="77" y="1001"/>
                    <a:pt x="78" y="1001"/>
                    <a:pt x="78" y="1002"/>
                  </a:cubicBezTo>
                  <a:cubicBezTo>
                    <a:pt x="78" y="1001"/>
                    <a:pt x="78" y="1001"/>
                    <a:pt x="78" y="1001"/>
                  </a:cubicBezTo>
                  <a:cubicBezTo>
                    <a:pt x="79" y="1002"/>
                    <a:pt x="80" y="1003"/>
                    <a:pt x="83" y="1006"/>
                  </a:cubicBezTo>
                  <a:cubicBezTo>
                    <a:pt x="86" y="1010"/>
                    <a:pt x="96" y="1025"/>
                    <a:pt x="94" y="1033"/>
                  </a:cubicBezTo>
                  <a:cubicBezTo>
                    <a:pt x="91" y="1047"/>
                    <a:pt x="95" y="1051"/>
                    <a:pt x="99" y="1055"/>
                  </a:cubicBezTo>
                  <a:cubicBezTo>
                    <a:pt x="101" y="1057"/>
                    <a:pt x="103" y="1059"/>
                    <a:pt x="104" y="1062"/>
                  </a:cubicBezTo>
                  <a:cubicBezTo>
                    <a:pt x="106" y="1068"/>
                    <a:pt x="104" y="1072"/>
                    <a:pt x="102" y="1076"/>
                  </a:cubicBezTo>
                  <a:cubicBezTo>
                    <a:pt x="101" y="1079"/>
                    <a:pt x="100" y="1081"/>
                    <a:pt x="100" y="1083"/>
                  </a:cubicBezTo>
                  <a:cubicBezTo>
                    <a:pt x="107" y="1092"/>
                    <a:pt x="115" y="1100"/>
                    <a:pt x="125" y="1105"/>
                  </a:cubicBezTo>
                  <a:cubicBezTo>
                    <a:pt x="126" y="1105"/>
                    <a:pt x="127" y="1107"/>
                    <a:pt x="127" y="1108"/>
                  </a:cubicBezTo>
                  <a:cubicBezTo>
                    <a:pt x="126" y="1112"/>
                    <a:pt x="126" y="1114"/>
                    <a:pt x="125" y="1118"/>
                  </a:cubicBezTo>
                  <a:cubicBezTo>
                    <a:pt x="125" y="1120"/>
                    <a:pt x="125" y="1122"/>
                    <a:pt x="125" y="1124"/>
                  </a:cubicBezTo>
                  <a:cubicBezTo>
                    <a:pt x="125" y="1125"/>
                    <a:pt x="125" y="1125"/>
                    <a:pt x="125" y="1126"/>
                  </a:cubicBezTo>
                  <a:cubicBezTo>
                    <a:pt x="120" y="1132"/>
                    <a:pt x="109" y="1149"/>
                    <a:pt x="116" y="1168"/>
                  </a:cubicBezTo>
                  <a:cubicBezTo>
                    <a:pt x="116" y="1169"/>
                    <a:pt x="116" y="1170"/>
                    <a:pt x="116" y="1170"/>
                  </a:cubicBezTo>
                  <a:cubicBezTo>
                    <a:pt x="115" y="1171"/>
                    <a:pt x="114" y="1177"/>
                    <a:pt x="116" y="1183"/>
                  </a:cubicBezTo>
                  <a:cubicBezTo>
                    <a:pt x="117" y="1187"/>
                    <a:pt x="119" y="1191"/>
                    <a:pt x="126" y="1194"/>
                  </a:cubicBezTo>
                  <a:cubicBezTo>
                    <a:pt x="127" y="1193"/>
                    <a:pt x="128" y="1192"/>
                    <a:pt x="129" y="1190"/>
                  </a:cubicBezTo>
                  <a:cubicBezTo>
                    <a:pt x="131" y="1187"/>
                    <a:pt x="133" y="1184"/>
                    <a:pt x="136" y="1183"/>
                  </a:cubicBezTo>
                  <a:cubicBezTo>
                    <a:pt x="139" y="1182"/>
                    <a:pt x="140" y="1182"/>
                    <a:pt x="141" y="1182"/>
                  </a:cubicBezTo>
                  <a:cubicBezTo>
                    <a:pt x="144" y="1182"/>
                    <a:pt x="144" y="1182"/>
                    <a:pt x="144" y="1182"/>
                  </a:cubicBezTo>
                  <a:cubicBezTo>
                    <a:pt x="145" y="1182"/>
                    <a:pt x="148" y="1182"/>
                    <a:pt x="155" y="1177"/>
                  </a:cubicBezTo>
                  <a:cubicBezTo>
                    <a:pt x="156" y="1177"/>
                    <a:pt x="156" y="1177"/>
                    <a:pt x="157" y="1177"/>
                  </a:cubicBezTo>
                  <a:cubicBezTo>
                    <a:pt x="159" y="1177"/>
                    <a:pt x="159" y="1177"/>
                    <a:pt x="159" y="1177"/>
                  </a:cubicBezTo>
                  <a:cubicBezTo>
                    <a:pt x="161" y="1177"/>
                    <a:pt x="161" y="1177"/>
                    <a:pt x="166" y="1169"/>
                  </a:cubicBezTo>
                  <a:cubicBezTo>
                    <a:pt x="166" y="1169"/>
                    <a:pt x="167" y="1168"/>
                    <a:pt x="168" y="1168"/>
                  </a:cubicBezTo>
                  <a:cubicBezTo>
                    <a:pt x="168" y="1168"/>
                    <a:pt x="169" y="1168"/>
                    <a:pt x="169" y="1168"/>
                  </a:cubicBezTo>
                  <a:cubicBezTo>
                    <a:pt x="172" y="1168"/>
                    <a:pt x="174" y="1171"/>
                    <a:pt x="175" y="1173"/>
                  </a:cubicBezTo>
                  <a:cubicBezTo>
                    <a:pt x="176" y="1176"/>
                    <a:pt x="177" y="1177"/>
                    <a:pt x="178" y="1177"/>
                  </a:cubicBezTo>
                  <a:cubicBezTo>
                    <a:pt x="179" y="1177"/>
                    <a:pt x="180" y="1178"/>
                    <a:pt x="181" y="1179"/>
                  </a:cubicBezTo>
                  <a:cubicBezTo>
                    <a:pt x="182" y="1180"/>
                    <a:pt x="182" y="1182"/>
                    <a:pt x="182" y="1184"/>
                  </a:cubicBezTo>
                  <a:cubicBezTo>
                    <a:pt x="183" y="1183"/>
                    <a:pt x="184" y="1183"/>
                    <a:pt x="185" y="1183"/>
                  </a:cubicBezTo>
                  <a:cubicBezTo>
                    <a:pt x="190" y="1182"/>
                    <a:pt x="193" y="1168"/>
                    <a:pt x="194" y="1160"/>
                  </a:cubicBezTo>
                  <a:cubicBezTo>
                    <a:pt x="196" y="1155"/>
                    <a:pt x="201" y="1153"/>
                    <a:pt x="206" y="1151"/>
                  </a:cubicBezTo>
                  <a:cubicBezTo>
                    <a:pt x="207" y="1150"/>
                    <a:pt x="209" y="1149"/>
                    <a:pt x="210" y="1148"/>
                  </a:cubicBezTo>
                  <a:cubicBezTo>
                    <a:pt x="212" y="1145"/>
                    <a:pt x="211" y="1144"/>
                    <a:pt x="211" y="1142"/>
                  </a:cubicBezTo>
                  <a:cubicBezTo>
                    <a:pt x="209" y="1137"/>
                    <a:pt x="209" y="1131"/>
                    <a:pt x="219" y="1110"/>
                  </a:cubicBezTo>
                  <a:cubicBezTo>
                    <a:pt x="220" y="1109"/>
                    <a:pt x="220" y="1109"/>
                    <a:pt x="221" y="1109"/>
                  </a:cubicBezTo>
                  <a:cubicBezTo>
                    <a:pt x="225" y="1108"/>
                    <a:pt x="229" y="1108"/>
                    <a:pt x="233" y="1108"/>
                  </a:cubicBezTo>
                  <a:cubicBezTo>
                    <a:pt x="246" y="1108"/>
                    <a:pt x="258" y="1112"/>
                    <a:pt x="265" y="1120"/>
                  </a:cubicBezTo>
                  <a:cubicBezTo>
                    <a:pt x="270" y="1126"/>
                    <a:pt x="273" y="1133"/>
                    <a:pt x="273" y="1142"/>
                  </a:cubicBezTo>
                  <a:cubicBezTo>
                    <a:pt x="276" y="1142"/>
                    <a:pt x="281" y="1141"/>
                    <a:pt x="284" y="1138"/>
                  </a:cubicBezTo>
                  <a:cubicBezTo>
                    <a:pt x="285" y="1137"/>
                    <a:pt x="287" y="1137"/>
                    <a:pt x="288" y="1138"/>
                  </a:cubicBezTo>
                  <a:cubicBezTo>
                    <a:pt x="290" y="1139"/>
                    <a:pt x="290" y="1140"/>
                    <a:pt x="290" y="1140"/>
                  </a:cubicBezTo>
                  <a:cubicBezTo>
                    <a:pt x="291" y="1139"/>
                    <a:pt x="291" y="1137"/>
                    <a:pt x="291" y="1137"/>
                  </a:cubicBezTo>
                  <a:cubicBezTo>
                    <a:pt x="292" y="1136"/>
                    <a:pt x="292" y="1135"/>
                    <a:pt x="292" y="1134"/>
                  </a:cubicBezTo>
                  <a:cubicBezTo>
                    <a:pt x="293" y="1133"/>
                    <a:pt x="294" y="1132"/>
                    <a:pt x="295" y="1132"/>
                  </a:cubicBezTo>
                  <a:cubicBezTo>
                    <a:pt x="296" y="1132"/>
                    <a:pt x="296" y="1132"/>
                    <a:pt x="296" y="1132"/>
                  </a:cubicBezTo>
                  <a:cubicBezTo>
                    <a:pt x="301" y="1132"/>
                    <a:pt x="305" y="1134"/>
                    <a:pt x="307" y="1137"/>
                  </a:cubicBezTo>
                  <a:cubicBezTo>
                    <a:pt x="310" y="1140"/>
                    <a:pt x="311" y="1146"/>
                    <a:pt x="309" y="1153"/>
                  </a:cubicBezTo>
                  <a:cubicBezTo>
                    <a:pt x="309" y="1153"/>
                    <a:pt x="309" y="1153"/>
                    <a:pt x="309" y="1153"/>
                  </a:cubicBezTo>
                  <a:cubicBezTo>
                    <a:pt x="310" y="1153"/>
                    <a:pt x="310" y="1153"/>
                    <a:pt x="310" y="1153"/>
                  </a:cubicBezTo>
                  <a:cubicBezTo>
                    <a:pt x="316" y="1153"/>
                    <a:pt x="319" y="1156"/>
                    <a:pt x="320" y="1168"/>
                  </a:cubicBezTo>
                  <a:cubicBezTo>
                    <a:pt x="320" y="1169"/>
                    <a:pt x="321" y="1170"/>
                    <a:pt x="323" y="1171"/>
                  </a:cubicBezTo>
                  <a:cubicBezTo>
                    <a:pt x="326" y="1173"/>
                    <a:pt x="332" y="1177"/>
                    <a:pt x="326" y="1187"/>
                  </a:cubicBezTo>
                  <a:cubicBezTo>
                    <a:pt x="326" y="1188"/>
                    <a:pt x="325" y="1189"/>
                    <a:pt x="324" y="1190"/>
                  </a:cubicBezTo>
                  <a:cubicBezTo>
                    <a:pt x="323" y="1191"/>
                    <a:pt x="322" y="1193"/>
                    <a:pt x="322" y="1193"/>
                  </a:cubicBezTo>
                  <a:cubicBezTo>
                    <a:pt x="321" y="1194"/>
                    <a:pt x="320" y="1195"/>
                    <a:pt x="319" y="1195"/>
                  </a:cubicBezTo>
                  <a:cubicBezTo>
                    <a:pt x="319" y="1195"/>
                    <a:pt x="319" y="1195"/>
                    <a:pt x="319" y="1195"/>
                  </a:cubicBezTo>
                  <a:cubicBezTo>
                    <a:pt x="315" y="1195"/>
                    <a:pt x="313" y="1193"/>
                    <a:pt x="311" y="1191"/>
                  </a:cubicBezTo>
                  <a:cubicBezTo>
                    <a:pt x="309" y="1189"/>
                    <a:pt x="307" y="1187"/>
                    <a:pt x="305" y="1187"/>
                  </a:cubicBezTo>
                  <a:cubicBezTo>
                    <a:pt x="303" y="1187"/>
                    <a:pt x="301" y="1188"/>
                    <a:pt x="299" y="1190"/>
                  </a:cubicBezTo>
                  <a:cubicBezTo>
                    <a:pt x="297" y="1191"/>
                    <a:pt x="296" y="1194"/>
                    <a:pt x="300" y="1204"/>
                  </a:cubicBezTo>
                  <a:cubicBezTo>
                    <a:pt x="301" y="1208"/>
                    <a:pt x="298" y="1211"/>
                    <a:pt x="296" y="1213"/>
                  </a:cubicBezTo>
                  <a:cubicBezTo>
                    <a:pt x="295" y="1214"/>
                    <a:pt x="294" y="1215"/>
                    <a:pt x="294" y="1216"/>
                  </a:cubicBezTo>
                  <a:cubicBezTo>
                    <a:pt x="294" y="1217"/>
                    <a:pt x="295" y="1219"/>
                    <a:pt x="297" y="1220"/>
                  </a:cubicBezTo>
                  <a:cubicBezTo>
                    <a:pt x="298" y="1222"/>
                    <a:pt x="298" y="1222"/>
                    <a:pt x="299" y="1223"/>
                  </a:cubicBezTo>
                  <a:cubicBezTo>
                    <a:pt x="299" y="1224"/>
                    <a:pt x="299" y="1225"/>
                    <a:pt x="299" y="1226"/>
                  </a:cubicBezTo>
                  <a:cubicBezTo>
                    <a:pt x="299" y="1228"/>
                    <a:pt x="299" y="1232"/>
                    <a:pt x="300" y="1233"/>
                  </a:cubicBezTo>
                  <a:cubicBezTo>
                    <a:pt x="300" y="1233"/>
                    <a:pt x="300" y="1233"/>
                    <a:pt x="300" y="1233"/>
                  </a:cubicBezTo>
                  <a:cubicBezTo>
                    <a:pt x="301" y="1233"/>
                    <a:pt x="301" y="1233"/>
                    <a:pt x="302" y="1233"/>
                  </a:cubicBezTo>
                  <a:cubicBezTo>
                    <a:pt x="302" y="1233"/>
                    <a:pt x="302" y="1233"/>
                    <a:pt x="303" y="1233"/>
                  </a:cubicBezTo>
                  <a:cubicBezTo>
                    <a:pt x="309" y="1233"/>
                    <a:pt x="310" y="1239"/>
                    <a:pt x="311" y="1248"/>
                  </a:cubicBezTo>
                  <a:cubicBezTo>
                    <a:pt x="311" y="1248"/>
                    <a:pt x="311" y="1249"/>
                    <a:pt x="311" y="1249"/>
                  </a:cubicBezTo>
                  <a:cubicBezTo>
                    <a:pt x="309" y="1255"/>
                    <a:pt x="280" y="1263"/>
                    <a:pt x="271" y="1265"/>
                  </a:cubicBezTo>
                  <a:cubicBezTo>
                    <a:pt x="268" y="1272"/>
                    <a:pt x="271" y="1279"/>
                    <a:pt x="276" y="1287"/>
                  </a:cubicBezTo>
                  <a:cubicBezTo>
                    <a:pt x="278" y="1290"/>
                    <a:pt x="280" y="1294"/>
                    <a:pt x="281" y="1299"/>
                  </a:cubicBezTo>
                  <a:cubicBezTo>
                    <a:pt x="283" y="1302"/>
                    <a:pt x="284" y="1305"/>
                    <a:pt x="285" y="1308"/>
                  </a:cubicBezTo>
                  <a:cubicBezTo>
                    <a:pt x="288" y="1314"/>
                    <a:pt x="291" y="1322"/>
                    <a:pt x="293" y="1324"/>
                  </a:cubicBezTo>
                  <a:cubicBezTo>
                    <a:pt x="295" y="1325"/>
                    <a:pt x="297" y="1325"/>
                    <a:pt x="299" y="1325"/>
                  </a:cubicBezTo>
                  <a:cubicBezTo>
                    <a:pt x="306" y="1327"/>
                    <a:pt x="313" y="1328"/>
                    <a:pt x="318" y="1334"/>
                  </a:cubicBezTo>
                  <a:cubicBezTo>
                    <a:pt x="322" y="1341"/>
                    <a:pt x="320" y="1355"/>
                    <a:pt x="319" y="1359"/>
                  </a:cubicBezTo>
                  <a:cubicBezTo>
                    <a:pt x="319" y="1360"/>
                    <a:pt x="319" y="1360"/>
                    <a:pt x="318" y="1361"/>
                  </a:cubicBezTo>
                  <a:cubicBezTo>
                    <a:pt x="314" y="1364"/>
                    <a:pt x="309" y="1366"/>
                    <a:pt x="304" y="1368"/>
                  </a:cubicBezTo>
                  <a:cubicBezTo>
                    <a:pt x="299" y="1369"/>
                    <a:pt x="295" y="1371"/>
                    <a:pt x="292" y="1374"/>
                  </a:cubicBezTo>
                  <a:cubicBezTo>
                    <a:pt x="290" y="1376"/>
                    <a:pt x="289" y="1379"/>
                    <a:pt x="287" y="1382"/>
                  </a:cubicBezTo>
                  <a:cubicBezTo>
                    <a:pt x="285" y="1387"/>
                    <a:pt x="282" y="1392"/>
                    <a:pt x="277" y="1397"/>
                  </a:cubicBezTo>
                  <a:cubicBezTo>
                    <a:pt x="275" y="1399"/>
                    <a:pt x="271" y="1402"/>
                    <a:pt x="268" y="1404"/>
                  </a:cubicBezTo>
                  <a:cubicBezTo>
                    <a:pt x="263" y="1406"/>
                    <a:pt x="259" y="1409"/>
                    <a:pt x="257" y="1413"/>
                  </a:cubicBezTo>
                  <a:cubicBezTo>
                    <a:pt x="259" y="1414"/>
                    <a:pt x="262" y="1416"/>
                    <a:pt x="265" y="1418"/>
                  </a:cubicBezTo>
                  <a:cubicBezTo>
                    <a:pt x="270" y="1421"/>
                    <a:pt x="277" y="1425"/>
                    <a:pt x="278" y="1431"/>
                  </a:cubicBezTo>
                  <a:cubicBezTo>
                    <a:pt x="279" y="1438"/>
                    <a:pt x="266" y="1459"/>
                    <a:pt x="266" y="1459"/>
                  </a:cubicBezTo>
                  <a:cubicBezTo>
                    <a:pt x="266" y="1459"/>
                    <a:pt x="266" y="1460"/>
                    <a:pt x="265" y="1460"/>
                  </a:cubicBezTo>
                  <a:cubicBezTo>
                    <a:pt x="262" y="1463"/>
                    <a:pt x="258" y="1464"/>
                    <a:pt x="255" y="1464"/>
                  </a:cubicBezTo>
                  <a:cubicBezTo>
                    <a:pt x="254" y="1464"/>
                    <a:pt x="253" y="1464"/>
                    <a:pt x="252" y="1465"/>
                  </a:cubicBezTo>
                  <a:cubicBezTo>
                    <a:pt x="251" y="1465"/>
                    <a:pt x="250" y="1466"/>
                    <a:pt x="249" y="1467"/>
                  </a:cubicBezTo>
                  <a:cubicBezTo>
                    <a:pt x="249" y="1468"/>
                    <a:pt x="247" y="1469"/>
                    <a:pt x="245" y="1470"/>
                  </a:cubicBezTo>
                  <a:cubicBezTo>
                    <a:pt x="244" y="1471"/>
                    <a:pt x="241" y="1471"/>
                    <a:pt x="239" y="1470"/>
                  </a:cubicBezTo>
                  <a:cubicBezTo>
                    <a:pt x="237" y="1470"/>
                    <a:pt x="237" y="1470"/>
                    <a:pt x="237" y="1470"/>
                  </a:cubicBezTo>
                  <a:cubicBezTo>
                    <a:pt x="236" y="1470"/>
                    <a:pt x="235" y="1470"/>
                    <a:pt x="234" y="1470"/>
                  </a:cubicBezTo>
                  <a:cubicBezTo>
                    <a:pt x="233" y="1471"/>
                    <a:pt x="232" y="1472"/>
                    <a:pt x="232" y="1473"/>
                  </a:cubicBezTo>
                  <a:cubicBezTo>
                    <a:pt x="231" y="1475"/>
                    <a:pt x="231" y="1478"/>
                    <a:pt x="228" y="1479"/>
                  </a:cubicBezTo>
                  <a:cubicBezTo>
                    <a:pt x="227" y="1481"/>
                    <a:pt x="223" y="1481"/>
                    <a:pt x="221" y="1481"/>
                  </a:cubicBezTo>
                  <a:cubicBezTo>
                    <a:pt x="219" y="1481"/>
                    <a:pt x="217" y="1481"/>
                    <a:pt x="216" y="1482"/>
                  </a:cubicBezTo>
                  <a:cubicBezTo>
                    <a:pt x="213" y="1484"/>
                    <a:pt x="212" y="1486"/>
                    <a:pt x="211" y="1488"/>
                  </a:cubicBezTo>
                  <a:cubicBezTo>
                    <a:pt x="210" y="1490"/>
                    <a:pt x="209" y="1492"/>
                    <a:pt x="206" y="1494"/>
                  </a:cubicBezTo>
                  <a:cubicBezTo>
                    <a:pt x="205" y="1496"/>
                    <a:pt x="204" y="1496"/>
                    <a:pt x="202" y="1497"/>
                  </a:cubicBezTo>
                  <a:cubicBezTo>
                    <a:pt x="200" y="1498"/>
                    <a:pt x="198" y="1498"/>
                    <a:pt x="197" y="1500"/>
                  </a:cubicBezTo>
                  <a:cubicBezTo>
                    <a:pt x="196" y="1500"/>
                    <a:pt x="195" y="1501"/>
                    <a:pt x="194" y="1503"/>
                  </a:cubicBezTo>
                  <a:cubicBezTo>
                    <a:pt x="193" y="1505"/>
                    <a:pt x="191" y="1508"/>
                    <a:pt x="189" y="1510"/>
                  </a:cubicBezTo>
                  <a:cubicBezTo>
                    <a:pt x="189" y="1510"/>
                    <a:pt x="188" y="1510"/>
                    <a:pt x="188" y="1510"/>
                  </a:cubicBezTo>
                  <a:cubicBezTo>
                    <a:pt x="186" y="1511"/>
                    <a:pt x="184" y="1510"/>
                    <a:pt x="181" y="1510"/>
                  </a:cubicBezTo>
                  <a:cubicBezTo>
                    <a:pt x="178" y="1509"/>
                    <a:pt x="175" y="1508"/>
                    <a:pt x="172" y="1509"/>
                  </a:cubicBezTo>
                  <a:cubicBezTo>
                    <a:pt x="170" y="1510"/>
                    <a:pt x="168" y="1512"/>
                    <a:pt x="165" y="1514"/>
                  </a:cubicBezTo>
                  <a:cubicBezTo>
                    <a:pt x="163" y="1517"/>
                    <a:pt x="160" y="1520"/>
                    <a:pt x="156" y="1521"/>
                  </a:cubicBezTo>
                  <a:cubicBezTo>
                    <a:pt x="150" y="1523"/>
                    <a:pt x="147" y="1524"/>
                    <a:pt x="144" y="1524"/>
                  </a:cubicBezTo>
                  <a:cubicBezTo>
                    <a:pt x="141" y="1524"/>
                    <a:pt x="141" y="1524"/>
                    <a:pt x="141" y="1524"/>
                  </a:cubicBezTo>
                  <a:cubicBezTo>
                    <a:pt x="136" y="1524"/>
                    <a:pt x="134" y="1525"/>
                    <a:pt x="134" y="1526"/>
                  </a:cubicBezTo>
                  <a:cubicBezTo>
                    <a:pt x="132" y="1529"/>
                    <a:pt x="132" y="1530"/>
                    <a:pt x="134" y="1531"/>
                  </a:cubicBezTo>
                  <a:cubicBezTo>
                    <a:pt x="135" y="1531"/>
                    <a:pt x="138" y="1533"/>
                    <a:pt x="137" y="1538"/>
                  </a:cubicBezTo>
                  <a:cubicBezTo>
                    <a:pt x="136" y="1541"/>
                    <a:pt x="134" y="1542"/>
                    <a:pt x="133" y="1543"/>
                  </a:cubicBezTo>
                  <a:cubicBezTo>
                    <a:pt x="132" y="1544"/>
                    <a:pt x="132" y="1545"/>
                    <a:pt x="131" y="1547"/>
                  </a:cubicBezTo>
                  <a:cubicBezTo>
                    <a:pt x="133" y="1549"/>
                    <a:pt x="131" y="1552"/>
                    <a:pt x="129" y="1555"/>
                  </a:cubicBezTo>
                  <a:cubicBezTo>
                    <a:pt x="129" y="1556"/>
                    <a:pt x="127" y="1558"/>
                    <a:pt x="127" y="1559"/>
                  </a:cubicBezTo>
                  <a:cubicBezTo>
                    <a:pt x="128" y="1560"/>
                    <a:pt x="131" y="1560"/>
                    <a:pt x="133" y="1559"/>
                  </a:cubicBezTo>
                  <a:cubicBezTo>
                    <a:pt x="137" y="1559"/>
                    <a:pt x="140" y="1558"/>
                    <a:pt x="142" y="1560"/>
                  </a:cubicBezTo>
                  <a:cubicBezTo>
                    <a:pt x="143" y="1560"/>
                    <a:pt x="143" y="1561"/>
                    <a:pt x="143" y="1562"/>
                  </a:cubicBezTo>
                  <a:cubicBezTo>
                    <a:pt x="144" y="1571"/>
                    <a:pt x="135" y="1574"/>
                    <a:pt x="128" y="1576"/>
                  </a:cubicBezTo>
                  <a:cubicBezTo>
                    <a:pt x="125" y="1577"/>
                    <a:pt x="121" y="1578"/>
                    <a:pt x="120" y="1580"/>
                  </a:cubicBezTo>
                  <a:cubicBezTo>
                    <a:pt x="120" y="1581"/>
                    <a:pt x="121" y="1584"/>
                    <a:pt x="121" y="1587"/>
                  </a:cubicBezTo>
                  <a:cubicBezTo>
                    <a:pt x="122" y="1589"/>
                    <a:pt x="122" y="1592"/>
                    <a:pt x="123" y="1596"/>
                  </a:cubicBezTo>
                  <a:cubicBezTo>
                    <a:pt x="123" y="1597"/>
                    <a:pt x="122" y="1598"/>
                    <a:pt x="121" y="1598"/>
                  </a:cubicBezTo>
                  <a:cubicBezTo>
                    <a:pt x="124" y="1600"/>
                    <a:pt x="126" y="1602"/>
                    <a:pt x="128" y="1604"/>
                  </a:cubicBezTo>
                  <a:cubicBezTo>
                    <a:pt x="133" y="1610"/>
                    <a:pt x="139" y="1616"/>
                    <a:pt x="151" y="1616"/>
                  </a:cubicBezTo>
                  <a:cubicBezTo>
                    <a:pt x="151" y="1616"/>
                    <a:pt x="151" y="1616"/>
                    <a:pt x="151" y="1616"/>
                  </a:cubicBezTo>
                  <a:cubicBezTo>
                    <a:pt x="153" y="1616"/>
                    <a:pt x="156" y="1616"/>
                    <a:pt x="160" y="1615"/>
                  </a:cubicBezTo>
                  <a:cubicBezTo>
                    <a:pt x="162" y="1615"/>
                    <a:pt x="163" y="1614"/>
                    <a:pt x="165" y="1614"/>
                  </a:cubicBezTo>
                  <a:cubicBezTo>
                    <a:pt x="169" y="1614"/>
                    <a:pt x="171" y="1615"/>
                    <a:pt x="174" y="1616"/>
                  </a:cubicBezTo>
                  <a:cubicBezTo>
                    <a:pt x="176" y="1617"/>
                    <a:pt x="178" y="1618"/>
                    <a:pt x="181" y="1618"/>
                  </a:cubicBezTo>
                  <a:cubicBezTo>
                    <a:pt x="182" y="1618"/>
                    <a:pt x="182" y="1618"/>
                    <a:pt x="182" y="1618"/>
                  </a:cubicBezTo>
                  <a:cubicBezTo>
                    <a:pt x="185" y="1618"/>
                    <a:pt x="187" y="1617"/>
                    <a:pt x="189" y="1615"/>
                  </a:cubicBezTo>
                  <a:cubicBezTo>
                    <a:pt x="190" y="1614"/>
                    <a:pt x="192" y="1613"/>
                    <a:pt x="194" y="1613"/>
                  </a:cubicBezTo>
                  <a:cubicBezTo>
                    <a:pt x="196" y="1613"/>
                    <a:pt x="198" y="1614"/>
                    <a:pt x="200" y="1615"/>
                  </a:cubicBezTo>
                  <a:cubicBezTo>
                    <a:pt x="203" y="1616"/>
                    <a:pt x="205" y="1617"/>
                    <a:pt x="208" y="1617"/>
                  </a:cubicBezTo>
                  <a:cubicBezTo>
                    <a:pt x="208" y="1617"/>
                    <a:pt x="209" y="1617"/>
                    <a:pt x="209" y="1617"/>
                  </a:cubicBezTo>
                  <a:cubicBezTo>
                    <a:pt x="215" y="1616"/>
                    <a:pt x="219" y="1612"/>
                    <a:pt x="222" y="1608"/>
                  </a:cubicBezTo>
                  <a:cubicBezTo>
                    <a:pt x="226" y="1605"/>
                    <a:pt x="229" y="1601"/>
                    <a:pt x="234" y="1600"/>
                  </a:cubicBezTo>
                  <a:cubicBezTo>
                    <a:pt x="238" y="1598"/>
                    <a:pt x="242" y="1598"/>
                    <a:pt x="246" y="1597"/>
                  </a:cubicBezTo>
                  <a:cubicBezTo>
                    <a:pt x="252" y="1597"/>
                    <a:pt x="258" y="1596"/>
                    <a:pt x="263" y="1593"/>
                  </a:cubicBezTo>
                  <a:cubicBezTo>
                    <a:pt x="268" y="1588"/>
                    <a:pt x="269" y="1583"/>
                    <a:pt x="271" y="1578"/>
                  </a:cubicBezTo>
                  <a:cubicBezTo>
                    <a:pt x="272" y="1574"/>
                    <a:pt x="273" y="1571"/>
                    <a:pt x="275" y="1569"/>
                  </a:cubicBezTo>
                  <a:cubicBezTo>
                    <a:pt x="278" y="1565"/>
                    <a:pt x="281" y="1564"/>
                    <a:pt x="284" y="1563"/>
                  </a:cubicBezTo>
                  <a:cubicBezTo>
                    <a:pt x="286" y="1562"/>
                    <a:pt x="288" y="1561"/>
                    <a:pt x="291" y="1559"/>
                  </a:cubicBezTo>
                  <a:cubicBezTo>
                    <a:pt x="293" y="1558"/>
                    <a:pt x="295" y="1556"/>
                    <a:pt x="296" y="1554"/>
                  </a:cubicBezTo>
                  <a:cubicBezTo>
                    <a:pt x="298" y="1552"/>
                    <a:pt x="300" y="1550"/>
                    <a:pt x="304" y="1549"/>
                  </a:cubicBezTo>
                  <a:cubicBezTo>
                    <a:pt x="309" y="1549"/>
                    <a:pt x="314" y="1552"/>
                    <a:pt x="319" y="1555"/>
                  </a:cubicBezTo>
                  <a:cubicBezTo>
                    <a:pt x="324" y="1557"/>
                    <a:pt x="328" y="1560"/>
                    <a:pt x="333" y="1561"/>
                  </a:cubicBezTo>
                  <a:cubicBezTo>
                    <a:pt x="339" y="1560"/>
                    <a:pt x="343" y="1557"/>
                    <a:pt x="346" y="1554"/>
                  </a:cubicBezTo>
                  <a:cubicBezTo>
                    <a:pt x="349" y="1552"/>
                    <a:pt x="351" y="1550"/>
                    <a:pt x="353" y="1550"/>
                  </a:cubicBezTo>
                  <a:cubicBezTo>
                    <a:pt x="361" y="1550"/>
                    <a:pt x="368" y="1553"/>
                    <a:pt x="374" y="1556"/>
                  </a:cubicBezTo>
                  <a:cubicBezTo>
                    <a:pt x="380" y="1559"/>
                    <a:pt x="387" y="1563"/>
                    <a:pt x="395" y="1563"/>
                  </a:cubicBezTo>
                  <a:cubicBezTo>
                    <a:pt x="398" y="1563"/>
                    <a:pt x="402" y="1562"/>
                    <a:pt x="405" y="1561"/>
                  </a:cubicBezTo>
                  <a:cubicBezTo>
                    <a:pt x="407" y="1560"/>
                    <a:pt x="408" y="1558"/>
                    <a:pt x="409" y="1554"/>
                  </a:cubicBezTo>
                  <a:cubicBezTo>
                    <a:pt x="411" y="1551"/>
                    <a:pt x="412" y="1547"/>
                    <a:pt x="414" y="1545"/>
                  </a:cubicBezTo>
                  <a:cubicBezTo>
                    <a:pt x="416" y="1543"/>
                    <a:pt x="420" y="1542"/>
                    <a:pt x="423" y="1540"/>
                  </a:cubicBezTo>
                  <a:cubicBezTo>
                    <a:pt x="430" y="1538"/>
                    <a:pt x="437" y="1535"/>
                    <a:pt x="438" y="1529"/>
                  </a:cubicBezTo>
                  <a:cubicBezTo>
                    <a:pt x="439" y="1522"/>
                    <a:pt x="436" y="1519"/>
                    <a:pt x="433" y="1516"/>
                  </a:cubicBezTo>
                  <a:cubicBezTo>
                    <a:pt x="432" y="1514"/>
                    <a:pt x="430" y="1513"/>
                    <a:pt x="430" y="1511"/>
                  </a:cubicBezTo>
                  <a:cubicBezTo>
                    <a:pt x="428" y="1505"/>
                    <a:pt x="431" y="1490"/>
                    <a:pt x="433" y="1480"/>
                  </a:cubicBezTo>
                  <a:cubicBezTo>
                    <a:pt x="433" y="1477"/>
                    <a:pt x="434" y="1475"/>
                    <a:pt x="434" y="1473"/>
                  </a:cubicBezTo>
                  <a:cubicBezTo>
                    <a:pt x="434" y="1466"/>
                    <a:pt x="437" y="1460"/>
                    <a:pt x="440" y="1454"/>
                  </a:cubicBezTo>
                  <a:cubicBezTo>
                    <a:pt x="441" y="1451"/>
                    <a:pt x="442" y="1449"/>
                    <a:pt x="443" y="1446"/>
                  </a:cubicBezTo>
                  <a:cubicBezTo>
                    <a:pt x="446" y="1427"/>
                    <a:pt x="442" y="1417"/>
                    <a:pt x="437" y="1411"/>
                  </a:cubicBezTo>
                  <a:cubicBezTo>
                    <a:pt x="437" y="1411"/>
                    <a:pt x="437" y="1411"/>
                    <a:pt x="436" y="1411"/>
                  </a:cubicBezTo>
                  <a:cubicBezTo>
                    <a:pt x="434" y="1410"/>
                    <a:pt x="434" y="1410"/>
                    <a:pt x="434" y="1410"/>
                  </a:cubicBezTo>
                  <a:cubicBezTo>
                    <a:pt x="429" y="1408"/>
                    <a:pt x="423" y="1406"/>
                    <a:pt x="422" y="1402"/>
                  </a:cubicBezTo>
                  <a:cubicBezTo>
                    <a:pt x="420" y="1397"/>
                    <a:pt x="435" y="1387"/>
                    <a:pt x="444" y="1381"/>
                  </a:cubicBezTo>
                  <a:cubicBezTo>
                    <a:pt x="448" y="1378"/>
                    <a:pt x="451" y="1376"/>
                    <a:pt x="452" y="1375"/>
                  </a:cubicBezTo>
                  <a:cubicBezTo>
                    <a:pt x="456" y="1373"/>
                    <a:pt x="457" y="1371"/>
                    <a:pt x="459" y="1369"/>
                  </a:cubicBezTo>
                  <a:cubicBezTo>
                    <a:pt x="460" y="1367"/>
                    <a:pt x="461" y="1366"/>
                    <a:pt x="463" y="1365"/>
                  </a:cubicBezTo>
                  <a:cubicBezTo>
                    <a:pt x="463" y="1365"/>
                    <a:pt x="463" y="1365"/>
                    <a:pt x="463" y="1365"/>
                  </a:cubicBezTo>
                  <a:cubicBezTo>
                    <a:pt x="463" y="1365"/>
                    <a:pt x="463" y="1365"/>
                    <a:pt x="463" y="1365"/>
                  </a:cubicBezTo>
                  <a:cubicBezTo>
                    <a:pt x="463" y="1365"/>
                    <a:pt x="463" y="1365"/>
                    <a:pt x="464" y="1365"/>
                  </a:cubicBezTo>
                  <a:cubicBezTo>
                    <a:pt x="466" y="1364"/>
                    <a:pt x="468" y="1363"/>
                    <a:pt x="470" y="1363"/>
                  </a:cubicBezTo>
                  <a:cubicBezTo>
                    <a:pt x="471" y="1363"/>
                    <a:pt x="472" y="1364"/>
                    <a:pt x="473" y="1364"/>
                  </a:cubicBezTo>
                  <a:cubicBezTo>
                    <a:pt x="474" y="1364"/>
                    <a:pt x="475" y="1364"/>
                    <a:pt x="476" y="1364"/>
                  </a:cubicBezTo>
                  <a:cubicBezTo>
                    <a:pt x="478" y="1364"/>
                    <a:pt x="480" y="1363"/>
                    <a:pt x="482" y="1363"/>
                  </a:cubicBezTo>
                  <a:cubicBezTo>
                    <a:pt x="482" y="1363"/>
                    <a:pt x="482" y="1363"/>
                    <a:pt x="482" y="1363"/>
                  </a:cubicBezTo>
                  <a:cubicBezTo>
                    <a:pt x="484" y="1362"/>
                    <a:pt x="486" y="1360"/>
                    <a:pt x="488" y="1358"/>
                  </a:cubicBezTo>
                  <a:cubicBezTo>
                    <a:pt x="491" y="1355"/>
                    <a:pt x="494" y="1352"/>
                    <a:pt x="497" y="1351"/>
                  </a:cubicBezTo>
                  <a:cubicBezTo>
                    <a:pt x="498" y="1351"/>
                    <a:pt x="499" y="1351"/>
                    <a:pt x="500" y="1351"/>
                  </a:cubicBezTo>
                  <a:cubicBezTo>
                    <a:pt x="503" y="1351"/>
                    <a:pt x="506" y="1352"/>
                    <a:pt x="510" y="1353"/>
                  </a:cubicBezTo>
                  <a:cubicBezTo>
                    <a:pt x="512" y="1354"/>
                    <a:pt x="515" y="1355"/>
                    <a:pt x="518" y="1355"/>
                  </a:cubicBezTo>
                  <a:cubicBezTo>
                    <a:pt x="519" y="1356"/>
                    <a:pt x="521" y="1356"/>
                    <a:pt x="522" y="1356"/>
                  </a:cubicBezTo>
                  <a:cubicBezTo>
                    <a:pt x="524" y="1356"/>
                    <a:pt x="526" y="1357"/>
                    <a:pt x="528" y="1357"/>
                  </a:cubicBezTo>
                  <a:cubicBezTo>
                    <a:pt x="532" y="1357"/>
                    <a:pt x="534" y="1355"/>
                    <a:pt x="535" y="1351"/>
                  </a:cubicBezTo>
                  <a:cubicBezTo>
                    <a:pt x="538" y="1352"/>
                    <a:pt x="541" y="1352"/>
                    <a:pt x="543" y="1353"/>
                  </a:cubicBezTo>
                  <a:cubicBezTo>
                    <a:pt x="547" y="1353"/>
                    <a:pt x="550" y="1354"/>
                    <a:pt x="554" y="1354"/>
                  </a:cubicBezTo>
                  <a:cubicBezTo>
                    <a:pt x="555" y="1354"/>
                    <a:pt x="556" y="1354"/>
                    <a:pt x="557" y="1354"/>
                  </a:cubicBezTo>
                  <a:cubicBezTo>
                    <a:pt x="563" y="1359"/>
                    <a:pt x="568" y="1363"/>
                    <a:pt x="577" y="1368"/>
                  </a:cubicBezTo>
                  <a:cubicBezTo>
                    <a:pt x="578" y="1369"/>
                    <a:pt x="579" y="1371"/>
                    <a:pt x="580" y="1373"/>
                  </a:cubicBezTo>
                  <a:cubicBezTo>
                    <a:pt x="580" y="1375"/>
                    <a:pt x="581" y="1377"/>
                    <a:pt x="583" y="1378"/>
                  </a:cubicBezTo>
                  <a:cubicBezTo>
                    <a:pt x="584" y="1379"/>
                    <a:pt x="585" y="1379"/>
                    <a:pt x="587" y="1379"/>
                  </a:cubicBezTo>
                  <a:cubicBezTo>
                    <a:pt x="588" y="1379"/>
                    <a:pt x="590" y="1379"/>
                    <a:pt x="591" y="1381"/>
                  </a:cubicBezTo>
                  <a:cubicBezTo>
                    <a:pt x="592" y="1383"/>
                    <a:pt x="593" y="1384"/>
                    <a:pt x="594" y="1386"/>
                  </a:cubicBezTo>
                  <a:cubicBezTo>
                    <a:pt x="595" y="1388"/>
                    <a:pt x="595" y="1389"/>
                    <a:pt x="597" y="1392"/>
                  </a:cubicBezTo>
                  <a:cubicBezTo>
                    <a:pt x="597" y="1392"/>
                    <a:pt x="598" y="1393"/>
                    <a:pt x="599" y="1394"/>
                  </a:cubicBezTo>
                  <a:cubicBezTo>
                    <a:pt x="602" y="1397"/>
                    <a:pt x="606" y="1400"/>
                    <a:pt x="606" y="1406"/>
                  </a:cubicBezTo>
                  <a:cubicBezTo>
                    <a:pt x="606" y="1406"/>
                    <a:pt x="606" y="1407"/>
                    <a:pt x="607" y="1407"/>
                  </a:cubicBezTo>
                  <a:cubicBezTo>
                    <a:pt x="610" y="1408"/>
                    <a:pt x="612" y="1408"/>
                    <a:pt x="613" y="1409"/>
                  </a:cubicBezTo>
                  <a:cubicBezTo>
                    <a:pt x="617" y="1410"/>
                    <a:pt x="617" y="1410"/>
                    <a:pt x="619" y="1414"/>
                  </a:cubicBezTo>
                  <a:cubicBezTo>
                    <a:pt x="619" y="1416"/>
                    <a:pt x="620" y="1418"/>
                    <a:pt x="622" y="1421"/>
                  </a:cubicBezTo>
                  <a:cubicBezTo>
                    <a:pt x="622" y="1421"/>
                    <a:pt x="622" y="1421"/>
                    <a:pt x="622" y="1422"/>
                  </a:cubicBezTo>
                  <a:cubicBezTo>
                    <a:pt x="624" y="1423"/>
                    <a:pt x="626" y="1424"/>
                    <a:pt x="628" y="1425"/>
                  </a:cubicBezTo>
                  <a:cubicBezTo>
                    <a:pt x="632" y="1428"/>
                    <a:pt x="632" y="1428"/>
                    <a:pt x="632" y="1434"/>
                  </a:cubicBezTo>
                  <a:cubicBezTo>
                    <a:pt x="632" y="1435"/>
                    <a:pt x="632" y="1437"/>
                    <a:pt x="632" y="1438"/>
                  </a:cubicBezTo>
                  <a:cubicBezTo>
                    <a:pt x="632" y="1438"/>
                    <a:pt x="632" y="1438"/>
                    <a:pt x="632" y="1439"/>
                  </a:cubicBezTo>
                  <a:cubicBezTo>
                    <a:pt x="635" y="1442"/>
                    <a:pt x="639" y="1445"/>
                    <a:pt x="643" y="1448"/>
                  </a:cubicBezTo>
                  <a:cubicBezTo>
                    <a:pt x="645" y="1449"/>
                    <a:pt x="647" y="1451"/>
                    <a:pt x="648" y="1452"/>
                  </a:cubicBezTo>
                  <a:cubicBezTo>
                    <a:pt x="656" y="1459"/>
                    <a:pt x="665" y="1462"/>
                    <a:pt x="674" y="1462"/>
                  </a:cubicBezTo>
                  <a:cubicBezTo>
                    <a:pt x="675" y="1462"/>
                    <a:pt x="677" y="1462"/>
                    <a:pt x="678" y="1462"/>
                  </a:cubicBezTo>
                  <a:cubicBezTo>
                    <a:pt x="680" y="1462"/>
                    <a:pt x="682" y="1460"/>
                    <a:pt x="684" y="1459"/>
                  </a:cubicBezTo>
                  <a:cubicBezTo>
                    <a:pt x="686" y="1458"/>
                    <a:pt x="687" y="1457"/>
                    <a:pt x="689" y="1456"/>
                  </a:cubicBezTo>
                  <a:cubicBezTo>
                    <a:pt x="690" y="1456"/>
                    <a:pt x="690" y="1456"/>
                    <a:pt x="690" y="1456"/>
                  </a:cubicBezTo>
                  <a:cubicBezTo>
                    <a:pt x="692" y="1456"/>
                    <a:pt x="693" y="1457"/>
                    <a:pt x="694" y="1457"/>
                  </a:cubicBezTo>
                  <a:cubicBezTo>
                    <a:pt x="695" y="1458"/>
                    <a:pt x="697" y="1458"/>
                    <a:pt x="699" y="1458"/>
                  </a:cubicBezTo>
                  <a:cubicBezTo>
                    <a:pt x="700" y="1458"/>
                    <a:pt x="701" y="1458"/>
                    <a:pt x="702" y="1458"/>
                  </a:cubicBezTo>
                  <a:cubicBezTo>
                    <a:pt x="705" y="1456"/>
                    <a:pt x="710" y="1454"/>
                    <a:pt x="713" y="1454"/>
                  </a:cubicBezTo>
                  <a:cubicBezTo>
                    <a:pt x="713" y="1454"/>
                    <a:pt x="714" y="1454"/>
                    <a:pt x="714" y="1454"/>
                  </a:cubicBezTo>
                  <a:cubicBezTo>
                    <a:pt x="717" y="1454"/>
                    <a:pt x="718" y="1456"/>
                    <a:pt x="719" y="1457"/>
                  </a:cubicBezTo>
                  <a:cubicBezTo>
                    <a:pt x="721" y="1459"/>
                    <a:pt x="723" y="1461"/>
                    <a:pt x="726" y="1461"/>
                  </a:cubicBezTo>
                  <a:cubicBezTo>
                    <a:pt x="727" y="1461"/>
                    <a:pt x="729" y="1461"/>
                    <a:pt x="730" y="1461"/>
                  </a:cubicBezTo>
                  <a:cubicBezTo>
                    <a:pt x="732" y="1461"/>
                    <a:pt x="734" y="1461"/>
                    <a:pt x="736" y="1461"/>
                  </a:cubicBezTo>
                  <a:cubicBezTo>
                    <a:pt x="738" y="1461"/>
                    <a:pt x="740" y="1461"/>
                    <a:pt x="742" y="1461"/>
                  </a:cubicBezTo>
                  <a:cubicBezTo>
                    <a:pt x="745" y="1461"/>
                    <a:pt x="747" y="1461"/>
                    <a:pt x="748" y="1462"/>
                  </a:cubicBezTo>
                  <a:cubicBezTo>
                    <a:pt x="748" y="1462"/>
                    <a:pt x="748" y="1462"/>
                    <a:pt x="748" y="1462"/>
                  </a:cubicBezTo>
                  <a:cubicBezTo>
                    <a:pt x="748" y="1462"/>
                    <a:pt x="748" y="1462"/>
                    <a:pt x="748" y="1462"/>
                  </a:cubicBezTo>
                  <a:cubicBezTo>
                    <a:pt x="749" y="1464"/>
                    <a:pt x="750" y="1465"/>
                    <a:pt x="751" y="1467"/>
                  </a:cubicBezTo>
                  <a:cubicBezTo>
                    <a:pt x="755" y="1473"/>
                    <a:pt x="757" y="1475"/>
                    <a:pt x="765" y="1482"/>
                  </a:cubicBezTo>
                  <a:cubicBezTo>
                    <a:pt x="766" y="1483"/>
                    <a:pt x="766" y="1484"/>
                    <a:pt x="766" y="1485"/>
                  </a:cubicBezTo>
                  <a:cubicBezTo>
                    <a:pt x="766" y="1488"/>
                    <a:pt x="767" y="1492"/>
                    <a:pt x="771" y="1495"/>
                  </a:cubicBezTo>
                  <a:cubicBezTo>
                    <a:pt x="771" y="1495"/>
                    <a:pt x="771" y="1495"/>
                    <a:pt x="771" y="1495"/>
                  </a:cubicBezTo>
                  <a:cubicBezTo>
                    <a:pt x="773" y="1496"/>
                    <a:pt x="774" y="1496"/>
                    <a:pt x="775" y="1496"/>
                  </a:cubicBezTo>
                  <a:cubicBezTo>
                    <a:pt x="776" y="1496"/>
                    <a:pt x="777" y="1496"/>
                    <a:pt x="778" y="1495"/>
                  </a:cubicBezTo>
                  <a:cubicBezTo>
                    <a:pt x="780" y="1496"/>
                    <a:pt x="780" y="1496"/>
                    <a:pt x="781" y="1497"/>
                  </a:cubicBezTo>
                  <a:cubicBezTo>
                    <a:pt x="783" y="1498"/>
                    <a:pt x="785" y="1500"/>
                    <a:pt x="790" y="1501"/>
                  </a:cubicBezTo>
                  <a:cubicBezTo>
                    <a:pt x="790" y="1501"/>
                    <a:pt x="790" y="1501"/>
                    <a:pt x="790" y="1501"/>
                  </a:cubicBezTo>
                  <a:cubicBezTo>
                    <a:pt x="790" y="1501"/>
                    <a:pt x="790" y="1501"/>
                    <a:pt x="790" y="1501"/>
                  </a:cubicBezTo>
                  <a:cubicBezTo>
                    <a:pt x="794" y="1500"/>
                    <a:pt x="795" y="1497"/>
                    <a:pt x="796" y="1495"/>
                  </a:cubicBezTo>
                  <a:cubicBezTo>
                    <a:pt x="796" y="1493"/>
                    <a:pt x="796" y="1493"/>
                    <a:pt x="797" y="1492"/>
                  </a:cubicBezTo>
                  <a:cubicBezTo>
                    <a:pt x="799" y="1490"/>
                    <a:pt x="803" y="1489"/>
                    <a:pt x="808" y="1486"/>
                  </a:cubicBezTo>
                  <a:cubicBezTo>
                    <a:pt x="811" y="1485"/>
                    <a:pt x="815" y="1483"/>
                    <a:pt x="818" y="1481"/>
                  </a:cubicBezTo>
                  <a:cubicBezTo>
                    <a:pt x="819" y="1481"/>
                    <a:pt x="819" y="1481"/>
                    <a:pt x="819" y="1480"/>
                  </a:cubicBezTo>
                  <a:cubicBezTo>
                    <a:pt x="819" y="1479"/>
                    <a:pt x="820" y="1477"/>
                    <a:pt x="820" y="1475"/>
                  </a:cubicBezTo>
                  <a:cubicBezTo>
                    <a:pt x="821" y="1470"/>
                    <a:pt x="822" y="1464"/>
                    <a:pt x="824" y="1462"/>
                  </a:cubicBezTo>
                  <a:cubicBezTo>
                    <a:pt x="826" y="1459"/>
                    <a:pt x="828" y="1458"/>
                    <a:pt x="830" y="1458"/>
                  </a:cubicBezTo>
                  <a:cubicBezTo>
                    <a:pt x="832" y="1457"/>
                    <a:pt x="834" y="1456"/>
                    <a:pt x="837" y="1454"/>
                  </a:cubicBezTo>
                  <a:cubicBezTo>
                    <a:pt x="837" y="1454"/>
                    <a:pt x="837" y="1454"/>
                    <a:pt x="837" y="1454"/>
                  </a:cubicBezTo>
                  <a:cubicBezTo>
                    <a:pt x="841" y="1443"/>
                    <a:pt x="847" y="1437"/>
                    <a:pt x="852" y="1431"/>
                  </a:cubicBezTo>
                  <a:cubicBezTo>
                    <a:pt x="856" y="1426"/>
                    <a:pt x="860" y="1422"/>
                    <a:pt x="863" y="1416"/>
                  </a:cubicBezTo>
                  <a:cubicBezTo>
                    <a:pt x="864" y="1416"/>
                    <a:pt x="864" y="1416"/>
                    <a:pt x="865" y="1416"/>
                  </a:cubicBezTo>
                  <a:cubicBezTo>
                    <a:pt x="865" y="1416"/>
                    <a:pt x="865" y="1416"/>
                    <a:pt x="865" y="1416"/>
                  </a:cubicBezTo>
                  <a:cubicBezTo>
                    <a:pt x="866" y="1416"/>
                    <a:pt x="866" y="1416"/>
                    <a:pt x="867" y="1416"/>
                  </a:cubicBezTo>
                  <a:cubicBezTo>
                    <a:pt x="864" y="1423"/>
                    <a:pt x="864" y="1431"/>
                    <a:pt x="866" y="1438"/>
                  </a:cubicBezTo>
                  <a:cubicBezTo>
                    <a:pt x="868" y="1444"/>
                    <a:pt x="872" y="1446"/>
                    <a:pt x="875" y="1448"/>
                  </a:cubicBezTo>
                  <a:cubicBezTo>
                    <a:pt x="877" y="1449"/>
                    <a:pt x="879" y="1450"/>
                    <a:pt x="879" y="1453"/>
                  </a:cubicBezTo>
                  <a:cubicBezTo>
                    <a:pt x="879" y="1455"/>
                    <a:pt x="877" y="1457"/>
                    <a:pt x="875" y="1460"/>
                  </a:cubicBezTo>
                  <a:cubicBezTo>
                    <a:pt x="872" y="1463"/>
                    <a:pt x="869" y="1466"/>
                    <a:pt x="868" y="1471"/>
                  </a:cubicBezTo>
                  <a:cubicBezTo>
                    <a:pt x="868" y="1477"/>
                    <a:pt x="872" y="1479"/>
                    <a:pt x="875" y="1480"/>
                  </a:cubicBezTo>
                  <a:cubicBezTo>
                    <a:pt x="877" y="1481"/>
                    <a:pt x="878" y="1482"/>
                    <a:pt x="879" y="1484"/>
                  </a:cubicBezTo>
                  <a:cubicBezTo>
                    <a:pt x="879" y="1486"/>
                    <a:pt x="879" y="1487"/>
                    <a:pt x="879" y="1489"/>
                  </a:cubicBezTo>
                  <a:cubicBezTo>
                    <a:pt x="879" y="1492"/>
                    <a:pt x="878" y="1495"/>
                    <a:pt x="880" y="1499"/>
                  </a:cubicBezTo>
                  <a:cubicBezTo>
                    <a:pt x="880" y="1499"/>
                    <a:pt x="880" y="1499"/>
                    <a:pt x="880" y="1499"/>
                  </a:cubicBezTo>
                  <a:cubicBezTo>
                    <a:pt x="880" y="1499"/>
                    <a:pt x="880" y="1500"/>
                    <a:pt x="880" y="1500"/>
                  </a:cubicBezTo>
                  <a:cubicBezTo>
                    <a:pt x="880" y="1500"/>
                    <a:pt x="880" y="1500"/>
                    <a:pt x="880" y="1500"/>
                  </a:cubicBezTo>
                  <a:cubicBezTo>
                    <a:pt x="880" y="1500"/>
                    <a:pt x="880" y="1500"/>
                    <a:pt x="880" y="1500"/>
                  </a:cubicBezTo>
                  <a:cubicBezTo>
                    <a:pt x="882" y="1502"/>
                    <a:pt x="883" y="1504"/>
                    <a:pt x="884" y="1506"/>
                  </a:cubicBezTo>
                  <a:cubicBezTo>
                    <a:pt x="888" y="1510"/>
                    <a:pt x="890" y="1514"/>
                    <a:pt x="889" y="1519"/>
                  </a:cubicBezTo>
                  <a:cubicBezTo>
                    <a:pt x="888" y="1520"/>
                    <a:pt x="888" y="1520"/>
                    <a:pt x="888" y="1520"/>
                  </a:cubicBezTo>
                  <a:cubicBezTo>
                    <a:pt x="886" y="1524"/>
                    <a:pt x="884" y="1528"/>
                    <a:pt x="883" y="1532"/>
                  </a:cubicBezTo>
                  <a:cubicBezTo>
                    <a:pt x="882" y="1539"/>
                    <a:pt x="885" y="1545"/>
                    <a:pt x="890" y="1553"/>
                  </a:cubicBezTo>
                  <a:cubicBezTo>
                    <a:pt x="887" y="1556"/>
                    <a:pt x="887" y="1560"/>
                    <a:pt x="886" y="1564"/>
                  </a:cubicBezTo>
                  <a:cubicBezTo>
                    <a:pt x="886" y="1567"/>
                    <a:pt x="886" y="1570"/>
                    <a:pt x="885" y="1573"/>
                  </a:cubicBezTo>
                  <a:cubicBezTo>
                    <a:pt x="885" y="1573"/>
                    <a:pt x="884" y="1573"/>
                    <a:pt x="884" y="1573"/>
                  </a:cubicBezTo>
                  <a:cubicBezTo>
                    <a:pt x="884" y="1573"/>
                    <a:pt x="883" y="1573"/>
                    <a:pt x="883" y="1573"/>
                  </a:cubicBezTo>
                  <a:cubicBezTo>
                    <a:pt x="883" y="1573"/>
                    <a:pt x="883" y="1573"/>
                    <a:pt x="883" y="1573"/>
                  </a:cubicBezTo>
                  <a:cubicBezTo>
                    <a:pt x="881" y="1573"/>
                    <a:pt x="880" y="1574"/>
                    <a:pt x="878" y="1574"/>
                  </a:cubicBezTo>
                  <a:cubicBezTo>
                    <a:pt x="875" y="1574"/>
                    <a:pt x="872" y="1575"/>
                    <a:pt x="869" y="1575"/>
                  </a:cubicBezTo>
                  <a:cubicBezTo>
                    <a:pt x="869" y="1575"/>
                    <a:pt x="869" y="1575"/>
                    <a:pt x="869" y="1576"/>
                  </a:cubicBezTo>
                  <a:cubicBezTo>
                    <a:pt x="869" y="1576"/>
                    <a:pt x="868" y="1575"/>
                    <a:pt x="868" y="1575"/>
                  </a:cubicBezTo>
                  <a:cubicBezTo>
                    <a:pt x="867" y="1575"/>
                    <a:pt x="865" y="1575"/>
                    <a:pt x="864" y="1575"/>
                  </a:cubicBezTo>
                  <a:cubicBezTo>
                    <a:pt x="862" y="1575"/>
                    <a:pt x="860" y="1574"/>
                    <a:pt x="859" y="1574"/>
                  </a:cubicBezTo>
                  <a:cubicBezTo>
                    <a:pt x="857" y="1574"/>
                    <a:pt x="855" y="1575"/>
                    <a:pt x="854" y="1575"/>
                  </a:cubicBezTo>
                  <a:cubicBezTo>
                    <a:pt x="854" y="1575"/>
                    <a:pt x="854" y="1576"/>
                    <a:pt x="854" y="1576"/>
                  </a:cubicBezTo>
                  <a:cubicBezTo>
                    <a:pt x="852" y="1579"/>
                    <a:pt x="852" y="1583"/>
                    <a:pt x="851" y="1587"/>
                  </a:cubicBezTo>
                  <a:cubicBezTo>
                    <a:pt x="851" y="1589"/>
                    <a:pt x="851" y="1591"/>
                    <a:pt x="850" y="1592"/>
                  </a:cubicBezTo>
                  <a:cubicBezTo>
                    <a:pt x="848" y="1597"/>
                    <a:pt x="845" y="1598"/>
                    <a:pt x="843" y="1600"/>
                  </a:cubicBezTo>
                  <a:cubicBezTo>
                    <a:pt x="841" y="1601"/>
                    <a:pt x="840" y="1602"/>
                    <a:pt x="839" y="1604"/>
                  </a:cubicBezTo>
                  <a:cubicBezTo>
                    <a:pt x="838" y="1607"/>
                    <a:pt x="841" y="1609"/>
                    <a:pt x="845" y="1612"/>
                  </a:cubicBezTo>
                  <a:cubicBezTo>
                    <a:pt x="847" y="1614"/>
                    <a:pt x="850" y="1616"/>
                    <a:pt x="851" y="1618"/>
                  </a:cubicBezTo>
                  <a:cubicBezTo>
                    <a:pt x="864" y="1637"/>
                    <a:pt x="877" y="1680"/>
                    <a:pt x="875" y="1684"/>
                  </a:cubicBezTo>
                  <a:cubicBezTo>
                    <a:pt x="874" y="1685"/>
                    <a:pt x="873" y="1686"/>
                    <a:pt x="870" y="1686"/>
                  </a:cubicBezTo>
                  <a:cubicBezTo>
                    <a:pt x="869" y="1686"/>
                    <a:pt x="868" y="1686"/>
                    <a:pt x="867" y="1686"/>
                  </a:cubicBezTo>
                  <a:cubicBezTo>
                    <a:pt x="865" y="1685"/>
                    <a:pt x="864" y="1685"/>
                    <a:pt x="863" y="1685"/>
                  </a:cubicBezTo>
                  <a:cubicBezTo>
                    <a:pt x="860" y="1685"/>
                    <a:pt x="858" y="1686"/>
                    <a:pt x="857" y="1687"/>
                  </a:cubicBezTo>
                  <a:cubicBezTo>
                    <a:pt x="856" y="1687"/>
                    <a:pt x="856" y="1688"/>
                    <a:pt x="856" y="1688"/>
                  </a:cubicBezTo>
                  <a:cubicBezTo>
                    <a:pt x="856" y="1691"/>
                    <a:pt x="861" y="1695"/>
                    <a:pt x="867" y="1699"/>
                  </a:cubicBezTo>
                  <a:cubicBezTo>
                    <a:pt x="868" y="1700"/>
                    <a:pt x="869" y="1701"/>
                    <a:pt x="870" y="1702"/>
                  </a:cubicBezTo>
                  <a:cubicBezTo>
                    <a:pt x="870" y="1702"/>
                    <a:pt x="870" y="1702"/>
                    <a:pt x="870" y="1702"/>
                  </a:cubicBezTo>
                  <a:cubicBezTo>
                    <a:pt x="870" y="1702"/>
                    <a:pt x="870" y="1702"/>
                    <a:pt x="871" y="1702"/>
                  </a:cubicBezTo>
                  <a:cubicBezTo>
                    <a:pt x="871" y="1702"/>
                    <a:pt x="871" y="1702"/>
                    <a:pt x="871" y="1701"/>
                  </a:cubicBezTo>
                  <a:cubicBezTo>
                    <a:pt x="873" y="1699"/>
                    <a:pt x="876" y="1698"/>
                    <a:pt x="880" y="1698"/>
                  </a:cubicBezTo>
                  <a:cubicBezTo>
                    <a:pt x="881" y="1698"/>
                    <a:pt x="881" y="1698"/>
                    <a:pt x="881" y="1698"/>
                  </a:cubicBezTo>
                  <a:cubicBezTo>
                    <a:pt x="884" y="1698"/>
                    <a:pt x="887" y="1698"/>
                    <a:pt x="888" y="1695"/>
                  </a:cubicBezTo>
                  <a:cubicBezTo>
                    <a:pt x="888" y="1692"/>
                    <a:pt x="888" y="1690"/>
                    <a:pt x="888" y="1687"/>
                  </a:cubicBezTo>
                  <a:cubicBezTo>
                    <a:pt x="887" y="1684"/>
                    <a:pt x="887" y="1681"/>
                    <a:pt x="887" y="1678"/>
                  </a:cubicBezTo>
                  <a:cubicBezTo>
                    <a:pt x="888" y="1677"/>
                    <a:pt x="888" y="1676"/>
                    <a:pt x="889" y="1674"/>
                  </a:cubicBezTo>
                  <a:cubicBezTo>
                    <a:pt x="891" y="1671"/>
                    <a:pt x="893" y="1667"/>
                    <a:pt x="892" y="1658"/>
                  </a:cubicBezTo>
                  <a:cubicBezTo>
                    <a:pt x="892" y="1658"/>
                    <a:pt x="892" y="1658"/>
                    <a:pt x="892" y="1658"/>
                  </a:cubicBezTo>
                  <a:cubicBezTo>
                    <a:pt x="893" y="1658"/>
                    <a:pt x="895" y="1658"/>
                    <a:pt x="896" y="1658"/>
                  </a:cubicBezTo>
                  <a:cubicBezTo>
                    <a:pt x="899" y="1658"/>
                    <a:pt x="903" y="1657"/>
                    <a:pt x="905" y="1653"/>
                  </a:cubicBezTo>
                  <a:cubicBezTo>
                    <a:pt x="905" y="1653"/>
                    <a:pt x="905" y="1653"/>
                    <a:pt x="906" y="1653"/>
                  </a:cubicBezTo>
                  <a:cubicBezTo>
                    <a:pt x="906" y="1653"/>
                    <a:pt x="907" y="1654"/>
                    <a:pt x="907" y="1654"/>
                  </a:cubicBezTo>
                  <a:cubicBezTo>
                    <a:pt x="906" y="1661"/>
                    <a:pt x="909" y="1665"/>
                    <a:pt x="913" y="1666"/>
                  </a:cubicBezTo>
                  <a:cubicBezTo>
                    <a:pt x="915" y="1666"/>
                    <a:pt x="917" y="1665"/>
                    <a:pt x="920" y="1664"/>
                  </a:cubicBezTo>
                  <a:cubicBezTo>
                    <a:pt x="922" y="1663"/>
                    <a:pt x="924" y="1662"/>
                    <a:pt x="926" y="1662"/>
                  </a:cubicBezTo>
                  <a:cubicBezTo>
                    <a:pt x="928" y="1661"/>
                    <a:pt x="930" y="1661"/>
                    <a:pt x="933" y="1661"/>
                  </a:cubicBezTo>
                  <a:cubicBezTo>
                    <a:pt x="935" y="1661"/>
                    <a:pt x="936" y="1661"/>
                    <a:pt x="938" y="1661"/>
                  </a:cubicBezTo>
                  <a:cubicBezTo>
                    <a:pt x="938" y="1661"/>
                    <a:pt x="938" y="1661"/>
                    <a:pt x="938" y="1661"/>
                  </a:cubicBezTo>
                  <a:cubicBezTo>
                    <a:pt x="938" y="1661"/>
                    <a:pt x="939" y="1661"/>
                    <a:pt x="939" y="1661"/>
                  </a:cubicBezTo>
                  <a:cubicBezTo>
                    <a:pt x="940" y="1660"/>
                    <a:pt x="940" y="1658"/>
                    <a:pt x="941" y="1656"/>
                  </a:cubicBezTo>
                  <a:cubicBezTo>
                    <a:pt x="941" y="1655"/>
                    <a:pt x="942" y="1653"/>
                    <a:pt x="943" y="1651"/>
                  </a:cubicBezTo>
                  <a:cubicBezTo>
                    <a:pt x="946" y="1649"/>
                    <a:pt x="949" y="1647"/>
                    <a:pt x="952" y="1645"/>
                  </a:cubicBezTo>
                  <a:cubicBezTo>
                    <a:pt x="957" y="1642"/>
                    <a:pt x="962" y="1640"/>
                    <a:pt x="965" y="1634"/>
                  </a:cubicBezTo>
                  <a:cubicBezTo>
                    <a:pt x="967" y="1631"/>
                    <a:pt x="968" y="1626"/>
                    <a:pt x="970" y="1621"/>
                  </a:cubicBezTo>
                  <a:cubicBezTo>
                    <a:pt x="972" y="1616"/>
                    <a:pt x="974" y="1611"/>
                    <a:pt x="976" y="1606"/>
                  </a:cubicBezTo>
                  <a:cubicBezTo>
                    <a:pt x="977" y="1603"/>
                    <a:pt x="978" y="1601"/>
                    <a:pt x="979" y="1599"/>
                  </a:cubicBezTo>
                  <a:cubicBezTo>
                    <a:pt x="981" y="1595"/>
                    <a:pt x="982" y="1591"/>
                    <a:pt x="983" y="1588"/>
                  </a:cubicBezTo>
                  <a:cubicBezTo>
                    <a:pt x="984" y="1580"/>
                    <a:pt x="982" y="1571"/>
                    <a:pt x="981" y="1563"/>
                  </a:cubicBezTo>
                  <a:cubicBezTo>
                    <a:pt x="980" y="1559"/>
                    <a:pt x="980" y="1559"/>
                    <a:pt x="980" y="1559"/>
                  </a:cubicBezTo>
                  <a:cubicBezTo>
                    <a:pt x="981" y="1557"/>
                    <a:pt x="983" y="1555"/>
                    <a:pt x="985" y="1553"/>
                  </a:cubicBezTo>
                  <a:cubicBezTo>
                    <a:pt x="987" y="1552"/>
                    <a:pt x="989" y="1550"/>
                    <a:pt x="989" y="1548"/>
                  </a:cubicBezTo>
                  <a:cubicBezTo>
                    <a:pt x="990" y="1546"/>
                    <a:pt x="989" y="1543"/>
                    <a:pt x="987" y="1540"/>
                  </a:cubicBezTo>
                  <a:cubicBezTo>
                    <a:pt x="986" y="1538"/>
                    <a:pt x="985" y="1535"/>
                    <a:pt x="985" y="1533"/>
                  </a:cubicBezTo>
                  <a:cubicBezTo>
                    <a:pt x="991" y="1522"/>
                    <a:pt x="993" y="1506"/>
                    <a:pt x="996" y="1485"/>
                  </a:cubicBezTo>
                  <a:cubicBezTo>
                    <a:pt x="997" y="1480"/>
                    <a:pt x="997" y="1480"/>
                    <a:pt x="997" y="1480"/>
                  </a:cubicBezTo>
                  <a:cubicBezTo>
                    <a:pt x="1000" y="1457"/>
                    <a:pt x="999" y="1435"/>
                    <a:pt x="993" y="1418"/>
                  </a:cubicBezTo>
                  <a:cubicBezTo>
                    <a:pt x="998" y="1403"/>
                    <a:pt x="998" y="1396"/>
                    <a:pt x="996" y="1389"/>
                  </a:cubicBezTo>
                  <a:cubicBezTo>
                    <a:pt x="996" y="1389"/>
                    <a:pt x="996" y="1389"/>
                    <a:pt x="996" y="1389"/>
                  </a:cubicBezTo>
                  <a:cubicBezTo>
                    <a:pt x="995" y="1385"/>
                    <a:pt x="994" y="1381"/>
                    <a:pt x="993" y="1377"/>
                  </a:cubicBezTo>
                  <a:cubicBezTo>
                    <a:pt x="992" y="1375"/>
                    <a:pt x="992" y="1375"/>
                    <a:pt x="992" y="1375"/>
                  </a:cubicBezTo>
                  <a:cubicBezTo>
                    <a:pt x="992" y="1373"/>
                    <a:pt x="993" y="1370"/>
                    <a:pt x="993" y="1368"/>
                  </a:cubicBezTo>
                  <a:cubicBezTo>
                    <a:pt x="995" y="1354"/>
                    <a:pt x="997" y="1338"/>
                    <a:pt x="994" y="1331"/>
                  </a:cubicBezTo>
                  <a:cubicBezTo>
                    <a:pt x="993" y="1330"/>
                    <a:pt x="993" y="1329"/>
                    <a:pt x="993" y="1328"/>
                  </a:cubicBezTo>
                  <a:cubicBezTo>
                    <a:pt x="992" y="1323"/>
                    <a:pt x="991" y="1314"/>
                    <a:pt x="981" y="1303"/>
                  </a:cubicBezTo>
                  <a:cubicBezTo>
                    <a:pt x="982" y="1297"/>
                    <a:pt x="978" y="1291"/>
                    <a:pt x="974" y="1288"/>
                  </a:cubicBezTo>
                  <a:cubicBezTo>
                    <a:pt x="969" y="1286"/>
                    <a:pt x="970" y="1283"/>
                    <a:pt x="970" y="1281"/>
                  </a:cubicBezTo>
                  <a:cubicBezTo>
                    <a:pt x="970" y="1279"/>
                    <a:pt x="970" y="1277"/>
                    <a:pt x="970" y="1275"/>
                  </a:cubicBezTo>
                  <a:cubicBezTo>
                    <a:pt x="969" y="1274"/>
                    <a:pt x="968" y="1273"/>
                    <a:pt x="966" y="1272"/>
                  </a:cubicBezTo>
                  <a:cubicBezTo>
                    <a:pt x="962" y="1270"/>
                    <a:pt x="957" y="1268"/>
                    <a:pt x="952" y="1257"/>
                  </a:cubicBezTo>
                  <a:cubicBezTo>
                    <a:pt x="950" y="1251"/>
                    <a:pt x="947" y="1247"/>
                    <a:pt x="946" y="1243"/>
                  </a:cubicBezTo>
                  <a:cubicBezTo>
                    <a:pt x="943" y="1237"/>
                    <a:pt x="941" y="1234"/>
                    <a:pt x="941" y="1230"/>
                  </a:cubicBezTo>
                  <a:cubicBezTo>
                    <a:pt x="941" y="1229"/>
                    <a:pt x="942" y="1229"/>
                    <a:pt x="943" y="1228"/>
                  </a:cubicBezTo>
                  <a:cubicBezTo>
                    <a:pt x="944" y="1227"/>
                    <a:pt x="944" y="1226"/>
                    <a:pt x="944" y="1225"/>
                  </a:cubicBezTo>
                  <a:cubicBezTo>
                    <a:pt x="944" y="1223"/>
                    <a:pt x="942" y="1222"/>
                    <a:pt x="941" y="1221"/>
                  </a:cubicBezTo>
                  <a:cubicBezTo>
                    <a:pt x="940" y="1220"/>
                    <a:pt x="939" y="1219"/>
                    <a:pt x="939" y="1219"/>
                  </a:cubicBezTo>
                  <a:cubicBezTo>
                    <a:pt x="938" y="1217"/>
                    <a:pt x="939" y="1216"/>
                    <a:pt x="940" y="1215"/>
                  </a:cubicBezTo>
                  <a:cubicBezTo>
                    <a:pt x="941" y="1214"/>
                    <a:pt x="942" y="1212"/>
                    <a:pt x="942" y="1210"/>
                  </a:cubicBezTo>
                  <a:cubicBezTo>
                    <a:pt x="942" y="1208"/>
                    <a:pt x="941" y="1206"/>
                    <a:pt x="941" y="1205"/>
                  </a:cubicBezTo>
                  <a:cubicBezTo>
                    <a:pt x="940" y="1202"/>
                    <a:pt x="940" y="1201"/>
                    <a:pt x="942" y="1196"/>
                  </a:cubicBezTo>
                  <a:cubicBezTo>
                    <a:pt x="942" y="1196"/>
                    <a:pt x="942" y="1196"/>
                    <a:pt x="942" y="1196"/>
                  </a:cubicBezTo>
                  <a:cubicBezTo>
                    <a:pt x="941" y="1194"/>
                    <a:pt x="940" y="1193"/>
                    <a:pt x="939" y="1192"/>
                  </a:cubicBezTo>
                  <a:cubicBezTo>
                    <a:pt x="937" y="1190"/>
                    <a:pt x="935" y="1188"/>
                    <a:pt x="934" y="1184"/>
                  </a:cubicBezTo>
                  <a:cubicBezTo>
                    <a:pt x="933" y="1183"/>
                    <a:pt x="933" y="1183"/>
                    <a:pt x="933" y="1183"/>
                  </a:cubicBezTo>
                  <a:cubicBezTo>
                    <a:pt x="931" y="1183"/>
                    <a:pt x="930" y="1183"/>
                    <a:pt x="929" y="1183"/>
                  </a:cubicBezTo>
                  <a:cubicBezTo>
                    <a:pt x="922" y="1182"/>
                    <a:pt x="922" y="1182"/>
                    <a:pt x="919" y="1172"/>
                  </a:cubicBezTo>
                  <a:cubicBezTo>
                    <a:pt x="917" y="1168"/>
                    <a:pt x="917" y="1168"/>
                    <a:pt x="917" y="1168"/>
                  </a:cubicBezTo>
                  <a:cubicBezTo>
                    <a:pt x="916" y="1166"/>
                    <a:pt x="915" y="1165"/>
                    <a:pt x="913" y="1165"/>
                  </a:cubicBezTo>
                  <a:cubicBezTo>
                    <a:pt x="912" y="1165"/>
                    <a:pt x="911" y="1166"/>
                    <a:pt x="910" y="1166"/>
                  </a:cubicBezTo>
                  <a:cubicBezTo>
                    <a:pt x="909" y="1166"/>
                    <a:pt x="908" y="1167"/>
                    <a:pt x="908" y="1167"/>
                  </a:cubicBezTo>
                  <a:cubicBezTo>
                    <a:pt x="908" y="1167"/>
                    <a:pt x="908" y="1167"/>
                    <a:pt x="908" y="1166"/>
                  </a:cubicBezTo>
                  <a:cubicBezTo>
                    <a:pt x="910" y="1163"/>
                    <a:pt x="911" y="1160"/>
                    <a:pt x="910" y="1156"/>
                  </a:cubicBezTo>
                  <a:cubicBezTo>
                    <a:pt x="909" y="1152"/>
                    <a:pt x="904" y="1149"/>
                    <a:pt x="899" y="1149"/>
                  </a:cubicBezTo>
                  <a:cubicBezTo>
                    <a:pt x="898" y="1149"/>
                    <a:pt x="897" y="1150"/>
                    <a:pt x="895" y="1150"/>
                  </a:cubicBezTo>
                  <a:cubicBezTo>
                    <a:pt x="893" y="1149"/>
                    <a:pt x="891" y="1148"/>
                    <a:pt x="889" y="1148"/>
                  </a:cubicBezTo>
                  <a:cubicBezTo>
                    <a:pt x="887" y="1148"/>
                    <a:pt x="885" y="1149"/>
                    <a:pt x="883" y="1149"/>
                  </a:cubicBezTo>
                  <a:cubicBezTo>
                    <a:pt x="881" y="1149"/>
                    <a:pt x="881" y="1149"/>
                    <a:pt x="881" y="1149"/>
                  </a:cubicBezTo>
                  <a:cubicBezTo>
                    <a:pt x="881" y="1149"/>
                    <a:pt x="880" y="1148"/>
                    <a:pt x="879" y="1147"/>
                  </a:cubicBezTo>
                  <a:cubicBezTo>
                    <a:pt x="878" y="1145"/>
                    <a:pt x="876" y="1142"/>
                    <a:pt x="870" y="1142"/>
                  </a:cubicBezTo>
                  <a:cubicBezTo>
                    <a:pt x="870" y="1142"/>
                    <a:pt x="870" y="1142"/>
                    <a:pt x="870" y="1142"/>
                  </a:cubicBezTo>
                  <a:cubicBezTo>
                    <a:pt x="867" y="1140"/>
                    <a:pt x="864" y="1138"/>
                    <a:pt x="862" y="1138"/>
                  </a:cubicBezTo>
                  <a:cubicBezTo>
                    <a:pt x="860" y="1138"/>
                    <a:pt x="859" y="1139"/>
                    <a:pt x="857" y="1140"/>
                  </a:cubicBezTo>
                  <a:cubicBezTo>
                    <a:pt x="857" y="1140"/>
                    <a:pt x="857" y="1140"/>
                    <a:pt x="857" y="1140"/>
                  </a:cubicBezTo>
                  <a:cubicBezTo>
                    <a:pt x="854" y="1139"/>
                    <a:pt x="852" y="1138"/>
                    <a:pt x="850" y="1138"/>
                  </a:cubicBezTo>
                  <a:cubicBezTo>
                    <a:pt x="846" y="1138"/>
                    <a:pt x="844" y="1141"/>
                    <a:pt x="841" y="1143"/>
                  </a:cubicBezTo>
                  <a:cubicBezTo>
                    <a:pt x="840" y="1145"/>
                    <a:pt x="838" y="1146"/>
                    <a:pt x="837" y="1148"/>
                  </a:cubicBezTo>
                  <a:cubicBezTo>
                    <a:pt x="836" y="1148"/>
                    <a:pt x="835" y="1148"/>
                    <a:pt x="834" y="1148"/>
                  </a:cubicBezTo>
                  <a:cubicBezTo>
                    <a:pt x="833" y="1148"/>
                    <a:pt x="833" y="1148"/>
                    <a:pt x="832" y="1148"/>
                  </a:cubicBezTo>
                  <a:cubicBezTo>
                    <a:pt x="831" y="1148"/>
                    <a:pt x="831" y="1148"/>
                    <a:pt x="830" y="1148"/>
                  </a:cubicBezTo>
                  <a:cubicBezTo>
                    <a:pt x="829" y="1148"/>
                    <a:pt x="826" y="1148"/>
                    <a:pt x="826" y="1151"/>
                  </a:cubicBezTo>
                  <a:cubicBezTo>
                    <a:pt x="825" y="1154"/>
                    <a:pt x="828" y="1156"/>
                    <a:pt x="831" y="1158"/>
                  </a:cubicBezTo>
                  <a:cubicBezTo>
                    <a:pt x="835" y="1161"/>
                    <a:pt x="839" y="1164"/>
                    <a:pt x="839" y="1170"/>
                  </a:cubicBezTo>
                  <a:cubicBezTo>
                    <a:pt x="839" y="1175"/>
                    <a:pt x="839" y="1177"/>
                    <a:pt x="837" y="1177"/>
                  </a:cubicBezTo>
                  <a:cubicBezTo>
                    <a:pt x="837" y="1178"/>
                    <a:pt x="836" y="1178"/>
                    <a:pt x="836" y="1178"/>
                  </a:cubicBezTo>
                  <a:cubicBezTo>
                    <a:pt x="835" y="1178"/>
                    <a:pt x="835" y="1174"/>
                    <a:pt x="835" y="1172"/>
                  </a:cubicBezTo>
                  <a:cubicBezTo>
                    <a:pt x="835" y="1169"/>
                    <a:pt x="835" y="1165"/>
                    <a:pt x="834" y="1163"/>
                  </a:cubicBezTo>
                  <a:cubicBezTo>
                    <a:pt x="834" y="1163"/>
                    <a:pt x="834" y="1162"/>
                    <a:pt x="833" y="1162"/>
                  </a:cubicBezTo>
                  <a:cubicBezTo>
                    <a:pt x="833" y="1162"/>
                    <a:pt x="832" y="1162"/>
                    <a:pt x="831" y="1162"/>
                  </a:cubicBezTo>
                  <a:cubicBezTo>
                    <a:pt x="831" y="1162"/>
                    <a:pt x="830" y="1162"/>
                    <a:pt x="830" y="1162"/>
                  </a:cubicBezTo>
                  <a:cubicBezTo>
                    <a:pt x="828" y="1164"/>
                    <a:pt x="828" y="1167"/>
                    <a:pt x="828" y="1172"/>
                  </a:cubicBezTo>
                  <a:cubicBezTo>
                    <a:pt x="828" y="1174"/>
                    <a:pt x="829" y="1175"/>
                    <a:pt x="829" y="1176"/>
                  </a:cubicBezTo>
                  <a:cubicBezTo>
                    <a:pt x="825" y="1180"/>
                    <a:pt x="825" y="1184"/>
                    <a:pt x="826" y="1188"/>
                  </a:cubicBezTo>
                  <a:cubicBezTo>
                    <a:pt x="822" y="1193"/>
                    <a:pt x="817" y="1195"/>
                    <a:pt x="814" y="1195"/>
                  </a:cubicBezTo>
                  <a:cubicBezTo>
                    <a:pt x="814" y="1195"/>
                    <a:pt x="813" y="1195"/>
                    <a:pt x="813" y="1195"/>
                  </a:cubicBezTo>
                  <a:cubicBezTo>
                    <a:pt x="813" y="1193"/>
                    <a:pt x="814" y="1191"/>
                    <a:pt x="816" y="1188"/>
                  </a:cubicBezTo>
                  <a:cubicBezTo>
                    <a:pt x="816" y="1188"/>
                    <a:pt x="816" y="1187"/>
                    <a:pt x="816" y="1187"/>
                  </a:cubicBezTo>
                  <a:cubicBezTo>
                    <a:pt x="814" y="1183"/>
                    <a:pt x="814" y="1182"/>
                    <a:pt x="816" y="1179"/>
                  </a:cubicBezTo>
                  <a:cubicBezTo>
                    <a:pt x="816" y="1179"/>
                    <a:pt x="816" y="1178"/>
                    <a:pt x="816" y="1177"/>
                  </a:cubicBezTo>
                  <a:cubicBezTo>
                    <a:pt x="816" y="1176"/>
                    <a:pt x="816" y="1176"/>
                    <a:pt x="816" y="1175"/>
                  </a:cubicBezTo>
                  <a:cubicBezTo>
                    <a:pt x="816" y="1175"/>
                    <a:pt x="815" y="1174"/>
                    <a:pt x="814" y="1174"/>
                  </a:cubicBezTo>
                  <a:cubicBezTo>
                    <a:pt x="813" y="1174"/>
                    <a:pt x="811" y="1175"/>
                    <a:pt x="809" y="1176"/>
                  </a:cubicBezTo>
                  <a:cubicBezTo>
                    <a:pt x="808" y="1177"/>
                    <a:pt x="806" y="1177"/>
                    <a:pt x="804" y="1178"/>
                  </a:cubicBezTo>
                  <a:cubicBezTo>
                    <a:pt x="804" y="1178"/>
                    <a:pt x="803" y="1178"/>
                    <a:pt x="803" y="1178"/>
                  </a:cubicBezTo>
                  <a:cubicBezTo>
                    <a:pt x="803" y="1178"/>
                    <a:pt x="803" y="1178"/>
                    <a:pt x="803" y="1178"/>
                  </a:cubicBezTo>
                  <a:cubicBezTo>
                    <a:pt x="802" y="1176"/>
                    <a:pt x="803" y="1175"/>
                    <a:pt x="804" y="1174"/>
                  </a:cubicBezTo>
                  <a:cubicBezTo>
                    <a:pt x="804" y="1173"/>
                    <a:pt x="805" y="1173"/>
                    <a:pt x="805" y="1172"/>
                  </a:cubicBezTo>
                  <a:cubicBezTo>
                    <a:pt x="806" y="1170"/>
                    <a:pt x="807" y="1168"/>
                    <a:pt x="808" y="1165"/>
                  </a:cubicBezTo>
                  <a:cubicBezTo>
                    <a:pt x="808" y="1165"/>
                    <a:pt x="808" y="1165"/>
                    <a:pt x="808" y="1165"/>
                  </a:cubicBezTo>
                  <a:cubicBezTo>
                    <a:pt x="807" y="1164"/>
                    <a:pt x="807" y="1164"/>
                    <a:pt x="806" y="1164"/>
                  </a:cubicBezTo>
                  <a:cubicBezTo>
                    <a:pt x="805" y="1164"/>
                    <a:pt x="805" y="1164"/>
                    <a:pt x="804" y="1164"/>
                  </a:cubicBezTo>
                  <a:cubicBezTo>
                    <a:pt x="803" y="1164"/>
                    <a:pt x="802" y="1164"/>
                    <a:pt x="802" y="1165"/>
                  </a:cubicBezTo>
                  <a:cubicBezTo>
                    <a:pt x="801" y="1165"/>
                    <a:pt x="801" y="1165"/>
                    <a:pt x="801" y="1165"/>
                  </a:cubicBezTo>
                  <a:cubicBezTo>
                    <a:pt x="799" y="1166"/>
                    <a:pt x="798" y="1167"/>
                    <a:pt x="797" y="1168"/>
                  </a:cubicBezTo>
                  <a:cubicBezTo>
                    <a:pt x="795" y="1170"/>
                    <a:pt x="793" y="1173"/>
                    <a:pt x="794" y="1175"/>
                  </a:cubicBezTo>
                  <a:cubicBezTo>
                    <a:pt x="795" y="1178"/>
                    <a:pt x="796" y="1179"/>
                    <a:pt x="797" y="1180"/>
                  </a:cubicBezTo>
                  <a:cubicBezTo>
                    <a:pt x="797" y="1181"/>
                    <a:pt x="798" y="1181"/>
                    <a:pt x="798" y="1181"/>
                  </a:cubicBezTo>
                  <a:cubicBezTo>
                    <a:pt x="799" y="1183"/>
                    <a:pt x="800" y="1184"/>
                    <a:pt x="800" y="1186"/>
                  </a:cubicBezTo>
                  <a:cubicBezTo>
                    <a:pt x="801" y="1187"/>
                    <a:pt x="801" y="1188"/>
                    <a:pt x="801" y="1189"/>
                  </a:cubicBezTo>
                  <a:cubicBezTo>
                    <a:pt x="801" y="1189"/>
                    <a:pt x="801" y="1190"/>
                    <a:pt x="801" y="1190"/>
                  </a:cubicBezTo>
                  <a:cubicBezTo>
                    <a:pt x="800" y="1191"/>
                    <a:pt x="799" y="1191"/>
                    <a:pt x="798" y="1191"/>
                  </a:cubicBezTo>
                  <a:cubicBezTo>
                    <a:pt x="797" y="1192"/>
                    <a:pt x="796" y="1192"/>
                    <a:pt x="795" y="1192"/>
                  </a:cubicBezTo>
                  <a:cubicBezTo>
                    <a:pt x="794" y="1192"/>
                    <a:pt x="793" y="1191"/>
                    <a:pt x="793" y="1191"/>
                  </a:cubicBezTo>
                  <a:cubicBezTo>
                    <a:pt x="793" y="1191"/>
                    <a:pt x="793" y="1191"/>
                    <a:pt x="793" y="1191"/>
                  </a:cubicBezTo>
                  <a:cubicBezTo>
                    <a:pt x="792" y="1190"/>
                    <a:pt x="792" y="1189"/>
                    <a:pt x="792" y="1187"/>
                  </a:cubicBezTo>
                  <a:cubicBezTo>
                    <a:pt x="793" y="1186"/>
                    <a:pt x="793" y="1184"/>
                    <a:pt x="792" y="1182"/>
                  </a:cubicBezTo>
                  <a:cubicBezTo>
                    <a:pt x="792" y="1182"/>
                    <a:pt x="792" y="1182"/>
                    <a:pt x="792" y="1182"/>
                  </a:cubicBezTo>
                  <a:cubicBezTo>
                    <a:pt x="791" y="1180"/>
                    <a:pt x="790" y="1180"/>
                    <a:pt x="788" y="1179"/>
                  </a:cubicBezTo>
                  <a:cubicBezTo>
                    <a:pt x="785" y="1177"/>
                    <a:pt x="782" y="1176"/>
                    <a:pt x="782" y="1168"/>
                  </a:cubicBezTo>
                  <a:cubicBezTo>
                    <a:pt x="782" y="1167"/>
                    <a:pt x="782" y="1167"/>
                    <a:pt x="782" y="1167"/>
                  </a:cubicBezTo>
                  <a:cubicBezTo>
                    <a:pt x="781" y="1166"/>
                    <a:pt x="780" y="1165"/>
                    <a:pt x="778" y="1165"/>
                  </a:cubicBezTo>
                  <a:cubicBezTo>
                    <a:pt x="776" y="1165"/>
                    <a:pt x="774" y="1167"/>
                    <a:pt x="773" y="1169"/>
                  </a:cubicBezTo>
                  <a:cubicBezTo>
                    <a:pt x="773" y="1169"/>
                    <a:pt x="772" y="1170"/>
                    <a:pt x="772" y="1170"/>
                  </a:cubicBezTo>
                  <a:cubicBezTo>
                    <a:pt x="767" y="1171"/>
                    <a:pt x="765" y="1173"/>
                    <a:pt x="762" y="1175"/>
                  </a:cubicBezTo>
                  <a:cubicBezTo>
                    <a:pt x="760" y="1176"/>
                    <a:pt x="759" y="1177"/>
                    <a:pt x="757" y="1177"/>
                  </a:cubicBezTo>
                  <a:cubicBezTo>
                    <a:pt x="755" y="1177"/>
                    <a:pt x="754" y="1177"/>
                    <a:pt x="752" y="1176"/>
                  </a:cubicBezTo>
                  <a:cubicBezTo>
                    <a:pt x="752" y="1176"/>
                    <a:pt x="751" y="1176"/>
                    <a:pt x="751" y="1176"/>
                  </a:cubicBezTo>
                  <a:cubicBezTo>
                    <a:pt x="751" y="1176"/>
                    <a:pt x="751" y="1176"/>
                    <a:pt x="751" y="1176"/>
                  </a:cubicBezTo>
                  <a:cubicBezTo>
                    <a:pt x="748" y="1176"/>
                    <a:pt x="747" y="1177"/>
                    <a:pt x="745" y="1178"/>
                  </a:cubicBezTo>
                  <a:cubicBezTo>
                    <a:pt x="744" y="1178"/>
                    <a:pt x="743" y="1179"/>
                    <a:pt x="742" y="1179"/>
                  </a:cubicBezTo>
                  <a:cubicBezTo>
                    <a:pt x="741" y="1179"/>
                    <a:pt x="741" y="1179"/>
                    <a:pt x="740" y="1179"/>
                  </a:cubicBezTo>
                  <a:cubicBezTo>
                    <a:pt x="737" y="1163"/>
                    <a:pt x="741" y="1160"/>
                    <a:pt x="747" y="1153"/>
                  </a:cubicBezTo>
                  <a:cubicBezTo>
                    <a:pt x="749" y="1152"/>
                    <a:pt x="750" y="1151"/>
                    <a:pt x="752" y="1149"/>
                  </a:cubicBezTo>
                  <a:cubicBezTo>
                    <a:pt x="753" y="1145"/>
                    <a:pt x="752" y="1141"/>
                    <a:pt x="751" y="1137"/>
                  </a:cubicBezTo>
                  <a:cubicBezTo>
                    <a:pt x="751" y="1135"/>
                    <a:pt x="750" y="1133"/>
                    <a:pt x="750" y="1132"/>
                  </a:cubicBezTo>
                  <a:cubicBezTo>
                    <a:pt x="750" y="1131"/>
                    <a:pt x="751" y="1130"/>
                    <a:pt x="752" y="1129"/>
                  </a:cubicBezTo>
                  <a:cubicBezTo>
                    <a:pt x="752" y="1128"/>
                    <a:pt x="754" y="1126"/>
                    <a:pt x="754" y="1124"/>
                  </a:cubicBezTo>
                  <a:cubicBezTo>
                    <a:pt x="755" y="1122"/>
                    <a:pt x="755" y="1120"/>
                    <a:pt x="756" y="1118"/>
                  </a:cubicBezTo>
                  <a:cubicBezTo>
                    <a:pt x="757" y="1114"/>
                    <a:pt x="758" y="1109"/>
                    <a:pt x="761" y="1106"/>
                  </a:cubicBezTo>
                  <a:cubicBezTo>
                    <a:pt x="763" y="1102"/>
                    <a:pt x="764" y="1095"/>
                    <a:pt x="764" y="1088"/>
                  </a:cubicBezTo>
                  <a:cubicBezTo>
                    <a:pt x="767" y="1086"/>
                    <a:pt x="768" y="1083"/>
                    <a:pt x="768" y="1081"/>
                  </a:cubicBezTo>
                  <a:cubicBezTo>
                    <a:pt x="767" y="1079"/>
                    <a:pt x="766" y="1078"/>
                    <a:pt x="763" y="1077"/>
                  </a:cubicBezTo>
                  <a:cubicBezTo>
                    <a:pt x="762" y="1076"/>
                    <a:pt x="761" y="1073"/>
                    <a:pt x="761" y="1070"/>
                  </a:cubicBezTo>
                  <a:cubicBezTo>
                    <a:pt x="762" y="1068"/>
                    <a:pt x="762" y="1064"/>
                    <a:pt x="765" y="1061"/>
                  </a:cubicBezTo>
                  <a:cubicBezTo>
                    <a:pt x="766" y="1061"/>
                    <a:pt x="766" y="1061"/>
                    <a:pt x="766" y="1061"/>
                  </a:cubicBezTo>
                  <a:cubicBezTo>
                    <a:pt x="766" y="1059"/>
                    <a:pt x="765" y="1058"/>
                    <a:pt x="764" y="1056"/>
                  </a:cubicBezTo>
                  <a:cubicBezTo>
                    <a:pt x="763" y="1054"/>
                    <a:pt x="762" y="1052"/>
                    <a:pt x="766" y="1047"/>
                  </a:cubicBezTo>
                  <a:cubicBezTo>
                    <a:pt x="766" y="1046"/>
                    <a:pt x="766" y="1044"/>
                    <a:pt x="765" y="1043"/>
                  </a:cubicBezTo>
                  <a:cubicBezTo>
                    <a:pt x="765" y="1040"/>
                    <a:pt x="764" y="1037"/>
                    <a:pt x="767" y="1034"/>
                  </a:cubicBezTo>
                  <a:cubicBezTo>
                    <a:pt x="767" y="1034"/>
                    <a:pt x="767" y="1034"/>
                    <a:pt x="767" y="1034"/>
                  </a:cubicBezTo>
                  <a:cubicBezTo>
                    <a:pt x="768" y="1032"/>
                    <a:pt x="768" y="1031"/>
                    <a:pt x="768" y="1030"/>
                  </a:cubicBezTo>
                  <a:cubicBezTo>
                    <a:pt x="768" y="1027"/>
                    <a:pt x="768" y="1026"/>
                    <a:pt x="773" y="1021"/>
                  </a:cubicBezTo>
                  <a:cubicBezTo>
                    <a:pt x="773" y="1021"/>
                    <a:pt x="773" y="1020"/>
                    <a:pt x="773" y="1020"/>
                  </a:cubicBezTo>
                  <a:cubicBezTo>
                    <a:pt x="773" y="1019"/>
                    <a:pt x="773" y="1019"/>
                    <a:pt x="773" y="1019"/>
                  </a:cubicBezTo>
                  <a:cubicBezTo>
                    <a:pt x="772" y="1017"/>
                    <a:pt x="772" y="1012"/>
                    <a:pt x="773" y="1008"/>
                  </a:cubicBezTo>
                  <a:cubicBezTo>
                    <a:pt x="774" y="1006"/>
                    <a:pt x="775" y="1005"/>
                    <a:pt x="776" y="1003"/>
                  </a:cubicBezTo>
                  <a:cubicBezTo>
                    <a:pt x="777" y="1000"/>
                    <a:pt x="776" y="994"/>
                    <a:pt x="775" y="988"/>
                  </a:cubicBezTo>
                  <a:cubicBezTo>
                    <a:pt x="774" y="985"/>
                    <a:pt x="774" y="982"/>
                    <a:pt x="773" y="980"/>
                  </a:cubicBezTo>
                  <a:cubicBezTo>
                    <a:pt x="773" y="978"/>
                    <a:pt x="773" y="978"/>
                    <a:pt x="773" y="978"/>
                  </a:cubicBezTo>
                  <a:cubicBezTo>
                    <a:pt x="773" y="977"/>
                    <a:pt x="773" y="976"/>
                    <a:pt x="773" y="975"/>
                  </a:cubicBezTo>
                  <a:cubicBezTo>
                    <a:pt x="774" y="974"/>
                    <a:pt x="775" y="972"/>
                    <a:pt x="777" y="971"/>
                  </a:cubicBezTo>
                  <a:cubicBezTo>
                    <a:pt x="778" y="969"/>
                    <a:pt x="781" y="966"/>
                    <a:pt x="782" y="963"/>
                  </a:cubicBezTo>
                  <a:cubicBezTo>
                    <a:pt x="782" y="958"/>
                    <a:pt x="781" y="954"/>
                    <a:pt x="780" y="949"/>
                  </a:cubicBezTo>
                  <a:cubicBezTo>
                    <a:pt x="778" y="945"/>
                    <a:pt x="777" y="941"/>
                    <a:pt x="778" y="937"/>
                  </a:cubicBezTo>
                  <a:cubicBezTo>
                    <a:pt x="778" y="929"/>
                    <a:pt x="781" y="924"/>
                    <a:pt x="785" y="916"/>
                  </a:cubicBezTo>
                  <a:cubicBezTo>
                    <a:pt x="786" y="914"/>
                    <a:pt x="786" y="914"/>
                    <a:pt x="786" y="914"/>
                  </a:cubicBezTo>
                  <a:cubicBezTo>
                    <a:pt x="787" y="914"/>
                    <a:pt x="787" y="914"/>
                    <a:pt x="787" y="914"/>
                  </a:cubicBezTo>
                  <a:cubicBezTo>
                    <a:pt x="788" y="913"/>
                    <a:pt x="790" y="912"/>
                    <a:pt x="792" y="910"/>
                  </a:cubicBezTo>
                  <a:cubicBezTo>
                    <a:pt x="794" y="908"/>
                    <a:pt x="796" y="905"/>
                    <a:pt x="796" y="902"/>
                  </a:cubicBezTo>
                  <a:cubicBezTo>
                    <a:pt x="797" y="901"/>
                    <a:pt x="797" y="900"/>
                    <a:pt x="799" y="899"/>
                  </a:cubicBezTo>
                  <a:cubicBezTo>
                    <a:pt x="800" y="898"/>
                    <a:pt x="801" y="897"/>
                    <a:pt x="802" y="896"/>
                  </a:cubicBezTo>
                  <a:cubicBezTo>
                    <a:pt x="803" y="894"/>
                    <a:pt x="803" y="894"/>
                    <a:pt x="803" y="894"/>
                  </a:cubicBezTo>
                  <a:cubicBezTo>
                    <a:pt x="804" y="894"/>
                    <a:pt x="805" y="894"/>
                    <a:pt x="805" y="894"/>
                  </a:cubicBezTo>
                  <a:cubicBezTo>
                    <a:pt x="815" y="887"/>
                    <a:pt x="821" y="880"/>
                    <a:pt x="825" y="876"/>
                  </a:cubicBezTo>
                  <a:cubicBezTo>
                    <a:pt x="827" y="873"/>
                    <a:pt x="829" y="871"/>
                    <a:pt x="830" y="871"/>
                  </a:cubicBezTo>
                  <a:cubicBezTo>
                    <a:pt x="831" y="871"/>
                    <a:pt x="833" y="874"/>
                    <a:pt x="834" y="876"/>
                  </a:cubicBezTo>
                  <a:cubicBezTo>
                    <a:pt x="836" y="879"/>
                    <a:pt x="837" y="882"/>
                    <a:pt x="841" y="882"/>
                  </a:cubicBezTo>
                  <a:cubicBezTo>
                    <a:pt x="842" y="882"/>
                    <a:pt x="843" y="882"/>
                    <a:pt x="844" y="881"/>
                  </a:cubicBezTo>
                  <a:cubicBezTo>
                    <a:pt x="845" y="881"/>
                    <a:pt x="846" y="880"/>
                    <a:pt x="846" y="878"/>
                  </a:cubicBezTo>
                  <a:cubicBezTo>
                    <a:pt x="847" y="876"/>
                    <a:pt x="845" y="874"/>
                    <a:pt x="844" y="871"/>
                  </a:cubicBezTo>
                  <a:cubicBezTo>
                    <a:pt x="843" y="869"/>
                    <a:pt x="842" y="867"/>
                    <a:pt x="842" y="866"/>
                  </a:cubicBezTo>
                  <a:cubicBezTo>
                    <a:pt x="842" y="865"/>
                    <a:pt x="845" y="861"/>
                    <a:pt x="851" y="858"/>
                  </a:cubicBezTo>
                  <a:cubicBezTo>
                    <a:pt x="851" y="858"/>
                    <a:pt x="851" y="858"/>
                    <a:pt x="851" y="858"/>
                  </a:cubicBezTo>
                  <a:cubicBezTo>
                    <a:pt x="851" y="858"/>
                    <a:pt x="851" y="858"/>
                    <a:pt x="851" y="858"/>
                  </a:cubicBezTo>
                  <a:cubicBezTo>
                    <a:pt x="852" y="857"/>
                    <a:pt x="853" y="857"/>
                    <a:pt x="855" y="856"/>
                  </a:cubicBezTo>
                  <a:cubicBezTo>
                    <a:pt x="855" y="856"/>
                    <a:pt x="856" y="856"/>
                    <a:pt x="857" y="855"/>
                  </a:cubicBezTo>
                  <a:cubicBezTo>
                    <a:pt x="857" y="856"/>
                    <a:pt x="858" y="856"/>
                    <a:pt x="858" y="856"/>
                  </a:cubicBezTo>
                  <a:cubicBezTo>
                    <a:pt x="859" y="857"/>
                    <a:pt x="860" y="858"/>
                    <a:pt x="860" y="858"/>
                  </a:cubicBezTo>
                  <a:cubicBezTo>
                    <a:pt x="861" y="858"/>
                    <a:pt x="861" y="857"/>
                    <a:pt x="862" y="857"/>
                  </a:cubicBezTo>
                  <a:cubicBezTo>
                    <a:pt x="863" y="856"/>
                    <a:pt x="863" y="854"/>
                    <a:pt x="863" y="851"/>
                  </a:cubicBezTo>
                  <a:cubicBezTo>
                    <a:pt x="863" y="850"/>
                    <a:pt x="864" y="850"/>
                    <a:pt x="866" y="849"/>
                  </a:cubicBezTo>
                  <a:cubicBezTo>
                    <a:pt x="867" y="848"/>
                    <a:pt x="868" y="848"/>
                    <a:pt x="869" y="847"/>
                  </a:cubicBezTo>
                  <a:cubicBezTo>
                    <a:pt x="870" y="846"/>
                    <a:pt x="871" y="845"/>
                    <a:pt x="871" y="844"/>
                  </a:cubicBezTo>
                  <a:cubicBezTo>
                    <a:pt x="872" y="843"/>
                    <a:pt x="872" y="841"/>
                    <a:pt x="873" y="841"/>
                  </a:cubicBezTo>
                  <a:cubicBezTo>
                    <a:pt x="873" y="841"/>
                    <a:pt x="874" y="841"/>
                    <a:pt x="874" y="841"/>
                  </a:cubicBezTo>
                  <a:cubicBezTo>
                    <a:pt x="875" y="841"/>
                    <a:pt x="875" y="841"/>
                    <a:pt x="876" y="842"/>
                  </a:cubicBezTo>
                  <a:cubicBezTo>
                    <a:pt x="877" y="842"/>
                    <a:pt x="878" y="843"/>
                    <a:pt x="879" y="843"/>
                  </a:cubicBezTo>
                  <a:cubicBezTo>
                    <a:pt x="879" y="843"/>
                    <a:pt x="879" y="843"/>
                    <a:pt x="879" y="843"/>
                  </a:cubicBezTo>
                  <a:cubicBezTo>
                    <a:pt x="879" y="843"/>
                    <a:pt x="879" y="843"/>
                    <a:pt x="879" y="843"/>
                  </a:cubicBezTo>
                  <a:cubicBezTo>
                    <a:pt x="883" y="843"/>
                    <a:pt x="887" y="840"/>
                    <a:pt x="890" y="835"/>
                  </a:cubicBezTo>
                  <a:cubicBezTo>
                    <a:pt x="890" y="835"/>
                    <a:pt x="890" y="834"/>
                    <a:pt x="889" y="834"/>
                  </a:cubicBezTo>
                  <a:cubicBezTo>
                    <a:pt x="888" y="833"/>
                    <a:pt x="885" y="832"/>
                    <a:pt x="883" y="832"/>
                  </a:cubicBezTo>
                  <a:cubicBezTo>
                    <a:pt x="882" y="832"/>
                    <a:pt x="880" y="832"/>
                    <a:pt x="879" y="831"/>
                  </a:cubicBezTo>
                  <a:cubicBezTo>
                    <a:pt x="883" y="828"/>
                    <a:pt x="885" y="826"/>
                    <a:pt x="884" y="824"/>
                  </a:cubicBezTo>
                  <a:cubicBezTo>
                    <a:pt x="884" y="823"/>
                    <a:pt x="882" y="822"/>
                    <a:pt x="879" y="822"/>
                  </a:cubicBezTo>
                  <a:cubicBezTo>
                    <a:pt x="879" y="820"/>
                    <a:pt x="880" y="819"/>
                    <a:pt x="882" y="817"/>
                  </a:cubicBezTo>
                  <a:cubicBezTo>
                    <a:pt x="882" y="816"/>
                    <a:pt x="883" y="814"/>
                    <a:pt x="884" y="813"/>
                  </a:cubicBezTo>
                  <a:cubicBezTo>
                    <a:pt x="884" y="810"/>
                    <a:pt x="885" y="809"/>
                    <a:pt x="888" y="809"/>
                  </a:cubicBezTo>
                  <a:cubicBezTo>
                    <a:pt x="889" y="809"/>
                    <a:pt x="890" y="809"/>
                    <a:pt x="892" y="809"/>
                  </a:cubicBezTo>
                  <a:cubicBezTo>
                    <a:pt x="892" y="809"/>
                    <a:pt x="892" y="809"/>
                    <a:pt x="892" y="809"/>
                  </a:cubicBezTo>
                  <a:cubicBezTo>
                    <a:pt x="892" y="809"/>
                    <a:pt x="892" y="809"/>
                    <a:pt x="892" y="809"/>
                  </a:cubicBezTo>
                  <a:cubicBezTo>
                    <a:pt x="894" y="807"/>
                    <a:pt x="895" y="806"/>
                    <a:pt x="896" y="805"/>
                  </a:cubicBezTo>
                  <a:cubicBezTo>
                    <a:pt x="898" y="804"/>
                    <a:pt x="899" y="803"/>
                    <a:pt x="902" y="801"/>
                  </a:cubicBezTo>
                  <a:cubicBezTo>
                    <a:pt x="902" y="801"/>
                    <a:pt x="903" y="802"/>
                    <a:pt x="903" y="802"/>
                  </a:cubicBezTo>
                  <a:cubicBezTo>
                    <a:pt x="905" y="803"/>
                    <a:pt x="907" y="804"/>
                    <a:pt x="909" y="804"/>
                  </a:cubicBezTo>
                  <a:cubicBezTo>
                    <a:pt x="910" y="804"/>
                    <a:pt x="911" y="804"/>
                    <a:pt x="912" y="803"/>
                  </a:cubicBezTo>
                  <a:cubicBezTo>
                    <a:pt x="912" y="803"/>
                    <a:pt x="912" y="803"/>
                    <a:pt x="912" y="802"/>
                  </a:cubicBezTo>
                  <a:cubicBezTo>
                    <a:pt x="912" y="801"/>
                    <a:pt x="912" y="800"/>
                    <a:pt x="912" y="799"/>
                  </a:cubicBezTo>
                  <a:cubicBezTo>
                    <a:pt x="911" y="798"/>
                    <a:pt x="910" y="797"/>
                    <a:pt x="913" y="793"/>
                  </a:cubicBezTo>
                  <a:cubicBezTo>
                    <a:pt x="915" y="792"/>
                    <a:pt x="916" y="791"/>
                    <a:pt x="918" y="791"/>
                  </a:cubicBezTo>
                  <a:cubicBezTo>
                    <a:pt x="920" y="791"/>
                    <a:pt x="922" y="793"/>
                    <a:pt x="923" y="794"/>
                  </a:cubicBezTo>
                  <a:cubicBezTo>
                    <a:pt x="925" y="795"/>
                    <a:pt x="926" y="796"/>
                    <a:pt x="927" y="796"/>
                  </a:cubicBezTo>
                  <a:cubicBezTo>
                    <a:pt x="928" y="796"/>
                    <a:pt x="928" y="796"/>
                    <a:pt x="928" y="796"/>
                  </a:cubicBezTo>
                  <a:cubicBezTo>
                    <a:pt x="931" y="796"/>
                    <a:pt x="933" y="793"/>
                    <a:pt x="934" y="790"/>
                  </a:cubicBezTo>
                  <a:cubicBezTo>
                    <a:pt x="935" y="788"/>
                    <a:pt x="935" y="787"/>
                    <a:pt x="937" y="786"/>
                  </a:cubicBezTo>
                  <a:cubicBezTo>
                    <a:pt x="937" y="786"/>
                    <a:pt x="938" y="786"/>
                    <a:pt x="938" y="786"/>
                  </a:cubicBezTo>
                  <a:cubicBezTo>
                    <a:pt x="940" y="786"/>
                    <a:pt x="942" y="786"/>
                    <a:pt x="942" y="788"/>
                  </a:cubicBezTo>
                  <a:cubicBezTo>
                    <a:pt x="937" y="796"/>
                    <a:pt x="932" y="800"/>
                    <a:pt x="926" y="803"/>
                  </a:cubicBezTo>
                  <a:cubicBezTo>
                    <a:pt x="926" y="803"/>
                    <a:pt x="926" y="803"/>
                    <a:pt x="926" y="803"/>
                  </a:cubicBezTo>
                  <a:cubicBezTo>
                    <a:pt x="926" y="803"/>
                    <a:pt x="926" y="804"/>
                    <a:pt x="926" y="804"/>
                  </a:cubicBezTo>
                  <a:cubicBezTo>
                    <a:pt x="928" y="808"/>
                    <a:pt x="932" y="810"/>
                    <a:pt x="937" y="810"/>
                  </a:cubicBezTo>
                  <a:cubicBezTo>
                    <a:pt x="941" y="810"/>
                    <a:pt x="946" y="808"/>
                    <a:pt x="949" y="806"/>
                  </a:cubicBezTo>
                  <a:cubicBezTo>
                    <a:pt x="949" y="806"/>
                    <a:pt x="949" y="806"/>
                    <a:pt x="949" y="806"/>
                  </a:cubicBezTo>
                  <a:cubicBezTo>
                    <a:pt x="950" y="804"/>
                    <a:pt x="950" y="802"/>
                    <a:pt x="950" y="799"/>
                  </a:cubicBezTo>
                  <a:cubicBezTo>
                    <a:pt x="950" y="795"/>
                    <a:pt x="950" y="790"/>
                    <a:pt x="952" y="788"/>
                  </a:cubicBezTo>
                  <a:cubicBezTo>
                    <a:pt x="952" y="788"/>
                    <a:pt x="953" y="789"/>
                    <a:pt x="954" y="789"/>
                  </a:cubicBezTo>
                  <a:cubicBezTo>
                    <a:pt x="955" y="791"/>
                    <a:pt x="956" y="792"/>
                    <a:pt x="958" y="792"/>
                  </a:cubicBezTo>
                  <a:cubicBezTo>
                    <a:pt x="958" y="792"/>
                    <a:pt x="959" y="792"/>
                    <a:pt x="960" y="792"/>
                  </a:cubicBezTo>
                  <a:cubicBezTo>
                    <a:pt x="962" y="789"/>
                    <a:pt x="962" y="785"/>
                    <a:pt x="962" y="781"/>
                  </a:cubicBezTo>
                  <a:cubicBezTo>
                    <a:pt x="961" y="776"/>
                    <a:pt x="961" y="772"/>
                    <a:pt x="964" y="769"/>
                  </a:cubicBezTo>
                  <a:cubicBezTo>
                    <a:pt x="967" y="767"/>
                    <a:pt x="968" y="767"/>
                    <a:pt x="970" y="767"/>
                  </a:cubicBezTo>
                  <a:cubicBezTo>
                    <a:pt x="973" y="766"/>
                    <a:pt x="975" y="766"/>
                    <a:pt x="978" y="764"/>
                  </a:cubicBezTo>
                  <a:cubicBezTo>
                    <a:pt x="978" y="764"/>
                    <a:pt x="978" y="764"/>
                    <a:pt x="978" y="763"/>
                  </a:cubicBezTo>
                  <a:cubicBezTo>
                    <a:pt x="977" y="760"/>
                    <a:pt x="977" y="756"/>
                    <a:pt x="977" y="756"/>
                  </a:cubicBezTo>
                  <a:cubicBezTo>
                    <a:pt x="978" y="754"/>
                    <a:pt x="980" y="754"/>
                    <a:pt x="982" y="754"/>
                  </a:cubicBezTo>
                  <a:cubicBezTo>
                    <a:pt x="984" y="753"/>
                    <a:pt x="987" y="753"/>
                    <a:pt x="989" y="749"/>
                  </a:cubicBezTo>
                  <a:cubicBezTo>
                    <a:pt x="989" y="749"/>
                    <a:pt x="989" y="748"/>
                    <a:pt x="989" y="748"/>
                  </a:cubicBezTo>
                  <a:cubicBezTo>
                    <a:pt x="989" y="744"/>
                    <a:pt x="985" y="743"/>
                    <a:pt x="980" y="742"/>
                  </a:cubicBezTo>
                  <a:cubicBezTo>
                    <a:pt x="980" y="742"/>
                    <a:pt x="979" y="741"/>
                    <a:pt x="978" y="741"/>
                  </a:cubicBezTo>
                  <a:cubicBezTo>
                    <a:pt x="977" y="741"/>
                    <a:pt x="976" y="741"/>
                    <a:pt x="975" y="741"/>
                  </a:cubicBezTo>
                  <a:cubicBezTo>
                    <a:pt x="971" y="741"/>
                    <a:pt x="969" y="744"/>
                    <a:pt x="968" y="746"/>
                  </a:cubicBezTo>
                  <a:cubicBezTo>
                    <a:pt x="966" y="749"/>
                    <a:pt x="963" y="752"/>
                    <a:pt x="960" y="752"/>
                  </a:cubicBezTo>
                  <a:cubicBezTo>
                    <a:pt x="960" y="752"/>
                    <a:pt x="960" y="752"/>
                    <a:pt x="960" y="752"/>
                  </a:cubicBezTo>
                  <a:cubicBezTo>
                    <a:pt x="960" y="752"/>
                    <a:pt x="960" y="752"/>
                    <a:pt x="960" y="752"/>
                  </a:cubicBezTo>
                  <a:cubicBezTo>
                    <a:pt x="958" y="751"/>
                    <a:pt x="957" y="747"/>
                    <a:pt x="956" y="743"/>
                  </a:cubicBezTo>
                  <a:cubicBezTo>
                    <a:pt x="955" y="739"/>
                    <a:pt x="954" y="733"/>
                    <a:pt x="951" y="729"/>
                  </a:cubicBezTo>
                  <a:cubicBezTo>
                    <a:pt x="946" y="719"/>
                    <a:pt x="947" y="711"/>
                    <a:pt x="948" y="702"/>
                  </a:cubicBezTo>
                  <a:cubicBezTo>
                    <a:pt x="948" y="698"/>
                    <a:pt x="948" y="694"/>
                    <a:pt x="948" y="689"/>
                  </a:cubicBezTo>
                  <a:cubicBezTo>
                    <a:pt x="948" y="686"/>
                    <a:pt x="946" y="684"/>
                    <a:pt x="945" y="682"/>
                  </a:cubicBezTo>
                  <a:cubicBezTo>
                    <a:pt x="943" y="680"/>
                    <a:pt x="942" y="678"/>
                    <a:pt x="941" y="676"/>
                  </a:cubicBezTo>
                  <a:cubicBezTo>
                    <a:pt x="941" y="674"/>
                    <a:pt x="941" y="672"/>
                    <a:pt x="942" y="670"/>
                  </a:cubicBezTo>
                  <a:cubicBezTo>
                    <a:pt x="942" y="667"/>
                    <a:pt x="942" y="665"/>
                    <a:pt x="941" y="662"/>
                  </a:cubicBezTo>
                  <a:cubicBezTo>
                    <a:pt x="940" y="659"/>
                    <a:pt x="939" y="657"/>
                    <a:pt x="937" y="655"/>
                  </a:cubicBezTo>
                  <a:cubicBezTo>
                    <a:pt x="935" y="653"/>
                    <a:pt x="933" y="651"/>
                    <a:pt x="932" y="649"/>
                  </a:cubicBezTo>
                  <a:cubicBezTo>
                    <a:pt x="932" y="646"/>
                    <a:pt x="934" y="644"/>
                    <a:pt x="936" y="641"/>
                  </a:cubicBezTo>
                  <a:cubicBezTo>
                    <a:pt x="937" y="641"/>
                    <a:pt x="937" y="640"/>
                    <a:pt x="938" y="639"/>
                  </a:cubicBezTo>
                  <a:cubicBezTo>
                    <a:pt x="938" y="639"/>
                    <a:pt x="938" y="639"/>
                    <a:pt x="938" y="639"/>
                  </a:cubicBezTo>
                  <a:cubicBezTo>
                    <a:pt x="937" y="627"/>
                    <a:pt x="940" y="626"/>
                    <a:pt x="947" y="622"/>
                  </a:cubicBezTo>
                  <a:cubicBezTo>
                    <a:pt x="948" y="621"/>
                    <a:pt x="949" y="620"/>
                    <a:pt x="950" y="619"/>
                  </a:cubicBezTo>
                  <a:cubicBezTo>
                    <a:pt x="950" y="619"/>
                    <a:pt x="951" y="619"/>
                    <a:pt x="951" y="618"/>
                  </a:cubicBezTo>
                  <a:cubicBezTo>
                    <a:pt x="951" y="617"/>
                    <a:pt x="951" y="615"/>
                    <a:pt x="951" y="613"/>
                  </a:cubicBezTo>
                  <a:cubicBezTo>
                    <a:pt x="951" y="609"/>
                    <a:pt x="951" y="605"/>
                    <a:pt x="954" y="603"/>
                  </a:cubicBezTo>
                  <a:cubicBezTo>
                    <a:pt x="955" y="602"/>
                    <a:pt x="955" y="602"/>
                    <a:pt x="956" y="602"/>
                  </a:cubicBezTo>
                  <a:cubicBezTo>
                    <a:pt x="958" y="602"/>
                    <a:pt x="960" y="603"/>
                    <a:pt x="962" y="603"/>
                  </a:cubicBezTo>
                  <a:cubicBezTo>
                    <a:pt x="963" y="603"/>
                    <a:pt x="965" y="604"/>
                    <a:pt x="966" y="604"/>
                  </a:cubicBezTo>
                  <a:cubicBezTo>
                    <a:pt x="967" y="604"/>
                    <a:pt x="967" y="604"/>
                    <a:pt x="968" y="603"/>
                  </a:cubicBezTo>
                  <a:cubicBezTo>
                    <a:pt x="969" y="602"/>
                    <a:pt x="969" y="599"/>
                    <a:pt x="969" y="595"/>
                  </a:cubicBezTo>
                  <a:cubicBezTo>
                    <a:pt x="969" y="592"/>
                    <a:pt x="968" y="587"/>
                    <a:pt x="969" y="586"/>
                  </a:cubicBezTo>
                  <a:cubicBezTo>
                    <a:pt x="970" y="586"/>
                    <a:pt x="970" y="586"/>
                    <a:pt x="970" y="586"/>
                  </a:cubicBezTo>
                  <a:cubicBezTo>
                    <a:pt x="970" y="586"/>
                    <a:pt x="971" y="587"/>
                    <a:pt x="972" y="588"/>
                  </a:cubicBezTo>
                  <a:cubicBezTo>
                    <a:pt x="973" y="591"/>
                    <a:pt x="975" y="595"/>
                    <a:pt x="982" y="597"/>
                  </a:cubicBezTo>
                  <a:cubicBezTo>
                    <a:pt x="982" y="598"/>
                    <a:pt x="982" y="599"/>
                    <a:pt x="983" y="601"/>
                  </a:cubicBezTo>
                  <a:cubicBezTo>
                    <a:pt x="983" y="605"/>
                    <a:pt x="983" y="608"/>
                    <a:pt x="984" y="609"/>
                  </a:cubicBezTo>
                  <a:cubicBezTo>
                    <a:pt x="985" y="609"/>
                    <a:pt x="985" y="609"/>
                    <a:pt x="985" y="609"/>
                  </a:cubicBezTo>
                  <a:cubicBezTo>
                    <a:pt x="990" y="611"/>
                    <a:pt x="990" y="611"/>
                    <a:pt x="992" y="615"/>
                  </a:cubicBezTo>
                  <a:cubicBezTo>
                    <a:pt x="992" y="616"/>
                    <a:pt x="992" y="617"/>
                    <a:pt x="993" y="618"/>
                  </a:cubicBezTo>
                  <a:cubicBezTo>
                    <a:pt x="993" y="618"/>
                    <a:pt x="993" y="618"/>
                    <a:pt x="993" y="618"/>
                  </a:cubicBezTo>
                  <a:cubicBezTo>
                    <a:pt x="994" y="619"/>
                    <a:pt x="994" y="619"/>
                    <a:pt x="995" y="619"/>
                  </a:cubicBezTo>
                  <a:cubicBezTo>
                    <a:pt x="997" y="619"/>
                    <a:pt x="997" y="616"/>
                    <a:pt x="998" y="614"/>
                  </a:cubicBezTo>
                  <a:cubicBezTo>
                    <a:pt x="999" y="611"/>
                    <a:pt x="999" y="610"/>
                    <a:pt x="1000" y="610"/>
                  </a:cubicBezTo>
                  <a:cubicBezTo>
                    <a:pt x="1000" y="610"/>
                    <a:pt x="1001" y="610"/>
                    <a:pt x="1001" y="610"/>
                  </a:cubicBezTo>
                  <a:cubicBezTo>
                    <a:pt x="1003" y="611"/>
                    <a:pt x="1003" y="613"/>
                    <a:pt x="1004" y="615"/>
                  </a:cubicBezTo>
                  <a:cubicBezTo>
                    <a:pt x="1004" y="617"/>
                    <a:pt x="1005" y="620"/>
                    <a:pt x="1006" y="621"/>
                  </a:cubicBezTo>
                  <a:cubicBezTo>
                    <a:pt x="1007" y="622"/>
                    <a:pt x="1007" y="622"/>
                    <a:pt x="1008" y="622"/>
                  </a:cubicBezTo>
                  <a:cubicBezTo>
                    <a:pt x="1009" y="622"/>
                    <a:pt x="1010" y="622"/>
                    <a:pt x="1011" y="622"/>
                  </a:cubicBezTo>
                  <a:cubicBezTo>
                    <a:pt x="1011" y="621"/>
                    <a:pt x="1011" y="621"/>
                    <a:pt x="1012" y="621"/>
                  </a:cubicBezTo>
                  <a:cubicBezTo>
                    <a:pt x="1012" y="621"/>
                    <a:pt x="1013" y="621"/>
                    <a:pt x="1013" y="620"/>
                  </a:cubicBezTo>
                  <a:cubicBezTo>
                    <a:pt x="1012" y="613"/>
                    <a:pt x="1013" y="611"/>
                    <a:pt x="1014" y="610"/>
                  </a:cubicBezTo>
                  <a:cubicBezTo>
                    <a:pt x="1014" y="609"/>
                    <a:pt x="1015" y="608"/>
                    <a:pt x="1015" y="606"/>
                  </a:cubicBezTo>
                  <a:cubicBezTo>
                    <a:pt x="1016" y="603"/>
                    <a:pt x="1015" y="602"/>
                    <a:pt x="1013" y="601"/>
                  </a:cubicBezTo>
                  <a:cubicBezTo>
                    <a:pt x="1011" y="599"/>
                    <a:pt x="1009" y="597"/>
                    <a:pt x="1008" y="591"/>
                  </a:cubicBezTo>
                  <a:cubicBezTo>
                    <a:pt x="1005" y="581"/>
                    <a:pt x="1005" y="570"/>
                    <a:pt x="1006" y="559"/>
                  </a:cubicBezTo>
                  <a:cubicBezTo>
                    <a:pt x="1006" y="558"/>
                    <a:pt x="1006" y="558"/>
                    <a:pt x="1006" y="558"/>
                  </a:cubicBezTo>
                  <a:cubicBezTo>
                    <a:pt x="1006" y="557"/>
                    <a:pt x="1006" y="557"/>
                    <a:pt x="1006" y="556"/>
                  </a:cubicBezTo>
                  <a:cubicBezTo>
                    <a:pt x="1006" y="551"/>
                    <a:pt x="1007" y="550"/>
                    <a:pt x="1009" y="549"/>
                  </a:cubicBezTo>
                  <a:cubicBezTo>
                    <a:pt x="1009" y="549"/>
                    <a:pt x="1010" y="549"/>
                    <a:pt x="1010" y="549"/>
                  </a:cubicBezTo>
                  <a:cubicBezTo>
                    <a:pt x="1011" y="549"/>
                    <a:pt x="1013" y="550"/>
                    <a:pt x="1014" y="552"/>
                  </a:cubicBezTo>
                  <a:cubicBezTo>
                    <a:pt x="1014" y="552"/>
                    <a:pt x="1015" y="552"/>
                    <a:pt x="1015" y="552"/>
                  </a:cubicBezTo>
                  <a:cubicBezTo>
                    <a:pt x="1015" y="552"/>
                    <a:pt x="1015" y="552"/>
                    <a:pt x="1015" y="552"/>
                  </a:cubicBezTo>
                  <a:cubicBezTo>
                    <a:pt x="1015" y="552"/>
                    <a:pt x="1015" y="552"/>
                    <a:pt x="1016" y="552"/>
                  </a:cubicBezTo>
                  <a:cubicBezTo>
                    <a:pt x="1016" y="551"/>
                    <a:pt x="1019" y="549"/>
                    <a:pt x="1018" y="547"/>
                  </a:cubicBezTo>
                  <a:cubicBezTo>
                    <a:pt x="1017" y="545"/>
                    <a:pt x="1013" y="544"/>
                    <a:pt x="1005" y="544"/>
                  </a:cubicBezTo>
                  <a:cubicBezTo>
                    <a:pt x="1005" y="544"/>
                    <a:pt x="1005" y="544"/>
                    <a:pt x="1005" y="544"/>
                  </a:cubicBezTo>
                  <a:cubicBezTo>
                    <a:pt x="997" y="537"/>
                    <a:pt x="997" y="534"/>
                    <a:pt x="996" y="531"/>
                  </a:cubicBezTo>
                  <a:cubicBezTo>
                    <a:pt x="996" y="530"/>
                    <a:pt x="995" y="529"/>
                    <a:pt x="994" y="527"/>
                  </a:cubicBezTo>
                  <a:cubicBezTo>
                    <a:pt x="992" y="525"/>
                    <a:pt x="990" y="525"/>
                    <a:pt x="989" y="524"/>
                  </a:cubicBezTo>
                  <a:cubicBezTo>
                    <a:pt x="987" y="523"/>
                    <a:pt x="985" y="523"/>
                    <a:pt x="983" y="518"/>
                  </a:cubicBezTo>
                  <a:cubicBezTo>
                    <a:pt x="983" y="517"/>
                    <a:pt x="984" y="516"/>
                    <a:pt x="986" y="514"/>
                  </a:cubicBezTo>
                  <a:cubicBezTo>
                    <a:pt x="988" y="511"/>
                    <a:pt x="992" y="505"/>
                    <a:pt x="995" y="495"/>
                  </a:cubicBezTo>
                  <a:cubicBezTo>
                    <a:pt x="996" y="495"/>
                    <a:pt x="996" y="495"/>
                    <a:pt x="996" y="495"/>
                  </a:cubicBezTo>
                  <a:cubicBezTo>
                    <a:pt x="996" y="495"/>
                    <a:pt x="997" y="495"/>
                    <a:pt x="998" y="495"/>
                  </a:cubicBezTo>
                  <a:cubicBezTo>
                    <a:pt x="998" y="496"/>
                    <a:pt x="999" y="496"/>
                    <a:pt x="1001" y="496"/>
                  </a:cubicBezTo>
                  <a:cubicBezTo>
                    <a:pt x="1001" y="496"/>
                    <a:pt x="1001" y="496"/>
                    <a:pt x="1001" y="496"/>
                  </a:cubicBezTo>
                  <a:cubicBezTo>
                    <a:pt x="1002" y="496"/>
                    <a:pt x="1004" y="495"/>
                    <a:pt x="1005" y="495"/>
                  </a:cubicBezTo>
                  <a:cubicBezTo>
                    <a:pt x="1006" y="494"/>
                    <a:pt x="1007" y="494"/>
                    <a:pt x="1007" y="494"/>
                  </a:cubicBezTo>
                  <a:cubicBezTo>
                    <a:pt x="1006" y="497"/>
                    <a:pt x="1004" y="500"/>
                    <a:pt x="1003" y="500"/>
                  </a:cubicBezTo>
                  <a:cubicBezTo>
                    <a:pt x="1003" y="501"/>
                    <a:pt x="1002" y="501"/>
                    <a:pt x="1002" y="501"/>
                  </a:cubicBezTo>
                  <a:cubicBezTo>
                    <a:pt x="1002" y="507"/>
                    <a:pt x="1002" y="517"/>
                    <a:pt x="1007" y="522"/>
                  </a:cubicBezTo>
                  <a:cubicBezTo>
                    <a:pt x="1010" y="528"/>
                    <a:pt x="1013" y="529"/>
                    <a:pt x="1016" y="531"/>
                  </a:cubicBezTo>
                  <a:cubicBezTo>
                    <a:pt x="1017" y="531"/>
                    <a:pt x="1018" y="532"/>
                    <a:pt x="1019" y="532"/>
                  </a:cubicBezTo>
                  <a:cubicBezTo>
                    <a:pt x="1022" y="538"/>
                    <a:pt x="1027" y="543"/>
                    <a:pt x="1037" y="546"/>
                  </a:cubicBezTo>
                  <a:cubicBezTo>
                    <a:pt x="1039" y="547"/>
                    <a:pt x="1038" y="550"/>
                    <a:pt x="1038" y="552"/>
                  </a:cubicBezTo>
                  <a:cubicBezTo>
                    <a:pt x="1037" y="554"/>
                    <a:pt x="1037" y="556"/>
                    <a:pt x="1038" y="557"/>
                  </a:cubicBezTo>
                  <a:cubicBezTo>
                    <a:pt x="1038" y="558"/>
                    <a:pt x="1039" y="558"/>
                    <a:pt x="1039" y="558"/>
                  </a:cubicBezTo>
                  <a:cubicBezTo>
                    <a:pt x="1040" y="558"/>
                    <a:pt x="1041" y="557"/>
                    <a:pt x="1041" y="557"/>
                  </a:cubicBezTo>
                  <a:cubicBezTo>
                    <a:pt x="1042" y="557"/>
                    <a:pt x="1043" y="557"/>
                    <a:pt x="1043" y="557"/>
                  </a:cubicBezTo>
                  <a:cubicBezTo>
                    <a:pt x="1044" y="557"/>
                    <a:pt x="1044" y="557"/>
                    <a:pt x="1045" y="558"/>
                  </a:cubicBezTo>
                  <a:cubicBezTo>
                    <a:pt x="1047" y="564"/>
                    <a:pt x="1045" y="567"/>
                    <a:pt x="1042" y="571"/>
                  </a:cubicBezTo>
                  <a:cubicBezTo>
                    <a:pt x="1041" y="572"/>
                    <a:pt x="1040" y="573"/>
                    <a:pt x="1040" y="574"/>
                  </a:cubicBezTo>
                  <a:cubicBezTo>
                    <a:pt x="1039" y="574"/>
                    <a:pt x="1039" y="574"/>
                    <a:pt x="1039" y="574"/>
                  </a:cubicBezTo>
                  <a:cubicBezTo>
                    <a:pt x="1039" y="577"/>
                    <a:pt x="1039" y="580"/>
                    <a:pt x="1039" y="583"/>
                  </a:cubicBezTo>
                  <a:cubicBezTo>
                    <a:pt x="1038" y="589"/>
                    <a:pt x="1038" y="595"/>
                    <a:pt x="1038" y="600"/>
                  </a:cubicBezTo>
                  <a:cubicBezTo>
                    <a:pt x="1038" y="600"/>
                    <a:pt x="1039" y="601"/>
                    <a:pt x="1039" y="601"/>
                  </a:cubicBezTo>
                  <a:cubicBezTo>
                    <a:pt x="1042" y="606"/>
                    <a:pt x="1047" y="613"/>
                    <a:pt x="1047" y="619"/>
                  </a:cubicBezTo>
                  <a:cubicBezTo>
                    <a:pt x="1050" y="628"/>
                    <a:pt x="1051" y="639"/>
                    <a:pt x="1051" y="649"/>
                  </a:cubicBezTo>
                  <a:cubicBezTo>
                    <a:pt x="1051" y="655"/>
                    <a:pt x="1052" y="661"/>
                    <a:pt x="1052" y="667"/>
                  </a:cubicBezTo>
                  <a:cubicBezTo>
                    <a:pt x="1054" y="672"/>
                    <a:pt x="1056" y="675"/>
                    <a:pt x="1059" y="678"/>
                  </a:cubicBezTo>
                  <a:cubicBezTo>
                    <a:pt x="1061" y="681"/>
                    <a:pt x="1064" y="684"/>
                    <a:pt x="1065" y="688"/>
                  </a:cubicBezTo>
                  <a:cubicBezTo>
                    <a:pt x="1066" y="704"/>
                    <a:pt x="1068" y="711"/>
                    <a:pt x="1069" y="716"/>
                  </a:cubicBezTo>
                  <a:cubicBezTo>
                    <a:pt x="1070" y="720"/>
                    <a:pt x="1071" y="722"/>
                    <a:pt x="1071" y="726"/>
                  </a:cubicBezTo>
                  <a:cubicBezTo>
                    <a:pt x="1071" y="728"/>
                    <a:pt x="1069" y="730"/>
                    <a:pt x="1068" y="732"/>
                  </a:cubicBezTo>
                  <a:cubicBezTo>
                    <a:pt x="1067" y="734"/>
                    <a:pt x="1065" y="736"/>
                    <a:pt x="1066" y="739"/>
                  </a:cubicBezTo>
                  <a:cubicBezTo>
                    <a:pt x="1066" y="740"/>
                    <a:pt x="1066" y="741"/>
                    <a:pt x="1066" y="742"/>
                  </a:cubicBezTo>
                  <a:cubicBezTo>
                    <a:pt x="1066" y="744"/>
                    <a:pt x="1066" y="747"/>
                    <a:pt x="1065" y="748"/>
                  </a:cubicBezTo>
                  <a:cubicBezTo>
                    <a:pt x="1064" y="749"/>
                    <a:pt x="1063" y="750"/>
                    <a:pt x="1061" y="750"/>
                  </a:cubicBezTo>
                  <a:cubicBezTo>
                    <a:pt x="1060" y="750"/>
                    <a:pt x="1058" y="750"/>
                    <a:pt x="1056" y="751"/>
                  </a:cubicBezTo>
                  <a:cubicBezTo>
                    <a:pt x="1056" y="751"/>
                    <a:pt x="1056" y="751"/>
                    <a:pt x="1056" y="752"/>
                  </a:cubicBezTo>
                  <a:cubicBezTo>
                    <a:pt x="1055" y="754"/>
                    <a:pt x="1055" y="755"/>
                    <a:pt x="1056" y="757"/>
                  </a:cubicBezTo>
                  <a:cubicBezTo>
                    <a:pt x="1058" y="760"/>
                    <a:pt x="1063" y="762"/>
                    <a:pt x="1070" y="764"/>
                  </a:cubicBezTo>
                  <a:cubicBezTo>
                    <a:pt x="1071" y="764"/>
                    <a:pt x="1071" y="764"/>
                    <a:pt x="1071" y="764"/>
                  </a:cubicBezTo>
                  <a:cubicBezTo>
                    <a:pt x="1071" y="766"/>
                    <a:pt x="1071" y="767"/>
                    <a:pt x="1072" y="769"/>
                  </a:cubicBezTo>
                  <a:cubicBezTo>
                    <a:pt x="1072" y="772"/>
                    <a:pt x="1072" y="775"/>
                    <a:pt x="1075" y="778"/>
                  </a:cubicBezTo>
                  <a:cubicBezTo>
                    <a:pt x="1075" y="783"/>
                    <a:pt x="1075" y="787"/>
                    <a:pt x="1078" y="791"/>
                  </a:cubicBezTo>
                  <a:cubicBezTo>
                    <a:pt x="1078" y="792"/>
                    <a:pt x="1078" y="793"/>
                    <a:pt x="1078" y="794"/>
                  </a:cubicBezTo>
                  <a:cubicBezTo>
                    <a:pt x="1078" y="798"/>
                    <a:pt x="1078" y="802"/>
                    <a:pt x="1081" y="806"/>
                  </a:cubicBezTo>
                  <a:cubicBezTo>
                    <a:pt x="1083" y="808"/>
                    <a:pt x="1083" y="808"/>
                    <a:pt x="1083" y="808"/>
                  </a:cubicBezTo>
                  <a:cubicBezTo>
                    <a:pt x="1088" y="815"/>
                    <a:pt x="1093" y="822"/>
                    <a:pt x="1098" y="831"/>
                  </a:cubicBezTo>
                  <a:cubicBezTo>
                    <a:pt x="1099" y="833"/>
                    <a:pt x="1101" y="835"/>
                    <a:pt x="1102" y="836"/>
                  </a:cubicBezTo>
                  <a:cubicBezTo>
                    <a:pt x="1102" y="836"/>
                    <a:pt x="1102" y="836"/>
                    <a:pt x="1102" y="836"/>
                  </a:cubicBezTo>
                  <a:cubicBezTo>
                    <a:pt x="1102" y="836"/>
                    <a:pt x="1102" y="836"/>
                    <a:pt x="1102" y="836"/>
                  </a:cubicBezTo>
                  <a:cubicBezTo>
                    <a:pt x="1103" y="837"/>
                    <a:pt x="1104" y="838"/>
                    <a:pt x="1105" y="838"/>
                  </a:cubicBezTo>
                  <a:cubicBezTo>
                    <a:pt x="1110" y="842"/>
                    <a:pt x="1117" y="846"/>
                    <a:pt x="1129" y="861"/>
                  </a:cubicBezTo>
                  <a:cubicBezTo>
                    <a:pt x="1132" y="865"/>
                    <a:pt x="1138" y="867"/>
                    <a:pt x="1143" y="869"/>
                  </a:cubicBezTo>
                  <a:cubicBezTo>
                    <a:pt x="1147" y="871"/>
                    <a:pt x="1151" y="873"/>
                    <a:pt x="1154" y="876"/>
                  </a:cubicBezTo>
                  <a:cubicBezTo>
                    <a:pt x="1171" y="892"/>
                    <a:pt x="1178" y="897"/>
                    <a:pt x="1189" y="902"/>
                  </a:cubicBezTo>
                  <a:cubicBezTo>
                    <a:pt x="1202" y="914"/>
                    <a:pt x="1211" y="916"/>
                    <a:pt x="1215" y="916"/>
                  </a:cubicBezTo>
                  <a:cubicBezTo>
                    <a:pt x="1216" y="916"/>
                    <a:pt x="1216" y="917"/>
                    <a:pt x="1217" y="917"/>
                  </a:cubicBezTo>
                  <a:cubicBezTo>
                    <a:pt x="1217" y="917"/>
                    <a:pt x="1217" y="917"/>
                    <a:pt x="1217" y="917"/>
                  </a:cubicBezTo>
                  <a:cubicBezTo>
                    <a:pt x="1221" y="925"/>
                    <a:pt x="1225" y="926"/>
                    <a:pt x="1230" y="928"/>
                  </a:cubicBezTo>
                  <a:cubicBezTo>
                    <a:pt x="1232" y="929"/>
                    <a:pt x="1234" y="929"/>
                    <a:pt x="1236" y="931"/>
                  </a:cubicBezTo>
                  <a:cubicBezTo>
                    <a:pt x="1239" y="933"/>
                    <a:pt x="1241" y="936"/>
                    <a:pt x="1243" y="939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4" name="Freeform 83"/>
            <p:cNvSpPr>
              <a:spLocks/>
            </p:cNvSpPr>
            <p:nvPr userDrawn="1"/>
          </p:nvSpPr>
          <p:spPr bwMode="auto">
            <a:xfrm>
              <a:off x="5286375" y="9685024"/>
              <a:ext cx="69850" cy="53975"/>
            </a:xfrm>
            <a:custGeom>
              <a:avLst/>
              <a:gdLst>
                <a:gd name="T0" fmla="*/ 17 w 18"/>
                <a:gd name="T1" fmla="*/ 8 h 14"/>
                <a:gd name="T2" fmla="*/ 16 w 18"/>
                <a:gd name="T3" fmla="*/ 7 h 14"/>
                <a:gd name="T4" fmla="*/ 16 w 18"/>
                <a:gd name="T5" fmla="*/ 6 h 14"/>
                <a:gd name="T6" fmla="*/ 15 w 18"/>
                <a:gd name="T7" fmla="*/ 5 h 14"/>
                <a:gd name="T8" fmla="*/ 14 w 18"/>
                <a:gd name="T9" fmla="*/ 4 h 14"/>
                <a:gd name="T10" fmla="*/ 13 w 18"/>
                <a:gd name="T11" fmla="*/ 3 h 14"/>
                <a:gd name="T12" fmla="*/ 11 w 18"/>
                <a:gd name="T13" fmla="*/ 2 h 14"/>
                <a:gd name="T14" fmla="*/ 10 w 18"/>
                <a:gd name="T15" fmla="*/ 2 h 14"/>
                <a:gd name="T16" fmla="*/ 9 w 18"/>
                <a:gd name="T17" fmla="*/ 1 h 14"/>
                <a:gd name="T18" fmla="*/ 8 w 18"/>
                <a:gd name="T19" fmla="*/ 1 h 14"/>
                <a:gd name="T20" fmla="*/ 7 w 18"/>
                <a:gd name="T21" fmla="*/ 1 h 14"/>
                <a:gd name="T22" fmla="*/ 5 w 18"/>
                <a:gd name="T23" fmla="*/ 0 h 14"/>
                <a:gd name="T24" fmla="*/ 4 w 18"/>
                <a:gd name="T25" fmla="*/ 0 h 14"/>
                <a:gd name="T26" fmla="*/ 4 w 18"/>
                <a:gd name="T27" fmla="*/ 0 h 14"/>
                <a:gd name="T28" fmla="*/ 1 w 18"/>
                <a:gd name="T29" fmla="*/ 2 h 14"/>
                <a:gd name="T30" fmla="*/ 0 w 18"/>
                <a:gd name="T31" fmla="*/ 3 h 14"/>
                <a:gd name="T32" fmla="*/ 0 w 18"/>
                <a:gd name="T33" fmla="*/ 3 h 14"/>
                <a:gd name="T34" fmla="*/ 0 w 18"/>
                <a:gd name="T35" fmla="*/ 6 h 14"/>
                <a:gd name="T36" fmla="*/ 0 w 18"/>
                <a:gd name="T37" fmla="*/ 8 h 14"/>
                <a:gd name="T38" fmla="*/ 0 w 18"/>
                <a:gd name="T39" fmla="*/ 8 h 14"/>
                <a:gd name="T40" fmla="*/ 1 w 18"/>
                <a:gd name="T41" fmla="*/ 9 h 14"/>
                <a:gd name="T42" fmla="*/ 2 w 18"/>
                <a:gd name="T43" fmla="*/ 11 h 14"/>
                <a:gd name="T44" fmla="*/ 2 w 18"/>
                <a:gd name="T45" fmla="*/ 11 h 14"/>
                <a:gd name="T46" fmla="*/ 3 w 18"/>
                <a:gd name="T47" fmla="*/ 11 h 14"/>
                <a:gd name="T48" fmla="*/ 4 w 18"/>
                <a:gd name="T49" fmla="*/ 12 h 14"/>
                <a:gd name="T50" fmla="*/ 5 w 18"/>
                <a:gd name="T51" fmla="*/ 13 h 14"/>
                <a:gd name="T52" fmla="*/ 6 w 18"/>
                <a:gd name="T53" fmla="*/ 14 h 14"/>
                <a:gd name="T54" fmla="*/ 7 w 18"/>
                <a:gd name="T55" fmla="*/ 14 h 14"/>
                <a:gd name="T56" fmla="*/ 10 w 18"/>
                <a:gd name="T57" fmla="*/ 14 h 14"/>
                <a:gd name="T58" fmla="*/ 12 w 18"/>
                <a:gd name="T59" fmla="*/ 14 h 14"/>
                <a:gd name="T60" fmla="*/ 12 w 18"/>
                <a:gd name="T61" fmla="*/ 14 h 14"/>
                <a:gd name="T62" fmla="*/ 14 w 18"/>
                <a:gd name="T63" fmla="*/ 14 h 14"/>
                <a:gd name="T64" fmla="*/ 15 w 18"/>
                <a:gd name="T65" fmla="*/ 13 h 14"/>
                <a:gd name="T66" fmla="*/ 17 w 18"/>
                <a:gd name="T67" fmla="*/ 12 h 14"/>
                <a:gd name="T68" fmla="*/ 18 w 18"/>
                <a:gd name="T69" fmla="*/ 11 h 14"/>
                <a:gd name="T70" fmla="*/ 18 w 18"/>
                <a:gd name="T71" fmla="*/ 10 h 14"/>
                <a:gd name="T72" fmla="*/ 17 w 18"/>
                <a:gd name="T73" fmla="*/ 9 h 14"/>
                <a:gd name="T74" fmla="*/ 17 w 18"/>
                <a:gd name="T75" fmla="*/ 8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8" h="14">
                  <a:moveTo>
                    <a:pt x="17" y="8"/>
                  </a:moveTo>
                  <a:cubicBezTo>
                    <a:pt x="17" y="8"/>
                    <a:pt x="17" y="7"/>
                    <a:pt x="16" y="7"/>
                  </a:cubicBezTo>
                  <a:cubicBezTo>
                    <a:pt x="16" y="7"/>
                    <a:pt x="16" y="6"/>
                    <a:pt x="16" y="6"/>
                  </a:cubicBezTo>
                  <a:cubicBezTo>
                    <a:pt x="16" y="6"/>
                    <a:pt x="16" y="6"/>
                    <a:pt x="15" y="5"/>
                  </a:cubicBezTo>
                  <a:cubicBezTo>
                    <a:pt x="15" y="5"/>
                    <a:pt x="14" y="5"/>
                    <a:pt x="14" y="4"/>
                  </a:cubicBezTo>
                  <a:cubicBezTo>
                    <a:pt x="14" y="4"/>
                    <a:pt x="13" y="4"/>
                    <a:pt x="13" y="3"/>
                  </a:cubicBezTo>
                  <a:cubicBezTo>
                    <a:pt x="12" y="3"/>
                    <a:pt x="12" y="2"/>
                    <a:pt x="11" y="2"/>
                  </a:cubicBezTo>
                  <a:cubicBezTo>
                    <a:pt x="11" y="2"/>
                    <a:pt x="11" y="2"/>
                    <a:pt x="10" y="2"/>
                  </a:cubicBezTo>
                  <a:cubicBezTo>
                    <a:pt x="10" y="1"/>
                    <a:pt x="9" y="1"/>
                    <a:pt x="9" y="1"/>
                  </a:cubicBezTo>
                  <a:cubicBezTo>
                    <a:pt x="9" y="1"/>
                    <a:pt x="9" y="1"/>
                    <a:pt x="8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6" y="0"/>
                    <a:pt x="6" y="0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7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2" y="10"/>
                    <a:pt x="2" y="10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2"/>
                    <a:pt x="3" y="12"/>
                    <a:pt x="4" y="12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6" y="13"/>
                    <a:pt x="6" y="14"/>
                  </a:cubicBezTo>
                  <a:cubicBezTo>
                    <a:pt x="6" y="14"/>
                    <a:pt x="7" y="14"/>
                    <a:pt x="7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7" y="12"/>
                    <a:pt x="18" y="12"/>
                    <a:pt x="18" y="11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8"/>
                    <a:pt x="17" y="8"/>
                    <a:pt x="17" y="8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5" name="Freeform 84"/>
            <p:cNvSpPr>
              <a:spLocks/>
            </p:cNvSpPr>
            <p:nvPr userDrawn="1"/>
          </p:nvSpPr>
          <p:spPr bwMode="auto">
            <a:xfrm>
              <a:off x="5413375" y="9758049"/>
              <a:ext cx="80963" cy="131763"/>
            </a:xfrm>
            <a:custGeom>
              <a:avLst/>
              <a:gdLst>
                <a:gd name="T0" fmla="*/ 20 w 21"/>
                <a:gd name="T1" fmla="*/ 19 h 34"/>
                <a:gd name="T2" fmla="*/ 20 w 21"/>
                <a:gd name="T3" fmla="*/ 17 h 34"/>
                <a:gd name="T4" fmla="*/ 21 w 21"/>
                <a:gd name="T5" fmla="*/ 15 h 34"/>
                <a:gd name="T6" fmla="*/ 20 w 21"/>
                <a:gd name="T7" fmla="*/ 13 h 34"/>
                <a:gd name="T8" fmla="*/ 18 w 21"/>
                <a:gd name="T9" fmla="*/ 8 h 34"/>
                <a:gd name="T10" fmla="*/ 16 w 21"/>
                <a:gd name="T11" fmla="*/ 5 h 34"/>
                <a:gd name="T12" fmla="*/ 14 w 21"/>
                <a:gd name="T13" fmla="*/ 2 h 34"/>
                <a:gd name="T14" fmla="*/ 11 w 21"/>
                <a:gd name="T15" fmla="*/ 0 h 34"/>
                <a:gd name="T16" fmla="*/ 9 w 21"/>
                <a:gd name="T17" fmla="*/ 0 h 34"/>
                <a:gd name="T18" fmla="*/ 8 w 21"/>
                <a:gd name="T19" fmla="*/ 0 h 34"/>
                <a:gd name="T20" fmla="*/ 6 w 21"/>
                <a:gd name="T21" fmla="*/ 1 h 34"/>
                <a:gd name="T22" fmla="*/ 5 w 21"/>
                <a:gd name="T23" fmla="*/ 3 h 34"/>
                <a:gd name="T24" fmla="*/ 5 w 21"/>
                <a:gd name="T25" fmla="*/ 5 h 34"/>
                <a:gd name="T26" fmla="*/ 3 w 21"/>
                <a:gd name="T27" fmla="*/ 9 h 34"/>
                <a:gd name="T28" fmla="*/ 2 w 21"/>
                <a:gd name="T29" fmla="*/ 11 h 34"/>
                <a:gd name="T30" fmla="*/ 1 w 21"/>
                <a:gd name="T31" fmla="*/ 12 h 34"/>
                <a:gd name="T32" fmla="*/ 1 w 21"/>
                <a:gd name="T33" fmla="*/ 14 h 34"/>
                <a:gd name="T34" fmla="*/ 2 w 21"/>
                <a:gd name="T35" fmla="*/ 16 h 34"/>
                <a:gd name="T36" fmla="*/ 2 w 21"/>
                <a:gd name="T37" fmla="*/ 17 h 34"/>
                <a:gd name="T38" fmla="*/ 2 w 21"/>
                <a:gd name="T39" fmla="*/ 18 h 34"/>
                <a:gd name="T40" fmla="*/ 5 w 21"/>
                <a:gd name="T41" fmla="*/ 19 h 34"/>
                <a:gd name="T42" fmla="*/ 7 w 21"/>
                <a:gd name="T43" fmla="*/ 19 h 34"/>
                <a:gd name="T44" fmla="*/ 9 w 21"/>
                <a:gd name="T45" fmla="*/ 19 h 34"/>
                <a:gd name="T46" fmla="*/ 12 w 21"/>
                <a:gd name="T47" fmla="*/ 18 h 34"/>
                <a:gd name="T48" fmla="*/ 13 w 21"/>
                <a:gd name="T49" fmla="*/ 17 h 34"/>
                <a:gd name="T50" fmla="*/ 13 w 21"/>
                <a:gd name="T51" fmla="*/ 17 h 34"/>
                <a:gd name="T52" fmla="*/ 14 w 21"/>
                <a:gd name="T53" fmla="*/ 18 h 34"/>
                <a:gd name="T54" fmla="*/ 13 w 21"/>
                <a:gd name="T55" fmla="*/ 19 h 34"/>
                <a:gd name="T56" fmla="*/ 12 w 21"/>
                <a:gd name="T57" fmla="*/ 20 h 34"/>
                <a:gd name="T58" fmla="*/ 12 w 21"/>
                <a:gd name="T59" fmla="*/ 21 h 34"/>
                <a:gd name="T60" fmla="*/ 12 w 21"/>
                <a:gd name="T61" fmla="*/ 23 h 34"/>
                <a:gd name="T62" fmla="*/ 13 w 21"/>
                <a:gd name="T63" fmla="*/ 24 h 34"/>
                <a:gd name="T64" fmla="*/ 9 w 21"/>
                <a:gd name="T65" fmla="*/ 26 h 34"/>
                <a:gd name="T66" fmla="*/ 9 w 21"/>
                <a:gd name="T67" fmla="*/ 25 h 34"/>
                <a:gd name="T68" fmla="*/ 7 w 21"/>
                <a:gd name="T69" fmla="*/ 25 h 34"/>
                <a:gd name="T70" fmla="*/ 6 w 21"/>
                <a:gd name="T71" fmla="*/ 24 h 34"/>
                <a:gd name="T72" fmla="*/ 4 w 21"/>
                <a:gd name="T73" fmla="*/ 24 h 34"/>
                <a:gd name="T74" fmla="*/ 2 w 21"/>
                <a:gd name="T75" fmla="*/ 25 h 34"/>
                <a:gd name="T76" fmla="*/ 1 w 21"/>
                <a:gd name="T77" fmla="*/ 27 h 34"/>
                <a:gd name="T78" fmla="*/ 1 w 21"/>
                <a:gd name="T79" fmla="*/ 29 h 34"/>
                <a:gd name="T80" fmla="*/ 1 w 21"/>
                <a:gd name="T81" fmla="*/ 30 h 34"/>
                <a:gd name="T82" fmla="*/ 2 w 21"/>
                <a:gd name="T83" fmla="*/ 31 h 34"/>
                <a:gd name="T84" fmla="*/ 5 w 21"/>
                <a:gd name="T85" fmla="*/ 32 h 34"/>
                <a:gd name="T86" fmla="*/ 9 w 21"/>
                <a:gd name="T87" fmla="*/ 31 h 34"/>
                <a:gd name="T88" fmla="*/ 12 w 21"/>
                <a:gd name="T89" fmla="*/ 34 h 34"/>
                <a:gd name="T90" fmla="*/ 16 w 21"/>
                <a:gd name="T91" fmla="*/ 34 h 34"/>
                <a:gd name="T92" fmla="*/ 18 w 21"/>
                <a:gd name="T93" fmla="*/ 30 h 34"/>
                <a:gd name="T94" fmla="*/ 16 w 21"/>
                <a:gd name="T95" fmla="*/ 24 h 34"/>
                <a:gd name="T96" fmla="*/ 17 w 21"/>
                <a:gd name="T97" fmla="*/ 24 h 34"/>
                <a:gd name="T98" fmla="*/ 17 w 21"/>
                <a:gd name="T99" fmla="*/ 23 h 34"/>
                <a:gd name="T100" fmla="*/ 18 w 21"/>
                <a:gd name="T101" fmla="*/ 22 h 34"/>
                <a:gd name="T102" fmla="*/ 18 w 21"/>
                <a:gd name="T103" fmla="*/ 20 h 34"/>
                <a:gd name="T104" fmla="*/ 17 w 21"/>
                <a:gd name="T105" fmla="*/ 19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1" h="34">
                  <a:moveTo>
                    <a:pt x="19" y="19"/>
                  </a:moveTo>
                  <a:cubicBezTo>
                    <a:pt x="19" y="19"/>
                    <a:pt x="20" y="19"/>
                    <a:pt x="20" y="19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1" y="16"/>
                    <a:pt x="21" y="16"/>
                    <a:pt x="21" y="15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20" y="14"/>
                    <a:pt x="20" y="13"/>
                    <a:pt x="20" y="13"/>
                  </a:cubicBezTo>
                  <a:cubicBezTo>
                    <a:pt x="20" y="13"/>
                    <a:pt x="20" y="12"/>
                    <a:pt x="20" y="12"/>
                  </a:cubicBezTo>
                  <a:cubicBezTo>
                    <a:pt x="20" y="11"/>
                    <a:pt x="19" y="9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7"/>
                    <a:pt x="17" y="6"/>
                    <a:pt x="16" y="5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3"/>
                    <a:pt x="14" y="2"/>
                    <a:pt x="14" y="2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6"/>
                    <a:pt x="4" y="7"/>
                    <a:pt x="3" y="9"/>
                  </a:cubicBezTo>
                  <a:cubicBezTo>
                    <a:pt x="3" y="9"/>
                    <a:pt x="2" y="10"/>
                    <a:pt x="2" y="10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2"/>
                    <a:pt x="1" y="12"/>
                    <a:pt x="1" y="12"/>
                  </a:cubicBezTo>
                  <a:cubicBezTo>
                    <a:pt x="1" y="12"/>
                    <a:pt x="1" y="12"/>
                    <a:pt x="1" y="13"/>
                  </a:cubicBezTo>
                  <a:cubicBezTo>
                    <a:pt x="1" y="13"/>
                    <a:pt x="1" y="13"/>
                    <a:pt x="1" y="14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8"/>
                    <a:pt x="2" y="18"/>
                    <a:pt x="3" y="18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6" y="19"/>
                    <a:pt x="6" y="19"/>
                    <a:pt x="7" y="19"/>
                  </a:cubicBezTo>
                  <a:cubicBezTo>
                    <a:pt x="7" y="19"/>
                    <a:pt x="8" y="19"/>
                    <a:pt x="9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10" y="19"/>
                    <a:pt x="11" y="18"/>
                    <a:pt x="11" y="18"/>
                  </a:cubicBezTo>
                  <a:cubicBezTo>
                    <a:pt x="11" y="18"/>
                    <a:pt x="12" y="18"/>
                    <a:pt x="12" y="18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8"/>
                    <a:pt x="14" y="18"/>
                    <a:pt x="14" y="18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2" y="24"/>
                    <a:pt x="11" y="24"/>
                    <a:pt x="11" y="24"/>
                  </a:cubicBezTo>
                  <a:cubicBezTo>
                    <a:pt x="10" y="25"/>
                    <a:pt x="10" y="25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6"/>
                    <a:pt x="9" y="25"/>
                    <a:pt x="9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7" y="25"/>
                    <a:pt x="7" y="25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4" y="24"/>
                  </a:cubicBezTo>
                  <a:cubicBezTo>
                    <a:pt x="4" y="25"/>
                    <a:pt x="3" y="25"/>
                    <a:pt x="3" y="25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2" y="26"/>
                    <a:pt x="1" y="26"/>
                    <a:pt x="1" y="27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0" y="28"/>
                    <a:pt x="1" y="28"/>
                    <a:pt x="1" y="29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1" y="29"/>
                    <a:pt x="1" y="30"/>
                    <a:pt x="1" y="30"/>
                  </a:cubicBezTo>
                  <a:cubicBezTo>
                    <a:pt x="1" y="30"/>
                    <a:pt x="1" y="30"/>
                    <a:pt x="2" y="31"/>
                  </a:cubicBezTo>
                  <a:cubicBezTo>
                    <a:pt x="2" y="31"/>
                    <a:pt x="2" y="31"/>
                    <a:pt x="2" y="31"/>
                  </a:cubicBezTo>
                  <a:cubicBezTo>
                    <a:pt x="2" y="31"/>
                    <a:pt x="2" y="31"/>
                    <a:pt x="3" y="31"/>
                  </a:cubicBezTo>
                  <a:cubicBezTo>
                    <a:pt x="3" y="31"/>
                    <a:pt x="4" y="32"/>
                    <a:pt x="5" y="32"/>
                  </a:cubicBezTo>
                  <a:cubicBezTo>
                    <a:pt x="7" y="32"/>
                    <a:pt x="8" y="31"/>
                    <a:pt x="9" y="31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10" y="32"/>
                    <a:pt x="10" y="33"/>
                    <a:pt x="12" y="34"/>
                  </a:cubicBezTo>
                  <a:cubicBezTo>
                    <a:pt x="13" y="34"/>
                    <a:pt x="13" y="34"/>
                    <a:pt x="14" y="34"/>
                  </a:cubicBezTo>
                  <a:cubicBezTo>
                    <a:pt x="14" y="34"/>
                    <a:pt x="15" y="34"/>
                    <a:pt x="16" y="34"/>
                  </a:cubicBezTo>
                  <a:cubicBezTo>
                    <a:pt x="17" y="33"/>
                    <a:pt x="18" y="32"/>
                    <a:pt x="18" y="31"/>
                  </a:cubicBezTo>
                  <a:cubicBezTo>
                    <a:pt x="18" y="31"/>
                    <a:pt x="18" y="30"/>
                    <a:pt x="18" y="30"/>
                  </a:cubicBezTo>
                  <a:cubicBezTo>
                    <a:pt x="19" y="29"/>
                    <a:pt x="18" y="28"/>
                    <a:pt x="18" y="27"/>
                  </a:cubicBezTo>
                  <a:cubicBezTo>
                    <a:pt x="18" y="26"/>
                    <a:pt x="17" y="25"/>
                    <a:pt x="16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19"/>
                    <a:pt x="17" y="19"/>
                    <a:pt x="17" y="19"/>
                  </a:cubicBezTo>
                  <a:lnTo>
                    <a:pt x="19" y="19"/>
                  </a:ln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6" name="Freeform 85"/>
            <p:cNvSpPr>
              <a:spLocks/>
            </p:cNvSpPr>
            <p:nvPr userDrawn="1"/>
          </p:nvSpPr>
          <p:spPr bwMode="auto">
            <a:xfrm>
              <a:off x="5478463" y="9610411"/>
              <a:ext cx="104775" cy="50800"/>
            </a:xfrm>
            <a:custGeom>
              <a:avLst/>
              <a:gdLst>
                <a:gd name="T0" fmla="*/ 1 w 27"/>
                <a:gd name="T1" fmla="*/ 5 h 13"/>
                <a:gd name="T2" fmla="*/ 1 w 27"/>
                <a:gd name="T3" fmla="*/ 6 h 13"/>
                <a:gd name="T4" fmla="*/ 1 w 27"/>
                <a:gd name="T5" fmla="*/ 7 h 13"/>
                <a:gd name="T6" fmla="*/ 1 w 27"/>
                <a:gd name="T7" fmla="*/ 7 h 13"/>
                <a:gd name="T8" fmla="*/ 2 w 27"/>
                <a:gd name="T9" fmla="*/ 9 h 13"/>
                <a:gd name="T10" fmla="*/ 3 w 27"/>
                <a:gd name="T11" fmla="*/ 9 h 13"/>
                <a:gd name="T12" fmla="*/ 5 w 27"/>
                <a:gd name="T13" fmla="*/ 11 h 13"/>
                <a:gd name="T14" fmla="*/ 7 w 27"/>
                <a:gd name="T15" fmla="*/ 12 h 13"/>
                <a:gd name="T16" fmla="*/ 7 w 27"/>
                <a:gd name="T17" fmla="*/ 12 h 13"/>
                <a:gd name="T18" fmla="*/ 7 w 27"/>
                <a:gd name="T19" fmla="*/ 12 h 13"/>
                <a:gd name="T20" fmla="*/ 9 w 27"/>
                <a:gd name="T21" fmla="*/ 13 h 13"/>
                <a:gd name="T22" fmla="*/ 10 w 27"/>
                <a:gd name="T23" fmla="*/ 13 h 13"/>
                <a:gd name="T24" fmla="*/ 13 w 27"/>
                <a:gd name="T25" fmla="*/ 13 h 13"/>
                <a:gd name="T26" fmla="*/ 14 w 27"/>
                <a:gd name="T27" fmla="*/ 13 h 13"/>
                <a:gd name="T28" fmla="*/ 14 w 27"/>
                <a:gd name="T29" fmla="*/ 13 h 13"/>
                <a:gd name="T30" fmla="*/ 15 w 27"/>
                <a:gd name="T31" fmla="*/ 12 h 13"/>
                <a:gd name="T32" fmla="*/ 16 w 27"/>
                <a:gd name="T33" fmla="*/ 12 h 13"/>
                <a:gd name="T34" fmla="*/ 16 w 27"/>
                <a:gd name="T35" fmla="*/ 11 h 13"/>
                <a:gd name="T36" fmla="*/ 16 w 27"/>
                <a:gd name="T37" fmla="*/ 10 h 13"/>
                <a:gd name="T38" fmla="*/ 17 w 27"/>
                <a:gd name="T39" fmla="*/ 7 h 13"/>
                <a:gd name="T40" fmla="*/ 17 w 27"/>
                <a:gd name="T41" fmla="*/ 7 h 13"/>
                <a:gd name="T42" fmla="*/ 22 w 27"/>
                <a:gd name="T43" fmla="*/ 10 h 13"/>
                <a:gd name="T44" fmla="*/ 23 w 27"/>
                <a:gd name="T45" fmla="*/ 10 h 13"/>
                <a:gd name="T46" fmla="*/ 25 w 27"/>
                <a:gd name="T47" fmla="*/ 11 h 13"/>
                <a:gd name="T48" fmla="*/ 25 w 27"/>
                <a:gd name="T49" fmla="*/ 11 h 13"/>
                <a:gd name="T50" fmla="*/ 26 w 27"/>
                <a:gd name="T51" fmla="*/ 11 h 13"/>
                <a:gd name="T52" fmla="*/ 26 w 27"/>
                <a:gd name="T53" fmla="*/ 10 h 13"/>
                <a:gd name="T54" fmla="*/ 27 w 27"/>
                <a:gd name="T55" fmla="*/ 7 h 13"/>
                <a:gd name="T56" fmla="*/ 26 w 27"/>
                <a:gd name="T57" fmla="*/ 4 h 13"/>
                <a:gd name="T58" fmla="*/ 25 w 27"/>
                <a:gd name="T59" fmla="*/ 2 h 13"/>
                <a:gd name="T60" fmla="*/ 24 w 27"/>
                <a:gd name="T61" fmla="*/ 2 h 13"/>
                <a:gd name="T62" fmla="*/ 20 w 27"/>
                <a:gd name="T63" fmla="*/ 0 h 13"/>
                <a:gd name="T64" fmla="*/ 19 w 27"/>
                <a:gd name="T65" fmla="*/ 0 h 13"/>
                <a:gd name="T66" fmla="*/ 19 w 27"/>
                <a:gd name="T67" fmla="*/ 0 h 13"/>
                <a:gd name="T68" fmla="*/ 18 w 27"/>
                <a:gd name="T69" fmla="*/ 0 h 13"/>
                <a:gd name="T70" fmla="*/ 17 w 27"/>
                <a:gd name="T71" fmla="*/ 0 h 13"/>
                <a:gd name="T72" fmla="*/ 16 w 27"/>
                <a:gd name="T73" fmla="*/ 2 h 13"/>
                <a:gd name="T74" fmla="*/ 16 w 27"/>
                <a:gd name="T75" fmla="*/ 2 h 13"/>
                <a:gd name="T76" fmla="*/ 16 w 27"/>
                <a:gd name="T77" fmla="*/ 3 h 13"/>
                <a:gd name="T78" fmla="*/ 15 w 27"/>
                <a:gd name="T79" fmla="*/ 1 h 13"/>
                <a:gd name="T80" fmla="*/ 15 w 27"/>
                <a:gd name="T81" fmla="*/ 1 h 13"/>
                <a:gd name="T82" fmla="*/ 15 w 27"/>
                <a:gd name="T83" fmla="*/ 1 h 13"/>
                <a:gd name="T84" fmla="*/ 14 w 27"/>
                <a:gd name="T85" fmla="*/ 1 h 13"/>
                <a:gd name="T86" fmla="*/ 11 w 27"/>
                <a:gd name="T87" fmla="*/ 2 h 13"/>
                <a:gd name="T88" fmla="*/ 11 w 27"/>
                <a:gd name="T89" fmla="*/ 3 h 13"/>
                <a:gd name="T90" fmla="*/ 11 w 27"/>
                <a:gd name="T91" fmla="*/ 3 h 13"/>
                <a:gd name="T92" fmla="*/ 11 w 27"/>
                <a:gd name="T93" fmla="*/ 3 h 13"/>
                <a:gd name="T94" fmla="*/ 10 w 27"/>
                <a:gd name="T95" fmla="*/ 3 h 13"/>
                <a:gd name="T96" fmla="*/ 9 w 27"/>
                <a:gd name="T97" fmla="*/ 2 h 13"/>
                <a:gd name="T98" fmla="*/ 8 w 27"/>
                <a:gd name="T99" fmla="*/ 2 h 13"/>
                <a:gd name="T100" fmla="*/ 6 w 27"/>
                <a:gd name="T101" fmla="*/ 1 h 13"/>
                <a:gd name="T102" fmla="*/ 5 w 27"/>
                <a:gd name="T103" fmla="*/ 0 h 13"/>
                <a:gd name="T104" fmla="*/ 3 w 27"/>
                <a:gd name="T105" fmla="*/ 0 h 13"/>
                <a:gd name="T106" fmla="*/ 3 w 27"/>
                <a:gd name="T107" fmla="*/ 0 h 13"/>
                <a:gd name="T108" fmla="*/ 2 w 27"/>
                <a:gd name="T109" fmla="*/ 1 h 13"/>
                <a:gd name="T110" fmla="*/ 1 w 27"/>
                <a:gd name="T111" fmla="*/ 1 h 13"/>
                <a:gd name="T112" fmla="*/ 0 w 27"/>
                <a:gd name="T113" fmla="*/ 2 h 13"/>
                <a:gd name="T114" fmla="*/ 0 w 27"/>
                <a:gd name="T115" fmla="*/ 4 h 13"/>
                <a:gd name="T116" fmla="*/ 1 w 27"/>
                <a:gd name="T117" fmla="*/ 5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7" h="13">
                  <a:moveTo>
                    <a:pt x="1" y="5"/>
                  </a:moveTo>
                  <a:cubicBezTo>
                    <a:pt x="1" y="6"/>
                    <a:pt x="1" y="6"/>
                    <a:pt x="1" y="6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10"/>
                    <a:pt x="5" y="11"/>
                    <a:pt x="5" y="11"/>
                  </a:cubicBezTo>
                  <a:cubicBezTo>
                    <a:pt x="5" y="11"/>
                    <a:pt x="6" y="12"/>
                    <a:pt x="7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3"/>
                    <a:pt x="15" y="13"/>
                    <a:pt x="15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7" y="9"/>
                    <a:pt x="17" y="8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8" y="8"/>
                    <a:pt x="20" y="9"/>
                    <a:pt x="22" y="10"/>
                  </a:cubicBezTo>
                  <a:cubicBezTo>
                    <a:pt x="22" y="10"/>
                    <a:pt x="23" y="10"/>
                    <a:pt x="23" y="10"/>
                  </a:cubicBezTo>
                  <a:cubicBezTo>
                    <a:pt x="24" y="10"/>
                    <a:pt x="24" y="11"/>
                    <a:pt x="25" y="11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6" y="11"/>
                    <a:pt x="26" y="10"/>
                    <a:pt x="26" y="10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7" y="6"/>
                    <a:pt x="26" y="5"/>
                    <a:pt x="26" y="4"/>
                  </a:cubicBezTo>
                  <a:cubicBezTo>
                    <a:pt x="26" y="3"/>
                    <a:pt x="25" y="3"/>
                    <a:pt x="25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3" y="1"/>
                    <a:pt x="21" y="0"/>
                    <a:pt x="20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7" y="0"/>
                    <a:pt x="17" y="0"/>
                  </a:cubicBezTo>
                  <a:cubicBezTo>
                    <a:pt x="17" y="1"/>
                    <a:pt x="16" y="1"/>
                    <a:pt x="16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6" y="2"/>
                    <a:pt x="16" y="2"/>
                    <a:pt x="16" y="3"/>
                  </a:cubicBezTo>
                  <a:cubicBezTo>
                    <a:pt x="16" y="2"/>
                    <a:pt x="16" y="2"/>
                    <a:pt x="15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0" y="3"/>
                    <a:pt x="10" y="3"/>
                  </a:cubicBezTo>
                  <a:cubicBezTo>
                    <a:pt x="10" y="3"/>
                    <a:pt x="9" y="2"/>
                    <a:pt x="9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7" y="1"/>
                    <a:pt x="7" y="1"/>
                    <a:pt x="6" y="1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2"/>
                    <a:pt x="0" y="2"/>
                  </a:cubicBezTo>
                  <a:cubicBezTo>
                    <a:pt x="0" y="4"/>
                    <a:pt x="0" y="4"/>
                    <a:pt x="0" y="4"/>
                  </a:cubicBezTo>
                  <a:lnTo>
                    <a:pt x="1" y="5"/>
                  </a:ln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7" name="Freeform 86"/>
            <p:cNvSpPr>
              <a:spLocks/>
            </p:cNvSpPr>
            <p:nvPr userDrawn="1"/>
          </p:nvSpPr>
          <p:spPr bwMode="auto">
            <a:xfrm>
              <a:off x="5367338" y="9758049"/>
              <a:ext cx="65088" cy="50800"/>
            </a:xfrm>
            <a:custGeom>
              <a:avLst/>
              <a:gdLst>
                <a:gd name="T0" fmla="*/ 0 w 17"/>
                <a:gd name="T1" fmla="*/ 6 h 13"/>
                <a:gd name="T2" fmla="*/ 0 w 17"/>
                <a:gd name="T3" fmla="*/ 8 h 13"/>
                <a:gd name="T4" fmla="*/ 0 w 17"/>
                <a:gd name="T5" fmla="*/ 9 h 13"/>
                <a:gd name="T6" fmla="*/ 1 w 17"/>
                <a:gd name="T7" fmla="*/ 12 h 13"/>
                <a:gd name="T8" fmla="*/ 3 w 17"/>
                <a:gd name="T9" fmla="*/ 12 h 13"/>
                <a:gd name="T10" fmla="*/ 4 w 17"/>
                <a:gd name="T11" fmla="*/ 13 h 13"/>
                <a:gd name="T12" fmla="*/ 4 w 17"/>
                <a:gd name="T13" fmla="*/ 13 h 13"/>
                <a:gd name="T14" fmla="*/ 5 w 17"/>
                <a:gd name="T15" fmla="*/ 13 h 13"/>
                <a:gd name="T16" fmla="*/ 5 w 17"/>
                <a:gd name="T17" fmla="*/ 13 h 13"/>
                <a:gd name="T18" fmla="*/ 8 w 17"/>
                <a:gd name="T19" fmla="*/ 13 h 13"/>
                <a:gd name="T20" fmla="*/ 11 w 17"/>
                <a:gd name="T21" fmla="*/ 12 h 13"/>
                <a:gd name="T22" fmla="*/ 12 w 17"/>
                <a:gd name="T23" fmla="*/ 12 h 13"/>
                <a:gd name="T24" fmla="*/ 12 w 17"/>
                <a:gd name="T25" fmla="*/ 12 h 13"/>
                <a:gd name="T26" fmla="*/ 13 w 17"/>
                <a:gd name="T27" fmla="*/ 11 h 13"/>
                <a:gd name="T28" fmla="*/ 15 w 17"/>
                <a:gd name="T29" fmla="*/ 8 h 13"/>
                <a:gd name="T30" fmla="*/ 16 w 17"/>
                <a:gd name="T31" fmla="*/ 7 h 13"/>
                <a:gd name="T32" fmla="*/ 16 w 17"/>
                <a:gd name="T33" fmla="*/ 6 h 13"/>
                <a:gd name="T34" fmla="*/ 16 w 17"/>
                <a:gd name="T35" fmla="*/ 2 h 13"/>
                <a:gd name="T36" fmla="*/ 16 w 17"/>
                <a:gd name="T37" fmla="*/ 2 h 13"/>
                <a:gd name="T38" fmla="*/ 15 w 17"/>
                <a:gd name="T39" fmla="*/ 1 h 13"/>
                <a:gd name="T40" fmla="*/ 14 w 17"/>
                <a:gd name="T41" fmla="*/ 0 h 13"/>
                <a:gd name="T42" fmla="*/ 13 w 17"/>
                <a:gd name="T43" fmla="*/ 0 h 13"/>
                <a:gd name="T44" fmla="*/ 12 w 17"/>
                <a:gd name="T45" fmla="*/ 0 h 13"/>
                <a:gd name="T46" fmla="*/ 8 w 17"/>
                <a:gd name="T47" fmla="*/ 2 h 13"/>
                <a:gd name="T48" fmla="*/ 7 w 17"/>
                <a:gd name="T49" fmla="*/ 3 h 13"/>
                <a:gd name="T50" fmla="*/ 6 w 17"/>
                <a:gd name="T51" fmla="*/ 3 h 13"/>
                <a:gd name="T52" fmla="*/ 1 w 17"/>
                <a:gd name="T53" fmla="*/ 4 h 13"/>
                <a:gd name="T54" fmla="*/ 1 w 17"/>
                <a:gd name="T55" fmla="*/ 5 h 13"/>
                <a:gd name="T56" fmla="*/ 0 w 17"/>
                <a:gd name="T57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7" h="13">
                  <a:moveTo>
                    <a:pt x="0" y="6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1" y="10"/>
                    <a:pt x="1" y="11"/>
                    <a:pt x="1" y="12"/>
                  </a:cubicBezTo>
                  <a:cubicBezTo>
                    <a:pt x="2" y="12"/>
                    <a:pt x="2" y="12"/>
                    <a:pt x="3" y="12"/>
                  </a:cubicBezTo>
                  <a:cubicBezTo>
                    <a:pt x="3" y="13"/>
                    <a:pt x="3" y="13"/>
                    <a:pt x="4" y="13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6" y="13"/>
                    <a:pt x="7" y="13"/>
                    <a:pt x="8" y="13"/>
                  </a:cubicBezTo>
                  <a:cubicBezTo>
                    <a:pt x="9" y="13"/>
                    <a:pt x="10" y="13"/>
                    <a:pt x="11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0"/>
                    <a:pt x="15" y="9"/>
                    <a:pt x="15" y="8"/>
                  </a:cubicBezTo>
                  <a:cubicBezTo>
                    <a:pt x="16" y="8"/>
                    <a:pt x="16" y="7"/>
                    <a:pt x="16" y="7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7" y="5"/>
                    <a:pt x="17" y="4"/>
                    <a:pt x="16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6" y="1"/>
                    <a:pt x="15" y="1"/>
                    <a:pt x="15" y="1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0"/>
                    <a:pt x="13" y="0"/>
                    <a:pt x="13" y="0"/>
                  </a:cubicBezTo>
                  <a:cubicBezTo>
                    <a:pt x="13" y="0"/>
                    <a:pt x="12" y="0"/>
                    <a:pt x="12" y="0"/>
                  </a:cubicBezTo>
                  <a:cubicBezTo>
                    <a:pt x="10" y="1"/>
                    <a:pt x="9" y="1"/>
                    <a:pt x="8" y="2"/>
                  </a:cubicBezTo>
                  <a:cubicBezTo>
                    <a:pt x="8" y="2"/>
                    <a:pt x="7" y="3"/>
                    <a:pt x="7" y="3"/>
                  </a:cubicBezTo>
                  <a:cubicBezTo>
                    <a:pt x="7" y="3"/>
                    <a:pt x="6" y="3"/>
                    <a:pt x="6" y="3"/>
                  </a:cubicBezTo>
                  <a:cubicBezTo>
                    <a:pt x="5" y="3"/>
                    <a:pt x="3" y="4"/>
                    <a:pt x="1" y="4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5"/>
                    <a:pt x="0" y="6"/>
                    <a:pt x="0" y="6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8" name="Freeform 87"/>
            <p:cNvSpPr>
              <a:spLocks/>
            </p:cNvSpPr>
            <p:nvPr userDrawn="1"/>
          </p:nvSpPr>
          <p:spPr bwMode="auto">
            <a:xfrm>
              <a:off x="5580063" y="9591361"/>
              <a:ext cx="73025" cy="31750"/>
            </a:xfrm>
            <a:custGeom>
              <a:avLst/>
              <a:gdLst>
                <a:gd name="T0" fmla="*/ 3 w 19"/>
                <a:gd name="T1" fmla="*/ 6 h 8"/>
                <a:gd name="T2" fmla="*/ 4 w 19"/>
                <a:gd name="T3" fmla="*/ 6 h 8"/>
                <a:gd name="T4" fmla="*/ 5 w 19"/>
                <a:gd name="T5" fmla="*/ 8 h 8"/>
                <a:gd name="T6" fmla="*/ 7 w 19"/>
                <a:gd name="T7" fmla="*/ 8 h 8"/>
                <a:gd name="T8" fmla="*/ 8 w 19"/>
                <a:gd name="T9" fmla="*/ 8 h 8"/>
                <a:gd name="T10" fmla="*/ 10 w 19"/>
                <a:gd name="T11" fmla="*/ 8 h 8"/>
                <a:gd name="T12" fmla="*/ 14 w 19"/>
                <a:gd name="T13" fmla="*/ 7 h 8"/>
                <a:gd name="T14" fmla="*/ 19 w 19"/>
                <a:gd name="T15" fmla="*/ 6 h 8"/>
                <a:gd name="T16" fmla="*/ 19 w 19"/>
                <a:gd name="T17" fmla="*/ 5 h 8"/>
                <a:gd name="T18" fmla="*/ 19 w 19"/>
                <a:gd name="T19" fmla="*/ 4 h 8"/>
                <a:gd name="T20" fmla="*/ 14 w 19"/>
                <a:gd name="T21" fmla="*/ 1 h 8"/>
                <a:gd name="T22" fmla="*/ 11 w 19"/>
                <a:gd name="T23" fmla="*/ 0 h 8"/>
                <a:gd name="T24" fmla="*/ 10 w 19"/>
                <a:gd name="T25" fmla="*/ 0 h 8"/>
                <a:gd name="T26" fmla="*/ 8 w 19"/>
                <a:gd name="T27" fmla="*/ 0 h 8"/>
                <a:gd name="T28" fmla="*/ 6 w 19"/>
                <a:gd name="T29" fmla="*/ 0 h 8"/>
                <a:gd name="T30" fmla="*/ 5 w 19"/>
                <a:gd name="T31" fmla="*/ 0 h 8"/>
                <a:gd name="T32" fmla="*/ 4 w 19"/>
                <a:gd name="T33" fmla="*/ 0 h 8"/>
                <a:gd name="T34" fmla="*/ 4 w 19"/>
                <a:gd name="T35" fmla="*/ 0 h 8"/>
                <a:gd name="T36" fmla="*/ 3 w 19"/>
                <a:gd name="T37" fmla="*/ 0 h 8"/>
                <a:gd name="T38" fmla="*/ 3 w 19"/>
                <a:gd name="T39" fmla="*/ 0 h 8"/>
                <a:gd name="T40" fmla="*/ 0 w 19"/>
                <a:gd name="T41" fmla="*/ 2 h 8"/>
                <a:gd name="T42" fmla="*/ 0 w 19"/>
                <a:gd name="T43" fmla="*/ 3 h 8"/>
                <a:gd name="T44" fmla="*/ 0 w 19"/>
                <a:gd name="T45" fmla="*/ 4 h 8"/>
                <a:gd name="T46" fmla="*/ 3 w 19"/>
                <a:gd name="T47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9" h="8">
                  <a:moveTo>
                    <a:pt x="3" y="6"/>
                  </a:moveTo>
                  <a:cubicBezTo>
                    <a:pt x="3" y="6"/>
                    <a:pt x="3" y="6"/>
                    <a:pt x="4" y="6"/>
                  </a:cubicBezTo>
                  <a:cubicBezTo>
                    <a:pt x="4" y="7"/>
                    <a:pt x="5" y="7"/>
                    <a:pt x="5" y="8"/>
                  </a:cubicBezTo>
                  <a:cubicBezTo>
                    <a:pt x="6" y="8"/>
                    <a:pt x="6" y="8"/>
                    <a:pt x="7" y="8"/>
                  </a:cubicBezTo>
                  <a:cubicBezTo>
                    <a:pt x="7" y="8"/>
                    <a:pt x="8" y="8"/>
                    <a:pt x="8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1" y="8"/>
                    <a:pt x="13" y="8"/>
                    <a:pt x="14" y="7"/>
                  </a:cubicBezTo>
                  <a:cubicBezTo>
                    <a:pt x="16" y="7"/>
                    <a:pt x="17" y="6"/>
                    <a:pt x="19" y="6"/>
                  </a:cubicBezTo>
                  <a:cubicBezTo>
                    <a:pt x="19" y="6"/>
                    <a:pt x="19" y="5"/>
                    <a:pt x="19" y="5"/>
                  </a:cubicBezTo>
                  <a:cubicBezTo>
                    <a:pt x="19" y="5"/>
                    <a:pt x="19" y="4"/>
                    <a:pt x="19" y="4"/>
                  </a:cubicBezTo>
                  <a:cubicBezTo>
                    <a:pt x="18" y="3"/>
                    <a:pt x="16" y="2"/>
                    <a:pt x="14" y="1"/>
                  </a:cubicBezTo>
                  <a:cubicBezTo>
                    <a:pt x="13" y="1"/>
                    <a:pt x="12" y="0"/>
                    <a:pt x="11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9" y="0"/>
                    <a:pt x="8" y="0"/>
                    <a:pt x="8" y="0"/>
                  </a:cubicBezTo>
                  <a:cubicBezTo>
                    <a:pt x="7" y="0"/>
                    <a:pt x="7" y="0"/>
                    <a:pt x="6" y="0"/>
                  </a:cubicBezTo>
                  <a:cubicBezTo>
                    <a:pt x="6" y="0"/>
                    <a:pt x="5" y="0"/>
                    <a:pt x="5" y="0"/>
                  </a:cubicBezTo>
                  <a:cubicBezTo>
                    <a:pt x="5" y="0"/>
                    <a:pt x="5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3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1" y="4"/>
                    <a:pt x="2" y="5"/>
                    <a:pt x="3" y="6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9" name="Freeform 88"/>
            <p:cNvSpPr>
              <a:spLocks/>
            </p:cNvSpPr>
            <p:nvPr userDrawn="1"/>
          </p:nvSpPr>
          <p:spPr bwMode="auto">
            <a:xfrm>
              <a:off x="5343525" y="9650099"/>
              <a:ext cx="31750" cy="30163"/>
            </a:xfrm>
            <a:custGeom>
              <a:avLst/>
              <a:gdLst>
                <a:gd name="T0" fmla="*/ 6 w 8"/>
                <a:gd name="T1" fmla="*/ 0 h 8"/>
                <a:gd name="T2" fmla="*/ 5 w 8"/>
                <a:gd name="T3" fmla="*/ 0 h 8"/>
                <a:gd name="T4" fmla="*/ 4 w 8"/>
                <a:gd name="T5" fmla="*/ 0 h 8"/>
                <a:gd name="T6" fmla="*/ 3 w 8"/>
                <a:gd name="T7" fmla="*/ 0 h 8"/>
                <a:gd name="T8" fmla="*/ 2 w 8"/>
                <a:gd name="T9" fmla="*/ 0 h 8"/>
                <a:gd name="T10" fmla="*/ 1 w 8"/>
                <a:gd name="T11" fmla="*/ 1 h 8"/>
                <a:gd name="T12" fmla="*/ 0 w 8"/>
                <a:gd name="T13" fmla="*/ 2 h 8"/>
                <a:gd name="T14" fmla="*/ 0 w 8"/>
                <a:gd name="T15" fmla="*/ 4 h 8"/>
                <a:gd name="T16" fmla="*/ 0 w 8"/>
                <a:gd name="T17" fmla="*/ 4 h 8"/>
                <a:gd name="T18" fmla="*/ 1 w 8"/>
                <a:gd name="T19" fmla="*/ 6 h 8"/>
                <a:gd name="T20" fmla="*/ 1 w 8"/>
                <a:gd name="T21" fmla="*/ 7 h 8"/>
                <a:gd name="T22" fmla="*/ 3 w 8"/>
                <a:gd name="T23" fmla="*/ 8 h 8"/>
                <a:gd name="T24" fmla="*/ 3 w 8"/>
                <a:gd name="T25" fmla="*/ 8 h 8"/>
                <a:gd name="T26" fmla="*/ 4 w 8"/>
                <a:gd name="T27" fmla="*/ 8 h 8"/>
                <a:gd name="T28" fmla="*/ 4 w 8"/>
                <a:gd name="T29" fmla="*/ 8 h 8"/>
                <a:gd name="T30" fmla="*/ 5 w 8"/>
                <a:gd name="T31" fmla="*/ 8 h 8"/>
                <a:gd name="T32" fmla="*/ 7 w 8"/>
                <a:gd name="T33" fmla="*/ 6 h 8"/>
                <a:gd name="T34" fmla="*/ 7 w 8"/>
                <a:gd name="T35" fmla="*/ 6 h 8"/>
                <a:gd name="T36" fmla="*/ 7 w 8"/>
                <a:gd name="T37" fmla="*/ 5 h 8"/>
                <a:gd name="T38" fmla="*/ 7 w 8"/>
                <a:gd name="T39" fmla="*/ 2 h 8"/>
                <a:gd name="T40" fmla="*/ 6 w 8"/>
                <a:gd name="T4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" h="8">
                  <a:moveTo>
                    <a:pt x="6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4" y="0"/>
                    <a:pt x="4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0" y="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8"/>
                    <a:pt x="2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6" y="7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8" y="4"/>
                    <a:pt x="8" y="3"/>
                    <a:pt x="7" y="2"/>
                  </a:cubicBezTo>
                  <a:cubicBezTo>
                    <a:pt x="7" y="1"/>
                    <a:pt x="6" y="1"/>
                    <a:pt x="6" y="0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0" name="Freeform 89"/>
            <p:cNvSpPr>
              <a:spLocks noEditPoints="1"/>
            </p:cNvSpPr>
            <p:nvPr userDrawn="1"/>
          </p:nvSpPr>
          <p:spPr bwMode="auto">
            <a:xfrm>
              <a:off x="5402263" y="9623111"/>
              <a:ext cx="138113" cy="165100"/>
            </a:xfrm>
            <a:custGeom>
              <a:avLst/>
              <a:gdLst>
                <a:gd name="T0" fmla="*/ 3 w 36"/>
                <a:gd name="T1" fmla="*/ 15 h 43"/>
                <a:gd name="T2" fmla="*/ 8 w 36"/>
                <a:gd name="T3" fmla="*/ 18 h 43"/>
                <a:gd name="T4" fmla="*/ 12 w 36"/>
                <a:gd name="T5" fmla="*/ 17 h 43"/>
                <a:gd name="T6" fmla="*/ 13 w 36"/>
                <a:gd name="T7" fmla="*/ 22 h 43"/>
                <a:gd name="T8" fmla="*/ 10 w 36"/>
                <a:gd name="T9" fmla="*/ 20 h 43"/>
                <a:gd name="T10" fmla="*/ 8 w 36"/>
                <a:gd name="T11" fmla="*/ 19 h 43"/>
                <a:gd name="T12" fmla="*/ 6 w 36"/>
                <a:gd name="T13" fmla="*/ 20 h 43"/>
                <a:gd name="T14" fmla="*/ 5 w 36"/>
                <a:gd name="T15" fmla="*/ 22 h 43"/>
                <a:gd name="T16" fmla="*/ 6 w 36"/>
                <a:gd name="T17" fmla="*/ 26 h 43"/>
                <a:gd name="T18" fmla="*/ 11 w 36"/>
                <a:gd name="T19" fmla="*/ 29 h 43"/>
                <a:gd name="T20" fmla="*/ 15 w 36"/>
                <a:gd name="T21" fmla="*/ 29 h 43"/>
                <a:gd name="T22" fmla="*/ 17 w 36"/>
                <a:gd name="T23" fmla="*/ 28 h 43"/>
                <a:gd name="T24" fmla="*/ 18 w 36"/>
                <a:gd name="T25" fmla="*/ 31 h 43"/>
                <a:gd name="T26" fmla="*/ 17 w 36"/>
                <a:gd name="T27" fmla="*/ 36 h 43"/>
                <a:gd name="T28" fmla="*/ 19 w 36"/>
                <a:gd name="T29" fmla="*/ 38 h 43"/>
                <a:gd name="T30" fmla="*/ 20 w 36"/>
                <a:gd name="T31" fmla="*/ 39 h 43"/>
                <a:gd name="T32" fmla="*/ 21 w 36"/>
                <a:gd name="T33" fmla="*/ 41 h 43"/>
                <a:gd name="T34" fmla="*/ 22 w 36"/>
                <a:gd name="T35" fmla="*/ 42 h 43"/>
                <a:gd name="T36" fmla="*/ 25 w 36"/>
                <a:gd name="T37" fmla="*/ 43 h 43"/>
                <a:gd name="T38" fmla="*/ 28 w 36"/>
                <a:gd name="T39" fmla="*/ 41 h 43"/>
                <a:gd name="T40" fmla="*/ 29 w 36"/>
                <a:gd name="T41" fmla="*/ 38 h 43"/>
                <a:gd name="T42" fmla="*/ 27 w 36"/>
                <a:gd name="T43" fmla="*/ 35 h 43"/>
                <a:gd name="T44" fmla="*/ 24 w 36"/>
                <a:gd name="T45" fmla="*/ 34 h 43"/>
                <a:gd name="T46" fmla="*/ 22 w 36"/>
                <a:gd name="T47" fmla="*/ 30 h 43"/>
                <a:gd name="T48" fmla="*/ 22 w 36"/>
                <a:gd name="T49" fmla="*/ 28 h 43"/>
                <a:gd name="T50" fmla="*/ 27 w 36"/>
                <a:gd name="T51" fmla="*/ 27 h 43"/>
                <a:gd name="T52" fmla="*/ 29 w 36"/>
                <a:gd name="T53" fmla="*/ 27 h 43"/>
                <a:gd name="T54" fmla="*/ 30 w 36"/>
                <a:gd name="T55" fmla="*/ 27 h 43"/>
                <a:gd name="T56" fmla="*/ 33 w 36"/>
                <a:gd name="T57" fmla="*/ 27 h 43"/>
                <a:gd name="T58" fmla="*/ 35 w 36"/>
                <a:gd name="T59" fmla="*/ 21 h 43"/>
                <a:gd name="T60" fmla="*/ 33 w 36"/>
                <a:gd name="T61" fmla="*/ 18 h 43"/>
                <a:gd name="T62" fmla="*/ 35 w 36"/>
                <a:gd name="T63" fmla="*/ 17 h 43"/>
                <a:gd name="T64" fmla="*/ 36 w 36"/>
                <a:gd name="T65" fmla="*/ 14 h 43"/>
                <a:gd name="T66" fmla="*/ 32 w 36"/>
                <a:gd name="T67" fmla="*/ 11 h 43"/>
                <a:gd name="T68" fmla="*/ 30 w 36"/>
                <a:gd name="T69" fmla="*/ 12 h 43"/>
                <a:gd name="T70" fmla="*/ 28 w 36"/>
                <a:gd name="T71" fmla="*/ 13 h 43"/>
                <a:gd name="T72" fmla="*/ 27 w 36"/>
                <a:gd name="T73" fmla="*/ 11 h 43"/>
                <a:gd name="T74" fmla="*/ 24 w 36"/>
                <a:gd name="T75" fmla="*/ 10 h 43"/>
                <a:gd name="T76" fmla="*/ 22 w 36"/>
                <a:gd name="T77" fmla="*/ 11 h 43"/>
                <a:gd name="T78" fmla="*/ 21 w 36"/>
                <a:gd name="T79" fmla="*/ 11 h 43"/>
                <a:gd name="T80" fmla="*/ 19 w 36"/>
                <a:gd name="T81" fmla="*/ 6 h 43"/>
                <a:gd name="T82" fmla="*/ 16 w 36"/>
                <a:gd name="T83" fmla="*/ 2 h 43"/>
                <a:gd name="T84" fmla="*/ 14 w 36"/>
                <a:gd name="T85" fmla="*/ 0 h 43"/>
                <a:gd name="T86" fmla="*/ 13 w 36"/>
                <a:gd name="T87" fmla="*/ 0 h 43"/>
                <a:gd name="T88" fmla="*/ 11 w 36"/>
                <a:gd name="T89" fmla="*/ 1 h 43"/>
                <a:gd name="T90" fmla="*/ 10 w 36"/>
                <a:gd name="T91" fmla="*/ 2 h 43"/>
                <a:gd name="T92" fmla="*/ 8 w 36"/>
                <a:gd name="T93" fmla="*/ 8 h 43"/>
                <a:gd name="T94" fmla="*/ 5 w 36"/>
                <a:gd name="T95" fmla="*/ 7 h 43"/>
                <a:gd name="T96" fmla="*/ 4 w 36"/>
                <a:gd name="T97" fmla="*/ 6 h 43"/>
                <a:gd name="T98" fmla="*/ 0 w 36"/>
                <a:gd name="T99" fmla="*/ 12 h 43"/>
                <a:gd name="T100" fmla="*/ 30 w 36"/>
                <a:gd name="T101" fmla="*/ 18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6" h="43">
                  <a:moveTo>
                    <a:pt x="0" y="13"/>
                  </a:moveTo>
                  <a:cubicBezTo>
                    <a:pt x="0" y="14"/>
                    <a:pt x="0" y="14"/>
                    <a:pt x="0" y="14"/>
                  </a:cubicBezTo>
                  <a:cubicBezTo>
                    <a:pt x="1" y="14"/>
                    <a:pt x="2" y="14"/>
                    <a:pt x="3" y="15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7" y="17"/>
                    <a:pt x="7" y="17"/>
                    <a:pt x="8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8"/>
                    <a:pt x="10" y="18"/>
                    <a:pt x="11" y="18"/>
                  </a:cubicBezTo>
                  <a:cubicBezTo>
                    <a:pt x="11" y="18"/>
                    <a:pt x="11" y="18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3" y="19"/>
                    <a:pt x="13" y="20"/>
                  </a:cubicBezTo>
                  <a:cubicBezTo>
                    <a:pt x="13" y="21"/>
                    <a:pt x="13" y="21"/>
                    <a:pt x="13" y="22"/>
                  </a:cubicBezTo>
                  <a:cubicBezTo>
                    <a:pt x="13" y="22"/>
                    <a:pt x="13" y="21"/>
                    <a:pt x="12" y="21"/>
                  </a:cubicBezTo>
                  <a:cubicBezTo>
                    <a:pt x="12" y="21"/>
                    <a:pt x="12" y="20"/>
                    <a:pt x="12" y="20"/>
                  </a:cubicBezTo>
                  <a:cubicBezTo>
                    <a:pt x="11" y="20"/>
                    <a:pt x="11" y="20"/>
                    <a:pt x="10" y="20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7" y="19"/>
                    <a:pt x="7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2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4"/>
                    <a:pt x="5" y="25"/>
                    <a:pt x="6" y="25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7" y="27"/>
                    <a:pt x="8" y="28"/>
                    <a:pt x="9" y="29"/>
                  </a:cubicBezTo>
                  <a:cubicBezTo>
                    <a:pt x="9" y="29"/>
                    <a:pt x="9" y="29"/>
                    <a:pt x="10" y="29"/>
                  </a:cubicBezTo>
                  <a:cubicBezTo>
                    <a:pt x="10" y="29"/>
                    <a:pt x="10" y="29"/>
                    <a:pt x="11" y="29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12" y="30"/>
                    <a:pt x="13" y="30"/>
                    <a:pt x="14" y="30"/>
                  </a:cubicBezTo>
                  <a:cubicBezTo>
                    <a:pt x="14" y="30"/>
                    <a:pt x="15" y="30"/>
                    <a:pt x="15" y="29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6" y="27"/>
                    <a:pt x="16" y="28"/>
                    <a:pt x="17" y="28"/>
                  </a:cubicBezTo>
                  <a:cubicBezTo>
                    <a:pt x="17" y="29"/>
                    <a:pt x="17" y="29"/>
                    <a:pt x="18" y="29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31"/>
                  </a:cubicBezTo>
                  <a:cubicBezTo>
                    <a:pt x="17" y="32"/>
                    <a:pt x="17" y="34"/>
                    <a:pt x="17" y="35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8" y="37"/>
                    <a:pt x="18" y="38"/>
                    <a:pt x="19" y="38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1" y="40"/>
                    <a:pt x="21" y="41"/>
                    <a:pt x="21" y="41"/>
                  </a:cubicBezTo>
                  <a:cubicBezTo>
                    <a:pt x="21" y="41"/>
                    <a:pt x="21" y="41"/>
                    <a:pt x="21" y="42"/>
                  </a:cubicBezTo>
                  <a:cubicBezTo>
                    <a:pt x="21" y="42"/>
                    <a:pt x="21" y="42"/>
                    <a:pt x="22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23" y="43"/>
                    <a:pt x="23" y="43"/>
                    <a:pt x="24" y="43"/>
                  </a:cubicBezTo>
                  <a:cubicBezTo>
                    <a:pt x="24" y="43"/>
                    <a:pt x="25" y="43"/>
                    <a:pt x="25" y="43"/>
                  </a:cubicBezTo>
                  <a:cubicBezTo>
                    <a:pt x="25" y="43"/>
                    <a:pt x="25" y="43"/>
                    <a:pt x="25" y="43"/>
                  </a:cubicBezTo>
                  <a:cubicBezTo>
                    <a:pt x="25" y="43"/>
                    <a:pt x="26" y="43"/>
                    <a:pt x="26" y="43"/>
                  </a:cubicBezTo>
                  <a:cubicBezTo>
                    <a:pt x="26" y="42"/>
                    <a:pt x="27" y="42"/>
                    <a:pt x="27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28" y="40"/>
                    <a:pt x="28" y="40"/>
                  </a:cubicBezTo>
                  <a:cubicBezTo>
                    <a:pt x="28" y="40"/>
                    <a:pt x="29" y="40"/>
                    <a:pt x="29" y="39"/>
                  </a:cubicBezTo>
                  <a:cubicBezTo>
                    <a:pt x="29" y="38"/>
                    <a:pt x="29" y="38"/>
                    <a:pt x="29" y="38"/>
                  </a:cubicBezTo>
                  <a:cubicBezTo>
                    <a:pt x="29" y="38"/>
                    <a:pt x="28" y="38"/>
                    <a:pt x="28" y="37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28" y="36"/>
                    <a:pt x="28" y="36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6" y="35"/>
                    <a:pt x="25" y="34"/>
                    <a:pt x="25" y="34"/>
                  </a:cubicBezTo>
                  <a:cubicBezTo>
                    <a:pt x="24" y="34"/>
                    <a:pt x="24" y="34"/>
                    <a:pt x="24" y="34"/>
                  </a:cubicBezTo>
                  <a:cubicBezTo>
                    <a:pt x="24" y="34"/>
                    <a:pt x="24" y="34"/>
                    <a:pt x="24" y="34"/>
                  </a:cubicBezTo>
                  <a:cubicBezTo>
                    <a:pt x="24" y="34"/>
                    <a:pt x="24" y="34"/>
                    <a:pt x="24" y="34"/>
                  </a:cubicBezTo>
                  <a:cubicBezTo>
                    <a:pt x="24" y="33"/>
                    <a:pt x="24" y="31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29"/>
                    <a:pt x="22" y="29"/>
                    <a:pt x="22" y="29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3" y="27"/>
                    <a:pt x="23" y="27"/>
                    <a:pt x="23" y="26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8" y="27"/>
                    <a:pt x="28" y="27"/>
                    <a:pt x="28" y="27"/>
                  </a:cubicBezTo>
                  <a:cubicBezTo>
                    <a:pt x="28" y="27"/>
                    <a:pt x="28" y="27"/>
                    <a:pt x="28" y="27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0" y="27"/>
                    <a:pt x="31" y="27"/>
                    <a:pt x="31" y="27"/>
                  </a:cubicBezTo>
                  <a:cubicBezTo>
                    <a:pt x="32" y="27"/>
                    <a:pt x="32" y="27"/>
                    <a:pt x="32" y="27"/>
                  </a:cubicBezTo>
                  <a:cubicBezTo>
                    <a:pt x="32" y="27"/>
                    <a:pt x="32" y="27"/>
                    <a:pt x="33" y="27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5" y="20"/>
                    <a:pt x="34" y="20"/>
                  </a:cubicBezTo>
                  <a:cubicBezTo>
                    <a:pt x="33" y="18"/>
                    <a:pt x="33" y="18"/>
                    <a:pt x="33" y="18"/>
                  </a:cubicBezTo>
                  <a:cubicBezTo>
                    <a:pt x="33" y="18"/>
                    <a:pt x="33" y="18"/>
                    <a:pt x="33" y="18"/>
                  </a:cubicBezTo>
                  <a:cubicBezTo>
                    <a:pt x="34" y="18"/>
                    <a:pt x="34" y="18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6" y="16"/>
                    <a:pt x="36" y="16"/>
                    <a:pt x="36" y="16"/>
                  </a:cubicBezTo>
                  <a:cubicBezTo>
                    <a:pt x="36" y="16"/>
                    <a:pt x="36" y="15"/>
                    <a:pt x="36" y="14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5" y="12"/>
                    <a:pt x="34" y="11"/>
                    <a:pt x="33" y="11"/>
                  </a:cubicBezTo>
                  <a:cubicBezTo>
                    <a:pt x="33" y="11"/>
                    <a:pt x="32" y="11"/>
                    <a:pt x="32" y="11"/>
                  </a:cubicBezTo>
                  <a:cubicBezTo>
                    <a:pt x="32" y="11"/>
                    <a:pt x="32" y="11"/>
                    <a:pt x="31" y="11"/>
                  </a:cubicBezTo>
                  <a:cubicBezTo>
                    <a:pt x="31" y="11"/>
                    <a:pt x="31" y="11"/>
                    <a:pt x="30" y="11"/>
                  </a:cubicBezTo>
                  <a:cubicBezTo>
                    <a:pt x="30" y="11"/>
                    <a:pt x="30" y="11"/>
                    <a:pt x="30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12"/>
                    <a:pt x="29" y="13"/>
                    <a:pt x="28" y="13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8" y="12"/>
                    <a:pt x="28" y="12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10"/>
                    <a:pt x="26" y="10"/>
                    <a:pt x="26" y="10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3" y="11"/>
                    <a:pt x="22" y="11"/>
                    <a:pt x="22" y="11"/>
                  </a:cubicBezTo>
                  <a:cubicBezTo>
                    <a:pt x="22" y="11"/>
                    <a:pt x="22" y="11"/>
                    <a:pt x="22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1"/>
                  </a:cubicBezTo>
                  <a:cubicBezTo>
                    <a:pt x="21" y="11"/>
                    <a:pt x="21" y="11"/>
                    <a:pt x="20" y="10"/>
                  </a:cubicBezTo>
                  <a:cubicBezTo>
                    <a:pt x="20" y="10"/>
                    <a:pt x="20" y="9"/>
                    <a:pt x="20" y="8"/>
                  </a:cubicBezTo>
                  <a:cubicBezTo>
                    <a:pt x="19" y="8"/>
                    <a:pt x="19" y="7"/>
                    <a:pt x="19" y="6"/>
                  </a:cubicBezTo>
                  <a:cubicBezTo>
                    <a:pt x="18" y="5"/>
                    <a:pt x="18" y="4"/>
                    <a:pt x="17" y="3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3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0" y="1"/>
                  </a:cubicBezTo>
                  <a:cubicBezTo>
                    <a:pt x="10" y="1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9" y="4"/>
                    <a:pt x="9" y="6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8"/>
                    <a:pt x="8" y="8"/>
                    <a:pt x="8" y="8"/>
                  </a:cubicBezTo>
                  <a:cubicBezTo>
                    <a:pt x="8" y="8"/>
                    <a:pt x="8" y="7"/>
                    <a:pt x="7" y="7"/>
                  </a:cubicBezTo>
                  <a:cubicBezTo>
                    <a:pt x="7" y="7"/>
                    <a:pt x="7" y="7"/>
                    <a:pt x="6" y="7"/>
                  </a:cubicBezTo>
                  <a:cubicBezTo>
                    <a:pt x="6" y="7"/>
                    <a:pt x="6" y="7"/>
                    <a:pt x="5" y="7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2" y="7"/>
                    <a:pt x="1" y="7"/>
                    <a:pt x="0" y="9"/>
                  </a:cubicBezTo>
                  <a:cubicBezTo>
                    <a:pt x="0" y="10"/>
                    <a:pt x="0" y="11"/>
                    <a:pt x="0" y="12"/>
                  </a:cubicBezTo>
                  <a:lnTo>
                    <a:pt x="0" y="13"/>
                  </a:lnTo>
                  <a:close/>
                  <a:moveTo>
                    <a:pt x="30" y="18"/>
                  </a:moveTo>
                  <a:cubicBezTo>
                    <a:pt x="30" y="18"/>
                    <a:pt x="30" y="18"/>
                    <a:pt x="30" y="18"/>
                  </a:cubicBezTo>
                  <a:cubicBezTo>
                    <a:pt x="29" y="18"/>
                    <a:pt x="29" y="18"/>
                    <a:pt x="29" y="17"/>
                  </a:cubicBezTo>
                  <a:cubicBezTo>
                    <a:pt x="30" y="17"/>
                    <a:pt x="30" y="18"/>
                    <a:pt x="30" y="18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1" name="Freeform 90"/>
            <p:cNvSpPr>
              <a:spLocks/>
            </p:cNvSpPr>
            <p:nvPr userDrawn="1"/>
          </p:nvSpPr>
          <p:spPr bwMode="auto">
            <a:xfrm>
              <a:off x="5568950" y="11135999"/>
              <a:ext cx="22225" cy="34925"/>
            </a:xfrm>
            <a:custGeom>
              <a:avLst/>
              <a:gdLst>
                <a:gd name="T0" fmla="*/ 4 w 6"/>
                <a:gd name="T1" fmla="*/ 9 h 9"/>
                <a:gd name="T2" fmla="*/ 5 w 6"/>
                <a:gd name="T3" fmla="*/ 8 h 9"/>
                <a:gd name="T4" fmla="*/ 6 w 6"/>
                <a:gd name="T5" fmla="*/ 5 h 9"/>
                <a:gd name="T6" fmla="*/ 2 w 6"/>
                <a:gd name="T7" fmla="*/ 0 h 9"/>
                <a:gd name="T8" fmla="*/ 1 w 6"/>
                <a:gd name="T9" fmla="*/ 0 h 9"/>
                <a:gd name="T10" fmla="*/ 0 w 6"/>
                <a:gd name="T11" fmla="*/ 1 h 9"/>
                <a:gd name="T12" fmla="*/ 1 w 6"/>
                <a:gd name="T13" fmla="*/ 6 h 9"/>
                <a:gd name="T14" fmla="*/ 4 w 6"/>
                <a:gd name="T15" fmla="*/ 9 h 9"/>
                <a:gd name="T16" fmla="*/ 4 w 6"/>
                <a:gd name="T17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9">
                  <a:moveTo>
                    <a:pt x="4" y="9"/>
                  </a:moveTo>
                  <a:cubicBezTo>
                    <a:pt x="5" y="9"/>
                    <a:pt x="5" y="9"/>
                    <a:pt x="5" y="8"/>
                  </a:cubicBezTo>
                  <a:cubicBezTo>
                    <a:pt x="6" y="8"/>
                    <a:pt x="6" y="7"/>
                    <a:pt x="6" y="5"/>
                  </a:cubicBezTo>
                  <a:cubicBezTo>
                    <a:pt x="5" y="3"/>
                    <a:pt x="3" y="1"/>
                    <a:pt x="2" y="0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3"/>
                    <a:pt x="0" y="5"/>
                    <a:pt x="1" y="6"/>
                  </a:cubicBezTo>
                  <a:cubicBezTo>
                    <a:pt x="2" y="8"/>
                    <a:pt x="3" y="8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2" name="Freeform 91"/>
            <p:cNvSpPr>
              <a:spLocks/>
            </p:cNvSpPr>
            <p:nvPr userDrawn="1"/>
          </p:nvSpPr>
          <p:spPr bwMode="auto">
            <a:xfrm>
              <a:off x="5548313" y="11197911"/>
              <a:ext cx="31750" cy="14288"/>
            </a:xfrm>
            <a:custGeom>
              <a:avLst/>
              <a:gdLst>
                <a:gd name="T0" fmla="*/ 6 w 8"/>
                <a:gd name="T1" fmla="*/ 0 h 4"/>
                <a:gd name="T2" fmla="*/ 3 w 8"/>
                <a:gd name="T3" fmla="*/ 0 h 4"/>
                <a:gd name="T4" fmla="*/ 0 w 8"/>
                <a:gd name="T5" fmla="*/ 2 h 4"/>
                <a:gd name="T6" fmla="*/ 0 w 8"/>
                <a:gd name="T7" fmla="*/ 3 h 4"/>
                <a:gd name="T8" fmla="*/ 3 w 8"/>
                <a:gd name="T9" fmla="*/ 4 h 4"/>
                <a:gd name="T10" fmla="*/ 4 w 8"/>
                <a:gd name="T11" fmla="*/ 4 h 4"/>
                <a:gd name="T12" fmla="*/ 8 w 8"/>
                <a:gd name="T13" fmla="*/ 1 h 4"/>
                <a:gd name="T14" fmla="*/ 7 w 8"/>
                <a:gd name="T15" fmla="*/ 0 h 4"/>
                <a:gd name="T16" fmla="*/ 6 w 8"/>
                <a:gd name="T1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4">
                  <a:moveTo>
                    <a:pt x="6" y="0"/>
                  </a:moveTo>
                  <a:cubicBezTo>
                    <a:pt x="5" y="0"/>
                    <a:pt x="4" y="0"/>
                    <a:pt x="3" y="0"/>
                  </a:cubicBezTo>
                  <a:cubicBezTo>
                    <a:pt x="2" y="0"/>
                    <a:pt x="0" y="0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4"/>
                    <a:pt x="2" y="4"/>
                    <a:pt x="3" y="4"/>
                  </a:cubicBezTo>
                  <a:cubicBezTo>
                    <a:pt x="3" y="4"/>
                    <a:pt x="4" y="4"/>
                    <a:pt x="4" y="4"/>
                  </a:cubicBezTo>
                  <a:cubicBezTo>
                    <a:pt x="4" y="3"/>
                    <a:pt x="7" y="3"/>
                    <a:pt x="8" y="1"/>
                  </a:cubicBezTo>
                  <a:cubicBezTo>
                    <a:pt x="8" y="1"/>
                    <a:pt x="7" y="0"/>
                    <a:pt x="7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3" name="Freeform 92"/>
            <p:cNvSpPr>
              <a:spLocks/>
            </p:cNvSpPr>
            <p:nvPr userDrawn="1"/>
          </p:nvSpPr>
          <p:spPr bwMode="auto">
            <a:xfrm>
              <a:off x="5653088" y="9677086"/>
              <a:ext cx="31750" cy="42863"/>
            </a:xfrm>
            <a:custGeom>
              <a:avLst/>
              <a:gdLst>
                <a:gd name="T0" fmla="*/ 3 w 8"/>
                <a:gd name="T1" fmla="*/ 11 h 11"/>
                <a:gd name="T2" fmla="*/ 4 w 8"/>
                <a:gd name="T3" fmla="*/ 11 h 11"/>
                <a:gd name="T4" fmla="*/ 6 w 8"/>
                <a:gd name="T5" fmla="*/ 10 h 11"/>
                <a:gd name="T6" fmla="*/ 8 w 8"/>
                <a:gd name="T7" fmla="*/ 6 h 11"/>
                <a:gd name="T8" fmla="*/ 5 w 8"/>
                <a:gd name="T9" fmla="*/ 0 h 11"/>
                <a:gd name="T10" fmla="*/ 4 w 8"/>
                <a:gd name="T11" fmla="*/ 0 h 11"/>
                <a:gd name="T12" fmla="*/ 2 w 8"/>
                <a:gd name="T13" fmla="*/ 2 h 11"/>
                <a:gd name="T14" fmla="*/ 0 w 8"/>
                <a:gd name="T15" fmla="*/ 5 h 11"/>
                <a:gd name="T16" fmla="*/ 3 w 8"/>
                <a:gd name="T17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11">
                  <a:moveTo>
                    <a:pt x="3" y="11"/>
                  </a:moveTo>
                  <a:cubicBezTo>
                    <a:pt x="4" y="11"/>
                    <a:pt x="4" y="11"/>
                    <a:pt x="4" y="11"/>
                  </a:cubicBezTo>
                  <a:cubicBezTo>
                    <a:pt x="5" y="11"/>
                    <a:pt x="6" y="10"/>
                    <a:pt x="6" y="10"/>
                  </a:cubicBezTo>
                  <a:cubicBezTo>
                    <a:pt x="8" y="9"/>
                    <a:pt x="8" y="8"/>
                    <a:pt x="8" y="6"/>
                  </a:cubicBezTo>
                  <a:cubicBezTo>
                    <a:pt x="8" y="3"/>
                    <a:pt x="7" y="1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2" y="1"/>
                    <a:pt x="2" y="2"/>
                  </a:cubicBezTo>
                  <a:cubicBezTo>
                    <a:pt x="1" y="2"/>
                    <a:pt x="0" y="4"/>
                    <a:pt x="0" y="5"/>
                  </a:cubicBezTo>
                  <a:cubicBezTo>
                    <a:pt x="0" y="7"/>
                    <a:pt x="1" y="10"/>
                    <a:pt x="3" y="11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4" name="Freeform 93"/>
            <p:cNvSpPr>
              <a:spLocks/>
            </p:cNvSpPr>
            <p:nvPr userDrawn="1"/>
          </p:nvSpPr>
          <p:spPr bwMode="auto">
            <a:xfrm>
              <a:off x="5529263" y="11294749"/>
              <a:ext cx="88900" cy="53975"/>
            </a:xfrm>
            <a:custGeom>
              <a:avLst/>
              <a:gdLst>
                <a:gd name="T0" fmla="*/ 2 w 23"/>
                <a:gd name="T1" fmla="*/ 14 h 14"/>
                <a:gd name="T2" fmla="*/ 3 w 23"/>
                <a:gd name="T3" fmla="*/ 14 h 14"/>
                <a:gd name="T4" fmla="*/ 8 w 23"/>
                <a:gd name="T5" fmla="*/ 14 h 14"/>
                <a:gd name="T6" fmla="*/ 12 w 23"/>
                <a:gd name="T7" fmla="*/ 14 h 14"/>
                <a:gd name="T8" fmla="*/ 22 w 23"/>
                <a:gd name="T9" fmla="*/ 11 h 14"/>
                <a:gd name="T10" fmla="*/ 23 w 23"/>
                <a:gd name="T11" fmla="*/ 10 h 14"/>
                <a:gd name="T12" fmla="*/ 12 w 23"/>
                <a:gd name="T13" fmla="*/ 0 h 14"/>
                <a:gd name="T14" fmla="*/ 11 w 23"/>
                <a:gd name="T15" fmla="*/ 0 h 14"/>
                <a:gd name="T16" fmla="*/ 8 w 23"/>
                <a:gd name="T17" fmla="*/ 2 h 14"/>
                <a:gd name="T18" fmla="*/ 5 w 23"/>
                <a:gd name="T19" fmla="*/ 6 h 14"/>
                <a:gd name="T20" fmla="*/ 2 w 23"/>
                <a:gd name="T21" fmla="*/ 7 h 14"/>
                <a:gd name="T22" fmla="*/ 1 w 23"/>
                <a:gd name="T23" fmla="*/ 13 h 14"/>
                <a:gd name="T24" fmla="*/ 2 w 23"/>
                <a:gd name="T2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3" h="14">
                  <a:moveTo>
                    <a:pt x="2" y="14"/>
                  </a:moveTo>
                  <a:cubicBezTo>
                    <a:pt x="3" y="14"/>
                    <a:pt x="3" y="14"/>
                    <a:pt x="3" y="14"/>
                  </a:cubicBezTo>
                  <a:cubicBezTo>
                    <a:pt x="5" y="14"/>
                    <a:pt x="7" y="14"/>
                    <a:pt x="8" y="14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6" y="14"/>
                    <a:pt x="20" y="14"/>
                    <a:pt x="22" y="11"/>
                  </a:cubicBezTo>
                  <a:cubicBezTo>
                    <a:pt x="23" y="11"/>
                    <a:pt x="23" y="11"/>
                    <a:pt x="23" y="10"/>
                  </a:cubicBezTo>
                  <a:cubicBezTo>
                    <a:pt x="21" y="5"/>
                    <a:pt x="17" y="0"/>
                    <a:pt x="12" y="0"/>
                  </a:cubicBezTo>
                  <a:cubicBezTo>
                    <a:pt x="12" y="0"/>
                    <a:pt x="12" y="0"/>
                    <a:pt x="11" y="0"/>
                  </a:cubicBezTo>
                  <a:cubicBezTo>
                    <a:pt x="10" y="1"/>
                    <a:pt x="9" y="2"/>
                    <a:pt x="8" y="2"/>
                  </a:cubicBezTo>
                  <a:cubicBezTo>
                    <a:pt x="7" y="3"/>
                    <a:pt x="6" y="4"/>
                    <a:pt x="5" y="6"/>
                  </a:cubicBezTo>
                  <a:cubicBezTo>
                    <a:pt x="4" y="6"/>
                    <a:pt x="3" y="6"/>
                    <a:pt x="2" y="7"/>
                  </a:cubicBezTo>
                  <a:cubicBezTo>
                    <a:pt x="1" y="8"/>
                    <a:pt x="0" y="9"/>
                    <a:pt x="1" y="13"/>
                  </a:cubicBezTo>
                  <a:cubicBezTo>
                    <a:pt x="1" y="13"/>
                    <a:pt x="2" y="14"/>
                    <a:pt x="2" y="14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5" name="Freeform 94"/>
            <p:cNvSpPr>
              <a:spLocks/>
            </p:cNvSpPr>
            <p:nvPr userDrawn="1"/>
          </p:nvSpPr>
          <p:spPr bwMode="auto">
            <a:xfrm>
              <a:off x="5518150" y="11115361"/>
              <a:ext cx="42863" cy="31750"/>
            </a:xfrm>
            <a:custGeom>
              <a:avLst/>
              <a:gdLst>
                <a:gd name="T0" fmla="*/ 1 w 11"/>
                <a:gd name="T1" fmla="*/ 8 h 8"/>
                <a:gd name="T2" fmla="*/ 2 w 11"/>
                <a:gd name="T3" fmla="*/ 8 h 8"/>
                <a:gd name="T4" fmla="*/ 6 w 11"/>
                <a:gd name="T5" fmla="*/ 6 h 8"/>
                <a:gd name="T6" fmla="*/ 7 w 11"/>
                <a:gd name="T7" fmla="*/ 6 h 8"/>
                <a:gd name="T8" fmla="*/ 7 w 11"/>
                <a:gd name="T9" fmla="*/ 6 h 8"/>
                <a:gd name="T10" fmla="*/ 9 w 11"/>
                <a:gd name="T11" fmla="*/ 6 h 8"/>
                <a:gd name="T12" fmla="*/ 10 w 11"/>
                <a:gd name="T13" fmla="*/ 6 h 8"/>
                <a:gd name="T14" fmla="*/ 10 w 11"/>
                <a:gd name="T15" fmla="*/ 5 h 8"/>
                <a:gd name="T16" fmla="*/ 11 w 11"/>
                <a:gd name="T17" fmla="*/ 3 h 8"/>
                <a:gd name="T18" fmla="*/ 8 w 11"/>
                <a:gd name="T19" fmla="*/ 0 h 8"/>
                <a:gd name="T20" fmla="*/ 8 w 11"/>
                <a:gd name="T21" fmla="*/ 0 h 8"/>
                <a:gd name="T22" fmla="*/ 7 w 11"/>
                <a:gd name="T23" fmla="*/ 0 h 8"/>
                <a:gd name="T24" fmla="*/ 5 w 11"/>
                <a:gd name="T25" fmla="*/ 1 h 8"/>
                <a:gd name="T26" fmla="*/ 3 w 11"/>
                <a:gd name="T27" fmla="*/ 2 h 8"/>
                <a:gd name="T28" fmla="*/ 1 w 11"/>
                <a:gd name="T29" fmla="*/ 3 h 8"/>
                <a:gd name="T30" fmla="*/ 1 w 11"/>
                <a:gd name="T31" fmla="*/ 4 h 8"/>
                <a:gd name="T32" fmla="*/ 0 w 11"/>
                <a:gd name="T33" fmla="*/ 7 h 8"/>
                <a:gd name="T34" fmla="*/ 1 w 11"/>
                <a:gd name="T35" fmla="*/ 8 h 8"/>
                <a:gd name="T36" fmla="*/ 1 w 11"/>
                <a:gd name="T3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" h="8">
                  <a:moveTo>
                    <a:pt x="1" y="8"/>
                  </a:moveTo>
                  <a:cubicBezTo>
                    <a:pt x="1" y="8"/>
                    <a:pt x="2" y="8"/>
                    <a:pt x="2" y="8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8" y="6"/>
                    <a:pt x="9" y="6"/>
                    <a:pt x="9" y="6"/>
                  </a:cubicBezTo>
                  <a:cubicBezTo>
                    <a:pt x="9" y="6"/>
                    <a:pt x="10" y="6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1" y="5"/>
                    <a:pt x="11" y="4"/>
                    <a:pt x="11" y="3"/>
                  </a:cubicBezTo>
                  <a:cubicBezTo>
                    <a:pt x="11" y="2"/>
                    <a:pt x="10" y="1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7" y="0"/>
                    <a:pt x="7" y="0"/>
                  </a:cubicBezTo>
                  <a:cubicBezTo>
                    <a:pt x="7" y="0"/>
                    <a:pt x="6" y="1"/>
                    <a:pt x="5" y="1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2" y="3"/>
                    <a:pt x="2" y="3"/>
                    <a:pt x="1" y="3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5"/>
                    <a:pt x="1" y="6"/>
                    <a:pt x="0" y="7"/>
                  </a:cubicBezTo>
                  <a:cubicBezTo>
                    <a:pt x="0" y="7"/>
                    <a:pt x="0" y="7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6" name="Freeform 95"/>
            <p:cNvSpPr>
              <a:spLocks/>
            </p:cNvSpPr>
            <p:nvPr userDrawn="1"/>
          </p:nvSpPr>
          <p:spPr bwMode="auto">
            <a:xfrm>
              <a:off x="3851275" y="10910574"/>
              <a:ext cx="153988" cy="112713"/>
            </a:xfrm>
            <a:custGeom>
              <a:avLst/>
              <a:gdLst>
                <a:gd name="T0" fmla="*/ 16 w 40"/>
                <a:gd name="T1" fmla="*/ 29 h 29"/>
                <a:gd name="T2" fmla="*/ 29 w 40"/>
                <a:gd name="T3" fmla="*/ 27 h 29"/>
                <a:gd name="T4" fmla="*/ 32 w 40"/>
                <a:gd name="T5" fmla="*/ 27 h 29"/>
                <a:gd name="T6" fmla="*/ 38 w 40"/>
                <a:gd name="T7" fmla="*/ 25 h 29"/>
                <a:gd name="T8" fmla="*/ 36 w 40"/>
                <a:gd name="T9" fmla="*/ 14 h 29"/>
                <a:gd name="T10" fmla="*/ 36 w 40"/>
                <a:gd name="T11" fmla="*/ 12 h 29"/>
                <a:gd name="T12" fmla="*/ 25 w 40"/>
                <a:gd name="T13" fmla="*/ 1 h 29"/>
                <a:gd name="T14" fmla="*/ 24 w 40"/>
                <a:gd name="T15" fmla="*/ 0 h 29"/>
                <a:gd name="T16" fmla="*/ 15 w 40"/>
                <a:gd name="T17" fmla="*/ 6 h 29"/>
                <a:gd name="T18" fmla="*/ 10 w 40"/>
                <a:gd name="T19" fmla="*/ 10 h 29"/>
                <a:gd name="T20" fmla="*/ 6 w 40"/>
                <a:gd name="T21" fmla="*/ 12 h 29"/>
                <a:gd name="T22" fmla="*/ 1 w 40"/>
                <a:gd name="T23" fmla="*/ 16 h 29"/>
                <a:gd name="T24" fmla="*/ 1 w 40"/>
                <a:gd name="T25" fmla="*/ 20 h 29"/>
                <a:gd name="T26" fmla="*/ 16 w 40"/>
                <a:gd name="T27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29">
                  <a:moveTo>
                    <a:pt x="16" y="29"/>
                  </a:moveTo>
                  <a:cubicBezTo>
                    <a:pt x="21" y="29"/>
                    <a:pt x="25" y="28"/>
                    <a:pt x="29" y="27"/>
                  </a:cubicBezTo>
                  <a:cubicBezTo>
                    <a:pt x="30" y="27"/>
                    <a:pt x="31" y="27"/>
                    <a:pt x="32" y="27"/>
                  </a:cubicBezTo>
                  <a:cubicBezTo>
                    <a:pt x="35" y="27"/>
                    <a:pt x="37" y="26"/>
                    <a:pt x="38" y="25"/>
                  </a:cubicBezTo>
                  <a:cubicBezTo>
                    <a:pt x="40" y="22"/>
                    <a:pt x="38" y="19"/>
                    <a:pt x="36" y="14"/>
                  </a:cubicBezTo>
                  <a:cubicBezTo>
                    <a:pt x="36" y="14"/>
                    <a:pt x="36" y="13"/>
                    <a:pt x="36" y="12"/>
                  </a:cubicBezTo>
                  <a:cubicBezTo>
                    <a:pt x="36" y="8"/>
                    <a:pt x="36" y="1"/>
                    <a:pt x="25" y="1"/>
                  </a:cubicBezTo>
                  <a:cubicBezTo>
                    <a:pt x="25" y="1"/>
                    <a:pt x="24" y="0"/>
                    <a:pt x="24" y="0"/>
                  </a:cubicBezTo>
                  <a:cubicBezTo>
                    <a:pt x="20" y="0"/>
                    <a:pt x="18" y="3"/>
                    <a:pt x="15" y="6"/>
                  </a:cubicBezTo>
                  <a:cubicBezTo>
                    <a:pt x="13" y="8"/>
                    <a:pt x="12" y="9"/>
                    <a:pt x="10" y="10"/>
                  </a:cubicBezTo>
                  <a:cubicBezTo>
                    <a:pt x="9" y="11"/>
                    <a:pt x="7" y="12"/>
                    <a:pt x="6" y="12"/>
                  </a:cubicBezTo>
                  <a:cubicBezTo>
                    <a:pt x="3" y="14"/>
                    <a:pt x="1" y="15"/>
                    <a:pt x="1" y="16"/>
                  </a:cubicBezTo>
                  <a:cubicBezTo>
                    <a:pt x="0" y="17"/>
                    <a:pt x="0" y="19"/>
                    <a:pt x="1" y="20"/>
                  </a:cubicBezTo>
                  <a:cubicBezTo>
                    <a:pt x="5" y="26"/>
                    <a:pt x="10" y="29"/>
                    <a:pt x="16" y="29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7" name="Freeform 96"/>
            <p:cNvSpPr>
              <a:spLocks/>
            </p:cNvSpPr>
            <p:nvPr userDrawn="1"/>
          </p:nvSpPr>
          <p:spPr bwMode="auto">
            <a:xfrm>
              <a:off x="4389438" y="11313799"/>
              <a:ext cx="22225" cy="42863"/>
            </a:xfrm>
            <a:custGeom>
              <a:avLst/>
              <a:gdLst>
                <a:gd name="T0" fmla="*/ 1 w 6"/>
                <a:gd name="T1" fmla="*/ 0 h 11"/>
                <a:gd name="T2" fmla="*/ 1 w 6"/>
                <a:gd name="T3" fmla="*/ 1 h 11"/>
                <a:gd name="T4" fmla="*/ 1 w 6"/>
                <a:gd name="T5" fmla="*/ 10 h 11"/>
                <a:gd name="T6" fmla="*/ 2 w 6"/>
                <a:gd name="T7" fmla="*/ 11 h 11"/>
                <a:gd name="T8" fmla="*/ 2 w 6"/>
                <a:gd name="T9" fmla="*/ 11 h 11"/>
                <a:gd name="T10" fmla="*/ 6 w 6"/>
                <a:gd name="T11" fmla="*/ 5 h 11"/>
                <a:gd name="T12" fmla="*/ 5 w 6"/>
                <a:gd name="T13" fmla="*/ 0 h 11"/>
                <a:gd name="T14" fmla="*/ 3 w 6"/>
                <a:gd name="T15" fmla="*/ 0 h 11"/>
                <a:gd name="T16" fmla="*/ 1 w 6"/>
                <a:gd name="T1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11">
                  <a:moveTo>
                    <a:pt x="1" y="0"/>
                  </a:moveTo>
                  <a:cubicBezTo>
                    <a:pt x="1" y="0"/>
                    <a:pt x="1" y="0"/>
                    <a:pt x="1" y="1"/>
                  </a:cubicBezTo>
                  <a:cubicBezTo>
                    <a:pt x="0" y="4"/>
                    <a:pt x="0" y="7"/>
                    <a:pt x="1" y="10"/>
                  </a:cubicBezTo>
                  <a:cubicBezTo>
                    <a:pt x="1" y="10"/>
                    <a:pt x="1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4" y="10"/>
                    <a:pt x="5" y="7"/>
                    <a:pt x="6" y="5"/>
                  </a:cubicBezTo>
                  <a:cubicBezTo>
                    <a:pt x="6" y="3"/>
                    <a:pt x="6" y="1"/>
                    <a:pt x="5" y="0"/>
                  </a:cubicBezTo>
                  <a:cubicBezTo>
                    <a:pt x="5" y="0"/>
                    <a:pt x="4" y="0"/>
                    <a:pt x="3" y="0"/>
                  </a:cubicBezTo>
                  <a:cubicBezTo>
                    <a:pt x="3" y="0"/>
                    <a:pt x="2" y="0"/>
                    <a:pt x="1" y="0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8" name="Freeform 97"/>
            <p:cNvSpPr>
              <a:spLocks/>
            </p:cNvSpPr>
            <p:nvPr userDrawn="1"/>
          </p:nvSpPr>
          <p:spPr bwMode="auto">
            <a:xfrm>
              <a:off x="4457700" y="11150286"/>
              <a:ext cx="88900" cy="166688"/>
            </a:xfrm>
            <a:custGeom>
              <a:avLst/>
              <a:gdLst>
                <a:gd name="T0" fmla="*/ 13 w 23"/>
                <a:gd name="T1" fmla="*/ 0 h 43"/>
                <a:gd name="T2" fmla="*/ 12 w 23"/>
                <a:gd name="T3" fmla="*/ 0 h 43"/>
                <a:gd name="T4" fmla="*/ 12 w 23"/>
                <a:gd name="T5" fmla="*/ 0 h 43"/>
                <a:gd name="T6" fmla="*/ 11 w 23"/>
                <a:gd name="T7" fmla="*/ 0 h 43"/>
                <a:gd name="T8" fmla="*/ 1 w 23"/>
                <a:gd name="T9" fmla="*/ 9 h 43"/>
                <a:gd name="T10" fmla="*/ 0 w 23"/>
                <a:gd name="T11" fmla="*/ 10 h 43"/>
                <a:gd name="T12" fmla="*/ 0 w 23"/>
                <a:gd name="T13" fmla="*/ 10 h 43"/>
                <a:gd name="T14" fmla="*/ 3 w 23"/>
                <a:gd name="T15" fmla="*/ 40 h 43"/>
                <a:gd name="T16" fmla="*/ 4 w 23"/>
                <a:gd name="T17" fmla="*/ 40 h 43"/>
                <a:gd name="T18" fmla="*/ 11 w 23"/>
                <a:gd name="T19" fmla="*/ 43 h 43"/>
                <a:gd name="T20" fmla="*/ 11 w 23"/>
                <a:gd name="T21" fmla="*/ 43 h 43"/>
                <a:gd name="T22" fmla="*/ 19 w 23"/>
                <a:gd name="T23" fmla="*/ 40 h 43"/>
                <a:gd name="T24" fmla="*/ 20 w 23"/>
                <a:gd name="T25" fmla="*/ 39 h 43"/>
                <a:gd name="T26" fmla="*/ 21 w 23"/>
                <a:gd name="T27" fmla="*/ 34 h 43"/>
                <a:gd name="T28" fmla="*/ 23 w 23"/>
                <a:gd name="T29" fmla="*/ 24 h 43"/>
                <a:gd name="T30" fmla="*/ 17 w 23"/>
                <a:gd name="T31" fmla="*/ 9 h 43"/>
                <a:gd name="T32" fmla="*/ 13 w 23"/>
                <a:gd name="T33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" h="43">
                  <a:moveTo>
                    <a:pt x="13" y="0"/>
                  </a:moveTo>
                  <a:cubicBezTo>
                    <a:pt x="13" y="0"/>
                    <a:pt x="13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1" y="0"/>
                  </a:cubicBezTo>
                  <a:cubicBezTo>
                    <a:pt x="11" y="0"/>
                    <a:pt x="7" y="8"/>
                    <a:pt x="1" y="9"/>
                  </a:cubicBezTo>
                  <a:cubicBezTo>
                    <a:pt x="0" y="9"/>
                    <a:pt x="0" y="9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2" y="24"/>
                    <a:pt x="3" y="33"/>
                    <a:pt x="3" y="40"/>
                  </a:cubicBezTo>
                  <a:cubicBezTo>
                    <a:pt x="3" y="40"/>
                    <a:pt x="3" y="40"/>
                    <a:pt x="4" y="40"/>
                  </a:cubicBezTo>
                  <a:cubicBezTo>
                    <a:pt x="6" y="42"/>
                    <a:pt x="8" y="43"/>
                    <a:pt x="11" y="43"/>
                  </a:cubicBezTo>
                  <a:cubicBezTo>
                    <a:pt x="11" y="43"/>
                    <a:pt x="11" y="43"/>
                    <a:pt x="11" y="43"/>
                  </a:cubicBezTo>
                  <a:cubicBezTo>
                    <a:pt x="14" y="43"/>
                    <a:pt x="16" y="42"/>
                    <a:pt x="19" y="40"/>
                  </a:cubicBezTo>
                  <a:cubicBezTo>
                    <a:pt x="20" y="40"/>
                    <a:pt x="20" y="39"/>
                    <a:pt x="20" y="39"/>
                  </a:cubicBezTo>
                  <a:cubicBezTo>
                    <a:pt x="20" y="38"/>
                    <a:pt x="21" y="36"/>
                    <a:pt x="21" y="34"/>
                  </a:cubicBezTo>
                  <a:cubicBezTo>
                    <a:pt x="22" y="31"/>
                    <a:pt x="23" y="27"/>
                    <a:pt x="23" y="24"/>
                  </a:cubicBezTo>
                  <a:cubicBezTo>
                    <a:pt x="22" y="19"/>
                    <a:pt x="20" y="14"/>
                    <a:pt x="17" y="9"/>
                  </a:cubicBezTo>
                  <a:cubicBezTo>
                    <a:pt x="16" y="6"/>
                    <a:pt x="14" y="3"/>
                    <a:pt x="13" y="0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9" name="Freeform 98"/>
            <p:cNvSpPr>
              <a:spLocks/>
            </p:cNvSpPr>
            <p:nvPr userDrawn="1"/>
          </p:nvSpPr>
          <p:spPr bwMode="auto">
            <a:xfrm>
              <a:off x="5340350" y="9534211"/>
              <a:ext cx="30163" cy="26988"/>
            </a:xfrm>
            <a:custGeom>
              <a:avLst/>
              <a:gdLst>
                <a:gd name="T0" fmla="*/ 3 w 8"/>
                <a:gd name="T1" fmla="*/ 7 h 7"/>
                <a:gd name="T2" fmla="*/ 4 w 8"/>
                <a:gd name="T3" fmla="*/ 7 h 7"/>
                <a:gd name="T4" fmla="*/ 5 w 8"/>
                <a:gd name="T5" fmla="*/ 7 h 7"/>
                <a:gd name="T6" fmla="*/ 6 w 8"/>
                <a:gd name="T7" fmla="*/ 7 h 7"/>
                <a:gd name="T8" fmla="*/ 8 w 8"/>
                <a:gd name="T9" fmla="*/ 3 h 7"/>
                <a:gd name="T10" fmla="*/ 7 w 8"/>
                <a:gd name="T11" fmla="*/ 1 h 7"/>
                <a:gd name="T12" fmla="*/ 4 w 8"/>
                <a:gd name="T13" fmla="*/ 0 h 7"/>
                <a:gd name="T14" fmla="*/ 3 w 8"/>
                <a:gd name="T15" fmla="*/ 0 h 7"/>
                <a:gd name="T16" fmla="*/ 1 w 8"/>
                <a:gd name="T17" fmla="*/ 3 h 7"/>
                <a:gd name="T18" fmla="*/ 0 w 8"/>
                <a:gd name="T19" fmla="*/ 3 h 7"/>
                <a:gd name="T20" fmla="*/ 0 w 8"/>
                <a:gd name="T21" fmla="*/ 4 h 7"/>
                <a:gd name="T22" fmla="*/ 3 w 8"/>
                <a:gd name="T23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" h="7">
                  <a:moveTo>
                    <a:pt x="3" y="7"/>
                  </a:moveTo>
                  <a:cubicBezTo>
                    <a:pt x="3" y="7"/>
                    <a:pt x="4" y="7"/>
                    <a:pt x="4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7" y="6"/>
                    <a:pt x="8" y="4"/>
                    <a:pt x="8" y="3"/>
                  </a:cubicBezTo>
                  <a:cubicBezTo>
                    <a:pt x="7" y="2"/>
                    <a:pt x="7" y="1"/>
                    <a:pt x="7" y="1"/>
                  </a:cubicBezTo>
                  <a:cubicBezTo>
                    <a:pt x="6" y="0"/>
                    <a:pt x="5" y="0"/>
                    <a:pt x="4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1"/>
                    <a:pt x="1" y="1"/>
                    <a:pt x="1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4"/>
                    <a:pt x="0" y="4"/>
                  </a:cubicBezTo>
                  <a:cubicBezTo>
                    <a:pt x="1" y="6"/>
                    <a:pt x="2" y="7"/>
                    <a:pt x="3" y="7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0" name="Freeform 99"/>
            <p:cNvSpPr>
              <a:spLocks/>
            </p:cNvSpPr>
            <p:nvPr userDrawn="1"/>
          </p:nvSpPr>
          <p:spPr bwMode="auto">
            <a:xfrm>
              <a:off x="4300538" y="10616886"/>
              <a:ext cx="366713" cy="471488"/>
            </a:xfrm>
            <a:custGeom>
              <a:avLst/>
              <a:gdLst>
                <a:gd name="T0" fmla="*/ 8 w 95"/>
                <a:gd name="T1" fmla="*/ 48 h 122"/>
                <a:gd name="T2" fmla="*/ 17 w 95"/>
                <a:gd name="T3" fmla="*/ 60 h 122"/>
                <a:gd name="T4" fmla="*/ 15 w 95"/>
                <a:gd name="T5" fmla="*/ 65 h 122"/>
                <a:gd name="T6" fmla="*/ 16 w 95"/>
                <a:gd name="T7" fmla="*/ 66 h 122"/>
                <a:gd name="T8" fmla="*/ 21 w 95"/>
                <a:gd name="T9" fmla="*/ 67 h 122"/>
                <a:gd name="T10" fmla="*/ 15 w 95"/>
                <a:gd name="T11" fmla="*/ 66 h 122"/>
                <a:gd name="T12" fmla="*/ 14 w 95"/>
                <a:gd name="T13" fmla="*/ 67 h 122"/>
                <a:gd name="T14" fmla="*/ 15 w 95"/>
                <a:gd name="T15" fmla="*/ 73 h 122"/>
                <a:gd name="T16" fmla="*/ 16 w 95"/>
                <a:gd name="T17" fmla="*/ 76 h 122"/>
                <a:gd name="T18" fmla="*/ 10 w 95"/>
                <a:gd name="T19" fmla="*/ 72 h 122"/>
                <a:gd name="T20" fmla="*/ 9 w 95"/>
                <a:gd name="T21" fmla="*/ 73 h 122"/>
                <a:gd name="T22" fmla="*/ 11 w 95"/>
                <a:gd name="T23" fmla="*/ 91 h 122"/>
                <a:gd name="T24" fmla="*/ 13 w 95"/>
                <a:gd name="T25" fmla="*/ 103 h 122"/>
                <a:gd name="T26" fmla="*/ 18 w 95"/>
                <a:gd name="T27" fmla="*/ 102 h 122"/>
                <a:gd name="T28" fmla="*/ 19 w 95"/>
                <a:gd name="T29" fmla="*/ 102 h 122"/>
                <a:gd name="T30" fmla="*/ 29 w 95"/>
                <a:gd name="T31" fmla="*/ 110 h 122"/>
                <a:gd name="T32" fmla="*/ 31 w 95"/>
                <a:gd name="T33" fmla="*/ 110 h 122"/>
                <a:gd name="T34" fmla="*/ 41 w 95"/>
                <a:gd name="T35" fmla="*/ 122 h 122"/>
                <a:gd name="T36" fmla="*/ 45 w 95"/>
                <a:gd name="T37" fmla="*/ 103 h 122"/>
                <a:gd name="T38" fmla="*/ 49 w 95"/>
                <a:gd name="T39" fmla="*/ 74 h 122"/>
                <a:gd name="T40" fmla="*/ 51 w 95"/>
                <a:gd name="T41" fmla="*/ 69 h 122"/>
                <a:gd name="T42" fmla="*/ 64 w 95"/>
                <a:gd name="T43" fmla="*/ 52 h 122"/>
                <a:gd name="T44" fmla="*/ 65 w 95"/>
                <a:gd name="T45" fmla="*/ 43 h 122"/>
                <a:gd name="T46" fmla="*/ 68 w 95"/>
                <a:gd name="T47" fmla="*/ 43 h 122"/>
                <a:gd name="T48" fmla="*/ 71 w 95"/>
                <a:gd name="T49" fmla="*/ 43 h 122"/>
                <a:gd name="T50" fmla="*/ 72 w 95"/>
                <a:gd name="T51" fmla="*/ 40 h 122"/>
                <a:gd name="T52" fmla="*/ 74 w 95"/>
                <a:gd name="T53" fmla="*/ 41 h 122"/>
                <a:gd name="T54" fmla="*/ 76 w 95"/>
                <a:gd name="T55" fmla="*/ 41 h 122"/>
                <a:gd name="T56" fmla="*/ 78 w 95"/>
                <a:gd name="T57" fmla="*/ 39 h 122"/>
                <a:gd name="T58" fmla="*/ 81 w 95"/>
                <a:gd name="T59" fmla="*/ 35 h 122"/>
                <a:gd name="T60" fmla="*/ 85 w 95"/>
                <a:gd name="T61" fmla="*/ 37 h 122"/>
                <a:gd name="T62" fmla="*/ 85 w 95"/>
                <a:gd name="T63" fmla="*/ 37 h 122"/>
                <a:gd name="T64" fmla="*/ 87 w 95"/>
                <a:gd name="T65" fmla="*/ 28 h 122"/>
                <a:gd name="T66" fmla="*/ 93 w 95"/>
                <a:gd name="T67" fmla="*/ 27 h 122"/>
                <a:gd name="T68" fmla="*/ 94 w 95"/>
                <a:gd name="T69" fmla="*/ 18 h 122"/>
                <a:gd name="T70" fmla="*/ 70 w 95"/>
                <a:gd name="T71" fmla="*/ 0 h 122"/>
                <a:gd name="T72" fmla="*/ 57 w 95"/>
                <a:gd name="T73" fmla="*/ 8 h 122"/>
                <a:gd name="T74" fmla="*/ 53 w 95"/>
                <a:gd name="T75" fmla="*/ 7 h 122"/>
                <a:gd name="T76" fmla="*/ 44 w 95"/>
                <a:gd name="T77" fmla="*/ 5 h 122"/>
                <a:gd name="T78" fmla="*/ 46 w 95"/>
                <a:gd name="T79" fmla="*/ 12 h 122"/>
                <a:gd name="T80" fmla="*/ 42 w 95"/>
                <a:gd name="T81" fmla="*/ 20 h 122"/>
                <a:gd name="T82" fmla="*/ 27 w 95"/>
                <a:gd name="T83" fmla="*/ 30 h 122"/>
                <a:gd name="T84" fmla="*/ 20 w 95"/>
                <a:gd name="T85" fmla="*/ 23 h 122"/>
                <a:gd name="T86" fmla="*/ 1 w 95"/>
                <a:gd name="T87" fmla="*/ 40 h 122"/>
                <a:gd name="T88" fmla="*/ 5 w 95"/>
                <a:gd name="T89" fmla="*/ 49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95" h="122">
                  <a:moveTo>
                    <a:pt x="5" y="49"/>
                  </a:moveTo>
                  <a:cubicBezTo>
                    <a:pt x="6" y="49"/>
                    <a:pt x="7" y="48"/>
                    <a:pt x="8" y="48"/>
                  </a:cubicBezTo>
                  <a:cubicBezTo>
                    <a:pt x="8" y="48"/>
                    <a:pt x="9" y="48"/>
                    <a:pt x="9" y="48"/>
                  </a:cubicBezTo>
                  <a:cubicBezTo>
                    <a:pt x="10" y="52"/>
                    <a:pt x="13" y="57"/>
                    <a:pt x="17" y="60"/>
                  </a:cubicBezTo>
                  <a:cubicBezTo>
                    <a:pt x="15" y="64"/>
                    <a:pt x="15" y="64"/>
                    <a:pt x="15" y="64"/>
                  </a:cubicBezTo>
                  <a:cubicBezTo>
                    <a:pt x="15" y="65"/>
                    <a:pt x="15" y="65"/>
                    <a:pt x="15" y="65"/>
                  </a:cubicBezTo>
                  <a:cubicBezTo>
                    <a:pt x="15" y="66"/>
                    <a:pt x="16" y="66"/>
                    <a:pt x="16" y="66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7" y="65"/>
                    <a:pt x="17" y="65"/>
                    <a:pt x="18" y="65"/>
                  </a:cubicBezTo>
                  <a:cubicBezTo>
                    <a:pt x="19" y="65"/>
                    <a:pt x="20" y="66"/>
                    <a:pt x="21" y="67"/>
                  </a:cubicBezTo>
                  <a:cubicBezTo>
                    <a:pt x="20" y="67"/>
                    <a:pt x="20" y="67"/>
                    <a:pt x="20" y="67"/>
                  </a:cubicBezTo>
                  <a:cubicBezTo>
                    <a:pt x="18" y="67"/>
                    <a:pt x="16" y="67"/>
                    <a:pt x="15" y="66"/>
                  </a:cubicBezTo>
                  <a:cubicBezTo>
                    <a:pt x="15" y="66"/>
                    <a:pt x="15" y="66"/>
                    <a:pt x="15" y="66"/>
                  </a:cubicBezTo>
                  <a:cubicBezTo>
                    <a:pt x="14" y="66"/>
                    <a:pt x="14" y="67"/>
                    <a:pt x="14" y="67"/>
                  </a:cubicBezTo>
                  <a:cubicBezTo>
                    <a:pt x="13" y="69"/>
                    <a:pt x="13" y="71"/>
                    <a:pt x="13" y="72"/>
                  </a:cubicBezTo>
                  <a:cubicBezTo>
                    <a:pt x="14" y="73"/>
                    <a:pt x="15" y="73"/>
                    <a:pt x="15" y="73"/>
                  </a:cubicBezTo>
                  <a:cubicBezTo>
                    <a:pt x="17" y="74"/>
                    <a:pt x="17" y="74"/>
                    <a:pt x="17" y="75"/>
                  </a:cubicBezTo>
                  <a:cubicBezTo>
                    <a:pt x="16" y="76"/>
                    <a:pt x="16" y="76"/>
                    <a:pt x="16" y="76"/>
                  </a:cubicBezTo>
                  <a:cubicBezTo>
                    <a:pt x="16" y="76"/>
                    <a:pt x="15" y="75"/>
                    <a:pt x="14" y="75"/>
                  </a:cubicBezTo>
                  <a:cubicBezTo>
                    <a:pt x="13" y="74"/>
                    <a:pt x="12" y="72"/>
                    <a:pt x="10" y="72"/>
                  </a:cubicBezTo>
                  <a:cubicBezTo>
                    <a:pt x="10" y="72"/>
                    <a:pt x="10" y="73"/>
                    <a:pt x="9" y="73"/>
                  </a:cubicBezTo>
                  <a:cubicBezTo>
                    <a:pt x="9" y="73"/>
                    <a:pt x="9" y="73"/>
                    <a:pt x="9" y="73"/>
                  </a:cubicBezTo>
                  <a:cubicBezTo>
                    <a:pt x="3" y="83"/>
                    <a:pt x="5" y="86"/>
                    <a:pt x="9" y="88"/>
                  </a:cubicBezTo>
                  <a:cubicBezTo>
                    <a:pt x="11" y="89"/>
                    <a:pt x="11" y="90"/>
                    <a:pt x="11" y="91"/>
                  </a:cubicBezTo>
                  <a:cubicBezTo>
                    <a:pt x="10" y="97"/>
                    <a:pt x="10" y="101"/>
                    <a:pt x="11" y="102"/>
                  </a:cubicBezTo>
                  <a:cubicBezTo>
                    <a:pt x="11" y="103"/>
                    <a:pt x="12" y="103"/>
                    <a:pt x="13" y="103"/>
                  </a:cubicBezTo>
                  <a:cubicBezTo>
                    <a:pt x="14" y="103"/>
                    <a:pt x="15" y="103"/>
                    <a:pt x="16" y="103"/>
                  </a:cubicBezTo>
                  <a:cubicBezTo>
                    <a:pt x="17" y="103"/>
                    <a:pt x="17" y="102"/>
                    <a:pt x="18" y="102"/>
                  </a:cubicBezTo>
                  <a:cubicBezTo>
                    <a:pt x="18" y="102"/>
                    <a:pt x="19" y="102"/>
                    <a:pt x="19" y="102"/>
                  </a:cubicBezTo>
                  <a:cubicBezTo>
                    <a:pt x="19" y="102"/>
                    <a:pt x="19" y="102"/>
                    <a:pt x="19" y="102"/>
                  </a:cubicBezTo>
                  <a:cubicBezTo>
                    <a:pt x="23" y="110"/>
                    <a:pt x="26" y="111"/>
                    <a:pt x="27" y="111"/>
                  </a:cubicBezTo>
                  <a:cubicBezTo>
                    <a:pt x="28" y="111"/>
                    <a:pt x="29" y="110"/>
                    <a:pt x="29" y="110"/>
                  </a:cubicBezTo>
                  <a:cubicBezTo>
                    <a:pt x="29" y="110"/>
                    <a:pt x="30" y="110"/>
                    <a:pt x="30" y="110"/>
                  </a:cubicBezTo>
                  <a:cubicBezTo>
                    <a:pt x="30" y="110"/>
                    <a:pt x="30" y="110"/>
                    <a:pt x="31" y="110"/>
                  </a:cubicBezTo>
                  <a:cubicBezTo>
                    <a:pt x="34" y="118"/>
                    <a:pt x="37" y="122"/>
                    <a:pt x="41" y="122"/>
                  </a:cubicBezTo>
                  <a:cubicBezTo>
                    <a:pt x="41" y="122"/>
                    <a:pt x="41" y="122"/>
                    <a:pt x="41" y="122"/>
                  </a:cubicBezTo>
                  <a:cubicBezTo>
                    <a:pt x="41" y="122"/>
                    <a:pt x="42" y="121"/>
                    <a:pt x="43" y="121"/>
                  </a:cubicBezTo>
                  <a:cubicBezTo>
                    <a:pt x="47" y="118"/>
                    <a:pt x="46" y="110"/>
                    <a:pt x="45" y="103"/>
                  </a:cubicBezTo>
                  <a:cubicBezTo>
                    <a:pt x="44" y="97"/>
                    <a:pt x="44" y="92"/>
                    <a:pt x="45" y="87"/>
                  </a:cubicBezTo>
                  <a:cubicBezTo>
                    <a:pt x="46" y="82"/>
                    <a:pt x="48" y="78"/>
                    <a:pt x="49" y="74"/>
                  </a:cubicBezTo>
                  <a:cubicBezTo>
                    <a:pt x="50" y="72"/>
                    <a:pt x="50" y="71"/>
                    <a:pt x="51" y="70"/>
                  </a:cubicBezTo>
                  <a:cubicBezTo>
                    <a:pt x="51" y="69"/>
                    <a:pt x="51" y="69"/>
                    <a:pt x="51" y="69"/>
                  </a:cubicBezTo>
                  <a:cubicBezTo>
                    <a:pt x="50" y="66"/>
                    <a:pt x="50" y="62"/>
                    <a:pt x="51" y="61"/>
                  </a:cubicBezTo>
                  <a:cubicBezTo>
                    <a:pt x="55" y="57"/>
                    <a:pt x="60" y="55"/>
                    <a:pt x="64" y="52"/>
                  </a:cubicBezTo>
                  <a:cubicBezTo>
                    <a:pt x="64" y="52"/>
                    <a:pt x="64" y="52"/>
                    <a:pt x="64" y="51"/>
                  </a:cubicBezTo>
                  <a:cubicBezTo>
                    <a:pt x="65" y="49"/>
                    <a:pt x="65" y="47"/>
                    <a:pt x="65" y="43"/>
                  </a:cubicBezTo>
                  <a:cubicBezTo>
                    <a:pt x="66" y="43"/>
                    <a:pt x="66" y="43"/>
                    <a:pt x="66" y="43"/>
                  </a:cubicBezTo>
                  <a:cubicBezTo>
                    <a:pt x="67" y="43"/>
                    <a:pt x="67" y="43"/>
                    <a:pt x="68" y="43"/>
                  </a:cubicBezTo>
                  <a:cubicBezTo>
                    <a:pt x="68" y="43"/>
                    <a:pt x="69" y="44"/>
                    <a:pt x="70" y="44"/>
                  </a:cubicBezTo>
                  <a:cubicBezTo>
                    <a:pt x="70" y="44"/>
                    <a:pt x="70" y="44"/>
                    <a:pt x="71" y="43"/>
                  </a:cubicBezTo>
                  <a:cubicBezTo>
                    <a:pt x="72" y="43"/>
                    <a:pt x="72" y="42"/>
                    <a:pt x="72" y="41"/>
                  </a:cubicBezTo>
                  <a:cubicBezTo>
                    <a:pt x="72" y="41"/>
                    <a:pt x="72" y="40"/>
                    <a:pt x="72" y="40"/>
                  </a:cubicBezTo>
                  <a:cubicBezTo>
                    <a:pt x="72" y="40"/>
                    <a:pt x="72" y="40"/>
                    <a:pt x="73" y="40"/>
                  </a:cubicBezTo>
                  <a:cubicBezTo>
                    <a:pt x="73" y="40"/>
                    <a:pt x="74" y="40"/>
                    <a:pt x="74" y="41"/>
                  </a:cubicBezTo>
                  <a:cubicBezTo>
                    <a:pt x="75" y="41"/>
                    <a:pt x="75" y="41"/>
                    <a:pt x="75" y="41"/>
                  </a:cubicBezTo>
                  <a:cubicBezTo>
                    <a:pt x="76" y="41"/>
                    <a:pt x="76" y="41"/>
                    <a:pt x="76" y="41"/>
                  </a:cubicBezTo>
                  <a:cubicBezTo>
                    <a:pt x="76" y="41"/>
                    <a:pt x="77" y="41"/>
                    <a:pt x="77" y="41"/>
                  </a:cubicBezTo>
                  <a:cubicBezTo>
                    <a:pt x="77" y="40"/>
                    <a:pt x="77" y="40"/>
                    <a:pt x="78" y="39"/>
                  </a:cubicBezTo>
                  <a:cubicBezTo>
                    <a:pt x="78" y="38"/>
                    <a:pt x="79" y="36"/>
                    <a:pt x="80" y="36"/>
                  </a:cubicBezTo>
                  <a:cubicBezTo>
                    <a:pt x="80" y="36"/>
                    <a:pt x="81" y="35"/>
                    <a:pt x="81" y="35"/>
                  </a:cubicBezTo>
                  <a:cubicBezTo>
                    <a:pt x="81" y="35"/>
                    <a:pt x="82" y="36"/>
                    <a:pt x="83" y="36"/>
                  </a:cubicBezTo>
                  <a:cubicBezTo>
                    <a:pt x="83" y="36"/>
                    <a:pt x="84" y="36"/>
                    <a:pt x="85" y="37"/>
                  </a:cubicBezTo>
                  <a:cubicBezTo>
                    <a:pt x="85" y="37"/>
                    <a:pt x="85" y="37"/>
                    <a:pt x="85" y="37"/>
                  </a:cubicBezTo>
                  <a:cubicBezTo>
                    <a:pt x="85" y="37"/>
                    <a:pt x="85" y="37"/>
                    <a:pt x="85" y="37"/>
                  </a:cubicBezTo>
                  <a:cubicBezTo>
                    <a:pt x="87" y="35"/>
                    <a:pt x="87" y="32"/>
                    <a:pt x="87" y="29"/>
                  </a:cubicBezTo>
                  <a:cubicBezTo>
                    <a:pt x="87" y="28"/>
                    <a:pt x="87" y="28"/>
                    <a:pt x="87" y="28"/>
                  </a:cubicBezTo>
                  <a:cubicBezTo>
                    <a:pt x="87" y="29"/>
                    <a:pt x="88" y="29"/>
                    <a:pt x="89" y="29"/>
                  </a:cubicBezTo>
                  <a:cubicBezTo>
                    <a:pt x="91" y="29"/>
                    <a:pt x="93" y="28"/>
                    <a:pt x="93" y="27"/>
                  </a:cubicBezTo>
                  <a:cubicBezTo>
                    <a:pt x="95" y="25"/>
                    <a:pt x="95" y="23"/>
                    <a:pt x="94" y="19"/>
                  </a:cubicBezTo>
                  <a:cubicBezTo>
                    <a:pt x="94" y="18"/>
                    <a:pt x="94" y="18"/>
                    <a:pt x="94" y="18"/>
                  </a:cubicBezTo>
                  <a:cubicBezTo>
                    <a:pt x="85" y="10"/>
                    <a:pt x="78" y="3"/>
                    <a:pt x="70" y="0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63" y="1"/>
                    <a:pt x="59" y="5"/>
                    <a:pt x="57" y="8"/>
                  </a:cubicBezTo>
                  <a:cubicBezTo>
                    <a:pt x="56" y="8"/>
                    <a:pt x="56" y="9"/>
                    <a:pt x="55" y="9"/>
                  </a:cubicBezTo>
                  <a:cubicBezTo>
                    <a:pt x="54" y="9"/>
                    <a:pt x="53" y="8"/>
                    <a:pt x="53" y="7"/>
                  </a:cubicBezTo>
                  <a:cubicBezTo>
                    <a:pt x="51" y="5"/>
                    <a:pt x="50" y="4"/>
                    <a:pt x="48" y="4"/>
                  </a:cubicBezTo>
                  <a:cubicBezTo>
                    <a:pt x="47" y="4"/>
                    <a:pt x="46" y="4"/>
                    <a:pt x="44" y="5"/>
                  </a:cubicBezTo>
                  <a:cubicBezTo>
                    <a:pt x="43" y="6"/>
                    <a:pt x="43" y="8"/>
                    <a:pt x="45" y="11"/>
                  </a:cubicBezTo>
                  <a:cubicBezTo>
                    <a:pt x="45" y="11"/>
                    <a:pt x="46" y="12"/>
                    <a:pt x="46" y="12"/>
                  </a:cubicBezTo>
                  <a:cubicBezTo>
                    <a:pt x="47" y="13"/>
                    <a:pt x="47" y="14"/>
                    <a:pt x="47" y="15"/>
                  </a:cubicBezTo>
                  <a:cubicBezTo>
                    <a:pt x="45" y="16"/>
                    <a:pt x="43" y="18"/>
                    <a:pt x="42" y="20"/>
                  </a:cubicBezTo>
                  <a:cubicBezTo>
                    <a:pt x="38" y="20"/>
                    <a:pt x="36" y="23"/>
                    <a:pt x="33" y="25"/>
                  </a:cubicBezTo>
                  <a:cubicBezTo>
                    <a:pt x="31" y="27"/>
                    <a:pt x="29" y="29"/>
                    <a:pt x="27" y="30"/>
                  </a:cubicBezTo>
                  <a:cubicBezTo>
                    <a:pt x="26" y="30"/>
                    <a:pt x="26" y="30"/>
                    <a:pt x="25" y="30"/>
                  </a:cubicBezTo>
                  <a:cubicBezTo>
                    <a:pt x="23" y="30"/>
                    <a:pt x="20" y="27"/>
                    <a:pt x="20" y="23"/>
                  </a:cubicBezTo>
                  <a:cubicBezTo>
                    <a:pt x="19" y="22"/>
                    <a:pt x="19" y="22"/>
                    <a:pt x="18" y="22"/>
                  </a:cubicBezTo>
                  <a:cubicBezTo>
                    <a:pt x="12" y="22"/>
                    <a:pt x="4" y="33"/>
                    <a:pt x="1" y="40"/>
                  </a:cubicBezTo>
                  <a:cubicBezTo>
                    <a:pt x="0" y="44"/>
                    <a:pt x="0" y="46"/>
                    <a:pt x="1" y="47"/>
                  </a:cubicBezTo>
                  <a:cubicBezTo>
                    <a:pt x="2" y="48"/>
                    <a:pt x="3" y="49"/>
                    <a:pt x="5" y="49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1" name="Freeform 100"/>
            <p:cNvSpPr>
              <a:spLocks noEditPoints="1"/>
            </p:cNvSpPr>
            <p:nvPr userDrawn="1"/>
          </p:nvSpPr>
          <p:spPr bwMode="auto">
            <a:xfrm>
              <a:off x="1230313" y="9989824"/>
              <a:ext cx="3498850" cy="2352675"/>
            </a:xfrm>
            <a:custGeom>
              <a:avLst/>
              <a:gdLst>
                <a:gd name="T0" fmla="*/ 56 w 905"/>
                <a:gd name="T1" fmla="*/ 305 h 608"/>
                <a:gd name="T2" fmla="*/ 123 w 905"/>
                <a:gd name="T3" fmla="*/ 332 h 608"/>
                <a:gd name="T4" fmla="*/ 160 w 905"/>
                <a:gd name="T5" fmla="*/ 332 h 608"/>
                <a:gd name="T6" fmla="*/ 188 w 905"/>
                <a:gd name="T7" fmla="*/ 361 h 608"/>
                <a:gd name="T8" fmla="*/ 233 w 905"/>
                <a:gd name="T9" fmla="*/ 398 h 608"/>
                <a:gd name="T10" fmla="*/ 298 w 905"/>
                <a:gd name="T11" fmla="*/ 441 h 608"/>
                <a:gd name="T12" fmla="*/ 374 w 905"/>
                <a:gd name="T13" fmla="*/ 500 h 608"/>
                <a:gd name="T14" fmla="*/ 388 w 905"/>
                <a:gd name="T15" fmla="*/ 484 h 608"/>
                <a:gd name="T16" fmla="*/ 441 w 905"/>
                <a:gd name="T17" fmla="*/ 497 h 608"/>
                <a:gd name="T18" fmla="*/ 418 w 905"/>
                <a:gd name="T19" fmla="*/ 549 h 608"/>
                <a:gd name="T20" fmla="*/ 463 w 905"/>
                <a:gd name="T21" fmla="*/ 561 h 608"/>
                <a:gd name="T22" fmla="*/ 486 w 905"/>
                <a:gd name="T23" fmla="*/ 555 h 608"/>
                <a:gd name="T24" fmla="*/ 528 w 905"/>
                <a:gd name="T25" fmla="*/ 569 h 608"/>
                <a:gd name="T26" fmla="*/ 557 w 905"/>
                <a:gd name="T27" fmla="*/ 583 h 608"/>
                <a:gd name="T28" fmla="*/ 641 w 905"/>
                <a:gd name="T29" fmla="*/ 605 h 608"/>
                <a:gd name="T30" fmla="*/ 704 w 905"/>
                <a:gd name="T31" fmla="*/ 522 h 608"/>
                <a:gd name="T32" fmla="*/ 754 w 905"/>
                <a:gd name="T33" fmla="*/ 504 h 608"/>
                <a:gd name="T34" fmla="*/ 851 w 905"/>
                <a:gd name="T35" fmla="*/ 475 h 608"/>
                <a:gd name="T36" fmla="*/ 877 w 905"/>
                <a:gd name="T37" fmla="*/ 437 h 608"/>
                <a:gd name="T38" fmla="*/ 868 w 905"/>
                <a:gd name="T39" fmla="*/ 351 h 608"/>
                <a:gd name="T40" fmla="*/ 825 w 905"/>
                <a:gd name="T41" fmla="*/ 374 h 608"/>
                <a:gd name="T42" fmla="*/ 811 w 905"/>
                <a:gd name="T43" fmla="*/ 352 h 608"/>
                <a:gd name="T44" fmla="*/ 742 w 905"/>
                <a:gd name="T45" fmla="*/ 345 h 608"/>
                <a:gd name="T46" fmla="*/ 758 w 905"/>
                <a:gd name="T47" fmla="*/ 316 h 608"/>
                <a:gd name="T48" fmla="*/ 707 w 905"/>
                <a:gd name="T49" fmla="*/ 301 h 608"/>
                <a:gd name="T50" fmla="*/ 651 w 905"/>
                <a:gd name="T51" fmla="*/ 293 h 608"/>
                <a:gd name="T52" fmla="*/ 595 w 905"/>
                <a:gd name="T53" fmla="*/ 270 h 608"/>
                <a:gd name="T54" fmla="*/ 637 w 905"/>
                <a:gd name="T55" fmla="*/ 256 h 608"/>
                <a:gd name="T56" fmla="*/ 622 w 905"/>
                <a:gd name="T57" fmla="*/ 204 h 608"/>
                <a:gd name="T58" fmla="*/ 583 w 905"/>
                <a:gd name="T59" fmla="*/ 245 h 608"/>
                <a:gd name="T60" fmla="*/ 551 w 905"/>
                <a:gd name="T61" fmla="*/ 280 h 608"/>
                <a:gd name="T62" fmla="*/ 540 w 905"/>
                <a:gd name="T63" fmla="*/ 257 h 608"/>
                <a:gd name="T64" fmla="*/ 474 w 905"/>
                <a:gd name="T65" fmla="*/ 245 h 608"/>
                <a:gd name="T66" fmla="*/ 429 w 905"/>
                <a:gd name="T67" fmla="*/ 243 h 608"/>
                <a:gd name="T68" fmla="*/ 427 w 905"/>
                <a:gd name="T69" fmla="*/ 218 h 608"/>
                <a:gd name="T70" fmla="*/ 394 w 905"/>
                <a:gd name="T71" fmla="*/ 243 h 608"/>
                <a:gd name="T72" fmla="*/ 403 w 905"/>
                <a:gd name="T73" fmla="*/ 190 h 608"/>
                <a:gd name="T74" fmla="*/ 436 w 905"/>
                <a:gd name="T75" fmla="*/ 170 h 608"/>
                <a:gd name="T76" fmla="*/ 458 w 905"/>
                <a:gd name="T77" fmla="*/ 127 h 608"/>
                <a:gd name="T78" fmla="*/ 544 w 905"/>
                <a:gd name="T79" fmla="*/ 226 h 608"/>
                <a:gd name="T80" fmla="*/ 565 w 905"/>
                <a:gd name="T81" fmla="*/ 113 h 608"/>
                <a:gd name="T82" fmla="*/ 559 w 905"/>
                <a:gd name="T83" fmla="*/ 50 h 608"/>
                <a:gd name="T84" fmla="*/ 539 w 905"/>
                <a:gd name="T85" fmla="*/ 20 h 608"/>
                <a:gd name="T86" fmla="*/ 465 w 905"/>
                <a:gd name="T87" fmla="*/ 35 h 608"/>
                <a:gd name="T88" fmla="*/ 377 w 905"/>
                <a:gd name="T89" fmla="*/ 89 h 608"/>
                <a:gd name="T90" fmla="*/ 333 w 905"/>
                <a:gd name="T91" fmla="*/ 131 h 608"/>
                <a:gd name="T92" fmla="*/ 214 w 905"/>
                <a:gd name="T93" fmla="*/ 177 h 608"/>
                <a:gd name="T94" fmla="*/ 171 w 905"/>
                <a:gd name="T95" fmla="*/ 204 h 608"/>
                <a:gd name="T96" fmla="*/ 144 w 905"/>
                <a:gd name="T97" fmla="*/ 195 h 608"/>
                <a:gd name="T98" fmla="*/ 99 w 905"/>
                <a:gd name="T99" fmla="*/ 206 h 608"/>
                <a:gd name="T100" fmla="*/ 47 w 905"/>
                <a:gd name="T101" fmla="*/ 229 h 608"/>
                <a:gd name="T102" fmla="*/ 282 w 905"/>
                <a:gd name="T103" fmla="*/ 291 h 608"/>
                <a:gd name="T104" fmla="*/ 311 w 905"/>
                <a:gd name="T105" fmla="*/ 246 h 608"/>
                <a:gd name="T106" fmla="*/ 323 w 905"/>
                <a:gd name="T107" fmla="*/ 249 h 608"/>
                <a:gd name="T108" fmla="*/ 284 w 905"/>
                <a:gd name="T109" fmla="*/ 303 h 608"/>
                <a:gd name="T110" fmla="*/ 215 w 905"/>
                <a:gd name="T111" fmla="*/ 199 h 608"/>
                <a:gd name="T112" fmla="*/ 247 w 905"/>
                <a:gd name="T113" fmla="*/ 207 h 608"/>
                <a:gd name="T114" fmla="*/ 221 w 905"/>
                <a:gd name="T115" fmla="*/ 255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05" h="608">
                  <a:moveTo>
                    <a:pt x="10" y="300"/>
                  </a:moveTo>
                  <a:cubicBezTo>
                    <a:pt x="8" y="302"/>
                    <a:pt x="6" y="304"/>
                    <a:pt x="9" y="309"/>
                  </a:cubicBezTo>
                  <a:cubicBezTo>
                    <a:pt x="9" y="310"/>
                    <a:pt x="10" y="310"/>
                    <a:pt x="11" y="311"/>
                  </a:cubicBezTo>
                  <a:cubicBezTo>
                    <a:pt x="14" y="313"/>
                    <a:pt x="17" y="316"/>
                    <a:pt x="17" y="320"/>
                  </a:cubicBezTo>
                  <a:cubicBezTo>
                    <a:pt x="19" y="324"/>
                    <a:pt x="19" y="328"/>
                    <a:pt x="18" y="331"/>
                  </a:cubicBezTo>
                  <a:cubicBezTo>
                    <a:pt x="18" y="331"/>
                    <a:pt x="19" y="331"/>
                    <a:pt x="19" y="331"/>
                  </a:cubicBezTo>
                  <a:cubicBezTo>
                    <a:pt x="24" y="334"/>
                    <a:pt x="29" y="337"/>
                    <a:pt x="32" y="341"/>
                  </a:cubicBezTo>
                  <a:cubicBezTo>
                    <a:pt x="33" y="341"/>
                    <a:pt x="33" y="341"/>
                    <a:pt x="34" y="341"/>
                  </a:cubicBezTo>
                  <a:cubicBezTo>
                    <a:pt x="38" y="339"/>
                    <a:pt x="42" y="337"/>
                    <a:pt x="44" y="335"/>
                  </a:cubicBezTo>
                  <a:cubicBezTo>
                    <a:pt x="49" y="329"/>
                    <a:pt x="49" y="327"/>
                    <a:pt x="47" y="323"/>
                  </a:cubicBezTo>
                  <a:cubicBezTo>
                    <a:pt x="47" y="322"/>
                    <a:pt x="46" y="321"/>
                    <a:pt x="46" y="320"/>
                  </a:cubicBezTo>
                  <a:cubicBezTo>
                    <a:pt x="44" y="311"/>
                    <a:pt x="53" y="306"/>
                    <a:pt x="56" y="305"/>
                  </a:cubicBezTo>
                  <a:cubicBezTo>
                    <a:pt x="56" y="304"/>
                    <a:pt x="57" y="304"/>
                    <a:pt x="58" y="304"/>
                  </a:cubicBezTo>
                  <a:cubicBezTo>
                    <a:pt x="58" y="304"/>
                    <a:pt x="58" y="304"/>
                    <a:pt x="58" y="304"/>
                  </a:cubicBezTo>
                  <a:cubicBezTo>
                    <a:pt x="64" y="304"/>
                    <a:pt x="68" y="307"/>
                    <a:pt x="73" y="314"/>
                  </a:cubicBezTo>
                  <a:cubicBezTo>
                    <a:pt x="74" y="315"/>
                    <a:pt x="76" y="315"/>
                    <a:pt x="78" y="315"/>
                  </a:cubicBezTo>
                  <a:cubicBezTo>
                    <a:pt x="80" y="315"/>
                    <a:pt x="82" y="315"/>
                    <a:pt x="85" y="316"/>
                  </a:cubicBezTo>
                  <a:cubicBezTo>
                    <a:pt x="85" y="316"/>
                    <a:pt x="85" y="316"/>
                    <a:pt x="85" y="316"/>
                  </a:cubicBezTo>
                  <a:cubicBezTo>
                    <a:pt x="87" y="317"/>
                    <a:pt x="89" y="318"/>
                    <a:pt x="91" y="319"/>
                  </a:cubicBezTo>
                  <a:cubicBezTo>
                    <a:pt x="93" y="321"/>
                    <a:pt x="95" y="323"/>
                    <a:pt x="98" y="323"/>
                  </a:cubicBezTo>
                  <a:cubicBezTo>
                    <a:pt x="99" y="324"/>
                    <a:pt x="102" y="323"/>
                    <a:pt x="104" y="323"/>
                  </a:cubicBezTo>
                  <a:cubicBezTo>
                    <a:pt x="107" y="322"/>
                    <a:pt x="110" y="322"/>
                    <a:pt x="112" y="323"/>
                  </a:cubicBezTo>
                  <a:cubicBezTo>
                    <a:pt x="116" y="323"/>
                    <a:pt x="118" y="326"/>
                    <a:pt x="119" y="328"/>
                  </a:cubicBezTo>
                  <a:cubicBezTo>
                    <a:pt x="121" y="331"/>
                    <a:pt x="121" y="332"/>
                    <a:pt x="123" y="332"/>
                  </a:cubicBezTo>
                  <a:cubicBezTo>
                    <a:pt x="128" y="331"/>
                    <a:pt x="131" y="330"/>
                    <a:pt x="133" y="329"/>
                  </a:cubicBezTo>
                  <a:cubicBezTo>
                    <a:pt x="133" y="328"/>
                    <a:pt x="133" y="328"/>
                    <a:pt x="134" y="328"/>
                  </a:cubicBezTo>
                  <a:cubicBezTo>
                    <a:pt x="135" y="327"/>
                    <a:pt x="135" y="327"/>
                    <a:pt x="135" y="325"/>
                  </a:cubicBezTo>
                  <a:cubicBezTo>
                    <a:pt x="134" y="323"/>
                    <a:pt x="133" y="320"/>
                    <a:pt x="136" y="318"/>
                  </a:cubicBezTo>
                  <a:cubicBezTo>
                    <a:pt x="136" y="318"/>
                    <a:pt x="137" y="318"/>
                    <a:pt x="137" y="317"/>
                  </a:cubicBezTo>
                  <a:cubicBezTo>
                    <a:pt x="138" y="317"/>
                    <a:pt x="138" y="317"/>
                    <a:pt x="139" y="317"/>
                  </a:cubicBezTo>
                  <a:cubicBezTo>
                    <a:pt x="142" y="317"/>
                    <a:pt x="144" y="320"/>
                    <a:pt x="146" y="323"/>
                  </a:cubicBezTo>
                  <a:cubicBezTo>
                    <a:pt x="148" y="325"/>
                    <a:pt x="149" y="327"/>
                    <a:pt x="152" y="328"/>
                  </a:cubicBezTo>
                  <a:cubicBezTo>
                    <a:pt x="152" y="328"/>
                    <a:pt x="152" y="328"/>
                    <a:pt x="152" y="328"/>
                  </a:cubicBezTo>
                  <a:cubicBezTo>
                    <a:pt x="154" y="327"/>
                    <a:pt x="157" y="328"/>
                    <a:pt x="158" y="329"/>
                  </a:cubicBezTo>
                  <a:cubicBezTo>
                    <a:pt x="159" y="329"/>
                    <a:pt x="159" y="329"/>
                    <a:pt x="159" y="329"/>
                  </a:cubicBezTo>
                  <a:cubicBezTo>
                    <a:pt x="160" y="330"/>
                    <a:pt x="160" y="331"/>
                    <a:pt x="160" y="332"/>
                  </a:cubicBezTo>
                  <a:cubicBezTo>
                    <a:pt x="160" y="333"/>
                    <a:pt x="160" y="333"/>
                    <a:pt x="160" y="333"/>
                  </a:cubicBezTo>
                  <a:cubicBezTo>
                    <a:pt x="160" y="334"/>
                    <a:pt x="159" y="335"/>
                    <a:pt x="159" y="337"/>
                  </a:cubicBezTo>
                  <a:cubicBezTo>
                    <a:pt x="158" y="340"/>
                    <a:pt x="158" y="343"/>
                    <a:pt x="158" y="346"/>
                  </a:cubicBezTo>
                  <a:cubicBezTo>
                    <a:pt x="158" y="346"/>
                    <a:pt x="158" y="346"/>
                    <a:pt x="158" y="346"/>
                  </a:cubicBezTo>
                  <a:cubicBezTo>
                    <a:pt x="159" y="346"/>
                    <a:pt x="160" y="345"/>
                    <a:pt x="162" y="345"/>
                  </a:cubicBezTo>
                  <a:cubicBezTo>
                    <a:pt x="162" y="345"/>
                    <a:pt x="162" y="345"/>
                    <a:pt x="163" y="346"/>
                  </a:cubicBezTo>
                  <a:cubicBezTo>
                    <a:pt x="165" y="346"/>
                    <a:pt x="166" y="347"/>
                    <a:pt x="167" y="348"/>
                  </a:cubicBezTo>
                  <a:cubicBezTo>
                    <a:pt x="168" y="349"/>
                    <a:pt x="169" y="350"/>
                    <a:pt x="171" y="350"/>
                  </a:cubicBezTo>
                  <a:cubicBezTo>
                    <a:pt x="171" y="350"/>
                    <a:pt x="172" y="350"/>
                    <a:pt x="172" y="350"/>
                  </a:cubicBezTo>
                  <a:cubicBezTo>
                    <a:pt x="173" y="350"/>
                    <a:pt x="174" y="350"/>
                    <a:pt x="175" y="350"/>
                  </a:cubicBezTo>
                  <a:cubicBezTo>
                    <a:pt x="177" y="350"/>
                    <a:pt x="179" y="350"/>
                    <a:pt x="181" y="352"/>
                  </a:cubicBezTo>
                  <a:cubicBezTo>
                    <a:pt x="185" y="354"/>
                    <a:pt x="187" y="358"/>
                    <a:pt x="188" y="361"/>
                  </a:cubicBezTo>
                  <a:cubicBezTo>
                    <a:pt x="189" y="363"/>
                    <a:pt x="189" y="365"/>
                    <a:pt x="191" y="366"/>
                  </a:cubicBezTo>
                  <a:cubicBezTo>
                    <a:pt x="191" y="366"/>
                    <a:pt x="192" y="367"/>
                    <a:pt x="192" y="367"/>
                  </a:cubicBezTo>
                  <a:cubicBezTo>
                    <a:pt x="193" y="367"/>
                    <a:pt x="193" y="367"/>
                    <a:pt x="194" y="366"/>
                  </a:cubicBezTo>
                  <a:cubicBezTo>
                    <a:pt x="194" y="366"/>
                    <a:pt x="194" y="366"/>
                    <a:pt x="195" y="366"/>
                  </a:cubicBezTo>
                  <a:cubicBezTo>
                    <a:pt x="196" y="366"/>
                    <a:pt x="198" y="366"/>
                    <a:pt x="199" y="366"/>
                  </a:cubicBezTo>
                  <a:cubicBezTo>
                    <a:pt x="206" y="366"/>
                    <a:pt x="209" y="368"/>
                    <a:pt x="213" y="374"/>
                  </a:cubicBezTo>
                  <a:cubicBezTo>
                    <a:pt x="213" y="374"/>
                    <a:pt x="214" y="375"/>
                    <a:pt x="214" y="375"/>
                  </a:cubicBezTo>
                  <a:cubicBezTo>
                    <a:pt x="215" y="389"/>
                    <a:pt x="215" y="389"/>
                    <a:pt x="215" y="389"/>
                  </a:cubicBezTo>
                  <a:cubicBezTo>
                    <a:pt x="218" y="389"/>
                    <a:pt x="221" y="390"/>
                    <a:pt x="224" y="391"/>
                  </a:cubicBezTo>
                  <a:cubicBezTo>
                    <a:pt x="227" y="391"/>
                    <a:pt x="227" y="391"/>
                    <a:pt x="227" y="391"/>
                  </a:cubicBezTo>
                  <a:cubicBezTo>
                    <a:pt x="227" y="391"/>
                    <a:pt x="228" y="392"/>
                    <a:pt x="228" y="392"/>
                  </a:cubicBezTo>
                  <a:cubicBezTo>
                    <a:pt x="230" y="393"/>
                    <a:pt x="232" y="395"/>
                    <a:pt x="233" y="398"/>
                  </a:cubicBezTo>
                  <a:cubicBezTo>
                    <a:pt x="235" y="400"/>
                    <a:pt x="237" y="402"/>
                    <a:pt x="239" y="403"/>
                  </a:cubicBezTo>
                  <a:cubicBezTo>
                    <a:pt x="240" y="404"/>
                    <a:pt x="240" y="404"/>
                    <a:pt x="241" y="404"/>
                  </a:cubicBezTo>
                  <a:cubicBezTo>
                    <a:pt x="242" y="404"/>
                    <a:pt x="243" y="403"/>
                    <a:pt x="244" y="403"/>
                  </a:cubicBezTo>
                  <a:cubicBezTo>
                    <a:pt x="246" y="402"/>
                    <a:pt x="248" y="401"/>
                    <a:pt x="250" y="402"/>
                  </a:cubicBezTo>
                  <a:cubicBezTo>
                    <a:pt x="251" y="402"/>
                    <a:pt x="252" y="402"/>
                    <a:pt x="252" y="403"/>
                  </a:cubicBezTo>
                  <a:cubicBezTo>
                    <a:pt x="256" y="408"/>
                    <a:pt x="255" y="414"/>
                    <a:pt x="255" y="421"/>
                  </a:cubicBezTo>
                  <a:cubicBezTo>
                    <a:pt x="254" y="430"/>
                    <a:pt x="253" y="438"/>
                    <a:pt x="261" y="443"/>
                  </a:cubicBezTo>
                  <a:cubicBezTo>
                    <a:pt x="262" y="443"/>
                    <a:pt x="264" y="441"/>
                    <a:pt x="264" y="440"/>
                  </a:cubicBezTo>
                  <a:cubicBezTo>
                    <a:pt x="267" y="437"/>
                    <a:pt x="270" y="433"/>
                    <a:pt x="274" y="433"/>
                  </a:cubicBezTo>
                  <a:cubicBezTo>
                    <a:pt x="274" y="433"/>
                    <a:pt x="274" y="433"/>
                    <a:pt x="275" y="433"/>
                  </a:cubicBezTo>
                  <a:cubicBezTo>
                    <a:pt x="279" y="433"/>
                    <a:pt x="283" y="436"/>
                    <a:pt x="285" y="438"/>
                  </a:cubicBezTo>
                  <a:cubicBezTo>
                    <a:pt x="289" y="441"/>
                    <a:pt x="292" y="443"/>
                    <a:pt x="298" y="441"/>
                  </a:cubicBezTo>
                  <a:cubicBezTo>
                    <a:pt x="298" y="441"/>
                    <a:pt x="299" y="440"/>
                    <a:pt x="300" y="440"/>
                  </a:cubicBezTo>
                  <a:cubicBezTo>
                    <a:pt x="303" y="440"/>
                    <a:pt x="305" y="443"/>
                    <a:pt x="306" y="446"/>
                  </a:cubicBezTo>
                  <a:cubicBezTo>
                    <a:pt x="307" y="448"/>
                    <a:pt x="308" y="450"/>
                    <a:pt x="310" y="452"/>
                  </a:cubicBezTo>
                  <a:cubicBezTo>
                    <a:pt x="318" y="459"/>
                    <a:pt x="321" y="462"/>
                    <a:pt x="329" y="485"/>
                  </a:cubicBezTo>
                  <a:cubicBezTo>
                    <a:pt x="330" y="488"/>
                    <a:pt x="336" y="492"/>
                    <a:pt x="343" y="496"/>
                  </a:cubicBezTo>
                  <a:cubicBezTo>
                    <a:pt x="343" y="496"/>
                    <a:pt x="343" y="496"/>
                    <a:pt x="344" y="496"/>
                  </a:cubicBezTo>
                  <a:cubicBezTo>
                    <a:pt x="346" y="498"/>
                    <a:pt x="347" y="500"/>
                    <a:pt x="348" y="502"/>
                  </a:cubicBezTo>
                  <a:cubicBezTo>
                    <a:pt x="352" y="507"/>
                    <a:pt x="354" y="510"/>
                    <a:pt x="362" y="510"/>
                  </a:cubicBezTo>
                  <a:cubicBezTo>
                    <a:pt x="362" y="510"/>
                    <a:pt x="362" y="510"/>
                    <a:pt x="362" y="510"/>
                  </a:cubicBezTo>
                  <a:cubicBezTo>
                    <a:pt x="365" y="509"/>
                    <a:pt x="367" y="507"/>
                    <a:pt x="369" y="503"/>
                  </a:cubicBezTo>
                  <a:cubicBezTo>
                    <a:pt x="371" y="501"/>
                    <a:pt x="371" y="501"/>
                    <a:pt x="371" y="501"/>
                  </a:cubicBezTo>
                  <a:cubicBezTo>
                    <a:pt x="371" y="500"/>
                    <a:pt x="373" y="499"/>
                    <a:pt x="374" y="500"/>
                  </a:cubicBezTo>
                  <a:cubicBezTo>
                    <a:pt x="375" y="500"/>
                    <a:pt x="375" y="500"/>
                    <a:pt x="375" y="500"/>
                  </a:cubicBezTo>
                  <a:cubicBezTo>
                    <a:pt x="376" y="500"/>
                    <a:pt x="378" y="501"/>
                    <a:pt x="379" y="503"/>
                  </a:cubicBezTo>
                  <a:cubicBezTo>
                    <a:pt x="380" y="504"/>
                    <a:pt x="380" y="504"/>
                    <a:pt x="380" y="505"/>
                  </a:cubicBezTo>
                  <a:cubicBezTo>
                    <a:pt x="381" y="509"/>
                    <a:pt x="383" y="512"/>
                    <a:pt x="385" y="515"/>
                  </a:cubicBezTo>
                  <a:cubicBezTo>
                    <a:pt x="385" y="515"/>
                    <a:pt x="385" y="515"/>
                    <a:pt x="385" y="514"/>
                  </a:cubicBezTo>
                  <a:cubicBezTo>
                    <a:pt x="386" y="513"/>
                    <a:pt x="386" y="513"/>
                    <a:pt x="385" y="511"/>
                  </a:cubicBezTo>
                  <a:cubicBezTo>
                    <a:pt x="384" y="510"/>
                    <a:pt x="383" y="508"/>
                    <a:pt x="384" y="506"/>
                  </a:cubicBezTo>
                  <a:cubicBezTo>
                    <a:pt x="384" y="504"/>
                    <a:pt x="386" y="503"/>
                    <a:pt x="387" y="503"/>
                  </a:cubicBezTo>
                  <a:cubicBezTo>
                    <a:pt x="386" y="502"/>
                    <a:pt x="386" y="502"/>
                    <a:pt x="385" y="501"/>
                  </a:cubicBezTo>
                  <a:cubicBezTo>
                    <a:pt x="383" y="499"/>
                    <a:pt x="380" y="495"/>
                    <a:pt x="382" y="488"/>
                  </a:cubicBezTo>
                  <a:cubicBezTo>
                    <a:pt x="382" y="488"/>
                    <a:pt x="382" y="487"/>
                    <a:pt x="382" y="487"/>
                  </a:cubicBezTo>
                  <a:cubicBezTo>
                    <a:pt x="384" y="485"/>
                    <a:pt x="385" y="484"/>
                    <a:pt x="388" y="484"/>
                  </a:cubicBezTo>
                  <a:cubicBezTo>
                    <a:pt x="389" y="484"/>
                    <a:pt x="390" y="484"/>
                    <a:pt x="391" y="485"/>
                  </a:cubicBezTo>
                  <a:cubicBezTo>
                    <a:pt x="393" y="485"/>
                    <a:pt x="395" y="486"/>
                    <a:pt x="398" y="486"/>
                  </a:cubicBezTo>
                  <a:cubicBezTo>
                    <a:pt x="402" y="486"/>
                    <a:pt x="407" y="484"/>
                    <a:pt x="413" y="481"/>
                  </a:cubicBezTo>
                  <a:cubicBezTo>
                    <a:pt x="418" y="479"/>
                    <a:pt x="419" y="477"/>
                    <a:pt x="420" y="475"/>
                  </a:cubicBezTo>
                  <a:cubicBezTo>
                    <a:pt x="420" y="474"/>
                    <a:pt x="420" y="474"/>
                    <a:pt x="420" y="473"/>
                  </a:cubicBezTo>
                  <a:cubicBezTo>
                    <a:pt x="422" y="471"/>
                    <a:pt x="425" y="470"/>
                    <a:pt x="428" y="470"/>
                  </a:cubicBezTo>
                  <a:cubicBezTo>
                    <a:pt x="432" y="470"/>
                    <a:pt x="435" y="472"/>
                    <a:pt x="438" y="475"/>
                  </a:cubicBezTo>
                  <a:cubicBezTo>
                    <a:pt x="439" y="477"/>
                    <a:pt x="441" y="481"/>
                    <a:pt x="440" y="487"/>
                  </a:cubicBezTo>
                  <a:cubicBezTo>
                    <a:pt x="439" y="491"/>
                    <a:pt x="440" y="492"/>
                    <a:pt x="440" y="492"/>
                  </a:cubicBezTo>
                  <a:cubicBezTo>
                    <a:pt x="441" y="492"/>
                    <a:pt x="442" y="492"/>
                    <a:pt x="442" y="493"/>
                  </a:cubicBezTo>
                  <a:cubicBezTo>
                    <a:pt x="442" y="494"/>
                    <a:pt x="442" y="495"/>
                    <a:pt x="442" y="496"/>
                  </a:cubicBezTo>
                  <a:cubicBezTo>
                    <a:pt x="441" y="497"/>
                    <a:pt x="441" y="497"/>
                    <a:pt x="441" y="497"/>
                  </a:cubicBezTo>
                  <a:cubicBezTo>
                    <a:pt x="439" y="501"/>
                    <a:pt x="438" y="504"/>
                    <a:pt x="436" y="506"/>
                  </a:cubicBezTo>
                  <a:cubicBezTo>
                    <a:pt x="435" y="507"/>
                    <a:pt x="435" y="509"/>
                    <a:pt x="435" y="511"/>
                  </a:cubicBezTo>
                  <a:cubicBezTo>
                    <a:pt x="435" y="514"/>
                    <a:pt x="434" y="517"/>
                    <a:pt x="432" y="520"/>
                  </a:cubicBezTo>
                  <a:cubicBezTo>
                    <a:pt x="430" y="522"/>
                    <a:pt x="426" y="523"/>
                    <a:pt x="423" y="523"/>
                  </a:cubicBezTo>
                  <a:cubicBezTo>
                    <a:pt x="421" y="524"/>
                    <a:pt x="419" y="524"/>
                    <a:pt x="417" y="525"/>
                  </a:cubicBezTo>
                  <a:cubicBezTo>
                    <a:pt x="417" y="526"/>
                    <a:pt x="417" y="526"/>
                    <a:pt x="417" y="527"/>
                  </a:cubicBezTo>
                  <a:cubicBezTo>
                    <a:pt x="417" y="528"/>
                    <a:pt x="417" y="530"/>
                    <a:pt x="416" y="531"/>
                  </a:cubicBezTo>
                  <a:cubicBezTo>
                    <a:pt x="414" y="533"/>
                    <a:pt x="412" y="534"/>
                    <a:pt x="410" y="535"/>
                  </a:cubicBezTo>
                  <a:cubicBezTo>
                    <a:pt x="410" y="535"/>
                    <a:pt x="408" y="536"/>
                    <a:pt x="408" y="536"/>
                  </a:cubicBezTo>
                  <a:cubicBezTo>
                    <a:pt x="408" y="538"/>
                    <a:pt x="410" y="539"/>
                    <a:pt x="412" y="541"/>
                  </a:cubicBezTo>
                  <a:cubicBezTo>
                    <a:pt x="414" y="543"/>
                    <a:pt x="417" y="545"/>
                    <a:pt x="417" y="548"/>
                  </a:cubicBezTo>
                  <a:cubicBezTo>
                    <a:pt x="417" y="548"/>
                    <a:pt x="417" y="549"/>
                    <a:pt x="418" y="549"/>
                  </a:cubicBezTo>
                  <a:cubicBezTo>
                    <a:pt x="418" y="551"/>
                    <a:pt x="416" y="553"/>
                    <a:pt x="415" y="555"/>
                  </a:cubicBezTo>
                  <a:cubicBezTo>
                    <a:pt x="412" y="558"/>
                    <a:pt x="411" y="560"/>
                    <a:pt x="416" y="565"/>
                  </a:cubicBezTo>
                  <a:cubicBezTo>
                    <a:pt x="417" y="565"/>
                    <a:pt x="418" y="565"/>
                    <a:pt x="418" y="565"/>
                  </a:cubicBezTo>
                  <a:cubicBezTo>
                    <a:pt x="419" y="565"/>
                    <a:pt x="420" y="565"/>
                    <a:pt x="420" y="562"/>
                  </a:cubicBezTo>
                  <a:cubicBezTo>
                    <a:pt x="421" y="559"/>
                    <a:pt x="421" y="556"/>
                    <a:pt x="423" y="555"/>
                  </a:cubicBezTo>
                  <a:cubicBezTo>
                    <a:pt x="424" y="555"/>
                    <a:pt x="424" y="555"/>
                    <a:pt x="424" y="555"/>
                  </a:cubicBezTo>
                  <a:cubicBezTo>
                    <a:pt x="426" y="554"/>
                    <a:pt x="428" y="554"/>
                    <a:pt x="430" y="554"/>
                  </a:cubicBezTo>
                  <a:cubicBezTo>
                    <a:pt x="431" y="555"/>
                    <a:pt x="432" y="555"/>
                    <a:pt x="433" y="555"/>
                  </a:cubicBezTo>
                  <a:cubicBezTo>
                    <a:pt x="434" y="555"/>
                    <a:pt x="434" y="555"/>
                    <a:pt x="434" y="555"/>
                  </a:cubicBezTo>
                  <a:cubicBezTo>
                    <a:pt x="439" y="555"/>
                    <a:pt x="444" y="556"/>
                    <a:pt x="448" y="558"/>
                  </a:cubicBezTo>
                  <a:cubicBezTo>
                    <a:pt x="449" y="559"/>
                    <a:pt x="451" y="559"/>
                    <a:pt x="454" y="559"/>
                  </a:cubicBezTo>
                  <a:cubicBezTo>
                    <a:pt x="456" y="559"/>
                    <a:pt x="460" y="560"/>
                    <a:pt x="463" y="561"/>
                  </a:cubicBezTo>
                  <a:cubicBezTo>
                    <a:pt x="465" y="563"/>
                    <a:pt x="465" y="567"/>
                    <a:pt x="465" y="568"/>
                  </a:cubicBezTo>
                  <a:cubicBezTo>
                    <a:pt x="465" y="569"/>
                    <a:pt x="464" y="570"/>
                    <a:pt x="464" y="570"/>
                  </a:cubicBezTo>
                  <a:cubicBezTo>
                    <a:pt x="465" y="570"/>
                    <a:pt x="465" y="570"/>
                    <a:pt x="465" y="570"/>
                  </a:cubicBezTo>
                  <a:cubicBezTo>
                    <a:pt x="467" y="570"/>
                    <a:pt x="468" y="569"/>
                    <a:pt x="470" y="567"/>
                  </a:cubicBezTo>
                  <a:cubicBezTo>
                    <a:pt x="472" y="565"/>
                    <a:pt x="474" y="562"/>
                    <a:pt x="478" y="562"/>
                  </a:cubicBezTo>
                  <a:cubicBezTo>
                    <a:pt x="479" y="561"/>
                    <a:pt x="479" y="561"/>
                    <a:pt x="480" y="561"/>
                  </a:cubicBezTo>
                  <a:cubicBezTo>
                    <a:pt x="484" y="561"/>
                    <a:pt x="486" y="564"/>
                    <a:pt x="488" y="566"/>
                  </a:cubicBezTo>
                  <a:cubicBezTo>
                    <a:pt x="488" y="567"/>
                    <a:pt x="488" y="567"/>
                    <a:pt x="489" y="568"/>
                  </a:cubicBezTo>
                  <a:cubicBezTo>
                    <a:pt x="489" y="567"/>
                    <a:pt x="489" y="567"/>
                    <a:pt x="489" y="567"/>
                  </a:cubicBezTo>
                  <a:cubicBezTo>
                    <a:pt x="489" y="566"/>
                    <a:pt x="488" y="564"/>
                    <a:pt x="488" y="563"/>
                  </a:cubicBezTo>
                  <a:cubicBezTo>
                    <a:pt x="487" y="561"/>
                    <a:pt x="486" y="558"/>
                    <a:pt x="486" y="555"/>
                  </a:cubicBezTo>
                  <a:cubicBezTo>
                    <a:pt x="486" y="555"/>
                    <a:pt x="486" y="555"/>
                    <a:pt x="486" y="555"/>
                  </a:cubicBezTo>
                  <a:cubicBezTo>
                    <a:pt x="488" y="550"/>
                    <a:pt x="493" y="545"/>
                    <a:pt x="498" y="545"/>
                  </a:cubicBezTo>
                  <a:cubicBezTo>
                    <a:pt x="498" y="545"/>
                    <a:pt x="498" y="545"/>
                    <a:pt x="498" y="545"/>
                  </a:cubicBezTo>
                  <a:cubicBezTo>
                    <a:pt x="501" y="545"/>
                    <a:pt x="503" y="547"/>
                    <a:pt x="503" y="548"/>
                  </a:cubicBezTo>
                  <a:cubicBezTo>
                    <a:pt x="504" y="548"/>
                    <a:pt x="505" y="547"/>
                    <a:pt x="506" y="547"/>
                  </a:cubicBezTo>
                  <a:cubicBezTo>
                    <a:pt x="506" y="547"/>
                    <a:pt x="507" y="547"/>
                    <a:pt x="508" y="547"/>
                  </a:cubicBezTo>
                  <a:cubicBezTo>
                    <a:pt x="509" y="548"/>
                    <a:pt x="509" y="548"/>
                    <a:pt x="510" y="549"/>
                  </a:cubicBezTo>
                  <a:cubicBezTo>
                    <a:pt x="510" y="550"/>
                    <a:pt x="510" y="550"/>
                    <a:pt x="512" y="550"/>
                  </a:cubicBezTo>
                  <a:cubicBezTo>
                    <a:pt x="513" y="550"/>
                    <a:pt x="514" y="550"/>
                    <a:pt x="516" y="549"/>
                  </a:cubicBezTo>
                  <a:cubicBezTo>
                    <a:pt x="516" y="549"/>
                    <a:pt x="516" y="549"/>
                    <a:pt x="517" y="549"/>
                  </a:cubicBezTo>
                  <a:cubicBezTo>
                    <a:pt x="522" y="549"/>
                    <a:pt x="529" y="563"/>
                    <a:pt x="529" y="563"/>
                  </a:cubicBezTo>
                  <a:cubicBezTo>
                    <a:pt x="530" y="565"/>
                    <a:pt x="529" y="567"/>
                    <a:pt x="528" y="568"/>
                  </a:cubicBezTo>
                  <a:cubicBezTo>
                    <a:pt x="528" y="568"/>
                    <a:pt x="528" y="569"/>
                    <a:pt x="528" y="569"/>
                  </a:cubicBezTo>
                  <a:cubicBezTo>
                    <a:pt x="528" y="569"/>
                    <a:pt x="529" y="569"/>
                    <a:pt x="530" y="568"/>
                  </a:cubicBezTo>
                  <a:cubicBezTo>
                    <a:pt x="532" y="568"/>
                    <a:pt x="535" y="567"/>
                    <a:pt x="537" y="569"/>
                  </a:cubicBezTo>
                  <a:cubicBezTo>
                    <a:pt x="541" y="572"/>
                    <a:pt x="543" y="575"/>
                    <a:pt x="544" y="579"/>
                  </a:cubicBezTo>
                  <a:cubicBezTo>
                    <a:pt x="545" y="581"/>
                    <a:pt x="546" y="583"/>
                    <a:pt x="548" y="585"/>
                  </a:cubicBezTo>
                  <a:cubicBezTo>
                    <a:pt x="548" y="585"/>
                    <a:pt x="548" y="585"/>
                    <a:pt x="548" y="585"/>
                  </a:cubicBezTo>
                  <a:cubicBezTo>
                    <a:pt x="548" y="585"/>
                    <a:pt x="548" y="585"/>
                    <a:pt x="548" y="585"/>
                  </a:cubicBezTo>
                  <a:cubicBezTo>
                    <a:pt x="548" y="585"/>
                    <a:pt x="549" y="585"/>
                    <a:pt x="549" y="585"/>
                  </a:cubicBezTo>
                  <a:cubicBezTo>
                    <a:pt x="549" y="585"/>
                    <a:pt x="550" y="584"/>
                    <a:pt x="550" y="584"/>
                  </a:cubicBezTo>
                  <a:cubicBezTo>
                    <a:pt x="551" y="584"/>
                    <a:pt x="552" y="583"/>
                    <a:pt x="554" y="583"/>
                  </a:cubicBezTo>
                  <a:cubicBezTo>
                    <a:pt x="554" y="583"/>
                    <a:pt x="554" y="583"/>
                    <a:pt x="554" y="583"/>
                  </a:cubicBezTo>
                  <a:cubicBezTo>
                    <a:pt x="556" y="583"/>
                    <a:pt x="556" y="583"/>
                    <a:pt x="556" y="583"/>
                  </a:cubicBezTo>
                  <a:cubicBezTo>
                    <a:pt x="556" y="583"/>
                    <a:pt x="556" y="583"/>
                    <a:pt x="557" y="583"/>
                  </a:cubicBezTo>
                  <a:cubicBezTo>
                    <a:pt x="559" y="583"/>
                    <a:pt x="561" y="585"/>
                    <a:pt x="563" y="586"/>
                  </a:cubicBezTo>
                  <a:cubicBezTo>
                    <a:pt x="564" y="587"/>
                    <a:pt x="566" y="589"/>
                    <a:pt x="567" y="589"/>
                  </a:cubicBezTo>
                  <a:cubicBezTo>
                    <a:pt x="567" y="589"/>
                    <a:pt x="568" y="589"/>
                    <a:pt x="568" y="589"/>
                  </a:cubicBezTo>
                  <a:cubicBezTo>
                    <a:pt x="569" y="588"/>
                    <a:pt x="571" y="588"/>
                    <a:pt x="573" y="589"/>
                  </a:cubicBezTo>
                  <a:cubicBezTo>
                    <a:pt x="574" y="589"/>
                    <a:pt x="575" y="590"/>
                    <a:pt x="576" y="591"/>
                  </a:cubicBezTo>
                  <a:cubicBezTo>
                    <a:pt x="578" y="591"/>
                    <a:pt x="579" y="592"/>
                    <a:pt x="580" y="592"/>
                  </a:cubicBezTo>
                  <a:cubicBezTo>
                    <a:pt x="582" y="592"/>
                    <a:pt x="584" y="592"/>
                    <a:pt x="586" y="591"/>
                  </a:cubicBezTo>
                  <a:cubicBezTo>
                    <a:pt x="590" y="589"/>
                    <a:pt x="593" y="588"/>
                    <a:pt x="597" y="589"/>
                  </a:cubicBezTo>
                  <a:cubicBezTo>
                    <a:pt x="604" y="591"/>
                    <a:pt x="609" y="595"/>
                    <a:pt x="615" y="598"/>
                  </a:cubicBezTo>
                  <a:cubicBezTo>
                    <a:pt x="621" y="603"/>
                    <a:pt x="626" y="607"/>
                    <a:pt x="633" y="608"/>
                  </a:cubicBezTo>
                  <a:cubicBezTo>
                    <a:pt x="634" y="608"/>
                    <a:pt x="637" y="607"/>
                    <a:pt x="641" y="605"/>
                  </a:cubicBezTo>
                  <a:cubicBezTo>
                    <a:pt x="641" y="605"/>
                    <a:pt x="641" y="605"/>
                    <a:pt x="641" y="605"/>
                  </a:cubicBezTo>
                  <a:cubicBezTo>
                    <a:pt x="642" y="605"/>
                    <a:pt x="642" y="604"/>
                    <a:pt x="643" y="604"/>
                  </a:cubicBezTo>
                  <a:cubicBezTo>
                    <a:pt x="644" y="604"/>
                    <a:pt x="645" y="604"/>
                    <a:pt x="645" y="603"/>
                  </a:cubicBezTo>
                  <a:cubicBezTo>
                    <a:pt x="646" y="603"/>
                    <a:pt x="646" y="603"/>
                    <a:pt x="646" y="603"/>
                  </a:cubicBezTo>
                  <a:cubicBezTo>
                    <a:pt x="646" y="603"/>
                    <a:pt x="646" y="603"/>
                    <a:pt x="646" y="603"/>
                  </a:cubicBezTo>
                  <a:cubicBezTo>
                    <a:pt x="654" y="601"/>
                    <a:pt x="660" y="595"/>
                    <a:pt x="661" y="589"/>
                  </a:cubicBezTo>
                  <a:cubicBezTo>
                    <a:pt x="659" y="583"/>
                    <a:pt x="663" y="579"/>
                    <a:pt x="667" y="574"/>
                  </a:cubicBezTo>
                  <a:cubicBezTo>
                    <a:pt x="669" y="570"/>
                    <a:pt x="672" y="566"/>
                    <a:pt x="676" y="559"/>
                  </a:cubicBezTo>
                  <a:cubicBezTo>
                    <a:pt x="676" y="559"/>
                    <a:pt x="676" y="559"/>
                    <a:pt x="676" y="559"/>
                  </a:cubicBezTo>
                  <a:cubicBezTo>
                    <a:pt x="679" y="556"/>
                    <a:pt x="682" y="554"/>
                    <a:pt x="685" y="552"/>
                  </a:cubicBezTo>
                  <a:cubicBezTo>
                    <a:pt x="691" y="547"/>
                    <a:pt x="697" y="542"/>
                    <a:pt x="700" y="537"/>
                  </a:cubicBezTo>
                  <a:cubicBezTo>
                    <a:pt x="700" y="537"/>
                    <a:pt x="700" y="537"/>
                    <a:pt x="700" y="537"/>
                  </a:cubicBezTo>
                  <a:cubicBezTo>
                    <a:pt x="703" y="532"/>
                    <a:pt x="703" y="527"/>
                    <a:pt x="704" y="522"/>
                  </a:cubicBezTo>
                  <a:cubicBezTo>
                    <a:pt x="704" y="520"/>
                    <a:pt x="704" y="518"/>
                    <a:pt x="704" y="517"/>
                  </a:cubicBezTo>
                  <a:cubicBezTo>
                    <a:pt x="704" y="516"/>
                    <a:pt x="704" y="516"/>
                    <a:pt x="704" y="516"/>
                  </a:cubicBezTo>
                  <a:cubicBezTo>
                    <a:pt x="704" y="515"/>
                    <a:pt x="705" y="513"/>
                    <a:pt x="707" y="513"/>
                  </a:cubicBezTo>
                  <a:cubicBezTo>
                    <a:pt x="707" y="513"/>
                    <a:pt x="707" y="513"/>
                    <a:pt x="707" y="513"/>
                  </a:cubicBezTo>
                  <a:cubicBezTo>
                    <a:pt x="716" y="511"/>
                    <a:pt x="717" y="510"/>
                    <a:pt x="717" y="510"/>
                  </a:cubicBezTo>
                  <a:cubicBezTo>
                    <a:pt x="717" y="510"/>
                    <a:pt x="717" y="510"/>
                    <a:pt x="717" y="509"/>
                  </a:cubicBezTo>
                  <a:cubicBezTo>
                    <a:pt x="717" y="509"/>
                    <a:pt x="716" y="507"/>
                    <a:pt x="718" y="505"/>
                  </a:cubicBezTo>
                  <a:cubicBezTo>
                    <a:pt x="720" y="502"/>
                    <a:pt x="726" y="496"/>
                    <a:pt x="731" y="496"/>
                  </a:cubicBezTo>
                  <a:cubicBezTo>
                    <a:pt x="731" y="496"/>
                    <a:pt x="732" y="496"/>
                    <a:pt x="733" y="496"/>
                  </a:cubicBezTo>
                  <a:cubicBezTo>
                    <a:pt x="737" y="497"/>
                    <a:pt x="737" y="502"/>
                    <a:pt x="738" y="507"/>
                  </a:cubicBezTo>
                  <a:cubicBezTo>
                    <a:pt x="738" y="509"/>
                    <a:pt x="738" y="511"/>
                    <a:pt x="739" y="513"/>
                  </a:cubicBezTo>
                  <a:cubicBezTo>
                    <a:pt x="745" y="511"/>
                    <a:pt x="749" y="508"/>
                    <a:pt x="754" y="504"/>
                  </a:cubicBezTo>
                  <a:cubicBezTo>
                    <a:pt x="759" y="501"/>
                    <a:pt x="764" y="497"/>
                    <a:pt x="772" y="494"/>
                  </a:cubicBezTo>
                  <a:cubicBezTo>
                    <a:pt x="774" y="493"/>
                    <a:pt x="777" y="493"/>
                    <a:pt x="780" y="493"/>
                  </a:cubicBezTo>
                  <a:cubicBezTo>
                    <a:pt x="780" y="493"/>
                    <a:pt x="780" y="493"/>
                    <a:pt x="780" y="493"/>
                  </a:cubicBezTo>
                  <a:cubicBezTo>
                    <a:pt x="781" y="493"/>
                    <a:pt x="782" y="493"/>
                    <a:pt x="783" y="493"/>
                  </a:cubicBezTo>
                  <a:cubicBezTo>
                    <a:pt x="787" y="494"/>
                    <a:pt x="791" y="494"/>
                    <a:pt x="793" y="493"/>
                  </a:cubicBezTo>
                  <a:cubicBezTo>
                    <a:pt x="796" y="492"/>
                    <a:pt x="797" y="490"/>
                    <a:pt x="799" y="487"/>
                  </a:cubicBezTo>
                  <a:cubicBezTo>
                    <a:pt x="802" y="483"/>
                    <a:pt x="807" y="478"/>
                    <a:pt x="817" y="476"/>
                  </a:cubicBezTo>
                  <a:cubicBezTo>
                    <a:pt x="818" y="475"/>
                    <a:pt x="819" y="475"/>
                    <a:pt x="821" y="475"/>
                  </a:cubicBezTo>
                  <a:cubicBezTo>
                    <a:pt x="821" y="475"/>
                    <a:pt x="821" y="475"/>
                    <a:pt x="821" y="475"/>
                  </a:cubicBezTo>
                  <a:cubicBezTo>
                    <a:pt x="826" y="475"/>
                    <a:pt x="831" y="477"/>
                    <a:pt x="835" y="478"/>
                  </a:cubicBezTo>
                  <a:cubicBezTo>
                    <a:pt x="838" y="479"/>
                    <a:pt x="841" y="480"/>
                    <a:pt x="843" y="480"/>
                  </a:cubicBezTo>
                  <a:cubicBezTo>
                    <a:pt x="846" y="479"/>
                    <a:pt x="848" y="477"/>
                    <a:pt x="851" y="475"/>
                  </a:cubicBezTo>
                  <a:cubicBezTo>
                    <a:pt x="853" y="473"/>
                    <a:pt x="855" y="471"/>
                    <a:pt x="858" y="470"/>
                  </a:cubicBezTo>
                  <a:cubicBezTo>
                    <a:pt x="862" y="468"/>
                    <a:pt x="866" y="468"/>
                    <a:pt x="870" y="468"/>
                  </a:cubicBezTo>
                  <a:cubicBezTo>
                    <a:pt x="873" y="468"/>
                    <a:pt x="875" y="468"/>
                    <a:pt x="876" y="467"/>
                  </a:cubicBezTo>
                  <a:cubicBezTo>
                    <a:pt x="877" y="467"/>
                    <a:pt x="877" y="467"/>
                    <a:pt x="877" y="466"/>
                  </a:cubicBezTo>
                  <a:cubicBezTo>
                    <a:pt x="877" y="466"/>
                    <a:pt x="877" y="466"/>
                    <a:pt x="877" y="466"/>
                  </a:cubicBezTo>
                  <a:cubicBezTo>
                    <a:pt x="875" y="466"/>
                    <a:pt x="875" y="464"/>
                    <a:pt x="875" y="463"/>
                  </a:cubicBezTo>
                  <a:cubicBezTo>
                    <a:pt x="875" y="462"/>
                    <a:pt x="876" y="461"/>
                    <a:pt x="878" y="461"/>
                  </a:cubicBezTo>
                  <a:cubicBezTo>
                    <a:pt x="880" y="460"/>
                    <a:pt x="880" y="460"/>
                    <a:pt x="880" y="460"/>
                  </a:cubicBezTo>
                  <a:cubicBezTo>
                    <a:pt x="881" y="460"/>
                    <a:pt x="882" y="460"/>
                    <a:pt x="883" y="460"/>
                  </a:cubicBezTo>
                  <a:cubicBezTo>
                    <a:pt x="884" y="460"/>
                    <a:pt x="885" y="460"/>
                    <a:pt x="885" y="460"/>
                  </a:cubicBezTo>
                  <a:cubicBezTo>
                    <a:pt x="886" y="456"/>
                    <a:pt x="883" y="453"/>
                    <a:pt x="881" y="450"/>
                  </a:cubicBezTo>
                  <a:cubicBezTo>
                    <a:pt x="879" y="446"/>
                    <a:pt x="876" y="442"/>
                    <a:pt x="877" y="437"/>
                  </a:cubicBezTo>
                  <a:cubicBezTo>
                    <a:pt x="879" y="431"/>
                    <a:pt x="882" y="429"/>
                    <a:pt x="885" y="426"/>
                  </a:cubicBezTo>
                  <a:cubicBezTo>
                    <a:pt x="886" y="425"/>
                    <a:pt x="887" y="424"/>
                    <a:pt x="888" y="423"/>
                  </a:cubicBezTo>
                  <a:cubicBezTo>
                    <a:pt x="888" y="422"/>
                    <a:pt x="888" y="422"/>
                    <a:pt x="888" y="422"/>
                  </a:cubicBezTo>
                  <a:cubicBezTo>
                    <a:pt x="892" y="418"/>
                    <a:pt x="894" y="414"/>
                    <a:pt x="894" y="409"/>
                  </a:cubicBezTo>
                  <a:cubicBezTo>
                    <a:pt x="895" y="408"/>
                    <a:pt x="895" y="408"/>
                    <a:pt x="895" y="408"/>
                  </a:cubicBezTo>
                  <a:cubicBezTo>
                    <a:pt x="895" y="407"/>
                    <a:pt x="895" y="406"/>
                    <a:pt x="897" y="405"/>
                  </a:cubicBezTo>
                  <a:cubicBezTo>
                    <a:pt x="897" y="405"/>
                    <a:pt x="897" y="405"/>
                    <a:pt x="897" y="405"/>
                  </a:cubicBezTo>
                  <a:cubicBezTo>
                    <a:pt x="899" y="404"/>
                    <a:pt x="902" y="404"/>
                    <a:pt x="905" y="405"/>
                  </a:cubicBezTo>
                  <a:cubicBezTo>
                    <a:pt x="903" y="398"/>
                    <a:pt x="899" y="390"/>
                    <a:pt x="895" y="382"/>
                  </a:cubicBezTo>
                  <a:cubicBezTo>
                    <a:pt x="893" y="378"/>
                    <a:pt x="891" y="374"/>
                    <a:pt x="889" y="370"/>
                  </a:cubicBezTo>
                  <a:cubicBezTo>
                    <a:pt x="887" y="369"/>
                    <a:pt x="885" y="367"/>
                    <a:pt x="883" y="364"/>
                  </a:cubicBezTo>
                  <a:cubicBezTo>
                    <a:pt x="878" y="360"/>
                    <a:pt x="872" y="355"/>
                    <a:pt x="868" y="351"/>
                  </a:cubicBezTo>
                  <a:cubicBezTo>
                    <a:pt x="863" y="343"/>
                    <a:pt x="860" y="341"/>
                    <a:pt x="857" y="341"/>
                  </a:cubicBezTo>
                  <a:cubicBezTo>
                    <a:pt x="855" y="341"/>
                    <a:pt x="854" y="342"/>
                    <a:pt x="852" y="343"/>
                  </a:cubicBezTo>
                  <a:cubicBezTo>
                    <a:pt x="851" y="343"/>
                    <a:pt x="850" y="343"/>
                    <a:pt x="850" y="343"/>
                  </a:cubicBezTo>
                  <a:cubicBezTo>
                    <a:pt x="849" y="343"/>
                    <a:pt x="848" y="343"/>
                    <a:pt x="848" y="343"/>
                  </a:cubicBezTo>
                  <a:cubicBezTo>
                    <a:pt x="844" y="343"/>
                    <a:pt x="843" y="345"/>
                    <a:pt x="843" y="351"/>
                  </a:cubicBezTo>
                  <a:cubicBezTo>
                    <a:pt x="842" y="353"/>
                    <a:pt x="841" y="354"/>
                    <a:pt x="840" y="355"/>
                  </a:cubicBezTo>
                  <a:cubicBezTo>
                    <a:pt x="839" y="357"/>
                    <a:pt x="838" y="358"/>
                    <a:pt x="837" y="360"/>
                  </a:cubicBezTo>
                  <a:cubicBezTo>
                    <a:pt x="837" y="362"/>
                    <a:pt x="838" y="363"/>
                    <a:pt x="839" y="363"/>
                  </a:cubicBezTo>
                  <a:cubicBezTo>
                    <a:pt x="840" y="364"/>
                    <a:pt x="841" y="365"/>
                    <a:pt x="840" y="369"/>
                  </a:cubicBezTo>
                  <a:cubicBezTo>
                    <a:pt x="839" y="370"/>
                    <a:pt x="839" y="370"/>
                    <a:pt x="839" y="370"/>
                  </a:cubicBezTo>
                  <a:cubicBezTo>
                    <a:pt x="835" y="374"/>
                    <a:pt x="833" y="376"/>
                    <a:pt x="829" y="377"/>
                  </a:cubicBezTo>
                  <a:cubicBezTo>
                    <a:pt x="828" y="377"/>
                    <a:pt x="826" y="375"/>
                    <a:pt x="825" y="374"/>
                  </a:cubicBezTo>
                  <a:cubicBezTo>
                    <a:pt x="823" y="372"/>
                    <a:pt x="821" y="370"/>
                    <a:pt x="818" y="370"/>
                  </a:cubicBezTo>
                  <a:cubicBezTo>
                    <a:pt x="817" y="370"/>
                    <a:pt x="817" y="370"/>
                    <a:pt x="817" y="370"/>
                  </a:cubicBezTo>
                  <a:cubicBezTo>
                    <a:pt x="813" y="370"/>
                    <a:pt x="812" y="374"/>
                    <a:pt x="811" y="378"/>
                  </a:cubicBezTo>
                  <a:cubicBezTo>
                    <a:pt x="811" y="380"/>
                    <a:pt x="810" y="382"/>
                    <a:pt x="809" y="382"/>
                  </a:cubicBezTo>
                  <a:cubicBezTo>
                    <a:pt x="808" y="382"/>
                    <a:pt x="808" y="382"/>
                    <a:pt x="807" y="382"/>
                  </a:cubicBezTo>
                  <a:cubicBezTo>
                    <a:pt x="805" y="379"/>
                    <a:pt x="805" y="377"/>
                    <a:pt x="806" y="375"/>
                  </a:cubicBezTo>
                  <a:cubicBezTo>
                    <a:pt x="807" y="372"/>
                    <a:pt x="811" y="370"/>
                    <a:pt x="815" y="370"/>
                  </a:cubicBezTo>
                  <a:cubicBezTo>
                    <a:pt x="815" y="370"/>
                    <a:pt x="816" y="369"/>
                    <a:pt x="816" y="369"/>
                  </a:cubicBezTo>
                  <a:cubicBezTo>
                    <a:pt x="815" y="367"/>
                    <a:pt x="815" y="367"/>
                    <a:pt x="815" y="367"/>
                  </a:cubicBezTo>
                  <a:cubicBezTo>
                    <a:pt x="815" y="364"/>
                    <a:pt x="814" y="362"/>
                    <a:pt x="815" y="360"/>
                  </a:cubicBezTo>
                  <a:cubicBezTo>
                    <a:pt x="818" y="359"/>
                    <a:pt x="819" y="358"/>
                    <a:pt x="819" y="356"/>
                  </a:cubicBezTo>
                  <a:cubicBezTo>
                    <a:pt x="819" y="355"/>
                    <a:pt x="817" y="353"/>
                    <a:pt x="811" y="352"/>
                  </a:cubicBezTo>
                  <a:cubicBezTo>
                    <a:pt x="810" y="352"/>
                    <a:pt x="809" y="352"/>
                    <a:pt x="808" y="352"/>
                  </a:cubicBezTo>
                  <a:cubicBezTo>
                    <a:pt x="804" y="352"/>
                    <a:pt x="803" y="354"/>
                    <a:pt x="802" y="355"/>
                  </a:cubicBezTo>
                  <a:cubicBezTo>
                    <a:pt x="802" y="355"/>
                    <a:pt x="801" y="356"/>
                    <a:pt x="800" y="356"/>
                  </a:cubicBezTo>
                  <a:cubicBezTo>
                    <a:pt x="800" y="356"/>
                    <a:pt x="800" y="356"/>
                    <a:pt x="799" y="355"/>
                  </a:cubicBezTo>
                  <a:cubicBezTo>
                    <a:pt x="799" y="354"/>
                    <a:pt x="797" y="353"/>
                    <a:pt x="793" y="353"/>
                  </a:cubicBezTo>
                  <a:cubicBezTo>
                    <a:pt x="790" y="353"/>
                    <a:pt x="787" y="353"/>
                    <a:pt x="782" y="355"/>
                  </a:cubicBezTo>
                  <a:cubicBezTo>
                    <a:pt x="780" y="354"/>
                    <a:pt x="778" y="352"/>
                    <a:pt x="777" y="350"/>
                  </a:cubicBezTo>
                  <a:cubicBezTo>
                    <a:pt x="774" y="346"/>
                    <a:pt x="770" y="340"/>
                    <a:pt x="758" y="337"/>
                  </a:cubicBezTo>
                  <a:cubicBezTo>
                    <a:pt x="758" y="337"/>
                    <a:pt x="757" y="337"/>
                    <a:pt x="757" y="337"/>
                  </a:cubicBezTo>
                  <a:cubicBezTo>
                    <a:pt x="749" y="337"/>
                    <a:pt x="746" y="341"/>
                    <a:pt x="744" y="343"/>
                  </a:cubicBezTo>
                  <a:cubicBezTo>
                    <a:pt x="743" y="344"/>
                    <a:pt x="743" y="345"/>
                    <a:pt x="742" y="345"/>
                  </a:cubicBezTo>
                  <a:cubicBezTo>
                    <a:pt x="742" y="345"/>
                    <a:pt x="742" y="345"/>
                    <a:pt x="742" y="345"/>
                  </a:cubicBezTo>
                  <a:cubicBezTo>
                    <a:pt x="740" y="345"/>
                    <a:pt x="739" y="339"/>
                    <a:pt x="739" y="335"/>
                  </a:cubicBezTo>
                  <a:cubicBezTo>
                    <a:pt x="739" y="334"/>
                    <a:pt x="737" y="333"/>
                    <a:pt x="735" y="333"/>
                  </a:cubicBezTo>
                  <a:cubicBezTo>
                    <a:pt x="732" y="333"/>
                    <a:pt x="728" y="332"/>
                    <a:pt x="729" y="326"/>
                  </a:cubicBezTo>
                  <a:cubicBezTo>
                    <a:pt x="730" y="326"/>
                    <a:pt x="731" y="326"/>
                    <a:pt x="732" y="326"/>
                  </a:cubicBezTo>
                  <a:cubicBezTo>
                    <a:pt x="736" y="326"/>
                    <a:pt x="736" y="325"/>
                    <a:pt x="737" y="323"/>
                  </a:cubicBezTo>
                  <a:cubicBezTo>
                    <a:pt x="737" y="322"/>
                    <a:pt x="738" y="320"/>
                    <a:pt x="738" y="319"/>
                  </a:cubicBezTo>
                  <a:cubicBezTo>
                    <a:pt x="739" y="318"/>
                    <a:pt x="740" y="318"/>
                    <a:pt x="741" y="318"/>
                  </a:cubicBezTo>
                  <a:cubicBezTo>
                    <a:pt x="743" y="317"/>
                    <a:pt x="746" y="316"/>
                    <a:pt x="749" y="313"/>
                  </a:cubicBezTo>
                  <a:cubicBezTo>
                    <a:pt x="750" y="313"/>
                    <a:pt x="751" y="314"/>
                    <a:pt x="752" y="314"/>
                  </a:cubicBezTo>
                  <a:cubicBezTo>
                    <a:pt x="754" y="316"/>
                    <a:pt x="755" y="317"/>
                    <a:pt x="756" y="317"/>
                  </a:cubicBezTo>
                  <a:cubicBezTo>
                    <a:pt x="757" y="317"/>
                    <a:pt x="757" y="316"/>
                    <a:pt x="758" y="316"/>
                  </a:cubicBezTo>
                  <a:cubicBezTo>
                    <a:pt x="758" y="316"/>
                    <a:pt x="758" y="316"/>
                    <a:pt x="758" y="316"/>
                  </a:cubicBezTo>
                  <a:cubicBezTo>
                    <a:pt x="758" y="316"/>
                    <a:pt x="758" y="315"/>
                    <a:pt x="758" y="315"/>
                  </a:cubicBezTo>
                  <a:cubicBezTo>
                    <a:pt x="759" y="314"/>
                    <a:pt x="759" y="313"/>
                    <a:pt x="758" y="311"/>
                  </a:cubicBezTo>
                  <a:cubicBezTo>
                    <a:pt x="757" y="310"/>
                    <a:pt x="754" y="307"/>
                    <a:pt x="738" y="307"/>
                  </a:cubicBezTo>
                  <a:cubicBezTo>
                    <a:pt x="735" y="306"/>
                    <a:pt x="733" y="305"/>
                    <a:pt x="731" y="304"/>
                  </a:cubicBezTo>
                  <a:cubicBezTo>
                    <a:pt x="729" y="303"/>
                    <a:pt x="727" y="303"/>
                    <a:pt x="726" y="303"/>
                  </a:cubicBezTo>
                  <a:cubicBezTo>
                    <a:pt x="725" y="303"/>
                    <a:pt x="724" y="303"/>
                    <a:pt x="723" y="303"/>
                  </a:cubicBezTo>
                  <a:cubicBezTo>
                    <a:pt x="722" y="304"/>
                    <a:pt x="722" y="306"/>
                    <a:pt x="722" y="308"/>
                  </a:cubicBezTo>
                  <a:cubicBezTo>
                    <a:pt x="722" y="312"/>
                    <a:pt x="721" y="314"/>
                    <a:pt x="718" y="314"/>
                  </a:cubicBezTo>
                  <a:cubicBezTo>
                    <a:pt x="718" y="314"/>
                    <a:pt x="717" y="314"/>
                    <a:pt x="717" y="314"/>
                  </a:cubicBezTo>
                  <a:cubicBezTo>
                    <a:pt x="717" y="313"/>
                    <a:pt x="717" y="312"/>
                    <a:pt x="717" y="311"/>
                  </a:cubicBezTo>
                  <a:cubicBezTo>
                    <a:pt x="718" y="308"/>
                    <a:pt x="718" y="306"/>
                    <a:pt x="715" y="303"/>
                  </a:cubicBezTo>
                  <a:cubicBezTo>
                    <a:pt x="712" y="302"/>
                    <a:pt x="710" y="301"/>
                    <a:pt x="707" y="301"/>
                  </a:cubicBezTo>
                  <a:cubicBezTo>
                    <a:pt x="707" y="301"/>
                    <a:pt x="706" y="301"/>
                    <a:pt x="705" y="301"/>
                  </a:cubicBezTo>
                  <a:cubicBezTo>
                    <a:pt x="704" y="301"/>
                    <a:pt x="703" y="301"/>
                    <a:pt x="702" y="301"/>
                  </a:cubicBezTo>
                  <a:cubicBezTo>
                    <a:pt x="702" y="301"/>
                    <a:pt x="702" y="301"/>
                    <a:pt x="701" y="301"/>
                  </a:cubicBezTo>
                  <a:cubicBezTo>
                    <a:pt x="700" y="300"/>
                    <a:pt x="699" y="299"/>
                    <a:pt x="698" y="299"/>
                  </a:cubicBezTo>
                  <a:cubicBezTo>
                    <a:pt x="694" y="295"/>
                    <a:pt x="693" y="295"/>
                    <a:pt x="676" y="295"/>
                  </a:cubicBezTo>
                  <a:cubicBezTo>
                    <a:pt x="673" y="295"/>
                    <a:pt x="670" y="295"/>
                    <a:pt x="665" y="295"/>
                  </a:cubicBezTo>
                  <a:cubicBezTo>
                    <a:pt x="662" y="295"/>
                    <a:pt x="661" y="292"/>
                    <a:pt x="660" y="290"/>
                  </a:cubicBezTo>
                  <a:cubicBezTo>
                    <a:pt x="660" y="288"/>
                    <a:pt x="660" y="287"/>
                    <a:pt x="659" y="286"/>
                  </a:cubicBezTo>
                  <a:cubicBezTo>
                    <a:pt x="659" y="286"/>
                    <a:pt x="658" y="286"/>
                    <a:pt x="658" y="286"/>
                  </a:cubicBezTo>
                  <a:cubicBezTo>
                    <a:pt x="658" y="286"/>
                    <a:pt x="658" y="286"/>
                    <a:pt x="658" y="286"/>
                  </a:cubicBezTo>
                  <a:cubicBezTo>
                    <a:pt x="656" y="286"/>
                    <a:pt x="655" y="288"/>
                    <a:pt x="654" y="290"/>
                  </a:cubicBezTo>
                  <a:cubicBezTo>
                    <a:pt x="653" y="291"/>
                    <a:pt x="652" y="293"/>
                    <a:pt x="651" y="293"/>
                  </a:cubicBezTo>
                  <a:cubicBezTo>
                    <a:pt x="651" y="294"/>
                    <a:pt x="650" y="294"/>
                    <a:pt x="650" y="294"/>
                  </a:cubicBezTo>
                  <a:cubicBezTo>
                    <a:pt x="648" y="294"/>
                    <a:pt x="645" y="292"/>
                    <a:pt x="643" y="291"/>
                  </a:cubicBezTo>
                  <a:cubicBezTo>
                    <a:pt x="641" y="290"/>
                    <a:pt x="639" y="288"/>
                    <a:pt x="637" y="288"/>
                  </a:cubicBezTo>
                  <a:cubicBezTo>
                    <a:pt x="637" y="288"/>
                    <a:pt x="637" y="289"/>
                    <a:pt x="637" y="289"/>
                  </a:cubicBezTo>
                  <a:cubicBezTo>
                    <a:pt x="635" y="290"/>
                    <a:pt x="633" y="291"/>
                    <a:pt x="630" y="293"/>
                  </a:cubicBezTo>
                  <a:cubicBezTo>
                    <a:pt x="625" y="297"/>
                    <a:pt x="620" y="301"/>
                    <a:pt x="611" y="301"/>
                  </a:cubicBezTo>
                  <a:cubicBezTo>
                    <a:pt x="603" y="299"/>
                    <a:pt x="600" y="295"/>
                    <a:pt x="597" y="292"/>
                  </a:cubicBezTo>
                  <a:cubicBezTo>
                    <a:pt x="595" y="290"/>
                    <a:pt x="593" y="288"/>
                    <a:pt x="591" y="287"/>
                  </a:cubicBezTo>
                  <a:cubicBezTo>
                    <a:pt x="591" y="284"/>
                    <a:pt x="593" y="281"/>
                    <a:pt x="595" y="277"/>
                  </a:cubicBezTo>
                  <a:cubicBezTo>
                    <a:pt x="596" y="277"/>
                    <a:pt x="596" y="276"/>
                    <a:pt x="597" y="275"/>
                  </a:cubicBezTo>
                  <a:cubicBezTo>
                    <a:pt x="597" y="275"/>
                    <a:pt x="597" y="275"/>
                    <a:pt x="597" y="274"/>
                  </a:cubicBezTo>
                  <a:cubicBezTo>
                    <a:pt x="596" y="273"/>
                    <a:pt x="596" y="271"/>
                    <a:pt x="595" y="270"/>
                  </a:cubicBezTo>
                  <a:cubicBezTo>
                    <a:pt x="593" y="267"/>
                    <a:pt x="592" y="264"/>
                    <a:pt x="595" y="260"/>
                  </a:cubicBezTo>
                  <a:cubicBezTo>
                    <a:pt x="597" y="258"/>
                    <a:pt x="599" y="257"/>
                    <a:pt x="601" y="257"/>
                  </a:cubicBezTo>
                  <a:cubicBezTo>
                    <a:pt x="602" y="257"/>
                    <a:pt x="603" y="257"/>
                    <a:pt x="604" y="257"/>
                  </a:cubicBezTo>
                  <a:cubicBezTo>
                    <a:pt x="604" y="257"/>
                    <a:pt x="605" y="257"/>
                    <a:pt x="605" y="257"/>
                  </a:cubicBezTo>
                  <a:cubicBezTo>
                    <a:pt x="605" y="257"/>
                    <a:pt x="605" y="257"/>
                    <a:pt x="605" y="257"/>
                  </a:cubicBezTo>
                  <a:cubicBezTo>
                    <a:pt x="609" y="256"/>
                    <a:pt x="612" y="255"/>
                    <a:pt x="614" y="255"/>
                  </a:cubicBezTo>
                  <a:cubicBezTo>
                    <a:pt x="617" y="255"/>
                    <a:pt x="618" y="256"/>
                    <a:pt x="621" y="259"/>
                  </a:cubicBezTo>
                  <a:cubicBezTo>
                    <a:pt x="622" y="259"/>
                    <a:pt x="623" y="260"/>
                    <a:pt x="623" y="261"/>
                  </a:cubicBezTo>
                  <a:cubicBezTo>
                    <a:pt x="625" y="263"/>
                    <a:pt x="627" y="267"/>
                    <a:pt x="631" y="267"/>
                  </a:cubicBezTo>
                  <a:cubicBezTo>
                    <a:pt x="631" y="267"/>
                    <a:pt x="631" y="267"/>
                    <a:pt x="632" y="267"/>
                  </a:cubicBezTo>
                  <a:cubicBezTo>
                    <a:pt x="634" y="265"/>
                    <a:pt x="635" y="261"/>
                    <a:pt x="636" y="257"/>
                  </a:cubicBezTo>
                  <a:cubicBezTo>
                    <a:pt x="636" y="257"/>
                    <a:pt x="637" y="257"/>
                    <a:pt x="637" y="256"/>
                  </a:cubicBezTo>
                  <a:cubicBezTo>
                    <a:pt x="637" y="255"/>
                    <a:pt x="638" y="253"/>
                    <a:pt x="638" y="252"/>
                  </a:cubicBezTo>
                  <a:cubicBezTo>
                    <a:pt x="638" y="250"/>
                    <a:pt x="639" y="249"/>
                    <a:pt x="639" y="247"/>
                  </a:cubicBezTo>
                  <a:cubicBezTo>
                    <a:pt x="639" y="247"/>
                    <a:pt x="639" y="247"/>
                    <a:pt x="639" y="247"/>
                  </a:cubicBezTo>
                  <a:cubicBezTo>
                    <a:pt x="639" y="245"/>
                    <a:pt x="639" y="243"/>
                    <a:pt x="638" y="241"/>
                  </a:cubicBezTo>
                  <a:cubicBezTo>
                    <a:pt x="639" y="240"/>
                    <a:pt x="640" y="239"/>
                    <a:pt x="641" y="238"/>
                  </a:cubicBezTo>
                  <a:cubicBezTo>
                    <a:pt x="641" y="238"/>
                    <a:pt x="642" y="237"/>
                    <a:pt x="642" y="237"/>
                  </a:cubicBezTo>
                  <a:cubicBezTo>
                    <a:pt x="642" y="236"/>
                    <a:pt x="643" y="235"/>
                    <a:pt x="643" y="233"/>
                  </a:cubicBezTo>
                  <a:cubicBezTo>
                    <a:pt x="641" y="226"/>
                    <a:pt x="633" y="221"/>
                    <a:pt x="626" y="216"/>
                  </a:cubicBezTo>
                  <a:cubicBezTo>
                    <a:pt x="625" y="212"/>
                    <a:pt x="625" y="209"/>
                    <a:pt x="624" y="205"/>
                  </a:cubicBezTo>
                  <a:cubicBezTo>
                    <a:pt x="624" y="205"/>
                    <a:pt x="623" y="204"/>
                    <a:pt x="623" y="204"/>
                  </a:cubicBezTo>
                  <a:cubicBezTo>
                    <a:pt x="623" y="204"/>
                    <a:pt x="623" y="204"/>
                    <a:pt x="623" y="204"/>
                  </a:cubicBezTo>
                  <a:cubicBezTo>
                    <a:pt x="623" y="204"/>
                    <a:pt x="622" y="204"/>
                    <a:pt x="622" y="204"/>
                  </a:cubicBezTo>
                  <a:cubicBezTo>
                    <a:pt x="619" y="206"/>
                    <a:pt x="617" y="213"/>
                    <a:pt x="617" y="224"/>
                  </a:cubicBezTo>
                  <a:cubicBezTo>
                    <a:pt x="614" y="227"/>
                    <a:pt x="612" y="228"/>
                    <a:pt x="610" y="229"/>
                  </a:cubicBezTo>
                  <a:cubicBezTo>
                    <a:pt x="609" y="230"/>
                    <a:pt x="609" y="230"/>
                    <a:pt x="608" y="230"/>
                  </a:cubicBezTo>
                  <a:cubicBezTo>
                    <a:pt x="606" y="232"/>
                    <a:pt x="605" y="234"/>
                    <a:pt x="604" y="235"/>
                  </a:cubicBezTo>
                  <a:cubicBezTo>
                    <a:pt x="603" y="237"/>
                    <a:pt x="602" y="239"/>
                    <a:pt x="600" y="241"/>
                  </a:cubicBezTo>
                  <a:cubicBezTo>
                    <a:pt x="600" y="241"/>
                    <a:pt x="599" y="241"/>
                    <a:pt x="599" y="241"/>
                  </a:cubicBezTo>
                  <a:cubicBezTo>
                    <a:pt x="597" y="241"/>
                    <a:pt x="596" y="240"/>
                    <a:pt x="595" y="240"/>
                  </a:cubicBezTo>
                  <a:cubicBezTo>
                    <a:pt x="594" y="239"/>
                    <a:pt x="593" y="239"/>
                    <a:pt x="592" y="239"/>
                  </a:cubicBezTo>
                  <a:cubicBezTo>
                    <a:pt x="592" y="239"/>
                    <a:pt x="592" y="239"/>
                    <a:pt x="591" y="239"/>
                  </a:cubicBezTo>
                  <a:cubicBezTo>
                    <a:pt x="590" y="239"/>
                    <a:pt x="589" y="241"/>
                    <a:pt x="588" y="242"/>
                  </a:cubicBezTo>
                  <a:cubicBezTo>
                    <a:pt x="588" y="243"/>
                    <a:pt x="587" y="243"/>
                    <a:pt x="587" y="244"/>
                  </a:cubicBezTo>
                  <a:cubicBezTo>
                    <a:pt x="586" y="244"/>
                    <a:pt x="584" y="244"/>
                    <a:pt x="583" y="245"/>
                  </a:cubicBezTo>
                  <a:cubicBezTo>
                    <a:pt x="581" y="245"/>
                    <a:pt x="579" y="245"/>
                    <a:pt x="578" y="247"/>
                  </a:cubicBezTo>
                  <a:cubicBezTo>
                    <a:pt x="576" y="250"/>
                    <a:pt x="577" y="253"/>
                    <a:pt x="577" y="256"/>
                  </a:cubicBezTo>
                  <a:cubicBezTo>
                    <a:pt x="577" y="258"/>
                    <a:pt x="577" y="260"/>
                    <a:pt x="577" y="261"/>
                  </a:cubicBezTo>
                  <a:cubicBezTo>
                    <a:pt x="577" y="266"/>
                    <a:pt x="573" y="268"/>
                    <a:pt x="570" y="268"/>
                  </a:cubicBezTo>
                  <a:cubicBezTo>
                    <a:pt x="565" y="269"/>
                    <a:pt x="564" y="270"/>
                    <a:pt x="564" y="273"/>
                  </a:cubicBezTo>
                  <a:cubicBezTo>
                    <a:pt x="564" y="274"/>
                    <a:pt x="564" y="275"/>
                    <a:pt x="563" y="276"/>
                  </a:cubicBezTo>
                  <a:cubicBezTo>
                    <a:pt x="563" y="277"/>
                    <a:pt x="562" y="277"/>
                    <a:pt x="560" y="277"/>
                  </a:cubicBezTo>
                  <a:cubicBezTo>
                    <a:pt x="559" y="277"/>
                    <a:pt x="558" y="277"/>
                    <a:pt x="558" y="277"/>
                  </a:cubicBezTo>
                  <a:cubicBezTo>
                    <a:pt x="557" y="277"/>
                    <a:pt x="556" y="277"/>
                    <a:pt x="555" y="277"/>
                  </a:cubicBezTo>
                  <a:cubicBezTo>
                    <a:pt x="555" y="277"/>
                    <a:pt x="555" y="277"/>
                    <a:pt x="555" y="277"/>
                  </a:cubicBezTo>
                  <a:cubicBezTo>
                    <a:pt x="555" y="277"/>
                    <a:pt x="554" y="277"/>
                    <a:pt x="554" y="277"/>
                  </a:cubicBezTo>
                  <a:cubicBezTo>
                    <a:pt x="553" y="278"/>
                    <a:pt x="552" y="279"/>
                    <a:pt x="551" y="280"/>
                  </a:cubicBezTo>
                  <a:cubicBezTo>
                    <a:pt x="549" y="282"/>
                    <a:pt x="547" y="283"/>
                    <a:pt x="546" y="283"/>
                  </a:cubicBezTo>
                  <a:cubicBezTo>
                    <a:pt x="546" y="283"/>
                    <a:pt x="546" y="283"/>
                    <a:pt x="546" y="283"/>
                  </a:cubicBezTo>
                  <a:cubicBezTo>
                    <a:pt x="546" y="283"/>
                    <a:pt x="546" y="283"/>
                    <a:pt x="546" y="283"/>
                  </a:cubicBezTo>
                  <a:cubicBezTo>
                    <a:pt x="545" y="283"/>
                    <a:pt x="545" y="282"/>
                    <a:pt x="545" y="281"/>
                  </a:cubicBezTo>
                  <a:cubicBezTo>
                    <a:pt x="545" y="280"/>
                    <a:pt x="545" y="280"/>
                    <a:pt x="545" y="279"/>
                  </a:cubicBezTo>
                  <a:cubicBezTo>
                    <a:pt x="544" y="279"/>
                    <a:pt x="544" y="278"/>
                    <a:pt x="544" y="278"/>
                  </a:cubicBezTo>
                  <a:cubicBezTo>
                    <a:pt x="544" y="278"/>
                    <a:pt x="543" y="278"/>
                    <a:pt x="542" y="277"/>
                  </a:cubicBezTo>
                  <a:cubicBezTo>
                    <a:pt x="541" y="277"/>
                    <a:pt x="540" y="276"/>
                    <a:pt x="540" y="275"/>
                  </a:cubicBezTo>
                  <a:cubicBezTo>
                    <a:pt x="540" y="275"/>
                    <a:pt x="542" y="274"/>
                    <a:pt x="543" y="274"/>
                  </a:cubicBezTo>
                  <a:cubicBezTo>
                    <a:pt x="545" y="273"/>
                    <a:pt x="548" y="272"/>
                    <a:pt x="549" y="268"/>
                  </a:cubicBezTo>
                  <a:cubicBezTo>
                    <a:pt x="549" y="264"/>
                    <a:pt x="546" y="262"/>
                    <a:pt x="544" y="260"/>
                  </a:cubicBezTo>
                  <a:cubicBezTo>
                    <a:pt x="542" y="259"/>
                    <a:pt x="541" y="258"/>
                    <a:pt x="540" y="257"/>
                  </a:cubicBezTo>
                  <a:cubicBezTo>
                    <a:pt x="540" y="256"/>
                    <a:pt x="540" y="255"/>
                    <a:pt x="540" y="253"/>
                  </a:cubicBezTo>
                  <a:cubicBezTo>
                    <a:pt x="540" y="251"/>
                    <a:pt x="540" y="248"/>
                    <a:pt x="538" y="248"/>
                  </a:cubicBezTo>
                  <a:cubicBezTo>
                    <a:pt x="536" y="247"/>
                    <a:pt x="535" y="247"/>
                    <a:pt x="533" y="247"/>
                  </a:cubicBezTo>
                  <a:cubicBezTo>
                    <a:pt x="530" y="247"/>
                    <a:pt x="527" y="248"/>
                    <a:pt x="524" y="249"/>
                  </a:cubicBezTo>
                  <a:cubicBezTo>
                    <a:pt x="520" y="249"/>
                    <a:pt x="516" y="250"/>
                    <a:pt x="513" y="250"/>
                  </a:cubicBezTo>
                  <a:cubicBezTo>
                    <a:pt x="512" y="250"/>
                    <a:pt x="512" y="250"/>
                    <a:pt x="512" y="250"/>
                  </a:cubicBezTo>
                  <a:cubicBezTo>
                    <a:pt x="510" y="249"/>
                    <a:pt x="509" y="248"/>
                    <a:pt x="508" y="247"/>
                  </a:cubicBezTo>
                  <a:cubicBezTo>
                    <a:pt x="506" y="246"/>
                    <a:pt x="505" y="244"/>
                    <a:pt x="502" y="243"/>
                  </a:cubicBezTo>
                  <a:cubicBezTo>
                    <a:pt x="501" y="243"/>
                    <a:pt x="499" y="243"/>
                    <a:pt x="497" y="243"/>
                  </a:cubicBezTo>
                  <a:cubicBezTo>
                    <a:pt x="494" y="243"/>
                    <a:pt x="490" y="243"/>
                    <a:pt x="485" y="243"/>
                  </a:cubicBezTo>
                  <a:cubicBezTo>
                    <a:pt x="484" y="243"/>
                    <a:pt x="482" y="243"/>
                    <a:pt x="481" y="243"/>
                  </a:cubicBezTo>
                  <a:cubicBezTo>
                    <a:pt x="477" y="243"/>
                    <a:pt x="474" y="243"/>
                    <a:pt x="474" y="245"/>
                  </a:cubicBezTo>
                  <a:cubicBezTo>
                    <a:pt x="471" y="247"/>
                    <a:pt x="469" y="252"/>
                    <a:pt x="467" y="256"/>
                  </a:cubicBezTo>
                  <a:cubicBezTo>
                    <a:pt x="467" y="257"/>
                    <a:pt x="467" y="258"/>
                    <a:pt x="466" y="259"/>
                  </a:cubicBezTo>
                  <a:cubicBezTo>
                    <a:pt x="466" y="260"/>
                    <a:pt x="466" y="260"/>
                    <a:pt x="466" y="260"/>
                  </a:cubicBezTo>
                  <a:cubicBezTo>
                    <a:pt x="464" y="266"/>
                    <a:pt x="462" y="271"/>
                    <a:pt x="455" y="271"/>
                  </a:cubicBezTo>
                  <a:cubicBezTo>
                    <a:pt x="453" y="271"/>
                    <a:pt x="452" y="271"/>
                    <a:pt x="450" y="271"/>
                  </a:cubicBezTo>
                  <a:cubicBezTo>
                    <a:pt x="450" y="271"/>
                    <a:pt x="450" y="271"/>
                    <a:pt x="450" y="271"/>
                  </a:cubicBezTo>
                  <a:cubicBezTo>
                    <a:pt x="447" y="270"/>
                    <a:pt x="444" y="270"/>
                    <a:pt x="442" y="257"/>
                  </a:cubicBezTo>
                  <a:cubicBezTo>
                    <a:pt x="442" y="256"/>
                    <a:pt x="442" y="255"/>
                    <a:pt x="442" y="254"/>
                  </a:cubicBezTo>
                  <a:cubicBezTo>
                    <a:pt x="441" y="252"/>
                    <a:pt x="441" y="249"/>
                    <a:pt x="440" y="247"/>
                  </a:cubicBezTo>
                  <a:cubicBezTo>
                    <a:pt x="440" y="247"/>
                    <a:pt x="440" y="246"/>
                    <a:pt x="440" y="246"/>
                  </a:cubicBezTo>
                  <a:cubicBezTo>
                    <a:pt x="438" y="245"/>
                    <a:pt x="435" y="244"/>
                    <a:pt x="433" y="244"/>
                  </a:cubicBezTo>
                  <a:cubicBezTo>
                    <a:pt x="431" y="243"/>
                    <a:pt x="429" y="243"/>
                    <a:pt x="429" y="243"/>
                  </a:cubicBezTo>
                  <a:cubicBezTo>
                    <a:pt x="430" y="242"/>
                    <a:pt x="431" y="241"/>
                    <a:pt x="433" y="241"/>
                  </a:cubicBezTo>
                  <a:cubicBezTo>
                    <a:pt x="434" y="241"/>
                    <a:pt x="435" y="241"/>
                    <a:pt x="436" y="242"/>
                  </a:cubicBezTo>
                  <a:cubicBezTo>
                    <a:pt x="438" y="242"/>
                    <a:pt x="439" y="241"/>
                    <a:pt x="439" y="240"/>
                  </a:cubicBezTo>
                  <a:cubicBezTo>
                    <a:pt x="440" y="239"/>
                    <a:pt x="440" y="236"/>
                    <a:pt x="438" y="232"/>
                  </a:cubicBezTo>
                  <a:cubicBezTo>
                    <a:pt x="437" y="229"/>
                    <a:pt x="437" y="228"/>
                    <a:pt x="438" y="227"/>
                  </a:cubicBezTo>
                  <a:cubicBezTo>
                    <a:pt x="439" y="226"/>
                    <a:pt x="440" y="224"/>
                    <a:pt x="440" y="220"/>
                  </a:cubicBezTo>
                  <a:cubicBezTo>
                    <a:pt x="440" y="220"/>
                    <a:pt x="440" y="219"/>
                    <a:pt x="440" y="219"/>
                  </a:cubicBezTo>
                  <a:cubicBezTo>
                    <a:pt x="436" y="212"/>
                    <a:pt x="436" y="212"/>
                    <a:pt x="436" y="212"/>
                  </a:cubicBezTo>
                  <a:cubicBezTo>
                    <a:pt x="436" y="212"/>
                    <a:pt x="436" y="212"/>
                    <a:pt x="436" y="212"/>
                  </a:cubicBezTo>
                  <a:cubicBezTo>
                    <a:pt x="435" y="212"/>
                    <a:pt x="434" y="212"/>
                    <a:pt x="434" y="212"/>
                  </a:cubicBezTo>
                  <a:cubicBezTo>
                    <a:pt x="431" y="212"/>
                    <a:pt x="430" y="214"/>
                    <a:pt x="430" y="215"/>
                  </a:cubicBezTo>
                  <a:cubicBezTo>
                    <a:pt x="429" y="216"/>
                    <a:pt x="429" y="217"/>
                    <a:pt x="427" y="218"/>
                  </a:cubicBezTo>
                  <a:cubicBezTo>
                    <a:pt x="426" y="217"/>
                    <a:pt x="425" y="216"/>
                    <a:pt x="424" y="215"/>
                  </a:cubicBezTo>
                  <a:cubicBezTo>
                    <a:pt x="423" y="215"/>
                    <a:pt x="422" y="214"/>
                    <a:pt x="422" y="214"/>
                  </a:cubicBezTo>
                  <a:cubicBezTo>
                    <a:pt x="421" y="214"/>
                    <a:pt x="420" y="213"/>
                    <a:pt x="420" y="213"/>
                  </a:cubicBezTo>
                  <a:cubicBezTo>
                    <a:pt x="417" y="213"/>
                    <a:pt x="417" y="216"/>
                    <a:pt x="415" y="222"/>
                  </a:cubicBezTo>
                  <a:cubicBezTo>
                    <a:pt x="415" y="224"/>
                    <a:pt x="415" y="226"/>
                    <a:pt x="414" y="228"/>
                  </a:cubicBezTo>
                  <a:cubicBezTo>
                    <a:pt x="411" y="232"/>
                    <a:pt x="409" y="234"/>
                    <a:pt x="409" y="237"/>
                  </a:cubicBezTo>
                  <a:cubicBezTo>
                    <a:pt x="411" y="240"/>
                    <a:pt x="411" y="241"/>
                    <a:pt x="414" y="241"/>
                  </a:cubicBezTo>
                  <a:cubicBezTo>
                    <a:pt x="415" y="242"/>
                    <a:pt x="415" y="242"/>
                    <a:pt x="416" y="242"/>
                  </a:cubicBezTo>
                  <a:cubicBezTo>
                    <a:pt x="416" y="242"/>
                    <a:pt x="417" y="243"/>
                    <a:pt x="417" y="244"/>
                  </a:cubicBezTo>
                  <a:cubicBezTo>
                    <a:pt x="417" y="246"/>
                    <a:pt x="415" y="250"/>
                    <a:pt x="411" y="252"/>
                  </a:cubicBezTo>
                  <a:cubicBezTo>
                    <a:pt x="409" y="255"/>
                    <a:pt x="407" y="257"/>
                    <a:pt x="402" y="258"/>
                  </a:cubicBezTo>
                  <a:cubicBezTo>
                    <a:pt x="396" y="254"/>
                    <a:pt x="392" y="251"/>
                    <a:pt x="394" y="243"/>
                  </a:cubicBezTo>
                  <a:cubicBezTo>
                    <a:pt x="394" y="243"/>
                    <a:pt x="394" y="242"/>
                    <a:pt x="394" y="242"/>
                  </a:cubicBezTo>
                  <a:cubicBezTo>
                    <a:pt x="394" y="240"/>
                    <a:pt x="392" y="239"/>
                    <a:pt x="390" y="238"/>
                  </a:cubicBezTo>
                  <a:cubicBezTo>
                    <a:pt x="389" y="238"/>
                    <a:pt x="389" y="237"/>
                    <a:pt x="388" y="237"/>
                  </a:cubicBezTo>
                  <a:cubicBezTo>
                    <a:pt x="388" y="237"/>
                    <a:pt x="388" y="237"/>
                    <a:pt x="388" y="237"/>
                  </a:cubicBezTo>
                  <a:cubicBezTo>
                    <a:pt x="388" y="237"/>
                    <a:pt x="388" y="237"/>
                    <a:pt x="388" y="237"/>
                  </a:cubicBezTo>
                  <a:cubicBezTo>
                    <a:pt x="386" y="236"/>
                    <a:pt x="386" y="236"/>
                    <a:pt x="386" y="235"/>
                  </a:cubicBezTo>
                  <a:cubicBezTo>
                    <a:pt x="387" y="232"/>
                    <a:pt x="388" y="231"/>
                    <a:pt x="389" y="229"/>
                  </a:cubicBezTo>
                  <a:cubicBezTo>
                    <a:pt x="391" y="227"/>
                    <a:pt x="393" y="225"/>
                    <a:pt x="394" y="221"/>
                  </a:cubicBezTo>
                  <a:cubicBezTo>
                    <a:pt x="394" y="221"/>
                    <a:pt x="394" y="221"/>
                    <a:pt x="394" y="221"/>
                  </a:cubicBezTo>
                  <a:cubicBezTo>
                    <a:pt x="392" y="212"/>
                    <a:pt x="390" y="201"/>
                    <a:pt x="392" y="196"/>
                  </a:cubicBezTo>
                  <a:cubicBezTo>
                    <a:pt x="393" y="195"/>
                    <a:pt x="395" y="195"/>
                    <a:pt x="396" y="194"/>
                  </a:cubicBezTo>
                  <a:cubicBezTo>
                    <a:pt x="399" y="193"/>
                    <a:pt x="401" y="192"/>
                    <a:pt x="403" y="190"/>
                  </a:cubicBezTo>
                  <a:cubicBezTo>
                    <a:pt x="403" y="190"/>
                    <a:pt x="404" y="190"/>
                    <a:pt x="404" y="190"/>
                  </a:cubicBezTo>
                  <a:cubicBezTo>
                    <a:pt x="405" y="186"/>
                    <a:pt x="407" y="184"/>
                    <a:pt x="410" y="183"/>
                  </a:cubicBezTo>
                  <a:cubicBezTo>
                    <a:pt x="411" y="183"/>
                    <a:pt x="411" y="183"/>
                    <a:pt x="411" y="183"/>
                  </a:cubicBezTo>
                  <a:cubicBezTo>
                    <a:pt x="414" y="181"/>
                    <a:pt x="414" y="177"/>
                    <a:pt x="413" y="173"/>
                  </a:cubicBezTo>
                  <a:cubicBezTo>
                    <a:pt x="413" y="173"/>
                    <a:pt x="413" y="173"/>
                    <a:pt x="414" y="173"/>
                  </a:cubicBezTo>
                  <a:cubicBezTo>
                    <a:pt x="415" y="173"/>
                    <a:pt x="416" y="173"/>
                    <a:pt x="417" y="173"/>
                  </a:cubicBezTo>
                  <a:cubicBezTo>
                    <a:pt x="419" y="174"/>
                    <a:pt x="420" y="174"/>
                    <a:pt x="422" y="174"/>
                  </a:cubicBezTo>
                  <a:cubicBezTo>
                    <a:pt x="423" y="174"/>
                    <a:pt x="424" y="174"/>
                    <a:pt x="425" y="173"/>
                  </a:cubicBezTo>
                  <a:cubicBezTo>
                    <a:pt x="428" y="172"/>
                    <a:pt x="429" y="172"/>
                    <a:pt x="430" y="171"/>
                  </a:cubicBezTo>
                  <a:cubicBezTo>
                    <a:pt x="431" y="170"/>
                    <a:pt x="432" y="170"/>
                    <a:pt x="434" y="170"/>
                  </a:cubicBezTo>
                  <a:cubicBezTo>
                    <a:pt x="435" y="170"/>
                    <a:pt x="435" y="170"/>
                    <a:pt x="436" y="170"/>
                  </a:cubicBezTo>
                  <a:cubicBezTo>
                    <a:pt x="436" y="170"/>
                    <a:pt x="436" y="170"/>
                    <a:pt x="436" y="170"/>
                  </a:cubicBezTo>
                  <a:cubicBezTo>
                    <a:pt x="437" y="170"/>
                    <a:pt x="437" y="170"/>
                    <a:pt x="437" y="169"/>
                  </a:cubicBezTo>
                  <a:cubicBezTo>
                    <a:pt x="443" y="162"/>
                    <a:pt x="442" y="151"/>
                    <a:pt x="442" y="141"/>
                  </a:cubicBezTo>
                  <a:cubicBezTo>
                    <a:pt x="442" y="139"/>
                    <a:pt x="442" y="137"/>
                    <a:pt x="441" y="134"/>
                  </a:cubicBezTo>
                  <a:cubicBezTo>
                    <a:pt x="446" y="133"/>
                    <a:pt x="448" y="128"/>
                    <a:pt x="447" y="124"/>
                  </a:cubicBezTo>
                  <a:cubicBezTo>
                    <a:pt x="450" y="123"/>
                    <a:pt x="452" y="121"/>
                    <a:pt x="452" y="117"/>
                  </a:cubicBezTo>
                  <a:cubicBezTo>
                    <a:pt x="452" y="117"/>
                    <a:pt x="452" y="117"/>
                    <a:pt x="452" y="117"/>
                  </a:cubicBezTo>
                  <a:cubicBezTo>
                    <a:pt x="452" y="117"/>
                    <a:pt x="452" y="117"/>
                    <a:pt x="452" y="117"/>
                  </a:cubicBezTo>
                  <a:cubicBezTo>
                    <a:pt x="452" y="116"/>
                    <a:pt x="452" y="115"/>
                    <a:pt x="452" y="114"/>
                  </a:cubicBezTo>
                  <a:cubicBezTo>
                    <a:pt x="456" y="103"/>
                    <a:pt x="458" y="99"/>
                    <a:pt x="461" y="98"/>
                  </a:cubicBezTo>
                  <a:cubicBezTo>
                    <a:pt x="462" y="101"/>
                    <a:pt x="460" y="105"/>
                    <a:pt x="459" y="109"/>
                  </a:cubicBezTo>
                  <a:cubicBezTo>
                    <a:pt x="457" y="113"/>
                    <a:pt x="456" y="117"/>
                    <a:pt x="457" y="120"/>
                  </a:cubicBezTo>
                  <a:cubicBezTo>
                    <a:pt x="458" y="122"/>
                    <a:pt x="458" y="125"/>
                    <a:pt x="458" y="127"/>
                  </a:cubicBezTo>
                  <a:cubicBezTo>
                    <a:pt x="459" y="131"/>
                    <a:pt x="459" y="135"/>
                    <a:pt x="462" y="135"/>
                  </a:cubicBezTo>
                  <a:cubicBezTo>
                    <a:pt x="463" y="135"/>
                    <a:pt x="463" y="135"/>
                    <a:pt x="463" y="135"/>
                  </a:cubicBezTo>
                  <a:cubicBezTo>
                    <a:pt x="463" y="137"/>
                    <a:pt x="463" y="138"/>
                    <a:pt x="462" y="139"/>
                  </a:cubicBezTo>
                  <a:cubicBezTo>
                    <a:pt x="462" y="140"/>
                    <a:pt x="461" y="141"/>
                    <a:pt x="461" y="142"/>
                  </a:cubicBezTo>
                  <a:cubicBezTo>
                    <a:pt x="461" y="142"/>
                    <a:pt x="461" y="142"/>
                    <a:pt x="461" y="143"/>
                  </a:cubicBezTo>
                  <a:cubicBezTo>
                    <a:pt x="463" y="147"/>
                    <a:pt x="463" y="151"/>
                    <a:pt x="462" y="158"/>
                  </a:cubicBezTo>
                  <a:cubicBezTo>
                    <a:pt x="461" y="161"/>
                    <a:pt x="463" y="165"/>
                    <a:pt x="465" y="169"/>
                  </a:cubicBezTo>
                  <a:cubicBezTo>
                    <a:pt x="468" y="173"/>
                    <a:pt x="471" y="179"/>
                    <a:pt x="471" y="187"/>
                  </a:cubicBezTo>
                  <a:cubicBezTo>
                    <a:pt x="475" y="200"/>
                    <a:pt x="487" y="230"/>
                    <a:pt x="514" y="230"/>
                  </a:cubicBezTo>
                  <a:cubicBezTo>
                    <a:pt x="517" y="230"/>
                    <a:pt x="520" y="230"/>
                    <a:pt x="522" y="229"/>
                  </a:cubicBezTo>
                  <a:cubicBezTo>
                    <a:pt x="529" y="229"/>
                    <a:pt x="534" y="229"/>
                    <a:pt x="539" y="228"/>
                  </a:cubicBezTo>
                  <a:cubicBezTo>
                    <a:pt x="541" y="227"/>
                    <a:pt x="542" y="227"/>
                    <a:pt x="544" y="226"/>
                  </a:cubicBezTo>
                  <a:cubicBezTo>
                    <a:pt x="546" y="225"/>
                    <a:pt x="548" y="224"/>
                    <a:pt x="552" y="223"/>
                  </a:cubicBezTo>
                  <a:cubicBezTo>
                    <a:pt x="552" y="223"/>
                    <a:pt x="552" y="223"/>
                    <a:pt x="553" y="223"/>
                  </a:cubicBezTo>
                  <a:cubicBezTo>
                    <a:pt x="554" y="221"/>
                    <a:pt x="555" y="219"/>
                    <a:pt x="555" y="216"/>
                  </a:cubicBezTo>
                  <a:cubicBezTo>
                    <a:pt x="555" y="215"/>
                    <a:pt x="556" y="213"/>
                    <a:pt x="556" y="212"/>
                  </a:cubicBezTo>
                  <a:cubicBezTo>
                    <a:pt x="557" y="211"/>
                    <a:pt x="558" y="210"/>
                    <a:pt x="560" y="209"/>
                  </a:cubicBezTo>
                  <a:cubicBezTo>
                    <a:pt x="561" y="208"/>
                    <a:pt x="562" y="207"/>
                    <a:pt x="563" y="206"/>
                  </a:cubicBezTo>
                  <a:cubicBezTo>
                    <a:pt x="563" y="206"/>
                    <a:pt x="564" y="205"/>
                    <a:pt x="564" y="205"/>
                  </a:cubicBezTo>
                  <a:cubicBezTo>
                    <a:pt x="564" y="197"/>
                    <a:pt x="565" y="187"/>
                    <a:pt x="566" y="178"/>
                  </a:cubicBezTo>
                  <a:cubicBezTo>
                    <a:pt x="566" y="176"/>
                    <a:pt x="565" y="174"/>
                    <a:pt x="564" y="172"/>
                  </a:cubicBezTo>
                  <a:cubicBezTo>
                    <a:pt x="563" y="170"/>
                    <a:pt x="562" y="168"/>
                    <a:pt x="562" y="166"/>
                  </a:cubicBezTo>
                  <a:cubicBezTo>
                    <a:pt x="566" y="147"/>
                    <a:pt x="566" y="136"/>
                    <a:pt x="565" y="125"/>
                  </a:cubicBezTo>
                  <a:cubicBezTo>
                    <a:pt x="565" y="121"/>
                    <a:pt x="565" y="117"/>
                    <a:pt x="565" y="113"/>
                  </a:cubicBezTo>
                  <a:cubicBezTo>
                    <a:pt x="565" y="112"/>
                    <a:pt x="566" y="110"/>
                    <a:pt x="566" y="108"/>
                  </a:cubicBezTo>
                  <a:cubicBezTo>
                    <a:pt x="568" y="104"/>
                    <a:pt x="569" y="101"/>
                    <a:pt x="568" y="97"/>
                  </a:cubicBezTo>
                  <a:cubicBezTo>
                    <a:pt x="567" y="92"/>
                    <a:pt x="565" y="89"/>
                    <a:pt x="562" y="86"/>
                  </a:cubicBezTo>
                  <a:cubicBezTo>
                    <a:pt x="560" y="83"/>
                    <a:pt x="559" y="81"/>
                    <a:pt x="557" y="77"/>
                  </a:cubicBezTo>
                  <a:cubicBezTo>
                    <a:pt x="556" y="76"/>
                    <a:pt x="556" y="75"/>
                    <a:pt x="556" y="74"/>
                  </a:cubicBezTo>
                  <a:cubicBezTo>
                    <a:pt x="556" y="70"/>
                    <a:pt x="554" y="66"/>
                    <a:pt x="545" y="65"/>
                  </a:cubicBezTo>
                  <a:cubicBezTo>
                    <a:pt x="550" y="63"/>
                    <a:pt x="554" y="62"/>
                    <a:pt x="554" y="58"/>
                  </a:cubicBezTo>
                  <a:cubicBezTo>
                    <a:pt x="554" y="57"/>
                    <a:pt x="554" y="57"/>
                    <a:pt x="554" y="57"/>
                  </a:cubicBezTo>
                  <a:cubicBezTo>
                    <a:pt x="552" y="55"/>
                    <a:pt x="549" y="52"/>
                    <a:pt x="548" y="50"/>
                  </a:cubicBezTo>
                  <a:cubicBezTo>
                    <a:pt x="545" y="45"/>
                    <a:pt x="547" y="43"/>
                    <a:pt x="549" y="41"/>
                  </a:cubicBezTo>
                  <a:cubicBezTo>
                    <a:pt x="550" y="48"/>
                    <a:pt x="553" y="51"/>
                    <a:pt x="556" y="51"/>
                  </a:cubicBezTo>
                  <a:cubicBezTo>
                    <a:pt x="557" y="51"/>
                    <a:pt x="558" y="51"/>
                    <a:pt x="559" y="50"/>
                  </a:cubicBezTo>
                  <a:cubicBezTo>
                    <a:pt x="559" y="50"/>
                    <a:pt x="559" y="50"/>
                    <a:pt x="559" y="50"/>
                  </a:cubicBezTo>
                  <a:cubicBezTo>
                    <a:pt x="562" y="46"/>
                    <a:pt x="562" y="41"/>
                    <a:pt x="562" y="36"/>
                  </a:cubicBezTo>
                  <a:cubicBezTo>
                    <a:pt x="561" y="29"/>
                    <a:pt x="557" y="28"/>
                    <a:pt x="553" y="28"/>
                  </a:cubicBezTo>
                  <a:cubicBezTo>
                    <a:pt x="552" y="28"/>
                    <a:pt x="551" y="28"/>
                    <a:pt x="550" y="28"/>
                  </a:cubicBezTo>
                  <a:cubicBezTo>
                    <a:pt x="550" y="28"/>
                    <a:pt x="549" y="28"/>
                    <a:pt x="548" y="28"/>
                  </a:cubicBezTo>
                  <a:cubicBezTo>
                    <a:pt x="548" y="28"/>
                    <a:pt x="548" y="28"/>
                    <a:pt x="548" y="28"/>
                  </a:cubicBezTo>
                  <a:cubicBezTo>
                    <a:pt x="548" y="26"/>
                    <a:pt x="548" y="25"/>
                    <a:pt x="549" y="24"/>
                  </a:cubicBezTo>
                  <a:cubicBezTo>
                    <a:pt x="549" y="22"/>
                    <a:pt x="549" y="20"/>
                    <a:pt x="549" y="17"/>
                  </a:cubicBezTo>
                  <a:cubicBezTo>
                    <a:pt x="549" y="17"/>
                    <a:pt x="549" y="17"/>
                    <a:pt x="549" y="16"/>
                  </a:cubicBezTo>
                  <a:cubicBezTo>
                    <a:pt x="548" y="16"/>
                    <a:pt x="548" y="16"/>
                    <a:pt x="548" y="16"/>
                  </a:cubicBezTo>
                  <a:cubicBezTo>
                    <a:pt x="548" y="16"/>
                    <a:pt x="548" y="16"/>
                    <a:pt x="548" y="17"/>
                  </a:cubicBezTo>
                  <a:cubicBezTo>
                    <a:pt x="545" y="19"/>
                    <a:pt x="542" y="20"/>
                    <a:pt x="539" y="20"/>
                  </a:cubicBezTo>
                  <a:cubicBezTo>
                    <a:pt x="537" y="20"/>
                    <a:pt x="536" y="19"/>
                    <a:pt x="534" y="19"/>
                  </a:cubicBezTo>
                  <a:cubicBezTo>
                    <a:pt x="529" y="16"/>
                    <a:pt x="525" y="12"/>
                    <a:pt x="521" y="9"/>
                  </a:cubicBezTo>
                  <a:cubicBezTo>
                    <a:pt x="515" y="4"/>
                    <a:pt x="510" y="0"/>
                    <a:pt x="506" y="0"/>
                  </a:cubicBezTo>
                  <a:cubicBezTo>
                    <a:pt x="506" y="0"/>
                    <a:pt x="505" y="0"/>
                    <a:pt x="505" y="0"/>
                  </a:cubicBezTo>
                  <a:cubicBezTo>
                    <a:pt x="500" y="1"/>
                    <a:pt x="498" y="3"/>
                    <a:pt x="497" y="5"/>
                  </a:cubicBezTo>
                  <a:cubicBezTo>
                    <a:pt x="496" y="7"/>
                    <a:pt x="495" y="8"/>
                    <a:pt x="493" y="9"/>
                  </a:cubicBezTo>
                  <a:cubicBezTo>
                    <a:pt x="493" y="9"/>
                    <a:pt x="492" y="9"/>
                    <a:pt x="491" y="9"/>
                  </a:cubicBezTo>
                  <a:cubicBezTo>
                    <a:pt x="490" y="9"/>
                    <a:pt x="488" y="8"/>
                    <a:pt x="486" y="8"/>
                  </a:cubicBezTo>
                  <a:cubicBezTo>
                    <a:pt x="484" y="8"/>
                    <a:pt x="482" y="8"/>
                    <a:pt x="480" y="8"/>
                  </a:cubicBezTo>
                  <a:cubicBezTo>
                    <a:pt x="478" y="8"/>
                    <a:pt x="476" y="8"/>
                    <a:pt x="474" y="9"/>
                  </a:cubicBezTo>
                  <a:cubicBezTo>
                    <a:pt x="469" y="11"/>
                    <a:pt x="469" y="15"/>
                    <a:pt x="467" y="24"/>
                  </a:cubicBezTo>
                  <a:cubicBezTo>
                    <a:pt x="467" y="27"/>
                    <a:pt x="466" y="31"/>
                    <a:pt x="465" y="35"/>
                  </a:cubicBezTo>
                  <a:cubicBezTo>
                    <a:pt x="463" y="45"/>
                    <a:pt x="458" y="51"/>
                    <a:pt x="450" y="52"/>
                  </a:cubicBezTo>
                  <a:cubicBezTo>
                    <a:pt x="449" y="52"/>
                    <a:pt x="448" y="52"/>
                    <a:pt x="448" y="52"/>
                  </a:cubicBezTo>
                  <a:cubicBezTo>
                    <a:pt x="445" y="52"/>
                    <a:pt x="442" y="51"/>
                    <a:pt x="439" y="51"/>
                  </a:cubicBezTo>
                  <a:cubicBezTo>
                    <a:pt x="437" y="51"/>
                    <a:pt x="434" y="50"/>
                    <a:pt x="431" y="50"/>
                  </a:cubicBezTo>
                  <a:cubicBezTo>
                    <a:pt x="429" y="50"/>
                    <a:pt x="427" y="50"/>
                    <a:pt x="425" y="51"/>
                  </a:cubicBezTo>
                  <a:cubicBezTo>
                    <a:pt x="420" y="53"/>
                    <a:pt x="416" y="56"/>
                    <a:pt x="414" y="58"/>
                  </a:cubicBezTo>
                  <a:cubicBezTo>
                    <a:pt x="414" y="58"/>
                    <a:pt x="414" y="58"/>
                    <a:pt x="414" y="58"/>
                  </a:cubicBezTo>
                  <a:cubicBezTo>
                    <a:pt x="414" y="58"/>
                    <a:pt x="414" y="58"/>
                    <a:pt x="414" y="58"/>
                  </a:cubicBezTo>
                  <a:cubicBezTo>
                    <a:pt x="409" y="63"/>
                    <a:pt x="406" y="70"/>
                    <a:pt x="404" y="76"/>
                  </a:cubicBezTo>
                  <a:cubicBezTo>
                    <a:pt x="402" y="81"/>
                    <a:pt x="401" y="85"/>
                    <a:pt x="398" y="86"/>
                  </a:cubicBezTo>
                  <a:cubicBezTo>
                    <a:pt x="395" y="89"/>
                    <a:pt x="391" y="90"/>
                    <a:pt x="386" y="90"/>
                  </a:cubicBezTo>
                  <a:cubicBezTo>
                    <a:pt x="384" y="90"/>
                    <a:pt x="381" y="90"/>
                    <a:pt x="377" y="89"/>
                  </a:cubicBezTo>
                  <a:cubicBezTo>
                    <a:pt x="377" y="89"/>
                    <a:pt x="377" y="89"/>
                    <a:pt x="377" y="89"/>
                  </a:cubicBezTo>
                  <a:cubicBezTo>
                    <a:pt x="377" y="89"/>
                    <a:pt x="377" y="90"/>
                    <a:pt x="377" y="90"/>
                  </a:cubicBezTo>
                  <a:cubicBezTo>
                    <a:pt x="373" y="97"/>
                    <a:pt x="369" y="100"/>
                    <a:pt x="364" y="101"/>
                  </a:cubicBezTo>
                  <a:cubicBezTo>
                    <a:pt x="361" y="102"/>
                    <a:pt x="356" y="102"/>
                    <a:pt x="350" y="102"/>
                  </a:cubicBezTo>
                  <a:cubicBezTo>
                    <a:pt x="350" y="102"/>
                    <a:pt x="350" y="102"/>
                    <a:pt x="350" y="102"/>
                  </a:cubicBezTo>
                  <a:cubicBezTo>
                    <a:pt x="348" y="102"/>
                    <a:pt x="348" y="105"/>
                    <a:pt x="349" y="109"/>
                  </a:cubicBezTo>
                  <a:cubicBezTo>
                    <a:pt x="350" y="113"/>
                    <a:pt x="351" y="118"/>
                    <a:pt x="349" y="121"/>
                  </a:cubicBezTo>
                  <a:cubicBezTo>
                    <a:pt x="347" y="123"/>
                    <a:pt x="345" y="124"/>
                    <a:pt x="341" y="124"/>
                  </a:cubicBezTo>
                  <a:cubicBezTo>
                    <a:pt x="339" y="124"/>
                    <a:pt x="337" y="124"/>
                    <a:pt x="334" y="123"/>
                  </a:cubicBezTo>
                  <a:cubicBezTo>
                    <a:pt x="334" y="123"/>
                    <a:pt x="334" y="123"/>
                    <a:pt x="334" y="123"/>
                  </a:cubicBezTo>
                  <a:cubicBezTo>
                    <a:pt x="334" y="123"/>
                    <a:pt x="334" y="123"/>
                    <a:pt x="334" y="123"/>
                  </a:cubicBezTo>
                  <a:cubicBezTo>
                    <a:pt x="330" y="126"/>
                    <a:pt x="332" y="129"/>
                    <a:pt x="333" y="131"/>
                  </a:cubicBezTo>
                  <a:cubicBezTo>
                    <a:pt x="334" y="135"/>
                    <a:pt x="335" y="137"/>
                    <a:pt x="330" y="140"/>
                  </a:cubicBezTo>
                  <a:cubicBezTo>
                    <a:pt x="328" y="141"/>
                    <a:pt x="327" y="141"/>
                    <a:pt x="326" y="141"/>
                  </a:cubicBezTo>
                  <a:cubicBezTo>
                    <a:pt x="324" y="141"/>
                    <a:pt x="323" y="140"/>
                    <a:pt x="321" y="140"/>
                  </a:cubicBezTo>
                  <a:cubicBezTo>
                    <a:pt x="319" y="140"/>
                    <a:pt x="318" y="139"/>
                    <a:pt x="316" y="139"/>
                  </a:cubicBezTo>
                  <a:cubicBezTo>
                    <a:pt x="313" y="139"/>
                    <a:pt x="312" y="140"/>
                    <a:pt x="309" y="141"/>
                  </a:cubicBezTo>
                  <a:cubicBezTo>
                    <a:pt x="305" y="148"/>
                    <a:pt x="305" y="153"/>
                    <a:pt x="306" y="159"/>
                  </a:cubicBezTo>
                  <a:cubicBezTo>
                    <a:pt x="306" y="164"/>
                    <a:pt x="307" y="169"/>
                    <a:pt x="303" y="176"/>
                  </a:cubicBezTo>
                  <a:cubicBezTo>
                    <a:pt x="298" y="183"/>
                    <a:pt x="289" y="186"/>
                    <a:pt x="275" y="186"/>
                  </a:cubicBezTo>
                  <a:cubicBezTo>
                    <a:pt x="259" y="186"/>
                    <a:pt x="239" y="182"/>
                    <a:pt x="218" y="178"/>
                  </a:cubicBezTo>
                  <a:cubicBezTo>
                    <a:pt x="214" y="177"/>
                    <a:pt x="214" y="177"/>
                    <a:pt x="214" y="177"/>
                  </a:cubicBezTo>
                  <a:cubicBezTo>
                    <a:pt x="214" y="177"/>
                    <a:pt x="214" y="177"/>
                    <a:pt x="214" y="177"/>
                  </a:cubicBezTo>
                  <a:cubicBezTo>
                    <a:pt x="214" y="177"/>
                    <a:pt x="214" y="177"/>
                    <a:pt x="214" y="177"/>
                  </a:cubicBezTo>
                  <a:cubicBezTo>
                    <a:pt x="209" y="176"/>
                    <a:pt x="209" y="176"/>
                    <a:pt x="209" y="176"/>
                  </a:cubicBezTo>
                  <a:cubicBezTo>
                    <a:pt x="194" y="174"/>
                    <a:pt x="180" y="171"/>
                    <a:pt x="167" y="169"/>
                  </a:cubicBezTo>
                  <a:cubicBezTo>
                    <a:pt x="167" y="169"/>
                    <a:pt x="167" y="169"/>
                    <a:pt x="167" y="169"/>
                  </a:cubicBezTo>
                  <a:cubicBezTo>
                    <a:pt x="167" y="169"/>
                    <a:pt x="167" y="169"/>
                    <a:pt x="166" y="169"/>
                  </a:cubicBezTo>
                  <a:cubicBezTo>
                    <a:pt x="166" y="170"/>
                    <a:pt x="166" y="170"/>
                    <a:pt x="166" y="170"/>
                  </a:cubicBezTo>
                  <a:cubicBezTo>
                    <a:pt x="169" y="177"/>
                    <a:pt x="173" y="179"/>
                    <a:pt x="180" y="179"/>
                  </a:cubicBezTo>
                  <a:cubicBezTo>
                    <a:pt x="180" y="180"/>
                    <a:pt x="180" y="180"/>
                    <a:pt x="180" y="180"/>
                  </a:cubicBezTo>
                  <a:cubicBezTo>
                    <a:pt x="179" y="181"/>
                    <a:pt x="177" y="182"/>
                    <a:pt x="170" y="183"/>
                  </a:cubicBezTo>
                  <a:cubicBezTo>
                    <a:pt x="170" y="183"/>
                    <a:pt x="170" y="183"/>
                    <a:pt x="170" y="183"/>
                  </a:cubicBezTo>
                  <a:cubicBezTo>
                    <a:pt x="167" y="186"/>
                    <a:pt x="167" y="189"/>
                    <a:pt x="169" y="192"/>
                  </a:cubicBezTo>
                  <a:cubicBezTo>
                    <a:pt x="168" y="197"/>
                    <a:pt x="167" y="201"/>
                    <a:pt x="170" y="202"/>
                  </a:cubicBezTo>
                  <a:cubicBezTo>
                    <a:pt x="171" y="203"/>
                    <a:pt x="171" y="203"/>
                    <a:pt x="171" y="204"/>
                  </a:cubicBezTo>
                  <a:cubicBezTo>
                    <a:pt x="173" y="205"/>
                    <a:pt x="174" y="206"/>
                    <a:pt x="174" y="209"/>
                  </a:cubicBezTo>
                  <a:cubicBezTo>
                    <a:pt x="175" y="215"/>
                    <a:pt x="175" y="221"/>
                    <a:pt x="172" y="223"/>
                  </a:cubicBezTo>
                  <a:cubicBezTo>
                    <a:pt x="169" y="223"/>
                    <a:pt x="167" y="222"/>
                    <a:pt x="166" y="221"/>
                  </a:cubicBezTo>
                  <a:cubicBezTo>
                    <a:pt x="165" y="220"/>
                    <a:pt x="165" y="218"/>
                    <a:pt x="165" y="215"/>
                  </a:cubicBezTo>
                  <a:cubicBezTo>
                    <a:pt x="165" y="213"/>
                    <a:pt x="165" y="211"/>
                    <a:pt x="164" y="209"/>
                  </a:cubicBezTo>
                  <a:cubicBezTo>
                    <a:pt x="162" y="204"/>
                    <a:pt x="158" y="202"/>
                    <a:pt x="153" y="202"/>
                  </a:cubicBezTo>
                  <a:cubicBezTo>
                    <a:pt x="152" y="202"/>
                    <a:pt x="152" y="202"/>
                    <a:pt x="152" y="202"/>
                  </a:cubicBezTo>
                  <a:cubicBezTo>
                    <a:pt x="152" y="201"/>
                    <a:pt x="152" y="201"/>
                    <a:pt x="152" y="200"/>
                  </a:cubicBezTo>
                  <a:cubicBezTo>
                    <a:pt x="152" y="198"/>
                    <a:pt x="152" y="197"/>
                    <a:pt x="151" y="196"/>
                  </a:cubicBezTo>
                  <a:cubicBezTo>
                    <a:pt x="151" y="196"/>
                    <a:pt x="151" y="196"/>
                    <a:pt x="151" y="196"/>
                  </a:cubicBezTo>
                  <a:cubicBezTo>
                    <a:pt x="150" y="195"/>
                    <a:pt x="149" y="195"/>
                    <a:pt x="147" y="195"/>
                  </a:cubicBezTo>
                  <a:cubicBezTo>
                    <a:pt x="146" y="195"/>
                    <a:pt x="145" y="195"/>
                    <a:pt x="144" y="195"/>
                  </a:cubicBezTo>
                  <a:cubicBezTo>
                    <a:pt x="144" y="195"/>
                    <a:pt x="143" y="195"/>
                    <a:pt x="142" y="195"/>
                  </a:cubicBezTo>
                  <a:cubicBezTo>
                    <a:pt x="143" y="193"/>
                    <a:pt x="143" y="190"/>
                    <a:pt x="140" y="189"/>
                  </a:cubicBezTo>
                  <a:cubicBezTo>
                    <a:pt x="140" y="189"/>
                    <a:pt x="140" y="189"/>
                    <a:pt x="139" y="189"/>
                  </a:cubicBezTo>
                  <a:cubicBezTo>
                    <a:pt x="136" y="189"/>
                    <a:pt x="130" y="191"/>
                    <a:pt x="127" y="192"/>
                  </a:cubicBezTo>
                  <a:cubicBezTo>
                    <a:pt x="127" y="192"/>
                    <a:pt x="127" y="192"/>
                    <a:pt x="127" y="192"/>
                  </a:cubicBezTo>
                  <a:cubicBezTo>
                    <a:pt x="122" y="198"/>
                    <a:pt x="120" y="198"/>
                    <a:pt x="113" y="199"/>
                  </a:cubicBezTo>
                  <a:cubicBezTo>
                    <a:pt x="112" y="200"/>
                    <a:pt x="110" y="200"/>
                    <a:pt x="109" y="200"/>
                  </a:cubicBezTo>
                  <a:cubicBezTo>
                    <a:pt x="109" y="200"/>
                    <a:pt x="108" y="200"/>
                    <a:pt x="108" y="200"/>
                  </a:cubicBezTo>
                  <a:cubicBezTo>
                    <a:pt x="108" y="201"/>
                    <a:pt x="107" y="201"/>
                    <a:pt x="107" y="201"/>
                  </a:cubicBezTo>
                  <a:cubicBezTo>
                    <a:pt x="107" y="201"/>
                    <a:pt x="107" y="201"/>
                    <a:pt x="107" y="201"/>
                  </a:cubicBezTo>
                  <a:cubicBezTo>
                    <a:pt x="107" y="201"/>
                    <a:pt x="107" y="201"/>
                    <a:pt x="107" y="201"/>
                  </a:cubicBezTo>
                  <a:cubicBezTo>
                    <a:pt x="105" y="203"/>
                    <a:pt x="102" y="205"/>
                    <a:pt x="99" y="206"/>
                  </a:cubicBezTo>
                  <a:cubicBezTo>
                    <a:pt x="99" y="206"/>
                    <a:pt x="99" y="206"/>
                    <a:pt x="99" y="206"/>
                  </a:cubicBezTo>
                  <a:cubicBezTo>
                    <a:pt x="97" y="208"/>
                    <a:pt x="95" y="209"/>
                    <a:pt x="94" y="211"/>
                  </a:cubicBezTo>
                  <a:cubicBezTo>
                    <a:pt x="93" y="211"/>
                    <a:pt x="93" y="212"/>
                    <a:pt x="92" y="212"/>
                  </a:cubicBezTo>
                  <a:cubicBezTo>
                    <a:pt x="91" y="212"/>
                    <a:pt x="91" y="212"/>
                    <a:pt x="90" y="212"/>
                  </a:cubicBezTo>
                  <a:cubicBezTo>
                    <a:pt x="82" y="212"/>
                    <a:pt x="79" y="215"/>
                    <a:pt x="78" y="223"/>
                  </a:cubicBezTo>
                  <a:cubicBezTo>
                    <a:pt x="76" y="228"/>
                    <a:pt x="73" y="231"/>
                    <a:pt x="69" y="235"/>
                  </a:cubicBezTo>
                  <a:cubicBezTo>
                    <a:pt x="68" y="234"/>
                    <a:pt x="67" y="234"/>
                    <a:pt x="66" y="234"/>
                  </a:cubicBezTo>
                  <a:cubicBezTo>
                    <a:pt x="71" y="227"/>
                    <a:pt x="73" y="221"/>
                    <a:pt x="72" y="218"/>
                  </a:cubicBezTo>
                  <a:cubicBezTo>
                    <a:pt x="72" y="217"/>
                    <a:pt x="72" y="217"/>
                    <a:pt x="71" y="217"/>
                  </a:cubicBezTo>
                  <a:cubicBezTo>
                    <a:pt x="71" y="217"/>
                    <a:pt x="71" y="217"/>
                    <a:pt x="71" y="217"/>
                  </a:cubicBezTo>
                  <a:cubicBezTo>
                    <a:pt x="67" y="218"/>
                    <a:pt x="67" y="218"/>
                    <a:pt x="67" y="218"/>
                  </a:cubicBezTo>
                  <a:cubicBezTo>
                    <a:pt x="52" y="222"/>
                    <a:pt x="48" y="223"/>
                    <a:pt x="47" y="229"/>
                  </a:cubicBezTo>
                  <a:cubicBezTo>
                    <a:pt x="45" y="233"/>
                    <a:pt x="42" y="236"/>
                    <a:pt x="38" y="237"/>
                  </a:cubicBezTo>
                  <a:cubicBezTo>
                    <a:pt x="37" y="237"/>
                    <a:pt x="37" y="237"/>
                    <a:pt x="36" y="237"/>
                  </a:cubicBezTo>
                  <a:cubicBezTo>
                    <a:pt x="28" y="237"/>
                    <a:pt x="27" y="239"/>
                    <a:pt x="25" y="246"/>
                  </a:cubicBezTo>
                  <a:cubicBezTo>
                    <a:pt x="24" y="248"/>
                    <a:pt x="24" y="250"/>
                    <a:pt x="23" y="252"/>
                  </a:cubicBezTo>
                  <a:cubicBezTo>
                    <a:pt x="18" y="262"/>
                    <a:pt x="13" y="263"/>
                    <a:pt x="6" y="264"/>
                  </a:cubicBezTo>
                  <a:cubicBezTo>
                    <a:pt x="6" y="264"/>
                    <a:pt x="5" y="264"/>
                    <a:pt x="5" y="265"/>
                  </a:cubicBezTo>
                  <a:cubicBezTo>
                    <a:pt x="0" y="276"/>
                    <a:pt x="7" y="288"/>
                    <a:pt x="12" y="294"/>
                  </a:cubicBezTo>
                  <a:cubicBezTo>
                    <a:pt x="12" y="297"/>
                    <a:pt x="11" y="298"/>
                    <a:pt x="10" y="300"/>
                  </a:cubicBezTo>
                  <a:close/>
                  <a:moveTo>
                    <a:pt x="275" y="295"/>
                  </a:moveTo>
                  <a:cubicBezTo>
                    <a:pt x="281" y="294"/>
                    <a:pt x="281" y="294"/>
                    <a:pt x="281" y="294"/>
                  </a:cubicBezTo>
                  <a:cubicBezTo>
                    <a:pt x="281" y="294"/>
                    <a:pt x="281" y="294"/>
                    <a:pt x="282" y="294"/>
                  </a:cubicBezTo>
                  <a:cubicBezTo>
                    <a:pt x="282" y="291"/>
                    <a:pt x="282" y="291"/>
                    <a:pt x="282" y="291"/>
                  </a:cubicBezTo>
                  <a:cubicBezTo>
                    <a:pt x="284" y="291"/>
                    <a:pt x="285" y="290"/>
                    <a:pt x="286" y="287"/>
                  </a:cubicBezTo>
                  <a:cubicBezTo>
                    <a:pt x="287" y="284"/>
                    <a:pt x="286" y="280"/>
                    <a:pt x="285" y="277"/>
                  </a:cubicBezTo>
                  <a:cubicBezTo>
                    <a:pt x="284" y="273"/>
                    <a:pt x="283" y="268"/>
                    <a:pt x="284" y="265"/>
                  </a:cubicBezTo>
                  <a:cubicBezTo>
                    <a:pt x="285" y="262"/>
                    <a:pt x="287" y="261"/>
                    <a:pt x="290" y="261"/>
                  </a:cubicBezTo>
                  <a:cubicBezTo>
                    <a:pt x="291" y="260"/>
                    <a:pt x="292" y="260"/>
                    <a:pt x="293" y="260"/>
                  </a:cubicBezTo>
                  <a:cubicBezTo>
                    <a:pt x="293" y="260"/>
                    <a:pt x="293" y="259"/>
                    <a:pt x="293" y="259"/>
                  </a:cubicBezTo>
                  <a:cubicBezTo>
                    <a:pt x="293" y="257"/>
                    <a:pt x="293" y="257"/>
                    <a:pt x="293" y="257"/>
                  </a:cubicBezTo>
                  <a:cubicBezTo>
                    <a:pt x="294" y="254"/>
                    <a:pt x="295" y="249"/>
                    <a:pt x="296" y="247"/>
                  </a:cubicBezTo>
                  <a:cubicBezTo>
                    <a:pt x="296" y="248"/>
                    <a:pt x="296" y="248"/>
                    <a:pt x="296" y="249"/>
                  </a:cubicBezTo>
                  <a:cubicBezTo>
                    <a:pt x="296" y="250"/>
                    <a:pt x="296" y="253"/>
                    <a:pt x="299" y="253"/>
                  </a:cubicBezTo>
                  <a:cubicBezTo>
                    <a:pt x="299" y="253"/>
                    <a:pt x="300" y="253"/>
                    <a:pt x="300" y="252"/>
                  </a:cubicBezTo>
                  <a:cubicBezTo>
                    <a:pt x="304" y="251"/>
                    <a:pt x="307" y="248"/>
                    <a:pt x="311" y="246"/>
                  </a:cubicBezTo>
                  <a:cubicBezTo>
                    <a:pt x="312" y="245"/>
                    <a:pt x="313" y="244"/>
                    <a:pt x="314" y="243"/>
                  </a:cubicBezTo>
                  <a:cubicBezTo>
                    <a:pt x="315" y="246"/>
                    <a:pt x="311" y="249"/>
                    <a:pt x="308" y="252"/>
                  </a:cubicBezTo>
                  <a:cubicBezTo>
                    <a:pt x="304" y="256"/>
                    <a:pt x="300" y="260"/>
                    <a:pt x="303" y="263"/>
                  </a:cubicBezTo>
                  <a:cubicBezTo>
                    <a:pt x="303" y="263"/>
                    <a:pt x="303" y="263"/>
                    <a:pt x="303" y="263"/>
                  </a:cubicBezTo>
                  <a:cubicBezTo>
                    <a:pt x="304" y="263"/>
                    <a:pt x="304" y="264"/>
                    <a:pt x="304" y="264"/>
                  </a:cubicBezTo>
                  <a:cubicBezTo>
                    <a:pt x="306" y="264"/>
                    <a:pt x="307" y="262"/>
                    <a:pt x="308" y="261"/>
                  </a:cubicBezTo>
                  <a:cubicBezTo>
                    <a:pt x="309" y="261"/>
                    <a:pt x="310" y="260"/>
                    <a:pt x="310" y="260"/>
                  </a:cubicBezTo>
                  <a:cubicBezTo>
                    <a:pt x="310" y="260"/>
                    <a:pt x="310" y="261"/>
                    <a:pt x="310" y="262"/>
                  </a:cubicBezTo>
                  <a:cubicBezTo>
                    <a:pt x="310" y="263"/>
                    <a:pt x="310" y="266"/>
                    <a:pt x="313" y="266"/>
                  </a:cubicBezTo>
                  <a:cubicBezTo>
                    <a:pt x="313" y="266"/>
                    <a:pt x="313" y="266"/>
                    <a:pt x="313" y="266"/>
                  </a:cubicBezTo>
                  <a:cubicBezTo>
                    <a:pt x="314" y="266"/>
                    <a:pt x="314" y="266"/>
                    <a:pt x="314" y="266"/>
                  </a:cubicBezTo>
                  <a:cubicBezTo>
                    <a:pt x="322" y="261"/>
                    <a:pt x="324" y="258"/>
                    <a:pt x="323" y="249"/>
                  </a:cubicBezTo>
                  <a:cubicBezTo>
                    <a:pt x="325" y="247"/>
                    <a:pt x="325" y="244"/>
                    <a:pt x="325" y="241"/>
                  </a:cubicBezTo>
                  <a:cubicBezTo>
                    <a:pt x="325" y="238"/>
                    <a:pt x="325" y="235"/>
                    <a:pt x="326" y="235"/>
                  </a:cubicBezTo>
                  <a:cubicBezTo>
                    <a:pt x="326" y="235"/>
                    <a:pt x="326" y="235"/>
                    <a:pt x="326" y="235"/>
                  </a:cubicBezTo>
                  <a:cubicBezTo>
                    <a:pt x="329" y="236"/>
                    <a:pt x="329" y="239"/>
                    <a:pt x="328" y="244"/>
                  </a:cubicBezTo>
                  <a:cubicBezTo>
                    <a:pt x="328" y="246"/>
                    <a:pt x="328" y="248"/>
                    <a:pt x="328" y="249"/>
                  </a:cubicBezTo>
                  <a:cubicBezTo>
                    <a:pt x="328" y="257"/>
                    <a:pt x="328" y="263"/>
                    <a:pt x="325" y="267"/>
                  </a:cubicBezTo>
                  <a:cubicBezTo>
                    <a:pt x="325" y="268"/>
                    <a:pt x="323" y="269"/>
                    <a:pt x="321" y="269"/>
                  </a:cubicBezTo>
                  <a:cubicBezTo>
                    <a:pt x="316" y="271"/>
                    <a:pt x="309" y="273"/>
                    <a:pt x="308" y="286"/>
                  </a:cubicBezTo>
                  <a:cubicBezTo>
                    <a:pt x="308" y="287"/>
                    <a:pt x="307" y="288"/>
                    <a:pt x="305" y="288"/>
                  </a:cubicBezTo>
                  <a:cubicBezTo>
                    <a:pt x="303" y="289"/>
                    <a:pt x="302" y="289"/>
                    <a:pt x="301" y="290"/>
                  </a:cubicBezTo>
                  <a:cubicBezTo>
                    <a:pt x="300" y="292"/>
                    <a:pt x="299" y="294"/>
                    <a:pt x="297" y="296"/>
                  </a:cubicBezTo>
                  <a:cubicBezTo>
                    <a:pt x="292" y="302"/>
                    <a:pt x="287" y="303"/>
                    <a:pt x="284" y="303"/>
                  </a:cubicBezTo>
                  <a:cubicBezTo>
                    <a:pt x="280" y="303"/>
                    <a:pt x="277" y="302"/>
                    <a:pt x="275" y="299"/>
                  </a:cubicBezTo>
                  <a:cubicBezTo>
                    <a:pt x="274" y="298"/>
                    <a:pt x="273" y="297"/>
                    <a:pt x="273" y="295"/>
                  </a:cubicBezTo>
                  <a:cubicBezTo>
                    <a:pt x="274" y="295"/>
                    <a:pt x="274" y="295"/>
                    <a:pt x="275" y="295"/>
                  </a:cubicBezTo>
                  <a:close/>
                  <a:moveTo>
                    <a:pt x="196" y="231"/>
                  </a:moveTo>
                  <a:cubicBezTo>
                    <a:pt x="197" y="230"/>
                    <a:pt x="198" y="229"/>
                    <a:pt x="199" y="229"/>
                  </a:cubicBezTo>
                  <a:cubicBezTo>
                    <a:pt x="200" y="229"/>
                    <a:pt x="200" y="228"/>
                    <a:pt x="200" y="228"/>
                  </a:cubicBezTo>
                  <a:cubicBezTo>
                    <a:pt x="201" y="227"/>
                    <a:pt x="201" y="225"/>
                    <a:pt x="201" y="223"/>
                  </a:cubicBezTo>
                  <a:cubicBezTo>
                    <a:pt x="201" y="221"/>
                    <a:pt x="201" y="219"/>
                    <a:pt x="202" y="217"/>
                  </a:cubicBezTo>
                  <a:cubicBezTo>
                    <a:pt x="203" y="216"/>
                    <a:pt x="204" y="216"/>
                    <a:pt x="206" y="215"/>
                  </a:cubicBezTo>
                  <a:cubicBezTo>
                    <a:pt x="208" y="214"/>
                    <a:pt x="210" y="213"/>
                    <a:pt x="211" y="212"/>
                  </a:cubicBezTo>
                  <a:cubicBezTo>
                    <a:pt x="213" y="209"/>
                    <a:pt x="213" y="207"/>
                    <a:pt x="213" y="204"/>
                  </a:cubicBezTo>
                  <a:cubicBezTo>
                    <a:pt x="213" y="202"/>
                    <a:pt x="214" y="200"/>
                    <a:pt x="215" y="199"/>
                  </a:cubicBezTo>
                  <a:cubicBezTo>
                    <a:pt x="215" y="198"/>
                    <a:pt x="215" y="198"/>
                    <a:pt x="215" y="198"/>
                  </a:cubicBezTo>
                  <a:cubicBezTo>
                    <a:pt x="217" y="196"/>
                    <a:pt x="219" y="196"/>
                    <a:pt x="222" y="196"/>
                  </a:cubicBezTo>
                  <a:cubicBezTo>
                    <a:pt x="224" y="196"/>
                    <a:pt x="226" y="195"/>
                    <a:pt x="227" y="195"/>
                  </a:cubicBezTo>
                  <a:cubicBezTo>
                    <a:pt x="228" y="195"/>
                    <a:pt x="229" y="194"/>
                    <a:pt x="230" y="194"/>
                  </a:cubicBezTo>
                  <a:cubicBezTo>
                    <a:pt x="231" y="193"/>
                    <a:pt x="231" y="193"/>
                    <a:pt x="232" y="193"/>
                  </a:cubicBezTo>
                  <a:cubicBezTo>
                    <a:pt x="234" y="193"/>
                    <a:pt x="234" y="193"/>
                    <a:pt x="235" y="195"/>
                  </a:cubicBezTo>
                  <a:cubicBezTo>
                    <a:pt x="236" y="195"/>
                    <a:pt x="237" y="196"/>
                    <a:pt x="238" y="197"/>
                  </a:cubicBezTo>
                  <a:cubicBezTo>
                    <a:pt x="239" y="198"/>
                    <a:pt x="240" y="198"/>
                    <a:pt x="242" y="198"/>
                  </a:cubicBezTo>
                  <a:cubicBezTo>
                    <a:pt x="243" y="198"/>
                    <a:pt x="244" y="198"/>
                    <a:pt x="245" y="198"/>
                  </a:cubicBezTo>
                  <a:cubicBezTo>
                    <a:pt x="245" y="198"/>
                    <a:pt x="245" y="200"/>
                    <a:pt x="245" y="200"/>
                  </a:cubicBezTo>
                  <a:cubicBezTo>
                    <a:pt x="245" y="202"/>
                    <a:pt x="244" y="203"/>
                    <a:pt x="245" y="204"/>
                  </a:cubicBezTo>
                  <a:cubicBezTo>
                    <a:pt x="246" y="205"/>
                    <a:pt x="246" y="206"/>
                    <a:pt x="247" y="207"/>
                  </a:cubicBezTo>
                  <a:cubicBezTo>
                    <a:pt x="249" y="209"/>
                    <a:pt x="250" y="210"/>
                    <a:pt x="249" y="212"/>
                  </a:cubicBezTo>
                  <a:cubicBezTo>
                    <a:pt x="249" y="215"/>
                    <a:pt x="248" y="216"/>
                    <a:pt x="246" y="218"/>
                  </a:cubicBezTo>
                  <a:cubicBezTo>
                    <a:pt x="244" y="219"/>
                    <a:pt x="243" y="221"/>
                    <a:pt x="241" y="223"/>
                  </a:cubicBezTo>
                  <a:cubicBezTo>
                    <a:pt x="240" y="227"/>
                    <a:pt x="240" y="227"/>
                    <a:pt x="240" y="227"/>
                  </a:cubicBezTo>
                  <a:cubicBezTo>
                    <a:pt x="238" y="237"/>
                    <a:pt x="235" y="247"/>
                    <a:pt x="229" y="255"/>
                  </a:cubicBezTo>
                  <a:cubicBezTo>
                    <a:pt x="229" y="255"/>
                    <a:pt x="229" y="255"/>
                    <a:pt x="229" y="255"/>
                  </a:cubicBezTo>
                  <a:cubicBezTo>
                    <a:pt x="229" y="255"/>
                    <a:pt x="229" y="255"/>
                    <a:pt x="229" y="255"/>
                  </a:cubicBezTo>
                  <a:cubicBezTo>
                    <a:pt x="229" y="255"/>
                    <a:pt x="229" y="256"/>
                    <a:pt x="228" y="256"/>
                  </a:cubicBezTo>
                  <a:cubicBezTo>
                    <a:pt x="228" y="256"/>
                    <a:pt x="228" y="257"/>
                    <a:pt x="227" y="257"/>
                  </a:cubicBezTo>
                  <a:cubicBezTo>
                    <a:pt x="226" y="257"/>
                    <a:pt x="225" y="256"/>
                    <a:pt x="224" y="256"/>
                  </a:cubicBezTo>
                  <a:cubicBezTo>
                    <a:pt x="223" y="255"/>
                    <a:pt x="222" y="255"/>
                    <a:pt x="221" y="255"/>
                  </a:cubicBezTo>
                  <a:cubicBezTo>
                    <a:pt x="221" y="255"/>
                    <a:pt x="221" y="255"/>
                    <a:pt x="221" y="255"/>
                  </a:cubicBezTo>
                  <a:cubicBezTo>
                    <a:pt x="219" y="255"/>
                    <a:pt x="216" y="256"/>
                    <a:pt x="214" y="257"/>
                  </a:cubicBezTo>
                  <a:cubicBezTo>
                    <a:pt x="212" y="258"/>
                    <a:pt x="210" y="259"/>
                    <a:pt x="208" y="259"/>
                  </a:cubicBezTo>
                  <a:cubicBezTo>
                    <a:pt x="208" y="259"/>
                    <a:pt x="207" y="258"/>
                    <a:pt x="206" y="258"/>
                  </a:cubicBezTo>
                  <a:cubicBezTo>
                    <a:pt x="204" y="257"/>
                    <a:pt x="204" y="256"/>
                    <a:pt x="204" y="253"/>
                  </a:cubicBezTo>
                  <a:cubicBezTo>
                    <a:pt x="204" y="251"/>
                    <a:pt x="203" y="248"/>
                    <a:pt x="202" y="246"/>
                  </a:cubicBezTo>
                  <a:cubicBezTo>
                    <a:pt x="200" y="244"/>
                    <a:pt x="197" y="244"/>
                    <a:pt x="194" y="244"/>
                  </a:cubicBezTo>
                  <a:cubicBezTo>
                    <a:pt x="190" y="244"/>
                    <a:pt x="188" y="244"/>
                    <a:pt x="187" y="242"/>
                  </a:cubicBezTo>
                  <a:cubicBezTo>
                    <a:pt x="187" y="236"/>
                    <a:pt x="192" y="233"/>
                    <a:pt x="196" y="231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2" name="Freeform 101"/>
            <p:cNvSpPr>
              <a:spLocks/>
            </p:cNvSpPr>
            <p:nvPr userDrawn="1"/>
          </p:nvSpPr>
          <p:spPr bwMode="auto">
            <a:xfrm>
              <a:off x="4292600" y="10818499"/>
              <a:ext cx="38100" cy="61913"/>
            </a:xfrm>
            <a:custGeom>
              <a:avLst/>
              <a:gdLst>
                <a:gd name="T0" fmla="*/ 2 w 10"/>
                <a:gd name="T1" fmla="*/ 16 h 16"/>
                <a:gd name="T2" fmla="*/ 2 w 10"/>
                <a:gd name="T3" fmla="*/ 16 h 16"/>
                <a:gd name="T4" fmla="*/ 4 w 10"/>
                <a:gd name="T5" fmla="*/ 16 h 16"/>
                <a:gd name="T6" fmla="*/ 8 w 10"/>
                <a:gd name="T7" fmla="*/ 13 h 16"/>
                <a:gd name="T8" fmla="*/ 9 w 10"/>
                <a:gd name="T9" fmla="*/ 8 h 16"/>
                <a:gd name="T10" fmla="*/ 9 w 10"/>
                <a:gd name="T11" fmla="*/ 3 h 16"/>
                <a:gd name="T12" fmla="*/ 5 w 10"/>
                <a:gd name="T13" fmla="*/ 0 h 16"/>
                <a:gd name="T14" fmla="*/ 3 w 10"/>
                <a:gd name="T15" fmla="*/ 1 h 16"/>
                <a:gd name="T16" fmla="*/ 3 w 10"/>
                <a:gd name="T17" fmla="*/ 9 h 16"/>
                <a:gd name="T18" fmla="*/ 2 w 10"/>
                <a:gd name="T19" fmla="*/ 13 h 16"/>
                <a:gd name="T20" fmla="*/ 2 w 10"/>
                <a:gd name="T21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" h="16">
                  <a:moveTo>
                    <a:pt x="2" y="16"/>
                  </a:moveTo>
                  <a:cubicBezTo>
                    <a:pt x="2" y="16"/>
                    <a:pt x="2" y="16"/>
                    <a:pt x="2" y="16"/>
                  </a:cubicBezTo>
                  <a:cubicBezTo>
                    <a:pt x="3" y="16"/>
                    <a:pt x="3" y="16"/>
                    <a:pt x="4" y="16"/>
                  </a:cubicBezTo>
                  <a:cubicBezTo>
                    <a:pt x="5" y="16"/>
                    <a:pt x="7" y="16"/>
                    <a:pt x="8" y="13"/>
                  </a:cubicBezTo>
                  <a:cubicBezTo>
                    <a:pt x="9" y="11"/>
                    <a:pt x="9" y="9"/>
                    <a:pt x="9" y="8"/>
                  </a:cubicBezTo>
                  <a:cubicBezTo>
                    <a:pt x="10" y="7"/>
                    <a:pt x="10" y="5"/>
                    <a:pt x="9" y="3"/>
                  </a:cubicBezTo>
                  <a:cubicBezTo>
                    <a:pt x="8" y="2"/>
                    <a:pt x="6" y="0"/>
                    <a:pt x="5" y="0"/>
                  </a:cubicBezTo>
                  <a:cubicBezTo>
                    <a:pt x="4" y="0"/>
                    <a:pt x="3" y="1"/>
                    <a:pt x="3" y="1"/>
                  </a:cubicBezTo>
                  <a:cubicBezTo>
                    <a:pt x="0" y="3"/>
                    <a:pt x="2" y="6"/>
                    <a:pt x="3" y="9"/>
                  </a:cubicBezTo>
                  <a:cubicBezTo>
                    <a:pt x="3" y="11"/>
                    <a:pt x="2" y="12"/>
                    <a:pt x="2" y="13"/>
                  </a:cubicBezTo>
                  <a:cubicBezTo>
                    <a:pt x="1" y="14"/>
                    <a:pt x="1" y="15"/>
                    <a:pt x="2" y="16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3" name="Freeform 102"/>
            <p:cNvSpPr>
              <a:spLocks/>
            </p:cNvSpPr>
            <p:nvPr userDrawn="1"/>
          </p:nvSpPr>
          <p:spPr bwMode="auto">
            <a:xfrm>
              <a:off x="5208588" y="9672324"/>
              <a:ext cx="53975" cy="42863"/>
            </a:xfrm>
            <a:custGeom>
              <a:avLst/>
              <a:gdLst>
                <a:gd name="T0" fmla="*/ 0 w 14"/>
                <a:gd name="T1" fmla="*/ 5 h 11"/>
                <a:gd name="T2" fmla="*/ 1 w 14"/>
                <a:gd name="T3" fmla="*/ 6 h 11"/>
                <a:gd name="T4" fmla="*/ 2 w 14"/>
                <a:gd name="T5" fmla="*/ 8 h 11"/>
                <a:gd name="T6" fmla="*/ 3 w 14"/>
                <a:gd name="T7" fmla="*/ 8 h 11"/>
                <a:gd name="T8" fmla="*/ 3 w 14"/>
                <a:gd name="T9" fmla="*/ 9 h 11"/>
                <a:gd name="T10" fmla="*/ 4 w 14"/>
                <a:gd name="T11" fmla="*/ 9 h 11"/>
                <a:gd name="T12" fmla="*/ 7 w 14"/>
                <a:gd name="T13" fmla="*/ 10 h 11"/>
                <a:gd name="T14" fmla="*/ 8 w 14"/>
                <a:gd name="T15" fmla="*/ 10 h 11"/>
                <a:gd name="T16" fmla="*/ 10 w 14"/>
                <a:gd name="T17" fmla="*/ 11 h 11"/>
                <a:gd name="T18" fmla="*/ 11 w 14"/>
                <a:gd name="T19" fmla="*/ 11 h 11"/>
                <a:gd name="T20" fmla="*/ 11 w 14"/>
                <a:gd name="T21" fmla="*/ 10 h 11"/>
                <a:gd name="T22" fmla="*/ 12 w 14"/>
                <a:gd name="T23" fmla="*/ 10 h 11"/>
                <a:gd name="T24" fmla="*/ 12 w 14"/>
                <a:gd name="T25" fmla="*/ 10 h 11"/>
                <a:gd name="T26" fmla="*/ 13 w 14"/>
                <a:gd name="T27" fmla="*/ 9 h 11"/>
                <a:gd name="T28" fmla="*/ 14 w 14"/>
                <a:gd name="T29" fmla="*/ 8 h 11"/>
                <a:gd name="T30" fmla="*/ 14 w 14"/>
                <a:gd name="T31" fmla="*/ 8 h 11"/>
                <a:gd name="T32" fmla="*/ 14 w 14"/>
                <a:gd name="T33" fmla="*/ 7 h 11"/>
                <a:gd name="T34" fmla="*/ 13 w 14"/>
                <a:gd name="T35" fmla="*/ 6 h 11"/>
                <a:gd name="T36" fmla="*/ 13 w 14"/>
                <a:gd name="T37" fmla="*/ 4 h 11"/>
                <a:gd name="T38" fmla="*/ 13 w 14"/>
                <a:gd name="T39" fmla="*/ 3 h 11"/>
                <a:gd name="T40" fmla="*/ 12 w 14"/>
                <a:gd name="T41" fmla="*/ 3 h 11"/>
                <a:gd name="T42" fmla="*/ 11 w 14"/>
                <a:gd name="T43" fmla="*/ 2 h 11"/>
                <a:gd name="T44" fmla="*/ 9 w 14"/>
                <a:gd name="T45" fmla="*/ 0 h 11"/>
                <a:gd name="T46" fmla="*/ 8 w 14"/>
                <a:gd name="T47" fmla="*/ 0 h 11"/>
                <a:gd name="T48" fmla="*/ 4 w 14"/>
                <a:gd name="T49" fmla="*/ 0 h 11"/>
                <a:gd name="T50" fmla="*/ 2 w 14"/>
                <a:gd name="T51" fmla="*/ 0 h 11"/>
                <a:gd name="T52" fmla="*/ 1 w 14"/>
                <a:gd name="T53" fmla="*/ 0 h 11"/>
                <a:gd name="T54" fmla="*/ 0 w 14"/>
                <a:gd name="T55" fmla="*/ 2 h 11"/>
                <a:gd name="T56" fmla="*/ 0 w 14"/>
                <a:gd name="T57" fmla="*/ 3 h 11"/>
                <a:gd name="T58" fmla="*/ 0 w 14"/>
                <a:gd name="T59" fmla="*/ 4 h 11"/>
                <a:gd name="T60" fmla="*/ 0 w 14"/>
                <a:gd name="T61" fmla="*/ 4 h 11"/>
                <a:gd name="T62" fmla="*/ 0 w 14"/>
                <a:gd name="T63" fmla="*/ 5 h 11"/>
                <a:gd name="T64" fmla="*/ 0 w 14"/>
                <a:gd name="T65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4" h="11">
                  <a:moveTo>
                    <a:pt x="0" y="5"/>
                  </a:moveTo>
                  <a:cubicBezTo>
                    <a:pt x="1" y="6"/>
                    <a:pt x="1" y="6"/>
                    <a:pt x="1" y="6"/>
                  </a:cubicBezTo>
                  <a:cubicBezTo>
                    <a:pt x="1" y="7"/>
                    <a:pt x="2" y="7"/>
                    <a:pt x="2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5" y="9"/>
                    <a:pt x="6" y="10"/>
                    <a:pt x="7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9" y="11"/>
                    <a:pt x="10" y="11"/>
                    <a:pt x="10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5"/>
                    <a:pt x="13" y="5"/>
                    <a:pt x="13" y="4"/>
                  </a:cubicBezTo>
                  <a:cubicBezTo>
                    <a:pt x="13" y="4"/>
                    <a:pt x="13" y="4"/>
                    <a:pt x="13" y="3"/>
                  </a:cubicBezTo>
                  <a:cubicBezTo>
                    <a:pt x="13" y="3"/>
                    <a:pt x="12" y="3"/>
                    <a:pt x="12" y="3"/>
                  </a:cubicBezTo>
                  <a:cubicBezTo>
                    <a:pt x="12" y="3"/>
                    <a:pt x="12" y="3"/>
                    <a:pt x="11" y="2"/>
                  </a:cubicBezTo>
                  <a:cubicBezTo>
                    <a:pt x="11" y="1"/>
                    <a:pt x="10" y="1"/>
                    <a:pt x="9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7" y="0"/>
                    <a:pt x="5" y="0"/>
                    <a:pt x="4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4" name="Freeform 103"/>
            <p:cNvSpPr>
              <a:spLocks/>
            </p:cNvSpPr>
            <p:nvPr userDrawn="1"/>
          </p:nvSpPr>
          <p:spPr bwMode="auto">
            <a:xfrm>
              <a:off x="5146675" y="9478649"/>
              <a:ext cx="196850" cy="163513"/>
            </a:xfrm>
            <a:custGeom>
              <a:avLst/>
              <a:gdLst>
                <a:gd name="T0" fmla="*/ 3 w 51"/>
                <a:gd name="T1" fmla="*/ 8 h 42"/>
                <a:gd name="T2" fmla="*/ 7 w 51"/>
                <a:gd name="T3" fmla="*/ 18 h 42"/>
                <a:gd name="T4" fmla="*/ 11 w 51"/>
                <a:gd name="T5" fmla="*/ 19 h 42"/>
                <a:gd name="T6" fmla="*/ 13 w 51"/>
                <a:gd name="T7" fmla="*/ 19 h 42"/>
                <a:gd name="T8" fmla="*/ 17 w 51"/>
                <a:gd name="T9" fmla="*/ 17 h 42"/>
                <a:gd name="T10" fmla="*/ 18 w 51"/>
                <a:gd name="T11" fmla="*/ 17 h 42"/>
                <a:gd name="T12" fmla="*/ 22 w 51"/>
                <a:gd name="T13" fmla="*/ 19 h 42"/>
                <a:gd name="T14" fmla="*/ 26 w 51"/>
                <a:gd name="T15" fmla="*/ 18 h 42"/>
                <a:gd name="T16" fmla="*/ 28 w 51"/>
                <a:gd name="T17" fmla="*/ 23 h 42"/>
                <a:gd name="T18" fmla="*/ 31 w 51"/>
                <a:gd name="T19" fmla="*/ 24 h 42"/>
                <a:gd name="T20" fmla="*/ 34 w 51"/>
                <a:gd name="T21" fmla="*/ 22 h 42"/>
                <a:gd name="T22" fmla="*/ 31 w 51"/>
                <a:gd name="T23" fmla="*/ 26 h 42"/>
                <a:gd name="T24" fmla="*/ 26 w 51"/>
                <a:gd name="T25" fmla="*/ 25 h 42"/>
                <a:gd name="T26" fmla="*/ 20 w 51"/>
                <a:gd name="T27" fmla="*/ 22 h 42"/>
                <a:gd name="T28" fmla="*/ 17 w 51"/>
                <a:gd name="T29" fmla="*/ 23 h 42"/>
                <a:gd name="T30" fmla="*/ 9 w 51"/>
                <a:gd name="T31" fmla="*/ 23 h 42"/>
                <a:gd name="T32" fmla="*/ 5 w 51"/>
                <a:gd name="T33" fmla="*/ 25 h 42"/>
                <a:gd name="T34" fmla="*/ 5 w 51"/>
                <a:gd name="T35" fmla="*/ 26 h 42"/>
                <a:gd name="T36" fmla="*/ 5 w 51"/>
                <a:gd name="T37" fmla="*/ 29 h 42"/>
                <a:gd name="T38" fmla="*/ 4 w 51"/>
                <a:gd name="T39" fmla="*/ 33 h 42"/>
                <a:gd name="T40" fmla="*/ 4 w 51"/>
                <a:gd name="T41" fmla="*/ 36 h 42"/>
                <a:gd name="T42" fmla="*/ 6 w 51"/>
                <a:gd name="T43" fmla="*/ 38 h 42"/>
                <a:gd name="T44" fmla="*/ 8 w 51"/>
                <a:gd name="T45" fmla="*/ 39 h 42"/>
                <a:gd name="T46" fmla="*/ 15 w 51"/>
                <a:gd name="T47" fmla="*/ 39 h 42"/>
                <a:gd name="T48" fmla="*/ 20 w 51"/>
                <a:gd name="T49" fmla="*/ 36 h 42"/>
                <a:gd name="T50" fmla="*/ 24 w 51"/>
                <a:gd name="T51" fmla="*/ 37 h 42"/>
                <a:gd name="T52" fmla="*/ 34 w 51"/>
                <a:gd name="T53" fmla="*/ 41 h 42"/>
                <a:gd name="T54" fmla="*/ 41 w 51"/>
                <a:gd name="T55" fmla="*/ 42 h 42"/>
                <a:gd name="T56" fmla="*/ 45 w 51"/>
                <a:gd name="T57" fmla="*/ 41 h 42"/>
                <a:gd name="T58" fmla="*/ 49 w 51"/>
                <a:gd name="T59" fmla="*/ 38 h 42"/>
                <a:gd name="T60" fmla="*/ 50 w 51"/>
                <a:gd name="T61" fmla="*/ 36 h 42"/>
                <a:gd name="T62" fmla="*/ 48 w 51"/>
                <a:gd name="T63" fmla="*/ 29 h 42"/>
                <a:gd name="T64" fmla="*/ 46 w 51"/>
                <a:gd name="T65" fmla="*/ 22 h 42"/>
                <a:gd name="T66" fmla="*/ 44 w 51"/>
                <a:gd name="T67" fmla="*/ 20 h 42"/>
                <a:gd name="T68" fmla="*/ 41 w 51"/>
                <a:gd name="T69" fmla="*/ 18 h 42"/>
                <a:gd name="T70" fmla="*/ 39 w 51"/>
                <a:gd name="T71" fmla="*/ 18 h 42"/>
                <a:gd name="T72" fmla="*/ 37 w 51"/>
                <a:gd name="T73" fmla="*/ 19 h 42"/>
                <a:gd name="T74" fmla="*/ 35 w 51"/>
                <a:gd name="T75" fmla="*/ 21 h 42"/>
                <a:gd name="T76" fmla="*/ 36 w 51"/>
                <a:gd name="T77" fmla="*/ 18 h 42"/>
                <a:gd name="T78" fmla="*/ 35 w 51"/>
                <a:gd name="T79" fmla="*/ 16 h 42"/>
                <a:gd name="T80" fmla="*/ 35 w 51"/>
                <a:gd name="T81" fmla="*/ 14 h 42"/>
                <a:gd name="T82" fmla="*/ 32 w 51"/>
                <a:gd name="T83" fmla="*/ 11 h 42"/>
                <a:gd name="T84" fmla="*/ 29 w 51"/>
                <a:gd name="T85" fmla="*/ 9 h 42"/>
                <a:gd name="T86" fmla="*/ 20 w 51"/>
                <a:gd name="T87" fmla="*/ 6 h 42"/>
                <a:gd name="T88" fmla="*/ 10 w 51"/>
                <a:gd name="T89" fmla="*/ 1 h 42"/>
                <a:gd name="T90" fmla="*/ 5 w 51"/>
                <a:gd name="T91" fmla="*/ 0 h 42"/>
                <a:gd name="T92" fmla="*/ 3 w 51"/>
                <a:gd name="T93" fmla="*/ 1 h 42"/>
                <a:gd name="T94" fmla="*/ 1 w 51"/>
                <a:gd name="T95" fmla="*/ 5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51" h="42">
                  <a:moveTo>
                    <a:pt x="1" y="6"/>
                  </a:moveTo>
                  <a:cubicBezTo>
                    <a:pt x="1" y="6"/>
                    <a:pt x="2" y="7"/>
                    <a:pt x="2" y="7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4" y="9"/>
                    <a:pt x="4" y="10"/>
                    <a:pt x="5" y="11"/>
                  </a:cubicBezTo>
                  <a:cubicBezTo>
                    <a:pt x="6" y="13"/>
                    <a:pt x="7" y="15"/>
                    <a:pt x="7" y="17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8"/>
                    <a:pt x="8" y="18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10" y="19"/>
                    <a:pt x="10" y="19"/>
                    <a:pt x="11" y="19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4" y="19"/>
                    <a:pt x="14" y="19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18" y="17"/>
                    <a:pt x="18" y="17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9" y="17"/>
                    <a:pt x="19" y="17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3" y="19"/>
                  </a:cubicBezTo>
                  <a:cubicBezTo>
                    <a:pt x="23" y="19"/>
                    <a:pt x="24" y="19"/>
                    <a:pt x="24" y="19"/>
                  </a:cubicBezTo>
                  <a:cubicBezTo>
                    <a:pt x="25" y="19"/>
                    <a:pt x="25" y="19"/>
                    <a:pt x="26" y="18"/>
                  </a:cubicBezTo>
                  <a:cubicBezTo>
                    <a:pt x="26" y="19"/>
                    <a:pt x="26" y="19"/>
                    <a:pt x="26" y="20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7" y="21"/>
                    <a:pt x="27" y="22"/>
                    <a:pt x="28" y="23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29" y="23"/>
                    <a:pt x="30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3"/>
                    <a:pt x="31" y="23"/>
                    <a:pt x="32" y="23"/>
                  </a:cubicBezTo>
                  <a:cubicBezTo>
                    <a:pt x="32" y="23"/>
                    <a:pt x="32" y="23"/>
                    <a:pt x="33" y="23"/>
                  </a:cubicBezTo>
                  <a:cubicBezTo>
                    <a:pt x="33" y="23"/>
                    <a:pt x="33" y="23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3"/>
                    <a:pt x="33" y="23"/>
                    <a:pt x="33" y="23"/>
                  </a:cubicBezTo>
                  <a:cubicBezTo>
                    <a:pt x="32" y="24"/>
                    <a:pt x="31" y="25"/>
                    <a:pt x="31" y="26"/>
                  </a:cubicBezTo>
                  <a:cubicBezTo>
                    <a:pt x="30" y="27"/>
                    <a:pt x="29" y="27"/>
                    <a:pt x="28" y="27"/>
                  </a:cubicBezTo>
                  <a:cubicBezTo>
                    <a:pt x="28" y="27"/>
                    <a:pt x="28" y="27"/>
                    <a:pt x="28" y="27"/>
                  </a:cubicBezTo>
                  <a:cubicBezTo>
                    <a:pt x="27" y="26"/>
                    <a:pt x="26" y="26"/>
                    <a:pt x="26" y="25"/>
                  </a:cubicBezTo>
                  <a:cubicBezTo>
                    <a:pt x="25" y="24"/>
                    <a:pt x="24" y="23"/>
                    <a:pt x="23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1" y="22"/>
                    <a:pt x="20" y="22"/>
                  </a:cubicBezTo>
                  <a:cubicBezTo>
                    <a:pt x="20" y="22"/>
                    <a:pt x="20" y="22"/>
                    <a:pt x="20" y="22"/>
                  </a:cubicBezTo>
                  <a:cubicBezTo>
                    <a:pt x="20" y="22"/>
                    <a:pt x="19" y="22"/>
                    <a:pt x="19" y="22"/>
                  </a:cubicBezTo>
                  <a:cubicBezTo>
                    <a:pt x="18" y="22"/>
                    <a:pt x="17" y="23"/>
                    <a:pt x="17" y="23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4" y="23"/>
                    <a:pt x="13" y="23"/>
                    <a:pt x="11" y="23"/>
                  </a:cubicBezTo>
                  <a:cubicBezTo>
                    <a:pt x="10" y="23"/>
                    <a:pt x="10" y="23"/>
                    <a:pt x="9" y="23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7" y="23"/>
                    <a:pt x="7" y="24"/>
                    <a:pt x="6" y="24"/>
                  </a:cubicBezTo>
                  <a:cubicBezTo>
                    <a:pt x="6" y="24"/>
                    <a:pt x="6" y="24"/>
                    <a:pt x="5" y="25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4" y="27"/>
                    <a:pt x="4" y="27"/>
                    <a:pt x="5" y="27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5" y="29"/>
                    <a:pt x="5" y="30"/>
                    <a:pt x="5" y="31"/>
                  </a:cubicBezTo>
                  <a:cubicBezTo>
                    <a:pt x="5" y="31"/>
                    <a:pt x="5" y="31"/>
                    <a:pt x="5" y="32"/>
                  </a:cubicBezTo>
                  <a:cubicBezTo>
                    <a:pt x="4" y="32"/>
                    <a:pt x="4" y="32"/>
                    <a:pt x="4" y="33"/>
                  </a:cubicBezTo>
                  <a:cubicBezTo>
                    <a:pt x="4" y="33"/>
                    <a:pt x="4" y="34"/>
                    <a:pt x="4" y="34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" y="35"/>
                    <a:pt x="4" y="36"/>
                    <a:pt x="4" y="36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5" y="38"/>
                    <a:pt x="5" y="38"/>
                    <a:pt x="5" y="38"/>
                  </a:cubicBezTo>
                  <a:cubicBezTo>
                    <a:pt x="6" y="38"/>
                    <a:pt x="6" y="38"/>
                    <a:pt x="6" y="38"/>
                  </a:cubicBezTo>
                  <a:cubicBezTo>
                    <a:pt x="7" y="39"/>
                    <a:pt x="7" y="39"/>
                    <a:pt x="8" y="39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9" y="39"/>
                    <a:pt x="9" y="39"/>
                    <a:pt x="10" y="39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13" y="39"/>
                    <a:pt x="14" y="39"/>
                    <a:pt x="15" y="39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9" y="37"/>
                    <a:pt x="19" y="36"/>
                    <a:pt x="20" y="36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22" y="36"/>
                    <a:pt x="23" y="37"/>
                    <a:pt x="24" y="37"/>
                  </a:cubicBezTo>
                  <a:cubicBezTo>
                    <a:pt x="25" y="38"/>
                    <a:pt x="26" y="38"/>
                    <a:pt x="27" y="39"/>
                  </a:cubicBezTo>
                  <a:cubicBezTo>
                    <a:pt x="29" y="40"/>
                    <a:pt x="30" y="40"/>
                    <a:pt x="31" y="41"/>
                  </a:cubicBezTo>
                  <a:cubicBezTo>
                    <a:pt x="34" y="41"/>
                    <a:pt x="34" y="41"/>
                    <a:pt x="34" y="41"/>
                  </a:cubicBezTo>
                  <a:cubicBezTo>
                    <a:pt x="34" y="42"/>
                    <a:pt x="35" y="42"/>
                    <a:pt x="35" y="42"/>
                  </a:cubicBezTo>
                  <a:cubicBezTo>
                    <a:pt x="35" y="42"/>
                    <a:pt x="36" y="42"/>
                    <a:pt x="37" y="42"/>
                  </a:cubicBezTo>
                  <a:cubicBezTo>
                    <a:pt x="41" y="42"/>
                    <a:pt x="41" y="42"/>
                    <a:pt x="41" y="42"/>
                  </a:cubicBezTo>
                  <a:cubicBezTo>
                    <a:pt x="41" y="42"/>
                    <a:pt x="41" y="42"/>
                    <a:pt x="41" y="42"/>
                  </a:cubicBezTo>
                  <a:cubicBezTo>
                    <a:pt x="43" y="42"/>
                    <a:pt x="43" y="42"/>
                    <a:pt x="43" y="42"/>
                  </a:cubicBezTo>
                  <a:cubicBezTo>
                    <a:pt x="45" y="41"/>
                    <a:pt x="45" y="41"/>
                    <a:pt x="45" y="41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8" y="39"/>
                    <a:pt x="48" y="39"/>
                    <a:pt x="48" y="39"/>
                  </a:cubicBezTo>
                  <a:cubicBezTo>
                    <a:pt x="49" y="38"/>
                    <a:pt x="49" y="38"/>
                    <a:pt x="49" y="38"/>
                  </a:cubicBezTo>
                  <a:cubicBezTo>
                    <a:pt x="50" y="37"/>
                    <a:pt x="50" y="37"/>
                    <a:pt x="50" y="37"/>
                  </a:cubicBezTo>
                  <a:cubicBezTo>
                    <a:pt x="50" y="37"/>
                    <a:pt x="50" y="37"/>
                    <a:pt x="50" y="37"/>
                  </a:cubicBezTo>
                  <a:cubicBezTo>
                    <a:pt x="50" y="36"/>
                    <a:pt x="50" y="36"/>
                    <a:pt x="50" y="36"/>
                  </a:cubicBezTo>
                  <a:cubicBezTo>
                    <a:pt x="50" y="35"/>
                    <a:pt x="51" y="35"/>
                    <a:pt x="51" y="34"/>
                  </a:cubicBezTo>
                  <a:cubicBezTo>
                    <a:pt x="51" y="34"/>
                    <a:pt x="50" y="34"/>
                    <a:pt x="50" y="33"/>
                  </a:cubicBezTo>
                  <a:cubicBezTo>
                    <a:pt x="50" y="32"/>
                    <a:pt x="49" y="31"/>
                    <a:pt x="48" y="29"/>
                  </a:cubicBezTo>
                  <a:cubicBezTo>
                    <a:pt x="48" y="28"/>
                    <a:pt x="48" y="28"/>
                    <a:pt x="48" y="28"/>
                  </a:cubicBezTo>
                  <a:cubicBezTo>
                    <a:pt x="47" y="28"/>
                    <a:pt x="47" y="27"/>
                    <a:pt x="47" y="27"/>
                  </a:cubicBezTo>
                  <a:cubicBezTo>
                    <a:pt x="47" y="25"/>
                    <a:pt x="46" y="24"/>
                    <a:pt x="46" y="22"/>
                  </a:cubicBezTo>
                  <a:cubicBezTo>
                    <a:pt x="46" y="22"/>
                    <a:pt x="45" y="21"/>
                    <a:pt x="45" y="21"/>
                  </a:cubicBezTo>
                  <a:cubicBezTo>
                    <a:pt x="45" y="21"/>
                    <a:pt x="45" y="21"/>
                    <a:pt x="45" y="20"/>
                  </a:cubicBezTo>
                  <a:cubicBezTo>
                    <a:pt x="45" y="20"/>
                    <a:pt x="44" y="20"/>
                    <a:pt x="44" y="20"/>
                  </a:cubicBezTo>
                  <a:cubicBezTo>
                    <a:pt x="44" y="20"/>
                    <a:pt x="44" y="20"/>
                    <a:pt x="44" y="20"/>
                  </a:cubicBezTo>
                  <a:cubicBezTo>
                    <a:pt x="43" y="19"/>
                    <a:pt x="42" y="18"/>
                    <a:pt x="41" y="18"/>
                  </a:cubicBezTo>
                  <a:cubicBezTo>
                    <a:pt x="41" y="18"/>
                    <a:pt x="41" y="18"/>
                    <a:pt x="41" y="18"/>
                  </a:cubicBezTo>
                  <a:cubicBezTo>
                    <a:pt x="40" y="18"/>
                    <a:pt x="40" y="18"/>
                    <a:pt x="40" y="18"/>
                  </a:cubicBezTo>
                  <a:cubicBezTo>
                    <a:pt x="39" y="18"/>
                    <a:pt x="39" y="18"/>
                    <a:pt x="39" y="18"/>
                  </a:cubicBezTo>
                  <a:cubicBezTo>
                    <a:pt x="39" y="18"/>
                    <a:pt x="39" y="18"/>
                    <a:pt x="39" y="18"/>
                  </a:cubicBezTo>
                  <a:cubicBezTo>
                    <a:pt x="38" y="18"/>
                    <a:pt x="38" y="18"/>
                    <a:pt x="38" y="18"/>
                  </a:cubicBezTo>
                  <a:cubicBezTo>
                    <a:pt x="38" y="18"/>
                    <a:pt x="38" y="18"/>
                    <a:pt x="38" y="18"/>
                  </a:cubicBezTo>
                  <a:cubicBezTo>
                    <a:pt x="38" y="18"/>
                    <a:pt x="38" y="18"/>
                    <a:pt x="37" y="19"/>
                  </a:cubicBezTo>
                  <a:cubicBezTo>
                    <a:pt x="37" y="19"/>
                    <a:pt x="37" y="19"/>
                    <a:pt x="37" y="19"/>
                  </a:cubicBezTo>
                  <a:cubicBezTo>
                    <a:pt x="36" y="19"/>
                    <a:pt x="36" y="20"/>
                    <a:pt x="35" y="20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19"/>
                    <a:pt x="35" y="19"/>
                    <a:pt x="35" y="19"/>
                  </a:cubicBezTo>
                  <a:cubicBezTo>
                    <a:pt x="36" y="18"/>
                    <a:pt x="36" y="18"/>
                    <a:pt x="36" y="18"/>
                  </a:cubicBezTo>
                  <a:cubicBezTo>
                    <a:pt x="36" y="17"/>
                    <a:pt x="36" y="17"/>
                    <a:pt x="36" y="17"/>
                  </a:cubicBezTo>
                  <a:cubicBezTo>
                    <a:pt x="36" y="16"/>
                    <a:pt x="36" y="16"/>
                    <a:pt x="36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5" y="15"/>
                    <a:pt x="35" y="14"/>
                    <a:pt x="35" y="14"/>
                  </a:cubicBezTo>
                  <a:cubicBezTo>
                    <a:pt x="35" y="14"/>
                    <a:pt x="35" y="14"/>
                    <a:pt x="35" y="14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2" y="11"/>
                    <a:pt x="32" y="11"/>
                    <a:pt x="32" y="11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1" y="10"/>
                    <a:pt x="30" y="10"/>
                    <a:pt x="30" y="9"/>
                  </a:cubicBezTo>
                  <a:cubicBezTo>
                    <a:pt x="30" y="9"/>
                    <a:pt x="29" y="9"/>
                    <a:pt x="29" y="9"/>
                  </a:cubicBezTo>
                  <a:cubicBezTo>
                    <a:pt x="28" y="8"/>
                    <a:pt x="27" y="8"/>
                    <a:pt x="27" y="8"/>
                  </a:cubicBezTo>
                  <a:cubicBezTo>
                    <a:pt x="25" y="7"/>
                    <a:pt x="23" y="7"/>
                    <a:pt x="22" y="7"/>
                  </a:cubicBezTo>
                  <a:cubicBezTo>
                    <a:pt x="21" y="6"/>
                    <a:pt x="21" y="6"/>
                    <a:pt x="20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6" y="4"/>
                    <a:pt x="14" y="3"/>
                    <a:pt x="12" y="2"/>
                  </a:cubicBezTo>
                  <a:cubicBezTo>
                    <a:pt x="11" y="1"/>
                    <a:pt x="11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9" y="1"/>
                    <a:pt x="8" y="0"/>
                    <a:pt x="7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3" y="1"/>
                    <a:pt x="3" y="1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4"/>
                    <a:pt x="0" y="5"/>
                    <a:pt x="1" y="5"/>
                  </a:cubicBezTo>
                  <a:cubicBezTo>
                    <a:pt x="1" y="5"/>
                    <a:pt x="1" y="6"/>
                    <a:pt x="1" y="6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5" name="Freeform 104"/>
            <p:cNvSpPr>
              <a:spLocks/>
            </p:cNvSpPr>
            <p:nvPr userDrawn="1"/>
          </p:nvSpPr>
          <p:spPr bwMode="auto">
            <a:xfrm>
              <a:off x="4621213" y="10412099"/>
              <a:ext cx="873125" cy="304800"/>
            </a:xfrm>
            <a:custGeom>
              <a:avLst/>
              <a:gdLst>
                <a:gd name="T0" fmla="*/ 16 w 226"/>
                <a:gd name="T1" fmla="*/ 77 h 79"/>
                <a:gd name="T2" fmla="*/ 28 w 226"/>
                <a:gd name="T3" fmla="*/ 71 h 79"/>
                <a:gd name="T4" fmla="*/ 33 w 226"/>
                <a:gd name="T5" fmla="*/ 71 h 79"/>
                <a:gd name="T6" fmla="*/ 35 w 226"/>
                <a:gd name="T7" fmla="*/ 71 h 79"/>
                <a:gd name="T8" fmla="*/ 41 w 226"/>
                <a:gd name="T9" fmla="*/ 66 h 79"/>
                <a:gd name="T10" fmla="*/ 42 w 226"/>
                <a:gd name="T11" fmla="*/ 67 h 79"/>
                <a:gd name="T12" fmla="*/ 58 w 226"/>
                <a:gd name="T13" fmla="*/ 63 h 79"/>
                <a:gd name="T14" fmla="*/ 69 w 226"/>
                <a:gd name="T15" fmla="*/ 49 h 79"/>
                <a:gd name="T16" fmla="*/ 74 w 226"/>
                <a:gd name="T17" fmla="*/ 53 h 79"/>
                <a:gd name="T18" fmla="*/ 81 w 226"/>
                <a:gd name="T19" fmla="*/ 48 h 79"/>
                <a:gd name="T20" fmla="*/ 85 w 226"/>
                <a:gd name="T21" fmla="*/ 52 h 79"/>
                <a:gd name="T22" fmla="*/ 98 w 226"/>
                <a:gd name="T23" fmla="*/ 44 h 79"/>
                <a:gd name="T24" fmla="*/ 103 w 226"/>
                <a:gd name="T25" fmla="*/ 43 h 79"/>
                <a:gd name="T26" fmla="*/ 115 w 226"/>
                <a:gd name="T27" fmla="*/ 40 h 79"/>
                <a:gd name="T28" fmla="*/ 120 w 226"/>
                <a:gd name="T29" fmla="*/ 44 h 79"/>
                <a:gd name="T30" fmla="*/ 138 w 226"/>
                <a:gd name="T31" fmla="*/ 40 h 79"/>
                <a:gd name="T32" fmla="*/ 164 w 226"/>
                <a:gd name="T33" fmla="*/ 44 h 79"/>
                <a:gd name="T34" fmla="*/ 175 w 226"/>
                <a:gd name="T35" fmla="*/ 40 h 79"/>
                <a:gd name="T36" fmla="*/ 195 w 226"/>
                <a:gd name="T37" fmla="*/ 39 h 79"/>
                <a:gd name="T38" fmla="*/ 212 w 226"/>
                <a:gd name="T39" fmla="*/ 39 h 79"/>
                <a:gd name="T40" fmla="*/ 205 w 226"/>
                <a:gd name="T41" fmla="*/ 9 h 79"/>
                <a:gd name="T42" fmla="*/ 182 w 226"/>
                <a:gd name="T43" fmla="*/ 15 h 79"/>
                <a:gd name="T44" fmla="*/ 167 w 226"/>
                <a:gd name="T45" fmla="*/ 11 h 79"/>
                <a:gd name="T46" fmla="*/ 156 w 226"/>
                <a:gd name="T47" fmla="*/ 12 h 79"/>
                <a:gd name="T48" fmla="*/ 142 w 226"/>
                <a:gd name="T49" fmla="*/ 0 h 79"/>
                <a:gd name="T50" fmla="*/ 127 w 226"/>
                <a:gd name="T51" fmla="*/ 5 h 79"/>
                <a:gd name="T52" fmla="*/ 123 w 226"/>
                <a:gd name="T53" fmla="*/ 5 h 79"/>
                <a:gd name="T54" fmla="*/ 108 w 226"/>
                <a:gd name="T55" fmla="*/ 1 h 79"/>
                <a:gd name="T56" fmla="*/ 97 w 226"/>
                <a:gd name="T57" fmla="*/ 5 h 79"/>
                <a:gd name="T58" fmla="*/ 92 w 226"/>
                <a:gd name="T59" fmla="*/ 5 h 79"/>
                <a:gd name="T60" fmla="*/ 82 w 226"/>
                <a:gd name="T61" fmla="*/ 11 h 79"/>
                <a:gd name="T62" fmla="*/ 75 w 226"/>
                <a:gd name="T63" fmla="*/ 8 h 79"/>
                <a:gd name="T64" fmla="*/ 66 w 226"/>
                <a:gd name="T65" fmla="*/ 10 h 79"/>
                <a:gd name="T66" fmla="*/ 58 w 226"/>
                <a:gd name="T67" fmla="*/ 15 h 79"/>
                <a:gd name="T68" fmla="*/ 57 w 226"/>
                <a:gd name="T69" fmla="*/ 18 h 79"/>
                <a:gd name="T70" fmla="*/ 53 w 226"/>
                <a:gd name="T71" fmla="*/ 24 h 79"/>
                <a:gd name="T72" fmla="*/ 42 w 226"/>
                <a:gd name="T73" fmla="*/ 26 h 79"/>
                <a:gd name="T74" fmla="*/ 40 w 226"/>
                <a:gd name="T75" fmla="*/ 29 h 79"/>
                <a:gd name="T76" fmla="*/ 30 w 226"/>
                <a:gd name="T77" fmla="*/ 35 h 79"/>
                <a:gd name="T78" fmla="*/ 30 w 226"/>
                <a:gd name="T79" fmla="*/ 40 h 79"/>
                <a:gd name="T80" fmla="*/ 20 w 226"/>
                <a:gd name="T81" fmla="*/ 35 h 79"/>
                <a:gd name="T82" fmla="*/ 10 w 226"/>
                <a:gd name="T83" fmla="*/ 39 h 79"/>
                <a:gd name="T84" fmla="*/ 1 w 226"/>
                <a:gd name="T85" fmla="*/ 38 h 79"/>
                <a:gd name="T86" fmla="*/ 7 w 226"/>
                <a:gd name="T87" fmla="*/ 50 h 79"/>
                <a:gd name="T88" fmla="*/ 4 w 226"/>
                <a:gd name="T89" fmla="*/ 58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26" h="79">
                  <a:moveTo>
                    <a:pt x="9" y="66"/>
                  </a:moveTo>
                  <a:cubicBezTo>
                    <a:pt x="10" y="67"/>
                    <a:pt x="12" y="68"/>
                    <a:pt x="13" y="69"/>
                  </a:cubicBezTo>
                  <a:cubicBezTo>
                    <a:pt x="15" y="71"/>
                    <a:pt x="17" y="72"/>
                    <a:pt x="16" y="77"/>
                  </a:cubicBezTo>
                  <a:cubicBezTo>
                    <a:pt x="16" y="78"/>
                    <a:pt x="17" y="78"/>
                    <a:pt x="17" y="78"/>
                  </a:cubicBezTo>
                  <a:cubicBezTo>
                    <a:pt x="19" y="79"/>
                    <a:pt x="20" y="79"/>
                    <a:pt x="21" y="79"/>
                  </a:cubicBezTo>
                  <a:cubicBezTo>
                    <a:pt x="27" y="79"/>
                    <a:pt x="27" y="75"/>
                    <a:pt x="28" y="71"/>
                  </a:cubicBezTo>
                  <a:cubicBezTo>
                    <a:pt x="28" y="68"/>
                    <a:pt x="28" y="66"/>
                    <a:pt x="30" y="64"/>
                  </a:cubicBezTo>
                  <a:cubicBezTo>
                    <a:pt x="30" y="65"/>
                    <a:pt x="31" y="66"/>
                    <a:pt x="31" y="67"/>
                  </a:cubicBezTo>
                  <a:cubicBezTo>
                    <a:pt x="31" y="68"/>
                    <a:pt x="32" y="70"/>
                    <a:pt x="33" y="71"/>
                  </a:cubicBezTo>
                  <a:cubicBezTo>
                    <a:pt x="33" y="72"/>
                    <a:pt x="33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4" y="72"/>
                    <a:pt x="34" y="72"/>
                    <a:pt x="35" y="71"/>
                  </a:cubicBezTo>
                  <a:cubicBezTo>
                    <a:pt x="36" y="69"/>
                    <a:pt x="37" y="66"/>
                    <a:pt x="38" y="64"/>
                  </a:cubicBezTo>
                  <a:cubicBezTo>
                    <a:pt x="38" y="63"/>
                    <a:pt x="38" y="62"/>
                    <a:pt x="38" y="62"/>
                  </a:cubicBezTo>
                  <a:cubicBezTo>
                    <a:pt x="39" y="64"/>
                    <a:pt x="40" y="65"/>
                    <a:pt x="41" y="66"/>
                  </a:cubicBezTo>
                  <a:cubicBezTo>
                    <a:pt x="41" y="66"/>
                    <a:pt x="41" y="66"/>
                    <a:pt x="41" y="66"/>
                  </a:cubicBezTo>
                  <a:cubicBezTo>
                    <a:pt x="41" y="66"/>
                    <a:pt x="41" y="67"/>
                    <a:pt x="42" y="67"/>
                  </a:cubicBezTo>
                  <a:cubicBezTo>
                    <a:pt x="42" y="67"/>
                    <a:pt x="42" y="67"/>
                    <a:pt x="42" y="67"/>
                  </a:cubicBezTo>
                  <a:cubicBezTo>
                    <a:pt x="47" y="65"/>
                    <a:pt x="50" y="60"/>
                    <a:pt x="51" y="55"/>
                  </a:cubicBezTo>
                  <a:cubicBezTo>
                    <a:pt x="51" y="55"/>
                    <a:pt x="52" y="55"/>
                    <a:pt x="52" y="56"/>
                  </a:cubicBezTo>
                  <a:cubicBezTo>
                    <a:pt x="53" y="59"/>
                    <a:pt x="55" y="62"/>
                    <a:pt x="58" y="63"/>
                  </a:cubicBezTo>
                  <a:cubicBezTo>
                    <a:pt x="58" y="63"/>
                    <a:pt x="58" y="63"/>
                    <a:pt x="59" y="63"/>
                  </a:cubicBezTo>
                  <a:cubicBezTo>
                    <a:pt x="59" y="63"/>
                    <a:pt x="59" y="63"/>
                    <a:pt x="59" y="62"/>
                  </a:cubicBezTo>
                  <a:cubicBezTo>
                    <a:pt x="66" y="59"/>
                    <a:pt x="68" y="53"/>
                    <a:pt x="69" y="49"/>
                  </a:cubicBezTo>
                  <a:cubicBezTo>
                    <a:pt x="69" y="47"/>
                    <a:pt x="70" y="46"/>
                    <a:pt x="71" y="46"/>
                  </a:cubicBezTo>
                  <a:cubicBezTo>
                    <a:pt x="70" y="47"/>
                    <a:pt x="70" y="50"/>
                    <a:pt x="71" y="52"/>
                  </a:cubicBezTo>
                  <a:cubicBezTo>
                    <a:pt x="71" y="53"/>
                    <a:pt x="72" y="53"/>
                    <a:pt x="74" y="53"/>
                  </a:cubicBezTo>
                  <a:cubicBezTo>
                    <a:pt x="78" y="53"/>
                    <a:pt x="80" y="49"/>
                    <a:pt x="81" y="47"/>
                  </a:cubicBezTo>
                  <a:cubicBezTo>
                    <a:pt x="81" y="47"/>
                    <a:pt x="81" y="47"/>
                    <a:pt x="81" y="47"/>
                  </a:cubicBezTo>
                  <a:cubicBezTo>
                    <a:pt x="82" y="47"/>
                    <a:pt x="81" y="48"/>
                    <a:pt x="81" y="48"/>
                  </a:cubicBezTo>
                  <a:cubicBezTo>
                    <a:pt x="81" y="49"/>
                    <a:pt x="81" y="50"/>
                    <a:pt x="81" y="51"/>
                  </a:cubicBezTo>
                  <a:cubicBezTo>
                    <a:pt x="81" y="52"/>
                    <a:pt x="82" y="52"/>
                    <a:pt x="82" y="52"/>
                  </a:cubicBezTo>
                  <a:cubicBezTo>
                    <a:pt x="83" y="52"/>
                    <a:pt x="84" y="52"/>
                    <a:pt x="85" y="52"/>
                  </a:cubicBezTo>
                  <a:cubicBezTo>
                    <a:pt x="90" y="52"/>
                    <a:pt x="96" y="51"/>
                    <a:pt x="99" y="49"/>
                  </a:cubicBezTo>
                  <a:cubicBezTo>
                    <a:pt x="99" y="49"/>
                    <a:pt x="99" y="49"/>
                    <a:pt x="99" y="48"/>
                  </a:cubicBezTo>
                  <a:cubicBezTo>
                    <a:pt x="100" y="46"/>
                    <a:pt x="99" y="45"/>
                    <a:pt x="98" y="44"/>
                  </a:cubicBezTo>
                  <a:cubicBezTo>
                    <a:pt x="98" y="44"/>
                    <a:pt x="97" y="43"/>
                    <a:pt x="97" y="43"/>
                  </a:cubicBezTo>
                  <a:cubicBezTo>
                    <a:pt x="98" y="42"/>
                    <a:pt x="99" y="42"/>
                    <a:pt x="100" y="42"/>
                  </a:cubicBezTo>
                  <a:cubicBezTo>
                    <a:pt x="101" y="42"/>
                    <a:pt x="102" y="43"/>
                    <a:pt x="103" y="43"/>
                  </a:cubicBezTo>
                  <a:cubicBezTo>
                    <a:pt x="104" y="44"/>
                    <a:pt x="104" y="44"/>
                    <a:pt x="105" y="44"/>
                  </a:cubicBezTo>
                  <a:cubicBezTo>
                    <a:pt x="106" y="44"/>
                    <a:pt x="106" y="44"/>
                    <a:pt x="106" y="44"/>
                  </a:cubicBezTo>
                  <a:cubicBezTo>
                    <a:pt x="110" y="41"/>
                    <a:pt x="113" y="40"/>
                    <a:pt x="115" y="40"/>
                  </a:cubicBezTo>
                  <a:cubicBezTo>
                    <a:pt x="116" y="40"/>
                    <a:pt x="116" y="40"/>
                    <a:pt x="117" y="41"/>
                  </a:cubicBezTo>
                  <a:cubicBezTo>
                    <a:pt x="118" y="42"/>
                    <a:pt x="118" y="44"/>
                    <a:pt x="120" y="44"/>
                  </a:cubicBezTo>
                  <a:cubicBezTo>
                    <a:pt x="120" y="44"/>
                    <a:pt x="120" y="44"/>
                    <a:pt x="120" y="44"/>
                  </a:cubicBezTo>
                  <a:cubicBezTo>
                    <a:pt x="123" y="43"/>
                    <a:pt x="125" y="42"/>
                    <a:pt x="126" y="41"/>
                  </a:cubicBezTo>
                  <a:cubicBezTo>
                    <a:pt x="128" y="40"/>
                    <a:pt x="129" y="39"/>
                    <a:pt x="131" y="38"/>
                  </a:cubicBezTo>
                  <a:cubicBezTo>
                    <a:pt x="134" y="39"/>
                    <a:pt x="136" y="40"/>
                    <a:pt x="138" y="40"/>
                  </a:cubicBezTo>
                  <a:cubicBezTo>
                    <a:pt x="141" y="40"/>
                    <a:pt x="143" y="39"/>
                    <a:pt x="145" y="38"/>
                  </a:cubicBezTo>
                  <a:cubicBezTo>
                    <a:pt x="147" y="38"/>
                    <a:pt x="148" y="37"/>
                    <a:pt x="150" y="37"/>
                  </a:cubicBezTo>
                  <a:cubicBezTo>
                    <a:pt x="156" y="42"/>
                    <a:pt x="160" y="44"/>
                    <a:pt x="164" y="44"/>
                  </a:cubicBezTo>
                  <a:cubicBezTo>
                    <a:pt x="167" y="44"/>
                    <a:pt x="168" y="43"/>
                    <a:pt x="170" y="42"/>
                  </a:cubicBezTo>
                  <a:cubicBezTo>
                    <a:pt x="171" y="41"/>
                    <a:pt x="172" y="40"/>
                    <a:pt x="174" y="40"/>
                  </a:cubicBezTo>
                  <a:cubicBezTo>
                    <a:pt x="175" y="40"/>
                    <a:pt x="175" y="40"/>
                    <a:pt x="175" y="40"/>
                  </a:cubicBezTo>
                  <a:cubicBezTo>
                    <a:pt x="179" y="42"/>
                    <a:pt x="182" y="44"/>
                    <a:pt x="184" y="44"/>
                  </a:cubicBezTo>
                  <a:cubicBezTo>
                    <a:pt x="187" y="44"/>
                    <a:pt x="188" y="42"/>
                    <a:pt x="190" y="41"/>
                  </a:cubicBezTo>
                  <a:cubicBezTo>
                    <a:pt x="191" y="40"/>
                    <a:pt x="193" y="39"/>
                    <a:pt x="195" y="39"/>
                  </a:cubicBezTo>
                  <a:cubicBezTo>
                    <a:pt x="198" y="39"/>
                    <a:pt x="200" y="39"/>
                    <a:pt x="202" y="39"/>
                  </a:cubicBezTo>
                  <a:cubicBezTo>
                    <a:pt x="203" y="40"/>
                    <a:pt x="205" y="40"/>
                    <a:pt x="206" y="40"/>
                  </a:cubicBezTo>
                  <a:cubicBezTo>
                    <a:pt x="208" y="40"/>
                    <a:pt x="210" y="40"/>
                    <a:pt x="212" y="39"/>
                  </a:cubicBezTo>
                  <a:cubicBezTo>
                    <a:pt x="222" y="30"/>
                    <a:pt x="226" y="23"/>
                    <a:pt x="225" y="18"/>
                  </a:cubicBezTo>
                  <a:cubicBezTo>
                    <a:pt x="225" y="16"/>
                    <a:pt x="223" y="14"/>
                    <a:pt x="219" y="12"/>
                  </a:cubicBezTo>
                  <a:cubicBezTo>
                    <a:pt x="214" y="10"/>
                    <a:pt x="209" y="9"/>
                    <a:pt x="205" y="9"/>
                  </a:cubicBezTo>
                  <a:cubicBezTo>
                    <a:pt x="198" y="9"/>
                    <a:pt x="196" y="12"/>
                    <a:pt x="194" y="14"/>
                  </a:cubicBezTo>
                  <a:cubicBezTo>
                    <a:pt x="193" y="15"/>
                    <a:pt x="192" y="16"/>
                    <a:pt x="192" y="16"/>
                  </a:cubicBezTo>
                  <a:cubicBezTo>
                    <a:pt x="188" y="15"/>
                    <a:pt x="185" y="15"/>
                    <a:pt x="182" y="15"/>
                  </a:cubicBezTo>
                  <a:cubicBezTo>
                    <a:pt x="180" y="15"/>
                    <a:pt x="178" y="15"/>
                    <a:pt x="177" y="15"/>
                  </a:cubicBezTo>
                  <a:cubicBezTo>
                    <a:pt x="175" y="15"/>
                    <a:pt x="174" y="14"/>
                    <a:pt x="172" y="13"/>
                  </a:cubicBezTo>
                  <a:cubicBezTo>
                    <a:pt x="170" y="12"/>
                    <a:pt x="169" y="11"/>
                    <a:pt x="167" y="11"/>
                  </a:cubicBezTo>
                  <a:cubicBezTo>
                    <a:pt x="165" y="11"/>
                    <a:pt x="163" y="12"/>
                    <a:pt x="162" y="12"/>
                  </a:cubicBezTo>
                  <a:cubicBezTo>
                    <a:pt x="160" y="12"/>
                    <a:pt x="159" y="13"/>
                    <a:pt x="157" y="13"/>
                  </a:cubicBezTo>
                  <a:cubicBezTo>
                    <a:pt x="157" y="13"/>
                    <a:pt x="156" y="13"/>
                    <a:pt x="156" y="12"/>
                  </a:cubicBezTo>
                  <a:cubicBezTo>
                    <a:pt x="154" y="12"/>
                    <a:pt x="152" y="9"/>
                    <a:pt x="150" y="7"/>
                  </a:cubicBezTo>
                  <a:cubicBezTo>
                    <a:pt x="147" y="3"/>
                    <a:pt x="145" y="0"/>
                    <a:pt x="142" y="0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139" y="1"/>
                    <a:pt x="138" y="3"/>
                    <a:pt x="136" y="5"/>
                  </a:cubicBezTo>
                  <a:cubicBezTo>
                    <a:pt x="135" y="6"/>
                    <a:pt x="134" y="8"/>
                    <a:pt x="132" y="8"/>
                  </a:cubicBezTo>
                  <a:cubicBezTo>
                    <a:pt x="131" y="8"/>
                    <a:pt x="129" y="7"/>
                    <a:pt x="127" y="5"/>
                  </a:cubicBezTo>
                  <a:cubicBezTo>
                    <a:pt x="127" y="5"/>
                    <a:pt x="127" y="5"/>
                    <a:pt x="127" y="5"/>
                  </a:cubicBezTo>
                  <a:cubicBezTo>
                    <a:pt x="127" y="5"/>
                    <a:pt x="127" y="5"/>
                    <a:pt x="127" y="5"/>
                  </a:cubicBezTo>
                  <a:cubicBezTo>
                    <a:pt x="125" y="5"/>
                    <a:pt x="124" y="5"/>
                    <a:pt x="123" y="5"/>
                  </a:cubicBezTo>
                  <a:cubicBezTo>
                    <a:pt x="122" y="5"/>
                    <a:pt x="121" y="5"/>
                    <a:pt x="119" y="5"/>
                  </a:cubicBezTo>
                  <a:cubicBezTo>
                    <a:pt x="117" y="5"/>
                    <a:pt x="115" y="4"/>
                    <a:pt x="114" y="3"/>
                  </a:cubicBezTo>
                  <a:cubicBezTo>
                    <a:pt x="112" y="2"/>
                    <a:pt x="110" y="1"/>
                    <a:pt x="108" y="1"/>
                  </a:cubicBezTo>
                  <a:cubicBezTo>
                    <a:pt x="107" y="1"/>
                    <a:pt x="106" y="1"/>
                    <a:pt x="106" y="1"/>
                  </a:cubicBezTo>
                  <a:cubicBezTo>
                    <a:pt x="103" y="1"/>
                    <a:pt x="101" y="2"/>
                    <a:pt x="100" y="3"/>
                  </a:cubicBezTo>
                  <a:cubicBezTo>
                    <a:pt x="99" y="4"/>
                    <a:pt x="98" y="4"/>
                    <a:pt x="97" y="5"/>
                  </a:cubicBezTo>
                  <a:cubicBezTo>
                    <a:pt x="96" y="5"/>
                    <a:pt x="96" y="5"/>
                    <a:pt x="95" y="5"/>
                  </a:cubicBezTo>
                  <a:cubicBezTo>
                    <a:pt x="95" y="5"/>
                    <a:pt x="94" y="5"/>
                    <a:pt x="94" y="5"/>
                  </a:cubicBezTo>
                  <a:cubicBezTo>
                    <a:pt x="93" y="5"/>
                    <a:pt x="93" y="5"/>
                    <a:pt x="92" y="5"/>
                  </a:cubicBezTo>
                  <a:cubicBezTo>
                    <a:pt x="91" y="5"/>
                    <a:pt x="90" y="5"/>
                    <a:pt x="89" y="5"/>
                  </a:cubicBezTo>
                  <a:cubicBezTo>
                    <a:pt x="88" y="6"/>
                    <a:pt x="86" y="7"/>
                    <a:pt x="85" y="8"/>
                  </a:cubicBezTo>
                  <a:cubicBezTo>
                    <a:pt x="84" y="9"/>
                    <a:pt x="83" y="10"/>
                    <a:pt x="82" y="11"/>
                  </a:cubicBezTo>
                  <a:cubicBezTo>
                    <a:pt x="81" y="11"/>
                    <a:pt x="80" y="10"/>
                    <a:pt x="79" y="10"/>
                  </a:cubicBezTo>
                  <a:cubicBezTo>
                    <a:pt x="78" y="9"/>
                    <a:pt x="77" y="8"/>
                    <a:pt x="76" y="8"/>
                  </a:cubicBezTo>
                  <a:cubicBezTo>
                    <a:pt x="75" y="8"/>
                    <a:pt x="75" y="8"/>
                    <a:pt x="75" y="8"/>
                  </a:cubicBezTo>
                  <a:cubicBezTo>
                    <a:pt x="73" y="9"/>
                    <a:pt x="72" y="10"/>
                    <a:pt x="72" y="11"/>
                  </a:cubicBezTo>
                  <a:cubicBezTo>
                    <a:pt x="71" y="12"/>
                    <a:pt x="70" y="13"/>
                    <a:pt x="69" y="13"/>
                  </a:cubicBezTo>
                  <a:cubicBezTo>
                    <a:pt x="68" y="13"/>
                    <a:pt x="67" y="11"/>
                    <a:pt x="66" y="10"/>
                  </a:cubicBezTo>
                  <a:cubicBezTo>
                    <a:pt x="65" y="8"/>
                    <a:pt x="63" y="6"/>
                    <a:pt x="61" y="6"/>
                  </a:cubicBezTo>
                  <a:cubicBezTo>
                    <a:pt x="60" y="6"/>
                    <a:pt x="59" y="6"/>
                    <a:pt x="58" y="7"/>
                  </a:cubicBezTo>
                  <a:cubicBezTo>
                    <a:pt x="55" y="10"/>
                    <a:pt x="57" y="13"/>
                    <a:pt x="58" y="15"/>
                  </a:cubicBezTo>
                  <a:cubicBezTo>
                    <a:pt x="59" y="16"/>
                    <a:pt x="59" y="17"/>
                    <a:pt x="60" y="18"/>
                  </a:cubicBezTo>
                  <a:cubicBezTo>
                    <a:pt x="59" y="18"/>
                    <a:pt x="59" y="18"/>
                    <a:pt x="58" y="18"/>
                  </a:cubicBezTo>
                  <a:cubicBezTo>
                    <a:pt x="58" y="18"/>
                    <a:pt x="57" y="18"/>
                    <a:pt x="57" y="18"/>
                  </a:cubicBezTo>
                  <a:cubicBezTo>
                    <a:pt x="56" y="18"/>
                    <a:pt x="56" y="18"/>
                    <a:pt x="55" y="18"/>
                  </a:cubicBezTo>
                  <a:cubicBezTo>
                    <a:pt x="55" y="18"/>
                    <a:pt x="52" y="18"/>
                    <a:pt x="52" y="20"/>
                  </a:cubicBezTo>
                  <a:cubicBezTo>
                    <a:pt x="51" y="22"/>
                    <a:pt x="53" y="23"/>
                    <a:pt x="53" y="24"/>
                  </a:cubicBezTo>
                  <a:cubicBezTo>
                    <a:pt x="54" y="26"/>
                    <a:pt x="55" y="26"/>
                    <a:pt x="55" y="27"/>
                  </a:cubicBezTo>
                  <a:cubicBezTo>
                    <a:pt x="52" y="25"/>
                    <a:pt x="48" y="22"/>
                    <a:pt x="45" y="22"/>
                  </a:cubicBezTo>
                  <a:cubicBezTo>
                    <a:pt x="44" y="22"/>
                    <a:pt x="42" y="23"/>
                    <a:pt x="42" y="26"/>
                  </a:cubicBezTo>
                  <a:cubicBezTo>
                    <a:pt x="43" y="31"/>
                    <a:pt x="43" y="31"/>
                    <a:pt x="43" y="31"/>
                  </a:cubicBezTo>
                  <a:cubicBezTo>
                    <a:pt x="43" y="31"/>
                    <a:pt x="42" y="30"/>
                    <a:pt x="42" y="30"/>
                  </a:cubicBezTo>
                  <a:cubicBezTo>
                    <a:pt x="42" y="30"/>
                    <a:pt x="41" y="29"/>
                    <a:pt x="40" y="29"/>
                  </a:cubicBezTo>
                  <a:cubicBezTo>
                    <a:pt x="39" y="29"/>
                    <a:pt x="39" y="29"/>
                    <a:pt x="39" y="29"/>
                  </a:cubicBezTo>
                  <a:cubicBezTo>
                    <a:pt x="39" y="29"/>
                    <a:pt x="39" y="29"/>
                    <a:pt x="39" y="29"/>
                  </a:cubicBezTo>
                  <a:cubicBezTo>
                    <a:pt x="36" y="30"/>
                    <a:pt x="30" y="32"/>
                    <a:pt x="30" y="35"/>
                  </a:cubicBezTo>
                  <a:cubicBezTo>
                    <a:pt x="30" y="36"/>
                    <a:pt x="30" y="37"/>
                    <a:pt x="31" y="39"/>
                  </a:cubicBezTo>
                  <a:cubicBezTo>
                    <a:pt x="31" y="39"/>
                    <a:pt x="31" y="39"/>
                    <a:pt x="30" y="40"/>
                  </a:cubicBezTo>
                  <a:cubicBezTo>
                    <a:pt x="30" y="40"/>
                    <a:pt x="30" y="40"/>
                    <a:pt x="30" y="40"/>
                  </a:cubicBezTo>
                  <a:cubicBezTo>
                    <a:pt x="29" y="40"/>
                    <a:pt x="29" y="39"/>
                    <a:pt x="29" y="39"/>
                  </a:cubicBezTo>
                  <a:cubicBezTo>
                    <a:pt x="27" y="38"/>
                    <a:pt x="25" y="36"/>
                    <a:pt x="22" y="36"/>
                  </a:cubicBezTo>
                  <a:cubicBezTo>
                    <a:pt x="21" y="35"/>
                    <a:pt x="21" y="35"/>
                    <a:pt x="20" y="35"/>
                  </a:cubicBezTo>
                  <a:cubicBezTo>
                    <a:pt x="18" y="35"/>
                    <a:pt x="15" y="37"/>
                    <a:pt x="14" y="39"/>
                  </a:cubicBezTo>
                  <a:cubicBezTo>
                    <a:pt x="13" y="39"/>
                    <a:pt x="13" y="40"/>
                    <a:pt x="13" y="40"/>
                  </a:cubicBezTo>
                  <a:cubicBezTo>
                    <a:pt x="12" y="40"/>
                    <a:pt x="11" y="39"/>
                    <a:pt x="10" y="39"/>
                  </a:cubicBezTo>
                  <a:cubicBezTo>
                    <a:pt x="8" y="38"/>
                    <a:pt x="6" y="37"/>
                    <a:pt x="4" y="37"/>
                  </a:cubicBezTo>
                  <a:cubicBezTo>
                    <a:pt x="3" y="37"/>
                    <a:pt x="2" y="37"/>
                    <a:pt x="2" y="38"/>
                  </a:cubicBezTo>
                  <a:cubicBezTo>
                    <a:pt x="1" y="38"/>
                    <a:pt x="1" y="38"/>
                    <a:pt x="1" y="38"/>
                  </a:cubicBezTo>
                  <a:cubicBezTo>
                    <a:pt x="0" y="42"/>
                    <a:pt x="4" y="45"/>
                    <a:pt x="7" y="47"/>
                  </a:cubicBezTo>
                  <a:cubicBezTo>
                    <a:pt x="9" y="48"/>
                    <a:pt x="11" y="49"/>
                    <a:pt x="12" y="50"/>
                  </a:cubicBezTo>
                  <a:cubicBezTo>
                    <a:pt x="11" y="50"/>
                    <a:pt x="8" y="50"/>
                    <a:pt x="7" y="50"/>
                  </a:cubicBezTo>
                  <a:cubicBezTo>
                    <a:pt x="3" y="50"/>
                    <a:pt x="1" y="51"/>
                    <a:pt x="0" y="52"/>
                  </a:cubicBezTo>
                  <a:cubicBezTo>
                    <a:pt x="0" y="52"/>
                    <a:pt x="0" y="52"/>
                    <a:pt x="0" y="53"/>
                  </a:cubicBezTo>
                  <a:cubicBezTo>
                    <a:pt x="0" y="55"/>
                    <a:pt x="2" y="56"/>
                    <a:pt x="4" y="58"/>
                  </a:cubicBezTo>
                  <a:cubicBezTo>
                    <a:pt x="5" y="60"/>
                    <a:pt x="7" y="62"/>
                    <a:pt x="9" y="66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6" name="Freeform 105"/>
            <p:cNvSpPr>
              <a:spLocks/>
            </p:cNvSpPr>
            <p:nvPr userDrawn="1"/>
          </p:nvSpPr>
          <p:spPr bwMode="auto">
            <a:xfrm>
              <a:off x="5246688" y="11031224"/>
              <a:ext cx="109538" cy="73025"/>
            </a:xfrm>
            <a:custGeom>
              <a:avLst/>
              <a:gdLst>
                <a:gd name="T0" fmla="*/ 16 w 28"/>
                <a:gd name="T1" fmla="*/ 0 h 19"/>
                <a:gd name="T2" fmla="*/ 13 w 28"/>
                <a:gd name="T3" fmla="*/ 0 h 19"/>
                <a:gd name="T4" fmla="*/ 8 w 28"/>
                <a:gd name="T5" fmla="*/ 4 h 19"/>
                <a:gd name="T6" fmla="*/ 8 w 28"/>
                <a:gd name="T7" fmla="*/ 4 h 19"/>
                <a:gd name="T8" fmla="*/ 0 w 28"/>
                <a:gd name="T9" fmla="*/ 12 h 19"/>
                <a:gd name="T10" fmla="*/ 0 w 28"/>
                <a:gd name="T11" fmla="*/ 13 h 19"/>
                <a:gd name="T12" fmla="*/ 1 w 28"/>
                <a:gd name="T13" fmla="*/ 16 h 19"/>
                <a:gd name="T14" fmla="*/ 6 w 28"/>
                <a:gd name="T15" fmla="*/ 18 h 19"/>
                <a:gd name="T16" fmla="*/ 6 w 28"/>
                <a:gd name="T17" fmla="*/ 18 h 19"/>
                <a:gd name="T18" fmla="*/ 10 w 28"/>
                <a:gd name="T19" fmla="*/ 17 h 19"/>
                <a:gd name="T20" fmla="*/ 13 w 28"/>
                <a:gd name="T21" fmla="*/ 19 h 19"/>
                <a:gd name="T22" fmla="*/ 18 w 28"/>
                <a:gd name="T23" fmla="*/ 19 h 19"/>
                <a:gd name="T24" fmla="*/ 20 w 28"/>
                <a:gd name="T25" fmla="*/ 19 h 19"/>
                <a:gd name="T26" fmla="*/ 27 w 28"/>
                <a:gd name="T27" fmla="*/ 14 h 19"/>
                <a:gd name="T28" fmla="*/ 25 w 28"/>
                <a:gd name="T29" fmla="*/ 5 h 19"/>
                <a:gd name="T30" fmla="*/ 16 w 28"/>
                <a:gd name="T31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" h="19">
                  <a:moveTo>
                    <a:pt x="16" y="0"/>
                  </a:moveTo>
                  <a:cubicBezTo>
                    <a:pt x="15" y="0"/>
                    <a:pt x="14" y="0"/>
                    <a:pt x="13" y="0"/>
                  </a:cubicBezTo>
                  <a:cubicBezTo>
                    <a:pt x="12" y="1"/>
                    <a:pt x="10" y="2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7" y="7"/>
                    <a:pt x="4" y="9"/>
                    <a:pt x="0" y="12"/>
                  </a:cubicBezTo>
                  <a:cubicBezTo>
                    <a:pt x="0" y="12"/>
                    <a:pt x="0" y="12"/>
                    <a:pt x="0" y="13"/>
                  </a:cubicBezTo>
                  <a:cubicBezTo>
                    <a:pt x="0" y="14"/>
                    <a:pt x="0" y="15"/>
                    <a:pt x="1" y="16"/>
                  </a:cubicBezTo>
                  <a:cubicBezTo>
                    <a:pt x="2" y="17"/>
                    <a:pt x="3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7" y="18"/>
                    <a:pt x="8" y="18"/>
                    <a:pt x="10" y="17"/>
                  </a:cubicBezTo>
                  <a:cubicBezTo>
                    <a:pt x="11" y="17"/>
                    <a:pt x="12" y="18"/>
                    <a:pt x="13" y="19"/>
                  </a:cubicBezTo>
                  <a:cubicBezTo>
                    <a:pt x="15" y="19"/>
                    <a:pt x="16" y="19"/>
                    <a:pt x="18" y="19"/>
                  </a:cubicBezTo>
                  <a:cubicBezTo>
                    <a:pt x="19" y="19"/>
                    <a:pt x="19" y="19"/>
                    <a:pt x="20" y="19"/>
                  </a:cubicBezTo>
                  <a:cubicBezTo>
                    <a:pt x="24" y="18"/>
                    <a:pt x="26" y="17"/>
                    <a:pt x="27" y="14"/>
                  </a:cubicBezTo>
                  <a:cubicBezTo>
                    <a:pt x="28" y="12"/>
                    <a:pt x="27" y="9"/>
                    <a:pt x="25" y="5"/>
                  </a:cubicBezTo>
                  <a:cubicBezTo>
                    <a:pt x="22" y="2"/>
                    <a:pt x="19" y="0"/>
                    <a:pt x="16" y="0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7" name="Freeform 106"/>
            <p:cNvSpPr>
              <a:spLocks/>
            </p:cNvSpPr>
            <p:nvPr userDrawn="1"/>
          </p:nvSpPr>
          <p:spPr bwMode="auto">
            <a:xfrm>
              <a:off x="5448300" y="11158224"/>
              <a:ext cx="34925" cy="42863"/>
            </a:xfrm>
            <a:custGeom>
              <a:avLst/>
              <a:gdLst>
                <a:gd name="T0" fmla="*/ 8 w 9"/>
                <a:gd name="T1" fmla="*/ 0 h 11"/>
                <a:gd name="T2" fmla="*/ 4 w 9"/>
                <a:gd name="T3" fmla="*/ 2 h 11"/>
                <a:gd name="T4" fmla="*/ 0 w 9"/>
                <a:gd name="T5" fmla="*/ 7 h 11"/>
                <a:gd name="T6" fmla="*/ 2 w 9"/>
                <a:gd name="T7" fmla="*/ 11 h 11"/>
                <a:gd name="T8" fmla="*/ 3 w 9"/>
                <a:gd name="T9" fmla="*/ 11 h 11"/>
                <a:gd name="T10" fmla="*/ 3 w 9"/>
                <a:gd name="T11" fmla="*/ 11 h 11"/>
                <a:gd name="T12" fmla="*/ 4 w 9"/>
                <a:gd name="T13" fmla="*/ 10 h 11"/>
                <a:gd name="T14" fmla="*/ 5 w 9"/>
                <a:gd name="T15" fmla="*/ 9 h 11"/>
                <a:gd name="T16" fmla="*/ 9 w 9"/>
                <a:gd name="T17" fmla="*/ 1 h 11"/>
                <a:gd name="T18" fmla="*/ 9 w 9"/>
                <a:gd name="T19" fmla="*/ 1 h 11"/>
                <a:gd name="T20" fmla="*/ 8 w 9"/>
                <a:gd name="T21" fmla="*/ 0 h 11"/>
                <a:gd name="T22" fmla="*/ 8 w 9"/>
                <a:gd name="T2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" h="11">
                  <a:moveTo>
                    <a:pt x="8" y="0"/>
                  </a:moveTo>
                  <a:cubicBezTo>
                    <a:pt x="7" y="1"/>
                    <a:pt x="5" y="1"/>
                    <a:pt x="4" y="2"/>
                  </a:cubicBezTo>
                  <a:cubicBezTo>
                    <a:pt x="2" y="3"/>
                    <a:pt x="0" y="5"/>
                    <a:pt x="0" y="7"/>
                  </a:cubicBezTo>
                  <a:cubicBezTo>
                    <a:pt x="0" y="8"/>
                    <a:pt x="1" y="10"/>
                    <a:pt x="2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5" y="10"/>
                    <a:pt x="5" y="10"/>
                    <a:pt x="5" y="9"/>
                  </a:cubicBezTo>
                  <a:cubicBezTo>
                    <a:pt x="9" y="7"/>
                    <a:pt x="9" y="6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2000" y="3390900"/>
            <a:ext cx="3434400" cy="3090899"/>
          </a:xfrm>
        </p:spPr>
        <p:txBody>
          <a:bodyPr/>
          <a:lstStyle>
            <a:lvl2pPr>
              <a:defRPr/>
            </a:lvl2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Заголовок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200">
                <a:solidFill>
                  <a:srgbClr val="004B9C"/>
                </a:solidFill>
              </a:defRPr>
            </a:lvl1pPr>
          </a:lstStyle>
          <a:p>
            <a:fld id="{62EDD0A2-46AB-4611-A6B5-27176ACA53F3}" type="datetime1">
              <a:rPr lang="ru-RU" smtClean="0"/>
              <a:t>10.06.2019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004B9C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solidFill>
                  <a:srgbClr val="004B9C"/>
                </a:solidFill>
              </a:defRPr>
            </a:lvl1pPr>
          </a:lstStyle>
          <a:p>
            <a:fld id="{3127BB1C-E94D-4EE2-8664-E54F423C2BB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idx="13"/>
          </p:nvPr>
        </p:nvSpPr>
        <p:spPr>
          <a:xfrm>
            <a:off x="4191525" y="3390900"/>
            <a:ext cx="3430875" cy="30908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Заголовок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0" name="Объект 2"/>
          <p:cNvSpPr>
            <a:spLocks noGrp="1"/>
          </p:cNvSpPr>
          <p:nvPr>
            <p:ph idx="14"/>
          </p:nvPr>
        </p:nvSpPr>
        <p:spPr>
          <a:xfrm>
            <a:off x="7992000" y="3390900"/>
            <a:ext cx="3447100" cy="30908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Заголовок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1" name="Рисунок 2"/>
          <p:cNvSpPr>
            <a:spLocks noGrp="1"/>
          </p:cNvSpPr>
          <p:nvPr>
            <p:ph type="pic" idx="15"/>
          </p:nvPr>
        </p:nvSpPr>
        <p:spPr>
          <a:xfrm>
            <a:off x="372000" y="1139399"/>
            <a:ext cx="3434400" cy="1934001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2" name="Рисунок 2"/>
          <p:cNvSpPr>
            <a:spLocks noGrp="1"/>
          </p:cNvSpPr>
          <p:nvPr>
            <p:ph type="pic" idx="16"/>
          </p:nvPr>
        </p:nvSpPr>
        <p:spPr>
          <a:xfrm>
            <a:off x="4194700" y="1139399"/>
            <a:ext cx="3434400" cy="1934001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3" name="Рисунок 2"/>
          <p:cNvSpPr>
            <a:spLocks noGrp="1"/>
          </p:cNvSpPr>
          <p:nvPr>
            <p:ph type="pic" idx="17"/>
          </p:nvPr>
        </p:nvSpPr>
        <p:spPr>
          <a:xfrm>
            <a:off x="8004700" y="1139399"/>
            <a:ext cx="3434400" cy="1934001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1396526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8" name="Группа 117"/>
          <p:cNvGrpSpPr/>
          <p:nvPr userDrawn="1"/>
        </p:nvGrpSpPr>
        <p:grpSpPr>
          <a:xfrm>
            <a:off x="698070" y="1026127"/>
            <a:ext cx="10799090" cy="5831873"/>
            <a:chOff x="3175" y="9057961"/>
            <a:chExt cx="12193588" cy="6584950"/>
          </a:xfrm>
        </p:grpSpPr>
        <p:sp>
          <p:nvSpPr>
            <p:cNvPr id="16" name="Freeform 5"/>
            <p:cNvSpPr>
              <a:spLocks/>
            </p:cNvSpPr>
            <p:nvPr userDrawn="1"/>
          </p:nvSpPr>
          <p:spPr bwMode="auto">
            <a:xfrm>
              <a:off x="6396038" y="10032686"/>
              <a:ext cx="38100" cy="23813"/>
            </a:xfrm>
            <a:custGeom>
              <a:avLst/>
              <a:gdLst>
                <a:gd name="T0" fmla="*/ 0 w 10"/>
                <a:gd name="T1" fmla="*/ 4 h 6"/>
                <a:gd name="T2" fmla="*/ 2 w 10"/>
                <a:gd name="T3" fmla="*/ 6 h 6"/>
                <a:gd name="T4" fmla="*/ 3 w 10"/>
                <a:gd name="T5" fmla="*/ 6 h 6"/>
                <a:gd name="T6" fmla="*/ 4 w 10"/>
                <a:gd name="T7" fmla="*/ 6 h 6"/>
                <a:gd name="T8" fmla="*/ 4 w 10"/>
                <a:gd name="T9" fmla="*/ 6 h 6"/>
                <a:gd name="T10" fmla="*/ 6 w 10"/>
                <a:gd name="T11" fmla="*/ 6 h 6"/>
                <a:gd name="T12" fmla="*/ 9 w 10"/>
                <a:gd name="T13" fmla="*/ 5 h 6"/>
                <a:gd name="T14" fmla="*/ 10 w 10"/>
                <a:gd name="T15" fmla="*/ 4 h 6"/>
                <a:gd name="T16" fmla="*/ 10 w 10"/>
                <a:gd name="T17" fmla="*/ 3 h 6"/>
                <a:gd name="T18" fmla="*/ 10 w 10"/>
                <a:gd name="T19" fmla="*/ 2 h 6"/>
                <a:gd name="T20" fmla="*/ 8 w 10"/>
                <a:gd name="T21" fmla="*/ 0 h 6"/>
                <a:gd name="T22" fmla="*/ 5 w 10"/>
                <a:gd name="T23" fmla="*/ 0 h 6"/>
                <a:gd name="T24" fmla="*/ 4 w 10"/>
                <a:gd name="T25" fmla="*/ 0 h 6"/>
                <a:gd name="T26" fmla="*/ 1 w 10"/>
                <a:gd name="T27" fmla="*/ 1 h 6"/>
                <a:gd name="T28" fmla="*/ 1 w 10"/>
                <a:gd name="T29" fmla="*/ 2 h 6"/>
                <a:gd name="T30" fmla="*/ 0 w 10"/>
                <a:gd name="T31" fmla="*/ 3 h 6"/>
                <a:gd name="T32" fmla="*/ 0 w 10"/>
                <a:gd name="T33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" h="6">
                  <a:moveTo>
                    <a:pt x="0" y="4"/>
                  </a:moveTo>
                  <a:cubicBezTo>
                    <a:pt x="1" y="5"/>
                    <a:pt x="1" y="5"/>
                    <a:pt x="2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6"/>
                    <a:pt x="5" y="6"/>
                    <a:pt x="6" y="6"/>
                  </a:cubicBezTo>
                  <a:cubicBezTo>
                    <a:pt x="7" y="6"/>
                    <a:pt x="8" y="5"/>
                    <a:pt x="9" y="5"/>
                  </a:cubicBezTo>
                  <a:cubicBezTo>
                    <a:pt x="9" y="5"/>
                    <a:pt x="9" y="4"/>
                    <a:pt x="10" y="4"/>
                  </a:cubicBezTo>
                  <a:cubicBezTo>
                    <a:pt x="10" y="4"/>
                    <a:pt x="10" y="3"/>
                    <a:pt x="10" y="3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9" y="1"/>
                    <a:pt x="9" y="1"/>
                    <a:pt x="8" y="0"/>
                  </a:cubicBezTo>
                  <a:cubicBezTo>
                    <a:pt x="7" y="0"/>
                    <a:pt x="6" y="0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2" y="0"/>
                    <a:pt x="1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7" name="Freeform 6"/>
            <p:cNvSpPr>
              <a:spLocks/>
            </p:cNvSpPr>
            <p:nvPr userDrawn="1"/>
          </p:nvSpPr>
          <p:spPr bwMode="auto">
            <a:xfrm>
              <a:off x="5502275" y="9731061"/>
              <a:ext cx="38100" cy="30163"/>
            </a:xfrm>
            <a:custGeom>
              <a:avLst/>
              <a:gdLst>
                <a:gd name="T0" fmla="*/ 9 w 10"/>
                <a:gd name="T1" fmla="*/ 2 h 8"/>
                <a:gd name="T2" fmla="*/ 8 w 10"/>
                <a:gd name="T3" fmla="*/ 1 h 8"/>
                <a:gd name="T4" fmla="*/ 7 w 10"/>
                <a:gd name="T5" fmla="*/ 0 h 8"/>
                <a:gd name="T6" fmla="*/ 6 w 10"/>
                <a:gd name="T7" fmla="*/ 0 h 8"/>
                <a:gd name="T8" fmla="*/ 5 w 10"/>
                <a:gd name="T9" fmla="*/ 0 h 8"/>
                <a:gd name="T10" fmla="*/ 4 w 10"/>
                <a:gd name="T11" fmla="*/ 0 h 8"/>
                <a:gd name="T12" fmla="*/ 4 w 10"/>
                <a:gd name="T13" fmla="*/ 0 h 8"/>
                <a:gd name="T14" fmla="*/ 2 w 10"/>
                <a:gd name="T15" fmla="*/ 1 h 8"/>
                <a:gd name="T16" fmla="*/ 2 w 10"/>
                <a:gd name="T17" fmla="*/ 1 h 8"/>
                <a:gd name="T18" fmla="*/ 1 w 10"/>
                <a:gd name="T19" fmla="*/ 2 h 8"/>
                <a:gd name="T20" fmla="*/ 1 w 10"/>
                <a:gd name="T21" fmla="*/ 3 h 8"/>
                <a:gd name="T22" fmla="*/ 0 w 10"/>
                <a:gd name="T23" fmla="*/ 4 h 8"/>
                <a:gd name="T24" fmla="*/ 0 w 10"/>
                <a:gd name="T25" fmla="*/ 5 h 8"/>
                <a:gd name="T26" fmla="*/ 1 w 10"/>
                <a:gd name="T27" fmla="*/ 5 h 8"/>
                <a:gd name="T28" fmla="*/ 1 w 10"/>
                <a:gd name="T29" fmla="*/ 5 h 8"/>
                <a:gd name="T30" fmla="*/ 1 w 10"/>
                <a:gd name="T31" fmla="*/ 6 h 8"/>
                <a:gd name="T32" fmla="*/ 2 w 10"/>
                <a:gd name="T33" fmla="*/ 7 h 8"/>
                <a:gd name="T34" fmla="*/ 2 w 10"/>
                <a:gd name="T35" fmla="*/ 7 h 8"/>
                <a:gd name="T36" fmla="*/ 4 w 10"/>
                <a:gd name="T37" fmla="*/ 8 h 8"/>
                <a:gd name="T38" fmla="*/ 5 w 10"/>
                <a:gd name="T39" fmla="*/ 8 h 8"/>
                <a:gd name="T40" fmla="*/ 6 w 10"/>
                <a:gd name="T41" fmla="*/ 8 h 8"/>
                <a:gd name="T42" fmla="*/ 8 w 10"/>
                <a:gd name="T43" fmla="*/ 7 h 8"/>
                <a:gd name="T44" fmla="*/ 8 w 10"/>
                <a:gd name="T45" fmla="*/ 7 h 8"/>
                <a:gd name="T46" fmla="*/ 8 w 10"/>
                <a:gd name="T47" fmla="*/ 7 h 8"/>
                <a:gd name="T48" fmla="*/ 9 w 10"/>
                <a:gd name="T49" fmla="*/ 5 h 8"/>
                <a:gd name="T50" fmla="*/ 10 w 10"/>
                <a:gd name="T51" fmla="*/ 5 h 8"/>
                <a:gd name="T52" fmla="*/ 9 w 10"/>
                <a:gd name="T53" fmla="*/ 3 h 8"/>
                <a:gd name="T54" fmla="*/ 9 w 10"/>
                <a:gd name="T55" fmla="*/ 3 h 8"/>
                <a:gd name="T56" fmla="*/ 9 w 10"/>
                <a:gd name="T57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0" h="8">
                  <a:moveTo>
                    <a:pt x="9" y="2"/>
                  </a:moveTo>
                  <a:cubicBezTo>
                    <a:pt x="9" y="2"/>
                    <a:pt x="8" y="1"/>
                    <a:pt x="8" y="1"/>
                  </a:cubicBezTo>
                  <a:cubicBezTo>
                    <a:pt x="8" y="0"/>
                    <a:pt x="7" y="0"/>
                    <a:pt x="7" y="0"/>
                  </a:cubicBezTo>
                  <a:cubicBezTo>
                    <a:pt x="7" y="0"/>
                    <a:pt x="7" y="0"/>
                    <a:pt x="6" y="0"/>
                  </a:cubicBezTo>
                  <a:cubicBezTo>
                    <a:pt x="6" y="0"/>
                    <a:pt x="6" y="0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3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3" y="8"/>
                    <a:pt x="3" y="8"/>
                    <a:pt x="4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ubicBezTo>
                    <a:pt x="7" y="8"/>
                    <a:pt x="7" y="8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9" y="6"/>
                    <a:pt x="9" y="6"/>
                    <a:pt x="9" y="5"/>
                  </a:cubicBezTo>
                  <a:cubicBezTo>
                    <a:pt x="9" y="5"/>
                    <a:pt x="10" y="5"/>
                    <a:pt x="10" y="5"/>
                  </a:cubicBezTo>
                  <a:cubicBezTo>
                    <a:pt x="10" y="4"/>
                    <a:pt x="10" y="4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9" y="2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8" name="Freeform 7"/>
            <p:cNvSpPr>
              <a:spLocks/>
            </p:cNvSpPr>
            <p:nvPr userDrawn="1"/>
          </p:nvSpPr>
          <p:spPr bwMode="auto">
            <a:xfrm>
              <a:off x="6380163" y="10304149"/>
              <a:ext cx="58738" cy="41275"/>
            </a:xfrm>
            <a:custGeom>
              <a:avLst/>
              <a:gdLst>
                <a:gd name="T0" fmla="*/ 1 w 15"/>
                <a:gd name="T1" fmla="*/ 6 h 11"/>
                <a:gd name="T2" fmla="*/ 1 w 15"/>
                <a:gd name="T3" fmla="*/ 6 h 11"/>
                <a:gd name="T4" fmla="*/ 1 w 15"/>
                <a:gd name="T5" fmla="*/ 6 h 11"/>
                <a:gd name="T6" fmla="*/ 2 w 15"/>
                <a:gd name="T7" fmla="*/ 7 h 11"/>
                <a:gd name="T8" fmla="*/ 3 w 15"/>
                <a:gd name="T9" fmla="*/ 7 h 11"/>
                <a:gd name="T10" fmla="*/ 3 w 15"/>
                <a:gd name="T11" fmla="*/ 7 h 11"/>
                <a:gd name="T12" fmla="*/ 3 w 15"/>
                <a:gd name="T13" fmla="*/ 7 h 11"/>
                <a:gd name="T14" fmla="*/ 3 w 15"/>
                <a:gd name="T15" fmla="*/ 8 h 11"/>
                <a:gd name="T16" fmla="*/ 3 w 15"/>
                <a:gd name="T17" fmla="*/ 8 h 11"/>
                <a:gd name="T18" fmla="*/ 4 w 15"/>
                <a:gd name="T19" fmla="*/ 9 h 11"/>
                <a:gd name="T20" fmla="*/ 5 w 15"/>
                <a:gd name="T21" fmla="*/ 10 h 11"/>
                <a:gd name="T22" fmla="*/ 6 w 15"/>
                <a:gd name="T23" fmla="*/ 10 h 11"/>
                <a:gd name="T24" fmla="*/ 7 w 15"/>
                <a:gd name="T25" fmla="*/ 10 h 11"/>
                <a:gd name="T26" fmla="*/ 8 w 15"/>
                <a:gd name="T27" fmla="*/ 10 h 11"/>
                <a:gd name="T28" fmla="*/ 8 w 15"/>
                <a:gd name="T29" fmla="*/ 9 h 11"/>
                <a:gd name="T30" fmla="*/ 9 w 15"/>
                <a:gd name="T31" fmla="*/ 9 h 11"/>
                <a:gd name="T32" fmla="*/ 9 w 15"/>
                <a:gd name="T33" fmla="*/ 10 h 11"/>
                <a:gd name="T34" fmla="*/ 9 w 15"/>
                <a:gd name="T35" fmla="*/ 10 h 11"/>
                <a:gd name="T36" fmla="*/ 11 w 15"/>
                <a:gd name="T37" fmla="*/ 11 h 11"/>
                <a:gd name="T38" fmla="*/ 12 w 15"/>
                <a:gd name="T39" fmla="*/ 11 h 11"/>
                <a:gd name="T40" fmla="*/ 13 w 15"/>
                <a:gd name="T41" fmla="*/ 11 h 11"/>
                <a:gd name="T42" fmla="*/ 14 w 15"/>
                <a:gd name="T43" fmla="*/ 11 h 11"/>
                <a:gd name="T44" fmla="*/ 14 w 15"/>
                <a:gd name="T45" fmla="*/ 10 h 11"/>
                <a:gd name="T46" fmla="*/ 15 w 15"/>
                <a:gd name="T47" fmla="*/ 10 h 11"/>
                <a:gd name="T48" fmla="*/ 15 w 15"/>
                <a:gd name="T49" fmla="*/ 9 h 11"/>
                <a:gd name="T50" fmla="*/ 15 w 15"/>
                <a:gd name="T51" fmla="*/ 9 h 11"/>
                <a:gd name="T52" fmla="*/ 15 w 15"/>
                <a:gd name="T53" fmla="*/ 8 h 11"/>
                <a:gd name="T54" fmla="*/ 15 w 15"/>
                <a:gd name="T55" fmla="*/ 8 h 11"/>
                <a:gd name="T56" fmla="*/ 14 w 15"/>
                <a:gd name="T57" fmla="*/ 7 h 11"/>
                <a:gd name="T58" fmla="*/ 13 w 15"/>
                <a:gd name="T59" fmla="*/ 7 h 11"/>
                <a:gd name="T60" fmla="*/ 12 w 15"/>
                <a:gd name="T61" fmla="*/ 6 h 11"/>
                <a:gd name="T62" fmla="*/ 11 w 15"/>
                <a:gd name="T63" fmla="*/ 6 h 11"/>
                <a:gd name="T64" fmla="*/ 9 w 15"/>
                <a:gd name="T65" fmla="*/ 7 h 11"/>
                <a:gd name="T66" fmla="*/ 9 w 15"/>
                <a:gd name="T67" fmla="*/ 7 h 11"/>
                <a:gd name="T68" fmla="*/ 9 w 15"/>
                <a:gd name="T69" fmla="*/ 7 h 11"/>
                <a:gd name="T70" fmla="*/ 9 w 15"/>
                <a:gd name="T71" fmla="*/ 6 h 11"/>
                <a:gd name="T72" fmla="*/ 8 w 15"/>
                <a:gd name="T73" fmla="*/ 6 h 11"/>
                <a:gd name="T74" fmla="*/ 6 w 15"/>
                <a:gd name="T75" fmla="*/ 5 h 11"/>
                <a:gd name="T76" fmla="*/ 5 w 15"/>
                <a:gd name="T77" fmla="*/ 5 h 11"/>
                <a:gd name="T78" fmla="*/ 5 w 15"/>
                <a:gd name="T79" fmla="*/ 4 h 11"/>
                <a:gd name="T80" fmla="*/ 5 w 15"/>
                <a:gd name="T81" fmla="*/ 3 h 11"/>
                <a:gd name="T82" fmla="*/ 4 w 15"/>
                <a:gd name="T83" fmla="*/ 1 h 11"/>
                <a:gd name="T84" fmla="*/ 4 w 15"/>
                <a:gd name="T85" fmla="*/ 1 h 11"/>
                <a:gd name="T86" fmla="*/ 4 w 15"/>
                <a:gd name="T87" fmla="*/ 0 h 11"/>
                <a:gd name="T88" fmla="*/ 4 w 15"/>
                <a:gd name="T89" fmla="*/ 0 h 11"/>
                <a:gd name="T90" fmla="*/ 2 w 15"/>
                <a:gd name="T91" fmla="*/ 0 h 11"/>
                <a:gd name="T92" fmla="*/ 2 w 15"/>
                <a:gd name="T93" fmla="*/ 0 h 11"/>
                <a:gd name="T94" fmla="*/ 1 w 15"/>
                <a:gd name="T95" fmla="*/ 0 h 11"/>
                <a:gd name="T96" fmla="*/ 1 w 15"/>
                <a:gd name="T97" fmla="*/ 0 h 11"/>
                <a:gd name="T98" fmla="*/ 1 w 15"/>
                <a:gd name="T99" fmla="*/ 1 h 11"/>
                <a:gd name="T100" fmla="*/ 0 w 15"/>
                <a:gd name="T101" fmla="*/ 1 h 11"/>
                <a:gd name="T102" fmla="*/ 0 w 15"/>
                <a:gd name="T103" fmla="*/ 1 h 11"/>
                <a:gd name="T104" fmla="*/ 0 w 15"/>
                <a:gd name="T105" fmla="*/ 1 h 11"/>
                <a:gd name="T106" fmla="*/ 0 w 15"/>
                <a:gd name="T107" fmla="*/ 5 h 11"/>
                <a:gd name="T108" fmla="*/ 1 w 15"/>
                <a:gd name="T109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5" h="11">
                  <a:moveTo>
                    <a:pt x="1" y="6"/>
                  </a:move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4" y="9"/>
                    <a:pt x="4" y="9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10"/>
                    <a:pt x="6" y="10"/>
                  </a:cubicBezTo>
                  <a:cubicBezTo>
                    <a:pt x="6" y="10"/>
                    <a:pt x="7" y="10"/>
                    <a:pt x="7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9" y="9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1"/>
                    <a:pt x="10" y="11"/>
                    <a:pt x="11" y="11"/>
                  </a:cubicBezTo>
                  <a:cubicBezTo>
                    <a:pt x="11" y="11"/>
                    <a:pt x="11" y="11"/>
                    <a:pt x="12" y="11"/>
                  </a:cubicBezTo>
                  <a:cubicBezTo>
                    <a:pt x="12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3" y="7"/>
                    <a:pt x="13" y="7"/>
                  </a:cubicBezTo>
                  <a:cubicBezTo>
                    <a:pt x="13" y="6"/>
                    <a:pt x="12" y="6"/>
                    <a:pt x="12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0" y="6"/>
                    <a:pt x="10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9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5"/>
                    <a:pt x="7" y="5"/>
                    <a:pt x="6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5" y="4"/>
                    <a:pt x="5" y="4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2"/>
                    <a:pt x="5" y="2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3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1"/>
                  </a:cubicBezTo>
                  <a:cubicBezTo>
                    <a:pt x="1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3"/>
                    <a:pt x="0" y="4"/>
                    <a:pt x="0" y="5"/>
                  </a:cubicBezTo>
                  <a:cubicBezTo>
                    <a:pt x="0" y="6"/>
                    <a:pt x="1" y="6"/>
                    <a:pt x="1" y="6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9" name="Freeform 8"/>
            <p:cNvSpPr>
              <a:spLocks/>
            </p:cNvSpPr>
            <p:nvPr userDrawn="1"/>
          </p:nvSpPr>
          <p:spPr bwMode="auto">
            <a:xfrm>
              <a:off x="6388100" y="10029511"/>
              <a:ext cx="258763" cy="274638"/>
            </a:xfrm>
            <a:custGeom>
              <a:avLst/>
              <a:gdLst>
                <a:gd name="T0" fmla="*/ 1 w 67"/>
                <a:gd name="T1" fmla="*/ 56 h 71"/>
                <a:gd name="T2" fmla="*/ 4 w 67"/>
                <a:gd name="T3" fmla="*/ 62 h 71"/>
                <a:gd name="T4" fmla="*/ 8 w 67"/>
                <a:gd name="T5" fmla="*/ 66 h 71"/>
                <a:gd name="T6" fmla="*/ 3 w 67"/>
                <a:gd name="T7" fmla="*/ 67 h 71"/>
                <a:gd name="T8" fmla="*/ 2 w 67"/>
                <a:gd name="T9" fmla="*/ 69 h 71"/>
                <a:gd name="T10" fmla="*/ 8 w 67"/>
                <a:gd name="T11" fmla="*/ 71 h 71"/>
                <a:gd name="T12" fmla="*/ 11 w 67"/>
                <a:gd name="T13" fmla="*/ 69 h 71"/>
                <a:gd name="T14" fmla="*/ 13 w 67"/>
                <a:gd name="T15" fmla="*/ 70 h 71"/>
                <a:gd name="T16" fmla="*/ 16 w 67"/>
                <a:gd name="T17" fmla="*/ 71 h 71"/>
                <a:gd name="T18" fmla="*/ 21 w 67"/>
                <a:gd name="T19" fmla="*/ 71 h 71"/>
                <a:gd name="T20" fmla="*/ 25 w 67"/>
                <a:gd name="T21" fmla="*/ 68 h 71"/>
                <a:gd name="T22" fmla="*/ 26 w 67"/>
                <a:gd name="T23" fmla="*/ 66 h 71"/>
                <a:gd name="T24" fmla="*/ 26 w 67"/>
                <a:gd name="T25" fmla="*/ 63 h 71"/>
                <a:gd name="T26" fmla="*/ 24 w 67"/>
                <a:gd name="T27" fmla="*/ 59 h 71"/>
                <a:gd name="T28" fmla="*/ 22 w 67"/>
                <a:gd name="T29" fmla="*/ 57 h 71"/>
                <a:gd name="T30" fmla="*/ 27 w 67"/>
                <a:gd name="T31" fmla="*/ 57 h 71"/>
                <a:gd name="T32" fmla="*/ 31 w 67"/>
                <a:gd name="T33" fmla="*/ 56 h 71"/>
                <a:gd name="T34" fmla="*/ 40 w 67"/>
                <a:gd name="T35" fmla="*/ 53 h 71"/>
                <a:gd name="T36" fmla="*/ 44 w 67"/>
                <a:gd name="T37" fmla="*/ 51 h 71"/>
                <a:gd name="T38" fmla="*/ 49 w 67"/>
                <a:gd name="T39" fmla="*/ 50 h 71"/>
                <a:gd name="T40" fmla="*/ 57 w 67"/>
                <a:gd name="T41" fmla="*/ 49 h 71"/>
                <a:gd name="T42" fmla="*/ 59 w 67"/>
                <a:gd name="T43" fmla="*/ 47 h 71"/>
                <a:gd name="T44" fmla="*/ 59 w 67"/>
                <a:gd name="T45" fmla="*/ 38 h 71"/>
                <a:gd name="T46" fmla="*/ 62 w 67"/>
                <a:gd name="T47" fmla="*/ 33 h 71"/>
                <a:gd name="T48" fmla="*/ 63 w 67"/>
                <a:gd name="T49" fmla="*/ 37 h 71"/>
                <a:gd name="T50" fmla="*/ 67 w 67"/>
                <a:gd name="T51" fmla="*/ 35 h 71"/>
                <a:gd name="T52" fmla="*/ 66 w 67"/>
                <a:gd name="T53" fmla="*/ 31 h 71"/>
                <a:gd name="T54" fmla="*/ 64 w 67"/>
                <a:gd name="T55" fmla="*/ 31 h 71"/>
                <a:gd name="T56" fmla="*/ 64 w 67"/>
                <a:gd name="T57" fmla="*/ 30 h 71"/>
                <a:gd name="T58" fmla="*/ 64 w 67"/>
                <a:gd name="T59" fmla="*/ 26 h 71"/>
                <a:gd name="T60" fmla="*/ 63 w 67"/>
                <a:gd name="T61" fmla="*/ 24 h 71"/>
                <a:gd name="T62" fmla="*/ 57 w 67"/>
                <a:gd name="T63" fmla="*/ 18 h 71"/>
                <a:gd name="T64" fmla="*/ 55 w 67"/>
                <a:gd name="T65" fmla="*/ 16 h 71"/>
                <a:gd name="T66" fmla="*/ 54 w 67"/>
                <a:gd name="T67" fmla="*/ 7 h 71"/>
                <a:gd name="T68" fmla="*/ 53 w 67"/>
                <a:gd name="T69" fmla="*/ 3 h 71"/>
                <a:gd name="T70" fmla="*/ 51 w 67"/>
                <a:gd name="T71" fmla="*/ 1 h 71"/>
                <a:gd name="T72" fmla="*/ 49 w 67"/>
                <a:gd name="T73" fmla="*/ 1 h 71"/>
                <a:gd name="T74" fmla="*/ 46 w 67"/>
                <a:gd name="T75" fmla="*/ 1 h 71"/>
                <a:gd name="T76" fmla="*/ 44 w 67"/>
                <a:gd name="T77" fmla="*/ 2 h 71"/>
                <a:gd name="T78" fmla="*/ 43 w 67"/>
                <a:gd name="T79" fmla="*/ 3 h 71"/>
                <a:gd name="T80" fmla="*/ 43 w 67"/>
                <a:gd name="T81" fmla="*/ 9 h 71"/>
                <a:gd name="T82" fmla="*/ 42 w 67"/>
                <a:gd name="T83" fmla="*/ 10 h 71"/>
                <a:gd name="T84" fmla="*/ 32 w 67"/>
                <a:gd name="T85" fmla="*/ 11 h 71"/>
                <a:gd name="T86" fmla="*/ 28 w 67"/>
                <a:gd name="T87" fmla="*/ 15 h 71"/>
                <a:gd name="T88" fmla="*/ 23 w 67"/>
                <a:gd name="T89" fmla="*/ 18 h 71"/>
                <a:gd name="T90" fmla="*/ 20 w 67"/>
                <a:gd name="T91" fmla="*/ 19 h 71"/>
                <a:gd name="T92" fmla="*/ 19 w 67"/>
                <a:gd name="T93" fmla="*/ 23 h 71"/>
                <a:gd name="T94" fmla="*/ 19 w 67"/>
                <a:gd name="T95" fmla="*/ 29 h 71"/>
                <a:gd name="T96" fmla="*/ 14 w 67"/>
                <a:gd name="T97" fmla="*/ 35 h 71"/>
                <a:gd name="T98" fmla="*/ 13 w 67"/>
                <a:gd name="T99" fmla="*/ 38 h 71"/>
                <a:gd name="T100" fmla="*/ 13 w 67"/>
                <a:gd name="T101" fmla="*/ 42 h 71"/>
                <a:gd name="T102" fmla="*/ 16 w 67"/>
                <a:gd name="T103" fmla="*/ 44 h 71"/>
                <a:gd name="T104" fmla="*/ 20 w 67"/>
                <a:gd name="T105" fmla="*/ 45 h 71"/>
                <a:gd name="T106" fmla="*/ 17 w 67"/>
                <a:gd name="T107" fmla="*/ 50 h 71"/>
                <a:gd name="T108" fmla="*/ 17 w 67"/>
                <a:gd name="T109" fmla="*/ 52 h 71"/>
                <a:gd name="T110" fmla="*/ 17 w 67"/>
                <a:gd name="T111" fmla="*/ 53 h 71"/>
                <a:gd name="T112" fmla="*/ 12 w 67"/>
                <a:gd name="T113" fmla="*/ 50 h 71"/>
                <a:gd name="T114" fmla="*/ 8 w 67"/>
                <a:gd name="T115" fmla="*/ 49 h 71"/>
                <a:gd name="T116" fmla="*/ 4 w 67"/>
                <a:gd name="T117" fmla="*/ 48 h 71"/>
                <a:gd name="T118" fmla="*/ 2 w 67"/>
                <a:gd name="T119" fmla="*/ 49 h 71"/>
                <a:gd name="T120" fmla="*/ 1 w 67"/>
                <a:gd name="T121" fmla="*/ 50 h 71"/>
                <a:gd name="T122" fmla="*/ 0 w 67"/>
                <a:gd name="T123" fmla="*/ 53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67" h="71">
                  <a:moveTo>
                    <a:pt x="0" y="54"/>
                  </a:moveTo>
                  <a:cubicBezTo>
                    <a:pt x="1" y="55"/>
                    <a:pt x="1" y="55"/>
                    <a:pt x="1" y="55"/>
                  </a:cubicBezTo>
                  <a:cubicBezTo>
                    <a:pt x="1" y="55"/>
                    <a:pt x="1" y="56"/>
                    <a:pt x="1" y="56"/>
                  </a:cubicBezTo>
                  <a:cubicBezTo>
                    <a:pt x="1" y="56"/>
                    <a:pt x="1" y="56"/>
                    <a:pt x="1" y="56"/>
                  </a:cubicBezTo>
                  <a:cubicBezTo>
                    <a:pt x="1" y="56"/>
                    <a:pt x="1" y="57"/>
                    <a:pt x="1" y="57"/>
                  </a:cubicBezTo>
                  <a:cubicBezTo>
                    <a:pt x="2" y="57"/>
                    <a:pt x="2" y="57"/>
                    <a:pt x="2" y="58"/>
                  </a:cubicBezTo>
                  <a:cubicBezTo>
                    <a:pt x="2" y="58"/>
                    <a:pt x="2" y="59"/>
                    <a:pt x="3" y="59"/>
                  </a:cubicBezTo>
                  <a:cubicBezTo>
                    <a:pt x="4" y="62"/>
                    <a:pt x="4" y="62"/>
                    <a:pt x="4" y="62"/>
                  </a:cubicBezTo>
                  <a:cubicBezTo>
                    <a:pt x="5" y="62"/>
                    <a:pt x="5" y="63"/>
                    <a:pt x="6" y="64"/>
                  </a:cubicBezTo>
                  <a:cubicBezTo>
                    <a:pt x="6" y="64"/>
                    <a:pt x="6" y="64"/>
                    <a:pt x="6" y="64"/>
                  </a:cubicBezTo>
                  <a:cubicBezTo>
                    <a:pt x="6" y="64"/>
                    <a:pt x="6" y="65"/>
                    <a:pt x="7" y="65"/>
                  </a:cubicBezTo>
                  <a:cubicBezTo>
                    <a:pt x="7" y="65"/>
                    <a:pt x="7" y="65"/>
                    <a:pt x="8" y="66"/>
                  </a:cubicBezTo>
                  <a:cubicBezTo>
                    <a:pt x="8" y="66"/>
                    <a:pt x="8" y="66"/>
                    <a:pt x="9" y="67"/>
                  </a:cubicBezTo>
                  <a:cubicBezTo>
                    <a:pt x="8" y="66"/>
                    <a:pt x="7" y="66"/>
                    <a:pt x="6" y="66"/>
                  </a:cubicBezTo>
                  <a:cubicBezTo>
                    <a:pt x="6" y="66"/>
                    <a:pt x="5" y="66"/>
                    <a:pt x="4" y="67"/>
                  </a:cubicBezTo>
                  <a:cubicBezTo>
                    <a:pt x="4" y="67"/>
                    <a:pt x="3" y="67"/>
                    <a:pt x="3" y="67"/>
                  </a:cubicBezTo>
                  <a:cubicBezTo>
                    <a:pt x="3" y="67"/>
                    <a:pt x="2" y="67"/>
                    <a:pt x="2" y="67"/>
                  </a:cubicBezTo>
                  <a:cubicBezTo>
                    <a:pt x="2" y="67"/>
                    <a:pt x="2" y="67"/>
                    <a:pt x="2" y="67"/>
                  </a:cubicBezTo>
                  <a:cubicBezTo>
                    <a:pt x="2" y="68"/>
                    <a:pt x="2" y="68"/>
                    <a:pt x="2" y="69"/>
                  </a:cubicBezTo>
                  <a:cubicBezTo>
                    <a:pt x="2" y="69"/>
                    <a:pt x="2" y="69"/>
                    <a:pt x="2" y="69"/>
                  </a:cubicBezTo>
                  <a:cubicBezTo>
                    <a:pt x="2" y="70"/>
                    <a:pt x="2" y="70"/>
                    <a:pt x="2" y="70"/>
                  </a:cubicBezTo>
                  <a:cubicBezTo>
                    <a:pt x="2" y="70"/>
                    <a:pt x="3" y="71"/>
                    <a:pt x="3" y="71"/>
                  </a:cubicBezTo>
                  <a:cubicBezTo>
                    <a:pt x="4" y="71"/>
                    <a:pt x="4" y="71"/>
                    <a:pt x="5" y="71"/>
                  </a:cubicBezTo>
                  <a:cubicBezTo>
                    <a:pt x="8" y="71"/>
                    <a:pt x="8" y="71"/>
                    <a:pt x="8" y="71"/>
                  </a:cubicBezTo>
                  <a:cubicBezTo>
                    <a:pt x="8" y="71"/>
                    <a:pt x="9" y="71"/>
                    <a:pt x="10" y="71"/>
                  </a:cubicBezTo>
                  <a:cubicBezTo>
                    <a:pt x="10" y="71"/>
                    <a:pt x="10" y="71"/>
                    <a:pt x="10" y="70"/>
                  </a:cubicBezTo>
                  <a:cubicBezTo>
                    <a:pt x="10" y="70"/>
                    <a:pt x="11" y="70"/>
                    <a:pt x="11" y="69"/>
                  </a:cubicBezTo>
                  <a:cubicBezTo>
                    <a:pt x="11" y="69"/>
                    <a:pt x="11" y="69"/>
                    <a:pt x="11" y="69"/>
                  </a:cubicBezTo>
                  <a:cubicBezTo>
                    <a:pt x="11" y="69"/>
                    <a:pt x="11" y="69"/>
                    <a:pt x="11" y="68"/>
                  </a:cubicBezTo>
                  <a:cubicBezTo>
                    <a:pt x="11" y="69"/>
                    <a:pt x="12" y="69"/>
                    <a:pt x="12" y="69"/>
                  </a:cubicBezTo>
                  <a:cubicBezTo>
                    <a:pt x="12" y="69"/>
                    <a:pt x="12" y="69"/>
                    <a:pt x="13" y="70"/>
                  </a:cubicBezTo>
                  <a:cubicBezTo>
                    <a:pt x="13" y="70"/>
                    <a:pt x="13" y="70"/>
                    <a:pt x="13" y="70"/>
                  </a:cubicBezTo>
                  <a:cubicBezTo>
                    <a:pt x="14" y="70"/>
                    <a:pt x="14" y="70"/>
                    <a:pt x="14" y="70"/>
                  </a:cubicBezTo>
                  <a:cubicBezTo>
                    <a:pt x="16" y="71"/>
                    <a:pt x="16" y="71"/>
                    <a:pt x="16" y="71"/>
                  </a:cubicBezTo>
                  <a:cubicBezTo>
                    <a:pt x="16" y="71"/>
                    <a:pt x="16" y="71"/>
                    <a:pt x="16" y="71"/>
                  </a:cubicBezTo>
                  <a:cubicBezTo>
                    <a:pt x="16" y="71"/>
                    <a:pt x="16" y="71"/>
                    <a:pt x="16" y="71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1" y="71"/>
                    <a:pt x="21" y="71"/>
                  </a:cubicBezTo>
                  <a:cubicBezTo>
                    <a:pt x="21" y="71"/>
                    <a:pt x="21" y="71"/>
                    <a:pt x="21" y="71"/>
                  </a:cubicBezTo>
                  <a:cubicBezTo>
                    <a:pt x="23" y="70"/>
                    <a:pt x="23" y="70"/>
                    <a:pt x="23" y="70"/>
                  </a:cubicBezTo>
                  <a:cubicBezTo>
                    <a:pt x="24" y="70"/>
                    <a:pt x="24" y="69"/>
                    <a:pt x="24" y="69"/>
                  </a:cubicBezTo>
                  <a:cubicBezTo>
                    <a:pt x="25" y="68"/>
                    <a:pt x="25" y="68"/>
                    <a:pt x="25" y="68"/>
                  </a:cubicBezTo>
                  <a:cubicBezTo>
                    <a:pt x="25" y="68"/>
                    <a:pt x="25" y="68"/>
                    <a:pt x="25" y="68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6"/>
                    <a:pt x="26" y="66"/>
                    <a:pt x="26" y="66"/>
                  </a:cubicBezTo>
                  <a:cubicBezTo>
                    <a:pt x="26" y="66"/>
                    <a:pt x="26" y="66"/>
                    <a:pt x="26" y="66"/>
                  </a:cubicBezTo>
                  <a:cubicBezTo>
                    <a:pt x="27" y="65"/>
                    <a:pt x="27" y="65"/>
                    <a:pt x="27" y="65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2"/>
                    <a:pt x="26" y="62"/>
                    <a:pt x="26" y="62"/>
                  </a:cubicBezTo>
                  <a:cubicBezTo>
                    <a:pt x="25" y="62"/>
                    <a:pt x="25" y="61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4" y="59"/>
                    <a:pt x="24" y="59"/>
                    <a:pt x="24" y="59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58"/>
                    <a:pt x="22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2" y="57"/>
                    <a:pt x="22" y="57"/>
                    <a:pt x="22" y="57"/>
                  </a:cubicBezTo>
                  <a:cubicBezTo>
                    <a:pt x="23" y="57"/>
                    <a:pt x="23" y="57"/>
                    <a:pt x="23" y="57"/>
                  </a:cubicBezTo>
                  <a:cubicBezTo>
                    <a:pt x="23" y="57"/>
                    <a:pt x="23" y="57"/>
                    <a:pt x="23" y="57"/>
                  </a:cubicBezTo>
                  <a:cubicBezTo>
                    <a:pt x="26" y="57"/>
                    <a:pt x="26" y="57"/>
                    <a:pt x="26" y="57"/>
                  </a:cubicBezTo>
                  <a:cubicBezTo>
                    <a:pt x="26" y="57"/>
                    <a:pt x="27" y="57"/>
                    <a:pt x="27" y="57"/>
                  </a:cubicBezTo>
                  <a:cubicBezTo>
                    <a:pt x="27" y="57"/>
                    <a:pt x="27" y="57"/>
                    <a:pt x="28" y="57"/>
                  </a:cubicBezTo>
                  <a:cubicBezTo>
                    <a:pt x="28" y="57"/>
                    <a:pt x="28" y="57"/>
                    <a:pt x="29" y="57"/>
                  </a:cubicBezTo>
                  <a:cubicBezTo>
                    <a:pt x="29" y="57"/>
                    <a:pt x="29" y="57"/>
                    <a:pt x="30" y="57"/>
                  </a:cubicBezTo>
                  <a:cubicBezTo>
                    <a:pt x="30" y="56"/>
                    <a:pt x="30" y="56"/>
                    <a:pt x="31" y="56"/>
                  </a:cubicBezTo>
                  <a:cubicBezTo>
                    <a:pt x="32" y="56"/>
                    <a:pt x="33" y="56"/>
                    <a:pt x="34" y="55"/>
                  </a:cubicBezTo>
                  <a:cubicBezTo>
                    <a:pt x="35" y="55"/>
                    <a:pt x="36" y="54"/>
                    <a:pt x="38" y="54"/>
                  </a:cubicBezTo>
                  <a:cubicBezTo>
                    <a:pt x="38" y="54"/>
                    <a:pt x="38" y="54"/>
                    <a:pt x="38" y="53"/>
                  </a:cubicBezTo>
                  <a:cubicBezTo>
                    <a:pt x="39" y="53"/>
                    <a:pt x="39" y="53"/>
                    <a:pt x="40" y="53"/>
                  </a:cubicBezTo>
                  <a:cubicBezTo>
                    <a:pt x="40" y="52"/>
                    <a:pt x="41" y="52"/>
                    <a:pt x="42" y="52"/>
                  </a:cubicBezTo>
                  <a:cubicBezTo>
                    <a:pt x="42" y="51"/>
                    <a:pt x="42" y="51"/>
                    <a:pt x="42" y="51"/>
                  </a:cubicBezTo>
                  <a:cubicBezTo>
                    <a:pt x="43" y="51"/>
                    <a:pt x="43" y="51"/>
                    <a:pt x="43" y="51"/>
                  </a:cubicBezTo>
                  <a:cubicBezTo>
                    <a:pt x="43" y="51"/>
                    <a:pt x="44" y="51"/>
                    <a:pt x="44" y="51"/>
                  </a:cubicBezTo>
                  <a:cubicBezTo>
                    <a:pt x="45" y="50"/>
                    <a:pt x="45" y="50"/>
                    <a:pt x="45" y="50"/>
                  </a:cubicBezTo>
                  <a:cubicBezTo>
                    <a:pt x="45" y="50"/>
                    <a:pt x="46" y="50"/>
                    <a:pt x="46" y="50"/>
                  </a:cubicBezTo>
                  <a:cubicBezTo>
                    <a:pt x="46" y="50"/>
                    <a:pt x="46" y="50"/>
                    <a:pt x="47" y="50"/>
                  </a:cubicBezTo>
                  <a:cubicBezTo>
                    <a:pt x="49" y="50"/>
                    <a:pt x="49" y="50"/>
                    <a:pt x="49" y="50"/>
                  </a:cubicBezTo>
                  <a:cubicBezTo>
                    <a:pt x="51" y="50"/>
                    <a:pt x="52" y="50"/>
                    <a:pt x="54" y="50"/>
                  </a:cubicBezTo>
                  <a:cubicBezTo>
                    <a:pt x="54" y="50"/>
                    <a:pt x="55" y="50"/>
                    <a:pt x="56" y="49"/>
                  </a:cubicBezTo>
                  <a:cubicBezTo>
                    <a:pt x="56" y="49"/>
                    <a:pt x="56" y="49"/>
                    <a:pt x="56" y="49"/>
                  </a:cubicBezTo>
                  <a:cubicBezTo>
                    <a:pt x="57" y="49"/>
                    <a:pt x="57" y="49"/>
                    <a:pt x="57" y="49"/>
                  </a:cubicBezTo>
                  <a:cubicBezTo>
                    <a:pt x="57" y="49"/>
                    <a:pt x="57" y="49"/>
                    <a:pt x="57" y="49"/>
                  </a:cubicBezTo>
                  <a:cubicBezTo>
                    <a:pt x="58" y="48"/>
                    <a:pt x="58" y="48"/>
                    <a:pt x="58" y="48"/>
                  </a:cubicBezTo>
                  <a:cubicBezTo>
                    <a:pt x="59" y="47"/>
                    <a:pt x="59" y="47"/>
                    <a:pt x="59" y="47"/>
                  </a:cubicBezTo>
                  <a:cubicBezTo>
                    <a:pt x="59" y="47"/>
                    <a:pt x="59" y="47"/>
                    <a:pt x="59" y="47"/>
                  </a:cubicBezTo>
                  <a:cubicBezTo>
                    <a:pt x="59" y="47"/>
                    <a:pt x="59" y="46"/>
                    <a:pt x="59" y="46"/>
                  </a:cubicBezTo>
                  <a:cubicBezTo>
                    <a:pt x="59" y="45"/>
                    <a:pt x="59" y="45"/>
                    <a:pt x="59" y="45"/>
                  </a:cubicBezTo>
                  <a:cubicBezTo>
                    <a:pt x="59" y="43"/>
                    <a:pt x="59" y="43"/>
                    <a:pt x="59" y="43"/>
                  </a:cubicBezTo>
                  <a:cubicBezTo>
                    <a:pt x="59" y="41"/>
                    <a:pt x="59" y="40"/>
                    <a:pt x="59" y="38"/>
                  </a:cubicBezTo>
                  <a:cubicBezTo>
                    <a:pt x="59" y="37"/>
                    <a:pt x="59" y="37"/>
                    <a:pt x="59" y="37"/>
                  </a:cubicBezTo>
                  <a:cubicBezTo>
                    <a:pt x="59" y="37"/>
                    <a:pt x="59" y="37"/>
                    <a:pt x="59" y="37"/>
                  </a:cubicBezTo>
                  <a:cubicBezTo>
                    <a:pt x="59" y="37"/>
                    <a:pt x="59" y="36"/>
                    <a:pt x="59" y="36"/>
                  </a:cubicBezTo>
                  <a:cubicBezTo>
                    <a:pt x="62" y="33"/>
                    <a:pt x="62" y="33"/>
                    <a:pt x="62" y="33"/>
                  </a:cubicBezTo>
                  <a:cubicBezTo>
                    <a:pt x="62" y="34"/>
                    <a:pt x="62" y="34"/>
                    <a:pt x="62" y="34"/>
                  </a:cubicBezTo>
                  <a:cubicBezTo>
                    <a:pt x="62" y="35"/>
                    <a:pt x="62" y="35"/>
                    <a:pt x="63" y="36"/>
                  </a:cubicBezTo>
                  <a:cubicBezTo>
                    <a:pt x="63" y="36"/>
                    <a:pt x="63" y="36"/>
                    <a:pt x="63" y="36"/>
                  </a:cubicBezTo>
                  <a:cubicBezTo>
                    <a:pt x="63" y="37"/>
                    <a:pt x="63" y="37"/>
                    <a:pt x="63" y="37"/>
                  </a:cubicBezTo>
                  <a:cubicBezTo>
                    <a:pt x="64" y="37"/>
                    <a:pt x="64" y="37"/>
                    <a:pt x="64" y="37"/>
                  </a:cubicBezTo>
                  <a:cubicBezTo>
                    <a:pt x="65" y="37"/>
                    <a:pt x="65" y="37"/>
                    <a:pt x="65" y="37"/>
                  </a:cubicBezTo>
                  <a:cubicBezTo>
                    <a:pt x="66" y="37"/>
                    <a:pt x="66" y="37"/>
                    <a:pt x="66" y="37"/>
                  </a:cubicBezTo>
                  <a:cubicBezTo>
                    <a:pt x="66" y="36"/>
                    <a:pt x="67" y="36"/>
                    <a:pt x="67" y="35"/>
                  </a:cubicBezTo>
                  <a:cubicBezTo>
                    <a:pt x="67" y="35"/>
                    <a:pt x="67" y="35"/>
                    <a:pt x="67" y="35"/>
                  </a:cubicBezTo>
                  <a:cubicBezTo>
                    <a:pt x="67" y="35"/>
                    <a:pt x="67" y="35"/>
                    <a:pt x="67" y="35"/>
                  </a:cubicBezTo>
                  <a:cubicBezTo>
                    <a:pt x="67" y="34"/>
                    <a:pt x="67" y="34"/>
                    <a:pt x="67" y="34"/>
                  </a:cubicBezTo>
                  <a:cubicBezTo>
                    <a:pt x="67" y="33"/>
                    <a:pt x="67" y="32"/>
                    <a:pt x="66" y="31"/>
                  </a:cubicBezTo>
                  <a:cubicBezTo>
                    <a:pt x="66" y="31"/>
                    <a:pt x="66" y="31"/>
                    <a:pt x="66" y="31"/>
                  </a:cubicBezTo>
                  <a:cubicBezTo>
                    <a:pt x="65" y="31"/>
                    <a:pt x="65" y="31"/>
                    <a:pt x="65" y="31"/>
                  </a:cubicBezTo>
                  <a:cubicBezTo>
                    <a:pt x="65" y="31"/>
                    <a:pt x="64" y="31"/>
                    <a:pt x="64" y="31"/>
                  </a:cubicBezTo>
                  <a:cubicBezTo>
                    <a:pt x="64" y="31"/>
                    <a:pt x="64" y="31"/>
                    <a:pt x="64" y="31"/>
                  </a:cubicBezTo>
                  <a:cubicBezTo>
                    <a:pt x="64" y="31"/>
                    <a:pt x="64" y="31"/>
                    <a:pt x="64" y="31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64" y="29"/>
                    <a:pt x="64" y="29"/>
                    <a:pt x="64" y="29"/>
                  </a:cubicBezTo>
                  <a:cubicBezTo>
                    <a:pt x="64" y="27"/>
                    <a:pt x="64" y="27"/>
                    <a:pt x="64" y="27"/>
                  </a:cubicBezTo>
                  <a:cubicBezTo>
                    <a:pt x="64" y="27"/>
                    <a:pt x="64" y="27"/>
                    <a:pt x="64" y="27"/>
                  </a:cubicBezTo>
                  <a:cubicBezTo>
                    <a:pt x="64" y="26"/>
                    <a:pt x="64" y="26"/>
                    <a:pt x="64" y="26"/>
                  </a:cubicBezTo>
                  <a:cubicBezTo>
                    <a:pt x="64" y="25"/>
                    <a:pt x="64" y="25"/>
                    <a:pt x="64" y="25"/>
                  </a:cubicBezTo>
                  <a:cubicBezTo>
                    <a:pt x="64" y="25"/>
                    <a:pt x="64" y="25"/>
                    <a:pt x="64" y="25"/>
                  </a:cubicBezTo>
                  <a:cubicBezTo>
                    <a:pt x="63" y="24"/>
                    <a:pt x="63" y="24"/>
                    <a:pt x="63" y="24"/>
                  </a:cubicBezTo>
                  <a:cubicBezTo>
                    <a:pt x="63" y="24"/>
                    <a:pt x="63" y="24"/>
                    <a:pt x="63" y="24"/>
                  </a:cubicBezTo>
                  <a:cubicBezTo>
                    <a:pt x="62" y="23"/>
                    <a:pt x="62" y="23"/>
                    <a:pt x="62" y="23"/>
                  </a:cubicBezTo>
                  <a:cubicBezTo>
                    <a:pt x="61" y="22"/>
                    <a:pt x="61" y="22"/>
                    <a:pt x="61" y="22"/>
                  </a:cubicBezTo>
                  <a:cubicBezTo>
                    <a:pt x="60" y="21"/>
                    <a:pt x="60" y="20"/>
                    <a:pt x="59" y="20"/>
                  </a:cubicBezTo>
                  <a:cubicBezTo>
                    <a:pt x="58" y="19"/>
                    <a:pt x="58" y="19"/>
                    <a:pt x="57" y="18"/>
                  </a:cubicBezTo>
                  <a:cubicBezTo>
                    <a:pt x="56" y="17"/>
                    <a:pt x="56" y="17"/>
                    <a:pt x="56" y="17"/>
                  </a:cubicBezTo>
                  <a:cubicBezTo>
                    <a:pt x="55" y="17"/>
                    <a:pt x="55" y="17"/>
                    <a:pt x="55" y="17"/>
                  </a:cubicBezTo>
                  <a:cubicBezTo>
                    <a:pt x="55" y="16"/>
                    <a:pt x="55" y="16"/>
                    <a:pt x="55" y="16"/>
                  </a:cubicBezTo>
                  <a:cubicBezTo>
                    <a:pt x="55" y="16"/>
                    <a:pt x="55" y="16"/>
                    <a:pt x="55" y="16"/>
                  </a:cubicBezTo>
                  <a:cubicBezTo>
                    <a:pt x="55" y="15"/>
                    <a:pt x="55" y="15"/>
                    <a:pt x="55" y="14"/>
                  </a:cubicBezTo>
                  <a:cubicBezTo>
                    <a:pt x="55" y="14"/>
                    <a:pt x="55" y="13"/>
                    <a:pt x="55" y="13"/>
                  </a:cubicBezTo>
                  <a:cubicBezTo>
                    <a:pt x="54" y="13"/>
                    <a:pt x="54" y="13"/>
                    <a:pt x="54" y="13"/>
                  </a:cubicBezTo>
                  <a:cubicBezTo>
                    <a:pt x="54" y="11"/>
                    <a:pt x="54" y="9"/>
                    <a:pt x="54" y="7"/>
                  </a:cubicBezTo>
                  <a:cubicBezTo>
                    <a:pt x="54" y="7"/>
                    <a:pt x="54" y="6"/>
                    <a:pt x="54" y="5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2" y="2"/>
                    <a:pt x="52" y="2"/>
                    <a:pt x="52" y="2"/>
                  </a:cubicBezTo>
                  <a:cubicBezTo>
                    <a:pt x="52" y="2"/>
                    <a:pt x="52" y="2"/>
                    <a:pt x="52" y="2"/>
                  </a:cubicBezTo>
                  <a:cubicBezTo>
                    <a:pt x="52" y="2"/>
                    <a:pt x="52" y="2"/>
                    <a:pt x="52" y="2"/>
                  </a:cubicBezTo>
                  <a:cubicBezTo>
                    <a:pt x="51" y="1"/>
                    <a:pt x="51" y="1"/>
                    <a:pt x="51" y="1"/>
                  </a:cubicBezTo>
                  <a:cubicBezTo>
                    <a:pt x="51" y="1"/>
                    <a:pt x="51" y="1"/>
                    <a:pt x="51" y="1"/>
                  </a:cubicBezTo>
                  <a:cubicBezTo>
                    <a:pt x="50" y="1"/>
                    <a:pt x="50" y="1"/>
                    <a:pt x="50" y="1"/>
                  </a:cubicBezTo>
                  <a:cubicBezTo>
                    <a:pt x="50" y="1"/>
                    <a:pt x="50" y="1"/>
                    <a:pt x="50" y="1"/>
                  </a:cubicBezTo>
                  <a:cubicBezTo>
                    <a:pt x="49" y="1"/>
                    <a:pt x="49" y="1"/>
                    <a:pt x="49" y="1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49" y="0"/>
                    <a:pt x="49" y="0"/>
                    <a:pt x="48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6" y="1"/>
                    <a:pt x="46" y="1"/>
                    <a:pt x="46" y="1"/>
                  </a:cubicBezTo>
                  <a:cubicBezTo>
                    <a:pt x="46" y="1"/>
                    <a:pt x="46" y="1"/>
                    <a:pt x="46" y="1"/>
                  </a:cubicBezTo>
                  <a:cubicBezTo>
                    <a:pt x="45" y="1"/>
                    <a:pt x="45" y="1"/>
                    <a:pt x="45" y="1"/>
                  </a:cubicBezTo>
                  <a:cubicBezTo>
                    <a:pt x="44" y="1"/>
                    <a:pt x="44" y="1"/>
                    <a:pt x="44" y="1"/>
                  </a:cubicBezTo>
                  <a:cubicBezTo>
                    <a:pt x="44" y="2"/>
                    <a:pt x="44" y="2"/>
                    <a:pt x="44" y="2"/>
                  </a:cubicBezTo>
                  <a:cubicBezTo>
                    <a:pt x="44" y="2"/>
                    <a:pt x="44" y="2"/>
                    <a:pt x="44" y="2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43" y="3"/>
                    <a:pt x="43" y="4"/>
                    <a:pt x="43" y="4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43" y="6"/>
                    <a:pt x="43" y="6"/>
                    <a:pt x="43" y="7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0" y="11"/>
                    <a:pt x="39" y="11"/>
                    <a:pt x="38" y="11"/>
                  </a:cubicBezTo>
                  <a:cubicBezTo>
                    <a:pt x="38" y="11"/>
                    <a:pt x="37" y="11"/>
                    <a:pt x="37" y="12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33" y="11"/>
                    <a:pt x="33" y="11"/>
                    <a:pt x="32" y="11"/>
                  </a:cubicBezTo>
                  <a:cubicBezTo>
                    <a:pt x="32" y="11"/>
                    <a:pt x="32" y="11"/>
                    <a:pt x="31" y="12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0" y="13"/>
                    <a:pt x="30" y="13"/>
                    <a:pt x="30" y="14"/>
                  </a:cubicBezTo>
                  <a:cubicBezTo>
                    <a:pt x="30" y="14"/>
                    <a:pt x="29" y="14"/>
                    <a:pt x="28" y="15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5" y="17"/>
                    <a:pt x="24" y="17"/>
                    <a:pt x="23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0" y="18"/>
                    <a:pt x="20" y="18"/>
                    <a:pt x="20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0" y="19"/>
                    <a:pt x="20" y="20"/>
                    <a:pt x="20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21"/>
                    <a:pt x="19" y="22"/>
                    <a:pt x="19" y="23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20" y="25"/>
                    <a:pt x="20" y="26"/>
                    <a:pt x="21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0" y="28"/>
                    <a:pt x="20" y="29"/>
                    <a:pt x="19" y="29"/>
                  </a:cubicBezTo>
                  <a:cubicBezTo>
                    <a:pt x="19" y="29"/>
                    <a:pt x="19" y="29"/>
                    <a:pt x="19" y="30"/>
                  </a:cubicBezTo>
                  <a:cubicBezTo>
                    <a:pt x="18" y="30"/>
                    <a:pt x="17" y="31"/>
                    <a:pt x="17" y="32"/>
                  </a:cubicBezTo>
                  <a:cubicBezTo>
                    <a:pt x="16" y="32"/>
                    <a:pt x="15" y="33"/>
                    <a:pt x="15" y="34"/>
                  </a:cubicBezTo>
                  <a:cubicBezTo>
                    <a:pt x="15" y="34"/>
                    <a:pt x="14" y="34"/>
                    <a:pt x="14" y="35"/>
                  </a:cubicBezTo>
                  <a:cubicBezTo>
                    <a:pt x="14" y="35"/>
                    <a:pt x="13" y="36"/>
                    <a:pt x="13" y="36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3" y="37"/>
                    <a:pt x="13" y="37"/>
                    <a:pt x="13" y="38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2" y="41"/>
                    <a:pt x="12" y="42"/>
                    <a:pt x="13" y="42"/>
                  </a:cubicBezTo>
                  <a:cubicBezTo>
                    <a:pt x="13" y="42"/>
                    <a:pt x="13" y="42"/>
                    <a:pt x="13" y="42"/>
                  </a:cubicBezTo>
                  <a:cubicBezTo>
                    <a:pt x="13" y="42"/>
                    <a:pt x="13" y="42"/>
                    <a:pt x="13" y="43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44"/>
                    <a:pt x="14" y="44"/>
                    <a:pt x="15" y="44"/>
                  </a:cubicBezTo>
                  <a:cubicBezTo>
                    <a:pt x="15" y="44"/>
                    <a:pt x="16" y="44"/>
                    <a:pt x="16" y="44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20" y="44"/>
                    <a:pt x="20" y="45"/>
                    <a:pt x="20" y="45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48"/>
                    <a:pt x="17" y="48"/>
                    <a:pt x="17" y="49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2" y="50"/>
                    <a:pt x="12" y="50"/>
                    <a:pt x="12" y="50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9" y="49"/>
                    <a:pt x="9" y="49"/>
                    <a:pt x="9" y="49"/>
                  </a:cubicBezTo>
                  <a:cubicBezTo>
                    <a:pt x="8" y="49"/>
                    <a:pt x="8" y="49"/>
                    <a:pt x="8" y="49"/>
                  </a:cubicBezTo>
                  <a:cubicBezTo>
                    <a:pt x="8" y="49"/>
                    <a:pt x="8" y="49"/>
                    <a:pt x="8" y="49"/>
                  </a:cubicBezTo>
                  <a:cubicBezTo>
                    <a:pt x="7" y="48"/>
                    <a:pt x="7" y="48"/>
                    <a:pt x="7" y="48"/>
                  </a:cubicBezTo>
                  <a:cubicBezTo>
                    <a:pt x="7" y="48"/>
                    <a:pt x="6" y="48"/>
                    <a:pt x="6" y="48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3" y="49"/>
                    <a:pt x="3" y="49"/>
                    <a:pt x="3" y="49"/>
                  </a:cubicBezTo>
                  <a:cubicBezTo>
                    <a:pt x="2" y="49"/>
                    <a:pt x="2" y="49"/>
                    <a:pt x="2" y="49"/>
                  </a:cubicBezTo>
                  <a:cubicBezTo>
                    <a:pt x="2" y="49"/>
                    <a:pt x="2" y="49"/>
                    <a:pt x="2" y="49"/>
                  </a:cubicBezTo>
                  <a:cubicBezTo>
                    <a:pt x="2" y="49"/>
                    <a:pt x="2" y="49"/>
                    <a:pt x="1" y="49"/>
                  </a:cubicBezTo>
                  <a:cubicBezTo>
                    <a:pt x="1" y="50"/>
                    <a:pt x="1" y="50"/>
                    <a:pt x="1" y="50"/>
                  </a:cubicBezTo>
                  <a:cubicBezTo>
                    <a:pt x="1" y="50"/>
                    <a:pt x="1" y="50"/>
                    <a:pt x="1" y="50"/>
                  </a:cubicBezTo>
                  <a:cubicBezTo>
                    <a:pt x="1" y="50"/>
                    <a:pt x="1" y="50"/>
                    <a:pt x="1" y="50"/>
                  </a:cubicBezTo>
                  <a:cubicBezTo>
                    <a:pt x="0" y="50"/>
                    <a:pt x="0" y="51"/>
                    <a:pt x="0" y="51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51"/>
                    <a:pt x="0" y="51"/>
                    <a:pt x="0" y="52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53"/>
                    <a:pt x="0" y="53"/>
                    <a:pt x="0" y="54"/>
                  </a:cubicBezTo>
                  <a:cubicBezTo>
                    <a:pt x="0" y="54"/>
                    <a:pt x="0" y="54"/>
                    <a:pt x="0" y="54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" name="Freeform 9"/>
            <p:cNvSpPr>
              <a:spLocks/>
            </p:cNvSpPr>
            <p:nvPr userDrawn="1"/>
          </p:nvSpPr>
          <p:spPr bwMode="auto">
            <a:xfrm>
              <a:off x="6484938" y="10043799"/>
              <a:ext cx="22225" cy="23813"/>
            </a:xfrm>
            <a:custGeom>
              <a:avLst/>
              <a:gdLst>
                <a:gd name="T0" fmla="*/ 1 w 6"/>
                <a:gd name="T1" fmla="*/ 5 h 6"/>
                <a:gd name="T2" fmla="*/ 2 w 6"/>
                <a:gd name="T3" fmla="*/ 6 h 6"/>
                <a:gd name="T4" fmla="*/ 3 w 6"/>
                <a:gd name="T5" fmla="*/ 6 h 6"/>
                <a:gd name="T6" fmla="*/ 4 w 6"/>
                <a:gd name="T7" fmla="*/ 6 h 6"/>
                <a:gd name="T8" fmla="*/ 5 w 6"/>
                <a:gd name="T9" fmla="*/ 5 h 6"/>
                <a:gd name="T10" fmla="*/ 6 w 6"/>
                <a:gd name="T11" fmla="*/ 4 h 6"/>
                <a:gd name="T12" fmla="*/ 6 w 6"/>
                <a:gd name="T13" fmla="*/ 4 h 6"/>
                <a:gd name="T14" fmla="*/ 6 w 6"/>
                <a:gd name="T15" fmla="*/ 3 h 6"/>
                <a:gd name="T16" fmla="*/ 6 w 6"/>
                <a:gd name="T17" fmla="*/ 1 h 6"/>
                <a:gd name="T18" fmla="*/ 5 w 6"/>
                <a:gd name="T19" fmla="*/ 1 h 6"/>
                <a:gd name="T20" fmla="*/ 4 w 6"/>
                <a:gd name="T21" fmla="*/ 0 h 6"/>
                <a:gd name="T22" fmla="*/ 3 w 6"/>
                <a:gd name="T23" fmla="*/ 0 h 6"/>
                <a:gd name="T24" fmla="*/ 2 w 6"/>
                <a:gd name="T25" fmla="*/ 0 h 6"/>
                <a:gd name="T26" fmla="*/ 1 w 6"/>
                <a:gd name="T27" fmla="*/ 1 h 6"/>
                <a:gd name="T28" fmla="*/ 1 w 6"/>
                <a:gd name="T29" fmla="*/ 2 h 6"/>
                <a:gd name="T30" fmla="*/ 1 w 6"/>
                <a:gd name="T31" fmla="*/ 2 h 6"/>
                <a:gd name="T32" fmla="*/ 1 w 6"/>
                <a:gd name="T33" fmla="*/ 4 h 6"/>
                <a:gd name="T34" fmla="*/ 1 w 6"/>
                <a:gd name="T35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" h="6">
                  <a:moveTo>
                    <a:pt x="1" y="5"/>
                  </a:moveTo>
                  <a:cubicBezTo>
                    <a:pt x="1" y="5"/>
                    <a:pt x="2" y="5"/>
                    <a:pt x="2" y="6"/>
                  </a:cubicBezTo>
                  <a:cubicBezTo>
                    <a:pt x="2" y="6"/>
                    <a:pt x="3" y="6"/>
                    <a:pt x="3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5" y="6"/>
                    <a:pt x="5" y="5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2"/>
                    <a:pt x="6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0"/>
                    <a:pt x="4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2" y="0"/>
                  </a:cubicBezTo>
                  <a:cubicBezTo>
                    <a:pt x="2" y="1"/>
                    <a:pt x="1" y="1"/>
                    <a:pt x="1" y="1"/>
                  </a:cubicBezTo>
                  <a:cubicBezTo>
                    <a:pt x="1" y="1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3"/>
                    <a:pt x="1" y="4"/>
                    <a:pt x="1" y="4"/>
                  </a:cubicBezTo>
                  <a:cubicBezTo>
                    <a:pt x="1" y="4"/>
                    <a:pt x="1" y="4"/>
                    <a:pt x="1" y="5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1" name="Freeform 10"/>
            <p:cNvSpPr>
              <a:spLocks/>
            </p:cNvSpPr>
            <p:nvPr userDrawn="1"/>
          </p:nvSpPr>
          <p:spPr bwMode="auto">
            <a:xfrm>
              <a:off x="6503988" y="10716899"/>
              <a:ext cx="65088" cy="74613"/>
            </a:xfrm>
            <a:custGeom>
              <a:avLst/>
              <a:gdLst>
                <a:gd name="T0" fmla="*/ 14 w 17"/>
                <a:gd name="T1" fmla="*/ 4 h 19"/>
                <a:gd name="T2" fmla="*/ 14 w 17"/>
                <a:gd name="T3" fmla="*/ 4 h 19"/>
                <a:gd name="T4" fmla="*/ 13 w 17"/>
                <a:gd name="T5" fmla="*/ 2 h 19"/>
                <a:gd name="T6" fmla="*/ 13 w 17"/>
                <a:gd name="T7" fmla="*/ 1 h 19"/>
                <a:gd name="T8" fmla="*/ 13 w 17"/>
                <a:gd name="T9" fmla="*/ 1 h 19"/>
                <a:gd name="T10" fmla="*/ 11 w 17"/>
                <a:gd name="T11" fmla="*/ 0 h 19"/>
                <a:gd name="T12" fmla="*/ 10 w 17"/>
                <a:gd name="T13" fmla="*/ 0 h 19"/>
                <a:gd name="T14" fmla="*/ 9 w 17"/>
                <a:gd name="T15" fmla="*/ 0 h 19"/>
                <a:gd name="T16" fmla="*/ 8 w 17"/>
                <a:gd name="T17" fmla="*/ 0 h 19"/>
                <a:gd name="T18" fmla="*/ 8 w 17"/>
                <a:gd name="T19" fmla="*/ 1 h 19"/>
                <a:gd name="T20" fmla="*/ 7 w 17"/>
                <a:gd name="T21" fmla="*/ 1 h 19"/>
                <a:gd name="T22" fmla="*/ 7 w 17"/>
                <a:gd name="T23" fmla="*/ 1 h 19"/>
                <a:gd name="T24" fmla="*/ 5 w 17"/>
                <a:gd name="T25" fmla="*/ 3 h 19"/>
                <a:gd name="T26" fmla="*/ 4 w 17"/>
                <a:gd name="T27" fmla="*/ 5 h 19"/>
                <a:gd name="T28" fmla="*/ 3 w 17"/>
                <a:gd name="T29" fmla="*/ 6 h 19"/>
                <a:gd name="T30" fmla="*/ 3 w 17"/>
                <a:gd name="T31" fmla="*/ 6 h 19"/>
                <a:gd name="T32" fmla="*/ 1 w 17"/>
                <a:gd name="T33" fmla="*/ 6 h 19"/>
                <a:gd name="T34" fmla="*/ 1 w 17"/>
                <a:gd name="T35" fmla="*/ 7 h 19"/>
                <a:gd name="T36" fmla="*/ 0 w 17"/>
                <a:gd name="T37" fmla="*/ 8 h 19"/>
                <a:gd name="T38" fmla="*/ 0 w 17"/>
                <a:gd name="T39" fmla="*/ 8 h 19"/>
                <a:gd name="T40" fmla="*/ 0 w 17"/>
                <a:gd name="T41" fmla="*/ 10 h 19"/>
                <a:gd name="T42" fmla="*/ 0 w 17"/>
                <a:gd name="T43" fmla="*/ 10 h 19"/>
                <a:gd name="T44" fmla="*/ 0 w 17"/>
                <a:gd name="T45" fmla="*/ 11 h 19"/>
                <a:gd name="T46" fmla="*/ 1 w 17"/>
                <a:gd name="T47" fmla="*/ 11 h 19"/>
                <a:gd name="T48" fmla="*/ 2 w 17"/>
                <a:gd name="T49" fmla="*/ 12 h 19"/>
                <a:gd name="T50" fmla="*/ 2 w 17"/>
                <a:gd name="T51" fmla="*/ 12 h 19"/>
                <a:gd name="T52" fmla="*/ 3 w 17"/>
                <a:gd name="T53" fmla="*/ 13 h 19"/>
                <a:gd name="T54" fmla="*/ 3 w 17"/>
                <a:gd name="T55" fmla="*/ 13 h 19"/>
                <a:gd name="T56" fmla="*/ 4 w 17"/>
                <a:gd name="T57" fmla="*/ 13 h 19"/>
                <a:gd name="T58" fmla="*/ 6 w 17"/>
                <a:gd name="T59" fmla="*/ 13 h 19"/>
                <a:gd name="T60" fmla="*/ 5 w 17"/>
                <a:gd name="T61" fmla="*/ 13 h 19"/>
                <a:gd name="T62" fmla="*/ 2 w 17"/>
                <a:gd name="T63" fmla="*/ 14 h 19"/>
                <a:gd name="T64" fmla="*/ 2 w 17"/>
                <a:gd name="T65" fmla="*/ 15 h 19"/>
                <a:gd name="T66" fmla="*/ 1 w 17"/>
                <a:gd name="T67" fmla="*/ 17 h 19"/>
                <a:gd name="T68" fmla="*/ 1 w 17"/>
                <a:gd name="T69" fmla="*/ 18 h 19"/>
                <a:gd name="T70" fmla="*/ 2 w 17"/>
                <a:gd name="T71" fmla="*/ 19 h 19"/>
                <a:gd name="T72" fmla="*/ 3 w 17"/>
                <a:gd name="T73" fmla="*/ 19 h 19"/>
                <a:gd name="T74" fmla="*/ 4 w 17"/>
                <a:gd name="T75" fmla="*/ 19 h 19"/>
                <a:gd name="T76" fmla="*/ 7 w 17"/>
                <a:gd name="T77" fmla="*/ 19 h 19"/>
                <a:gd name="T78" fmla="*/ 8 w 17"/>
                <a:gd name="T79" fmla="*/ 18 h 19"/>
                <a:gd name="T80" fmla="*/ 9 w 17"/>
                <a:gd name="T81" fmla="*/ 18 h 19"/>
                <a:gd name="T82" fmla="*/ 10 w 17"/>
                <a:gd name="T83" fmla="*/ 18 h 19"/>
                <a:gd name="T84" fmla="*/ 12 w 17"/>
                <a:gd name="T85" fmla="*/ 18 h 19"/>
                <a:gd name="T86" fmla="*/ 15 w 17"/>
                <a:gd name="T87" fmla="*/ 17 h 19"/>
                <a:gd name="T88" fmla="*/ 16 w 17"/>
                <a:gd name="T89" fmla="*/ 16 h 19"/>
                <a:gd name="T90" fmla="*/ 16 w 17"/>
                <a:gd name="T91" fmla="*/ 15 h 19"/>
                <a:gd name="T92" fmla="*/ 16 w 17"/>
                <a:gd name="T93" fmla="*/ 15 h 19"/>
                <a:gd name="T94" fmla="*/ 17 w 17"/>
                <a:gd name="T95" fmla="*/ 14 h 19"/>
                <a:gd name="T96" fmla="*/ 17 w 17"/>
                <a:gd name="T97" fmla="*/ 13 h 19"/>
                <a:gd name="T98" fmla="*/ 16 w 17"/>
                <a:gd name="T99" fmla="*/ 12 h 19"/>
                <a:gd name="T100" fmla="*/ 16 w 17"/>
                <a:gd name="T101" fmla="*/ 12 h 19"/>
                <a:gd name="T102" fmla="*/ 16 w 17"/>
                <a:gd name="T103" fmla="*/ 11 h 19"/>
                <a:gd name="T104" fmla="*/ 16 w 17"/>
                <a:gd name="T105" fmla="*/ 11 h 19"/>
                <a:gd name="T106" fmla="*/ 15 w 17"/>
                <a:gd name="T107" fmla="*/ 11 h 19"/>
                <a:gd name="T108" fmla="*/ 15 w 17"/>
                <a:gd name="T109" fmla="*/ 11 h 19"/>
                <a:gd name="T110" fmla="*/ 14 w 17"/>
                <a:gd name="T111" fmla="*/ 10 h 19"/>
                <a:gd name="T112" fmla="*/ 14 w 17"/>
                <a:gd name="T113" fmla="*/ 10 h 19"/>
                <a:gd name="T114" fmla="*/ 12 w 17"/>
                <a:gd name="T115" fmla="*/ 10 h 19"/>
                <a:gd name="T116" fmla="*/ 11 w 17"/>
                <a:gd name="T117" fmla="*/ 10 h 19"/>
                <a:gd name="T118" fmla="*/ 10 w 17"/>
                <a:gd name="T119" fmla="*/ 11 h 19"/>
                <a:gd name="T120" fmla="*/ 13 w 17"/>
                <a:gd name="T121" fmla="*/ 6 h 19"/>
                <a:gd name="T122" fmla="*/ 14 w 17"/>
                <a:gd name="T123" fmla="*/ 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" h="19"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3"/>
                    <a:pt x="13" y="2"/>
                    <a:pt x="13" y="2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2" y="1"/>
                    <a:pt x="12" y="0"/>
                    <a:pt x="11" y="0"/>
                  </a:cubicBezTo>
                  <a:cubicBezTo>
                    <a:pt x="11" y="0"/>
                    <a:pt x="11" y="0"/>
                    <a:pt x="10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8" y="0"/>
                  </a:cubicBezTo>
                  <a:cubicBezTo>
                    <a:pt x="8" y="0"/>
                    <a:pt x="8" y="0"/>
                    <a:pt x="8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4" y="4"/>
                    <a:pt x="4" y="4"/>
                    <a:pt x="4" y="5"/>
                  </a:cubicBezTo>
                  <a:cubicBezTo>
                    <a:pt x="4" y="5"/>
                    <a:pt x="4" y="5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2" y="6"/>
                    <a:pt x="1" y="6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0" y="11"/>
                    <a:pt x="1" y="11"/>
                  </a:cubicBezTo>
                  <a:cubicBezTo>
                    <a:pt x="1" y="12"/>
                    <a:pt x="1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4" y="13"/>
                    <a:pt x="5" y="13"/>
                    <a:pt x="6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3" y="13"/>
                    <a:pt x="2" y="14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1" y="16"/>
                    <a:pt x="1" y="16"/>
                    <a:pt x="1" y="17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1" y="18"/>
                    <a:pt x="2" y="18"/>
                    <a:pt x="2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4" y="19"/>
                    <a:pt x="4" y="19"/>
                  </a:cubicBezTo>
                  <a:cubicBezTo>
                    <a:pt x="5" y="19"/>
                    <a:pt x="6" y="19"/>
                    <a:pt x="7" y="19"/>
                  </a:cubicBezTo>
                  <a:cubicBezTo>
                    <a:pt x="7" y="19"/>
                    <a:pt x="7" y="19"/>
                    <a:pt x="8" y="18"/>
                  </a:cubicBezTo>
                  <a:cubicBezTo>
                    <a:pt x="8" y="18"/>
                    <a:pt x="8" y="18"/>
                    <a:pt x="9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1" y="18"/>
                    <a:pt x="11" y="18"/>
                    <a:pt x="12" y="18"/>
                  </a:cubicBezTo>
                  <a:cubicBezTo>
                    <a:pt x="12" y="18"/>
                    <a:pt x="13" y="18"/>
                    <a:pt x="15" y="1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7" y="15"/>
                    <a:pt x="17" y="14"/>
                    <a:pt x="17" y="14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2"/>
                    <a:pt x="16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2"/>
                    <a:pt x="16" y="12"/>
                    <a:pt x="16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1"/>
                    <a:pt x="16" y="11"/>
                    <a:pt x="15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1"/>
                    <a:pt x="10" y="11"/>
                    <a:pt x="10" y="11"/>
                  </a:cubicBezTo>
                  <a:cubicBezTo>
                    <a:pt x="11" y="9"/>
                    <a:pt x="13" y="8"/>
                    <a:pt x="13" y="6"/>
                  </a:cubicBezTo>
                  <a:cubicBezTo>
                    <a:pt x="14" y="5"/>
                    <a:pt x="14" y="5"/>
                    <a:pt x="14" y="4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2" name="Freeform 11"/>
            <p:cNvSpPr>
              <a:spLocks/>
            </p:cNvSpPr>
            <p:nvPr userDrawn="1"/>
          </p:nvSpPr>
          <p:spPr bwMode="auto">
            <a:xfrm>
              <a:off x="6438900" y="10805799"/>
              <a:ext cx="38100" cy="26988"/>
            </a:xfrm>
            <a:custGeom>
              <a:avLst/>
              <a:gdLst>
                <a:gd name="T0" fmla="*/ 0 w 10"/>
                <a:gd name="T1" fmla="*/ 5 h 7"/>
                <a:gd name="T2" fmla="*/ 1 w 10"/>
                <a:gd name="T3" fmla="*/ 6 h 7"/>
                <a:gd name="T4" fmla="*/ 1 w 10"/>
                <a:gd name="T5" fmla="*/ 6 h 7"/>
                <a:gd name="T6" fmla="*/ 2 w 10"/>
                <a:gd name="T7" fmla="*/ 7 h 7"/>
                <a:gd name="T8" fmla="*/ 2 w 10"/>
                <a:gd name="T9" fmla="*/ 7 h 7"/>
                <a:gd name="T10" fmla="*/ 4 w 10"/>
                <a:gd name="T11" fmla="*/ 7 h 7"/>
                <a:gd name="T12" fmla="*/ 5 w 10"/>
                <a:gd name="T13" fmla="*/ 7 h 7"/>
                <a:gd name="T14" fmla="*/ 6 w 10"/>
                <a:gd name="T15" fmla="*/ 7 h 7"/>
                <a:gd name="T16" fmla="*/ 6 w 10"/>
                <a:gd name="T17" fmla="*/ 7 h 7"/>
                <a:gd name="T18" fmla="*/ 7 w 10"/>
                <a:gd name="T19" fmla="*/ 7 h 7"/>
                <a:gd name="T20" fmla="*/ 8 w 10"/>
                <a:gd name="T21" fmla="*/ 6 h 7"/>
                <a:gd name="T22" fmla="*/ 10 w 10"/>
                <a:gd name="T23" fmla="*/ 5 h 7"/>
                <a:gd name="T24" fmla="*/ 10 w 10"/>
                <a:gd name="T25" fmla="*/ 4 h 7"/>
                <a:gd name="T26" fmla="*/ 10 w 10"/>
                <a:gd name="T27" fmla="*/ 3 h 7"/>
                <a:gd name="T28" fmla="*/ 8 w 10"/>
                <a:gd name="T29" fmla="*/ 2 h 7"/>
                <a:gd name="T30" fmla="*/ 7 w 10"/>
                <a:gd name="T31" fmla="*/ 1 h 7"/>
                <a:gd name="T32" fmla="*/ 7 w 10"/>
                <a:gd name="T33" fmla="*/ 1 h 7"/>
                <a:gd name="T34" fmla="*/ 6 w 10"/>
                <a:gd name="T35" fmla="*/ 1 h 7"/>
                <a:gd name="T36" fmla="*/ 5 w 10"/>
                <a:gd name="T37" fmla="*/ 0 h 7"/>
                <a:gd name="T38" fmla="*/ 4 w 10"/>
                <a:gd name="T39" fmla="*/ 1 h 7"/>
                <a:gd name="T40" fmla="*/ 3 w 10"/>
                <a:gd name="T41" fmla="*/ 1 h 7"/>
                <a:gd name="T42" fmla="*/ 2 w 10"/>
                <a:gd name="T43" fmla="*/ 1 h 7"/>
                <a:gd name="T44" fmla="*/ 2 w 10"/>
                <a:gd name="T45" fmla="*/ 1 h 7"/>
                <a:gd name="T46" fmla="*/ 1 w 10"/>
                <a:gd name="T47" fmla="*/ 2 h 7"/>
                <a:gd name="T48" fmla="*/ 1 w 10"/>
                <a:gd name="T49" fmla="*/ 3 h 7"/>
                <a:gd name="T50" fmla="*/ 0 w 10"/>
                <a:gd name="T51" fmla="*/ 3 h 7"/>
                <a:gd name="T52" fmla="*/ 0 w 10"/>
                <a:gd name="T53" fmla="*/ 4 h 7"/>
                <a:gd name="T54" fmla="*/ 0 w 10"/>
                <a:gd name="T55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0" h="7">
                  <a:moveTo>
                    <a:pt x="0" y="5"/>
                  </a:moveTo>
                  <a:cubicBezTo>
                    <a:pt x="0" y="5"/>
                    <a:pt x="1" y="5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2" y="6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3" y="7"/>
                    <a:pt x="3" y="7"/>
                    <a:pt x="4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5"/>
                    <a:pt x="10" y="5"/>
                    <a:pt x="10" y="4"/>
                  </a:cubicBezTo>
                  <a:cubicBezTo>
                    <a:pt x="10" y="4"/>
                    <a:pt x="10" y="4"/>
                    <a:pt x="10" y="3"/>
                  </a:cubicBezTo>
                  <a:cubicBezTo>
                    <a:pt x="9" y="3"/>
                    <a:pt x="9" y="3"/>
                    <a:pt x="8" y="2"/>
                  </a:cubicBezTo>
                  <a:cubicBezTo>
                    <a:pt x="8" y="2"/>
                    <a:pt x="8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4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2"/>
                    <a:pt x="1" y="2"/>
                  </a:cubicBezTo>
                  <a:cubicBezTo>
                    <a:pt x="1" y="2"/>
                    <a:pt x="1" y="2"/>
                    <a:pt x="1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0" y="5"/>
                    <a:pt x="0" y="5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3" name="Freeform 12"/>
            <p:cNvSpPr>
              <a:spLocks/>
            </p:cNvSpPr>
            <p:nvPr userDrawn="1"/>
          </p:nvSpPr>
          <p:spPr bwMode="auto">
            <a:xfrm>
              <a:off x="5494338" y="9769161"/>
              <a:ext cx="120650" cy="80963"/>
            </a:xfrm>
            <a:custGeom>
              <a:avLst/>
              <a:gdLst>
                <a:gd name="T0" fmla="*/ 3 w 31"/>
                <a:gd name="T1" fmla="*/ 5 h 21"/>
                <a:gd name="T2" fmla="*/ 2 w 31"/>
                <a:gd name="T3" fmla="*/ 6 h 21"/>
                <a:gd name="T4" fmla="*/ 1 w 31"/>
                <a:gd name="T5" fmla="*/ 7 h 21"/>
                <a:gd name="T6" fmla="*/ 0 w 31"/>
                <a:gd name="T7" fmla="*/ 9 h 21"/>
                <a:gd name="T8" fmla="*/ 0 w 31"/>
                <a:gd name="T9" fmla="*/ 10 h 21"/>
                <a:gd name="T10" fmla="*/ 0 w 31"/>
                <a:gd name="T11" fmla="*/ 10 h 21"/>
                <a:gd name="T12" fmla="*/ 0 w 31"/>
                <a:gd name="T13" fmla="*/ 12 h 21"/>
                <a:gd name="T14" fmla="*/ 0 w 31"/>
                <a:gd name="T15" fmla="*/ 13 h 21"/>
                <a:gd name="T16" fmla="*/ 0 w 31"/>
                <a:gd name="T17" fmla="*/ 14 h 21"/>
                <a:gd name="T18" fmla="*/ 2 w 31"/>
                <a:gd name="T19" fmla="*/ 16 h 21"/>
                <a:gd name="T20" fmla="*/ 3 w 31"/>
                <a:gd name="T21" fmla="*/ 18 h 21"/>
                <a:gd name="T22" fmla="*/ 5 w 31"/>
                <a:gd name="T23" fmla="*/ 19 h 21"/>
                <a:gd name="T24" fmla="*/ 9 w 31"/>
                <a:gd name="T25" fmla="*/ 21 h 21"/>
                <a:gd name="T26" fmla="*/ 9 w 31"/>
                <a:gd name="T27" fmla="*/ 21 h 21"/>
                <a:gd name="T28" fmla="*/ 10 w 31"/>
                <a:gd name="T29" fmla="*/ 21 h 21"/>
                <a:gd name="T30" fmla="*/ 12 w 31"/>
                <a:gd name="T31" fmla="*/ 21 h 21"/>
                <a:gd name="T32" fmla="*/ 14 w 31"/>
                <a:gd name="T33" fmla="*/ 21 h 21"/>
                <a:gd name="T34" fmla="*/ 15 w 31"/>
                <a:gd name="T35" fmla="*/ 21 h 21"/>
                <a:gd name="T36" fmla="*/ 17 w 31"/>
                <a:gd name="T37" fmla="*/ 21 h 21"/>
                <a:gd name="T38" fmla="*/ 19 w 31"/>
                <a:gd name="T39" fmla="*/ 20 h 21"/>
                <a:gd name="T40" fmla="*/ 22 w 31"/>
                <a:gd name="T41" fmla="*/ 18 h 21"/>
                <a:gd name="T42" fmla="*/ 23 w 31"/>
                <a:gd name="T43" fmla="*/ 18 h 21"/>
                <a:gd name="T44" fmla="*/ 29 w 31"/>
                <a:gd name="T45" fmla="*/ 14 h 21"/>
                <a:gd name="T46" fmla="*/ 30 w 31"/>
                <a:gd name="T47" fmla="*/ 13 h 21"/>
                <a:gd name="T48" fmla="*/ 30 w 31"/>
                <a:gd name="T49" fmla="*/ 13 h 21"/>
                <a:gd name="T50" fmla="*/ 31 w 31"/>
                <a:gd name="T51" fmla="*/ 12 h 21"/>
                <a:gd name="T52" fmla="*/ 31 w 31"/>
                <a:gd name="T53" fmla="*/ 12 h 21"/>
                <a:gd name="T54" fmla="*/ 31 w 31"/>
                <a:gd name="T55" fmla="*/ 10 h 21"/>
                <a:gd name="T56" fmla="*/ 31 w 31"/>
                <a:gd name="T57" fmla="*/ 9 h 21"/>
                <a:gd name="T58" fmla="*/ 30 w 31"/>
                <a:gd name="T59" fmla="*/ 8 h 21"/>
                <a:gd name="T60" fmla="*/ 30 w 31"/>
                <a:gd name="T61" fmla="*/ 8 h 21"/>
                <a:gd name="T62" fmla="*/ 29 w 31"/>
                <a:gd name="T63" fmla="*/ 6 h 21"/>
                <a:gd name="T64" fmla="*/ 27 w 31"/>
                <a:gd name="T65" fmla="*/ 5 h 21"/>
                <a:gd name="T66" fmla="*/ 23 w 31"/>
                <a:gd name="T67" fmla="*/ 4 h 21"/>
                <a:gd name="T68" fmla="*/ 20 w 31"/>
                <a:gd name="T69" fmla="*/ 3 h 21"/>
                <a:gd name="T70" fmla="*/ 18 w 31"/>
                <a:gd name="T71" fmla="*/ 3 h 21"/>
                <a:gd name="T72" fmla="*/ 17 w 31"/>
                <a:gd name="T73" fmla="*/ 2 h 21"/>
                <a:gd name="T74" fmla="*/ 16 w 31"/>
                <a:gd name="T75" fmla="*/ 2 h 21"/>
                <a:gd name="T76" fmla="*/ 15 w 31"/>
                <a:gd name="T77" fmla="*/ 1 h 21"/>
                <a:gd name="T78" fmla="*/ 14 w 31"/>
                <a:gd name="T79" fmla="*/ 0 h 21"/>
                <a:gd name="T80" fmla="*/ 14 w 31"/>
                <a:gd name="T81" fmla="*/ 0 h 21"/>
                <a:gd name="T82" fmla="*/ 11 w 31"/>
                <a:gd name="T83" fmla="*/ 0 h 21"/>
                <a:gd name="T84" fmla="*/ 10 w 31"/>
                <a:gd name="T85" fmla="*/ 0 h 21"/>
                <a:gd name="T86" fmla="*/ 9 w 31"/>
                <a:gd name="T87" fmla="*/ 0 h 21"/>
                <a:gd name="T88" fmla="*/ 9 w 31"/>
                <a:gd name="T89" fmla="*/ 0 h 21"/>
                <a:gd name="T90" fmla="*/ 8 w 31"/>
                <a:gd name="T91" fmla="*/ 0 h 21"/>
                <a:gd name="T92" fmla="*/ 7 w 31"/>
                <a:gd name="T93" fmla="*/ 2 h 21"/>
                <a:gd name="T94" fmla="*/ 3 w 31"/>
                <a:gd name="T95" fmla="*/ 4 h 21"/>
                <a:gd name="T96" fmla="*/ 3 w 31"/>
                <a:gd name="T97" fmla="*/ 5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1" h="21">
                  <a:moveTo>
                    <a:pt x="3" y="5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2" y="21"/>
                    <a:pt x="12" y="21"/>
                  </a:cubicBezTo>
                  <a:cubicBezTo>
                    <a:pt x="12" y="21"/>
                    <a:pt x="14" y="21"/>
                    <a:pt x="14" y="21"/>
                  </a:cubicBezTo>
                  <a:cubicBezTo>
                    <a:pt x="14" y="21"/>
                    <a:pt x="15" y="21"/>
                    <a:pt x="15" y="21"/>
                  </a:cubicBezTo>
                  <a:cubicBezTo>
                    <a:pt x="16" y="21"/>
                    <a:pt x="16" y="21"/>
                    <a:pt x="17" y="21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20" y="19"/>
                    <a:pt x="21" y="19"/>
                    <a:pt x="22" y="18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6" y="17"/>
                    <a:pt x="28" y="15"/>
                    <a:pt x="29" y="14"/>
                  </a:cubicBezTo>
                  <a:cubicBezTo>
                    <a:pt x="30" y="13"/>
                    <a:pt x="30" y="13"/>
                    <a:pt x="30" y="13"/>
                  </a:cubicBezTo>
                  <a:cubicBezTo>
                    <a:pt x="30" y="13"/>
                    <a:pt x="30" y="13"/>
                    <a:pt x="30" y="13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1" y="9"/>
                    <a:pt x="31" y="9"/>
                    <a:pt x="31" y="9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29" y="7"/>
                    <a:pt x="29" y="7"/>
                    <a:pt x="29" y="6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26" y="5"/>
                    <a:pt x="24" y="4"/>
                    <a:pt x="23" y="4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7" y="2"/>
                  </a:cubicBezTo>
                  <a:cubicBezTo>
                    <a:pt x="17" y="2"/>
                    <a:pt x="16" y="2"/>
                    <a:pt x="16" y="2"/>
                  </a:cubicBezTo>
                  <a:cubicBezTo>
                    <a:pt x="16" y="1"/>
                    <a:pt x="15" y="1"/>
                    <a:pt x="15" y="1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3" y="0"/>
                    <a:pt x="12" y="0"/>
                    <a:pt x="11" y="0"/>
                  </a:cubicBezTo>
                  <a:cubicBezTo>
                    <a:pt x="11" y="0"/>
                    <a:pt x="10" y="0"/>
                    <a:pt x="10" y="0"/>
                  </a:cubicBezTo>
                  <a:cubicBezTo>
                    <a:pt x="10" y="0"/>
                    <a:pt x="10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4" name="Freeform 13"/>
            <p:cNvSpPr>
              <a:spLocks/>
            </p:cNvSpPr>
            <p:nvPr userDrawn="1"/>
          </p:nvSpPr>
          <p:spPr bwMode="auto">
            <a:xfrm>
              <a:off x="6253163" y="10670861"/>
              <a:ext cx="41275" cy="31750"/>
            </a:xfrm>
            <a:custGeom>
              <a:avLst/>
              <a:gdLst>
                <a:gd name="T0" fmla="*/ 1 w 11"/>
                <a:gd name="T1" fmla="*/ 7 h 8"/>
                <a:gd name="T2" fmla="*/ 1 w 11"/>
                <a:gd name="T3" fmla="*/ 7 h 8"/>
                <a:gd name="T4" fmla="*/ 2 w 11"/>
                <a:gd name="T5" fmla="*/ 8 h 8"/>
                <a:gd name="T6" fmla="*/ 2 w 11"/>
                <a:gd name="T7" fmla="*/ 8 h 8"/>
                <a:gd name="T8" fmla="*/ 2 w 11"/>
                <a:gd name="T9" fmla="*/ 8 h 8"/>
                <a:gd name="T10" fmla="*/ 3 w 11"/>
                <a:gd name="T11" fmla="*/ 8 h 8"/>
                <a:gd name="T12" fmla="*/ 5 w 11"/>
                <a:gd name="T13" fmla="*/ 8 h 8"/>
                <a:gd name="T14" fmla="*/ 7 w 11"/>
                <a:gd name="T15" fmla="*/ 8 h 8"/>
                <a:gd name="T16" fmla="*/ 8 w 11"/>
                <a:gd name="T17" fmla="*/ 7 h 8"/>
                <a:gd name="T18" fmla="*/ 9 w 11"/>
                <a:gd name="T19" fmla="*/ 7 h 8"/>
                <a:gd name="T20" fmla="*/ 10 w 11"/>
                <a:gd name="T21" fmla="*/ 7 h 8"/>
                <a:gd name="T22" fmla="*/ 10 w 11"/>
                <a:gd name="T23" fmla="*/ 6 h 8"/>
                <a:gd name="T24" fmla="*/ 10 w 11"/>
                <a:gd name="T25" fmla="*/ 5 h 8"/>
                <a:gd name="T26" fmla="*/ 11 w 11"/>
                <a:gd name="T27" fmla="*/ 4 h 8"/>
                <a:gd name="T28" fmla="*/ 11 w 11"/>
                <a:gd name="T29" fmla="*/ 3 h 8"/>
                <a:gd name="T30" fmla="*/ 10 w 11"/>
                <a:gd name="T31" fmla="*/ 2 h 8"/>
                <a:gd name="T32" fmla="*/ 10 w 11"/>
                <a:gd name="T33" fmla="*/ 1 h 8"/>
                <a:gd name="T34" fmla="*/ 9 w 11"/>
                <a:gd name="T35" fmla="*/ 1 h 8"/>
                <a:gd name="T36" fmla="*/ 8 w 11"/>
                <a:gd name="T37" fmla="*/ 0 h 8"/>
                <a:gd name="T38" fmla="*/ 8 w 11"/>
                <a:gd name="T39" fmla="*/ 0 h 8"/>
                <a:gd name="T40" fmla="*/ 5 w 11"/>
                <a:gd name="T41" fmla="*/ 0 h 8"/>
                <a:gd name="T42" fmla="*/ 4 w 11"/>
                <a:gd name="T43" fmla="*/ 0 h 8"/>
                <a:gd name="T44" fmla="*/ 4 w 11"/>
                <a:gd name="T45" fmla="*/ 0 h 8"/>
                <a:gd name="T46" fmla="*/ 3 w 11"/>
                <a:gd name="T47" fmla="*/ 1 h 8"/>
                <a:gd name="T48" fmla="*/ 3 w 11"/>
                <a:gd name="T49" fmla="*/ 1 h 8"/>
                <a:gd name="T50" fmla="*/ 2 w 11"/>
                <a:gd name="T51" fmla="*/ 1 h 8"/>
                <a:gd name="T52" fmla="*/ 1 w 11"/>
                <a:gd name="T53" fmla="*/ 2 h 8"/>
                <a:gd name="T54" fmla="*/ 0 w 11"/>
                <a:gd name="T55" fmla="*/ 3 h 8"/>
                <a:gd name="T56" fmla="*/ 0 w 11"/>
                <a:gd name="T57" fmla="*/ 3 h 8"/>
                <a:gd name="T58" fmla="*/ 0 w 11"/>
                <a:gd name="T59" fmla="*/ 4 h 8"/>
                <a:gd name="T60" fmla="*/ 0 w 11"/>
                <a:gd name="T61" fmla="*/ 6 h 8"/>
                <a:gd name="T62" fmla="*/ 0 w 11"/>
                <a:gd name="T63" fmla="*/ 6 h 8"/>
                <a:gd name="T64" fmla="*/ 1 w 11"/>
                <a:gd name="T65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" h="8">
                  <a:moveTo>
                    <a:pt x="1" y="7"/>
                  </a:move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1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6" y="8"/>
                    <a:pt x="6" y="8"/>
                    <a:pt x="7" y="8"/>
                  </a:cubicBezTo>
                  <a:cubicBezTo>
                    <a:pt x="7" y="8"/>
                    <a:pt x="8" y="8"/>
                    <a:pt x="8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10" y="7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1" y="5"/>
                    <a:pt x="11" y="5"/>
                    <a:pt x="11" y="4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2"/>
                    <a:pt x="11" y="2"/>
                    <a:pt x="10" y="2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3"/>
                    <a:pt x="1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lnTo>
                    <a:pt x="1" y="7"/>
                  </a:ln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5" name="Freeform 14"/>
            <p:cNvSpPr>
              <a:spLocks/>
            </p:cNvSpPr>
            <p:nvPr userDrawn="1"/>
          </p:nvSpPr>
          <p:spPr bwMode="auto">
            <a:xfrm>
              <a:off x="6515100" y="10802624"/>
              <a:ext cx="47625" cy="30163"/>
            </a:xfrm>
            <a:custGeom>
              <a:avLst/>
              <a:gdLst>
                <a:gd name="T0" fmla="*/ 11 w 12"/>
                <a:gd name="T1" fmla="*/ 5 h 8"/>
                <a:gd name="T2" fmla="*/ 11 w 12"/>
                <a:gd name="T3" fmla="*/ 3 h 8"/>
                <a:gd name="T4" fmla="*/ 10 w 12"/>
                <a:gd name="T5" fmla="*/ 3 h 8"/>
                <a:gd name="T6" fmla="*/ 10 w 12"/>
                <a:gd name="T7" fmla="*/ 2 h 8"/>
                <a:gd name="T8" fmla="*/ 9 w 12"/>
                <a:gd name="T9" fmla="*/ 2 h 8"/>
                <a:gd name="T10" fmla="*/ 8 w 12"/>
                <a:gd name="T11" fmla="*/ 1 h 8"/>
                <a:gd name="T12" fmla="*/ 7 w 12"/>
                <a:gd name="T13" fmla="*/ 0 h 8"/>
                <a:gd name="T14" fmla="*/ 6 w 12"/>
                <a:gd name="T15" fmla="*/ 0 h 8"/>
                <a:gd name="T16" fmla="*/ 6 w 12"/>
                <a:gd name="T17" fmla="*/ 0 h 8"/>
                <a:gd name="T18" fmla="*/ 3 w 12"/>
                <a:gd name="T19" fmla="*/ 0 h 8"/>
                <a:gd name="T20" fmla="*/ 1 w 12"/>
                <a:gd name="T21" fmla="*/ 0 h 8"/>
                <a:gd name="T22" fmla="*/ 0 w 12"/>
                <a:gd name="T23" fmla="*/ 0 h 8"/>
                <a:gd name="T24" fmla="*/ 0 w 12"/>
                <a:gd name="T25" fmla="*/ 1 h 8"/>
                <a:gd name="T26" fmla="*/ 0 w 12"/>
                <a:gd name="T27" fmla="*/ 1 h 8"/>
                <a:gd name="T28" fmla="*/ 0 w 12"/>
                <a:gd name="T29" fmla="*/ 2 h 8"/>
                <a:gd name="T30" fmla="*/ 0 w 12"/>
                <a:gd name="T31" fmla="*/ 3 h 8"/>
                <a:gd name="T32" fmla="*/ 0 w 12"/>
                <a:gd name="T33" fmla="*/ 4 h 8"/>
                <a:gd name="T34" fmla="*/ 0 w 12"/>
                <a:gd name="T35" fmla="*/ 4 h 8"/>
                <a:gd name="T36" fmla="*/ 0 w 12"/>
                <a:gd name="T37" fmla="*/ 4 h 8"/>
                <a:gd name="T38" fmla="*/ 1 w 12"/>
                <a:gd name="T39" fmla="*/ 5 h 8"/>
                <a:gd name="T40" fmla="*/ 1 w 12"/>
                <a:gd name="T41" fmla="*/ 6 h 8"/>
                <a:gd name="T42" fmla="*/ 2 w 12"/>
                <a:gd name="T43" fmla="*/ 6 h 8"/>
                <a:gd name="T44" fmla="*/ 3 w 12"/>
                <a:gd name="T45" fmla="*/ 6 h 8"/>
                <a:gd name="T46" fmla="*/ 4 w 12"/>
                <a:gd name="T47" fmla="*/ 7 h 8"/>
                <a:gd name="T48" fmla="*/ 8 w 12"/>
                <a:gd name="T49" fmla="*/ 8 h 8"/>
                <a:gd name="T50" fmla="*/ 8 w 12"/>
                <a:gd name="T51" fmla="*/ 8 h 8"/>
                <a:gd name="T52" fmla="*/ 11 w 12"/>
                <a:gd name="T53" fmla="*/ 8 h 8"/>
                <a:gd name="T54" fmla="*/ 11 w 12"/>
                <a:gd name="T55" fmla="*/ 8 h 8"/>
                <a:gd name="T56" fmla="*/ 12 w 12"/>
                <a:gd name="T57" fmla="*/ 8 h 8"/>
                <a:gd name="T58" fmla="*/ 12 w 12"/>
                <a:gd name="T59" fmla="*/ 7 h 8"/>
                <a:gd name="T60" fmla="*/ 11 w 12"/>
                <a:gd name="T61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2" h="8">
                  <a:moveTo>
                    <a:pt x="11" y="5"/>
                  </a:moveTo>
                  <a:cubicBezTo>
                    <a:pt x="11" y="4"/>
                    <a:pt x="11" y="4"/>
                    <a:pt x="11" y="3"/>
                  </a:cubicBezTo>
                  <a:cubicBezTo>
                    <a:pt x="11" y="3"/>
                    <a:pt x="10" y="3"/>
                    <a:pt x="10" y="3"/>
                  </a:cubicBezTo>
                  <a:cubicBezTo>
                    <a:pt x="10" y="3"/>
                    <a:pt x="10" y="2"/>
                    <a:pt x="10" y="2"/>
                  </a:cubicBezTo>
                  <a:cubicBezTo>
                    <a:pt x="10" y="2"/>
                    <a:pt x="9" y="2"/>
                    <a:pt x="9" y="2"/>
                  </a:cubicBezTo>
                  <a:cubicBezTo>
                    <a:pt x="9" y="1"/>
                    <a:pt x="9" y="1"/>
                    <a:pt x="8" y="1"/>
                  </a:cubicBezTo>
                  <a:cubicBezTo>
                    <a:pt x="8" y="1"/>
                    <a:pt x="8" y="0"/>
                    <a:pt x="7" y="0"/>
                  </a:cubicBezTo>
                  <a:cubicBezTo>
                    <a:pt x="7" y="0"/>
                    <a:pt x="7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0" y="5"/>
                    <a:pt x="1" y="5"/>
                  </a:cubicBezTo>
                  <a:cubicBezTo>
                    <a:pt x="1" y="5"/>
                    <a:pt x="1" y="5"/>
                    <a:pt x="1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3" y="6"/>
                    <a:pt x="3" y="6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5" y="7"/>
                    <a:pt x="7" y="8"/>
                    <a:pt x="8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8"/>
                    <a:pt x="11" y="8"/>
                    <a:pt x="12" y="8"/>
                  </a:cubicBezTo>
                  <a:cubicBezTo>
                    <a:pt x="12" y="8"/>
                    <a:pt x="12" y="7"/>
                    <a:pt x="12" y="7"/>
                  </a:cubicBezTo>
                  <a:cubicBezTo>
                    <a:pt x="11" y="5"/>
                    <a:pt x="11" y="5"/>
                    <a:pt x="11" y="5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6" name="Freeform 15"/>
            <p:cNvSpPr>
              <a:spLocks/>
            </p:cNvSpPr>
            <p:nvPr userDrawn="1"/>
          </p:nvSpPr>
          <p:spPr bwMode="auto">
            <a:xfrm>
              <a:off x="6480175" y="10799449"/>
              <a:ext cx="23813" cy="30163"/>
            </a:xfrm>
            <a:custGeom>
              <a:avLst/>
              <a:gdLst>
                <a:gd name="T0" fmla="*/ 4 w 6"/>
                <a:gd name="T1" fmla="*/ 0 h 8"/>
                <a:gd name="T2" fmla="*/ 3 w 6"/>
                <a:gd name="T3" fmla="*/ 0 h 8"/>
                <a:gd name="T4" fmla="*/ 3 w 6"/>
                <a:gd name="T5" fmla="*/ 0 h 8"/>
                <a:gd name="T6" fmla="*/ 2 w 6"/>
                <a:gd name="T7" fmla="*/ 0 h 8"/>
                <a:gd name="T8" fmla="*/ 1 w 6"/>
                <a:gd name="T9" fmla="*/ 2 h 8"/>
                <a:gd name="T10" fmla="*/ 0 w 6"/>
                <a:gd name="T11" fmla="*/ 2 h 8"/>
                <a:gd name="T12" fmla="*/ 0 w 6"/>
                <a:gd name="T13" fmla="*/ 3 h 8"/>
                <a:gd name="T14" fmla="*/ 0 w 6"/>
                <a:gd name="T15" fmla="*/ 3 h 8"/>
                <a:gd name="T16" fmla="*/ 0 w 6"/>
                <a:gd name="T17" fmla="*/ 4 h 8"/>
                <a:gd name="T18" fmla="*/ 0 w 6"/>
                <a:gd name="T19" fmla="*/ 5 h 8"/>
                <a:gd name="T20" fmla="*/ 0 w 6"/>
                <a:gd name="T21" fmla="*/ 5 h 8"/>
                <a:gd name="T22" fmla="*/ 1 w 6"/>
                <a:gd name="T23" fmla="*/ 6 h 8"/>
                <a:gd name="T24" fmla="*/ 1 w 6"/>
                <a:gd name="T25" fmla="*/ 6 h 8"/>
                <a:gd name="T26" fmla="*/ 1 w 6"/>
                <a:gd name="T27" fmla="*/ 7 h 8"/>
                <a:gd name="T28" fmla="*/ 2 w 6"/>
                <a:gd name="T29" fmla="*/ 7 h 8"/>
                <a:gd name="T30" fmla="*/ 3 w 6"/>
                <a:gd name="T31" fmla="*/ 8 h 8"/>
                <a:gd name="T32" fmla="*/ 4 w 6"/>
                <a:gd name="T33" fmla="*/ 8 h 8"/>
                <a:gd name="T34" fmla="*/ 5 w 6"/>
                <a:gd name="T35" fmla="*/ 7 h 8"/>
                <a:gd name="T36" fmla="*/ 5 w 6"/>
                <a:gd name="T37" fmla="*/ 7 h 8"/>
                <a:gd name="T38" fmla="*/ 6 w 6"/>
                <a:gd name="T39" fmla="*/ 7 h 8"/>
                <a:gd name="T40" fmla="*/ 6 w 6"/>
                <a:gd name="T41" fmla="*/ 6 h 8"/>
                <a:gd name="T42" fmla="*/ 6 w 6"/>
                <a:gd name="T43" fmla="*/ 6 h 8"/>
                <a:gd name="T44" fmla="*/ 6 w 6"/>
                <a:gd name="T45" fmla="*/ 5 h 8"/>
                <a:gd name="T46" fmla="*/ 5 w 6"/>
                <a:gd name="T47" fmla="*/ 1 h 8"/>
                <a:gd name="T48" fmla="*/ 4 w 6"/>
                <a:gd name="T4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" h="8">
                  <a:moveTo>
                    <a:pt x="4" y="0"/>
                  </a:moveTo>
                  <a:cubicBezTo>
                    <a:pt x="4" y="0"/>
                    <a:pt x="4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2" y="7"/>
                    <a:pt x="2" y="7"/>
                  </a:cubicBezTo>
                  <a:cubicBezTo>
                    <a:pt x="2" y="8"/>
                    <a:pt x="2" y="8"/>
                    <a:pt x="3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5" y="8"/>
                    <a:pt x="5" y="8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6" y="7"/>
                    <a:pt x="6" y="7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4"/>
                    <a:pt x="6" y="2"/>
                    <a:pt x="5" y="1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7" name="Freeform 16"/>
            <p:cNvSpPr>
              <a:spLocks/>
            </p:cNvSpPr>
            <p:nvPr userDrawn="1"/>
          </p:nvSpPr>
          <p:spPr bwMode="auto">
            <a:xfrm>
              <a:off x="5668963" y="11220136"/>
              <a:ext cx="30163" cy="26988"/>
            </a:xfrm>
            <a:custGeom>
              <a:avLst/>
              <a:gdLst>
                <a:gd name="T0" fmla="*/ 2 w 8"/>
                <a:gd name="T1" fmla="*/ 7 h 7"/>
                <a:gd name="T2" fmla="*/ 6 w 8"/>
                <a:gd name="T3" fmla="*/ 7 h 7"/>
                <a:gd name="T4" fmla="*/ 6 w 8"/>
                <a:gd name="T5" fmla="*/ 6 h 7"/>
                <a:gd name="T6" fmla="*/ 7 w 8"/>
                <a:gd name="T7" fmla="*/ 5 h 7"/>
                <a:gd name="T8" fmla="*/ 8 w 8"/>
                <a:gd name="T9" fmla="*/ 5 h 7"/>
                <a:gd name="T10" fmla="*/ 8 w 8"/>
                <a:gd name="T11" fmla="*/ 4 h 7"/>
                <a:gd name="T12" fmla="*/ 8 w 8"/>
                <a:gd name="T13" fmla="*/ 3 h 7"/>
                <a:gd name="T14" fmla="*/ 8 w 8"/>
                <a:gd name="T15" fmla="*/ 3 h 7"/>
                <a:gd name="T16" fmla="*/ 8 w 8"/>
                <a:gd name="T17" fmla="*/ 2 h 7"/>
                <a:gd name="T18" fmla="*/ 7 w 8"/>
                <a:gd name="T19" fmla="*/ 1 h 7"/>
                <a:gd name="T20" fmla="*/ 6 w 8"/>
                <a:gd name="T21" fmla="*/ 0 h 7"/>
                <a:gd name="T22" fmla="*/ 6 w 8"/>
                <a:gd name="T23" fmla="*/ 0 h 7"/>
                <a:gd name="T24" fmla="*/ 4 w 8"/>
                <a:gd name="T25" fmla="*/ 0 h 7"/>
                <a:gd name="T26" fmla="*/ 3 w 8"/>
                <a:gd name="T27" fmla="*/ 0 h 7"/>
                <a:gd name="T28" fmla="*/ 2 w 8"/>
                <a:gd name="T29" fmla="*/ 0 h 7"/>
                <a:gd name="T30" fmla="*/ 1 w 8"/>
                <a:gd name="T31" fmla="*/ 2 h 7"/>
                <a:gd name="T32" fmla="*/ 0 w 8"/>
                <a:gd name="T33" fmla="*/ 2 h 7"/>
                <a:gd name="T34" fmla="*/ 0 w 8"/>
                <a:gd name="T35" fmla="*/ 5 h 7"/>
                <a:gd name="T36" fmla="*/ 0 w 8"/>
                <a:gd name="T37" fmla="*/ 6 h 7"/>
                <a:gd name="T38" fmla="*/ 1 w 8"/>
                <a:gd name="T39" fmla="*/ 7 h 7"/>
                <a:gd name="T40" fmla="*/ 2 w 8"/>
                <a:gd name="T4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" h="7">
                  <a:moveTo>
                    <a:pt x="2" y="7"/>
                  </a:moveTo>
                  <a:cubicBezTo>
                    <a:pt x="3" y="7"/>
                    <a:pt x="4" y="7"/>
                    <a:pt x="6" y="7"/>
                  </a:cubicBezTo>
                  <a:cubicBezTo>
                    <a:pt x="6" y="7"/>
                    <a:pt x="6" y="7"/>
                    <a:pt x="6" y="6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2"/>
                    <a:pt x="8" y="2"/>
                  </a:cubicBezTo>
                  <a:cubicBezTo>
                    <a:pt x="8" y="2"/>
                    <a:pt x="7" y="1"/>
                    <a:pt x="7" y="1"/>
                  </a:cubicBezTo>
                  <a:cubicBezTo>
                    <a:pt x="7" y="1"/>
                    <a:pt x="7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5" y="0"/>
                    <a:pt x="4" y="0"/>
                    <a:pt x="4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4"/>
                    <a:pt x="0" y="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7"/>
                    <a:pt x="0" y="7"/>
                    <a:pt x="1" y="7"/>
                  </a:cubicBezTo>
                  <a:lnTo>
                    <a:pt x="2" y="7"/>
                  </a:ln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8" name="Freeform 17"/>
            <p:cNvSpPr>
              <a:spLocks/>
            </p:cNvSpPr>
            <p:nvPr userDrawn="1"/>
          </p:nvSpPr>
          <p:spPr bwMode="auto">
            <a:xfrm>
              <a:off x="5653088" y="11251886"/>
              <a:ext cx="46038" cy="76200"/>
            </a:xfrm>
            <a:custGeom>
              <a:avLst/>
              <a:gdLst>
                <a:gd name="T0" fmla="*/ 3 w 12"/>
                <a:gd name="T1" fmla="*/ 3 h 20"/>
                <a:gd name="T2" fmla="*/ 2 w 12"/>
                <a:gd name="T3" fmla="*/ 3 h 20"/>
                <a:gd name="T4" fmla="*/ 1 w 12"/>
                <a:gd name="T5" fmla="*/ 5 h 20"/>
                <a:gd name="T6" fmla="*/ 0 w 12"/>
                <a:gd name="T7" fmla="*/ 6 h 20"/>
                <a:gd name="T8" fmla="*/ 0 w 12"/>
                <a:gd name="T9" fmla="*/ 7 h 20"/>
                <a:gd name="T10" fmla="*/ 0 w 12"/>
                <a:gd name="T11" fmla="*/ 8 h 20"/>
                <a:gd name="T12" fmla="*/ 0 w 12"/>
                <a:gd name="T13" fmla="*/ 13 h 20"/>
                <a:gd name="T14" fmla="*/ 0 w 12"/>
                <a:gd name="T15" fmla="*/ 14 h 20"/>
                <a:gd name="T16" fmla="*/ 0 w 12"/>
                <a:gd name="T17" fmla="*/ 15 h 20"/>
                <a:gd name="T18" fmla="*/ 0 w 12"/>
                <a:gd name="T19" fmla="*/ 16 h 20"/>
                <a:gd name="T20" fmla="*/ 1 w 12"/>
                <a:gd name="T21" fmla="*/ 17 h 20"/>
                <a:gd name="T22" fmla="*/ 1 w 12"/>
                <a:gd name="T23" fmla="*/ 17 h 20"/>
                <a:gd name="T24" fmla="*/ 2 w 12"/>
                <a:gd name="T25" fmla="*/ 18 h 20"/>
                <a:gd name="T26" fmla="*/ 2 w 12"/>
                <a:gd name="T27" fmla="*/ 19 h 20"/>
                <a:gd name="T28" fmla="*/ 3 w 12"/>
                <a:gd name="T29" fmla="*/ 19 h 20"/>
                <a:gd name="T30" fmla="*/ 4 w 12"/>
                <a:gd name="T31" fmla="*/ 19 h 20"/>
                <a:gd name="T32" fmla="*/ 5 w 12"/>
                <a:gd name="T33" fmla="*/ 20 h 20"/>
                <a:gd name="T34" fmla="*/ 6 w 12"/>
                <a:gd name="T35" fmla="*/ 20 h 20"/>
                <a:gd name="T36" fmla="*/ 8 w 12"/>
                <a:gd name="T37" fmla="*/ 19 h 20"/>
                <a:gd name="T38" fmla="*/ 9 w 12"/>
                <a:gd name="T39" fmla="*/ 19 h 20"/>
                <a:gd name="T40" fmla="*/ 10 w 12"/>
                <a:gd name="T41" fmla="*/ 18 h 20"/>
                <a:gd name="T42" fmla="*/ 11 w 12"/>
                <a:gd name="T43" fmla="*/ 16 h 20"/>
                <a:gd name="T44" fmla="*/ 12 w 12"/>
                <a:gd name="T45" fmla="*/ 11 h 20"/>
                <a:gd name="T46" fmla="*/ 12 w 12"/>
                <a:gd name="T47" fmla="*/ 10 h 20"/>
                <a:gd name="T48" fmla="*/ 12 w 12"/>
                <a:gd name="T49" fmla="*/ 8 h 20"/>
                <a:gd name="T50" fmla="*/ 12 w 12"/>
                <a:gd name="T51" fmla="*/ 5 h 20"/>
                <a:gd name="T52" fmla="*/ 12 w 12"/>
                <a:gd name="T53" fmla="*/ 4 h 20"/>
                <a:gd name="T54" fmla="*/ 12 w 12"/>
                <a:gd name="T55" fmla="*/ 3 h 20"/>
                <a:gd name="T56" fmla="*/ 12 w 12"/>
                <a:gd name="T57" fmla="*/ 2 h 20"/>
                <a:gd name="T58" fmla="*/ 11 w 12"/>
                <a:gd name="T59" fmla="*/ 2 h 20"/>
                <a:gd name="T60" fmla="*/ 10 w 12"/>
                <a:gd name="T61" fmla="*/ 1 h 20"/>
                <a:gd name="T62" fmla="*/ 10 w 12"/>
                <a:gd name="T63" fmla="*/ 0 h 20"/>
                <a:gd name="T64" fmla="*/ 9 w 12"/>
                <a:gd name="T65" fmla="*/ 0 h 20"/>
                <a:gd name="T66" fmla="*/ 9 w 12"/>
                <a:gd name="T67" fmla="*/ 0 h 20"/>
                <a:gd name="T68" fmla="*/ 8 w 12"/>
                <a:gd name="T69" fmla="*/ 0 h 20"/>
                <a:gd name="T70" fmla="*/ 7 w 12"/>
                <a:gd name="T71" fmla="*/ 0 h 20"/>
                <a:gd name="T72" fmla="*/ 7 w 12"/>
                <a:gd name="T73" fmla="*/ 0 h 20"/>
                <a:gd name="T74" fmla="*/ 6 w 12"/>
                <a:gd name="T75" fmla="*/ 1 h 20"/>
                <a:gd name="T76" fmla="*/ 4 w 12"/>
                <a:gd name="T77" fmla="*/ 1 h 20"/>
                <a:gd name="T78" fmla="*/ 4 w 12"/>
                <a:gd name="T79" fmla="*/ 2 h 20"/>
                <a:gd name="T80" fmla="*/ 3 w 12"/>
                <a:gd name="T81" fmla="*/ 3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2" h="20">
                  <a:moveTo>
                    <a:pt x="3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3"/>
                    <a:pt x="0" y="14"/>
                    <a:pt x="0" y="14"/>
                  </a:cubicBezTo>
                  <a:cubicBezTo>
                    <a:pt x="0" y="14"/>
                    <a:pt x="0" y="14"/>
                    <a:pt x="0" y="15"/>
                  </a:cubicBezTo>
                  <a:cubicBezTo>
                    <a:pt x="0" y="15"/>
                    <a:pt x="0" y="15"/>
                    <a:pt x="0" y="16"/>
                  </a:cubicBezTo>
                  <a:cubicBezTo>
                    <a:pt x="0" y="16"/>
                    <a:pt x="1" y="16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8"/>
                    <a:pt x="2" y="18"/>
                  </a:cubicBezTo>
                  <a:cubicBezTo>
                    <a:pt x="2" y="18"/>
                    <a:pt x="2" y="19"/>
                    <a:pt x="2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20"/>
                    <a:pt x="5" y="20"/>
                    <a:pt x="5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7" y="20"/>
                    <a:pt x="7" y="20"/>
                    <a:pt x="8" y="19"/>
                  </a:cubicBezTo>
                  <a:cubicBezTo>
                    <a:pt x="8" y="19"/>
                    <a:pt x="9" y="19"/>
                    <a:pt x="9" y="19"/>
                  </a:cubicBezTo>
                  <a:cubicBezTo>
                    <a:pt x="10" y="19"/>
                    <a:pt x="10" y="19"/>
                    <a:pt x="10" y="18"/>
                  </a:cubicBezTo>
                  <a:cubicBezTo>
                    <a:pt x="11" y="18"/>
                    <a:pt x="11" y="17"/>
                    <a:pt x="11" y="16"/>
                  </a:cubicBezTo>
                  <a:cubicBezTo>
                    <a:pt x="11" y="14"/>
                    <a:pt x="12" y="13"/>
                    <a:pt x="12" y="11"/>
                  </a:cubicBezTo>
                  <a:cubicBezTo>
                    <a:pt x="12" y="11"/>
                    <a:pt x="12" y="10"/>
                    <a:pt x="12" y="10"/>
                  </a:cubicBezTo>
                  <a:cubicBezTo>
                    <a:pt x="12" y="9"/>
                    <a:pt x="12" y="8"/>
                    <a:pt x="12" y="8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5"/>
                    <a:pt x="12" y="4"/>
                    <a:pt x="12" y="4"/>
                  </a:cubicBezTo>
                  <a:cubicBezTo>
                    <a:pt x="12" y="4"/>
                    <a:pt x="12" y="4"/>
                    <a:pt x="12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2" y="2"/>
                    <a:pt x="11" y="2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8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6" y="0"/>
                    <a:pt x="6" y="0"/>
                    <a:pt x="6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2"/>
                  </a:cubicBezTo>
                  <a:cubicBezTo>
                    <a:pt x="4" y="2"/>
                    <a:pt x="3" y="2"/>
                    <a:pt x="3" y="3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9" name="Freeform 18"/>
            <p:cNvSpPr>
              <a:spLocks/>
            </p:cNvSpPr>
            <p:nvPr userDrawn="1"/>
          </p:nvSpPr>
          <p:spPr bwMode="auto">
            <a:xfrm>
              <a:off x="5614988" y="9781861"/>
              <a:ext cx="111125" cy="80963"/>
            </a:xfrm>
            <a:custGeom>
              <a:avLst/>
              <a:gdLst>
                <a:gd name="T0" fmla="*/ 15 w 29"/>
                <a:gd name="T1" fmla="*/ 4 h 21"/>
                <a:gd name="T2" fmla="*/ 12 w 29"/>
                <a:gd name="T3" fmla="*/ 3 h 21"/>
                <a:gd name="T4" fmla="*/ 6 w 29"/>
                <a:gd name="T5" fmla="*/ 4 h 21"/>
                <a:gd name="T6" fmla="*/ 5 w 29"/>
                <a:gd name="T7" fmla="*/ 5 h 21"/>
                <a:gd name="T8" fmla="*/ 4 w 29"/>
                <a:gd name="T9" fmla="*/ 5 h 21"/>
                <a:gd name="T10" fmla="*/ 4 w 29"/>
                <a:gd name="T11" fmla="*/ 5 h 21"/>
                <a:gd name="T12" fmla="*/ 3 w 29"/>
                <a:gd name="T13" fmla="*/ 6 h 21"/>
                <a:gd name="T14" fmla="*/ 1 w 29"/>
                <a:gd name="T15" fmla="*/ 9 h 21"/>
                <a:gd name="T16" fmla="*/ 0 w 29"/>
                <a:gd name="T17" fmla="*/ 10 h 21"/>
                <a:gd name="T18" fmla="*/ 0 w 29"/>
                <a:gd name="T19" fmla="*/ 11 h 21"/>
                <a:gd name="T20" fmla="*/ 0 w 29"/>
                <a:gd name="T21" fmla="*/ 14 h 21"/>
                <a:gd name="T22" fmla="*/ 0 w 29"/>
                <a:gd name="T23" fmla="*/ 15 h 21"/>
                <a:gd name="T24" fmla="*/ 0 w 29"/>
                <a:gd name="T25" fmla="*/ 15 h 21"/>
                <a:gd name="T26" fmla="*/ 1 w 29"/>
                <a:gd name="T27" fmla="*/ 16 h 21"/>
                <a:gd name="T28" fmla="*/ 1 w 29"/>
                <a:gd name="T29" fmla="*/ 17 h 21"/>
                <a:gd name="T30" fmla="*/ 3 w 29"/>
                <a:gd name="T31" fmla="*/ 18 h 21"/>
                <a:gd name="T32" fmla="*/ 4 w 29"/>
                <a:gd name="T33" fmla="*/ 19 h 21"/>
                <a:gd name="T34" fmla="*/ 5 w 29"/>
                <a:gd name="T35" fmla="*/ 20 h 21"/>
                <a:gd name="T36" fmla="*/ 7 w 29"/>
                <a:gd name="T37" fmla="*/ 21 h 21"/>
                <a:gd name="T38" fmla="*/ 8 w 29"/>
                <a:gd name="T39" fmla="*/ 21 h 21"/>
                <a:gd name="T40" fmla="*/ 10 w 29"/>
                <a:gd name="T41" fmla="*/ 21 h 21"/>
                <a:gd name="T42" fmla="*/ 12 w 29"/>
                <a:gd name="T43" fmla="*/ 21 h 21"/>
                <a:gd name="T44" fmla="*/ 14 w 29"/>
                <a:gd name="T45" fmla="*/ 21 h 21"/>
                <a:gd name="T46" fmla="*/ 16 w 29"/>
                <a:gd name="T47" fmla="*/ 21 h 21"/>
                <a:gd name="T48" fmla="*/ 19 w 29"/>
                <a:gd name="T49" fmla="*/ 20 h 21"/>
                <a:gd name="T50" fmla="*/ 23 w 29"/>
                <a:gd name="T51" fmla="*/ 17 h 21"/>
                <a:gd name="T52" fmla="*/ 25 w 29"/>
                <a:gd name="T53" fmla="*/ 16 h 21"/>
                <a:gd name="T54" fmla="*/ 25 w 29"/>
                <a:gd name="T55" fmla="*/ 16 h 21"/>
                <a:gd name="T56" fmla="*/ 27 w 29"/>
                <a:gd name="T57" fmla="*/ 15 h 21"/>
                <a:gd name="T58" fmla="*/ 27 w 29"/>
                <a:gd name="T59" fmla="*/ 15 h 21"/>
                <a:gd name="T60" fmla="*/ 27 w 29"/>
                <a:gd name="T61" fmla="*/ 15 h 21"/>
                <a:gd name="T62" fmla="*/ 28 w 29"/>
                <a:gd name="T63" fmla="*/ 14 h 21"/>
                <a:gd name="T64" fmla="*/ 28 w 29"/>
                <a:gd name="T65" fmla="*/ 13 h 21"/>
                <a:gd name="T66" fmla="*/ 29 w 29"/>
                <a:gd name="T67" fmla="*/ 11 h 21"/>
                <a:gd name="T68" fmla="*/ 29 w 29"/>
                <a:gd name="T69" fmla="*/ 9 h 21"/>
                <a:gd name="T70" fmla="*/ 29 w 29"/>
                <a:gd name="T71" fmla="*/ 8 h 21"/>
                <a:gd name="T72" fmla="*/ 29 w 29"/>
                <a:gd name="T73" fmla="*/ 6 h 21"/>
                <a:gd name="T74" fmla="*/ 27 w 29"/>
                <a:gd name="T75" fmla="*/ 3 h 21"/>
                <a:gd name="T76" fmla="*/ 27 w 29"/>
                <a:gd name="T77" fmla="*/ 2 h 21"/>
                <a:gd name="T78" fmla="*/ 27 w 29"/>
                <a:gd name="T79" fmla="*/ 2 h 21"/>
                <a:gd name="T80" fmla="*/ 26 w 29"/>
                <a:gd name="T81" fmla="*/ 1 h 21"/>
                <a:gd name="T82" fmla="*/ 25 w 29"/>
                <a:gd name="T83" fmla="*/ 0 h 21"/>
                <a:gd name="T84" fmla="*/ 25 w 29"/>
                <a:gd name="T85" fmla="*/ 0 h 21"/>
                <a:gd name="T86" fmla="*/ 24 w 29"/>
                <a:gd name="T87" fmla="*/ 0 h 21"/>
                <a:gd name="T88" fmla="*/ 24 w 29"/>
                <a:gd name="T89" fmla="*/ 0 h 21"/>
                <a:gd name="T90" fmla="*/ 23 w 29"/>
                <a:gd name="T91" fmla="*/ 0 h 21"/>
                <a:gd name="T92" fmla="*/ 21 w 29"/>
                <a:gd name="T93" fmla="*/ 1 h 21"/>
                <a:gd name="T94" fmla="*/ 21 w 29"/>
                <a:gd name="T95" fmla="*/ 1 h 21"/>
                <a:gd name="T96" fmla="*/ 20 w 29"/>
                <a:gd name="T97" fmla="*/ 2 h 21"/>
                <a:gd name="T98" fmla="*/ 19 w 29"/>
                <a:gd name="T99" fmla="*/ 2 h 21"/>
                <a:gd name="T100" fmla="*/ 18 w 29"/>
                <a:gd name="T101" fmla="*/ 4 h 21"/>
                <a:gd name="T102" fmla="*/ 15 w 29"/>
                <a:gd name="T103" fmla="*/ 4 h 21"/>
                <a:gd name="T104" fmla="*/ 15 w 29"/>
                <a:gd name="T105" fmla="*/ 4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9" h="21">
                  <a:moveTo>
                    <a:pt x="15" y="4"/>
                  </a:moveTo>
                  <a:cubicBezTo>
                    <a:pt x="14" y="3"/>
                    <a:pt x="13" y="3"/>
                    <a:pt x="12" y="3"/>
                  </a:cubicBezTo>
                  <a:cubicBezTo>
                    <a:pt x="10" y="3"/>
                    <a:pt x="8" y="4"/>
                    <a:pt x="6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3" y="5"/>
                    <a:pt x="3" y="6"/>
                    <a:pt x="3" y="6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4"/>
                    <a:pt x="0" y="15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6" y="20"/>
                    <a:pt x="6" y="20"/>
                    <a:pt x="7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9" y="21"/>
                    <a:pt x="9" y="21"/>
                    <a:pt x="10" y="21"/>
                  </a:cubicBezTo>
                  <a:cubicBezTo>
                    <a:pt x="10" y="21"/>
                    <a:pt x="11" y="21"/>
                    <a:pt x="12" y="21"/>
                  </a:cubicBezTo>
                  <a:cubicBezTo>
                    <a:pt x="13" y="21"/>
                    <a:pt x="14" y="21"/>
                    <a:pt x="14" y="21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7" y="15"/>
                    <a:pt x="27" y="15"/>
                    <a:pt x="27" y="15"/>
                  </a:cubicBezTo>
                  <a:cubicBezTo>
                    <a:pt x="27" y="15"/>
                    <a:pt x="27" y="15"/>
                    <a:pt x="27" y="15"/>
                  </a:cubicBezTo>
                  <a:cubicBezTo>
                    <a:pt x="27" y="15"/>
                    <a:pt x="27" y="15"/>
                    <a:pt x="27" y="15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9" y="12"/>
                    <a:pt x="29" y="12"/>
                    <a:pt x="29" y="11"/>
                  </a:cubicBezTo>
                  <a:cubicBezTo>
                    <a:pt x="29" y="11"/>
                    <a:pt x="29" y="10"/>
                    <a:pt x="29" y="9"/>
                  </a:cubicBezTo>
                  <a:cubicBezTo>
                    <a:pt x="29" y="9"/>
                    <a:pt x="29" y="8"/>
                    <a:pt x="29" y="8"/>
                  </a:cubicBezTo>
                  <a:cubicBezTo>
                    <a:pt x="29" y="7"/>
                    <a:pt x="29" y="6"/>
                    <a:pt x="29" y="6"/>
                  </a:cubicBezTo>
                  <a:cubicBezTo>
                    <a:pt x="28" y="5"/>
                    <a:pt x="28" y="4"/>
                    <a:pt x="27" y="3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0" y="1"/>
                    <a:pt x="20" y="1"/>
                    <a:pt x="20" y="2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9" y="2"/>
                    <a:pt x="18" y="4"/>
                    <a:pt x="18" y="4"/>
                  </a:cubicBezTo>
                  <a:cubicBezTo>
                    <a:pt x="17" y="4"/>
                    <a:pt x="16" y="4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0" name="Freeform 19"/>
            <p:cNvSpPr>
              <a:spLocks/>
            </p:cNvSpPr>
            <p:nvPr userDrawn="1"/>
          </p:nvSpPr>
          <p:spPr bwMode="auto">
            <a:xfrm>
              <a:off x="5881688" y="11123299"/>
              <a:ext cx="38100" cy="26988"/>
            </a:xfrm>
            <a:custGeom>
              <a:avLst/>
              <a:gdLst>
                <a:gd name="T0" fmla="*/ 0 w 10"/>
                <a:gd name="T1" fmla="*/ 5 h 7"/>
                <a:gd name="T2" fmla="*/ 1 w 10"/>
                <a:gd name="T3" fmla="*/ 5 h 7"/>
                <a:gd name="T4" fmla="*/ 1 w 10"/>
                <a:gd name="T5" fmla="*/ 5 h 7"/>
                <a:gd name="T6" fmla="*/ 1 w 10"/>
                <a:gd name="T7" fmla="*/ 6 h 7"/>
                <a:gd name="T8" fmla="*/ 1 w 10"/>
                <a:gd name="T9" fmla="*/ 6 h 7"/>
                <a:gd name="T10" fmla="*/ 2 w 10"/>
                <a:gd name="T11" fmla="*/ 7 h 7"/>
                <a:gd name="T12" fmla="*/ 3 w 10"/>
                <a:gd name="T13" fmla="*/ 7 h 7"/>
                <a:gd name="T14" fmla="*/ 4 w 10"/>
                <a:gd name="T15" fmla="*/ 7 h 7"/>
                <a:gd name="T16" fmla="*/ 5 w 10"/>
                <a:gd name="T17" fmla="*/ 7 h 7"/>
                <a:gd name="T18" fmla="*/ 7 w 10"/>
                <a:gd name="T19" fmla="*/ 7 h 7"/>
                <a:gd name="T20" fmla="*/ 8 w 10"/>
                <a:gd name="T21" fmla="*/ 7 h 7"/>
                <a:gd name="T22" fmla="*/ 8 w 10"/>
                <a:gd name="T23" fmla="*/ 6 h 7"/>
                <a:gd name="T24" fmla="*/ 8 w 10"/>
                <a:gd name="T25" fmla="*/ 6 h 7"/>
                <a:gd name="T26" fmla="*/ 9 w 10"/>
                <a:gd name="T27" fmla="*/ 6 h 7"/>
                <a:gd name="T28" fmla="*/ 10 w 10"/>
                <a:gd name="T29" fmla="*/ 5 h 7"/>
                <a:gd name="T30" fmla="*/ 10 w 10"/>
                <a:gd name="T31" fmla="*/ 4 h 7"/>
                <a:gd name="T32" fmla="*/ 9 w 10"/>
                <a:gd name="T33" fmla="*/ 2 h 7"/>
                <a:gd name="T34" fmla="*/ 8 w 10"/>
                <a:gd name="T35" fmla="*/ 2 h 7"/>
                <a:gd name="T36" fmla="*/ 8 w 10"/>
                <a:gd name="T37" fmla="*/ 1 h 7"/>
                <a:gd name="T38" fmla="*/ 7 w 10"/>
                <a:gd name="T39" fmla="*/ 1 h 7"/>
                <a:gd name="T40" fmla="*/ 5 w 10"/>
                <a:gd name="T41" fmla="*/ 0 h 7"/>
                <a:gd name="T42" fmla="*/ 4 w 10"/>
                <a:gd name="T43" fmla="*/ 0 h 7"/>
                <a:gd name="T44" fmla="*/ 3 w 10"/>
                <a:gd name="T45" fmla="*/ 0 h 7"/>
                <a:gd name="T46" fmla="*/ 2 w 10"/>
                <a:gd name="T47" fmla="*/ 0 h 7"/>
                <a:gd name="T48" fmla="*/ 2 w 10"/>
                <a:gd name="T49" fmla="*/ 0 h 7"/>
                <a:gd name="T50" fmla="*/ 1 w 10"/>
                <a:gd name="T51" fmla="*/ 1 h 7"/>
                <a:gd name="T52" fmla="*/ 1 w 10"/>
                <a:gd name="T53" fmla="*/ 1 h 7"/>
                <a:gd name="T54" fmla="*/ 0 w 10"/>
                <a:gd name="T55" fmla="*/ 2 h 7"/>
                <a:gd name="T56" fmla="*/ 0 w 10"/>
                <a:gd name="T57" fmla="*/ 2 h 7"/>
                <a:gd name="T58" fmla="*/ 0 w 10"/>
                <a:gd name="T59" fmla="*/ 3 h 7"/>
                <a:gd name="T60" fmla="*/ 0 w 10"/>
                <a:gd name="T61" fmla="*/ 4 h 7"/>
                <a:gd name="T62" fmla="*/ 0 w 10"/>
                <a:gd name="T63" fmla="*/ 4 h 7"/>
                <a:gd name="T64" fmla="*/ 0 w 10"/>
                <a:gd name="T65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" h="7">
                  <a:moveTo>
                    <a:pt x="0" y="5"/>
                  </a:moveTo>
                  <a:cubicBezTo>
                    <a:pt x="0" y="5"/>
                    <a:pt x="0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2" y="6"/>
                    <a:pt x="2" y="7"/>
                    <a:pt x="2" y="7"/>
                  </a:cubicBezTo>
                  <a:cubicBezTo>
                    <a:pt x="2" y="7"/>
                    <a:pt x="3" y="7"/>
                    <a:pt x="3" y="7"/>
                  </a:cubicBezTo>
                  <a:cubicBezTo>
                    <a:pt x="3" y="7"/>
                    <a:pt x="4" y="7"/>
                    <a:pt x="4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6" y="7"/>
                    <a:pt x="7" y="7"/>
                    <a:pt x="7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6" y="1"/>
                    <a:pt x="6" y="0"/>
                    <a:pt x="5" y="0"/>
                  </a:cubicBezTo>
                  <a:cubicBezTo>
                    <a:pt x="5" y="0"/>
                    <a:pt x="4" y="0"/>
                    <a:pt x="4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0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lnTo>
                    <a:pt x="0" y="5"/>
                  </a:ln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" name="Freeform 20"/>
            <p:cNvSpPr>
              <a:spLocks/>
            </p:cNvSpPr>
            <p:nvPr userDrawn="1"/>
          </p:nvSpPr>
          <p:spPr bwMode="auto">
            <a:xfrm>
              <a:off x="5691188" y="9664386"/>
              <a:ext cx="47625" cy="61913"/>
            </a:xfrm>
            <a:custGeom>
              <a:avLst/>
              <a:gdLst>
                <a:gd name="T0" fmla="*/ 1 w 12"/>
                <a:gd name="T1" fmla="*/ 10 h 16"/>
                <a:gd name="T2" fmla="*/ 1 w 12"/>
                <a:gd name="T3" fmla="*/ 10 h 16"/>
                <a:gd name="T4" fmla="*/ 3 w 12"/>
                <a:gd name="T5" fmla="*/ 13 h 16"/>
                <a:gd name="T6" fmla="*/ 4 w 12"/>
                <a:gd name="T7" fmla="*/ 14 h 16"/>
                <a:gd name="T8" fmla="*/ 4 w 12"/>
                <a:gd name="T9" fmla="*/ 14 h 16"/>
                <a:gd name="T10" fmla="*/ 5 w 12"/>
                <a:gd name="T11" fmla="*/ 14 h 16"/>
                <a:gd name="T12" fmla="*/ 5 w 12"/>
                <a:gd name="T13" fmla="*/ 15 h 16"/>
                <a:gd name="T14" fmla="*/ 6 w 12"/>
                <a:gd name="T15" fmla="*/ 15 h 16"/>
                <a:gd name="T16" fmla="*/ 7 w 12"/>
                <a:gd name="T17" fmla="*/ 15 h 16"/>
                <a:gd name="T18" fmla="*/ 11 w 12"/>
                <a:gd name="T19" fmla="*/ 16 h 16"/>
                <a:gd name="T20" fmla="*/ 12 w 12"/>
                <a:gd name="T21" fmla="*/ 15 h 16"/>
                <a:gd name="T22" fmla="*/ 12 w 12"/>
                <a:gd name="T23" fmla="*/ 14 h 16"/>
                <a:gd name="T24" fmla="*/ 7 w 12"/>
                <a:gd name="T25" fmla="*/ 5 h 16"/>
                <a:gd name="T26" fmla="*/ 5 w 12"/>
                <a:gd name="T27" fmla="*/ 0 h 16"/>
                <a:gd name="T28" fmla="*/ 4 w 12"/>
                <a:gd name="T29" fmla="*/ 0 h 16"/>
                <a:gd name="T30" fmla="*/ 4 w 12"/>
                <a:gd name="T31" fmla="*/ 0 h 16"/>
                <a:gd name="T32" fmla="*/ 3 w 12"/>
                <a:gd name="T33" fmla="*/ 0 h 16"/>
                <a:gd name="T34" fmla="*/ 1 w 12"/>
                <a:gd name="T35" fmla="*/ 2 h 16"/>
                <a:gd name="T36" fmla="*/ 1 w 12"/>
                <a:gd name="T37" fmla="*/ 3 h 16"/>
                <a:gd name="T38" fmla="*/ 0 w 12"/>
                <a:gd name="T39" fmla="*/ 4 h 16"/>
                <a:gd name="T40" fmla="*/ 0 w 12"/>
                <a:gd name="T41" fmla="*/ 5 h 16"/>
                <a:gd name="T42" fmla="*/ 0 w 12"/>
                <a:gd name="T43" fmla="*/ 5 h 16"/>
                <a:gd name="T44" fmla="*/ 1 w 12"/>
                <a:gd name="T45" fmla="*/ 9 h 16"/>
                <a:gd name="T46" fmla="*/ 1 w 12"/>
                <a:gd name="T47" fmla="*/ 1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2" h="16">
                  <a:moveTo>
                    <a:pt x="1" y="10"/>
                  </a:moveTo>
                  <a:cubicBezTo>
                    <a:pt x="1" y="10"/>
                    <a:pt x="1" y="10"/>
                    <a:pt x="1" y="10"/>
                  </a:cubicBezTo>
                  <a:cubicBezTo>
                    <a:pt x="2" y="11"/>
                    <a:pt x="2" y="12"/>
                    <a:pt x="3" y="13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11" y="16"/>
                    <a:pt x="11" y="16"/>
                  </a:cubicBezTo>
                  <a:cubicBezTo>
                    <a:pt x="11" y="16"/>
                    <a:pt x="11" y="15"/>
                    <a:pt x="12" y="15"/>
                  </a:cubicBezTo>
                  <a:cubicBezTo>
                    <a:pt x="12" y="15"/>
                    <a:pt x="12" y="15"/>
                    <a:pt x="12" y="14"/>
                  </a:cubicBezTo>
                  <a:cubicBezTo>
                    <a:pt x="10" y="11"/>
                    <a:pt x="9" y="8"/>
                    <a:pt x="7" y="5"/>
                  </a:cubicBezTo>
                  <a:cubicBezTo>
                    <a:pt x="7" y="3"/>
                    <a:pt x="6" y="2"/>
                    <a:pt x="5" y="0"/>
                  </a:cubicBezTo>
                  <a:cubicBezTo>
                    <a:pt x="5" y="0"/>
                    <a:pt x="5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3" y="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0" y="4"/>
                  </a:cubicBezTo>
                  <a:cubicBezTo>
                    <a:pt x="0" y="4"/>
                    <a:pt x="0" y="4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7"/>
                    <a:pt x="0" y="8"/>
                    <a:pt x="1" y="9"/>
                  </a:cubicBezTo>
                  <a:cubicBezTo>
                    <a:pt x="1" y="9"/>
                    <a:pt x="1" y="9"/>
                    <a:pt x="1" y="10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2" name="Freeform 21"/>
            <p:cNvSpPr>
              <a:spLocks/>
            </p:cNvSpPr>
            <p:nvPr userDrawn="1"/>
          </p:nvSpPr>
          <p:spPr bwMode="auto">
            <a:xfrm>
              <a:off x="5930900" y="10818499"/>
              <a:ext cx="31750" cy="42863"/>
            </a:xfrm>
            <a:custGeom>
              <a:avLst/>
              <a:gdLst>
                <a:gd name="T0" fmla="*/ 2 w 8"/>
                <a:gd name="T1" fmla="*/ 8 h 11"/>
                <a:gd name="T2" fmla="*/ 2 w 8"/>
                <a:gd name="T3" fmla="*/ 8 h 11"/>
                <a:gd name="T4" fmla="*/ 4 w 8"/>
                <a:gd name="T5" fmla="*/ 10 h 11"/>
                <a:gd name="T6" fmla="*/ 5 w 8"/>
                <a:gd name="T7" fmla="*/ 11 h 11"/>
                <a:gd name="T8" fmla="*/ 6 w 8"/>
                <a:gd name="T9" fmla="*/ 11 h 11"/>
                <a:gd name="T10" fmla="*/ 6 w 8"/>
                <a:gd name="T11" fmla="*/ 11 h 11"/>
                <a:gd name="T12" fmla="*/ 7 w 8"/>
                <a:gd name="T13" fmla="*/ 11 h 11"/>
                <a:gd name="T14" fmla="*/ 8 w 8"/>
                <a:gd name="T15" fmla="*/ 9 h 11"/>
                <a:gd name="T16" fmla="*/ 8 w 8"/>
                <a:gd name="T17" fmla="*/ 9 h 11"/>
                <a:gd name="T18" fmla="*/ 8 w 8"/>
                <a:gd name="T19" fmla="*/ 8 h 11"/>
                <a:gd name="T20" fmla="*/ 8 w 8"/>
                <a:gd name="T21" fmla="*/ 7 h 11"/>
                <a:gd name="T22" fmla="*/ 8 w 8"/>
                <a:gd name="T23" fmla="*/ 6 h 11"/>
                <a:gd name="T24" fmla="*/ 8 w 8"/>
                <a:gd name="T25" fmla="*/ 6 h 11"/>
                <a:gd name="T26" fmla="*/ 7 w 8"/>
                <a:gd name="T27" fmla="*/ 3 h 11"/>
                <a:gd name="T28" fmla="*/ 6 w 8"/>
                <a:gd name="T29" fmla="*/ 3 h 11"/>
                <a:gd name="T30" fmla="*/ 6 w 8"/>
                <a:gd name="T31" fmla="*/ 2 h 11"/>
                <a:gd name="T32" fmla="*/ 6 w 8"/>
                <a:gd name="T33" fmla="*/ 2 h 11"/>
                <a:gd name="T34" fmla="*/ 5 w 8"/>
                <a:gd name="T35" fmla="*/ 1 h 11"/>
                <a:gd name="T36" fmla="*/ 5 w 8"/>
                <a:gd name="T37" fmla="*/ 1 h 11"/>
                <a:gd name="T38" fmla="*/ 4 w 8"/>
                <a:gd name="T39" fmla="*/ 1 h 11"/>
                <a:gd name="T40" fmla="*/ 4 w 8"/>
                <a:gd name="T41" fmla="*/ 0 h 11"/>
                <a:gd name="T42" fmla="*/ 3 w 8"/>
                <a:gd name="T43" fmla="*/ 0 h 11"/>
                <a:gd name="T44" fmla="*/ 2 w 8"/>
                <a:gd name="T45" fmla="*/ 1 h 11"/>
                <a:gd name="T46" fmla="*/ 2 w 8"/>
                <a:gd name="T47" fmla="*/ 1 h 11"/>
                <a:gd name="T48" fmla="*/ 2 w 8"/>
                <a:gd name="T49" fmla="*/ 1 h 11"/>
                <a:gd name="T50" fmla="*/ 1 w 8"/>
                <a:gd name="T51" fmla="*/ 2 h 11"/>
                <a:gd name="T52" fmla="*/ 0 w 8"/>
                <a:gd name="T53" fmla="*/ 3 h 11"/>
                <a:gd name="T54" fmla="*/ 0 w 8"/>
                <a:gd name="T55" fmla="*/ 3 h 11"/>
                <a:gd name="T56" fmla="*/ 0 w 8"/>
                <a:gd name="T57" fmla="*/ 5 h 11"/>
                <a:gd name="T58" fmla="*/ 2 w 8"/>
                <a:gd name="T59" fmla="*/ 8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" h="11"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9"/>
                    <a:pt x="3" y="9"/>
                    <a:pt x="4" y="10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8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7" y="5"/>
                    <a:pt x="7" y="4"/>
                    <a:pt x="7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0"/>
                    <a:pt x="4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0" y="2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5"/>
                  </a:cubicBezTo>
                  <a:cubicBezTo>
                    <a:pt x="0" y="6"/>
                    <a:pt x="1" y="7"/>
                    <a:pt x="2" y="8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" name="Freeform 22"/>
            <p:cNvSpPr>
              <a:spLocks/>
            </p:cNvSpPr>
            <p:nvPr userDrawn="1"/>
          </p:nvSpPr>
          <p:spPr bwMode="auto">
            <a:xfrm>
              <a:off x="5897563" y="10899461"/>
              <a:ext cx="57150" cy="50800"/>
            </a:xfrm>
            <a:custGeom>
              <a:avLst/>
              <a:gdLst>
                <a:gd name="T0" fmla="*/ 0 w 15"/>
                <a:gd name="T1" fmla="*/ 11 h 13"/>
                <a:gd name="T2" fmla="*/ 1 w 15"/>
                <a:gd name="T3" fmla="*/ 12 h 13"/>
                <a:gd name="T4" fmla="*/ 2 w 15"/>
                <a:gd name="T5" fmla="*/ 12 h 13"/>
                <a:gd name="T6" fmla="*/ 3 w 15"/>
                <a:gd name="T7" fmla="*/ 12 h 13"/>
                <a:gd name="T8" fmla="*/ 4 w 15"/>
                <a:gd name="T9" fmla="*/ 13 h 13"/>
                <a:gd name="T10" fmla="*/ 4 w 15"/>
                <a:gd name="T11" fmla="*/ 13 h 13"/>
                <a:gd name="T12" fmla="*/ 6 w 15"/>
                <a:gd name="T13" fmla="*/ 13 h 13"/>
                <a:gd name="T14" fmla="*/ 8 w 15"/>
                <a:gd name="T15" fmla="*/ 13 h 13"/>
                <a:gd name="T16" fmla="*/ 11 w 15"/>
                <a:gd name="T17" fmla="*/ 13 h 13"/>
                <a:gd name="T18" fmla="*/ 12 w 15"/>
                <a:gd name="T19" fmla="*/ 12 h 13"/>
                <a:gd name="T20" fmla="*/ 12 w 15"/>
                <a:gd name="T21" fmla="*/ 9 h 13"/>
                <a:gd name="T22" fmla="*/ 12 w 15"/>
                <a:gd name="T23" fmla="*/ 8 h 13"/>
                <a:gd name="T24" fmla="*/ 12 w 15"/>
                <a:gd name="T25" fmla="*/ 8 h 13"/>
                <a:gd name="T26" fmla="*/ 14 w 15"/>
                <a:gd name="T27" fmla="*/ 5 h 13"/>
                <a:gd name="T28" fmla="*/ 14 w 15"/>
                <a:gd name="T29" fmla="*/ 5 h 13"/>
                <a:gd name="T30" fmla="*/ 15 w 15"/>
                <a:gd name="T31" fmla="*/ 2 h 13"/>
                <a:gd name="T32" fmla="*/ 14 w 15"/>
                <a:gd name="T33" fmla="*/ 1 h 13"/>
                <a:gd name="T34" fmla="*/ 14 w 15"/>
                <a:gd name="T35" fmla="*/ 1 h 13"/>
                <a:gd name="T36" fmla="*/ 13 w 15"/>
                <a:gd name="T37" fmla="*/ 1 h 13"/>
                <a:gd name="T38" fmla="*/ 13 w 15"/>
                <a:gd name="T39" fmla="*/ 0 h 13"/>
                <a:gd name="T40" fmla="*/ 12 w 15"/>
                <a:gd name="T41" fmla="*/ 0 h 13"/>
                <a:gd name="T42" fmla="*/ 9 w 15"/>
                <a:gd name="T43" fmla="*/ 0 h 13"/>
                <a:gd name="T44" fmla="*/ 9 w 15"/>
                <a:gd name="T45" fmla="*/ 0 h 13"/>
                <a:gd name="T46" fmla="*/ 8 w 15"/>
                <a:gd name="T47" fmla="*/ 0 h 13"/>
                <a:gd name="T48" fmla="*/ 4 w 15"/>
                <a:gd name="T49" fmla="*/ 3 h 13"/>
                <a:gd name="T50" fmla="*/ 1 w 15"/>
                <a:gd name="T51" fmla="*/ 5 h 13"/>
                <a:gd name="T52" fmla="*/ 1 w 15"/>
                <a:gd name="T53" fmla="*/ 5 h 13"/>
                <a:gd name="T54" fmla="*/ 0 w 15"/>
                <a:gd name="T55" fmla="*/ 7 h 13"/>
                <a:gd name="T56" fmla="*/ 0 w 15"/>
                <a:gd name="T57" fmla="*/ 8 h 13"/>
                <a:gd name="T58" fmla="*/ 0 w 15"/>
                <a:gd name="T59" fmla="*/ 9 h 13"/>
                <a:gd name="T60" fmla="*/ 0 w 15"/>
                <a:gd name="T61" fmla="*/ 10 h 13"/>
                <a:gd name="T62" fmla="*/ 0 w 15"/>
                <a:gd name="T63" fmla="*/ 1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5" h="13">
                  <a:moveTo>
                    <a:pt x="0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3" y="12"/>
                    <a:pt x="3" y="12"/>
                  </a:cubicBezTo>
                  <a:cubicBezTo>
                    <a:pt x="3" y="13"/>
                    <a:pt x="4" y="13"/>
                    <a:pt x="4" y="13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5" y="13"/>
                    <a:pt x="5" y="13"/>
                    <a:pt x="6" y="13"/>
                  </a:cubicBezTo>
                  <a:cubicBezTo>
                    <a:pt x="7" y="13"/>
                    <a:pt x="8" y="13"/>
                    <a:pt x="8" y="13"/>
                  </a:cubicBezTo>
                  <a:cubicBezTo>
                    <a:pt x="9" y="13"/>
                    <a:pt x="10" y="13"/>
                    <a:pt x="11" y="13"/>
                  </a:cubicBezTo>
                  <a:cubicBezTo>
                    <a:pt x="11" y="13"/>
                    <a:pt x="12" y="12"/>
                    <a:pt x="12" y="12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9"/>
                    <a:pt x="12" y="9"/>
                    <a:pt x="12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3" y="7"/>
                    <a:pt x="13" y="6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5" y="4"/>
                    <a:pt x="15" y="3"/>
                    <a:pt x="15" y="2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0"/>
                    <a:pt x="13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7" y="1"/>
                    <a:pt x="6" y="2"/>
                    <a:pt x="4" y="3"/>
                  </a:cubicBezTo>
                  <a:cubicBezTo>
                    <a:pt x="3" y="3"/>
                    <a:pt x="2" y="4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6"/>
                    <a:pt x="0" y="6"/>
                    <a:pt x="0" y="7"/>
                  </a:cubicBezTo>
                  <a:cubicBezTo>
                    <a:pt x="0" y="7"/>
                    <a:pt x="0" y="8"/>
                    <a:pt x="0" y="8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0" y="10"/>
                    <a:pt x="0" y="10"/>
                  </a:cubicBezTo>
                  <a:lnTo>
                    <a:pt x="0" y="11"/>
                  </a:ln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4" name="Freeform 23"/>
            <p:cNvSpPr>
              <a:spLocks/>
            </p:cNvSpPr>
            <p:nvPr userDrawn="1"/>
          </p:nvSpPr>
          <p:spPr bwMode="auto">
            <a:xfrm>
              <a:off x="6016625" y="11147111"/>
              <a:ext cx="31750" cy="30163"/>
            </a:xfrm>
            <a:custGeom>
              <a:avLst/>
              <a:gdLst>
                <a:gd name="T0" fmla="*/ 2 w 8"/>
                <a:gd name="T1" fmla="*/ 7 h 8"/>
                <a:gd name="T2" fmla="*/ 3 w 8"/>
                <a:gd name="T3" fmla="*/ 7 h 8"/>
                <a:gd name="T4" fmla="*/ 4 w 8"/>
                <a:gd name="T5" fmla="*/ 8 h 8"/>
                <a:gd name="T6" fmla="*/ 4 w 8"/>
                <a:gd name="T7" fmla="*/ 8 h 8"/>
                <a:gd name="T8" fmla="*/ 5 w 8"/>
                <a:gd name="T9" fmla="*/ 8 h 8"/>
                <a:gd name="T10" fmla="*/ 5 w 8"/>
                <a:gd name="T11" fmla="*/ 8 h 8"/>
                <a:gd name="T12" fmla="*/ 6 w 8"/>
                <a:gd name="T13" fmla="*/ 7 h 8"/>
                <a:gd name="T14" fmla="*/ 7 w 8"/>
                <a:gd name="T15" fmla="*/ 7 h 8"/>
                <a:gd name="T16" fmla="*/ 7 w 8"/>
                <a:gd name="T17" fmla="*/ 6 h 8"/>
                <a:gd name="T18" fmla="*/ 7 w 8"/>
                <a:gd name="T19" fmla="*/ 6 h 8"/>
                <a:gd name="T20" fmla="*/ 8 w 8"/>
                <a:gd name="T21" fmla="*/ 5 h 8"/>
                <a:gd name="T22" fmla="*/ 8 w 8"/>
                <a:gd name="T23" fmla="*/ 4 h 8"/>
                <a:gd name="T24" fmla="*/ 8 w 8"/>
                <a:gd name="T25" fmla="*/ 3 h 8"/>
                <a:gd name="T26" fmla="*/ 7 w 8"/>
                <a:gd name="T27" fmla="*/ 2 h 8"/>
                <a:gd name="T28" fmla="*/ 7 w 8"/>
                <a:gd name="T29" fmla="*/ 1 h 8"/>
                <a:gd name="T30" fmla="*/ 6 w 8"/>
                <a:gd name="T31" fmla="*/ 0 h 8"/>
                <a:gd name="T32" fmla="*/ 5 w 8"/>
                <a:gd name="T33" fmla="*/ 0 h 8"/>
                <a:gd name="T34" fmla="*/ 5 w 8"/>
                <a:gd name="T35" fmla="*/ 0 h 8"/>
                <a:gd name="T36" fmla="*/ 5 w 8"/>
                <a:gd name="T37" fmla="*/ 0 h 8"/>
                <a:gd name="T38" fmla="*/ 4 w 8"/>
                <a:gd name="T39" fmla="*/ 0 h 8"/>
                <a:gd name="T40" fmla="*/ 4 w 8"/>
                <a:gd name="T41" fmla="*/ 0 h 8"/>
                <a:gd name="T42" fmla="*/ 3 w 8"/>
                <a:gd name="T43" fmla="*/ 0 h 8"/>
                <a:gd name="T44" fmla="*/ 3 w 8"/>
                <a:gd name="T45" fmla="*/ 0 h 8"/>
                <a:gd name="T46" fmla="*/ 2 w 8"/>
                <a:gd name="T47" fmla="*/ 0 h 8"/>
                <a:gd name="T48" fmla="*/ 2 w 8"/>
                <a:gd name="T49" fmla="*/ 1 h 8"/>
                <a:gd name="T50" fmla="*/ 1 w 8"/>
                <a:gd name="T51" fmla="*/ 1 h 8"/>
                <a:gd name="T52" fmla="*/ 1 w 8"/>
                <a:gd name="T53" fmla="*/ 2 h 8"/>
                <a:gd name="T54" fmla="*/ 0 w 8"/>
                <a:gd name="T55" fmla="*/ 3 h 8"/>
                <a:gd name="T56" fmla="*/ 0 w 8"/>
                <a:gd name="T57" fmla="*/ 4 h 8"/>
                <a:gd name="T58" fmla="*/ 1 w 8"/>
                <a:gd name="T59" fmla="*/ 5 h 8"/>
                <a:gd name="T60" fmla="*/ 2 w 8"/>
                <a:gd name="T61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" h="8">
                  <a:moveTo>
                    <a:pt x="2" y="7"/>
                  </a:moveTo>
                  <a:cubicBezTo>
                    <a:pt x="2" y="7"/>
                    <a:pt x="2" y="7"/>
                    <a:pt x="3" y="7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7" y="7"/>
                  </a:cubicBezTo>
                  <a:cubicBezTo>
                    <a:pt x="7" y="7"/>
                    <a:pt x="7" y="7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8" y="6"/>
                    <a:pt x="8" y="5"/>
                    <a:pt x="8" y="5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2"/>
                    <a:pt x="8" y="2"/>
                    <a:pt x="7" y="2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0"/>
                    <a:pt x="6" y="0"/>
                    <a:pt x="6" y="0"/>
                  </a:cubicBezTo>
                  <a:cubicBezTo>
                    <a:pt x="6" y="0"/>
                    <a:pt x="6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2" y="0"/>
                    <a:pt x="2" y="0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2"/>
                    <a:pt x="1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1" y="5"/>
                    <a:pt x="1" y="5"/>
                  </a:cubicBezTo>
                  <a:cubicBezTo>
                    <a:pt x="1" y="6"/>
                    <a:pt x="1" y="6"/>
                    <a:pt x="2" y="7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5" name="Freeform 24"/>
            <p:cNvSpPr>
              <a:spLocks/>
            </p:cNvSpPr>
            <p:nvPr userDrawn="1"/>
          </p:nvSpPr>
          <p:spPr bwMode="auto">
            <a:xfrm>
              <a:off x="6021388" y="11088374"/>
              <a:ext cx="26988" cy="26988"/>
            </a:xfrm>
            <a:custGeom>
              <a:avLst/>
              <a:gdLst>
                <a:gd name="T0" fmla="*/ 1 w 7"/>
                <a:gd name="T1" fmla="*/ 6 h 7"/>
                <a:gd name="T2" fmla="*/ 1 w 7"/>
                <a:gd name="T3" fmla="*/ 6 h 7"/>
                <a:gd name="T4" fmla="*/ 1 w 7"/>
                <a:gd name="T5" fmla="*/ 6 h 7"/>
                <a:gd name="T6" fmla="*/ 2 w 7"/>
                <a:gd name="T7" fmla="*/ 7 h 7"/>
                <a:gd name="T8" fmla="*/ 4 w 7"/>
                <a:gd name="T9" fmla="*/ 7 h 7"/>
                <a:gd name="T10" fmla="*/ 5 w 7"/>
                <a:gd name="T11" fmla="*/ 7 h 7"/>
                <a:gd name="T12" fmla="*/ 6 w 7"/>
                <a:gd name="T13" fmla="*/ 6 h 7"/>
                <a:gd name="T14" fmla="*/ 7 w 7"/>
                <a:gd name="T15" fmla="*/ 6 h 7"/>
                <a:gd name="T16" fmla="*/ 7 w 7"/>
                <a:gd name="T17" fmla="*/ 5 h 7"/>
                <a:gd name="T18" fmla="*/ 7 w 7"/>
                <a:gd name="T19" fmla="*/ 4 h 7"/>
                <a:gd name="T20" fmla="*/ 7 w 7"/>
                <a:gd name="T21" fmla="*/ 3 h 7"/>
                <a:gd name="T22" fmla="*/ 7 w 7"/>
                <a:gd name="T23" fmla="*/ 3 h 7"/>
                <a:gd name="T24" fmla="*/ 6 w 7"/>
                <a:gd name="T25" fmla="*/ 2 h 7"/>
                <a:gd name="T26" fmla="*/ 6 w 7"/>
                <a:gd name="T27" fmla="*/ 1 h 7"/>
                <a:gd name="T28" fmla="*/ 6 w 7"/>
                <a:gd name="T29" fmla="*/ 1 h 7"/>
                <a:gd name="T30" fmla="*/ 5 w 7"/>
                <a:gd name="T31" fmla="*/ 0 h 7"/>
                <a:gd name="T32" fmla="*/ 4 w 7"/>
                <a:gd name="T33" fmla="*/ 0 h 7"/>
                <a:gd name="T34" fmla="*/ 2 w 7"/>
                <a:gd name="T35" fmla="*/ 0 h 7"/>
                <a:gd name="T36" fmla="*/ 1 w 7"/>
                <a:gd name="T37" fmla="*/ 1 h 7"/>
                <a:gd name="T38" fmla="*/ 1 w 7"/>
                <a:gd name="T39" fmla="*/ 1 h 7"/>
                <a:gd name="T40" fmla="*/ 1 w 7"/>
                <a:gd name="T41" fmla="*/ 2 h 7"/>
                <a:gd name="T42" fmla="*/ 0 w 7"/>
                <a:gd name="T43" fmla="*/ 2 h 7"/>
                <a:gd name="T44" fmla="*/ 0 w 7"/>
                <a:gd name="T45" fmla="*/ 3 h 7"/>
                <a:gd name="T46" fmla="*/ 0 w 7"/>
                <a:gd name="T47" fmla="*/ 4 h 7"/>
                <a:gd name="T48" fmla="*/ 0 w 7"/>
                <a:gd name="T49" fmla="*/ 5 h 7"/>
                <a:gd name="T50" fmla="*/ 1 w 7"/>
                <a:gd name="T51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" h="7">
                  <a:moveTo>
                    <a:pt x="1" y="6"/>
                  </a:move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6" y="7"/>
                    <a:pt x="6" y="6"/>
                    <a:pt x="6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4"/>
                    <a:pt x="7" y="4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2"/>
                    <a:pt x="7" y="2"/>
                    <a:pt x="6" y="2"/>
                  </a:cubicBezTo>
                  <a:cubicBezTo>
                    <a:pt x="6" y="2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5" y="1"/>
                    <a:pt x="5" y="0"/>
                    <a:pt x="5" y="0"/>
                  </a:cubicBezTo>
                  <a:cubicBezTo>
                    <a:pt x="5" y="0"/>
                    <a:pt x="5" y="0"/>
                    <a:pt x="4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1" y="6"/>
                    <a:pt x="1" y="6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6" name="Freeform 25"/>
            <p:cNvSpPr>
              <a:spLocks/>
            </p:cNvSpPr>
            <p:nvPr userDrawn="1"/>
          </p:nvSpPr>
          <p:spPr bwMode="auto">
            <a:xfrm>
              <a:off x="5954713" y="11158224"/>
              <a:ext cx="26988" cy="31750"/>
            </a:xfrm>
            <a:custGeom>
              <a:avLst/>
              <a:gdLst>
                <a:gd name="T0" fmla="*/ 1 w 7"/>
                <a:gd name="T1" fmla="*/ 2 h 8"/>
                <a:gd name="T2" fmla="*/ 0 w 7"/>
                <a:gd name="T3" fmla="*/ 4 h 8"/>
                <a:gd name="T4" fmla="*/ 0 w 7"/>
                <a:gd name="T5" fmla="*/ 5 h 8"/>
                <a:gd name="T6" fmla="*/ 0 w 7"/>
                <a:gd name="T7" fmla="*/ 6 h 8"/>
                <a:gd name="T8" fmla="*/ 1 w 7"/>
                <a:gd name="T9" fmla="*/ 6 h 8"/>
                <a:gd name="T10" fmla="*/ 2 w 7"/>
                <a:gd name="T11" fmla="*/ 7 h 8"/>
                <a:gd name="T12" fmla="*/ 2 w 7"/>
                <a:gd name="T13" fmla="*/ 7 h 8"/>
                <a:gd name="T14" fmla="*/ 3 w 7"/>
                <a:gd name="T15" fmla="*/ 8 h 8"/>
                <a:gd name="T16" fmla="*/ 4 w 7"/>
                <a:gd name="T17" fmla="*/ 8 h 8"/>
                <a:gd name="T18" fmla="*/ 5 w 7"/>
                <a:gd name="T19" fmla="*/ 7 h 8"/>
                <a:gd name="T20" fmla="*/ 6 w 7"/>
                <a:gd name="T21" fmla="*/ 7 h 8"/>
                <a:gd name="T22" fmla="*/ 6 w 7"/>
                <a:gd name="T23" fmla="*/ 7 h 8"/>
                <a:gd name="T24" fmla="*/ 7 w 7"/>
                <a:gd name="T25" fmla="*/ 5 h 8"/>
                <a:gd name="T26" fmla="*/ 7 w 7"/>
                <a:gd name="T27" fmla="*/ 4 h 8"/>
                <a:gd name="T28" fmla="*/ 7 w 7"/>
                <a:gd name="T29" fmla="*/ 2 h 8"/>
                <a:gd name="T30" fmla="*/ 7 w 7"/>
                <a:gd name="T31" fmla="*/ 1 h 8"/>
                <a:gd name="T32" fmla="*/ 6 w 7"/>
                <a:gd name="T33" fmla="*/ 0 h 8"/>
                <a:gd name="T34" fmla="*/ 5 w 7"/>
                <a:gd name="T35" fmla="*/ 0 h 8"/>
                <a:gd name="T36" fmla="*/ 4 w 7"/>
                <a:gd name="T37" fmla="*/ 0 h 8"/>
                <a:gd name="T38" fmla="*/ 3 w 7"/>
                <a:gd name="T39" fmla="*/ 0 h 8"/>
                <a:gd name="T40" fmla="*/ 2 w 7"/>
                <a:gd name="T41" fmla="*/ 1 h 8"/>
                <a:gd name="T42" fmla="*/ 1 w 7"/>
                <a:gd name="T43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" h="8">
                  <a:moveTo>
                    <a:pt x="1" y="2"/>
                  </a:moveTo>
                  <a:cubicBezTo>
                    <a:pt x="0" y="3"/>
                    <a:pt x="0" y="4"/>
                    <a:pt x="0" y="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6"/>
                    <a:pt x="0" y="6"/>
                  </a:cubicBezTo>
                  <a:cubicBezTo>
                    <a:pt x="0" y="6"/>
                    <a:pt x="1" y="6"/>
                    <a:pt x="1" y="6"/>
                  </a:cubicBezTo>
                  <a:cubicBezTo>
                    <a:pt x="1" y="7"/>
                    <a:pt x="1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5" y="8"/>
                    <a:pt x="5" y="7"/>
                  </a:cubicBezTo>
                  <a:cubicBezTo>
                    <a:pt x="5" y="7"/>
                    <a:pt x="5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6"/>
                    <a:pt x="7" y="6"/>
                    <a:pt x="7" y="5"/>
                  </a:cubicBezTo>
                  <a:cubicBezTo>
                    <a:pt x="7" y="5"/>
                    <a:pt x="7" y="5"/>
                    <a:pt x="7" y="4"/>
                  </a:cubicBezTo>
                  <a:cubicBezTo>
                    <a:pt x="7" y="4"/>
                    <a:pt x="7" y="3"/>
                    <a:pt x="7" y="2"/>
                  </a:cubicBezTo>
                  <a:cubicBezTo>
                    <a:pt x="7" y="2"/>
                    <a:pt x="7" y="1"/>
                    <a:pt x="7" y="1"/>
                  </a:cubicBezTo>
                  <a:cubicBezTo>
                    <a:pt x="7" y="0"/>
                    <a:pt x="6" y="0"/>
                    <a:pt x="6" y="0"/>
                  </a:cubicBezTo>
                  <a:cubicBezTo>
                    <a:pt x="6" y="0"/>
                    <a:pt x="5" y="0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2" y="0"/>
                    <a:pt x="2" y="1"/>
                  </a:cubicBezTo>
                  <a:cubicBezTo>
                    <a:pt x="1" y="2"/>
                    <a:pt x="1" y="2"/>
                    <a:pt x="1" y="2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7" name="Freeform 26"/>
            <p:cNvSpPr>
              <a:spLocks/>
            </p:cNvSpPr>
            <p:nvPr userDrawn="1"/>
          </p:nvSpPr>
          <p:spPr bwMode="auto">
            <a:xfrm>
              <a:off x="5962650" y="10813736"/>
              <a:ext cx="50800" cy="50800"/>
            </a:xfrm>
            <a:custGeom>
              <a:avLst/>
              <a:gdLst>
                <a:gd name="T0" fmla="*/ 1 w 13"/>
                <a:gd name="T1" fmla="*/ 4 h 13"/>
                <a:gd name="T2" fmla="*/ 3 w 13"/>
                <a:gd name="T3" fmla="*/ 6 h 13"/>
                <a:gd name="T4" fmla="*/ 6 w 13"/>
                <a:gd name="T5" fmla="*/ 10 h 13"/>
                <a:gd name="T6" fmla="*/ 6 w 13"/>
                <a:gd name="T7" fmla="*/ 10 h 13"/>
                <a:gd name="T8" fmla="*/ 7 w 13"/>
                <a:gd name="T9" fmla="*/ 11 h 13"/>
                <a:gd name="T10" fmla="*/ 9 w 13"/>
                <a:gd name="T11" fmla="*/ 12 h 13"/>
                <a:gd name="T12" fmla="*/ 9 w 13"/>
                <a:gd name="T13" fmla="*/ 12 h 13"/>
                <a:gd name="T14" fmla="*/ 10 w 13"/>
                <a:gd name="T15" fmla="*/ 13 h 13"/>
                <a:gd name="T16" fmla="*/ 12 w 13"/>
                <a:gd name="T17" fmla="*/ 13 h 13"/>
                <a:gd name="T18" fmla="*/ 12 w 13"/>
                <a:gd name="T19" fmla="*/ 13 h 13"/>
                <a:gd name="T20" fmla="*/ 13 w 13"/>
                <a:gd name="T21" fmla="*/ 13 h 13"/>
                <a:gd name="T22" fmla="*/ 13 w 13"/>
                <a:gd name="T23" fmla="*/ 12 h 13"/>
                <a:gd name="T24" fmla="*/ 13 w 13"/>
                <a:gd name="T25" fmla="*/ 7 h 13"/>
                <a:gd name="T26" fmla="*/ 13 w 13"/>
                <a:gd name="T27" fmla="*/ 6 h 13"/>
                <a:gd name="T28" fmla="*/ 13 w 13"/>
                <a:gd name="T29" fmla="*/ 5 h 13"/>
                <a:gd name="T30" fmla="*/ 13 w 13"/>
                <a:gd name="T31" fmla="*/ 5 h 13"/>
                <a:gd name="T32" fmla="*/ 12 w 13"/>
                <a:gd name="T33" fmla="*/ 4 h 13"/>
                <a:gd name="T34" fmla="*/ 11 w 13"/>
                <a:gd name="T35" fmla="*/ 4 h 13"/>
                <a:gd name="T36" fmla="*/ 11 w 13"/>
                <a:gd name="T37" fmla="*/ 4 h 13"/>
                <a:gd name="T38" fmla="*/ 11 w 13"/>
                <a:gd name="T39" fmla="*/ 3 h 13"/>
                <a:gd name="T40" fmla="*/ 10 w 13"/>
                <a:gd name="T41" fmla="*/ 3 h 13"/>
                <a:gd name="T42" fmla="*/ 10 w 13"/>
                <a:gd name="T43" fmla="*/ 3 h 13"/>
                <a:gd name="T44" fmla="*/ 9 w 13"/>
                <a:gd name="T45" fmla="*/ 3 h 13"/>
                <a:gd name="T46" fmla="*/ 8 w 13"/>
                <a:gd name="T47" fmla="*/ 3 h 13"/>
                <a:gd name="T48" fmla="*/ 8 w 13"/>
                <a:gd name="T49" fmla="*/ 2 h 13"/>
                <a:gd name="T50" fmla="*/ 7 w 13"/>
                <a:gd name="T51" fmla="*/ 1 h 13"/>
                <a:gd name="T52" fmla="*/ 7 w 13"/>
                <a:gd name="T53" fmla="*/ 1 h 13"/>
                <a:gd name="T54" fmla="*/ 6 w 13"/>
                <a:gd name="T55" fmla="*/ 0 h 13"/>
                <a:gd name="T56" fmla="*/ 5 w 13"/>
                <a:gd name="T57" fmla="*/ 0 h 13"/>
                <a:gd name="T58" fmla="*/ 4 w 13"/>
                <a:gd name="T59" fmla="*/ 0 h 13"/>
                <a:gd name="T60" fmla="*/ 3 w 13"/>
                <a:gd name="T61" fmla="*/ 0 h 13"/>
                <a:gd name="T62" fmla="*/ 3 w 13"/>
                <a:gd name="T63" fmla="*/ 0 h 13"/>
                <a:gd name="T64" fmla="*/ 1 w 13"/>
                <a:gd name="T65" fmla="*/ 1 h 13"/>
                <a:gd name="T66" fmla="*/ 0 w 13"/>
                <a:gd name="T67" fmla="*/ 1 h 13"/>
                <a:gd name="T68" fmla="*/ 0 w 13"/>
                <a:gd name="T69" fmla="*/ 2 h 13"/>
                <a:gd name="T70" fmla="*/ 1 w 13"/>
                <a:gd name="T71" fmla="*/ 4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3" h="13">
                  <a:moveTo>
                    <a:pt x="1" y="4"/>
                  </a:moveTo>
                  <a:cubicBezTo>
                    <a:pt x="2" y="4"/>
                    <a:pt x="2" y="5"/>
                    <a:pt x="3" y="6"/>
                  </a:cubicBezTo>
                  <a:cubicBezTo>
                    <a:pt x="4" y="7"/>
                    <a:pt x="4" y="9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8" y="11"/>
                    <a:pt x="8" y="12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1" y="13"/>
                    <a:pt x="11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3" y="13"/>
                    <a:pt x="13" y="13"/>
                  </a:cubicBezTo>
                  <a:cubicBezTo>
                    <a:pt x="13" y="13"/>
                    <a:pt x="13" y="12"/>
                    <a:pt x="13" y="12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0" y="3"/>
                    <a:pt x="10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8" y="3"/>
                    <a:pt x="8" y="3"/>
                  </a:cubicBezTo>
                  <a:cubicBezTo>
                    <a:pt x="8" y="3"/>
                    <a:pt x="8" y="2"/>
                    <a:pt x="8" y="2"/>
                  </a:cubicBezTo>
                  <a:cubicBezTo>
                    <a:pt x="8" y="2"/>
                    <a:pt x="8" y="2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5" y="0"/>
                  </a:cubicBezTo>
                  <a:cubicBezTo>
                    <a:pt x="5" y="0"/>
                    <a:pt x="5" y="0"/>
                    <a:pt x="4" y="0"/>
                  </a:cubicBezTo>
                  <a:cubicBezTo>
                    <a:pt x="4" y="0"/>
                    <a:pt x="4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1" y="0"/>
                    <a:pt x="1" y="1"/>
                  </a:cubicBezTo>
                  <a:cubicBezTo>
                    <a:pt x="1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lnTo>
                    <a:pt x="1" y="4"/>
                  </a:ln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8" name="Freeform 27"/>
            <p:cNvSpPr>
              <a:spLocks/>
            </p:cNvSpPr>
            <p:nvPr userDrawn="1"/>
          </p:nvSpPr>
          <p:spPr bwMode="auto">
            <a:xfrm>
              <a:off x="5924550" y="11128061"/>
              <a:ext cx="34925" cy="30163"/>
            </a:xfrm>
            <a:custGeom>
              <a:avLst/>
              <a:gdLst>
                <a:gd name="T0" fmla="*/ 9 w 9"/>
                <a:gd name="T1" fmla="*/ 7 h 8"/>
                <a:gd name="T2" fmla="*/ 9 w 9"/>
                <a:gd name="T3" fmla="*/ 6 h 8"/>
                <a:gd name="T4" fmla="*/ 8 w 9"/>
                <a:gd name="T5" fmla="*/ 3 h 8"/>
                <a:gd name="T6" fmla="*/ 8 w 9"/>
                <a:gd name="T7" fmla="*/ 3 h 8"/>
                <a:gd name="T8" fmla="*/ 7 w 9"/>
                <a:gd name="T9" fmla="*/ 2 h 8"/>
                <a:gd name="T10" fmla="*/ 7 w 9"/>
                <a:gd name="T11" fmla="*/ 2 h 8"/>
                <a:gd name="T12" fmla="*/ 6 w 9"/>
                <a:gd name="T13" fmla="*/ 1 h 8"/>
                <a:gd name="T14" fmla="*/ 6 w 9"/>
                <a:gd name="T15" fmla="*/ 1 h 8"/>
                <a:gd name="T16" fmla="*/ 5 w 9"/>
                <a:gd name="T17" fmla="*/ 1 h 8"/>
                <a:gd name="T18" fmla="*/ 4 w 9"/>
                <a:gd name="T19" fmla="*/ 0 h 8"/>
                <a:gd name="T20" fmla="*/ 3 w 9"/>
                <a:gd name="T21" fmla="*/ 0 h 8"/>
                <a:gd name="T22" fmla="*/ 2 w 9"/>
                <a:gd name="T23" fmla="*/ 1 h 8"/>
                <a:gd name="T24" fmla="*/ 1 w 9"/>
                <a:gd name="T25" fmla="*/ 1 h 8"/>
                <a:gd name="T26" fmla="*/ 0 w 9"/>
                <a:gd name="T27" fmla="*/ 1 h 8"/>
                <a:gd name="T28" fmla="*/ 0 w 9"/>
                <a:gd name="T29" fmla="*/ 2 h 8"/>
                <a:gd name="T30" fmla="*/ 0 w 9"/>
                <a:gd name="T31" fmla="*/ 3 h 8"/>
                <a:gd name="T32" fmla="*/ 0 w 9"/>
                <a:gd name="T33" fmla="*/ 4 h 8"/>
                <a:gd name="T34" fmla="*/ 0 w 9"/>
                <a:gd name="T35" fmla="*/ 5 h 8"/>
                <a:gd name="T36" fmla="*/ 0 w 9"/>
                <a:gd name="T37" fmla="*/ 5 h 8"/>
                <a:gd name="T38" fmla="*/ 0 w 9"/>
                <a:gd name="T39" fmla="*/ 6 h 8"/>
                <a:gd name="T40" fmla="*/ 1 w 9"/>
                <a:gd name="T41" fmla="*/ 7 h 8"/>
                <a:gd name="T42" fmla="*/ 2 w 9"/>
                <a:gd name="T43" fmla="*/ 7 h 8"/>
                <a:gd name="T44" fmla="*/ 2 w 9"/>
                <a:gd name="T45" fmla="*/ 7 h 8"/>
                <a:gd name="T46" fmla="*/ 5 w 9"/>
                <a:gd name="T47" fmla="*/ 8 h 8"/>
                <a:gd name="T48" fmla="*/ 6 w 9"/>
                <a:gd name="T49" fmla="*/ 8 h 8"/>
                <a:gd name="T50" fmla="*/ 8 w 9"/>
                <a:gd name="T51" fmla="*/ 8 h 8"/>
                <a:gd name="T52" fmla="*/ 9 w 9"/>
                <a:gd name="T53" fmla="*/ 8 h 8"/>
                <a:gd name="T54" fmla="*/ 9 w 9"/>
                <a:gd name="T55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9" h="8">
                  <a:moveTo>
                    <a:pt x="9" y="7"/>
                  </a:moveTo>
                  <a:cubicBezTo>
                    <a:pt x="9" y="6"/>
                    <a:pt x="9" y="6"/>
                    <a:pt x="9" y="6"/>
                  </a:cubicBezTo>
                  <a:cubicBezTo>
                    <a:pt x="9" y="5"/>
                    <a:pt x="9" y="4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0"/>
                    <a:pt x="4" y="0"/>
                    <a:pt x="4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2" y="0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3" y="8"/>
                    <a:pt x="4" y="8"/>
                    <a:pt x="5" y="8"/>
                  </a:cubicBezTo>
                  <a:cubicBezTo>
                    <a:pt x="5" y="8"/>
                    <a:pt x="5" y="8"/>
                    <a:pt x="6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8" y="8"/>
                    <a:pt x="8" y="8"/>
                    <a:pt x="9" y="8"/>
                  </a:cubicBezTo>
                  <a:cubicBezTo>
                    <a:pt x="9" y="7"/>
                    <a:pt x="9" y="7"/>
                    <a:pt x="9" y="7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9" name="Freeform 28"/>
            <p:cNvSpPr>
              <a:spLocks/>
            </p:cNvSpPr>
            <p:nvPr userDrawn="1"/>
          </p:nvSpPr>
          <p:spPr bwMode="auto">
            <a:xfrm>
              <a:off x="8232775" y="10345424"/>
              <a:ext cx="358775" cy="317500"/>
            </a:xfrm>
            <a:custGeom>
              <a:avLst/>
              <a:gdLst>
                <a:gd name="T0" fmla="*/ 4 w 93"/>
                <a:gd name="T1" fmla="*/ 45 h 82"/>
                <a:gd name="T2" fmla="*/ 5 w 93"/>
                <a:gd name="T3" fmla="*/ 46 h 82"/>
                <a:gd name="T4" fmla="*/ 2 w 93"/>
                <a:gd name="T5" fmla="*/ 49 h 82"/>
                <a:gd name="T6" fmla="*/ 2 w 93"/>
                <a:gd name="T7" fmla="*/ 51 h 82"/>
                <a:gd name="T8" fmla="*/ 9 w 93"/>
                <a:gd name="T9" fmla="*/ 58 h 82"/>
                <a:gd name="T10" fmla="*/ 8 w 93"/>
                <a:gd name="T11" fmla="*/ 66 h 82"/>
                <a:gd name="T12" fmla="*/ 12 w 93"/>
                <a:gd name="T13" fmla="*/ 71 h 82"/>
                <a:gd name="T14" fmla="*/ 16 w 93"/>
                <a:gd name="T15" fmla="*/ 73 h 82"/>
                <a:gd name="T16" fmla="*/ 29 w 93"/>
                <a:gd name="T17" fmla="*/ 75 h 82"/>
                <a:gd name="T18" fmla="*/ 36 w 93"/>
                <a:gd name="T19" fmla="*/ 82 h 82"/>
                <a:gd name="T20" fmla="*/ 43 w 93"/>
                <a:gd name="T21" fmla="*/ 79 h 82"/>
                <a:gd name="T22" fmla="*/ 51 w 93"/>
                <a:gd name="T23" fmla="*/ 78 h 82"/>
                <a:gd name="T24" fmla="*/ 51 w 93"/>
                <a:gd name="T25" fmla="*/ 70 h 82"/>
                <a:gd name="T26" fmla="*/ 52 w 93"/>
                <a:gd name="T27" fmla="*/ 68 h 82"/>
                <a:gd name="T28" fmla="*/ 55 w 93"/>
                <a:gd name="T29" fmla="*/ 67 h 82"/>
                <a:gd name="T30" fmla="*/ 59 w 93"/>
                <a:gd name="T31" fmla="*/ 62 h 82"/>
                <a:gd name="T32" fmla="*/ 63 w 93"/>
                <a:gd name="T33" fmla="*/ 57 h 82"/>
                <a:gd name="T34" fmla="*/ 69 w 93"/>
                <a:gd name="T35" fmla="*/ 50 h 82"/>
                <a:gd name="T36" fmla="*/ 73 w 93"/>
                <a:gd name="T37" fmla="*/ 52 h 82"/>
                <a:gd name="T38" fmla="*/ 78 w 93"/>
                <a:gd name="T39" fmla="*/ 51 h 82"/>
                <a:gd name="T40" fmla="*/ 86 w 93"/>
                <a:gd name="T41" fmla="*/ 42 h 82"/>
                <a:gd name="T42" fmla="*/ 86 w 93"/>
                <a:gd name="T43" fmla="*/ 40 h 82"/>
                <a:gd name="T44" fmla="*/ 85 w 93"/>
                <a:gd name="T45" fmla="*/ 38 h 82"/>
                <a:gd name="T46" fmla="*/ 81 w 93"/>
                <a:gd name="T47" fmla="*/ 36 h 82"/>
                <a:gd name="T48" fmla="*/ 69 w 93"/>
                <a:gd name="T49" fmla="*/ 36 h 82"/>
                <a:gd name="T50" fmla="*/ 64 w 93"/>
                <a:gd name="T51" fmla="*/ 34 h 82"/>
                <a:gd name="T52" fmla="*/ 58 w 93"/>
                <a:gd name="T53" fmla="*/ 27 h 82"/>
                <a:gd name="T54" fmla="*/ 56 w 93"/>
                <a:gd name="T55" fmla="*/ 21 h 82"/>
                <a:gd name="T56" fmla="*/ 58 w 93"/>
                <a:gd name="T57" fmla="*/ 18 h 82"/>
                <a:gd name="T58" fmla="*/ 59 w 93"/>
                <a:gd name="T59" fmla="*/ 25 h 82"/>
                <a:gd name="T60" fmla="*/ 61 w 93"/>
                <a:gd name="T61" fmla="*/ 28 h 82"/>
                <a:gd name="T62" fmla="*/ 63 w 93"/>
                <a:gd name="T63" fmla="*/ 31 h 82"/>
                <a:gd name="T64" fmla="*/ 71 w 93"/>
                <a:gd name="T65" fmla="*/ 34 h 82"/>
                <a:gd name="T66" fmla="*/ 75 w 93"/>
                <a:gd name="T67" fmla="*/ 35 h 82"/>
                <a:gd name="T68" fmla="*/ 90 w 93"/>
                <a:gd name="T69" fmla="*/ 34 h 82"/>
                <a:gd name="T70" fmla="*/ 91 w 93"/>
                <a:gd name="T71" fmla="*/ 25 h 82"/>
                <a:gd name="T72" fmla="*/ 91 w 93"/>
                <a:gd name="T73" fmla="*/ 22 h 82"/>
                <a:gd name="T74" fmla="*/ 89 w 93"/>
                <a:gd name="T75" fmla="*/ 15 h 82"/>
                <a:gd name="T76" fmla="*/ 86 w 93"/>
                <a:gd name="T77" fmla="*/ 11 h 82"/>
                <a:gd name="T78" fmla="*/ 87 w 93"/>
                <a:gd name="T79" fmla="*/ 9 h 82"/>
                <a:gd name="T80" fmla="*/ 87 w 93"/>
                <a:gd name="T81" fmla="*/ 2 h 82"/>
                <a:gd name="T82" fmla="*/ 79 w 93"/>
                <a:gd name="T83" fmla="*/ 2 h 82"/>
                <a:gd name="T84" fmla="*/ 75 w 93"/>
                <a:gd name="T85" fmla="*/ 3 h 82"/>
                <a:gd name="T86" fmla="*/ 63 w 93"/>
                <a:gd name="T87" fmla="*/ 2 h 82"/>
                <a:gd name="T88" fmla="*/ 58 w 93"/>
                <a:gd name="T89" fmla="*/ 7 h 82"/>
                <a:gd name="T90" fmla="*/ 54 w 93"/>
                <a:gd name="T91" fmla="*/ 10 h 82"/>
                <a:gd name="T92" fmla="*/ 40 w 93"/>
                <a:gd name="T93" fmla="*/ 6 h 82"/>
                <a:gd name="T94" fmla="*/ 34 w 93"/>
                <a:gd name="T95" fmla="*/ 6 h 82"/>
                <a:gd name="T96" fmla="*/ 33 w 93"/>
                <a:gd name="T97" fmla="*/ 11 h 82"/>
                <a:gd name="T98" fmla="*/ 33 w 93"/>
                <a:gd name="T99" fmla="*/ 17 h 82"/>
                <a:gd name="T100" fmla="*/ 34 w 93"/>
                <a:gd name="T101" fmla="*/ 22 h 82"/>
                <a:gd name="T102" fmla="*/ 40 w 93"/>
                <a:gd name="T103" fmla="*/ 26 h 82"/>
                <a:gd name="T104" fmla="*/ 42 w 93"/>
                <a:gd name="T105" fmla="*/ 30 h 82"/>
                <a:gd name="T106" fmla="*/ 32 w 93"/>
                <a:gd name="T107" fmla="*/ 25 h 82"/>
                <a:gd name="T108" fmla="*/ 25 w 93"/>
                <a:gd name="T109" fmla="*/ 21 h 82"/>
                <a:gd name="T110" fmla="*/ 20 w 93"/>
                <a:gd name="T111" fmla="*/ 21 h 82"/>
                <a:gd name="T112" fmla="*/ 16 w 93"/>
                <a:gd name="T113" fmla="*/ 20 h 82"/>
                <a:gd name="T114" fmla="*/ 11 w 93"/>
                <a:gd name="T115" fmla="*/ 18 h 82"/>
                <a:gd name="T116" fmla="*/ 7 w 93"/>
                <a:gd name="T117" fmla="*/ 21 h 82"/>
                <a:gd name="T118" fmla="*/ 3 w 93"/>
                <a:gd name="T119" fmla="*/ 30 h 82"/>
                <a:gd name="T120" fmla="*/ 1 w 93"/>
                <a:gd name="T121" fmla="*/ 37 h 82"/>
                <a:gd name="T122" fmla="*/ 0 w 93"/>
                <a:gd name="T123" fmla="*/ 41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93" h="82">
                  <a:moveTo>
                    <a:pt x="0" y="42"/>
                  </a:moveTo>
                  <a:cubicBezTo>
                    <a:pt x="1" y="42"/>
                    <a:pt x="1" y="43"/>
                    <a:pt x="1" y="43"/>
                  </a:cubicBezTo>
                  <a:cubicBezTo>
                    <a:pt x="2" y="43"/>
                    <a:pt x="2" y="44"/>
                    <a:pt x="3" y="44"/>
                  </a:cubicBezTo>
                  <a:cubicBezTo>
                    <a:pt x="3" y="44"/>
                    <a:pt x="3" y="45"/>
                    <a:pt x="4" y="45"/>
                  </a:cubicBezTo>
                  <a:cubicBezTo>
                    <a:pt x="4" y="45"/>
                    <a:pt x="5" y="45"/>
                    <a:pt x="5" y="45"/>
                  </a:cubicBezTo>
                  <a:cubicBezTo>
                    <a:pt x="5" y="46"/>
                    <a:pt x="6" y="46"/>
                    <a:pt x="6" y="46"/>
                  </a:cubicBezTo>
                  <a:cubicBezTo>
                    <a:pt x="6" y="46"/>
                    <a:pt x="6" y="46"/>
                    <a:pt x="6" y="46"/>
                  </a:cubicBezTo>
                  <a:cubicBezTo>
                    <a:pt x="5" y="46"/>
                    <a:pt x="5" y="46"/>
                    <a:pt x="5" y="46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3" y="47"/>
                    <a:pt x="3" y="48"/>
                    <a:pt x="2" y="48"/>
                  </a:cubicBezTo>
                  <a:cubicBezTo>
                    <a:pt x="2" y="48"/>
                    <a:pt x="2" y="49"/>
                    <a:pt x="2" y="49"/>
                  </a:cubicBezTo>
                  <a:cubicBezTo>
                    <a:pt x="2" y="49"/>
                    <a:pt x="2" y="49"/>
                    <a:pt x="2" y="49"/>
                  </a:cubicBezTo>
                  <a:cubicBezTo>
                    <a:pt x="2" y="49"/>
                    <a:pt x="2" y="50"/>
                    <a:pt x="2" y="50"/>
                  </a:cubicBezTo>
                  <a:cubicBezTo>
                    <a:pt x="2" y="51"/>
                    <a:pt x="2" y="51"/>
                    <a:pt x="2" y="51"/>
                  </a:cubicBezTo>
                  <a:cubicBezTo>
                    <a:pt x="2" y="51"/>
                    <a:pt x="2" y="51"/>
                    <a:pt x="2" y="51"/>
                  </a:cubicBezTo>
                  <a:cubicBezTo>
                    <a:pt x="2" y="53"/>
                    <a:pt x="3" y="53"/>
                    <a:pt x="3" y="54"/>
                  </a:cubicBezTo>
                  <a:cubicBezTo>
                    <a:pt x="5" y="55"/>
                    <a:pt x="7" y="56"/>
                    <a:pt x="8" y="57"/>
                  </a:cubicBezTo>
                  <a:cubicBezTo>
                    <a:pt x="8" y="57"/>
                    <a:pt x="9" y="58"/>
                    <a:pt x="9" y="58"/>
                  </a:cubicBezTo>
                  <a:cubicBezTo>
                    <a:pt x="9" y="58"/>
                    <a:pt x="9" y="58"/>
                    <a:pt x="9" y="58"/>
                  </a:cubicBezTo>
                  <a:cubicBezTo>
                    <a:pt x="9" y="59"/>
                    <a:pt x="9" y="59"/>
                    <a:pt x="9" y="59"/>
                  </a:cubicBezTo>
                  <a:cubicBezTo>
                    <a:pt x="9" y="60"/>
                    <a:pt x="9" y="61"/>
                    <a:pt x="9" y="62"/>
                  </a:cubicBezTo>
                  <a:cubicBezTo>
                    <a:pt x="8" y="63"/>
                    <a:pt x="8" y="64"/>
                    <a:pt x="8" y="65"/>
                  </a:cubicBezTo>
                  <a:cubicBezTo>
                    <a:pt x="8" y="66"/>
                    <a:pt x="8" y="66"/>
                    <a:pt x="8" y="66"/>
                  </a:cubicBezTo>
                  <a:cubicBezTo>
                    <a:pt x="8" y="68"/>
                    <a:pt x="8" y="68"/>
                    <a:pt x="8" y="68"/>
                  </a:cubicBezTo>
                  <a:cubicBezTo>
                    <a:pt x="9" y="69"/>
                    <a:pt x="9" y="69"/>
                    <a:pt x="9" y="69"/>
                  </a:cubicBezTo>
                  <a:cubicBezTo>
                    <a:pt x="10" y="70"/>
                    <a:pt x="10" y="70"/>
                    <a:pt x="10" y="70"/>
                  </a:cubicBezTo>
                  <a:cubicBezTo>
                    <a:pt x="12" y="71"/>
                    <a:pt x="12" y="71"/>
                    <a:pt x="12" y="71"/>
                  </a:cubicBezTo>
                  <a:cubicBezTo>
                    <a:pt x="14" y="72"/>
                    <a:pt x="14" y="72"/>
                    <a:pt x="14" y="72"/>
                  </a:cubicBezTo>
                  <a:cubicBezTo>
                    <a:pt x="14" y="72"/>
                    <a:pt x="14" y="72"/>
                    <a:pt x="14" y="72"/>
                  </a:cubicBezTo>
                  <a:cubicBezTo>
                    <a:pt x="15" y="72"/>
                    <a:pt x="15" y="73"/>
                    <a:pt x="16" y="73"/>
                  </a:cubicBezTo>
                  <a:cubicBezTo>
                    <a:pt x="16" y="73"/>
                    <a:pt x="16" y="73"/>
                    <a:pt x="16" y="73"/>
                  </a:cubicBezTo>
                  <a:cubicBezTo>
                    <a:pt x="19" y="73"/>
                    <a:pt x="22" y="74"/>
                    <a:pt x="25" y="74"/>
                  </a:cubicBezTo>
                  <a:cubicBezTo>
                    <a:pt x="26" y="74"/>
                    <a:pt x="26" y="74"/>
                    <a:pt x="26" y="74"/>
                  </a:cubicBezTo>
                  <a:cubicBezTo>
                    <a:pt x="27" y="74"/>
                    <a:pt x="28" y="75"/>
                    <a:pt x="29" y="75"/>
                  </a:cubicBezTo>
                  <a:cubicBezTo>
                    <a:pt x="29" y="75"/>
                    <a:pt x="29" y="75"/>
                    <a:pt x="29" y="75"/>
                  </a:cubicBezTo>
                  <a:cubicBezTo>
                    <a:pt x="30" y="76"/>
                    <a:pt x="30" y="76"/>
                    <a:pt x="30" y="77"/>
                  </a:cubicBezTo>
                  <a:cubicBezTo>
                    <a:pt x="30" y="77"/>
                    <a:pt x="30" y="77"/>
                    <a:pt x="31" y="77"/>
                  </a:cubicBezTo>
                  <a:cubicBezTo>
                    <a:pt x="31" y="78"/>
                    <a:pt x="32" y="79"/>
                    <a:pt x="33" y="80"/>
                  </a:cubicBezTo>
                  <a:cubicBezTo>
                    <a:pt x="34" y="81"/>
                    <a:pt x="35" y="82"/>
                    <a:pt x="36" y="82"/>
                  </a:cubicBezTo>
                  <a:cubicBezTo>
                    <a:pt x="36" y="82"/>
                    <a:pt x="36" y="82"/>
                    <a:pt x="36" y="82"/>
                  </a:cubicBezTo>
                  <a:cubicBezTo>
                    <a:pt x="37" y="82"/>
                    <a:pt x="38" y="82"/>
                    <a:pt x="39" y="82"/>
                  </a:cubicBezTo>
                  <a:cubicBezTo>
                    <a:pt x="40" y="81"/>
                    <a:pt x="41" y="80"/>
                    <a:pt x="43" y="79"/>
                  </a:cubicBezTo>
                  <a:cubicBezTo>
                    <a:pt x="43" y="79"/>
                    <a:pt x="43" y="79"/>
                    <a:pt x="43" y="79"/>
                  </a:cubicBezTo>
                  <a:cubicBezTo>
                    <a:pt x="43" y="79"/>
                    <a:pt x="43" y="79"/>
                    <a:pt x="43" y="79"/>
                  </a:cubicBezTo>
                  <a:cubicBezTo>
                    <a:pt x="44" y="79"/>
                    <a:pt x="46" y="79"/>
                    <a:pt x="47" y="79"/>
                  </a:cubicBezTo>
                  <a:cubicBezTo>
                    <a:pt x="50" y="79"/>
                    <a:pt x="50" y="79"/>
                    <a:pt x="50" y="79"/>
                  </a:cubicBezTo>
                  <a:cubicBezTo>
                    <a:pt x="50" y="79"/>
                    <a:pt x="51" y="79"/>
                    <a:pt x="51" y="78"/>
                  </a:cubicBezTo>
                  <a:cubicBezTo>
                    <a:pt x="51" y="75"/>
                    <a:pt x="51" y="75"/>
                    <a:pt x="51" y="75"/>
                  </a:cubicBezTo>
                  <a:cubicBezTo>
                    <a:pt x="51" y="72"/>
                    <a:pt x="51" y="72"/>
                    <a:pt x="51" y="72"/>
                  </a:cubicBezTo>
                  <a:cubicBezTo>
                    <a:pt x="51" y="72"/>
                    <a:pt x="51" y="72"/>
                    <a:pt x="51" y="71"/>
                  </a:cubicBezTo>
                  <a:cubicBezTo>
                    <a:pt x="51" y="71"/>
                    <a:pt x="51" y="70"/>
                    <a:pt x="51" y="70"/>
                  </a:cubicBezTo>
                  <a:cubicBezTo>
                    <a:pt x="50" y="69"/>
                    <a:pt x="50" y="69"/>
                    <a:pt x="50" y="68"/>
                  </a:cubicBezTo>
                  <a:cubicBezTo>
                    <a:pt x="51" y="68"/>
                    <a:pt x="51" y="68"/>
                    <a:pt x="51" y="68"/>
                  </a:cubicBezTo>
                  <a:cubicBezTo>
                    <a:pt x="51" y="69"/>
                    <a:pt x="51" y="69"/>
                    <a:pt x="51" y="69"/>
                  </a:cubicBezTo>
                  <a:cubicBezTo>
                    <a:pt x="51" y="69"/>
                    <a:pt x="52" y="69"/>
                    <a:pt x="52" y="68"/>
                  </a:cubicBezTo>
                  <a:cubicBezTo>
                    <a:pt x="52" y="68"/>
                    <a:pt x="52" y="68"/>
                    <a:pt x="53" y="68"/>
                  </a:cubicBezTo>
                  <a:cubicBezTo>
                    <a:pt x="53" y="68"/>
                    <a:pt x="53" y="68"/>
                    <a:pt x="53" y="68"/>
                  </a:cubicBezTo>
                  <a:cubicBezTo>
                    <a:pt x="53" y="68"/>
                    <a:pt x="54" y="68"/>
                    <a:pt x="54" y="68"/>
                  </a:cubicBezTo>
                  <a:cubicBezTo>
                    <a:pt x="54" y="68"/>
                    <a:pt x="54" y="68"/>
                    <a:pt x="55" y="67"/>
                  </a:cubicBezTo>
                  <a:cubicBezTo>
                    <a:pt x="55" y="67"/>
                    <a:pt x="55" y="67"/>
                    <a:pt x="56" y="67"/>
                  </a:cubicBezTo>
                  <a:cubicBezTo>
                    <a:pt x="57" y="65"/>
                    <a:pt x="57" y="65"/>
                    <a:pt x="57" y="65"/>
                  </a:cubicBezTo>
                  <a:cubicBezTo>
                    <a:pt x="57" y="65"/>
                    <a:pt x="58" y="64"/>
                    <a:pt x="58" y="64"/>
                  </a:cubicBezTo>
                  <a:cubicBezTo>
                    <a:pt x="58" y="63"/>
                    <a:pt x="58" y="63"/>
                    <a:pt x="59" y="62"/>
                  </a:cubicBezTo>
                  <a:cubicBezTo>
                    <a:pt x="59" y="61"/>
                    <a:pt x="59" y="60"/>
                    <a:pt x="59" y="59"/>
                  </a:cubicBezTo>
                  <a:cubicBezTo>
                    <a:pt x="60" y="59"/>
                    <a:pt x="60" y="59"/>
                    <a:pt x="60" y="59"/>
                  </a:cubicBezTo>
                  <a:cubicBezTo>
                    <a:pt x="60" y="59"/>
                    <a:pt x="60" y="59"/>
                    <a:pt x="60" y="59"/>
                  </a:cubicBezTo>
                  <a:cubicBezTo>
                    <a:pt x="61" y="58"/>
                    <a:pt x="62" y="58"/>
                    <a:pt x="63" y="57"/>
                  </a:cubicBezTo>
                  <a:cubicBezTo>
                    <a:pt x="64" y="56"/>
                    <a:pt x="65" y="56"/>
                    <a:pt x="65" y="55"/>
                  </a:cubicBezTo>
                  <a:cubicBezTo>
                    <a:pt x="66" y="55"/>
                    <a:pt x="66" y="54"/>
                    <a:pt x="66" y="54"/>
                  </a:cubicBezTo>
                  <a:cubicBezTo>
                    <a:pt x="67" y="54"/>
                    <a:pt x="67" y="53"/>
                    <a:pt x="67" y="53"/>
                  </a:cubicBezTo>
                  <a:cubicBezTo>
                    <a:pt x="68" y="52"/>
                    <a:pt x="68" y="51"/>
                    <a:pt x="69" y="50"/>
                  </a:cubicBezTo>
                  <a:cubicBezTo>
                    <a:pt x="69" y="49"/>
                    <a:pt x="69" y="49"/>
                    <a:pt x="69" y="49"/>
                  </a:cubicBezTo>
                  <a:cubicBezTo>
                    <a:pt x="70" y="50"/>
                    <a:pt x="70" y="50"/>
                    <a:pt x="71" y="50"/>
                  </a:cubicBezTo>
                  <a:cubicBezTo>
                    <a:pt x="71" y="51"/>
                    <a:pt x="72" y="51"/>
                    <a:pt x="72" y="52"/>
                  </a:cubicBezTo>
                  <a:cubicBezTo>
                    <a:pt x="73" y="52"/>
                    <a:pt x="73" y="52"/>
                    <a:pt x="73" y="52"/>
                  </a:cubicBezTo>
                  <a:cubicBezTo>
                    <a:pt x="73" y="52"/>
                    <a:pt x="73" y="52"/>
                    <a:pt x="73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7" y="52"/>
                    <a:pt x="78" y="51"/>
                  </a:cubicBezTo>
                  <a:cubicBezTo>
                    <a:pt x="79" y="50"/>
                    <a:pt x="81" y="49"/>
                    <a:pt x="82" y="48"/>
                  </a:cubicBezTo>
                  <a:cubicBezTo>
                    <a:pt x="83" y="46"/>
                    <a:pt x="85" y="45"/>
                    <a:pt x="86" y="43"/>
                  </a:cubicBezTo>
                  <a:cubicBezTo>
                    <a:pt x="86" y="43"/>
                    <a:pt x="86" y="43"/>
                    <a:pt x="86" y="43"/>
                  </a:cubicBezTo>
                  <a:cubicBezTo>
                    <a:pt x="86" y="43"/>
                    <a:pt x="86" y="43"/>
                    <a:pt x="86" y="42"/>
                  </a:cubicBezTo>
                  <a:cubicBezTo>
                    <a:pt x="86" y="42"/>
                    <a:pt x="86" y="42"/>
                    <a:pt x="86" y="42"/>
                  </a:cubicBezTo>
                  <a:cubicBezTo>
                    <a:pt x="87" y="41"/>
                    <a:pt x="87" y="41"/>
                    <a:pt x="87" y="41"/>
                  </a:cubicBezTo>
                  <a:cubicBezTo>
                    <a:pt x="87" y="41"/>
                    <a:pt x="87" y="41"/>
                    <a:pt x="87" y="41"/>
                  </a:cubicBezTo>
                  <a:cubicBezTo>
                    <a:pt x="86" y="40"/>
                    <a:pt x="86" y="40"/>
                    <a:pt x="86" y="40"/>
                  </a:cubicBezTo>
                  <a:cubicBezTo>
                    <a:pt x="86" y="39"/>
                    <a:pt x="86" y="39"/>
                    <a:pt x="86" y="39"/>
                  </a:cubicBezTo>
                  <a:cubicBezTo>
                    <a:pt x="86" y="39"/>
                    <a:pt x="86" y="39"/>
                    <a:pt x="86" y="39"/>
                  </a:cubicBezTo>
                  <a:cubicBezTo>
                    <a:pt x="86" y="38"/>
                    <a:pt x="86" y="38"/>
                    <a:pt x="86" y="38"/>
                  </a:cubicBezTo>
                  <a:cubicBezTo>
                    <a:pt x="86" y="38"/>
                    <a:pt x="85" y="38"/>
                    <a:pt x="85" y="38"/>
                  </a:cubicBezTo>
                  <a:cubicBezTo>
                    <a:pt x="84" y="37"/>
                    <a:pt x="84" y="37"/>
                    <a:pt x="84" y="37"/>
                  </a:cubicBezTo>
                  <a:cubicBezTo>
                    <a:pt x="84" y="37"/>
                    <a:pt x="84" y="37"/>
                    <a:pt x="84" y="37"/>
                  </a:cubicBezTo>
                  <a:cubicBezTo>
                    <a:pt x="83" y="37"/>
                    <a:pt x="83" y="37"/>
                    <a:pt x="83" y="37"/>
                  </a:cubicBezTo>
                  <a:cubicBezTo>
                    <a:pt x="81" y="36"/>
                    <a:pt x="81" y="36"/>
                    <a:pt x="81" y="36"/>
                  </a:cubicBezTo>
                  <a:cubicBezTo>
                    <a:pt x="80" y="36"/>
                    <a:pt x="80" y="36"/>
                    <a:pt x="79" y="36"/>
                  </a:cubicBezTo>
                  <a:cubicBezTo>
                    <a:pt x="78" y="37"/>
                    <a:pt x="77" y="37"/>
                    <a:pt x="76" y="37"/>
                  </a:cubicBezTo>
                  <a:cubicBezTo>
                    <a:pt x="71" y="37"/>
                    <a:pt x="71" y="37"/>
                    <a:pt x="71" y="37"/>
                  </a:cubicBezTo>
                  <a:cubicBezTo>
                    <a:pt x="69" y="36"/>
                    <a:pt x="69" y="36"/>
                    <a:pt x="69" y="36"/>
                  </a:cubicBezTo>
                  <a:cubicBezTo>
                    <a:pt x="67" y="36"/>
                    <a:pt x="67" y="36"/>
                    <a:pt x="67" y="36"/>
                  </a:cubicBezTo>
                  <a:cubicBezTo>
                    <a:pt x="66" y="35"/>
                    <a:pt x="66" y="35"/>
                    <a:pt x="66" y="35"/>
                  </a:cubicBezTo>
                  <a:cubicBezTo>
                    <a:pt x="65" y="35"/>
                    <a:pt x="65" y="35"/>
                    <a:pt x="65" y="35"/>
                  </a:cubicBezTo>
                  <a:cubicBezTo>
                    <a:pt x="64" y="34"/>
                    <a:pt x="64" y="34"/>
                    <a:pt x="64" y="34"/>
                  </a:cubicBezTo>
                  <a:cubicBezTo>
                    <a:pt x="63" y="34"/>
                    <a:pt x="63" y="34"/>
                    <a:pt x="63" y="34"/>
                  </a:cubicBezTo>
                  <a:cubicBezTo>
                    <a:pt x="60" y="31"/>
                    <a:pt x="60" y="31"/>
                    <a:pt x="60" y="31"/>
                  </a:cubicBezTo>
                  <a:cubicBezTo>
                    <a:pt x="60" y="30"/>
                    <a:pt x="59" y="29"/>
                    <a:pt x="58" y="28"/>
                  </a:cubicBezTo>
                  <a:cubicBezTo>
                    <a:pt x="58" y="27"/>
                    <a:pt x="58" y="27"/>
                    <a:pt x="58" y="27"/>
                  </a:cubicBezTo>
                  <a:cubicBezTo>
                    <a:pt x="57" y="26"/>
                    <a:pt x="57" y="26"/>
                    <a:pt x="57" y="26"/>
                  </a:cubicBezTo>
                  <a:cubicBezTo>
                    <a:pt x="57" y="25"/>
                    <a:pt x="57" y="24"/>
                    <a:pt x="57" y="24"/>
                  </a:cubicBezTo>
                  <a:cubicBezTo>
                    <a:pt x="56" y="23"/>
                    <a:pt x="56" y="23"/>
                    <a:pt x="56" y="22"/>
                  </a:cubicBezTo>
                  <a:cubicBezTo>
                    <a:pt x="56" y="21"/>
                    <a:pt x="56" y="21"/>
                    <a:pt x="56" y="21"/>
                  </a:cubicBezTo>
                  <a:cubicBezTo>
                    <a:pt x="56" y="21"/>
                    <a:pt x="56" y="20"/>
                    <a:pt x="56" y="20"/>
                  </a:cubicBezTo>
                  <a:cubicBezTo>
                    <a:pt x="56" y="20"/>
                    <a:pt x="57" y="20"/>
                    <a:pt x="57" y="20"/>
                  </a:cubicBezTo>
                  <a:cubicBezTo>
                    <a:pt x="57" y="19"/>
                    <a:pt x="57" y="19"/>
                    <a:pt x="57" y="19"/>
                  </a:cubicBezTo>
                  <a:cubicBezTo>
                    <a:pt x="57" y="19"/>
                    <a:pt x="58" y="18"/>
                    <a:pt x="58" y="18"/>
                  </a:cubicBezTo>
                  <a:cubicBezTo>
                    <a:pt x="59" y="18"/>
                    <a:pt x="59" y="18"/>
                    <a:pt x="59" y="17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59" y="23"/>
                    <a:pt x="59" y="23"/>
                    <a:pt x="59" y="23"/>
                  </a:cubicBezTo>
                  <a:cubicBezTo>
                    <a:pt x="59" y="24"/>
                    <a:pt x="59" y="24"/>
                    <a:pt x="59" y="25"/>
                  </a:cubicBezTo>
                  <a:cubicBezTo>
                    <a:pt x="59" y="25"/>
                    <a:pt x="59" y="25"/>
                    <a:pt x="59" y="26"/>
                  </a:cubicBezTo>
                  <a:cubicBezTo>
                    <a:pt x="60" y="27"/>
                    <a:pt x="60" y="27"/>
                    <a:pt x="60" y="27"/>
                  </a:cubicBezTo>
                  <a:cubicBezTo>
                    <a:pt x="60" y="27"/>
                    <a:pt x="60" y="28"/>
                    <a:pt x="60" y="28"/>
                  </a:cubicBezTo>
                  <a:cubicBezTo>
                    <a:pt x="61" y="28"/>
                    <a:pt x="61" y="28"/>
                    <a:pt x="61" y="28"/>
                  </a:cubicBezTo>
                  <a:cubicBezTo>
                    <a:pt x="61" y="29"/>
                    <a:pt x="61" y="29"/>
                    <a:pt x="61" y="29"/>
                  </a:cubicBezTo>
                  <a:cubicBezTo>
                    <a:pt x="61" y="29"/>
                    <a:pt x="61" y="29"/>
                    <a:pt x="61" y="29"/>
                  </a:cubicBezTo>
                  <a:cubicBezTo>
                    <a:pt x="62" y="30"/>
                    <a:pt x="62" y="30"/>
                    <a:pt x="62" y="30"/>
                  </a:cubicBezTo>
                  <a:cubicBezTo>
                    <a:pt x="62" y="30"/>
                    <a:pt x="62" y="30"/>
                    <a:pt x="63" y="31"/>
                  </a:cubicBezTo>
                  <a:cubicBezTo>
                    <a:pt x="63" y="31"/>
                    <a:pt x="64" y="31"/>
                    <a:pt x="64" y="32"/>
                  </a:cubicBezTo>
                  <a:cubicBezTo>
                    <a:pt x="65" y="32"/>
                    <a:pt x="67" y="33"/>
                    <a:pt x="67" y="33"/>
                  </a:cubicBezTo>
                  <a:cubicBezTo>
                    <a:pt x="69" y="34"/>
                    <a:pt x="70" y="34"/>
                    <a:pt x="71" y="34"/>
                  </a:cubicBezTo>
                  <a:cubicBezTo>
                    <a:pt x="71" y="34"/>
                    <a:pt x="71" y="34"/>
                    <a:pt x="71" y="34"/>
                  </a:cubicBezTo>
                  <a:cubicBezTo>
                    <a:pt x="71" y="34"/>
                    <a:pt x="71" y="34"/>
                    <a:pt x="71" y="34"/>
                  </a:cubicBezTo>
                  <a:cubicBezTo>
                    <a:pt x="72" y="34"/>
                    <a:pt x="73" y="35"/>
                    <a:pt x="74" y="35"/>
                  </a:cubicBezTo>
                  <a:cubicBezTo>
                    <a:pt x="74" y="35"/>
                    <a:pt x="74" y="35"/>
                    <a:pt x="74" y="35"/>
                  </a:cubicBezTo>
                  <a:cubicBezTo>
                    <a:pt x="75" y="35"/>
                    <a:pt x="75" y="35"/>
                    <a:pt x="75" y="35"/>
                  </a:cubicBezTo>
                  <a:cubicBezTo>
                    <a:pt x="79" y="35"/>
                    <a:pt x="82" y="35"/>
                    <a:pt x="85" y="35"/>
                  </a:cubicBezTo>
                  <a:cubicBezTo>
                    <a:pt x="86" y="34"/>
                    <a:pt x="87" y="34"/>
                    <a:pt x="87" y="34"/>
                  </a:cubicBezTo>
                  <a:cubicBezTo>
                    <a:pt x="88" y="34"/>
                    <a:pt x="89" y="34"/>
                    <a:pt x="90" y="34"/>
                  </a:cubicBezTo>
                  <a:cubicBezTo>
                    <a:pt x="90" y="34"/>
                    <a:pt x="90" y="34"/>
                    <a:pt x="90" y="34"/>
                  </a:cubicBezTo>
                  <a:cubicBezTo>
                    <a:pt x="91" y="33"/>
                    <a:pt x="92" y="33"/>
                    <a:pt x="93" y="32"/>
                  </a:cubicBezTo>
                  <a:cubicBezTo>
                    <a:pt x="93" y="31"/>
                    <a:pt x="93" y="31"/>
                    <a:pt x="93" y="31"/>
                  </a:cubicBezTo>
                  <a:cubicBezTo>
                    <a:pt x="93" y="30"/>
                    <a:pt x="93" y="30"/>
                    <a:pt x="93" y="29"/>
                  </a:cubicBezTo>
                  <a:cubicBezTo>
                    <a:pt x="93" y="27"/>
                    <a:pt x="92" y="26"/>
                    <a:pt x="91" y="25"/>
                  </a:cubicBezTo>
                  <a:cubicBezTo>
                    <a:pt x="91" y="24"/>
                    <a:pt x="91" y="24"/>
                    <a:pt x="91" y="24"/>
                  </a:cubicBezTo>
                  <a:cubicBezTo>
                    <a:pt x="91" y="24"/>
                    <a:pt x="91" y="23"/>
                    <a:pt x="91" y="23"/>
                  </a:cubicBezTo>
                  <a:cubicBezTo>
                    <a:pt x="91" y="23"/>
                    <a:pt x="91" y="22"/>
                    <a:pt x="91" y="22"/>
                  </a:cubicBezTo>
                  <a:cubicBezTo>
                    <a:pt x="91" y="22"/>
                    <a:pt x="91" y="22"/>
                    <a:pt x="91" y="22"/>
                  </a:cubicBezTo>
                  <a:cubicBezTo>
                    <a:pt x="91" y="20"/>
                    <a:pt x="91" y="20"/>
                    <a:pt x="91" y="20"/>
                  </a:cubicBezTo>
                  <a:cubicBezTo>
                    <a:pt x="91" y="20"/>
                    <a:pt x="91" y="19"/>
                    <a:pt x="91" y="18"/>
                  </a:cubicBezTo>
                  <a:cubicBezTo>
                    <a:pt x="91" y="18"/>
                    <a:pt x="91" y="17"/>
                    <a:pt x="90" y="16"/>
                  </a:cubicBezTo>
                  <a:cubicBezTo>
                    <a:pt x="90" y="16"/>
                    <a:pt x="89" y="15"/>
                    <a:pt x="89" y="15"/>
                  </a:cubicBezTo>
                  <a:cubicBezTo>
                    <a:pt x="88" y="14"/>
                    <a:pt x="88" y="14"/>
                    <a:pt x="88" y="13"/>
                  </a:cubicBezTo>
                  <a:cubicBezTo>
                    <a:pt x="87" y="13"/>
                    <a:pt x="87" y="13"/>
                    <a:pt x="87" y="12"/>
                  </a:cubicBezTo>
                  <a:cubicBezTo>
                    <a:pt x="87" y="12"/>
                    <a:pt x="86" y="12"/>
                    <a:pt x="86" y="11"/>
                  </a:cubicBezTo>
                  <a:cubicBezTo>
                    <a:pt x="86" y="11"/>
                    <a:pt x="86" y="11"/>
                    <a:pt x="86" y="11"/>
                  </a:cubicBezTo>
                  <a:cubicBezTo>
                    <a:pt x="86" y="11"/>
                    <a:pt x="86" y="10"/>
                    <a:pt x="86" y="10"/>
                  </a:cubicBezTo>
                  <a:cubicBezTo>
                    <a:pt x="86" y="10"/>
                    <a:pt x="86" y="10"/>
                    <a:pt x="86" y="10"/>
                  </a:cubicBezTo>
                  <a:cubicBezTo>
                    <a:pt x="86" y="9"/>
                    <a:pt x="86" y="9"/>
                    <a:pt x="86" y="9"/>
                  </a:cubicBezTo>
                  <a:cubicBezTo>
                    <a:pt x="86" y="9"/>
                    <a:pt x="87" y="9"/>
                    <a:pt x="87" y="9"/>
                  </a:cubicBezTo>
                  <a:cubicBezTo>
                    <a:pt x="87" y="9"/>
                    <a:pt x="87" y="8"/>
                    <a:pt x="87" y="8"/>
                  </a:cubicBezTo>
                  <a:cubicBezTo>
                    <a:pt x="87" y="6"/>
                    <a:pt x="87" y="5"/>
                    <a:pt x="87" y="4"/>
                  </a:cubicBezTo>
                  <a:cubicBezTo>
                    <a:pt x="87" y="3"/>
                    <a:pt x="87" y="3"/>
                    <a:pt x="87" y="3"/>
                  </a:cubicBezTo>
                  <a:cubicBezTo>
                    <a:pt x="87" y="2"/>
                    <a:pt x="87" y="2"/>
                    <a:pt x="87" y="2"/>
                  </a:cubicBezTo>
                  <a:cubicBezTo>
                    <a:pt x="87" y="1"/>
                    <a:pt x="87" y="1"/>
                    <a:pt x="86" y="1"/>
                  </a:cubicBezTo>
                  <a:cubicBezTo>
                    <a:pt x="86" y="0"/>
                    <a:pt x="86" y="0"/>
                    <a:pt x="85" y="0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2" y="0"/>
                    <a:pt x="80" y="1"/>
                    <a:pt x="79" y="2"/>
                  </a:cubicBezTo>
                  <a:cubicBezTo>
                    <a:pt x="78" y="2"/>
                    <a:pt x="78" y="2"/>
                    <a:pt x="77" y="2"/>
                  </a:cubicBezTo>
                  <a:cubicBezTo>
                    <a:pt x="77" y="2"/>
                    <a:pt x="76" y="3"/>
                    <a:pt x="76" y="3"/>
                  </a:cubicBezTo>
                  <a:cubicBezTo>
                    <a:pt x="76" y="3"/>
                    <a:pt x="76" y="3"/>
                    <a:pt x="75" y="3"/>
                  </a:cubicBezTo>
                  <a:cubicBezTo>
                    <a:pt x="75" y="3"/>
                    <a:pt x="75" y="3"/>
                    <a:pt x="75" y="3"/>
                  </a:cubicBezTo>
                  <a:cubicBezTo>
                    <a:pt x="74" y="2"/>
                    <a:pt x="72" y="1"/>
                    <a:pt x="69" y="1"/>
                  </a:cubicBezTo>
                  <a:cubicBezTo>
                    <a:pt x="69" y="1"/>
                    <a:pt x="69" y="1"/>
                    <a:pt x="69" y="1"/>
                  </a:cubicBezTo>
                  <a:cubicBezTo>
                    <a:pt x="68" y="1"/>
                    <a:pt x="68" y="1"/>
                    <a:pt x="67" y="1"/>
                  </a:cubicBezTo>
                  <a:cubicBezTo>
                    <a:pt x="66" y="1"/>
                    <a:pt x="64" y="1"/>
                    <a:pt x="63" y="2"/>
                  </a:cubicBezTo>
                  <a:cubicBezTo>
                    <a:pt x="62" y="2"/>
                    <a:pt x="62" y="2"/>
                    <a:pt x="62" y="2"/>
                  </a:cubicBezTo>
                  <a:cubicBezTo>
                    <a:pt x="62" y="3"/>
                    <a:pt x="61" y="3"/>
                    <a:pt x="61" y="3"/>
                  </a:cubicBezTo>
                  <a:cubicBezTo>
                    <a:pt x="60" y="4"/>
                    <a:pt x="60" y="4"/>
                    <a:pt x="60" y="4"/>
                  </a:cubicBezTo>
                  <a:cubicBezTo>
                    <a:pt x="59" y="5"/>
                    <a:pt x="59" y="6"/>
                    <a:pt x="58" y="7"/>
                  </a:cubicBezTo>
                  <a:cubicBezTo>
                    <a:pt x="58" y="7"/>
                    <a:pt x="57" y="7"/>
                    <a:pt x="57" y="8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5" y="10"/>
                    <a:pt x="55" y="10"/>
                    <a:pt x="55" y="10"/>
                  </a:cubicBezTo>
                  <a:cubicBezTo>
                    <a:pt x="54" y="10"/>
                    <a:pt x="54" y="10"/>
                    <a:pt x="54" y="10"/>
                  </a:cubicBezTo>
                  <a:cubicBezTo>
                    <a:pt x="53" y="10"/>
                    <a:pt x="53" y="11"/>
                    <a:pt x="53" y="11"/>
                  </a:cubicBezTo>
                  <a:cubicBezTo>
                    <a:pt x="52" y="10"/>
                    <a:pt x="50" y="10"/>
                    <a:pt x="49" y="9"/>
                  </a:cubicBezTo>
                  <a:cubicBezTo>
                    <a:pt x="46" y="8"/>
                    <a:pt x="44" y="7"/>
                    <a:pt x="41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39" y="6"/>
                    <a:pt x="39" y="6"/>
                    <a:pt x="37" y="6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3" y="7"/>
                    <a:pt x="33" y="7"/>
                    <a:pt x="33" y="7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3" y="12"/>
                    <a:pt x="33" y="13"/>
                    <a:pt x="34" y="14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4" y="16"/>
                    <a:pt x="34" y="16"/>
                    <a:pt x="34" y="17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3" y="17"/>
                    <a:pt x="33" y="18"/>
                    <a:pt x="33" y="18"/>
                  </a:cubicBezTo>
                  <a:cubicBezTo>
                    <a:pt x="33" y="20"/>
                    <a:pt x="33" y="20"/>
                    <a:pt x="33" y="20"/>
                  </a:cubicBezTo>
                  <a:cubicBezTo>
                    <a:pt x="33" y="20"/>
                    <a:pt x="33" y="20"/>
                    <a:pt x="33" y="20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5" y="22"/>
                  </a:cubicBezTo>
                  <a:cubicBezTo>
                    <a:pt x="36" y="23"/>
                    <a:pt x="36" y="23"/>
                    <a:pt x="36" y="23"/>
                  </a:cubicBezTo>
                  <a:cubicBezTo>
                    <a:pt x="36" y="24"/>
                    <a:pt x="37" y="24"/>
                    <a:pt x="38" y="25"/>
                  </a:cubicBezTo>
                  <a:cubicBezTo>
                    <a:pt x="39" y="25"/>
                    <a:pt x="39" y="25"/>
                    <a:pt x="40" y="26"/>
                  </a:cubicBezTo>
                  <a:cubicBezTo>
                    <a:pt x="40" y="26"/>
                    <a:pt x="40" y="26"/>
                    <a:pt x="41" y="27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2" y="28"/>
                    <a:pt x="42" y="28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1" y="30"/>
                    <a:pt x="41" y="30"/>
                    <a:pt x="41" y="30"/>
                  </a:cubicBezTo>
                  <a:cubicBezTo>
                    <a:pt x="40" y="30"/>
                    <a:pt x="38" y="30"/>
                    <a:pt x="37" y="29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33" y="27"/>
                    <a:pt x="32" y="26"/>
                    <a:pt x="32" y="25"/>
                  </a:cubicBezTo>
                  <a:cubicBezTo>
                    <a:pt x="31" y="25"/>
                    <a:pt x="30" y="24"/>
                    <a:pt x="29" y="24"/>
                  </a:cubicBezTo>
                  <a:cubicBezTo>
                    <a:pt x="29" y="23"/>
                    <a:pt x="28" y="22"/>
                    <a:pt x="27" y="22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26" y="22"/>
                    <a:pt x="26" y="21"/>
                    <a:pt x="25" y="21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25" y="21"/>
                    <a:pt x="24" y="21"/>
                    <a:pt x="24" y="21"/>
                  </a:cubicBezTo>
                  <a:cubicBezTo>
                    <a:pt x="23" y="21"/>
                    <a:pt x="22" y="21"/>
                    <a:pt x="22" y="21"/>
                  </a:cubicBezTo>
                  <a:cubicBezTo>
                    <a:pt x="21" y="21"/>
                    <a:pt x="20" y="21"/>
                    <a:pt x="20" y="21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19" y="21"/>
                    <a:pt x="18" y="21"/>
                    <a:pt x="18" y="21"/>
                  </a:cubicBezTo>
                  <a:cubicBezTo>
                    <a:pt x="18" y="21"/>
                    <a:pt x="18" y="21"/>
                    <a:pt x="17" y="21"/>
                  </a:cubicBezTo>
                  <a:cubicBezTo>
                    <a:pt x="17" y="21"/>
                    <a:pt x="17" y="20"/>
                    <a:pt x="16" y="20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8"/>
                    <a:pt x="11" y="18"/>
                    <a:pt x="10" y="18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19"/>
                    <a:pt x="9" y="19"/>
                    <a:pt x="8" y="20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6" y="22"/>
                    <a:pt x="5" y="24"/>
                    <a:pt x="5" y="25"/>
                  </a:cubicBezTo>
                  <a:cubicBezTo>
                    <a:pt x="4" y="26"/>
                    <a:pt x="4" y="27"/>
                    <a:pt x="3" y="28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3" y="30"/>
                    <a:pt x="3" y="31"/>
                    <a:pt x="3" y="31"/>
                  </a:cubicBezTo>
                  <a:cubicBezTo>
                    <a:pt x="3" y="32"/>
                    <a:pt x="3" y="32"/>
                    <a:pt x="3" y="33"/>
                  </a:cubicBezTo>
                  <a:cubicBezTo>
                    <a:pt x="2" y="34"/>
                    <a:pt x="2" y="34"/>
                    <a:pt x="2" y="34"/>
                  </a:cubicBezTo>
                  <a:cubicBezTo>
                    <a:pt x="2" y="35"/>
                    <a:pt x="1" y="36"/>
                    <a:pt x="1" y="37"/>
                  </a:cubicBezTo>
                  <a:cubicBezTo>
                    <a:pt x="0" y="37"/>
                    <a:pt x="0" y="38"/>
                    <a:pt x="0" y="38"/>
                  </a:cubicBezTo>
                  <a:cubicBezTo>
                    <a:pt x="0" y="38"/>
                    <a:pt x="0" y="38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41"/>
                    <a:pt x="0" y="41"/>
                    <a:pt x="0" y="41"/>
                  </a:cubicBezTo>
                  <a:lnTo>
                    <a:pt x="0" y="42"/>
                  </a:ln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0" name="Freeform 29"/>
            <p:cNvSpPr>
              <a:spLocks/>
            </p:cNvSpPr>
            <p:nvPr userDrawn="1"/>
          </p:nvSpPr>
          <p:spPr bwMode="auto">
            <a:xfrm>
              <a:off x="9999663" y="10051736"/>
              <a:ext cx="104775" cy="69850"/>
            </a:xfrm>
            <a:custGeom>
              <a:avLst/>
              <a:gdLst>
                <a:gd name="T0" fmla="*/ 2 w 27"/>
                <a:gd name="T1" fmla="*/ 17 h 18"/>
                <a:gd name="T2" fmla="*/ 11 w 27"/>
                <a:gd name="T3" fmla="*/ 18 h 18"/>
                <a:gd name="T4" fmla="*/ 11 w 27"/>
                <a:gd name="T5" fmla="*/ 18 h 18"/>
                <a:gd name="T6" fmla="*/ 14 w 27"/>
                <a:gd name="T7" fmla="*/ 18 h 18"/>
                <a:gd name="T8" fmla="*/ 26 w 27"/>
                <a:gd name="T9" fmla="*/ 15 h 18"/>
                <a:gd name="T10" fmla="*/ 27 w 27"/>
                <a:gd name="T11" fmla="*/ 14 h 18"/>
                <a:gd name="T12" fmla="*/ 20 w 27"/>
                <a:gd name="T13" fmla="*/ 0 h 18"/>
                <a:gd name="T14" fmla="*/ 19 w 27"/>
                <a:gd name="T15" fmla="*/ 0 h 18"/>
                <a:gd name="T16" fmla="*/ 13 w 27"/>
                <a:gd name="T17" fmla="*/ 3 h 18"/>
                <a:gd name="T18" fmla="*/ 9 w 27"/>
                <a:gd name="T19" fmla="*/ 9 h 18"/>
                <a:gd name="T20" fmla="*/ 7 w 27"/>
                <a:gd name="T21" fmla="*/ 9 h 18"/>
                <a:gd name="T22" fmla="*/ 1 w 27"/>
                <a:gd name="T23" fmla="*/ 13 h 18"/>
                <a:gd name="T24" fmla="*/ 2 w 27"/>
                <a:gd name="T25" fmla="*/ 17 h 18"/>
                <a:gd name="T26" fmla="*/ 2 w 27"/>
                <a:gd name="T27" fmla="*/ 17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7" h="18">
                  <a:moveTo>
                    <a:pt x="2" y="17"/>
                  </a:moveTo>
                  <a:cubicBezTo>
                    <a:pt x="5" y="18"/>
                    <a:pt x="8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2" y="18"/>
                    <a:pt x="13" y="18"/>
                    <a:pt x="14" y="18"/>
                  </a:cubicBezTo>
                  <a:cubicBezTo>
                    <a:pt x="18" y="18"/>
                    <a:pt x="22" y="17"/>
                    <a:pt x="26" y="15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7"/>
                    <a:pt x="23" y="3"/>
                    <a:pt x="20" y="0"/>
                  </a:cubicBezTo>
                  <a:cubicBezTo>
                    <a:pt x="20" y="0"/>
                    <a:pt x="19" y="0"/>
                    <a:pt x="19" y="0"/>
                  </a:cubicBezTo>
                  <a:cubicBezTo>
                    <a:pt x="17" y="0"/>
                    <a:pt x="14" y="2"/>
                    <a:pt x="13" y="3"/>
                  </a:cubicBezTo>
                  <a:cubicBezTo>
                    <a:pt x="11" y="5"/>
                    <a:pt x="10" y="7"/>
                    <a:pt x="9" y="9"/>
                  </a:cubicBezTo>
                  <a:cubicBezTo>
                    <a:pt x="9" y="9"/>
                    <a:pt x="8" y="9"/>
                    <a:pt x="7" y="9"/>
                  </a:cubicBezTo>
                  <a:cubicBezTo>
                    <a:pt x="4" y="10"/>
                    <a:pt x="1" y="11"/>
                    <a:pt x="1" y="13"/>
                  </a:cubicBezTo>
                  <a:cubicBezTo>
                    <a:pt x="0" y="14"/>
                    <a:pt x="1" y="15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1" name="Freeform 30"/>
            <p:cNvSpPr>
              <a:spLocks/>
            </p:cNvSpPr>
            <p:nvPr userDrawn="1"/>
          </p:nvSpPr>
          <p:spPr bwMode="auto">
            <a:xfrm>
              <a:off x="9728200" y="10304149"/>
              <a:ext cx="28575" cy="30163"/>
            </a:xfrm>
            <a:custGeom>
              <a:avLst/>
              <a:gdLst>
                <a:gd name="T0" fmla="*/ 1 w 7"/>
                <a:gd name="T1" fmla="*/ 6 h 8"/>
                <a:gd name="T2" fmla="*/ 3 w 7"/>
                <a:gd name="T3" fmla="*/ 8 h 8"/>
                <a:gd name="T4" fmla="*/ 3 w 7"/>
                <a:gd name="T5" fmla="*/ 8 h 8"/>
                <a:gd name="T6" fmla="*/ 5 w 7"/>
                <a:gd name="T7" fmla="*/ 8 h 8"/>
                <a:gd name="T8" fmla="*/ 5 w 7"/>
                <a:gd name="T9" fmla="*/ 8 h 8"/>
                <a:gd name="T10" fmla="*/ 7 w 7"/>
                <a:gd name="T11" fmla="*/ 6 h 8"/>
                <a:gd name="T12" fmla="*/ 7 w 7"/>
                <a:gd name="T13" fmla="*/ 6 h 8"/>
                <a:gd name="T14" fmla="*/ 7 w 7"/>
                <a:gd name="T15" fmla="*/ 2 h 8"/>
                <a:gd name="T16" fmla="*/ 7 w 7"/>
                <a:gd name="T17" fmla="*/ 2 h 8"/>
                <a:gd name="T18" fmla="*/ 7 w 7"/>
                <a:gd name="T19" fmla="*/ 2 h 8"/>
                <a:gd name="T20" fmla="*/ 4 w 7"/>
                <a:gd name="T21" fmla="*/ 0 h 8"/>
                <a:gd name="T22" fmla="*/ 4 w 7"/>
                <a:gd name="T23" fmla="*/ 0 h 8"/>
                <a:gd name="T24" fmla="*/ 3 w 7"/>
                <a:gd name="T25" fmla="*/ 0 h 8"/>
                <a:gd name="T26" fmla="*/ 3 w 7"/>
                <a:gd name="T27" fmla="*/ 0 h 8"/>
                <a:gd name="T28" fmla="*/ 1 w 7"/>
                <a:gd name="T29" fmla="*/ 2 h 8"/>
                <a:gd name="T30" fmla="*/ 0 w 7"/>
                <a:gd name="T31" fmla="*/ 6 h 8"/>
                <a:gd name="T32" fmla="*/ 1 w 7"/>
                <a:gd name="T33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" h="8">
                  <a:moveTo>
                    <a:pt x="1" y="6"/>
                  </a:moveTo>
                  <a:cubicBezTo>
                    <a:pt x="1" y="7"/>
                    <a:pt x="2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5"/>
                    <a:pt x="7" y="4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6" y="1"/>
                    <a:pt x="6" y="1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1"/>
                    <a:pt x="1" y="1"/>
                    <a:pt x="1" y="2"/>
                  </a:cubicBezTo>
                  <a:cubicBezTo>
                    <a:pt x="0" y="3"/>
                    <a:pt x="0" y="4"/>
                    <a:pt x="0" y="6"/>
                  </a:cubicBezTo>
                  <a:lnTo>
                    <a:pt x="1" y="6"/>
                  </a:ln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2" name="Freeform 31"/>
            <p:cNvSpPr>
              <a:spLocks/>
            </p:cNvSpPr>
            <p:nvPr userDrawn="1"/>
          </p:nvSpPr>
          <p:spPr bwMode="auto">
            <a:xfrm>
              <a:off x="10064750" y="9292911"/>
              <a:ext cx="139700" cy="233363"/>
            </a:xfrm>
            <a:custGeom>
              <a:avLst/>
              <a:gdLst>
                <a:gd name="T0" fmla="*/ 12 w 36"/>
                <a:gd name="T1" fmla="*/ 42 h 60"/>
                <a:gd name="T2" fmla="*/ 16 w 36"/>
                <a:gd name="T3" fmla="*/ 50 h 60"/>
                <a:gd name="T4" fmla="*/ 19 w 36"/>
                <a:gd name="T5" fmla="*/ 57 h 60"/>
                <a:gd name="T6" fmla="*/ 23 w 36"/>
                <a:gd name="T7" fmla="*/ 60 h 60"/>
                <a:gd name="T8" fmla="*/ 24 w 36"/>
                <a:gd name="T9" fmla="*/ 60 h 60"/>
                <a:gd name="T10" fmla="*/ 30 w 36"/>
                <a:gd name="T11" fmla="*/ 46 h 60"/>
                <a:gd name="T12" fmla="*/ 30 w 36"/>
                <a:gd name="T13" fmla="*/ 46 h 60"/>
                <a:gd name="T14" fmla="*/ 33 w 36"/>
                <a:gd name="T15" fmla="*/ 33 h 60"/>
                <a:gd name="T16" fmla="*/ 34 w 36"/>
                <a:gd name="T17" fmla="*/ 29 h 60"/>
                <a:gd name="T18" fmla="*/ 33 w 36"/>
                <a:gd name="T19" fmla="*/ 0 h 60"/>
                <a:gd name="T20" fmla="*/ 32 w 36"/>
                <a:gd name="T21" fmla="*/ 0 h 60"/>
                <a:gd name="T22" fmla="*/ 31 w 36"/>
                <a:gd name="T23" fmla="*/ 0 h 60"/>
                <a:gd name="T24" fmla="*/ 19 w 36"/>
                <a:gd name="T25" fmla="*/ 7 h 60"/>
                <a:gd name="T26" fmla="*/ 18 w 36"/>
                <a:gd name="T27" fmla="*/ 8 h 60"/>
                <a:gd name="T28" fmla="*/ 15 w 36"/>
                <a:gd name="T29" fmla="*/ 7 h 60"/>
                <a:gd name="T30" fmla="*/ 6 w 36"/>
                <a:gd name="T31" fmla="*/ 11 h 60"/>
                <a:gd name="T32" fmla="*/ 6 w 36"/>
                <a:gd name="T33" fmla="*/ 21 h 60"/>
                <a:gd name="T34" fmla="*/ 12 w 36"/>
                <a:gd name="T35" fmla="*/ 42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6" h="60">
                  <a:moveTo>
                    <a:pt x="12" y="42"/>
                  </a:moveTo>
                  <a:cubicBezTo>
                    <a:pt x="14" y="44"/>
                    <a:pt x="15" y="47"/>
                    <a:pt x="16" y="50"/>
                  </a:cubicBezTo>
                  <a:cubicBezTo>
                    <a:pt x="16" y="53"/>
                    <a:pt x="17" y="56"/>
                    <a:pt x="19" y="57"/>
                  </a:cubicBezTo>
                  <a:cubicBezTo>
                    <a:pt x="20" y="59"/>
                    <a:pt x="22" y="60"/>
                    <a:pt x="23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8" y="59"/>
                    <a:pt x="29" y="51"/>
                    <a:pt x="30" y="46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2" y="42"/>
                    <a:pt x="33" y="38"/>
                    <a:pt x="33" y="33"/>
                  </a:cubicBezTo>
                  <a:cubicBezTo>
                    <a:pt x="34" y="32"/>
                    <a:pt x="34" y="30"/>
                    <a:pt x="34" y="29"/>
                  </a:cubicBezTo>
                  <a:cubicBezTo>
                    <a:pt x="36" y="22"/>
                    <a:pt x="36" y="13"/>
                    <a:pt x="33" y="0"/>
                  </a:cubicBezTo>
                  <a:cubicBezTo>
                    <a:pt x="33" y="0"/>
                    <a:pt x="33" y="0"/>
                    <a:pt x="32" y="0"/>
                  </a:cubicBezTo>
                  <a:cubicBezTo>
                    <a:pt x="32" y="0"/>
                    <a:pt x="31" y="0"/>
                    <a:pt x="31" y="0"/>
                  </a:cubicBezTo>
                  <a:cubicBezTo>
                    <a:pt x="26" y="0"/>
                    <a:pt x="22" y="2"/>
                    <a:pt x="19" y="7"/>
                  </a:cubicBezTo>
                  <a:cubicBezTo>
                    <a:pt x="19" y="7"/>
                    <a:pt x="18" y="7"/>
                    <a:pt x="18" y="8"/>
                  </a:cubicBezTo>
                  <a:cubicBezTo>
                    <a:pt x="17" y="7"/>
                    <a:pt x="16" y="7"/>
                    <a:pt x="15" y="7"/>
                  </a:cubicBezTo>
                  <a:cubicBezTo>
                    <a:pt x="11" y="7"/>
                    <a:pt x="8" y="9"/>
                    <a:pt x="6" y="11"/>
                  </a:cubicBezTo>
                  <a:cubicBezTo>
                    <a:pt x="5" y="14"/>
                    <a:pt x="5" y="18"/>
                    <a:pt x="6" y="21"/>
                  </a:cubicBezTo>
                  <a:cubicBezTo>
                    <a:pt x="2" y="27"/>
                    <a:pt x="0" y="31"/>
                    <a:pt x="12" y="42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3" name="Freeform 32"/>
            <p:cNvSpPr>
              <a:spLocks/>
            </p:cNvSpPr>
            <p:nvPr userDrawn="1"/>
          </p:nvSpPr>
          <p:spPr bwMode="auto">
            <a:xfrm>
              <a:off x="11976100" y="11556686"/>
              <a:ext cx="119063" cy="39688"/>
            </a:xfrm>
            <a:custGeom>
              <a:avLst/>
              <a:gdLst>
                <a:gd name="T0" fmla="*/ 14 w 31"/>
                <a:gd name="T1" fmla="*/ 10 h 10"/>
                <a:gd name="T2" fmla="*/ 20 w 31"/>
                <a:gd name="T3" fmla="*/ 10 h 10"/>
                <a:gd name="T4" fmla="*/ 25 w 31"/>
                <a:gd name="T5" fmla="*/ 10 h 10"/>
                <a:gd name="T6" fmla="*/ 28 w 31"/>
                <a:gd name="T7" fmla="*/ 10 h 10"/>
                <a:gd name="T8" fmla="*/ 29 w 31"/>
                <a:gd name="T9" fmla="*/ 10 h 10"/>
                <a:gd name="T10" fmla="*/ 29 w 31"/>
                <a:gd name="T11" fmla="*/ 9 h 10"/>
                <a:gd name="T12" fmla="*/ 30 w 31"/>
                <a:gd name="T13" fmla="*/ 8 h 10"/>
                <a:gd name="T14" fmla="*/ 31 w 31"/>
                <a:gd name="T15" fmla="*/ 7 h 10"/>
                <a:gd name="T16" fmla="*/ 30 w 31"/>
                <a:gd name="T17" fmla="*/ 6 h 10"/>
                <a:gd name="T18" fmla="*/ 22 w 31"/>
                <a:gd name="T19" fmla="*/ 3 h 10"/>
                <a:gd name="T20" fmla="*/ 16 w 31"/>
                <a:gd name="T21" fmla="*/ 4 h 10"/>
                <a:gd name="T22" fmla="*/ 11 w 31"/>
                <a:gd name="T23" fmla="*/ 5 h 10"/>
                <a:gd name="T24" fmla="*/ 6 w 31"/>
                <a:gd name="T25" fmla="*/ 1 h 10"/>
                <a:gd name="T26" fmla="*/ 5 w 31"/>
                <a:gd name="T27" fmla="*/ 0 h 10"/>
                <a:gd name="T28" fmla="*/ 5 w 31"/>
                <a:gd name="T29" fmla="*/ 0 h 10"/>
                <a:gd name="T30" fmla="*/ 4 w 31"/>
                <a:gd name="T31" fmla="*/ 1 h 10"/>
                <a:gd name="T32" fmla="*/ 3 w 31"/>
                <a:gd name="T33" fmla="*/ 3 h 10"/>
                <a:gd name="T34" fmla="*/ 0 w 31"/>
                <a:gd name="T35" fmla="*/ 5 h 10"/>
                <a:gd name="T36" fmla="*/ 0 w 31"/>
                <a:gd name="T37" fmla="*/ 6 h 10"/>
                <a:gd name="T38" fmla="*/ 14 w 31"/>
                <a:gd name="T3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1" h="10">
                  <a:moveTo>
                    <a:pt x="14" y="10"/>
                  </a:moveTo>
                  <a:cubicBezTo>
                    <a:pt x="16" y="10"/>
                    <a:pt x="18" y="10"/>
                    <a:pt x="20" y="10"/>
                  </a:cubicBezTo>
                  <a:cubicBezTo>
                    <a:pt x="21" y="10"/>
                    <a:pt x="23" y="10"/>
                    <a:pt x="25" y="10"/>
                  </a:cubicBezTo>
                  <a:cubicBezTo>
                    <a:pt x="26" y="10"/>
                    <a:pt x="27" y="10"/>
                    <a:pt x="28" y="10"/>
                  </a:cubicBezTo>
                  <a:cubicBezTo>
                    <a:pt x="28" y="10"/>
                    <a:pt x="29" y="10"/>
                    <a:pt x="29" y="10"/>
                  </a:cubicBezTo>
                  <a:cubicBezTo>
                    <a:pt x="29" y="10"/>
                    <a:pt x="29" y="9"/>
                    <a:pt x="29" y="9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0" y="8"/>
                    <a:pt x="30" y="8"/>
                    <a:pt x="31" y="7"/>
                  </a:cubicBezTo>
                  <a:cubicBezTo>
                    <a:pt x="31" y="7"/>
                    <a:pt x="31" y="6"/>
                    <a:pt x="30" y="6"/>
                  </a:cubicBezTo>
                  <a:cubicBezTo>
                    <a:pt x="28" y="4"/>
                    <a:pt x="26" y="3"/>
                    <a:pt x="22" y="3"/>
                  </a:cubicBezTo>
                  <a:cubicBezTo>
                    <a:pt x="20" y="3"/>
                    <a:pt x="18" y="4"/>
                    <a:pt x="16" y="4"/>
                  </a:cubicBezTo>
                  <a:cubicBezTo>
                    <a:pt x="14" y="4"/>
                    <a:pt x="13" y="5"/>
                    <a:pt x="11" y="5"/>
                  </a:cubicBezTo>
                  <a:cubicBezTo>
                    <a:pt x="8" y="5"/>
                    <a:pt x="7" y="4"/>
                    <a:pt x="6" y="1"/>
                  </a:cubicBezTo>
                  <a:cubicBezTo>
                    <a:pt x="6" y="1"/>
                    <a:pt x="6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4" y="1"/>
                    <a:pt x="4" y="1"/>
                  </a:cubicBezTo>
                  <a:cubicBezTo>
                    <a:pt x="4" y="2"/>
                    <a:pt x="3" y="2"/>
                    <a:pt x="3" y="3"/>
                  </a:cubicBezTo>
                  <a:cubicBezTo>
                    <a:pt x="2" y="3"/>
                    <a:pt x="1" y="4"/>
                    <a:pt x="0" y="5"/>
                  </a:cubicBezTo>
                  <a:cubicBezTo>
                    <a:pt x="0" y="5"/>
                    <a:pt x="0" y="6"/>
                    <a:pt x="0" y="6"/>
                  </a:cubicBezTo>
                  <a:cubicBezTo>
                    <a:pt x="2" y="9"/>
                    <a:pt x="8" y="10"/>
                    <a:pt x="14" y="10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4" name="Freeform 33"/>
            <p:cNvSpPr>
              <a:spLocks/>
            </p:cNvSpPr>
            <p:nvPr userDrawn="1"/>
          </p:nvSpPr>
          <p:spPr bwMode="auto">
            <a:xfrm>
              <a:off x="9652000" y="10318436"/>
              <a:ext cx="30163" cy="26988"/>
            </a:xfrm>
            <a:custGeom>
              <a:avLst/>
              <a:gdLst>
                <a:gd name="T0" fmla="*/ 2 w 8"/>
                <a:gd name="T1" fmla="*/ 7 h 7"/>
                <a:gd name="T2" fmla="*/ 3 w 8"/>
                <a:gd name="T3" fmla="*/ 7 h 7"/>
                <a:gd name="T4" fmla="*/ 4 w 8"/>
                <a:gd name="T5" fmla="*/ 7 h 7"/>
                <a:gd name="T6" fmla="*/ 6 w 8"/>
                <a:gd name="T7" fmla="*/ 7 h 7"/>
                <a:gd name="T8" fmla="*/ 6 w 8"/>
                <a:gd name="T9" fmla="*/ 7 h 7"/>
                <a:gd name="T10" fmla="*/ 6 w 8"/>
                <a:gd name="T11" fmla="*/ 6 h 7"/>
                <a:gd name="T12" fmla="*/ 8 w 8"/>
                <a:gd name="T13" fmla="*/ 3 h 7"/>
                <a:gd name="T14" fmla="*/ 6 w 8"/>
                <a:gd name="T15" fmla="*/ 0 h 7"/>
                <a:gd name="T16" fmla="*/ 6 w 8"/>
                <a:gd name="T17" fmla="*/ 0 h 7"/>
                <a:gd name="T18" fmla="*/ 4 w 8"/>
                <a:gd name="T19" fmla="*/ 0 h 7"/>
                <a:gd name="T20" fmla="*/ 3 w 8"/>
                <a:gd name="T21" fmla="*/ 0 h 7"/>
                <a:gd name="T22" fmla="*/ 1 w 8"/>
                <a:gd name="T23" fmla="*/ 2 h 7"/>
                <a:gd name="T24" fmla="*/ 1 w 8"/>
                <a:gd name="T25" fmla="*/ 3 h 7"/>
                <a:gd name="T26" fmla="*/ 2 w 8"/>
                <a:gd name="T2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" h="7">
                  <a:moveTo>
                    <a:pt x="2" y="7"/>
                  </a:move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4" y="7"/>
                    <a:pt x="4" y="7"/>
                  </a:cubicBezTo>
                  <a:cubicBezTo>
                    <a:pt x="5" y="7"/>
                    <a:pt x="5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7" y="6"/>
                    <a:pt x="8" y="4"/>
                    <a:pt x="8" y="3"/>
                  </a:cubicBezTo>
                  <a:cubicBezTo>
                    <a:pt x="8" y="2"/>
                    <a:pt x="7" y="1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5" y="0"/>
                    <a:pt x="4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1" y="1"/>
                    <a:pt x="1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4"/>
                    <a:pt x="1" y="5"/>
                    <a:pt x="2" y="7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5" name="Freeform 34"/>
            <p:cNvSpPr>
              <a:spLocks/>
            </p:cNvSpPr>
            <p:nvPr userDrawn="1"/>
          </p:nvSpPr>
          <p:spPr bwMode="auto">
            <a:xfrm>
              <a:off x="9628188" y="10361299"/>
              <a:ext cx="38100" cy="34925"/>
            </a:xfrm>
            <a:custGeom>
              <a:avLst/>
              <a:gdLst>
                <a:gd name="T0" fmla="*/ 1 w 10"/>
                <a:gd name="T1" fmla="*/ 6 h 9"/>
                <a:gd name="T2" fmla="*/ 2 w 10"/>
                <a:gd name="T3" fmla="*/ 6 h 9"/>
                <a:gd name="T4" fmla="*/ 4 w 10"/>
                <a:gd name="T5" fmla="*/ 8 h 9"/>
                <a:gd name="T6" fmla="*/ 6 w 10"/>
                <a:gd name="T7" fmla="*/ 9 h 9"/>
                <a:gd name="T8" fmla="*/ 7 w 10"/>
                <a:gd name="T9" fmla="*/ 9 h 9"/>
                <a:gd name="T10" fmla="*/ 8 w 10"/>
                <a:gd name="T11" fmla="*/ 8 h 9"/>
                <a:gd name="T12" fmla="*/ 9 w 10"/>
                <a:gd name="T13" fmla="*/ 8 h 9"/>
                <a:gd name="T14" fmla="*/ 9 w 10"/>
                <a:gd name="T15" fmla="*/ 8 h 9"/>
                <a:gd name="T16" fmla="*/ 10 w 10"/>
                <a:gd name="T17" fmla="*/ 7 h 9"/>
                <a:gd name="T18" fmla="*/ 10 w 10"/>
                <a:gd name="T19" fmla="*/ 7 h 9"/>
                <a:gd name="T20" fmla="*/ 10 w 10"/>
                <a:gd name="T21" fmla="*/ 6 h 9"/>
                <a:gd name="T22" fmla="*/ 10 w 10"/>
                <a:gd name="T23" fmla="*/ 5 h 9"/>
                <a:gd name="T24" fmla="*/ 10 w 10"/>
                <a:gd name="T25" fmla="*/ 4 h 9"/>
                <a:gd name="T26" fmla="*/ 10 w 10"/>
                <a:gd name="T27" fmla="*/ 3 h 9"/>
                <a:gd name="T28" fmla="*/ 10 w 10"/>
                <a:gd name="T29" fmla="*/ 2 h 9"/>
                <a:gd name="T30" fmla="*/ 9 w 10"/>
                <a:gd name="T31" fmla="*/ 2 h 9"/>
                <a:gd name="T32" fmla="*/ 8 w 10"/>
                <a:gd name="T33" fmla="*/ 1 h 9"/>
                <a:gd name="T34" fmla="*/ 4 w 10"/>
                <a:gd name="T35" fmla="*/ 0 h 9"/>
                <a:gd name="T36" fmla="*/ 2 w 10"/>
                <a:gd name="T37" fmla="*/ 0 h 9"/>
                <a:gd name="T38" fmla="*/ 2 w 10"/>
                <a:gd name="T39" fmla="*/ 0 h 9"/>
                <a:gd name="T40" fmla="*/ 1 w 10"/>
                <a:gd name="T41" fmla="*/ 1 h 9"/>
                <a:gd name="T42" fmla="*/ 1 w 10"/>
                <a:gd name="T43" fmla="*/ 1 h 9"/>
                <a:gd name="T44" fmla="*/ 0 w 10"/>
                <a:gd name="T45" fmla="*/ 2 h 9"/>
                <a:gd name="T46" fmla="*/ 0 w 10"/>
                <a:gd name="T47" fmla="*/ 3 h 9"/>
                <a:gd name="T48" fmla="*/ 0 w 10"/>
                <a:gd name="T49" fmla="*/ 4 h 9"/>
                <a:gd name="T50" fmla="*/ 1 w 10"/>
                <a:gd name="T51" fmla="*/ 5 h 9"/>
                <a:gd name="T52" fmla="*/ 1 w 10"/>
                <a:gd name="T53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0" h="9">
                  <a:moveTo>
                    <a:pt x="1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7"/>
                    <a:pt x="3" y="8"/>
                    <a:pt x="4" y="8"/>
                  </a:cubicBezTo>
                  <a:cubicBezTo>
                    <a:pt x="4" y="8"/>
                    <a:pt x="5" y="9"/>
                    <a:pt x="6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9"/>
                    <a:pt x="8" y="9"/>
                    <a:pt x="8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6"/>
                    <a:pt x="10" y="6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4"/>
                    <a:pt x="10" y="4"/>
                    <a:pt x="10" y="3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2"/>
                    <a:pt x="9" y="1"/>
                    <a:pt x="8" y="1"/>
                  </a:cubicBezTo>
                  <a:cubicBezTo>
                    <a:pt x="7" y="1"/>
                    <a:pt x="5" y="0"/>
                    <a:pt x="4" y="0"/>
                  </a:cubicBezTo>
                  <a:cubicBezTo>
                    <a:pt x="3" y="0"/>
                    <a:pt x="3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1" y="5"/>
                    <a:pt x="1" y="5"/>
                  </a:cubicBezTo>
                  <a:cubicBezTo>
                    <a:pt x="1" y="5"/>
                    <a:pt x="1" y="5"/>
                    <a:pt x="1" y="6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6" name="Freeform 35"/>
            <p:cNvSpPr>
              <a:spLocks/>
            </p:cNvSpPr>
            <p:nvPr userDrawn="1"/>
          </p:nvSpPr>
          <p:spPr bwMode="auto">
            <a:xfrm>
              <a:off x="9690100" y="10331136"/>
              <a:ext cx="26988" cy="34925"/>
            </a:xfrm>
            <a:custGeom>
              <a:avLst/>
              <a:gdLst>
                <a:gd name="T0" fmla="*/ 1 w 7"/>
                <a:gd name="T1" fmla="*/ 7 h 9"/>
                <a:gd name="T2" fmla="*/ 3 w 7"/>
                <a:gd name="T3" fmla="*/ 9 h 9"/>
                <a:gd name="T4" fmla="*/ 3 w 7"/>
                <a:gd name="T5" fmla="*/ 9 h 9"/>
                <a:gd name="T6" fmla="*/ 4 w 7"/>
                <a:gd name="T7" fmla="*/ 9 h 9"/>
                <a:gd name="T8" fmla="*/ 5 w 7"/>
                <a:gd name="T9" fmla="*/ 9 h 9"/>
                <a:gd name="T10" fmla="*/ 6 w 7"/>
                <a:gd name="T11" fmla="*/ 8 h 9"/>
                <a:gd name="T12" fmla="*/ 7 w 7"/>
                <a:gd name="T13" fmla="*/ 3 h 9"/>
                <a:gd name="T14" fmla="*/ 6 w 7"/>
                <a:gd name="T15" fmla="*/ 2 h 9"/>
                <a:gd name="T16" fmla="*/ 5 w 7"/>
                <a:gd name="T17" fmla="*/ 1 h 9"/>
                <a:gd name="T18" fmla="*/ 5 w 7"/>
                <a:gd name="T19" fmla="*/ 1 h 9"/>
                <a:gd name="T20" fmla="*/ 4 w 7"/>
                <a:gd name="T21" fmla="*/ 0 h 9"/>
                <a:gd name="T22" fmla="*/ 3 w 7"/>
                <a:gd name="T23" fmla="*/ 0 h 9"/>
                <a:gd name="T24" fmla="*/ 2 w 7"/>
                <a:gd name="T25" fmla="*/ 1 h 9"/>
                <a:gd name="T26" fmla="*/ 2 w 7"/>
                <a:gd name="T27" fmla="*/ 1 h 9"/>
                <a:gd name="T28" fmla="*/ 1 w 7"/>
                <a:gd name="T29" fmla="*/ 2 h 9"/>
                <a:gd name="T30" fmla="*/ 0 w 7"/>
                <a:gd name="T31" fmla="*/ 6 h 9"/>
                <a:gd name="T32" fmla="*/ 1 w 7"/>
                <a:gd name="T33" fmla="*/ 7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" h="9">
                  <a:moveTo>
                    <a:pt x="1" y="7"/>
                  </a:moveTo>
                  <a:cubicBezTo>
                    <a:pt x="1" y="8"/>
                    <a:pt x="1" y="8"/>
                    <a:pt x="3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8"/>
                    <a:pt x="6" y="8"/>
                    <a:pt x="6" y="8"/>
                  </a:cubicBezTo>
                  <a:cubicBezTo>
                    <a:pt x="7" y="7"/>
                    <a:pt x="7" y="5"/>
                    <a:pt x="7" y="3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0"/>
                    <a:pt x="4" y="0"/>
                    <a:pt x="4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1" y="2"/>
                  </a:cubicBezTo>
                  <a:cubicBezTo>
                    <a:pt x="0" y="3"/>
                    <a:pt x="0" y="4"/>
                    <a:pt x="0" y="6"/>
                  </a:cubicBezTo>
                  <a:lnTo>
                    <a:pt x="1" y="7"/>
                  </a:ln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7" name="Freeform 36"/>
            <p:cNvSpPr>
              <a:spLocks/>
            </p:cNvSpPr>
            <p:nvPr userDrawn="1"/>
          </p:nvSpPr>
          <p:spPr bwMode="auto">
            <a:xfrm>
              <a:off x="11887200" y="12772711"/>
              <a:ext cx="161925" cy="215900"/>
            </a:xfrm>
            <a:custGeom>
              <a:avLst/>
              <a:gdLst>
                <a:gd name="T0" fmla="*/ 18 w 42"/>
                <a:gd name="T1" fmla="*/ 43 h 56"/>
                <a:gd name="T2" fmla="*/ 17 w 42"/>
                <a:gd name="T3" fmla="*/ 46 h 56"/>
                <a:gd name="T4" fmla="*/ 19 w 42"/>
                <a:gd name="T5" fmla="*/ 51 h 56"/>
                <a:gd name="T6" fmla="*/ 22 w 42"/>
                <a:gd name="T7" fmla="*/ 54 h 56"/>
                <a:gd name="T8" fmla="*/ 25 w 42"/>
                <a:gd name="T9" fmla="*/ 56 h 56"/>
                <a:gd name="T10" fmla="*/ 31 w 42"/>
                <a:gd name="T11" fmla="*/ 55 h 56"/>
                <a:gd name="T12" fmla="*/ 33 w 42"/>
                <a:gd name="T13" fmla="*/ 53 h 56"/>
                <a:gd name="T14" fmla="*/ 35 w 42"/>
                <a:gd name="T15" fmla="*/ 48 h 56"/>
                <a:gd name="T16" fmla="*/ 38 w 42"/>
                <a:gd name="T17" fmla="*/ 36 h 56"/>
                <a:gd name="T18" fmla="*/ 41 w 42"/>
                <a:gd name="T19" fmla="*/ 32 h 56"/>
                <a:gd name="T20" fmla="*/ 38 w 42"/>
                <a:gd name="T21" fmla="*/ 26 h 56"/>
                <a:gd name="T22" fmla="*/ 34 w 42"/>
                <a:gd name="T23" fmla="*/ 17 h 56"/>
                <a:gd name="T24" fmla="*/ 37 w 42"/>
                <a:gd name="T25" fmla="*/ 18 h 56"/>
                <a:gd name="T26" fmla="*/ 38 w 42"/>
                <a:gd name="T27" fmla="*/ 17 h 56"/>
                <a:gd name="T28" fmla="*/ 36 w 42"/>
                <a:gd name="T29" fmla="*/ 7 h 56"/>
                <a:gd name="T30" fmla="*/ 34 w 42"/>
                <a:gd name="T31" fmla="*/ 4 h 56"/>
                <a:gd name="T32" fmla="*/ 31 w 42"/>
                <a:gd name="T33" fmla="*/ 2 h 56"/>
                <a:gd name="T34" fmla="*/ 23 w 42"/>
                <a:gd name="T35" fmla="*/ 0 h 56"/>
                <a:gd name="T36" fmla="*/ 22 w 42"/>
                <a:gd name="T37" fmla="*/ 0 h 56"/>
                <a:gd name="T38" fmla="*/ 21 w 42"/>
                <a:gd name="T39" fmla="*/ 8 h 56"/>
                <a:gd name="T40" fmla="*/ 19 w 42"/>
                <a:gd name="T41" fmla="*/ 9 h 56"/>
                <a:gd name="T42" fmla="*/ 15 w 42"/>
                <a:gd name="T43" fmla="*/ 12 h 56"/>
                <a:gd name="T44" fmla="*/ 14 w 42"/>
                <a:gd name="T45" fmla="*/ 14 h 56"/>
                <a:gd name="T46" fmla="*/ 13 w 42"/>
                <a:gd name="T47" fmla="*/ 17 h 56"/>
                <a:gd name="T48" fmla="*/ 12 w 42"/>
                <a:gd name="T49" fmla="*/ 16 h 56"/>
                <a:gd name="T50" fmla="*/ 8 w 42"/>
                <a:gd name="T51" fmla="*/ 16 h 56"/>
                <a:gd name="T52" fmla="*/ 4 w 42"/>
                <a:gd name="T53" fmla="*/ 17 h 56"/>
                <a:gd name="T54" fmla="*/ 0 w 42"/>
                <a:gd name="T55" fmla="*/ 21 h 56"/>
                <a:gd name="T56" fmla="*/ 0 w 42"/>
                <a:gd name="T57" fmla="*/ 26 h 56"/>
                <a:gd name="T58" fmla="*/ 3 w 42"/>
                <a:gd name="T59" fmla="*/ 29 h 56"/>
                <a:gd name="T60" fmla="*/ 7 w 42"/>
                <a:gd name="T61" fmla="*/ 29 h 56"/>
                <a:gd name="T62" fmla="*/ 14 w 42"/>
                <a:gd name="T63" fmla="*/ 26 h 56"/>
                <a:gd name="T64" fmla="*/ 20 w 42"/>
                <a:gd name="T65" fmla="*/ 33 h 56"/>
                <a:gd name="T66" fmla="*/ 21 w 42"/>
                <a:gd name="T67" fmla="*/ 35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2" h="56">
                  <a:moveTo>
                    <a:pt x="21" y="36"/>
                  </a:moveTo>
                  <a:cubicBezTo>
                    <a:pt x="20" y="38"/>
                    <a:pt x="19" y="40"/>
                    <a:pt x="18" y="43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8" y="49"/>
                    <a:pt x="18" y="49"/>
                    <a:pt x="18" y="49"/>
                  </a:cubicBezTo>
                  <a:cubicBezTo>
                    <a:pt x="19" y="51"/>
                    <a:pt x="19" y="51"/>
                    <a:pt x="19" y="51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5" y="56"/>
                    <a:pt x="25" y="56"/>
                    <a:pt x="25" y="56"/>
                  </a:cubicBezTo>
                  <a:cubicBezTo>
                    <a:pt x="25" y="56"/>
                    <a:pt x="25" y="56"/>
                    <a:pt x="25" y="56"/>
                  </a:cubicBezTo>
                  <a:cubicBezTo>
                    <a:pt x="25" y="56"/>
                    <a:pt x="29" y="56"/>
                    <a:pt x="29" y="56"/>
                  </a:cubicBezTo>
                  <a:cubicBezTo>
                    <a:pt x="31" y="55"/>
                    <a:pt x="31" y="55"/>
                    <a:pt x="31" y="55"/>
                  </a:cubicBezTo>
                  <a:cubicBezTo>
                    <a:pt x="31" y="55"/>
                    <a:pt x="31" y="55"/>
                    <a:pt x="31" y="54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3" y="51"/>
                    <a:pt x="33" y="51"/>
                    <a:pt x="33" y="51"/>
                  </a:cubicBezTo>
                  <a:cubicBezTo>
                    <a:pt x="34" y="50"/>
                    <a:pt x="34" y="49"/>
                    <a:pt x="35" y="48"/>
                  </a:cubicBezTo>
                  <a:cubicBezTo>
                    <a:pt x="35" y="46"/>
                    <a:pt x="35" y="46"/>
                    <a:pt x="35" y="46"/>
                  </a:cubicBezTo>
                  <a:cubicBezTo>
                    <a:pt x="36" y="43"/>
                    <a:pt x="37" y="39"/>
                    <a:pt x="38" y="36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41" y="32"/>
                    <a:pt x="41" y="32"/>
                    <a:pt x="41" y="32"/>
                  </a:cubicBezTo>
                  <a:cubicBezTo>
                    <a:pt x="42" y="32"/>
                    <a:pt x="42" y="31"/>
                    <a:pt x="41" y="31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7" y="24"/>
                    <a:pt x="37" y="24"/>
                    <a:pt x="37" y="24"/>
                  </a:cubicBezTo>
                  <a:cubicBezTo>
                    <a:pt x="36" y="22"/>
                    <a:pt x="35" y="19"/>
                    <a:pt x="34" y="17"/>
                  </a:cubicBezTo>
                  <a:cubicBezTo>
                    <a:pt x="37" y="18"/>
                    <a:pt x="37" y="18"/>
                    <a:pt x="37" y="18"/>
                  </a:cubicBezTo>
                  <a:cubicBezTo>
                    <a:pt x="37" y="18"/>
                    <a:pt x="37" y="18"/>
                    <a:pt x="37" y="18"/>
                  </a:cubicBezTo>
                  <a:cubicBezTo>
                    <a:pt x="38" y="18"/>
                    <a:pt x="38" y="18"/>
                    <a:pt x="38" y="18"/>
                  </a:cubicBezTo>
                  <a:cubicBezTo>
                    <a:pt x="38" y="18"/>
                    <a:pt x="38" y="17"/>
                    <a:pt x="38" y="17"/>
                  </a:cubicBezTo>
                  <a:cubicBezTo>
                    <a:pt x="37" y="9"/>
                    <a:pt x="37" y="9"/>
                    <a:pt x="37" y="9"/>
                  </a:cubicBezTo>
                  <a:cubicBezTo>
                    <a:pt x="36" y="7"/>
                    <a:pt x="36" y="7"/>
                    <a:pt x="36" y="7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1" y="2"/>
                    <a:pt x="31" y="2"/>
                    <a:pt x="31" y="2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1" y="0"/>
                    <a:pt x="21" y="1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4" y="12"/>
                    <a:pt x="14" y="12"/>
                    <a:pt x="14" y="13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2"/>
                    <a:pt x="0" y="22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7"/>
                    <a:pt x="0" y="27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3" y="29"/>
                    <a:pt x="3" y="29"/>
                    <a:pt x="4" y="29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11" y="28"/>
                    <a:pt x="13" y="27"/>
                    <a:pt x="14" y="26"/>
                  </a:cubicBezTo>
                  <a:cubicBezTo>
                    <a:pt x="15" y="25"/>
                    <a:pt x="15" y="25"/>
                    <a:pt x="16" y="25"/>
                  </a:cubicBezTo>
                  <a:cubicBezTo>
                    <a:pt x="17" y="27"/>
                    <a:pt x="18" y="30"/>
                    <a:pt x="20" y="33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1" y="36"/>
                    <a:pt x="21" y="36"/>
                    <a:pt x="21" y="36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8" name="Freeform 37"/>
            <p:cNvSpPr>
              <a:spLocks/>
            </p:cNvSpPr>
            <p:nvPr userDrawn="1"/>
          </p:nvSpPr>
          <p:spPr bwMode="auto">
            <a:xfrm>
              <a:off x="11998325" y="13039411"/>
              <a:ext cx="69850" cy="119063"/>
            </a:xfrm>
            <a:custGeom>
              <a:avLst/>
              <a:gdLst>
                <a:gd name="T0" fmla="*/ 0 w 18"/>
                <a:gd name="T1" fmla="*/ 12 h 31"/>
                <a:gd name="T2" fmla="*/ 1 w 18"/>
                <a:gd name="T3" fmla="*/ 14 h 31"/>
                <a:gd name="T4" fmla="*/ 2 w 18"/>
                <a:gd name="T5" fmla="*/ 16 h 31"/>
                <a:gd name="T6" fmla="*/ 3 w 18"/>
                <a:gd name="T7" fmla="*/ 18 h 31"/>
                <a:gd name="T8" fmla="*/ 3 w 18"/>
                <a:gd name="T9" fmla="*/ 19 h 31"/>
                <a:gd name="T10" fmla="*/ 4 w 18"/>
                <a:gd name="T11" fmla="*/ 20 h 31"/>
                <a:gd name="T12" fmla="*/ 6 w 18"/>
                <a:gd name="T13" fmla="*/ 21 h 31"/>
                <a:gd name="T14" fmla="*/ 7 w 18"/>
                <a:gd name="T15" fmla="*/ 21 h 31"/>
                <a:gd name="T16" fmla="*/ 6 w 18"/>
                <a:gd name="T17" fmla="*/ 24 h 31"/>
                <a:gd name="T18" fmla="*/ 6 w 18"/>
                <a:gd name="T19" fmla="*/ 27 h 31"/>
                <a:gd name="T20" fmla="*/ 6 w 18"/>
                <a:gd name="T21" fmla="*/ 27 h 31"/>
                <a:gd name="T22" fmla="*/ 8 w 18"/>
                <a:gd name="T23" fmla="*/ 29 h 31"/>
                <a:gd name="T24" fmla="*/ 8 w 18"/>
                <a:gd name="T25" fmla="*/ 30 h 31"/>
                <a:gd name="T26" fmla="*/ 10 w 18"/>
                <a:gd name="T27" fmla="*/ 31 h 31"/>
                <a:gd name="T28" fmla="*/ 11 w 18"/>
                <a:gd name="T29" fmla="*/ 31 h 31"/>
                <a:gd name="T30" fmla="*/ 13 w 18"/>
                <a:gd name="T31" fmla="*/ 31 h 31"/>
                <a:gd name="T32" fmla="*/ 13 w 18"/>
                <a:gd name="T33" fmla="*/ 31 h 31"/>
                <a:gd name="T34" fmla="*/ 14 w 18"/>
                <a:gd name="T35" fmla="*/ 31 h 31"/>
                <a:gd name="T36" fmla="*/ 16 w 18"/>
                <a:gd name="T37" fmla="*/ 29 h 31"/>
                <a:gd name="T38" fmla="*/ 17 w 18"/>
                <a:gd name="T39" fmla="*/ 29 h 31"/>
                <a:gd name="T40" fmla="*/ 17 w 18"/>
                <a:gd name="T41" fmla="*/ 27 h 31"/>
                <a:gd name="T42" fmla="*/ 18 w 18"/>
                <a:gd name="T43" fmla="*/ 26 h 31"/>
                <a:gd name="T44" fmla="*/ 18 w 18"/>
                <a:gd name="T45" fmla="*/ 25 h 31"/>
                <a:gd name="T46" fmla="*/ 18 w 18"/>
                <a:gd name="T47" fmla="*/ 24 h 31"/>
                <a:gd name="T48" fmla="*/ 17 w 18"/>
                <a:gd name="T49" fmla="*/ 23 h 31"/>
                <a:gd name="T50" fmla="*/ 17 w 18"/>
                <a:gd name="T51" fmla="*/ 22 h 31"/>
                <a:gd name="T52" fmla="*/ 16 w 18"/>
                <a:gd name="T53" fmla="*/ 21 h 31"/>
                <a:gd name="T54" fmla="*/ 15 w 18"/>
                <a:gd name="T55" fmla="*/ 20 h 31"/>
                <a:gd name="T56" fmla="*/ 15 w 18"/>
                <a:gd name="T57" fmla="*/ 20 h 31"/>
                <a:gd name="T58" fmla="*/ 14 w 18"/>
                <a:gd name="T59" fmla="*/ 20 h 31"/>
                <a:gd name="T60" fmla="*/ 14 w 18"/>
                <a:gd name="T61" fmla="*/ 19 h 31"/>
                <a:gd name="T62" fmla="*/ 13 w 18"/>
                <a:gd name="T63" fmla="*/ 19 h 31"/>
                <a:gd name="T64" fmla="*/ 13 w 18"/>
                <a:gd name="T65" fmla="*/ 19 h 31"/>
                <a:gd name="T66" fmla="*/ 15 w 18"/>
                <a:gd name="T67" fmla="*/ 17 h 31"/>
                <a:gd name="T68" fmla="*/ 16 w 18"/>
                <a:gd name="T69" fmla="*/ 14 h 31"/>
                <a:gd name="T70" fmla="*/ 16 w 18"/>
                <a:gd name="T71" fmla="*/ 12 h 31"/>
                <a:gd name="T72" fmla="*/ 16 w 18"/>
                <a:gd name="T73" fmla="*/ 11 h 31"/>
                <a:gd name="T74" fmla="*/ 16 w 18"/>
                <a:gd name="T75" fmla="*/ 9 h 31"/>
                <a:gd name="T76" fmla="*/ 16 w 18"/>
                <a:gd name="T77" fmla="*/ 7 h 31"/>
                <a:gd name="T78" fmla="*/ 15 w 18"/>
                <a:gd name="T79" fmla="*/ 6 h 31"/>
                <a:gd name="T80" fmla="*/ 14 w 18"/>
                <a:gd name="T81" fmla="*/ 4 h 31"/>
                <a:gd name="T82" fmla="*/ 13 w 18"/>
                <a:gd name="T83" fmla="*/ 4 h 31"/>
                <a:gd name="T84" fmla="*/ 11 w 18"/>
                <a:gd name="T85" fmla="*/ 2 h 31"/>
                <a:gd name="T86" fmla="*/ 5 w 18"/>
                <a:gd name="T87" fmla="*/ 0 h 31"/>
                <a:gd name="T88" fmla="*/ 5 w 18"/>
                <a:gd name="T89" fmla="*/ 0 h 31"/>
                <a:gd name="T90" fmla="*/ 4 w 18"/>
                <a:gd name="T91" fmla="*/ 0 h 31"/>
                <a:gd name="T92" fmla="*/ 1 w 18"/>
                <a:gd name="T93" fmla="*/ 3 h 31"/>
                <a:gd name="T94" fmla="*/ 1 w 18"/>
                <a:gd name="T95" fmla="*/ 5 h 31"/>
                <a:gd name="T96" fmla="*/ 0 w 18"/>
                <a:gd name="T97" fmla="*/ 6 h 31"/>
                <a:gd name="T98" fmla="*/ 0 w 18"/>
                <a:gd name="T99" fmla="*/ 10 h 31"/>
                <a:gd name="T100" fmla="*/ 0 w 18"/>
                <a:gd name="T101" fmla="*/ 1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8" h="31">
                  <a:moveTo>
                    <a:pt x="0" y="12"/>
                  </a:moveTo>
                  <a:cubicBezTo>
                    <a:pt x="1" y="13"/>
                    <a:pt x="1" y="13"/>
                    <a:pt x="1" y="14"/>
                  </a:cubicBezTo>
                  <a:cubicBezTo>
                    <a:pt x="1" y="15"/>
                    <a:pt x="1" y="15"/>
                    <a:pt x="2" y="16"/>
                  </a:cubicBezTo>
                  <a:cubicBezTo>
                    <a:pt x="2" y="17"/>
                    <a:pt x="2" y="17"/>
                    <a:pt x="3" y="18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2"/>
                    <a:pt x="6" y="23"/>
                    <a:pt x="6" y="24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7" y="29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9" y="1"/>
                    <a:pt x="7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1"/>
                    <a:pt x="0" y="12"/>
                    <a:pt x="0" y="12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9" name="Freeform 38"/>
            <p:cNvSpPr>
              <a:spLocks/>
            </p:cNvSpPr>
            <p:nvPr userDrawn="1"/>
          </p:nvSpPr>
          <p:spPr bwMode="auto">
            <a:xfrm>
              <a:off x="12076113" y="13395011"/>
              <a:ext cx="53975" cy="58738"/>
            </a:xfrm>
            <a:custGeom>
              <a:avLst/>
              <a:gdLst>
                <a:gd name="T0" fmla="*/ 6 w 14"/>
                <a:gd name="T1" fmla="*/ 0 h 15"/>
                <a:gd name="T2" fmla="*/ 5 w 14"/>
                <a:gd name="T3" fmla="*/ 0 h 15"/>
                <a:gd name="T4" fmla="*/ 3 w 14"/>
                <a:gd name="T5" fmla="*/ 1 h 15"/>
                <a:gd name="T6" fmla="*/ 2 w 14"/>
                <a:gd name="T7" fmla="*/ 2 h 15"/>
                <a:gd name="T8" fmla="*/ 0 w 14"/>
                <a:gd name="T9" fmla="*/ 4 h 15"/>
                <a:gd name="T10" fmla="*/ 0 w 14"/>
                <a:gd name="T11" fmla="*/ 6 h 15"/>
                <a:gd name="T12" fmla="*/ 0 w 14"/>
                <a:gd name="T13" fmla="*/ 8 h 15"/>
                <a:gd name="T14" fmla="*/ 0 w 14"/>
                <a:gd name="T15" fmla="*/ 10 h 15"/>
                <a:gd name="T16" fmla="*/ 2 w 14"/>
                <a:gd name="T17" fmla="*/ 12 h 15"/>
                <a:gd name="T18" fmla="*/ 4 w 14"/>
                <a:gd name="T19" fmla="*/ 14 h 15"/>
                <a:gd name="T20" fmla="*/ 6 w 14"/>
                <a:gd name="T21" fmla="*/ 15 h 15"/>
                <a:gd name="T22" fmla="*/ 7 w 14"/>
                <a:gd name="T23" fmla="*/ 15 h 15"/>
                <a:gd name="T24" fmla="*/ 10 w 14"/>
                <a:gd name="T25" fmla="*/ 15 h 15"/>
                <a:gd name="T26" fmla="*/ 10 w 14"/>
                <a:gd name="T27" fmla="*/ 14 h 15"/>
                <a:gd name="T28" fmla="*/ 13 w 14"/>
                <a:gd name="T29" fmla="*/ 12 h 15"/>
                <a:gd name="T30" fmla="*/ 13 w 14"/>
                <a:gd name="T31" fmla="*/ 12 h 15"/>
                <a:gd name="T32" fmla="*/ 14 w 14"/>
                <a:gd name="T33" fmla="*/ 9 h 15"/>
                <a:gd name="T34" fmla="*/ 14 w 14"/>
                <a:gd name="T35" fmla="*/ 9 h 15"/>
                <a:gd name="T36" fmla="*/ 13 w 14"/>
                <a:gd name="T37" fmla="*/ 6 h 15"/>
                <a:gd name="T38" fmla="*/ 12 w 14"/>
                <a:gd name="T39" fmla="*/ 4 h 15"/>
                <a:gd name="T40" fmla="*/ 11 w 14"/>
                <a:gd name="T41" fmla="*/ 3 h 15"/>
                <a:gd name="T42" fmla="*/ 9 w 14"/>
                <a:gd name="T43" fmla="*/ 1 h 15"/>
                <a:gd name="T44" fmla="*/ 6 w 14"/>
                <a:gd name="T45" fmla="*/ 0 h 15"/>
                <a:gd name="T46" fmla="*/ 6 w 14"/>
                <a:gd name="T47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4" h="15">
                  <a:moveTo>
                    <a:pt x="6" y="0"/>
                  </a:moveTo>
                  <a:cubicBezTo>
                    <a:pt x="6" y="0"/>
                    <a:pt x="5" y="0"/>
                    <a:pt x="5" y="0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1"/>
                    <a:pt x="2" y="1"/>
                    <a:pt x="2" y="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7" y="15"/>
                  </a:cubicBezTo>
                  <a:cubicBezTo>
                    <a:pt x="7" y="15"/>
                    <a:pt x="10" y="15"/>
                    <a:pt x="10" y="15"/>
                  </a:cubicBezTo>
                  <a:cubicBezTo>
                    <a:pt x="10" y="15"/>
                    <a:pt x="10" y="15"/>
                    <a:pt x="10" y="14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0" name="Freeform 39"/>
            <p:cNvSpPr>
              <a:spLocks/>
            </p:cNvSpPr>
            <p:nvPr userDrawn="1"/>
          </p:nvSpPr>
          <p:spPr bwMode="auto">
            <a:xfrm>
              <a:off x="12014200" y="13693461"/>
              <a:ext cx="77788" cy="57150"/>
            </a:xfrm>
            <a:custGeom>
              <a:avLst/>
              <a:gdLst>
                <a:gd name="T0" fmla="*/ 2 w 20"/>
                <a:gd name="T1" fmla="*/ 11 h 15"/>
                <a:gd name="T2" fmla="*/ 3 w 20"/>
                <a:gd name="T3" fmla="*/ 11 h 15"/>
                <a:gd name="T4" fmla="*/ 4 w 20"/>
                <a:gd name="T5" fmla="*/ 12 h 15"/>
                <a:gd name="T6" fmla="*/ 6 w 20"/>
                <a:gd name="T7" fmla="*/ 12 h 15"/>
                <a:gd name="T8" fmla="*/ 7 w 20"/>
                <a:gd name="T9" fmla="*/ 12 h 15"/>
                <a:gd name="T10" fmla="*/ 8 w 20"/>
                <a:gd name="T11" fmla="*/ 11 h 15"/>
                <a:gd name="T12" fmla="*/ 10 w 20"/>
                <a:gd name="T13" fmla="*/ 13 h 15"/>
                <a:gd name="T14" fmla="*/ 10 w 20"/>
                <a:gd name="T15" fmla="*/ 14 h 15"/>
                <a:gd name="T16" fmla="*/ 10 w 20"/>
                <a:gd name="T17" fmla="*/ 14 h 15"/>
                <a:gd name="T18" fmla="*/ 12 w 20"/>
                <a:gd name="T19" fmla="*/ 15 h 15"/>
                <a:gd name="T20" fmla="*/ 13 w 20"/>
                <a:gd name="T21" fmla="*/ 15 h 15"/>
                <a:gd name="T22" fmla="*/ 14 w 20"/>
                <a:gd name="T23" fmla="*/ 15 h 15"/>
                <a:gd name="T24" fmla="*/ 14 w 20"/>
                <a:gd name="T25" fmla="*/ 15 h 15"/>
                <a:gd name="T26" fmla="*/ 16 w 20"/>
                <a:gd name="T27" fmla="*/ 15 h 15"/>
                <a:gd name="T28" fmla="*/ 17 w 20"/>
                <a:gd name="T29" fmla="*/ 14 h 15"/>
                <a:gd name="T30" fmla="*/ 18 w 20"/>
                <a:gd name="T31" fmla="*/ 13 h 15"/>
                <a:gd name="T32" fmla="*/ 20 w 20"/>
                <a:gd name="T33" fmla="*/ 10 h 15"/>
                <a:gd name="T34" fmla="*/ 20 w 20"/>
                <a:gd name="T35" fmla="*/ 8 h 15"/>
                <a:gd name="T36" fmla="*/ 18 w 20"/>
                <a:gd name="T37" fmla="*/ 4 h 15"/>
                <a:gd name="T38" fmla="*/ 17 w 20"/>
                <a:gd name="T39" fmla="*/ 3 h 15"/>
                <a:gd name="T40" fmla="*/ 16 w 20"/>
                <a:gd name="T41" fmla="*/ 2 h 15"/>
                <a:gd name="T42" fmla="*/ 13 w 20"/>
                <a:gd name="T43" fmla="*/ 2 h 15"/>
                <a:gd name="T44" fmla="*/ 12 w 20"/>
                <a:gd name="T45" fmla="*/ 2 h 15"/>
                <a:gd name="T46" fmla="*/ 11 w 20"/>
                <a:gd name="T47" fmla="*/ 3 h 15"/>
                <a:gd name="T48" fmla="*/ 9 w 20"/>
                <a:gd name="T49" fmla="*/ 1 h 15"/>
                <a:gd name="T50" fmla="*/ 7 w 20"/>
                <a:gd name="T51" fmla="*/ 0 h 15"/>
                <a:gd name="T52" fmla="*/ 5 w 20"/>
                <a:gd name="T53" fmla="*/ 0 h 15"/>
                <a:gd name="T54" fmla="*/ 4 w 20"/>
                <a:gd name="T55" fmla="*/ 0 h 15"/>
                <a:gd name="T56" fmla="*/ 2 w 20"/>
                <a:gd name="T57" fmla="*/ 1 h 15"/>
                <a:gd name="T58" fmla="*/ 2 w 20"/>
                <a:gd name="T59" fmla="*/ 1 h 15"/>
                <a:gd name="T60" fmla="*/ 1 w 20"/>
                <a:gd name="T61" fmla="*/ 2 h 15"/>
                <a:gd name="T62" fmla="*/ 0 w 20"/>
                <a:gd name="T63" fmla="*/ 3 h 15"/>
                <a:gd name="T64" fmla="*/ 0 w 20"/>
                <a:gd name="T65" fmla="*/ 6 h 15"/>
                <a:gd name="T66" fmla="*/ 0 w 20"/>
                <a:gd name="T67" fmla="*/ 6 h 15"/>
                <a:gd name="T68" fmla="*/ 0 w 20"/>
                <a:gd name="T69" fmla="*/ 8 h 15"/>
                <a:gd name="T70" fmla="*/ 2 w 20"/>
                <a:gd name="T71" fmla="*/ 1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0" h="15">
                  <a:moveTo>
                    <a:pt x="2" y="11"/>
                  </a:moveTo>
                  <a:cubicBezTo>
                    <a:pt x="3" y="11"/>
                    <a:pt x="3" y="11"/>
                    <a:pt x="3" y="11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12"/>
                    <a:pt x="8" y="12"/>
                    <a:pt x="8" y="11"/>
                  </a:cubicBezTo>
                  <a:cubicBezTo>
                    <a:pt x="9" y="12"/>
                    <a:pt x="9" y="13"/>
                    <a:pt x="10" y="13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9" y="12"/>
                    <a:pt x="19" y="11"/>
                    <a:pt x="20" y="10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7"/>
                    <a:pt x="19" y="6"/>
                    <a:pt x="18" y="4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0" y="2"/>
                    <a:pt x="9" y="1"/>
                    <a:pt x="9" y="1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9"/>
                    <a:pt x="1" y="9"/>
                    <a:pt x="2" y="11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1" name="Freeform 40"/>
            <p:cNvSpPr>
              <a:spLocks/>
            </p:cNvSpPr>
            <p:nvPr userDrawn="1"/>
          </p:nvSpPr>
          <p:spPr bwMode="auto">
            <a:xfrm>
              <a:off x="12052300" y="13341036"/>
              <a:ext cx="53975" cy="53975"/>
            </a:xfrm>
            <a:custGeom>
              <a:avLst/>
              <a:gdLst>
                <a:gd name="T0" fmla="*/ 9 w 14"/>
                <a:gd name="T1" fmla="*/ 0 h 14"/>
                <a:gd name="T2" fmla="*/ 8 w 14"/>
                <a:gd name="T3" fmla="*/ 0 h 14"/>
                <a:gd name="T4" fmla="*/ 6 w 14"/>
                <a:gd name="T5" fmla="*/ 0 h 14"/>
                <a:gd name="T6" fmla="*/ 5 w 14"/>
                <a:gd name="T7" fmla="*/ 0 h 14"/>
                <a:gd name="T8" fmla="*/ 4 w 14"/>
                <a:gd name="T9" fmla="*/ 1 h 14"/>
                <a:gd name="T10" fmla="*/ 3 w 14"/>
                <a:gd name="T11" fmla="*/ 2 h 14"/>
                <a:gd name="T12" fmla="*/ 2 w 14"/>
                <a:gd name="T13" fmla="*/ 2 h 14"/>
                <a:gd name="T14" fmla="*/ 1 w 14"/>
                <a:gd name="T15" fmla="*/ 3 h 14"/>
                <a:gd name="T16" fmla="*/ 1 w 14"/>
                <a:gd name="T17" fmla="*/ 5 h 14"/>
                <a:gd name="T18" fmla="*/ 0 w 14"/>
                <a:gd name="T19" fmla="*/ 6 h 14"/>
                <a:gd name="T20" fmla="*/ 0 w 14"/>
                <a:gd name="T21" fmla="*/ 7 h 14"/>
                <a:gd name="T22" fmla="*/ 0 w 14"/>
                <a:gd name="T23" fmla="*/ 8 h 14"/>
                <a:gd name="T24" fmla="*/ 1 w 14"/>
                <a:gd name="T25" fmla="*/ 9 h 14"/>
                <a:gd name="T26" fmla="*/ 1 w 14"/>
                <a:gd name="T27" fmla="*/ 11 h 14"/>
                <a:gd name="T28" fmla="*/ 2 w 14"/>
                <a:gd name="T29" fmla="*/ 12 h 14"/>
                <a:gd name="T30" fmla="*/ 4 w 14"/>
                <a:gd name="T31" fmla="*/ 13 h 14"/>
                <a:gd name="T32" fmla="*/ 5 w 14"/>
                <a:gd name="T33" fmla="*/ 14 h 14"/>
                <a:gd name="T34" fmla="*/ 6 w 14"/>
                <a:gd name="T35" fmla="*/ 14 h 14"/>
                <a:gd name="T36" fmla="*/ 8 w 14"/>
                <a:gd name="T37" fmla="*/ 14 h 14"/>
                <a:gd name="T38" fmla="*/ 9 w 14"/>
                <a:gd name="T39" fmla="*/ 14 h 14"/>
                <a:gd name="T40" fmla="*/ 10 w 14"/>
                <a:gd name="T41" fmla="*/ 13 h 14"/>
                <a:gd name="T42" fmla="*/ 11 w 14"/>
                <a:gd name="T43" fmla="*/ 12 h 14"/>
                <a:gd name="T44" fmla="*/ 12 w 14"/>
                <a:gd name="T45" fmla="*/ 12 h 14"/>
                <a:gd name="T46" fmla="*/ 13 w 14"/>
                <a:gd name="T47" fmla="*/ 11 h 14"/>
                <a:gd name="T48" fmla="*/ 13 w 14"/>
                <a:gd name="T49" fmla="*/ 9 h 14"/>
                <a:gd name="T50" fmla="*/ 14 w 14"/>
                <a:gd name="T51" fmla="*/ 8 h 14"/>
                <a:gd name="T52" fmla="*/ 14 w 14"/>
                <a:gd name="T53" fmla="*/ 7 h 14"/>
                <a:gd name="T54" fmla="*/ 14 w 14"/>
                <a:gd name="T55" fmla="*/ 6 h 14"/>
                <a:gd name="T56" fmla="*/ 13 w 14"/>
                <a:gd name="T57" fmla="*/ 5 h 14"/>
                <a:gd name="T58" fmla="*/ 13 w 14"/>
                <a:gd name="T59" fmla="*/ 3 h 14"/>
                <a:gd name="T60" fmla="*/ 12 w 14"/>
                <a:gd name="T61" fmla="*/ 2 h 14"/>
                <a:gd name="T62" fmla="*/ 10 w 14"/>
                <a:gd name="T63" fmla="*/ 1 h 14"/>
                <a:gd name="T64" fmla="*/ 9 w 14"/>
                <a:gd name="T6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4" h="14">
                  <a:moveTo>
                    <a:pt x="9" y="0"/>
                  </a:moveTo>
                  <a:cubicBezTo>
                    <a:pt x="9" y="0"/>
                    <a:pt x="8" y="0"/>
                    <a:pt x="8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4"/>
                    <a:pt x="5" y="14"/>
                    <a:pt x="6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4"/>
                    <a:pt x="9" y="14"/>
                    <a:pt x="9" y="14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0" y="1"/>
                    <a:pt x="10" y="1"/>
                    <a:pt x="10" y="1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2" name="Freeform 41"/>
            <p:cNvSpPr>
              <a:spLocks/>
            </p:cNvSpPr>
            <p:nvPr userDrawn="1"/>
          </p:nvSpPr>
          <p:spPr bwMode="auto">
            <a:xfrm>
              <a:off x="12006263" y="13158474"/>
              <a:ext cx="77788" cy="88900"/>
            </a:xfrm>
            <a:custGeom>
              <a:avLst/>
              <a:gdLst>
                <a:gd name="T0" fmla="*/ 1 w 20"/>
                <a:gd name="T1" fmla="*/ 13 h 23"/>
                <a:gd name="T2" fmla="*/ 1 w 20"/>
                <a:gd name="T3" fmla="*/ 14 h 23"/>
                <a:gd name="T4" fmla="*/ 2 w 20"/>
                <a:gd name="T5" fmla="*/ 15 h 23"/>
                <a:gd name="T6" fmla="*/ 3 w 20"/>
                <a:gd name="T7" fmla="*/ 16 h 23"/>
                <a:gd name="T8" fmla="*/ 5 w 20"/>
                <a:gd name="T9" fmla="*/ 17 h 23"/>
                <a:gd name="T10" fmla="*/ 6 w 20"/>
                <a:gd name="T11" fmla="*/ 17 h 23"/>
                <a:gd name="T12" fmla="*/ 8 w 20"/>
                <a:gd name="T13" fmla="*/ 17 h 23"/>
                <a:gd name="T14" fmla="*/ 8 w 20"/>
                <a:gd name="T15" fmla="*/ 18 h 23"/>
                <a:gd name="T16" fmla="*/ 10 w 20"/>
                <a:gd name="T17" fmla="*/ 20 h 23"/>
                <a:gd name="T18" fmla="*/ 10 w 20"/>
                <a:gd name="T19" fmla="*/ 20 h 23"/>
                <a:gd name="T20" fmla="*/ 16 w 20"/>
                <a:gd name="T21" fmla="*/ 23 h 23"/>
                <a:gd name="T22" fmla="*/ 16 w 20"/>
                <a:gd name="T23" fmla="*/ 23 h 23"/>
                <a:gd name="T24" fmla="*/ 17 w 20"/>
                <a:gd name="T25" fmla="*/ 23 h 23"/>
                <a:gd name="T26" fmla="*/ 17 w 20"/>
                <a:gd name="T27" fmla="*/ 23 h 23"/>
                <a:gd name="T28" fmla="*/ 19 w 20"/>
                <a:gd name="T29" fmla="*/ 17 h 23"/>
                <a:gd name="T30" fmla="*/ 20 w 20"/>
                <a:gd name="T31" fmla="*/ 15 h 23"/>
                <a:gd name="T32" fmla="*/ 20 w 20"/>
                <a:gd name="T33" fmla="*/ 13 h 23"/>
                <a:gd name="T34" fmla="*/ 20 w 20"/>
                <a:gd name="T35" fmla="*/ 11 h 23"/>
                <a:gd name="T36" fmla="*/ 20 w 20"/>
                <a:gd name="T37" fmla="*/ 10 h 23"/>
                <a:gd name="T38" fmla="*/ 19 w 20"/>
                <a:gd name="T39" fmla="*/ 8 h 23"/>
                <a:gd name="T40" fmla="*/ 18 w 20"/>
                <a:gd name="T41" fmla="*/ 6 h 23"/>
                <a:gd name="T42" fmla="*/ 12 w 20"/>
                <a:gd name="T43" fmla="*/ 0 h 23"/>
                <a:gd name="T44" fmla="*/ 12 w 20"/>
                <a:gd name="T45" fmla="*/ 0 h 23"/>
                <a:gd name="T46" fmla="*/ 11 w 20"/>
                <a:gd name="T47" fmla="*/ 0 h 23"/>
                <a:gd name="T48" fmla="*/ 11 w 20"/>
                <a:gd name="T49" fmla="*/ 1 h 23"/>
                <a:gd name="T50" fmla="*/ 9 w 20"/>
                <a:gd name="T51" fmla="*/ 6 h 23"/>
                <a:gd name="T52" fmla="*/ 8 w 20"/>
                <a:gd name="T53" fmla="*/ 5 h 23"/>
                <a:gd name="T54" fmla="*/ 7 w 20"/>
                <a:gd name="T55" fmla="*/ 4 h 23"/>
                <a:gd name="T56" fmla="*/ 6 w 20"/>
                <a:gd name="T57" fmla="*/ 4 h 23"/>
                <a:gd name="T58" fmla="*/ 6 w 20"/>
                <a:gd name="T59" fmla="*/ 4 h 23"/>
                <a:gd name="T60" fmla="*/ 4 w 20"/>
                <a:gd name="T61" fmla="*/ 5 h 23"/>
                <a:gd name="T62" fmla="*/ 2 w 20"/>
                <a:gd name="T63" fmla="*/ 6 h 23"/>
                <a:gd name="T64" fmla="*/ 2 w 20"/>
                <a:gd name="T65" fmla="*/ 7 h 23"/>
                <a:gd name="T66" fmla="*/ 0 w 20"/>
                <a:gd name="T67" fmla="*/ 10 h 23"/>
                <a:gd name="T68" fmla="*/ 0 w 20"/>
                <a:gd name="T69" fmla="*/ 12 h 23"/>
                <a:gd name="T70" fmla="*/ 1 w 20"/>
                <a:gd name="T71" fmla="*/ 1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0" h="23"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7" y="17"/>
                    <a:pt x="8" y="17"/>
                    <a:pt x="8" y="17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6" y="23"/>
                    <a:pt x="16" y="23"/>
                    <a:pt x="17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1" y="0"/>
                    <a:pt x="11" y="0"/>
                  </a:cubicBezTo>
                  <a:cubicBezTo>
                    <a:pt x="11" y="0"/>
                    <a:pt x="11" y="0"/>
                    <a:pt x="11" y="1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1" y="8"/>
                    <a:pt x="1" y="9"/>
                    <a:pt x="0" y="10"/>
                  </a:cubicBezTo>
                  <a:cubicBezTo>
                    <a:pt x="0" y="12"/>
                    <a:pt x="0" y="12"/>
                    <a:pt x="0" y="12"/>
                  </a:cubicBezTo>
                  <a:lnTo>
                    <a:pt x="1" y="13"/>
                  </a:ln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3" name="Freeform 42"/>
            <p:cNvSpPr>
              <a:spLocks/>
            </p:cNvSpPr>
            <p:nvPr userDrawn="1"/>
          </p:nvSpPr>
          <p:spPr bwMode="auto">
            <a:xfrm>
              <a:off x="8159750" y="10543861"/>
              <a:ext cx="76200" cy="92075"/>
            </a:xfrm>
            <a:custGeom>
              <a:avLst/>
              <a:gdLst>
                <a:gd name="T0" fmla="*/ 2 w 20"/>
                <a:gd name="T1" fmla="*/ 6 h 24"/>
                <a:gd name="T2" fmla="*/ 4 w 20"/>
                <a:gd name="T3" fmla="*/ 11 h 24"/>
                <a:gd name="T4" fmla="*/ 5 w 20"/>
                <a:gd name="T5" fmla="*/ 12 h 24"/>
                <a:gd name="T6" fmla="*/ 9 w 20"/>
                <a:gd name="T7" fmla="*/ 21 h 24"/>
                <a:gd name="T8" fmla="*/ 10 w 20"/>
                <a:gd name="T9" fmla="*/ 22 h 24"/>
                <a:gd name="T10" fmla="*/ 12 w 20"/>
                <a:gd name="T11" fmla="*/ 23 h 24"/>
                <a:gd name="T12" fmla="*/ 12 w 20"/>
                <a:gd name="T13" fmla="*/ 24 h 24"/>
                <a:gd name="T14" fmla="*/ 13 w 20"/>
                <a:gd name="T15" fmla="*/ 24 h 24"/>
                <a:gd name="T16" fmla="*/ 13 w 20"/>
                <a:gd name="T17" fmla="*/ 24 h 24"/>
                <a:gd name="T18" fmla="*/ 14 w 20"/>
                <a:gd name="T19" fmla="*/ 24 h 24"/>
                <a:gd name="T20" fmla="*/ 16 w 20"/>
                <a:gd name="T21" fmla="*/ 24 h 24"/>
                <a:gd name="T22" fmla="*/ 16 w 20"/>
                <a:gd name="T23" fmla="*/ 24 h 24"/>
                <a:gd name="T24" fmla="*/ 17 w 20"/>
                <a:gd name="T25" fmla="*/ 24 h 24"/>
                <a:gd name="T26" fmla="*/ 17 w 20"/>
                <a:gd name="T27" fmla="*/ 24 h 24"/>
                <a:gd name="T28" fmla="*/ 18 w 20"/>
                <a:gd name="T29" fmla="*/ 23 h 24"/>
                <a:gd name="T30" fmla="*/ 19 w 20"/>
                <a:gd name="T31" fmla="*/ 23 h 24"/>
                <a:gd name="T32" fmla="*/ 19 w 20"/>
                <a:gd name="T33" fmla="*/ 22 h 24"/>
                <a:gd name="T34" fmla="*/ 19 w 20"/>
                <a:gd name="T35" fmla="*/ 19 h 24"/>
                <a:gd name="T36" fmla="*/ 18 w 20"/>
                <a:gd name="T37" fmla="*/ 15 h 24"/>
                <a:gd name="T38" fmla="*/ 17 w 20"/>
                <a:gd name="T39" fmla="*/ 14 h 24"/>
                <a:gd name="T40" fmla="*/ 17 w 20"/>
                <a:gd name="T41" fmla="*/ 14 h 24"/>
                <a:gd name="T42" fmla="*/ 16 w 20"/>
                <a:gd name="T43" fmla="*/ 13 h 24"/>
                <a:gd name="T44" fmla="*/ 16 w 20"/>
                <a:gd name="T45" fmla="*/ 12 h 24"/>
                <a:gd name="T46" fmla="*/ 15 w 20"/>
                <a:gd name="T47" fmla="*/ 8 h 24"/>
                <a:gd name="T48" fmla="*/ 15 w 20"/>
                <a:gd name="T49" fmla="*/ 8 h 24"/>
                <a:gd name="T50" fmla="*/ 15 w 20"/>
                <a:gd name="T51" fmla="*/ 8 h 24"/>
                <a:gd name="T52" fmla="*/ 14 w 20"/>
                <a:gd name="T53" fmla="*/ 7 h 24"/>
                <a:gd name="T54" fmla="*/ 13 w 20"/>
                <a:gd name="T55" fmla="*/ 6 h 24"/>
                <a:gd name="T56" fmla="*/ 13 w 20"/>
                <a:gd name="T57" fmla="*/ 5 h 24"/>
                <a:gd name="T58" fmla="*/ 12 w 20"/>
                <a:gd name="T59" fmla="*/ 5 h 24"/>
                <a:gd name="T60" fmla="*/ 11 w 20"/>
                <a:gd name="T61" fmla="*/ 5 h 24"/>
                <a:gd name="T62" fmla="*/ 10 w 20"/>
                <a:gd name="T63" fmla="*/ 4 h 24"/>
                <a:gd name="T64" fmla="*/ 10 w 20"/>
                <a:gd name="T65" fmla="*/ 4 h 24"/>
                <a:gd name="T66" fmla="*/ 9 w 20"/>
                <a:gd name="T67" fmla="*/ 3 h 24"/>
                <a:gd name="T68" fmla="*/ 7 w 20"/>
                <a:gd name="T69" fmla="*/ 1 h 24"/>
                <a:gd name="T70" fmla="*/ 6 w 20"/>
                <a:gd name="T71" fmla="*/ 1 h 24"/>
                <a:gd name="T72" fmla="*/ 5 w 20"/>
                <a:gd name="T73" fmla="*/ 0 h 24"/>
                <a:gd name="T74" fmla="*/ 5 w 20"/>
                <a:gd name="T75" fmla="*/ 0 h 24"/>
                <a:gd name="T76" fmla="*/ 4 w 20"/>
                <a:gd name="T77" fmla="*/ 0 h 24"/>
                <a:gd name="T78" fmla="*/ 3 w 20"/>
                <a:gd name="T79" fmla="*/ 0 h 24"/>
                <a:gd name="T80" fmla="*/ 1 w 20"/>
                <a:gd name="T81" fmla="*/ 0 h 24"/>
                <a:gd name="T82" fmla="*/ 1 w 20"/>
                <a:gd name="T83" fmla="*/ 0 h 24"/>
                <a:gd name="T84" fmla="*/ 1 w 20"/>
                <a:gd name="T85" fmla="*/ 1 h 24"/>
                <a:gd name="T86" fmla="*/ 2 w 20"/>
                <a:gd name="T87" fmla="*/ 6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0" h="24">
                  <a:moveTo>
                    <a:pt x="2" y="6"/>
                  </a:moveTo>
                  <a:cubicBezTo>
                    <a:pt x="3" y="8"/>
                    <a:pt x="4" y="9"/>
                    <a:pt x="4" y="11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6" y="15"/>
                    <a:pt x="7" y="18"/>
                    <a:pt x="9" y="21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1" y="23"/>
                    <a:pt x="11" y="23"/>
                    <a:pt x="12" y="23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20" y="21"/>
                    <a:pt x="20" y="20"/>
                    <a:pt x="19" y="19"/>
                  </a:cubicBezTo>
                  <a:cubicBezTo>
                    <a:pt x="19" y="18"/>
                    <a:pt x="18" y="17"/>
                    <a:pt x="18" y="15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1"/>
                    <a:pt x="16" y="9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4" y="6"/>
                    <a:pt x="13" y="6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9" y="4"/>
                    <a:pt x="9" y="3"/>
                    <a:pt x="9" y="3"/>
                  </a:cubicBezTo>
                  <a:cubicBezTo>
                    <a:pt x="9" y="2"/>
                    <a:pt x="8" y="1"/>
                    <a:pt x="7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0"/>
                    <a:pt x="6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4" y="0"/>
                    <a:pt x="4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1" y="3"/>
                    <a:pt x="2" y="5"/>
                    <a:pt x="2" y="6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4" name="Freeform 43"/>
            <p:cNvSpPr>
              <a:spLocks/>
            </p:cNvSpPr>
            <p:nvPr userDrawn="1"/>
          </p:nvSpPr>
          <p:spPr bwMode="auto">
            <a:xfrm>
              <a:off x="6980238" y="10681974"/>
              <a:ext cx="26988" cy="26988"/>
            </a:xfrm>
            <a:custGeom>
              <a:avLst/>
              <a:gdLst>
                <a:gd name="T0" fmla="*/ 1 w 7"/>
                <a:gd name="T1" fmla="*/ 0 h 7"/>
                <a:gd name="T2" fmla="*/ 1 w 7"/>
                <a:gd name="T3" fmla="*/ 1 h 7"/>
                <a:gd name="T4" fmla="*/ 1 w 7"/>
                <a:gd name="T5" fmla="*/ 1 h 7"/>
                <a:gd name="T6" fmla="*/ 0 w 7"/>
                <a:gd name="T7" fmla="*/ 2 h 7"/>
                <a:gd name="T8" fmla="*/ 0 w 7"/>
                <a:gd name="T9" fmla="*/ 3 h 7"/>
                <a:gd name="T10" fmla="*/ 1 w 7"/>
                <a:gd name="T11" fmla="*/ 4 h 7"/>
                <a:gd name="T12" fmla="*/ 2 w 7"/>
                <a:gd name="T13" fmla="*/ 5 h 7"/>
                <a:gd name="T14" fmla="*/ 3 w 7"/>
                <a:gd name="T15" fmla="*/ 6 h 7"/>
                <a:gd name="T16" fmla="*/ 4 w 7"/>
                <a:gd name="T17" fmla="*/ 7 h 7"/>
                <a:gd name="T18" fmla="*/ 4 w 7"/>
                <a:gd name="T19" fmla="*/ 7 h 7"/>
                <a:gd name="T20" fmla="*/ 5 w 7"/>
                <a:gd name="T21" fmla="*/ 6 h 7"/>
                <a:gd name="T22" fmla="*/ 7 w 7"/>
                <a:gd name="T23" fmla="*/ 5 h 7"/>
                <a:gd name="T24" fmla="*/ 7 w 7"/>
                <a:gd name="T25" fmla="*/ 4 h 7"/>
                <a:gd name="T26" fmla="*/ 7 w 7"/>
                <a:gd name="T27" fmla="*/ 3 h 7"/>
                <a:gd name="T28" fmla="*/ 7 w 7"/>
                <a:gd name="T29" fmla="*/ 2 h 7"/>
                <a:gd name="T30" fmla="*/ 6 w 7"/>
                <a:gd name="T31" fmla="*/ 1 h 7"/>
                <a:gd name="T32" fmla="*/ 4 w 7"/>
                <a:gd name="T33" fmla="*/ 0 h 7"/>
                <a:gd name="T34" fmla="*/ 4 w 7"/>
                <a:gd name="T35" fmla="*/ 0 h 7"/>
                <a:gd name="T36" fmla="*/ 3 w 7"/>
                <a:gd name="T37" fmla="*/ 0 h 7"/>
                <a:gd name="T38" fmla="*/ 2 w 7"/>
                <a:gd name="T39" fmla="*/ 0 h 7"/>
                <a:gd name="T40" fmla="*/ 1 w 7"/>
                <a:gd name="T4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" h="7">
                  <a:moveTo>
                    <a:pt x="1" y="0"/>
                  </a:moveTo>
                  <a:cubicBezTo>
                    <a:pt x="1" y="0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2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4"/>
                    <a:pt x="1" y="4"/>
                  </a:cubicBezTo>
                  <a:cubicBezTo>
                    <a:pt x="1" y="5"/>
                    <a:pt x="1" y="5"/>
                    <a:pt x="2" y="5"/>
                  </a:cubicBezTo>
                  <a:cubicBezTo>
                    <a:pt x="2" y="6"/>
                    <a:pt x="2" y="6"/>
                    <a:pt x="3" y="6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5" y="7"/>
                    <a:pt x="5" y="7"/>
                    <a:pt x="5" y="6"/>
                  </a:cubicBezTo>
                  <a:cubicBezTo>
                    <a:pt x="6" y="6"/>
                    <a:pt x="6" y="6"/>
                    <a:pt x="7" y="5"/>
                  </a:cubicBezTo>
                  <a:cubicBezTo>
                    <a:pt x="7" y="5"/>
                    <a:pt x="7" y="4"/>
                    <a:pt x="7" y="4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2"/>
                  </a:cubicBezTo>
                  <a:cubicBezTo>
                    <a:pt x="7" y="2"/>
                    <a:pt x="6" y="1"/>
                    <a:pt x="6" y="1"/>
                  </a:cubicBezTo>
                  <a:cubicBezTo>
                    <a:pt x="6" y="1"/>
                    <a:pt x="5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3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1" y="0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5" name="Freeform 44"/>
            <p:cNvSpPr>
              <a:spLocks/>
            </p:cNvSpPr>
            <p:nvPr userDrawn="1"/>
          </p:nvSpPr>
          <p:spPr bwMode="auto">
            <a:xfrm>
              <a:off x="7153275" y="11204261"/>
              <a:ext cx="96838" cy="69850"/>
            </a:xfrm>
            <a:custGeom>
              <a:avLst/>
              <a:gdLst>
                <a:gd name="T0" fmla="*/ 25 w 25"/>
                <a:gd name="T1" fmla="*/ 6 h 18"/>
                <a:gd name="T2" fmla="*/ 25 w 25"/>
                <a:gd name="T3" fmla="*/ 6 h 18"/>
                <a:gd name="T4" fmla="*/ 22 w 25"/>
                <a:gd name="T5" fmla="*/ 0 h 18"/>
                <a:gd name="T6" fmla="*/ 22 w 25"/>
                <a:gd name="T7" fmla="*/ 0 h 18"/>
                <a:gd name="T8" fmla="*/ 22 w 25"/>
                <a:gd name="T9" fmla="*/ 0 h 18"/>
                <a:gd name="T10" fmla="*/ 18 w 25"/>
                <a:gd name="T11" fmla="*/ 3 h 18"/>
                <a:gd name="T12" fmla="*/ 15 w 25"/>
                <a:gd name="T13" fmla="*/ 6 h 18"/>
                <a:gd name="T14" fmla="*/ 14 w 25"/>
                <a:gd name="T15" fmla="*/ 5 h 18"/>
                <a:gd name="T16" fmla="*/ 10 w 25"/>
                <a:gd name="T17" fmla="*/ 3 h 18"/>
                <a:gd name="T18" fmla="*/ 9 w 25"/>
                <a:gd name="T19" fmla="*/ 3 h 18"/>
                <a:gd name="T20" fmla="*/ 6 w 25"/>
                <a:gd name="T21" fmla="*/ 7 h 18"/>
                <a:gd name="T22" fmla="*/ 1 w 25"/>
                <a:gd name="T23" fmla="*/ 17 h 18"/>
                <a:gd name="T24" fmla="*/ 4 w 25"/>
                <a:gd name="T25" fmla="*/ 18 h 18"/>
                <a:gd name="T26" fmla="*/ 15 w 25"/>
                <a:gd name="T27" fmla="*/ 13 h 18"/>
                <a:gd name="T28" fmla="*/ 19 w 25"/>
                <a:gd name="T29" fmla="*/ 13 h 18"/>
                <a:gd name="T30" fmla="*/ 23 w 25"/>
                <a:gd name="T31" fmla="*/ 7 h 18"/>
                <a:gd name="T32" fmla="*/ 25 w 25"/>
                <a:gd name="T33" fmla="*/ 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5" h="18">
                  <a:moveTo>
                    <a:pt x="25" y="6"/>
                  </a:moveTo>
                  <a:cubicBezTo>
                    <a:pt x="25" y="6"/>
                    <a:pt x="25" y="6"/>
                    <a:pt x="25" y="6"/>
                  </a:cubicBezTo>
                  <a:cubicBezTo>
                    <a:pt x="25" y="4"/>
                    <a:pt x="25" y="1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0" y="0"/>
                    <a:pt x="19" y="1"/>
                    <a:pt x="18" y="3"/>
                  </a:cubicBezTo>
                  <a:cubicBezTo>
                    <a:pt x="17" y="4"/>
                    <a:pt x="16" y="6"/>
                    <a:pt x="15" y="6"/>
                  </a:cubicBezTo>
                  <a:cubicBezTo>
                    <a:pt x="14" y="6"/>
                    <a:pt x="14" y="5"/>
                    <a:pt x="14" y="5"/>
                  </a:cubicBezTo>
                  <a:cubicBezTo>
                    <a:pt x="13" y="4"/>
                    <a:pt x="12" y="3"/>
                    <a:pt x="10" y="3"/>
                  </a:cubicBezTo>
                  <a:cubicBezTo>
                    <a:pt x="10" y="3"/>
                    <a:pt x="10" y="3"/>
                    <a:pt x="9" y="3"/>
                  </a:cubicBezTo>
                  <a:cubicBezTo>
                    <a:pt x="9" y="4"/>
                    <a:pt x="8" y="6"/>
                    <a:pt x="6" y="7"/>
                  </a:cubicBezTo>
                  <a:cubicBezTo>
                    <a:pt x="3" y="10"/>
                    <a:pt x="0" y="14"/>
                    <a:pt x="1" y="17"/>
                  </a:cubicBezTo>
                  <a:cubicBezTo>
                    <a:pt x="2" y="18"/>
                    <a:pt x="3" y="18"/>
                    <a:pt x="4" y="18"/>
                  </a:cubicBezTo>
                  <a:cubicBezTo>
                    <a:pt x="8" y="18"/>
                    <a:pt x="13" y="15"/>
                    <a:pt x="15" y="13"/>
                  </a:cubicBezTo>
                  <a:cubicBezTo>
                    <a:pt x="18" y="13"/>
                    <a:pt x="19" y="13"/>
                    <a:pt x="19" y="13"/>
                  </a:cubicBezTo>
                  <a:cubicBezTo>
                    <a:pt x="20" y="11"/>
                    <a:pt x="22" y="9"/>
                    <a:pt x="23" y="7"/>
                  </a:cubicBezTo>
                  <a:cubicBezTo>
                    <a:pt x="24" y="7"/>
                    <a:pt x="25" y="6"/>
                    <a:pt x="25" y="6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6" name="Freeform 45"/>
            <p:cNvSpPr>
              <a:spLocks/>
            </p:cNvSpPr>
            <p:nvPr userDrawn="1"/>
          </p:nvSpPr>
          <p:spPr bwMode="auto">
            <a:xfrm>
              <a:off x="6953250" y="10662924"/>
              <a:ext cx="33338" cy="23813"/>
            </a:xfrm>
            <a:custGeom>
              <a:avLst/>
              <a:gdLst>
                <a:gd name="T0" fmla="*/ 0 w 9"/>
                <a:gd name="T1" fmla="*/ 4 h 6"/>
                <a:gd name="T2" fmla="*/ 1 w 9"/>
                <a:gd name="T3" fmla="*/ 5 h 6"/>
                <a:gd name="T4" fmla="*/ 1 w 9"/>
                <a:gd name="T5" fmla="*/ 5 h 6"/>
                <a:gd name="T6" fmla="*/ 1 w 9"/>
                <a:gd name="T7" fmla="*/ 5 h 6"/>
                <a:gd name="T8" fmla="*/ 2 w 9"/>
                <a:gd name="T9" fmla="*/ 6 h 6"/>
                <a:gd name="T10" fmla="*/ 2 w 9"/>
                <a:gd name="T11" fmla="*/ 6 h 6"/>
                <a:gd name="T12" fmla="*/ 4 w 9"/>
                <a:gd name="T13" fmla="*/ 6 h 6"/>
                <a:gd name="T14" fmla="*/ 6 w 9"/>
                <a:gd name="T15" fmla="*/ 6 h 6"/>
                <a:gd name="T16" fmla="*/ 6 w 9"/>
                <a:gd name="T17" fmla="*/ 6 h 6"/>
                <a:gd name="T18" fmla="*/ 7 w 9"/>
                <a:gd name="T19" fmla="*/ 5 h 6"/>
                <a:gd name="T20" fmla="*/ 8 w 9"/>
                <a:gd name="T21" fmla="*/ 5 h 6"/>
                <a:gd name="T22" fmla="*/ 8 w 9"/>
                <a:gd name="T23" fmla="*/ 4 h 6"/>
                <a:gd name="T24" fmla="*/ 8 w 9"/>
                <a:gd name="T25" fmla="*/ 4 h 6"/>
                <a:gd name="T26" fmla="*/ 8 w 9"/>
                <a:gd name="T27" fmla="*/ 4 h 6"/>
                <a:gd name="T28" fmla="*/ 9 w 9"/>
                <a:gd name="T29" fmla="*/ 2 h 6"/>
                <a:gd name="T30" fmla="*/ 8 w 9"/>
                <a:gd name="T31" fmla="*/ 2 h 6"/>
                <a:gd name="T32" fmla="*/ 8 w 9"/>
                <a:gd name="T33" fmla="*/ 1 h 6"/>
                <a:gd name="T34" fmla="*/ 7 w 9"/>
                <a:gd name="T35" fmla="*/ 0 h 6"/>
                <a:gd name="T36" fmla="*/ 7 w 9"/>
                <a:gd name="T37" fmla="*/ 0 h 6"/>
                <a:gd name="T38" fmla="*/ 7 w 9"/>
                <a:gd name="T39" fmla="*/ 0 h 6"/>
                <a:gd name="T40" fmla="*/ 5 w 9"/>
                <a:gd name="T41" fmla="*/ 0 h 6"/>
                <a:gd name="T42" fmla="*/ 4 w 9"/>
                <a:gd name="T43" fmla="*/ 0 h 6"/>
                <a:gd name="T44" fmla="*/ 2 w 9"/>
                <a:gd name="T45" fmla="*/ 0 h 6"/>
                <a:gd name="T46" fmla="*/ 1 w 9"/>
                <a:gd name="T47" fmla="*/ 0 h 6"/>
                <a:gd name="T48" fmla="*/ 0 w 9"/>
                <a:gd name="T49" fmla="*/ 1 h 6"/>
                <a:gd name="T50" fmla="*/ 0 w 9"/>
                <a:gd name="T51" fmla="*/ 1 h 6"/>
                <a:gd name="T52" fmla="*/ 0 w 9"/>
                <a:gd name="T53" fmla="*/ 2 h 6"/>
                <a:gd name="T54" fmla="*/ 0 w 9"/>
                <a:gd name="T55" fmla="*/ 2 h 6"/>
                <a:gd name="T56" fmla="*/ 0 w 9"/>
                <a:gd name="T57" fmla="*/ 3 h 6"/>
                <a:gd name="T58" fmla="*/ 0 w 9"/>
                <a:gd name="T59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9" h="6">
                  <a:moveTo>
                    <a:pt x="0" y="4"/>
                  </a:moveTo>
                  <a:cubicBezTo>
                    <a:pt x="0" y="4"/>
                    <a:pt x="0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3" y="6"/>
                    <a:pt x="3" y="6"/>
                    <a:pt x="4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7" y="5"/>
                    <a:pt x="7" y="5"/>
                  </a:cubicBezTo>
                  <a:cubicBezTo>
                    <a:pt x="7" y="5"/>
                    <a:pt x="7" y="5"/>
                    <a:pt x="8" y="5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9" y="3"/>
                    <a:pt x="9" y="3"/>
                    <a:pt x="9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1"/>
                    <a:pt x="8" y="1"/>
                  </a:cubicBezTo>
                  <a:cubicBezTo>
                    <a:pt x="8" y="1"/>
                    <a:pt x="8" y="1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6" y="0"/>
                    <a:pt x="6" y="0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3" y="0"/>
                    <a:pt x="2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1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4"/>
                    <a:pt x="0" y="4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7" name="Freeform 46"/>
            <p:cNvSpPr>
              <a:spLocks/>
            </p:cNvSpPr>
            <p:nvPr userDrawn="1"/>
          </p:nvSpPr>
          <p:spPr bwMode="auto">
            <a:xfrm>
              <a:off x="6673850" y="10345424"/>
              <a:ext cx="244475" cy="252413"/>
            </a:xfrm>
            <a:custGeom>
              <a:avLst/>
              <a:gdLst>
                <a:gd name="T0" fmla="*/ 6 w 63"/>
                <a:gd name="T1" fmla="*/ 41 h 65"/>
                <a:gd name="T2" fmla="*/ 5 w 63"/>
                <a:gd name="T3" fmla="*/ 47 h 65"/>
                <a:gd name="T4" fmla="*/ 4 w 63"/>
                <a:gd name="T5" fmla="*/ 51 h 65"/>
                <a:gd name="T6" fmla="*/ 3 w 63"/>
                <a:gd name="T7" fmla="*/ 53 h 65"/>
                <a:gd name="T8" fmla="*/ 1 w 63"/>
                <a:gd name="T9" fmla="*/ 55 h 65"/>
                <a:gd name="T10" fmla="*/ 0 w 63"/>
                <a:gd name="T11" fmla="*/ 57 h 65"/>
                <a:gd name="T12" fmla="*/ 0 w 63"/>
                <a:gd name="T13" fmla="*/ 60 h 65"/>
                <a:gd name="T14" fmla="*/ 1 w 63"/>
                <a:gd name="T15" fmla="*/ 62 h 65"/>
                <a:gd name="T16" fmla="*/ 3 w 63"/>
                <a:gd name="T17" fmla="*/ 63 h 65"/>
                <a:gd name="T18" fmla="*/ 6 w 63"/>
                <a:gd name="T19" fmla="*/ 64 h 65"/>
                <a:gd name="T20" fmla="*/ 10 w 63"/>
                <a:gd name="T21" fmla="*/ 64 h 65"/>
                <a:gd name="T22" fmla="*/ 12 w 63"/>
                <a:gd name="T23" fmla="*/ 64 h 65"/>
                <a:gd name="T24" fmla="*/ 15 w 63"/>
                <a:gd name="T25" fmla="*/ 64 h 65"/>
                <a:gd name="T26" fmla="*/ 18 w 63"/>
                <a:gd name="T27" fmla="*/ 62 h 65"/>
                <a:gd name="T28" fmla="*/ 25 w 63"/>
                <a:gd name="T29" fmla="*/ 56 h 65"/>
                <a:gd name="T30" fmla="*/ 33 w 63"/>
                <a:gd name="T31" fmla="*/ 55 h 65"/>
                <a:gd name="T32" fmla="*/ 39 w 63"/>
                <a:gd name="T33" fmla="*/ 53 h 65"/>
                <a:gd name="T34" fmla="*/ 43 w 63"/>
                <a:gd name="T35" fmla="*/ 51 h 65"/>
                <a:gd name="T36" fmla="*/ 44 w 63"/>
                <a:gd name="T37" fmla="*/ 52 h 65"/>
                <a:gd name="T38" fmla="*/ 48 w 63"/>
                <a:gd name="T39" fmla="*/ 52 h 65"/>
                <a:gd name="T40" fmla="*/ 52 w 63"/>
                <a:gd name="T41" fmla="*/ 51 h 65"/>
                <a:gd name="T42" fmla="*/ 56 w 63"/>
                <a:gd name="T43" fmla="*/ 49 h 65"/>
                <a:gd name="T44" fmla="*/ 58 w 63"/>
                <a:gd name="T45" fmla="*/ 47 h 65"/>
                <a:gd name="T46" fmla="*/ 62 w 63"/>
                <a:gd name="T47" fmla="*/ 38 h 65"/>
                <a:gd name="T48" fmla="*/ 63 w 63"/>
                <a:gd name="T49" fmla="*/ 33 h 65"/>
                <a:gd name="T50" fmla="*/ 62 w 63"/>
                <a:gd name="T51" fmla="*/ 29 h 65"/>
                <a:gd name="T52" fmla="*/ 61 w 63"/>
                <a:gd name="T53" fmla="*/ 27 h 65"/>
                <a:gd name="T54" fmla="*/ 58 w 63"/>
                <a:gd name="T55" fmla="*/ 26 h 65"/>
                <a:gd name="T56" fmla="*/ 56 w 63"/>
                <a:gd name="T57" fmla="*/ 26 h 65"/>
                <a:gd name="T58" fmla="*/ 50 w 63"/>
                <a:gd name="T59" fmla="*/ 26 h 65"/>
                <a:gd name="T60" fmla="*/ 50 w 63"/>
                <a:gd name="T61" fmla="*/ 25 h 65"/>
                <a:gd name="T62" fmla="*/ 51 w 63"/>
                <a:gd name="T63" fmla="*/ 22 h 65"/>
                <a:gd name="T64" fmla="*/ 51 w 63"/>
                <a:gd name="T65" fmla="*/ 19 h 65"/>
                <a:gd name="T66" fmla="*/ 49 w 63"/>
                <a:gd name="T67" fmla="*/ 16 h 65"/>
                <a:gd name="T68" fmla="*/ 45 w 63"/>
                <a:gd name="T69" fmla="*/ 13 h 65"/>
                <a:gd name="T70" fmla="*/ 42 w 63"/>
                <a:gd name="T71" fmla="*/ 13 h 65"/>
                <a:gd name="T72" fmla="*/ 40 w 63"/>
                <a:gd name="T73" fmla="*/ 14 h 65"/>
                <a:gd name="T74" fmla="*/ 36 w 63"/>
                <a:gd name="T75" fmla="*/ 17 h 65"/>
                <a:gd name="T76" fmla="*/ 35 w 63"/>
                <a:gd name="T77" fmla="*/ 17 h 65"/>
                <a:gd name="T78" fmla="*/ 37 w 63"/>
                <a:gd name="T79" fmla="*/ 6 h 65"/>
                <a:gd name="T80" fmla="*/ 37 w 63"/>
                <a:gd name="T81" fmla="*/ 4 h 65"/>
                <a:gd name="T82" fmla="*/ 36 w 63"/>
                <a:gd name="T83" fmla="*/ 3 h 65"/>
                <a:gd name="T84" fmla="*/ 36 w 63"/>
                <a:gd name="T85" fmla="*/ 2 h 65"/>
                <a:gd name="T86" fmla="*/ 34 w 63"/>
                <a:gd name="T87" fmla="*/ 1 h 65"/>
                <a:gd name="T88" fmla="*/ 31 w 63"/>
                <a:gd name="T89" fmla="*/ 0 h 65"/>
                <a:gd name="T90" fmla="*/ 30 w 63"/>
                <a:gd name="T91" fmla="*/ 1 h 65"/>
                <a:gd name="T92" fmla="*/ 27 w 63"/>
                <a:gd name="T93" fmla="*/ 3 h 65"/>
                <a:gd name="T94" fmla="*/ 26 w 63"/>
                <a:gd name="T95" fmla="*/ 6 h 65"/>
                <a:gd name="T96" fmla="*/ 24 w 63"/>
                <a:gd name="T97" fmla="*/ 6 h 65"/>
                <a:gd name="T98" fmla="*/ 23 w 63"/>
                <a:gd name="T99" fmla="*/ 5 h 65"/>
                <a:gd name="T100" fmla="*/ 21 w 63"/>
                <a:gd name="T101" fmla="*/ 4 h 65"/>
                <a:gd name="T102" fmla="*/ 19 w 63"/>
                <a:gd name="T103" fmla="*/ 6 h 65"/>
                <a:gd name="T104" fmla="*/ 17 w 63"/>
                <a:gd name="T105" fmla="*/ 9 h 65"/>
                <a:gd name="T106" fmla="*/ 17 w 63"/>
                <a:gd name="T107" fmla="*/ 18 h 65"/>
                <a:gd name="T108" fmla="*/ 16 w 63"/>
                <a:gd name="T109" fmla="*/ 21 h 65"/>
                <a:gd name="T110" fmla="*/ 16 w 63"/>
                <a:gd name="T111" fmla="*/ 27 h 65"/>
                <a:gd name="T112" fmla="*/ 12 w 63"/>
                <a:gd name="T113" fmla="*/ 34 h 65"/>
                <a:gd name="T114" fmla="*/ 8 w 63"/>
                <a:gd name="T115" fmla="*/ 39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63" h="65">
                  <a:moveTo>
                    <a:pt x="8" y="39"/>
                  </a:moveTo>
                  <a:cubicBezTo>
                    <a:pt x="7" y="40"/>
                    <a:pt x="7" y="40"/>
                    <a:pt x="7" y="40"/>
                  </a:cubicBezTo>
                  <a:cubicBezTo>
                    <a:pt x="6" y="41"/>
                    <a:pt x="6" y="41"/>
                    <a:pt x="6" y="41"/>
                  </a:cubicBezTo>
                  <a:cubicBezTo>
                    <a:pt x="6" y="43"/>
                    <a:pt x="6" y="43"/>
                    <a:pt x="6" y="43"/>
                  </a:cubicBezTo>
                  <a:cubicBezTo>
                    <a:pt x="5" y="45"/>
                    <a:pt x="5" y="45"/>
                    <a:pt x="5" y="45"/>
                  </a:cubicBezTo>
                  <a:cubicBezTo>
                    <a:pt x="5" y="47"/>
                    <a:pt x="5" y="47"/>
                    <a:pt x="5" y="47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5" y="50"/>
                    <a:pt x="5" y="50"/>
                    <a:pt x="5" y="50"/>
                  </a:cubicBezTo>
                  <a:cubicBezTo>
                    <a:pt x="5" y="50"/>
                    <a:pt x="4" y="51"/>
                    <a:pt x="4" y="51"/>
                  </a:cubicBezTo>
                  <a:cubicBezTo>
                    <a:pt x="4" y="51"/>
                    <a:pt x="4" y="51"/>
                    <a:pt x="4" y="51"/>
                  </a:cubicBezTo>
                  <a:cubicBezTo>
                    <a:pt x="3" y="52"/>
                    <a:pt x="3" y="52"/>
                    <a:pt x="3" y="52"/>
                  </a:cubicBezTo>
                  <a:cubicBezTo>
                    <a:pt x="3" y="52"/>
                    <a:pt x="3" y="53"/>
                    <a:pt x="3" y="53"/>
                  </a:cubicBezTo>
                  <a:cubicBezTo>
                    <a:pt x="3" y="53"/>
                    <a:pt x="2" y="54"/>
                    <a:pt x="2" y="54"/>
                  </a:cubicBezTo>
                  <a:cubicBezTo>
                    <a:pt x="2" y="54"/>
                    <a:pt x="2" y="54"/>
                    <a:pt x="1" y="55"/>
                  </a:cubicBezTo>
                  <a:cubicBezTo>
                    <a:pt x="1" y="55"/>
                    <a:pt x="1" y="55"/>
                    <a:pt x="1" y="55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1" y="62"/>
                    <a:pt x="1" y="62"/>
                    <a:pt x="1" y="62"/>
                  </a:cubicBezTo>
                  <a:cubicBezTo>
                    <a:pt x="1" y="62"/>
                    <a:pt x="1" y="62"/>
                    <a:pt x="1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3" y="63"/>
                    <a:pt x="3" y="63"/>
                    <a:pt x="3" y="63"/>
                  </a:cubicBezTo>
                  <a:cubicBezTo>
                    <a:pt x="3" y="63"/>
                    <a:pt x="3" y="63"/>
                    <a:pt x="4" y="63"/>
                  </a:cubicBezTo>
                  <a:cubicBezTo>
                    <a:pt x="4" y="63"/>
                    <a:pt x="4" y="63"/>
                    <a:pt x="4" y="63"/>
                  </a:cubicBezTo>
                  <a:cubicBezTo>
                    <a:pt x="6" y="64"/>
                    <a:pt x="6" y="64"/>
                    <a:pt x="6" y="64"/>
                  </a:cubicBezTo>
                  <a:cubicBezTo>
                    <a:pt x="7" y="64"/>
                    <a:pt x="7" y="64"/>
                    <a:pt x="7" y="64"/>
                  </a:cubicBezTo>
                  <a:cubicBezTo>
                    <a:pt x="10" y="64"/>
                    <a:pt x="10" y="64"/>
                    <a:pt x="10" y="64"/>
                  </a:cubicBezTo>
                  <a:cubicBezTo>
                    <a:pt x="10" y="64"/>
                    <a:pt x="10" y="64"/>
                    <a:pt x="10" y="64"/>
                  </a:cubicBezTo>
                  <a:cubicBezTo>
                    <a:pt x="10" y="65"/>
                    <a:pt x="11" y="65"/>
                    <a:pt x="11" y="65"/>
                  </a:cubicBezTo>
                  <a:cubicBezTo>
                    <a:pt x="11" y="65"/>
                    <a:pt x="11" y="65"/>
                    <a:pt x="11" y="64"/>
                  </a:cubicBezTo>
                  <a:cubicBezTo>
                    <a:pt x="12" y="64"/>
                    <a:pt x="12" y="64"/>
                    <a:pt x="12" y="64"/>
                  </a:cubicBezTo>
                  <a:cubicBezTo>
                    <a:pt x="12" y="64"/>
                    <a:pt x="12" y="64"/>
                    <a:pt x="12" y="64"/>
                  </a:cubicBezTo>
                  <a:cubicBezTo>
                    <a:pt x="13" y="64"/>
                    <a:pt x="13" y="64"/>
                    <a:pt x="13" y="64"/>
                  </a:cubicBezTo>
                  <a:cubicBezTo>
                    <a:pt x="14" y="64"/>
                    <a:pt x="14" y="64"/>
                    <a:pt x="15" y="64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7" y="62"/>
                    <a:pt x="17" y="62"/>
                  </a:cubicBezTo>
                  <a:cubicBezTo>
                    <a:pt x="17" y="62"/>
                    <a:pt x="17" y="62"/>
                    <a:pt x="18" y="62"/>
                  </a:cubicBezTo>
                  <a:cubicBezTo>
                    <a:pt x="19" y="61"/>
                    <a:pt x="21" y="59"/>
                    <a:pt x="22" y="58"/>
                  </a:cubicBezTo>
                  <a:cubicBezTo>
                    <a:pt x="23" y="58"/>
                    <a:pt x="23" y="58"/>
                    <a:pt x="23" y="57"/>
                  </a:cubicBezTo>
                  <a:cubicBezTo>
                    <a:pt x="24" y="57"/>
                    <a:pt x="25" y="57"/>
                    <a:pt x="25" y="56"/>
                  </a:cubicBezTo>
                  <a:cubicBezTo>
                    <a:pt x="26" y="56"/>
                    <a:pt x="27" y="56"/>
                    <a:pt x="27" y="56"/>
                  </a:cubicBezTo>
                  <a:cubicBezTo>
                    <a:pt x="28" y="56"/>
                    <a:pt x="29" y="56"/>
                    <a:pt x="30" y="56"/>
                  </a:cubicBezTo>
                  <a:cubicBezTo>
                    <a:pt x="31" y="56"/>
                    <a:pt x="32" y="55"/>
                    <a:pt x="33" y="55"/>
                  </a:cubicBezTo>
                  <a:cubicBezTo>
                    <a:pt x="34" y="55"/>
                    <a:pt x="35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7" y="54"/>
                    <a:pt x="38" y="54"/>
                    <a:pt x="39" y="53"/>
                  </a:cubicBezTo>
                  <a:cubicBezTo>
                    <a:pt x="40" y="53"/>
                    <a:pt x="41" y="53"/>
                    <a:pt x="41" y="52"/>
                  </a:cubicBezTo>
                  <a:cubicBezTo>
                    <a:pt x="42" y="52"/>
                    <a:pt x="42" y="52"/>
                    <a:pt x="42" y="52"/>
                  </a:cubicBezTo>
                  <a:cubicBezTo>
                    <a:pt x="43" y="52"/>
                    <a:pt x="43" y="52"/>
                    <a:pt x="43" y="51"/>
                  </a:cubicBezTo>
                  <a:cubicBezTo>
                    <a:pt x="43" y="52"/>
                    <a:pt x="43" y="52"/>
                    <a:pt x="43" y="52"/>
                  </a:cubicBezTo>
                  <a:cubicBezTo>
                    <a:pt x="44" y="52"/>
                    <a:pt x="44" y="52"/>
                    <a:pt x="44" y="52"/>
                  </a:cubicBezTo>
                  <a:cubicBezTo>
                    <a:pt x="44" y="52"/>
                    <a:pt x="44" y="52"/>
                    <a:pt x="44" y="52"/>
                  </a:cubicBezTo>
                  <a:cubicBezTo>
                    <a:pt x="46" y="52"/>
                    <a:pt x="46" y="52"/>
                    <a:pt x="46" y="52"/>
                  </a:cubicBezTo>
                  <a:cubicBezTo>
                    <a:pt x="46" y="52"/>
                    <a:pt x="46" y="52"/>
                    <a:pt x="46" y="52"/>
                  </a:cubicBezTo>
                  <a:cubicBezTo>
                    <a:pt x="48" y="52"/>
                    <a:pt x="48" y="52"/>
                    <a:pt x="48" y="52"/>
                  </a:cubicBezTo>
                  <a:cubicBezTo>
                    <a:pt x="48" y="52"/>
                    <a:pt x="48" y="52"/>
                    <a:pt x="48" y="52"/>
                  </a:cubicBezTo>
                  <a:cubicBezTo>
                    <a:pt x="50" y="52"/>
                    <a:pt x="50" y="52"/>
                    <a:pt x="50" y="52"/>
                  </a:cubicBezTo>
                  <a:cubicBezTo>
                    <a:pt x="52" y="51"/>
                    <a:pt x="52" y="51"/>
                    <a:pt x="52" y="51"/>
                  </a:cubicBezTo>
                  <a:cubicBezTo>
                    <a:pt x="53" y="50"/>
                    <a:pt x="53" y="50"/>
                    <a:pt x="53" y="50"/>
                  </a:cubicBezTo>
                  <a:cubicBezTo>
                    <a:pt x="54" y="50"/>
                    <a:pt x="54" y="50"/>
                    <a:pt x="54" y="50"/>
                  </a:cubicBezTo>
                  <a:cubicBezTo>
                    <a:pt x="56" y="49"/>
                    <a:pt x="56" y="49"/>
                    <a:pt x="56" y="49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58" y="47"/>
                    <a:pt x="58" y="47"/>
                    <a:pt x="58" y="47"/>
                  </a:cubicBezTo>
                  <a:cubicBezTo>
                    <a:pt x="60" y="43"/>
                    <a:pt x="60" y="43"/>
                    <a:pt x="60" y="43"/>
                  </a:cubicBezTo>
                  <a:cubicBezTo>
                    <a:pt x="61" y="42"/>
                    <a:pt x="61" y="42"/>
                    <a:pt x="61" y="42"/>
                  </a:cubicBezTo>
                  <a:cubicBezTo>
                    <a:pt x="62" y="38"/>
                    <a:pt x="62" y="38"/>
                    <a:pt x="62" y="38"/>
                  </a:cubicBezTo>
                  <a:cubicBezTo>
                    <a:pt x="62" y="36"/>
                    <a:pt x="62" y="36"/>
                    <a:pt x="62" y="36"/>
                  </a:cubicBezTo>
                  <a:cubicBezTo>
                    <a:pt x="62" y="35"/>
                    <a:pt x="62" y="35"/>
                    <a:pt x="62" y="35"/>
                  </a:cubicBezTo>
                  <a:cubicBezTo>
                    <a:pt x="63" y="33"/>
                    <a:pt x="63" y="33"/>
                    <a:pt x="63" y="33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2" y="30"/>
                    <a:pt x="62" y="30"/>
                    <a:pt x="62" y="30"/>
                  </a:cubicBezTo>
                  <a:cubicBezTo>
                    <a:pt x="62" y="29"/>
                    <a:pt x="62" y="29"/>
                    <a:pt x="62" y="29"/>
                  </a:cubicBezTo>
                  <a:cubicBezTo>
                    <a:pt x="62" y="28"/>
                    <a:pt x="62" y="28"/>
                    <a:pt x="62" y="28"/>
                  </a:cubicBezTo>
                  <a:cubicBezTo>
                    <a:pt x="61" y="27"/>
                    <a:pt x="61" y="27"/>
                    <a:pt x="61" y="27"/>
                  </a:cubicBezTo>
                  <a:cubicBezTo>
                    <a:pt x="61" y="27"/>
                    <a:pt x="61" y="27"/>
                    <a:pt x="61" y="27"/>
                  </a:cubicBezTo>
                  <a:cubicBezTo>
                    <a:pt x="60" y="27"/>
                    <a:pt x="60" y="27"/>
                    <a:pt x="60" y="27"/>
                  </a:cubicBezTo>
                  <a:cubicBezTo>
                    <a:pt x="59" y="26"/>
                    <a:pt x="59" y="26"/>
                    <a:pt x="59" y="26"/>
                  </a:cubicBezTo>
                  <a:cubicBezTo>
                    <a:pt x="58" y="26"/>
                    <a:pt x="58" y="26"/>
                    <a:pt x="58" y="26"/>
                  </a:cubicBezTo>
                  <a:cubicBezTo>
                    <a:pt x="57" y="26"/>
                    <a:pt x="57" y="26"/>
                    <a:pt x="56" y="26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4" y="26"/>
                    <a:pt x="53" y="26"/>
                    <a:pt x="52" y="26"/>
                  </a:cubicBezTo>
                  <a:cubicBezTo>
                    <a:pt x="51" y="26"/>
                    <a:pt x="51" y="26"/>
                    <a:pt x="50" y="26"/>
                  </a:cubicBezTo>
                  <a:cubicBezTo>
                    <a:pt x="50" y="26"/>
                    <a:pt x="50" y="26"/>
                    <a:pt x="50" y="26"/>
                  </a:cubicBezTo>
                  <a:cubicBezTo>
                    <a:pt x="50" y="26"/>
                    <a:pt x="50" y="26"/>
                    <a:pt x="50" y="25"/>
                  </a:cubicBezTo>
                  <a:cubicBezTo>
                    <a:pt x="50" y="25"/>
                    <a:pt x="50" y="25"/>
                    <a:pt x="50" y="25"/>
                  </a:cubicBezTo>
                  <a:cubicBezTo>
                    <a:pt x="50" y="25"/>
                    <a:pt x="50" y="25"/>
                    <a:pt x="50" y="25"/>
                  </a:cubicBezTo>
                  <a:cubicBezTo>
                    <a:pt x="51" y="24"/>
                    <a:pt x="51" y="24"/>
                    <a:pt x="51" y="23"/>
                  </a:cubicBezTo>
                  <a:cubicBezTo>
                    <a:pt x="51" y="23"/>
                    <a:pt x="51" y="23"/>
                    <a:pt x="51" y="23"/>
                  </a:cubicBezTo>
                  <a:cubicBezTo>
                    <a:pt x="51" y="22"/>
                    <a:pt x="51" y="22"/>
                    <a:pt x="51" y="22"/>
                  </a:cubicBezTo>
                  <a:cubicBezTo>
                    <a:pt x="51" y="22"/>
                    <a:pt x="52" y="21"/>
                    <a:pt x="52" y="21"/>
                  </a:cubicBezTo>
                  <a:cubicBezTo>
                    <a:pt x="52" y="20"/>
                    <a:pt x="52" y="20"/>
                    <a:pt x="52" y="20"/>
                  </a:cubicBezTo>
                  <a:cubicBezTo>
                    <a:pt x="52" y="20"/>
                    <a:pt x="51" y="19"/>
                    <a:pt x="51" y="19"/>
                  </a:cubicBezTo>
                  <a:cubicBezTo>
                    <a:pt x="51" y="19"/>
                    <a:pt x="51" y="19"/>
                    <a:pt x="51" y="19"/>
                  </a:cubicBezTo>
                  <a:cubicBezTo>
                    <a:pt x="51" y="18"/>
                    <a:pt x="51" y="18"/>
                    <a:pt x="51" y="18"/>
                  </a:cubicBezTo>
                  <a:cubicBezTo>
                    <a:pt x="50" y="17"/>
                    <a:pt x="50" y="16"/>
                    <a:pt x="49" y="16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4" y="13"/>
                  </a:cubicBezTo>
                  <a:cubicBezTo>
                    <a:pt x="43" y="13"/>
                    <a:pt x="43" y="13"/>
                    <a:pt x="43" y="13"/>
                  </a:cubicBezTo>
                  <a:cubicBezTo>
                    <a:pt x="42" y="13"/>
                    <a:pt x="42" y="13"/>
                    <a:pt x="42" y="13"/>
                  </a:cubicBezTo>
                  <a:cubicBezTo>
                    <a:pt x="42" y="13"/>
                    <a:pt x="42" y="13"/>
                    <a:pt x="42" y="13"/>
                  </a:cubicBezTo>
                  <a:cubicBezTo>
                    <a:pt x="41" y="14"/>
                    <a:pt x="41" y="14"/>
                    <a:pt x="41" y="14"/>
                  </a:cubicBezTo>
                  <a:cubicBezTo>
                    <a:pt x="41" y="14"/>
                    <a:pt x="40" y="14"/>
                    <a:pt x="40" y="14"/>
                  </a:cubicBezTo>
                  <a:cubicBezTo>
                    <a:pt x="39" y="15"/>
                    <a:pt x="38" y="16"/>
                    <a:pt x="38" y="16"/>
                  </a:cubicBezTo>
                  <a:cubicBezTo>
                    <a:pt x="38" y="16"/>
                    <a:pt x="37" y="16"/>
                    <a:pt x="37" y="17"/>
                  </a:cubicBezTo>
                  <a:cubicBezTo>
                    <a:pt x="36" y="17"/>
                    <a:pt x="36" y="17"/>
                    <a:pt x="36" y="17"/>
                  </a:cubicBezTo>
                  <a:cubicBezTo>
                    <a:pt x="36" y="17"/>
                    <a:pt x="36" y="17"/>
                    <a:pt x="36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3"/>
                    <a:pt x="36" y="11"/>
                    <a:pt x="37" y="9"/>
                  </a:cubicBezTo>
                  <a:cubicBezTo>
                    <a:pt x="37" y="6"/>
                    <a:pt x="37" y="6"/>
                    <a:pt x="37" y="6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4"/>
                    <a:pt x="37" y="4"/>
                    <a:pt x="37" y="4"/>
                  </a:cubicBezTo>
                  <a:cubicBezTo>
                    <a:pt x="37" y="4"/>
                    <a:pt x="37" y="4"/>
                    <a:pt x="37" y="4"/>
                  </a:cubicBezTo>
                  <a:cubicBezTo>
                    <a:pt x="37" y="4"/>
                    <a:pt x="37" y="3"/>
                    <a:pt x="37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5" y="2"/>
                    <a:pt x="35" y="1"/>
                    <a:pt x="35" y="1"/>
                  </a:cubicBezTo>
                  <a:cubicBezTo>
                    <a:pt x="34" y="1"/>
                    <a:pt x="34" y="1"/>
                    <a:pt x="34" y="1"/>
                  </a:cubicBezTo>
                  <a:cubicBezTo>
                    <a:pt x="34" y="1"/>
                    <a:pt x="34" y="1"/>
                    <a:pt x="34" y="1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1" y="0"/>
                    <a:pt x="31" y="0"/>
                    <a:pt x="31" y="1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5"/>
                    <a:pt x="26" y="5"/>
                    <a:pt x="26" y="6"/>
                  </a:cubicBezTo>
                  <a:cubicBezTo>
                    <a:pt x="26" y="6"/>
                    <a:pt x="26" y="7"/>
                    <a:pt x="25" y="7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5" y="6"/>
                    <a:pt x="25" y="6"/>
                    <a:pt x="24" y="6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4"/>
                    <a:pt x="22" y="4"/>
                    <a:pt x="21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5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8" y="7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8"/>
                    <a:pt x="17" y="8"/>
                    <a:pt x="17" y="9"/>
                  </a:cubicBezTo>
                  <a:cubicBezTo>
                    <a:pt x="17" y="9"/>
                    <a:pt x="17" y="10"/>
                    <a:pt x="17" y="11"/>
                  </a:cubicBezTo>
                  <a:cubicBezTo>
                    <a:pt x="16" y="11"/>
                    <a:pt x="16" y="12"/>
                    <a:pt x="16" y="12"/>
                  </a:cubicBezTo>
                  <a:cubicBezTo>
                    <a:pt x="16" y="14"/>
                    <a:pt x="17" y="16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6" y="19"/>
                    <a:pt x="16" y="19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6" y="21"/>
                    <a:pt x="16" y="22"/>
                    <a:pt x="16" y="23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7"/>
                    <a:pt x="16" y="27"/>
                  </a:cubicBezTo>
                  <a:cubicBezTo>
                    <a:pt x="16" y="29"/>
                    <a:pt x="16" y="30"/>
                    <a:pt x="16" y="32"/>
                  </a:cubicBezTo>
                  <a:cubicBezTo>
                    <a:pt x="15" y="32"/>
                    <a:pt x="13" y="33"/>
                    <a:pt x="13" y="34"/>
                  </a:cubicBezTo>
                  <a:cubicBezTo>
                    <a:pt x="12" y="34"/>
                    <a:pt x="12" y="34"/>
                    <a:pt x="12" y="34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9" y="37"/>
                    <a:pt x="9" y="37"/>
                    <a:pt x="9" y="37"/>
                  </a:cubicBezTo>
                  <a:lnTo>
                    <a:pt x="8" y="39"/>
                  </a:ln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8" name="Freeform 47"/>
            <p:cNvSpPr>
              <a:spLocks/>
            </p:cNvSpPr>
            <p:nvPr userDrawn="1"/>
          </p:nvSpPr>
          <p:spPr bwMode="auto">
            <a:xfrm>
              <a:off x="6461125" y="10226361"/>
              <a:ext cx="247650" cy="247650"/>
            </a:xfrm>
            <a:custGeom>
              <a:avLst/>
              <a:gdLst>
                <a:gd name="T0" fmla="*/ 43 w 64"/>
                <a:gd name="T1" fmla="*/ 12 h 64"/>
                <a:gd name="T2" fmla="*/ 41 w 64"/>
                <a:gd name="T3" fmla="*/ 15 h 64"/>
                <a:gd name="T4" fmla="*/ 40 w 64"/>
                <a:gd name="T5" fmla="*/ 20 h 64"/>
                <a:gd name="T6" fmla="*/ 39 w 64"/>
                <a:gd name="T7" fmla="*/ 20 h 64"/>
                <a:gd name="T8" fmla="*/ 39 w 64"/>
                <a:gd name="T9" fmla="*/ 17 h 64"/>
                <a:gd name="T10" fmla="*/ 43 w 64"/>
                <a:gd name="T11" fmla="*/ 7 h 64"/>
                <a:gd name="T12" fmla="*/ 43 w 64"/>
                <a:gd name="T13" fmla="*/ 4 h 64"/>
                <a:gd name="T14" fmla="*/ 39 w 64"/>
                <a:gd name="T15" fmla="*/ 1 h 64"/>
                <a:gd name="T16" fmla="*/ 33 w 64"/>
                <a:gd name="T17" fmla="*/ 1 h 64"/>
                <a:gd name="T18" fmla="*/ 23 w 64"/>
                <a:gd name="T19" fmla="*/ 4 h 64"/>
                <a:gd name="T20" fmla="*/ 19 w 64"/>
                <a:gd name="T21" fmla="*/ 4 h 64"/>
                <a:gd name="T22" fmla="*/ 17 w 64"/>
                <a:gd name="T23" fmla="*/ 5 h 64"/>
                <a:gd name="T24" fmla="*/ 15 w 64"/>
                <a:gd name="T25" fmla="*/ 9 h 64"/>
                <a:gd name="T26" fmla="*/ 12 w 64"/>
                <a:gd name="T27" fmla="*/ 15 h 64"/>
                <a:gd name="T28" fmla="*/ 8 w 64"/>
                <a:gd name="T29" fmla="*/ 16 h 64"/>
                <a:gd name="T30" fmla="*/ 4 w 64"/>
                <a:gd name="T31" fmla="*/ 20 h 64"/>
                <a:gd name="T32" fmla="*/ 1 w 64"/>
                <a:gd name="T33" fmla="*/ 21 h 64"/>
                <a:gd name="T34" fmla="*/ 1 w 64"/>
                <a:gd name="T35" fmla="*/ 26 h 64"/>
                <a:gd name="T36" fmla="*/ 6 w 64"/>
                <a:gd name="T37" fmla="*/ 29 h 64"/>
                <a:gd name="T38" fmla="*/ 9 w 64"/>
                <a:gd name="T39" fmla="*/ 31 h 64"/>
                <a:gd name="T40" fmla="*/ 10 w 64"/>
                <a:gd name="T41" fmla="*/ 41 h 64"/>
                <a:gd name="T42" fmla="*/ 13 w 64"/>
                <a:gd name="T43" fmla="*/ 48 h 64"/>
                <a:gd name="T44" fmla="*/ 16 w 64"/>
                <a:gd name="T45" fmla="*/ 50 h 64"/>
                <a:gd name="T46" fmla="*/ 20 w 64"/>
                <a:gd name="T47" fmla="*/ 51 h 64"/>
                <a:gd name="T48" fmla="*/ 22 w 64"/>
                <a:gd name="T49" fmla="*/ 54 h 64"/>
                <a:gd name="T50" fmla="*/ 26 w 64"/>
                <a:gd name="T51" fmla="*/ 54 h 64"/>
                <a:gd name="T52" fmla="*/ 31 w 64"/>
                <a:gd name="T53" fmla="*/ 55 h 64"/>
                <a:gd name="T54" fmla="*/ 33 w 64"/>
                <a:gd name="T55" fmla="*/ 58 h 64"/>
                <a:gd name="T56" fmla="*/ 36 w 64"/>
                <a:gd name="T57" fmla="*/ 62 h 64"/>
                <a:gd name="T58" fmla="*/ 39 w 64"/>
                <a:gd name="T59" fmla="*/ 64 h 64"/>
                <a:gd name="T60" fmla="*/ 45 w 64"/>
                <a:gd name="T61" fmla="*/ 64 h 64"/>
                <a:gd name="T62" fmla="*/ 52 w 64"/>
                <a:gd name="T63" fmla="*/ 62 h 64"/>
                <a:gd name="T64" fmla="*/ 57 w 64"/>
                <a:gd name="T65" fmla="*/ 60 h 64"/>
                <a:gd name="T66" fmla="*/ 62 w 64"/>
                <a:gd name="T67" fmla="*/ 50 h 64"/>
                <a:gd name="T68" fmla="*/ 62 w 64"/>
                <a:gd name="T69" fmla="*/ 46 h 64"/>
                <a:gd name="T70" fmla="*/ 58 w 64"/>
                <a:gd name="T71" fmla="*/ 43 h 64"/>
                <a:gd name="T72" fmla="*/ 56 w 64"/>
                <a:gd name="T73" fmla="*/ 41 h 64"/>
                <a:gd name="T74" fmla="*/ 55 w 64"/>
                <a:gd name="T75" fmla="*/ 39 h 64"/>
                <a:gd name="T76" fmla="*/ 55 w 64"/>
                <a:gd name="T77" fmla="*/ 38 h 64"/>
                <a:gd name="T78" fmla="*/ 58 w 64"/>
                <a:gd name="T79" fmla="*/ 38 h 64"/>
                <a:gd name="T80" fmla="*/ 60 w 64"/>
                <a:gd name="T81" fmla="*/ 37 h 64"/>
                <a:gd name="T82" fmla="*/ 62 w 64"/>
                <a:gd name="T83" fmla="*/ 35 h 64"/>
                <a:gd name="T84" fmla="*/ 63 w 64"/>
                <a:gd name="T85" fmla="*/ 31 h 64"/>
                <a:gd name="T86" fmla="*/ 63 w 64"/>
                <a:gd name="T87" fmla="*/ 28 h 64"/>
                <a:gd name="T88" fmla="*/ 63 w 64"/>
                <a:gd name="T89" fmla="*/ 20 h 64"/>
                <a:gd name="T90" fmla="*/ 62 w 64"/>
                <a:gd name="T91" fmla="*/ 15 h 64"/>
                <a:gd name="T92" fmla="*/ 60 w 64"/>
                <a:gd name="T93" fmla="*/ 13 h 64"/>
                <a:gd name="T94" fmla="*/ 54 w 64"/>
                <a:gd name="T95" fmla="*/ 8 h 64"/>
                <a:gd name="T96" fmla="*/ 51 w 64"/>
                <a:gd name="T97" fmla="*/ 7 h 64"/>
                <a:gd name="T98" fmla="*/ 44 w 64"/>
                <a:gd name="T99" fmla="*/ 11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64" h="64">
                  <a:moveTo>
                    <a:pt x="44" y="11"/>
                  </a:moveTo>
                  <a:cubicBezTo>
                    <a:pt x="44" y="11"/>
                    <a:pt x="44" y="11"/>
                    <a:pt x="43" y="11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2" y="13"/>
                    <a:pt x="42" y="13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2" y="14"/>
                    <a:pt x="41" y="14"/>
                    <a:pt x="41" y="15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41" y="17"/>
                    <a:pt x="41" y="18"/>
                    <a:pt x="41" y="20"/>
                  </a:cubicBezTo>
                  <a:cubicBezTo>
                    <a:pt x="41" y="20"/>
                    <a:pt x="41" y="20"/>
                    <a:pt x="41" y="20"/>
                  </a:cubicBezTo>
                  <a:cubicBezTo>
                    <a:pt x="41" y="20"/>
                    <a:pt x="41" y="20"/>
                    <a:pt x="41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20"/>
                    <a:pt x="40" y="21"/>
                    <a:pt x="40" y="21"/>
                  </a:cubicBezTo>
                  <a:cubicBezTo>
                    <a:pt x="39" y="20"/>
                    <a:pt x="39" y="20"/>
                    <a:pt x="39" y="20"/>
                  </a:cubicBezTo>
                  <a:cubicBezTo>
                    <a:pt x="39" y="20"/>
                    <a:pt x="39" y="20"/>
                    <a:pt x="39" y="20"/>
                  </a:cubicBezTo>
                  <a:cubicBezTo>
                    <a:pt x="39" y="20"/>
                    <a:pt x="39" y="20"/>
                    <a:pt x="39" y="20"/>
                  </a:cubicBezTo>
                  <a:cubicBezTo>
                    <a:pt x="39" y="20"/>
                    <a:pt x="39" y="19"/>
                    <a:pt x="39" y="19"/>
                  </a:cubicBezTo>
                  <a:cubicBezTo>
                    <a:pt x="39" y="18"/>
                    <a:pt x="39" y="18"/>
                    <a:pt x="39" y="18"/>
                  </a:cubicBezTo>
                  <a:cubicBezTo>
                    <a:pt x="39" y="18"/>
                    <a:pt x="39" y="18"/>
                    <a:pt x="39" y="18"/>
                  </a:cubicBezTo>
                  <a:cubicBezTo>
                    <a:pt x="39" y="17"/>
                    <a:pt x="39" y="17"/>
                    <a:pt x="39" y="17"/>
                  </a:cubicBezTo>
                  <a:cubicBezTo>
                    <a:pt x="39" y="16"/>
                    <a:pt x="39" y="16"/>
                    <a:pt x="39" y="16"/>
                  </a:cubicBezTo>
                  <a:cubicBezTo>
                    <a:pt x="40" y="14"/>
                    <a:pt x="41" y="12"/>
                    <a:pt x="42" y="10"/>
                  </a:cubicBezTo>
                  <a:cubicBezTo>
                    <a:pt x="42" y="7"/>
                    <a:pt x="42" y="7"/>
                    <a:pt x="42" y="7"/>
                  </a:cubicBezTo>
                  <a:cubicBezTo>
                    <a:pt x="43" y="7"/>
                    <a:pt x="43" y="7"/>
                    <a:pt x="43" y="7"/>
                  </a:cubicBezTo>
                  <a:cubicBezTo>
                    <a:pt x="43" y="7"/>
                    <a:pt x="43" y="7"/>
                    <a:pt x="43" y="6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43" y="3"/>
                    <a:pt x="42" y="3"/>
                    <a:pt x="42" y="3"/>
                  </a:cubicBezTo>
                  <a:cubicBezTo>
                    <a:pt x="40" y="2"/>
                    <a:pt x="40" y="2"/>
                    <a:pt x="40" y="2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38" y="1"/>
                    <a:pt x="38" y="1"/>
                    <a:pt x="38" y="1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3" y="1"/>
                    <a:pt x="33" y="1"/>
                    <a:pt x="33" y="1"/>
                  </a:cubicBezTo>
                  <a:cubicBezTo>
                    <a:pt x="32" y="1"/>
                    <a:pt x="32" y="1"/>
                    <a:pt x="31" y="1"/>
                  </a:cubicBezTo>
                  <a:cubicBezTo>
                    <a:pt x="30" y="1"/>
                    <a:pt x="30" y="1"/>
                    <a:pt x="29" y="2"/>
                  </a:cubicBezTo>
                  <a:cubicBezTo>
                    <a:pt x="28" y="2"/>
                    <a:pt x="26" y="3"/>
                    <a:pt x="25" y="4"/>
                  </a:cubicBezTo>
                  <a:cubicBezTo>
                    <a:pt x="24" y="4"/>
                    <a:pt x="24" y="4"/>
                    <a:pt x="23" y="4"/>
                  </a:cubicBezTo>
                  <a:cubicBezTo>
                    <a:pt x="23" y="4"/>
                    <a:pt x="22" y="4"/>
                    <a:pt x="21" y="4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5" y="8"/>
                    <a:pt x="15" y="9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1"/>
                    <a:pt x="14" y="14"/>
                    <a:pt x="14" y="14"/>
                  </a:cubicBezTo>
                  <a:cubicBezTo>
                    <a:pt x="14" y="15"/>
                    <a:pt x="13" y="15"/>
                    <a:pt x="13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1" y="15"/>
                    <a:pt x="11" y="15"/>
                    <a:pt x="10" y="15"/>
                  </a:cubicBezTo>
                  <a:cubicBezTo>
                    <a:pt x="10" y="15"/>
                    <a:pt x="10" y="15"/>
                    <a:pt x="9" y="16"/>
                  </a:cubicBezTo>
                  <a:cubicBezTo>
                    <a:pt x="9" y="16"/>
                    <a:pt x="9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7" y="16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19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3" y="20"/>
                  </a:cubicBezTo>
                  <a:cubicBezTo>
                    <a:pt x="3" y="20"/>
                    <a:pt x="2" y="20"/>
                    <a:pt x="1" y="21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1" y="22"/>
                    <a:pt x="0" y="22"/>
                    <a:pt x="0" y="24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4" y="29"/>
                    <a:pt x="5" y="29"/>
                    <a:pt x="6" y="29"/>
                  </a:cubicBezTo>
                  <a:cubicBezTo>
                    <a:pt x="6" y="30"/>
                    <a:pt x="7" y="30"/>
                    <a:pt x="7" y="30"/>
                  </a:cubicBezTo>
                  <a:cubicBezTo>
                    <a:pt x="7" y="30"/>
                    <a:pt x="8" y="31"/>
                    <a:pt x="8" y="31"/>
                  </a:cubicBezTo>
                  <a:cubicBezTo>
                    <a:pt x="8" y="31"/>
                    <a:pt x="8" y="31"/>
                    <a:pt x="9" y="31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9" y="32"/>
                    <a:pt x="9" y="34"/>
                    <a:pt x="9" y="35"/>
                  </a:cubicBezTo>
                  <a:cubicBezTo>
                    <a:pt x="9" y="36"/>
                    <a:pt x="9" y="38"/>
                    <a:pt x="9" y="39"/>
                  </a:cubicBezTo>
                  <a:cubicBezTo>
                    <a:pt x="9" y="40"/>
                    <a:pt x="9" y="40"/>
                    <a:pt x="9" y="41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10" y="42"/>
                    <a:pt x="10" y="43"/>
                    <a:pt x="10" y="43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12" y="46"/>
                    <a:pt x="12" y="46"/>
                    <a:pt x="13" y="47"/>
                  </a:cubicBezTo>
                  <a:cubicBezTo>
                    <a:pt x="13" y="47"/>
                    <a:pt x="13" y="47"/>
                    <a:pt x="13" y="48"/>
                  </a:cubicBezTo>
                  <a:cubicBezTo>
                    <a:pt x="13" y="48"/>
                    <a:pt x="13" y="48"/>
                    <a:pt x="14" y="49"/>
                  </a:cubicBezTo>
                  <a:cubicBezTo>
                    <a:pt x="14" y="49"/>
                    <a:pt x="14" y="49"/>
                    <a:pt x="15" y="49"/>
                  </a:cubicBezTo>
                  <a:cubicBezTo>
                    <a:pt x="15" y="50"/>
                    <a:pt x="15" y="50"/>
                    <a:pt x="16" y="50"/>
                  </a:cubicBezTo>
                  <a:cubicBezTo>
                    <a:pt x="16" y="50"/>
                    <a:pt x="16" y="50"/>
                    <a:pt x="16" y="50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8" y="51"/>
                  </a:cubicBezTo>
                  <a:cubicBezTo>
                    <a:pt x="18" y="51"/>
                    <a:pt x="18" y="51"/>
                    <a:pt x="18" y="51"/>
                  </a:cubicBezTo>
                  <a:cubicBezTo>
                    <a:pt x="19" y="51"/>
                    <a:pt x="19" y="51"/>
                    <a:pt x="20" y="51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1" y="53"/>
                    <a:pt x="21" y="53"/>
                    <a:pt x="21" y="53"/>
                  </a:cubicBezTo>
                  <a:cubicBezTo>
                    <a:pt x="21" y="53"/>
                    <a:pt x="22" y="53"/>
                    <a:pt x="22" y="53"/>
                  </a:cubicBezTo>
                  <a:cubicBezTo>
                    <a:pt x="22" y="53"/>
                    <a:pt x="22" y="53"/>
                    <a:pt x="22" y="54"/>
                  </a:cubicBezTo>
                  <a:cubicBezTo>
                    <a:pt x="23" y="54"/>
                    <a:pt x="23" y="54"/>
                    <a:pt x="23" y="54"/>
                  </a:cubicBezTo>
                  <a:cubicBezTo>
                    <a:pt x="24" y="54"/>
                    <a:pt x="24" y="54"/>
                    <a:pt x="24" y="54"/>
                  </a:cubicBezTo>
                  <a:cubicBezTo>
                    <a:pt x="24" y="54"/>
                    <a:pt x="24" y="54"/>
                    <a:pt x="25" y="54"/>
                  </a:cubicBezTo>
                  <a:cubicBezTo>
                    <a:pt x="25" y="54"/>
                    <a:pt x="25" y="54"/>
                    <a:pt x="26" y="54"/>
                  </a:cubicBezTo>
                  <a:cubicBezTo>
                    <a:pt x="26" y="54"/>
                    <a:pt x="26" y="54"/>
                    <a:pt x="26" y="54"/>
                  </a:cubicBezTo>
                  <a:cubicBezTo>
                    <a:pt x="26" y="55"/>
                    <a:pt x="27" y="55"/>
                    <a:pt x="28" y="55"/>
                  </a:cubicBezTo>
                  <a:cubicBezTo>
                    <a:pt x="29" y="55"/>
                    <a:pt x="29" y="55"/>
                    <a:pt x="30" y="55"/>
                  </a:cubicBezTo>
                  <a:cubicBezTo>
                    <a:pt x="30" y="55"/>
                    <a:pt x="30" y="55"/>
                    <a:pt x="31" y="55"/>
                  </a:cubicBezTo>
                  <a:cubicBezTo>
                    <a:pt x="31" y="55"/>
                    <a:pt x="31" y="55"/>
                    <a:pt x="31" y="55"/>
                  </a:cubicBezTo>
                  <a:cubicBezTo>
                    <a:pt x="31" y="56"/>
                    <a:pt x="32" y="56"/>
                    <a:pt x="32" y="56"/>
                  </a:cubicBezTo>
                  <a:cubicBezTo>
                    <a:pt x="32" y="56"/>
                    <a:pt x="32" y="56"/>
                    <a:pt x="32" y="56"/>
                  </a:cubicBezTo>
                  <a:cubicBezTo>
                    <a:pt x="32" y="57"/>
                    <a:pt x="33" y="57"/>
                    <a:pt x="33" y="58"/>
                  </a:cubicBezTo>
                  <a:cubicBezTo>
                    <a:pt x="33" y="59"/>
                    <a:pt x="33" y="59"/>
                    <a:pt x="33" y="59"/>
                  </a:cubicBezTo>
                  <a:cubicBezTo>
                    <a:pt x="33" y="59"/>
                    <a:pt x="34" y="60"/>
                    <a:pt x="34" y="60"/>
                  </a:cubicBezTo>
                  <a:cubicBezTo>
                    <a:pt x="34" y="60"/>
                    <a:pt x="34" y="60"/>
                    <a:pt x="34" y="61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6" y="63"/>
                    <a:pt x="36" y="63"/>
                    <a:pt x="37" y="63"/>
                  </a:cubicBezTo>
                  <a:cubicBezTo>
                    <a:pt x="37" y="63"/>
                    <a:pt x="37" y="63"/>
                    <a:pt x="37" y="63"/>
                  </a:cubicBezTo>
                  <a:cubicBezTo>
                    <a:pt x="38" y="63"/>
                    <a:pt x="38" y="63"/>
                    <a:pt x="38" y="63"/>
                  </a:cubicBezTo>
                  <a:cubicBezTo>
                    <a:pt x="39" y="64"/>
                    <a:pt x="39" y="64"/>
                    <a:pt x="39" y="64"/>
                  </a:cubicBezTo>
                  <a:cubicBezTo>
                    <a:pt x="39" y="64"/>
                    <a:pt x="39" y="64"/>
                    <a:pt x="39" y="64"/>
                  </a:cubicBezTo>
                  <a:cubicBezTo>
                    <a:pt x="44" y="64"/>
                    <a:pt x="44" y="64"/>
                    <a:pt x="44" y="64"/>
                  </a:cubicBezTo>
                  <a:cubicBezTo>
                    <a:pt x="44" y="64"/>
                    <a:pt x="44" y="64"/>
                    <a:pt x="45" y="64"/>
                  </a:cubicBezTo>
                  <a:cubicBezTo>
                    <a:pt x="45" y="64"/>
                    <a:pt x="45" y="64"/>
                    <a:pt x="45" y="64"/>
                  </a:cubicBezTo>
                  <a:cubicBezTo>
                    <a:pt x="48" y="63"/>
                    <a:pt x="48" y="63"/>
                    <a:pt x="48" y="63"/>
                  </a:cubicBezTo>
                  <a:cubicBezTo>
                    <a:pt x="49" y="62"/>
                    <a:pt x="49" y="62"/>
                    <a:pt x="50" y="62"/>
                  </a:cubicBezTo>
                  <a:cubicBezTo>
                    <a:pt x="50" y="62"/>
                    <a:pt x="50" y="62"/>
                    <a:pt x="50" y="62"/>
                  </a:cubicBezTo>
                  <a:cubicBezTo>
                    <a:pt x="51" y="62"/>
                    <a:pt x="52" y="62"/>
                    <a:pt x="52" y="62"/>
                  </a:cubicBezTo>
                  <a:cubicBezTo>
                    <a:pt x="55" y="62"/>
                    <a:pt x="55" y="62"/>
                    <a:pt x="55" y="62"/>
                  </a:cubicBezTo>
                  <a:cubicBezTo>
                    <a:pt x="55" y="62"/>
                    <a:pt x="55" y="62"/>
                    <a:pt x="55" y="62"/>
                  </a:cubicBezTo>
                  <a:cubicBezTo>
                    <a:pt x="55" y="62"/>
                    <a:pt x="56" y="62"/>
                    <a:pt x="56" y="61"/>
                  </a:cubicBezTo>
                  <a:cubicBezTo>
                    <a:pt x="56" y="61"/>
                    <a:pt x="56" y="61"/>
                    <a:pt x="57" y="60"/>
                  </a:cubicBezTo>
                  <a:cubicBezTo>
                    <a:pt x="58" y="58"/>
                    <a:pt x="58" y="58"/>
                    <a:pt x="58" y="58"/>
                  </a:cubicBezTo>
                  <a:cubicBezTo>
                    <a:pt x="60" y="54"/>
                    <a:pt x="60" y="54"/>
                    <a:pt x="60" y="54"/>
                  </a:cubicBezTo>
                  <a:cubicBezTo>
                    <a:pt x="60" y="53"/>
                    <a:pt x="61" y="53"/>
                    <a:pt x="61" y="52"/>
                  </a:cubicBezTo>
                  <a:cubicBezTo>
                    <a:pt x="62" y="52"/>
                    <a:pt x="62" y="51"/>
                    <a:pt x="62" y="50"/>
                  </a:cubicBezTo>
                  <a:cubicBezTo>
                    <a:pt x="63" y="49"/>
                    <a:pt x="63" y="49"/>
                    <a:pt x="63" y="49"/>
                  </a:cubicBezTo>
                  <a:cubicBezTo>
                    <a:pt x="63" y="47"/>
                    <a:pt x="63" y="47"/>
                    <a:pt x="63" y="47"/>
                  </a:cubicBezTo>
                  <a:cubicBezTo>
                    <a:pt x="63" y="47"/>
                    <a:pt x="63" y="47"/>
                    <a:pt x="63" y="47"/>
                  </a:cubicBezTo>
                  <a:cubicBezTo>
                    <a:pt x="62" y="46"/>
                    <a:pt x="62" y="46"/>
                    <a:pt x="62" y="46"/>
                  </a:cubicBezTo>
                  <a:cubicBezTo>
                    <a:pt x="60" y="44"/>
                    <a:pt x="60" y="44"/>
                    <a:pt x="60" y="44"/>
                  </a:cubicBezTo>
                  <a:cubicBezTo>
                    <a:pt x="60" y="44"/>
                    <a:pt x="60" y="44"/>
                    <a:pt x="60" y="44"/>
                  </a:cubicBezTo>
                  <a:cubicBezTo>
                    <a:pt x="60" y="44"/>
                    <a:pt x="60" y="44"/>
                    <a:pt x="59" y="44"/>
                  </a:cubicBezTo>
                  <a:cubicBezTo>
                    <a:pt x="59" y="43"/>
                    <a:pt x="59" y="43"/>
                    <a:pt x="58" y="43"/>
                  </a:cubicBezTo>
                  <a:cubicBezTo>
                    <a:pt x="58" y="43"/>
                    <a:pt x="58" y="43"/>
                    <a:pt x="57" y="42"/>
                  </a:cubicBezTo>
                  <a:cubicBezTo>
                    <a:pt x="56" y="42"/>
                    <a:pt x="56" y="42"/>
                    <a:pt x="56" y="42"/>
                  </a:cubicBezTo>
                  <a:cubicBezTo>
                    <a:pt x="56" y="42"/>
                    <a:pt x="56" y="42"/>
                    <a:pt x="56" y="42"/>
                  </a:cubicBezTo>
                  <a:cubicBezTo>
                    <a:pt x="56" y="41"/>
                    <a:pt x="56" y="41"/>
                    <a:pt x="56" y="41"/>
                  </a:cubicBezTo>
                  <a:cubicBezTo>
                    <a:pt x="55" y="41"/>
                    <a:pt x="55" y="41"/>
                    <a:pt x="55" y="41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6" y="38"/>
                    <a:pt x="56" y="38"/>
                  </a:cubicBezTo>
                  <a:cubicBezTo>
                    <a:pt x="56" y="38"/>
                    <a:pt x="57" y="38"/>
                    <a:pt x="58" y="38"/>
                  </a:cubicBezTo>
                  <a:cubicBezTo>
                    <a:pt x="58" y="37"/>
                    <a:pt x="58" y="37"/>
                    <a:pt x="58" y="37"/>
                  </a:cubicBezTo>
                  <a:cubicBezTo>
                    <a:pt x="59" y="37"/>
                    <a:pt x="59" y="37"/>
                    <a:pt x="59" y="37"/>
                  </a:cubicBezTo>
                  <a:cubicBezTo>
                    <a:pt x="59" y="37"/>
                    <a:pt x="59" y="37"/>
                    <a:pt x="60" y="37"/>
                  </a:cubicBezTo>
                  <a:cubicBezTo>
                    <a:pt x="60" y="37"/>
                    <a:pt x="60" y="37"/>
                    <a:pt x="60" y="37"/>
                  </a:cubicBezTo>
                  <a:cubicBezTo>
                    <a:pt x="61" y="36"/>
                    <a:pt x="61" y="36"/>
                    <a:pt x="61" y="36"/>
                  </a:cubicBezTo>
                  <a:cubicBezTo>
                    <a:pt x="61" y="36"/>
                    <a:pt x="61" y="36"/>
                    <a:pt x="61" y="36"/>
                  </a:cubicBezTo>
                  <a:cubicBezTo>
                    <a:pt x="61" y="35"/>
                    <a:pt x="61" y="35"/>
                    <a:pt x="61" y="35"/>
                  </a:cubicBezTo>
                  <a:cubicBezTo>
                    <a:pt x="62" y="35"/>
                    <a:pt x="62" y="35"/>
                    <a:pt x="62" y="35"/>
                  </a:cubicBezTo>
                  <a:cubicBezTo>
                    <a:pt x="63" y="33"/>
                    <a:pt x="63" y="33"/>
                    <a:pt x="63" y="33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31"/>
                    <a:pt x="63" y="31"/>
                    <a:pt x="63" y="31"/>
                  </a:cubicBezTo>
                  <a:cubicBezTo>
                    <a:pt x="63" y="31"/>
                    <a:pt x="63" y="31"/>
                    <a:pt x="63" y="31"/>
                  </a:cubicBezTo>
                  <a:cubicBezTo>
                    <a:pt x="63" y="30"/>
                    <a:pt x="63" y="30"/>
                    <a:pt x="63" y="30"/>
                  </a:cubicBezTo>
                  <a:cubicBezTo>
                    <a:pt x="63" y="30"/>
                    <a:pt x="63" y="29"/>
                    <a:pt x="63" y="29"/>
                  </a:cubicBezTo>
                  <a:cubicBezTo>
                    <a:pt x="63" y="28"/>
                    <a:pt x="63" y="28"/>
                    <a:pt x="63" y="28"/>
                  </a:cubicBezTo>
                  <a:cubicBezTo>
                    <a:pt x="63" y="28"/>
                    <a:pt x="63" y="28"/>
                    <a:pt x="63" y="28"/>
                  </a:cubicBezTo>
                  <a:cubicBezTo>
                    <a:pt x="63" y="27"/>
                    <a:pt x="63" y="26"/>
                    <a:pt x="63" y="25"/>
                  </a:cubicBezTo>
                  <a:cubicBezTo>
                    <a:pt x="63" y="24"/>
                    <a:pt x="63" y="24"/>
                    <a:pt x="64" y="23"/>
                  </a:cubicBezTo>
                  <a:cubicBezTo>
                    <a:pt x="64" y="21"/>
                    <a:pt x="64" y="21"/>
                    <a:pt x="64" y="21"/>
                  </a:cubicBezTo>
                  <a:cubicBezTo>
                    <a:pt x="63" y="20"/>
                    <a:pt x="63" y="20"/>
                    <a:pt x="63" y="20"/>
                  </a:cubicBezTo>
                  <a:cubicBezTo>
                    <a:pt x="63" y="18"/>
                    <a:pt x="63" y="18"/>
                    <a:pt x="63" y="18"/>
                  </a:cubicBezTo>
                  <a:cubicBezTo>
                    <a:pt x="63" y="17"/>
                    <a:pt x="63" y="17"/>
                    <a:pt x="63" y="17"/>
                  </a:cubicBezTo>
                  <a:cubicBezTo>
                    <a:pt x="62" y="16"/>
                    <a:pt x="62" y="16"/>
                    <a:pt x="62" y="16"/>
                  </a:cubicBezTo>
                  <a:cubicBezTo>
                    <a:pt x="62" y="15"/>
                    <a:pt x="62" y="15"/>
                    <a:pt x="62" y="15"/>
                  </a:cubicBezTo>
                  <a:cubicBezTo>
                    <a:pt x="61" y="15"/>
                    <a:pt x="61" y="15"/>
                    <a:pt x="61" y="15"/>
                  </a:cubicBezTo>
                  <a:cubicBezTo>
                    <a:pt x="61" y="14"/>
                    <a:pt x="61" y="14"/>
                    <a:pt x="61" y="14"/>
                  </a:cubicBezTo>
                  <a:cubicBezTo>
                    <a:pt x="60" y="13"/>
                    <a:pt x="60" y="13"/>
                    <a:pt x="60" y="13"/>
                  </a:cubicBezTo>
                  <a:cubicBezTo>
                    <a:pt x="60" y="13"/>
                    <a:pt x="60" y="13"/>
                    <a:pt x="60" y="13"/>
                  </a:cubicBezTo>
                  <a:cubicBezTo>
                    <a:pt x="60" y="12"/>
                    <a:pt x="60" y="12"/>
                    <a:pt x="60" y="12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6" y="9"/>
                    <a:pt x="56" y="9"/>
                    <a:pt x="56" y="9"/>
                  </a:cubicBezTo>
                  <a:cubicBezTo>
                    <a:pt x="54" y="8"/>
                    <a:pt x="54" y="8"/>
                    <a:pt x="54" y="8"/>
                  </a:cubicBezTo>
                  <a:cubicBezTo>
                    <a:pt x="52" y="7"/>
                    <a:pt x="52" y="7"/>
                    <a:pt x="52" y="7"/>
                  </a:cubicBezTo>
                  <a:cubicBezTo>
                    <a:pt x="52" y="7"/>
                    <a:pt x="52" y="7"/>
                    <a:pt x="52" y="7"/>
                  </a:cubicBezTo>
                  <a:cubicBezTo>
                    <a:pt x="52" y="7"/>
                    <a:pt x="51" y="7"/>
                    <a:pt x="51" y="7"/>
                  </a:cubicBezTo>
                  <a:cubicBezTo>
                    <a:pt x="51" y="7"/>
                    <a:pt x="51" y="7"/>
                    <a:pt x="51" y="7"/>
                  </a:cubicBezTo>
                  <a:cubicBezTo>
                    <a:pt x="50" y="7"/>
                    <a:pt x="50" y="7"/>
                    <a:pt x="50" y="7"/>
                  </a:cubicBezTo>
                  <a:cubicBezTo>
                    <a:pt x="50" y="7"/>
                    <a:pt x="50" y="8"/>
                    <a:pt x="50" y="8"/>
                  </a:cubicBezTo>
                  <a:cubicBezTo>
                    <a:pt x="49" y="8"/>
                    <a:pt x="48" y="9"/>
                    <a:pt x="47" y="9"/>
                  </a:cubicBezTo>
                  <a:cubicBezTo>
                    <a:pt x="46" y="10"/>
                    <a:pt x="45" y="10"/>
                    <a:pt x="44" y="11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9" name="Freeform 48"/>
            <p:cNvSpPr>
              <a:spLocks/>
            </p:cNvSpPr>
            <p:nvPr userDrawn="1"/>
          </p:nvSpPr>
          <p:spPr bwMode="auto">
            <a:xfrm>
              <a:off x="7246938" y="11112186"/>
              <a:ext cx="92075" cy="73025"/>
            </a:xfrm>
            <a:custGeom>
              <a:avLst/>
              <a:gdLst>
                <a:gd name="T0" fmla="*/ 5 w 24"/>
                <a:gd name="T1" fmla="*/ 1 h 19"/>
                <a:gd name="T2" fmla="*/ 3 w 24"/>
                <a:gd name="T3" fmla="*/ 1 h 19"/>
                <a:gd name="T4" fmla="*/ 1 w 24"/>
                <a:gd name="T5" fmla="*/ 2 h 19"/>
                <a:gd name="T6" fmla="*/ 2 w 24"/>
                <a:gd name="T7" fmla="*/ 7 h 19"/>
                <a:gd name="T8" fmla="*/ 3 w 24"/>
                <a:gd name="T9" fmla="*/ 9 h 19"/>
                <a:gd name="T10" fmla="*/ 2 w 24"/>
                <a:gd name="T11" fmla="*/ 11 h 19"/>
                <a:gd name="T12" fmla="*/ 0 w 24"/>
                <a:gd name="T13" fmla="*/ 15 h 19"/>
                <a:gd name="T14" fmla="*/ 4 w 24"/>
                <a:gd name="T15" fmla="*/ 17 h 19"/>
                <a:gd name="T16" fmla="*/ 8 w 24"/>
                <a:gd name="T17" fmla="*/ 18 h 19"/>
                <a:gd name="T18" fmla="*/ 14 w 24"/>
                <a:gd name="T19" fmla="*/ 19 h 19"/>
                <a:gd name="T20" fmla="*/ 22 w 24"/>
                <a:gd name="T21" fmla="*/ 12 h 19"/>
                <a:gd name="T22" fmla="*/ 23 w 24"/>
                <a:gd name="T23" fmla="*/ 2 h 19"/>
                <a:gd name="T24" fmla="*/ 19 w 24"/>
                <a:gd name="T25" fmla="*/ 0 h 19"/>
                <a:gd name="T26" fmla="*/ 11 w 24"/>
                <a:gd name="T27" fmla="*/ 3 h 19"/>
                <a:gd name="T28" fmla="*/ 5 w 24"/>
                <a:gd name="T29" fmla="*/ 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4" h="19">
                  <a:moveTo>
                    <a:pt x="5" y="1"/>
                  </a:moveTo>
                  <a:cubicBezTo>
                    <a:pt x="4" y="1"/>
                    <a:pt x="3" y="1"/>
                    <a:pt x="3" y="1"/>
                  </a:cubicBezTo>
                  <a:cubicBezTo>
                    <a:pt x="2" y="1"/>
                    <a:pt x="1" y="2"/>
                    <a:pt x="1" y="2"/>
                  </a:cubicBezTo>
                  <a:cubicBezTo>
                    <a:pt x="0" y="4"/>
                    <a:pt x="1" y="5"/>
                    <a:pt x="2" y="7"/>
                  </a:cubicBezTo>
                  <a:cubicBezTo>
                    <a:pt x="2" y="7"/>
                    <a:pt x="3" y="8"/>
                    <a:pt x="3" y="9"/>
                  </a:cubicBezTo>
                  <a:cubicBezTo>
                    <a:pt x="3" y="10"/>
                    <a:pt x="2" y="10"/>
                    <a:pt x="2" y="11"/>
                  </a:cubicBezTo>
                  <a:cubicBezTo>
                    <a:pt x="1" y="12"/>
                    <a:pt x="0" y="13"/>
                    <a:pt x="0" y="15"/>
                  </a:cubicBezTo>
                  <a:cubicBezTo>
                    <a:pt x="1" y="16"/>
                    <a:pt x="2" y="17"/>
                    <a:pt x="4" y="17"/>
                  </a:cubicBezTo>
                  <a:cubicBezTo>
                    <a:pt x="5" y="17"/>
                    <a:pt x="7" y="17"/>
                    <a:pt x="8" y="18"/>
                  </a:cubicBezTo>
                  <a:cubicBezTo>
                    <a:pt x="10" y="19"/>
                    <a:pt x="12" y="19"/>
                    <a:pt x="14" y="19"/>
                  </a:cubicBezTo>
                  <a:cubicBezTo>
                    <a:pt x="19" y="19"/>
                    <a:pt x="22" y="17"/>
                    <a:pt x="22" y="12"/>
                  </a:cubicBezTo>
                  <a:cubicBezTo>
                    <a:pt x="24" y="8"/>
                    <a:pt x="24" y="4"/>
                    <a:pt x="23" y="2"/>
                  </a:cubicBezTo>
                  <a:cubicBezTo>
                    <a:pt x="22" y="0"/>
                    <a:pt x="21" y="0"/>
                    <a:pt x="19" y="0"/>
                  </a:cubicBezTo>
                  <a:cubicBezTo>
                    <a:pt x="16" y="0"/>
                    <a:pt x="13" y="1"/>
                    <a:pt x="11" y="3"/>
                  </a:cubicBezTo>
                  <a:cubicBezTo>
                    <a:pt x="9" y="2"/>
                    <a:pt x="7" y="1"/>
                    <a:pt x="5" y="1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0" name="Freeform 49"/>
            <p:cNvSpPr>
              <a:spLocks/>
            </p:cNvSpPr>
            <p:nvPr userDrawn="1"/>
          </p:nvSpPr>
          <p:spPr bwMode="auto">
            <a:xfrm>
              <a:off x="5553075" y="9738999"/>
              <a:ext cx="80963" cy="46038"/>
            </a:xfrm>
            <a:custGeom>
              <a:avLst/>
              <a:gdLst>
                <a:gd name="T0" fmla="*/ 1 w 21"/>
                <a:gd name="T1" fmla="*/ 3 h 12"/>
                <a:gd name="T2" fmla="*/ 0 w 21"/>
                <a:gd name="T3" fmla="*/ 4 h 12"/>
                <a:gd name="T4" fmla="*/ 2 w 21"/>
                <a:gd name="T5" fmla="*/ 6 h 12"/>
                <a:gd name="T6" fmla="*/ 2 w 21"/>
                <a:gd name="T7" fmla="*/ 7 h 12"/>
                <a:gd name="T8" fmla="*/ 2 w 21"/>
                <a:gd name="T9" fmla="*/ 7 h 12"/>
                <a:gd name="T10" fmla="*/ 3 w 21"/>
                <a:gd name="T11" fmla="*/ 8 h 12"/>
                <a:gd name="T12" fmla="*/ 4 w 21"/>
                <a:gd name="T13" fmla="*/ 9 h 12"/>
                <a:gd name="T14" fmla="*/ 5 w 21"/>
                <a:gd name="T15" fmla="*/ 10 h 12"/>
                <a:gd name="T16" fmla="*/ 6 w 21"/>
                <a:gd name="T17" fmla="*/ 10 h 12"/>
                <a:gd name="T18" fmla="*/ 6 w 21"/>
                <a:gd name="T19" fmla="*/ 10 h 12"/>
                <a:gd name="T20" fmla="*/ 8 w 21"/>
                <a:gd name="T21" fmla="*/ 11 h 12"/>
                <a:gd name="T22" fmla="*/ 9 w 21"/>
                <a:gd name="T23" fmla="*/ 11 h 12"/>
                <a:gd name="T24" fmla="*/ 11 w 21"/>
                <a:gd name="T25" fmla="*/ 12 h 12"/>
                <a:gd name="T26" fmla="*/ 15 w 21"/>
                <a:gd name="T27" fmla="*/ 12 h 12"/>
                <a:gd name="T28" fmla="*/ 15 w 21"/>
                <a:gd name="T29" fmla="*/ 12 h 12"/>
                <a:gd name="T30" fmla="*/ 16 w 21"/>
                <a:gd name="T31" fmla="*/ 11 h 12"/>
                <a:gd name="T32" fmla="*/ 17 w 21"/>
                <a:gd name="T33" fmla="*/ 11 h 12"/>
                <a:gd name="T34" fmla="*/ 18 w 21"/>
                <a:gd name="T35" fmla="*/ 11 h 12"/>
                <a:gd name="T36" fmla="*/ 18 w 21"/>
                <a:gd name="T37" fmla="*/ 10 h 12"/>
                <a:gd name="T38" fmla="*/ 18 w 21"/>
                <a:gd name="T39" fmla="*/ 10 h 12"/>
                <a:gd name="T40" fmla="*/ 19 w 21"/>
                <a:gd name="T41" fmla="*/ 10 h 12"/>
                <a:gd name="T42" fmla="*/ 19 w 21"/>
                <a:gd name="T43" fmla="*/ 9 h 12"/>
                <a:gd name="T44" fmla="*/ 20 w 21"/>
                <a:gd name="T45" fmla="*/ 9 h 12"/>
                <a:gd name="T46" fmla="*/ 20 w 21"/>
                <a:gd name="T47" fmla="*/ 8 h 12"/>
                <a:gd name="T48" fmla="*/ 21 w 21"/>
                <a:gd name="T49" fmla="*/ 7 h 12"/>
                <a:gd name="T50" fmla="*/ 21 w 21"/>
                <a:gd name="T51" fmla="*/ 6 h 12"/>
                <a:gd name="T52" fmla="*/ 21 w 21"/>
                <a:gd name="T53" fmla="*/ 5 h 12"/>
                <a:gd name="T54" fmla="*/ 21 w 21"/>
                <a:gd name="T55" fmla="*/ 5 h 12"/>
                <a:gd name="T56" fmla="*/ 21 w 21"/>
                <a:gd name="T57" fmla="*/ 3 h 12"/>
                <a:gd name="T58" fmla="*/ 20 w 21"/>
                <a:gd name="T59" fmla="*/ 3 h 12"/>
                <a:gd name="T60" fmla="*/ 20 w 21"/>
                <a:gd name="T61" fmla="*/ 2 h 12"/>
                <a:gd name="T62" fmla="*/ 18 w 21"/>
                <a:gd name="T63" fmla="*/ 1 h 12"/>
                <a:gd name="T64" fmla="*/ 18 w 21"/>
                <a:gd name="T65" fmla="*/ 0 h 12"/>
                <a:gd name="T66" fmla="*/ 15 w 21"/>
                <a:gd name="T67" fmla="*/ 0 h 12"/>
                <a:gd name="T68" fmla="*/ 11 w 21"/>
                <a:gd name="T69" fmla="*/ 0 h 12"/>
                <a:gd name="T70" fmla="*/ 8 w 21"/>
                <a:gd name="T71" fmla="*/ 0 h 12"/>
                <a:gd name="T72" fmla="*/ 6 w 21"/>
                <a:gd name="T73" fmla="*/ 1 h 12"/>
                <a:gd name="T74" fmla="*/ 2 w 21"/>
                <a:gd name="T75" fmla="*/ 1 h 12"/>
                <a:gd name="T76" fmla="*/ 1 w 21"/>
                <a:gd name="T77" fmla="*/ 3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1" h="12">
                  <a:moveTo>
                    <a:pt x="1" y="3"/>
                  </a:moveTo>
                  <a:cubicBezTo>
                    <a:pt x="0" y="3"/>
                    <a:pt x="0" y="3"/>
                    <a:pt x="0" y="4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1"/>
                    <a:pt x="18" y="11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9" y="10"/>
                    <a:pt x="19" y="9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8" y="1"/>
                    <a:pt x="18" y="0"/>
                    <a:pt x="18" y="0"/>
                  </a:cubicBezTo>
                  <a:cubicBezTo>
                    <a:pt x="17" y="0"/>
                    <a:pt x="16" y="0"/>
                    <a:pt x="15" y="0"/>
                  </a:cubicBezTo>
                  <a:cubicBezTo>
                    <a:pt x="13" y="0"/>
                    <a:pt x="12" y="0"/>
                    <a:pt x="11" y="0"/>
                  </a:cubicBezTo>
                  <a:cubicBezTo>
                    <a:pt x="10" y="0"/>
                    <a:pt x="9" y="0"/>
                    <a:pt x="8" y="0"/>
                  </a:cubicBezTo>
                  <a:cubicBezTo>
                    <a:pt x="7" y="1"/>
                    <a:pt x="7" y="1"/>
                    <a:pt x="6" y="1"/>
                  </a:cubicBezTo>
                  <a:cubicBezTo>
                    <a:pt x="5" y="1"/>
                    <a:pt x="4" y="1"/>
                    <a:pt x="2" y="1"/>
                  </a:cubicBezTo>
                  <a:lnTo>
                    <a:pt x="1" y="3"/>
                  </a:ln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1" name="Freeform 50"/>
            <p:cNvSpPr>
              <a:spLocks/>
            </p:cNvSpPr>
            <p:nvPr userDrawn="1"/>
          </p:nvSpPr>
          <p:spPr bwMode="auto">
            <a:xfrm>
              <a:off x="8494713" y="10647049"/>
              <a:ext cx="74613" cy="69850"/>
            </a:xfrm>
            <a:custGeom>
              <a:avLst/>
              <a:gdLst>
                <a:gd name="T0" fmla="*/ 17 w 19"/>
                <a:gd name="T1" fmla="*/ 15 h 18"/>
                <a:gd name="T2" fmla="*/ 18 w 19"/>
                <a:gd name="T3" fmla="*/ 15 h 18"/>
                <a:gd name="T4" fmla="*/ 19 w 19"/>
                <a:gd name="T5" fmla="*/ 14 h 18"/>
                <a:gd name="T6" fmla="*/ 19 w 19"/>
                <a:gd name="T7" fmla="*/ 13 h 18"/>
                <a:gd name="T8" fmla="*/ 19 w 19"/>
                <a:gd name="T9" fmla="*/ 10 h 18"/>
                <a:gd name="T10" fmla="*/ 18 w 19"/>
                <a:gd name="T11" fmla="*/ 8 h 18"/>
                <a:gd name="T12" fmla="*/ 18 w 19"/>
                <a:gd name="T13" fmla="*/ 7 h 18"/>
                <a:gd name="T14" fmla="*/ 17 w 19"/>
                <a:gd name="T15" fmla="*/ 5 h 18"/>
                <a:gd name="T16" fmla="*/ 16 w 19"/>
                <a:gd name="T17" fmla="*/ 3 h 18"/>
                <a:gd name="T18" fmla="*/ 15 w 19"/>
                <a:gd name="T19" fmla="*/ 2 h 18"/>
                <a:gd name="T20" fmla="*/ 13 w 19"/>
                <a:gd name="T21" fmla="*/ 0 h 18"/>
                <a:gd name="T22" fmla="*/ 11 w 19"/>
                <a:gd name="T23" fmla="*/ 0 h 18"/>
                <a:gd name="T24" fmla="*/ 11 w 19"/>
                <a:gd name="T25" fmla="*/ 0 h 18"/>
                <a:gd name="T26" fmla="*/ 8 w 19"/>
                <a:gd name="T27" fmla="*/ 0 h 18"/>
                <a:gd name="T28" fmla="*/ 6 w 19"/>
                <a:gd name="T29" fmla="*/ 0 h 18"/>
                <a:gd name="T30" fmla="*/ 5 w 19"/>
                <a:gd name="T31" fmla="*/ 1 h 18"/>
                <a:gd name="T32" fmla="*/ 4 w 19"/>
                <a:gd name="T33" fmla="*/ 1 h 18"/>
                <a:gd name="T34" fmla="*/ 3 w 19"/>
                <a:gd name="T35" fmla="*/ 3 h 18"/>
                <a:gd name="T36" fmla="*/ 2 w 19"/>
                <a:gd name="T37" fmla="*/ 4 h 18"/>
                <a:gd name="T38" fmla="*/ 1 w 19"/>
                <a:gd name="T39" fmla="*/ 5 h 18"/>
                <a:gd name="T40" fmla="*/ 1 w 19"/>
                <a:gd name="T41" fmla="*/ 6 h 18"/>
                <a:gd name="T42" fmla="*/ 0 w 19"/>
                <a:gd name="T43" fmla="*/ 7 h 18"/>
                <a:gd name="T44" fmla="*/ 0 w 19"/>
                <a:gd name="T45" fmla="*/ 10 h 18"/>
                <a:gd name="T46" fmla="*/ 1 w 19"/>
                <a:gd name="T47" fmla="*/ 11 h 18"/>
                <a:gd name="T48" fmla="*/ 1 w 19"/>
                <a:gd name="T49" fmla="*/ 13 h 18"/>
                <a:gd name="T50" fmla="*/ 1 w 19"/>
                <a:gd name="T51" fmla="*/ 13 h 18"/>
                <a:gd name="T52" fmla="*/ 2 w 19"/>
                <a:gd name="T53" fmla="*/ 14 h 18"/>
                <a:gd name="T54" fmla="*/ 2 w 19"/>
                <a:gd name="T55" fmla="*/ 15 h 18"/>
                <a:gd name="T56" fmla="*/ 3 w 19"/>
                <a:gd name="T57" fmla="*/ 16 h 18"/>
                <a:gd name="T58" fmla="*/ 4 w 19"/>
                <a:gd name="T59" fmla="*/ 16 h 18"/>
                <a:gd name="T60" fmla="*/ 5 w 19"/>
                <a:gd name="T61" fmla="*/ 17 h 18"/>
                <a:gd name="T62" fmla="*/ 6 w 19"/>
                <a:gd name="T63" fmla="*/ 18 h 18"/>
                <a:gd name="T64" fmla="*/ 8 w 19"/>
                <a:gd name="T65" fmla="*/ 18 h 18"/>
                <a:gd name="T66" fmla="*/ 10 w 19"/>
                <a:gd name="T67" fmla="*/ 18 h 18"/>
                <a:gd name="T68" fmla="*/ 11 w 19"/>
                <a:gd name="T69" fmla="*/ 18 h 18"/>
                <a:gd name="T70" fmla="*/ 12 w 19"/>
                <a:gd name="T71" fmla="*/ 18 h 18"/>
                <a:gd name="T72" fmla="*/ 12 w 19"/>
                <a:gd name="T73" fmla="*/ 18 h 18"/>
                <a:gd name="T74" fmla="*/ 13 w 19"/>
                <a:gd name="T75" fmla="*/ 18 h 18"/>
                <a:gd name="T76" fmla="*/ 14 w 19"/>
                <a:gd name="T77" fmla="*/ 18 h 18"/>
                <a:gd name="T78" fmla="*/ 15 w 19"/>
                <a:gd name="T79" fmla="*/ 17 h 18"/>
                <a:gd name="T80" fmla="*/ 15 w 19"/>
                <a:gd name="T81" fmla="*/ 17 h 18"/>
                <a:gd name="T82" fmla="*/ 16 w 19"/>
                <a:gd name="T83" fmla="*/ 16 h 18"/>
                <a:gd name="T84" fmla="*/ 17 w 19"/>
                <a:gd name="T85" fmla="*/ 15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9" h="18">
                  <a:moveTo>
                    <a:pt x="17" y="15"/>
                  </a:moveTo>
                  <a:cubicBezTo>
                    <a:pt x="18" y="15"/>
                    <a:pt x="18" y="15"/>
                    <a:pt x="18" y="15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9" y="14"/>
                    <a:pt x="19" y="13"/>
                    <a:pt x="19" y="13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8"/>
                    <a:pt x="11" y="18"/>
                    <a:pt x="12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6" y="16"/>
                    <a:pt x="16" y="16"/>
                    <a:pt x="16" y="16"/>
                  </a:cubicBezTo>
                  <a:lnTo>
                    <a:pt x="17" y="15"/>
                  </a:ln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2" name="Freeform 51"/>
            <p:cNvSpPr>
              <a:spLocks/>
            </p:cNvSpPr>
            <p:nvPr userDrawn="1"/>
          </p:nvSpPr>
          <p:spPr bwMode="auto">
            <a:xfrm>
              <a:off x="8556625" y="10654986"/>
              <a:ext cx="193675" cy="147638"/>
            </a:xfrm>
            <a:custGeom>
              <a:avLst/>
              <a:gdLst>
                <a:gd name="T0" fmla="*/ 1 w 50"/>
                <a:gd name="T1" fmla="*/ 36 h 38"/>
                <a:gd name="T2" fmla="*/ 3 w 50"/>
                <a:gd name="T3" fmla="*/ 37 h 38"/>
                <a:gd name="T4" fmla="*/ 4 w 50"/>
                <a:gd name="T5" fmla="*/ 38 h 38"/>
                <a:gd name="T6" fmla="*/ 6 w 50"/>
                <a:gd name="T7" fmla="*/ 38 h 38"/>
                <a:gd name="T8" fmla="*/ 9 w 50"/>
                <a:gd name="T9" fmla="*/ 37 h 38"/>
                <a:gd name="T10" fmla="*/ 17 w 50"/>
                <a:gd name="T11" fmla="*/ 32 h 38"/>
                <a:gd name="T12" fmla="*/ 21 w 50"/>
                <a:gd name="T13" fmla="*/ 34 h 38"/>
                <a:gd name="T14" fmla="*/ 23 w 50"/>
                <a:gd name="T15" fmla="*/ 34 h 38"/>
                <a:gd name="T16" fmla="*/ 24 w 50"/>
                <a:gd name="T17" fmla="*/ 34 h 38"/>
                <a:gd name="T18" fmla="*/ 32 w 50"/>
                <a:gd name="T19" fmla="*/ 29 h 38"/>
                <a:gd name="T20" fmla="*/ 37 w 50"/>
                <a:gd name="T21" fmla="*/ 25 h 38"/>
                <a:gd name="T22" fmla="*/ 41 w 50"/>
                <a:gd name="T23" fmla="*/ 24 h 38"/>
                <a:gd name="T24" fmla="*/ 45 w 50"/>
                <a:gd name="T25" fmla="*/ 24 h 38"/>
                <a:gd name="T26" fmla="*/ 46 w 50"/>
                <a:gd name="T27" fmla="*/ 23 h 38"/>
                <a:gd name="T28" fmla="*/ 48 w 50"/>
                <a:gd name="T29" fmla="*/ 21 h 38"/>
                <a:gd name="T30" fmla="*/ 50 w 50"/>
                <a:gd name="T31" fmla="*/ 19 h 38"/>
                <a:gd name="T32" fmla="*/ 49 w 50"/>
                <a:gd name="T33" fmla="*/ 16 h 38"/>
                <a:gd name="T34" fmla="*/ 48 w 50"/>
                <a:gd name="T35" fmla="*/ 14 h 38"/>
                <a:gd name="T36" fmla="*/ 45 w 50"/>
                <a:gd name="T37" fmla="*/ 12 h 38"/>
                <a:gd name="T38" fmla="*/ 43 w 50"/>
                <a:gd name="T39" fmla="*/ 11 h 38"/>
                <a:gd name="T40" fmla="*/ 42 w 50"/>
                <a:gd name="T41" fmla="*/ 9 h 38"/>
                <a:gd name="T42" fmla="*/ 40 w 50"/>
                <a:gd name="T43" fmla="*/ 7 h 38"/>
                <a:gd name="T44" fmla="*/ 36 w 50"/>
                <a:gd name="T45" fmla="*/ 5 h 38"/>
                <a:gd name="T46" fmla="*/ 30 w 50"/>
                <a:gd name="T47" fmla="*/ 3 h 38"/>
                <a:gd name="T48" fmla="*/ 29 w 50"/>
                <a:gd name="T49" fmla="*/ 2 h 38"/>
                <a:gd name="T50" fmla="*/ 26 w 50"/>
                <a:gd name="T51" fmla="*/ 0 h 38"/>
                <a:gd name="T52" fmla="*/ 24 w 50"/>
                <a:gd name="T53" fmla="*/ 0 h 38"/>
                <a:gd name="T54" fmla="*/ 19 w 50"/>
                <a:gd name="T55" fmla="*/ 1 h 38"/>
                <a:gd name="T56" fmla="*/ 14 w 50"/>
                <a:gd name="T57" fmla="*/ 1 h 38"/>
                <a:gd name="T58" fmla="*/ 12 w 50"/>
                <a:gd name="T59" fmla="*/ 1 h 38"/>
                <a:gd name="T60" fmla="*/ 9 w 50"/>
                <a:gd name="T61" fmla="*/ 1 h 38"/>
                <a:gd name="T62" fmla="*/ 6 w 50"/>
                <a:gd name="T63" fmla="*/ 5 h 38"/>
                <a:gd name="T64" fmla="*/ 3 w 50"/>
                <a:gd name="T65" fmla="*/ 12 h 38"/>
                <a:gd name="T66" fmla="*/ 3 w 50"/>
                <a:gd name="T67" fmla="*/ 18 h 38"/>
                <a:gd name="T68" fmla="*/ 3 w 50"/>
                <a:gd name="T69" fmla="*/ 21 h 38"/>
                <a:gd name="T70" fmla="*/ 4 w 50"/>
                <a:gd name="T71" fmla="*/ 26 h 38"/>
                <a:gd name="T72" fmla="*/ 2 w 50"/>
                <a:gd name="T73" fmla="*/ 29 h 38"/>
                <a:gd name="T74" fmla="*/ 0 w 50"/>
                <a:gd name="T75" fmla="*/ 32 h 38"/>
                <a:gd name="T76" fmla="*/ 0 w 50"/>
                <a:gd name="T77" fmla="*/ 35 h 38"/>
                <a:gd name="T78" fmla="*/ 0 w 50"/>
                <a:gd name="T79" fmla="*/ 36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0" h="38">
                  <a:moveTo>
                    <a:pt x="0" y="36"/>
                  </a:moveTo>
                  <a:cubicBezTo>
                    <a:pt x="1" y="36"/>
                    <a:pt x="1" y="36"/>
                    <a:pt x="1" y="36"/>
                  </a:cubicBezTo>
                  <a:cubicBezTo>
                    <a:pt x="1" y="37"/>
                    <a:pt x="1" y="37"/>
                    <a:pt x="1" y="37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3" y="38"/>
                    <a:pt x="4" y="38"/>
                    <a:pt x="4" y="38"/>
                  </a:cubicBezTo>
                  <a:cubicBezTo>
                    <a:pt x="4" y="38"/>
                    <a:pt x="5" y="38"/>
                    <a:pt x="5" y="38"/>
                  </a:cubicBezTo>
                  <a:cubicBezTo>
                    <a:pt x="5" y="38"/>
                    <a:pt x="6" y="38"/>
                    <a:pt x="6" y="38"/>
                  </a:cubicBezTo>
                  <a:cubicBezTo>
                    <a:pt x="6" y="38"/>
                    <a:pt x="7" y="38"/>
                    <a:pt x="7" y="38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11" y="36"/>
                    <a:pt x="14" y="34"/>
                    <a:pt x="16" y="32"/>
                  </a:cubicBezTo>
                  <a:cubicBezTo>
                    <a:pt x="16" y="32"/>
                    <a:pt x="17" y="32"/>
                    <a:pt x="17" y="32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19" y="33"/>
                    <a:pt x="20" y="34"/>
                    <a:pt x="21" y="34"/>
                  </a:cubicBezTo>
                  <a:cubicBezTo>
                    <a:pt x="21" y="34"/>
                    <a:pt x="22" y="34"/>
                    <a:pt x="22" y="34"/>
                  </a:cubicBezTo>
                  <a:cubicBezTo>
                    <a:pt x="22" y="34"/>
                    <a:pt x="23" y="34"/>
                    <a:pt x="23" y="34"/>
                  </a:cubicBezTo>
                  <a:cubicBezTo>
                    <a:pt x="23" y="34"/>
                    <a:pt x="23" y="34"/>
                    <a:pt x="23" y="34"/>
                  </a:cubicBezTo>
                  <a:cubicBezTo>
                    <a:pt x="23" y="34"/>
                    <a:pt x="23" y="34"/>
                    <a:pt x="24" y="34"/>
                  </a:cubicBezTo>
                  <a:cubicBezTo>
                    <a:pt x="24" y="34"/>
                    <a:pt x="24" y="34"/>
                    <a:pt x="25" y="34"/>
                  </a:cubicBezTo>
                  <a:cubicBezTo>
                    <a:pt x="27" y="33"/>
                    <a:pt x="30" y="31"/>
                    <a:pt x="32" y="29"/>
                  </a:cubicBezTo>
                  <a:cubicBezTo>
                    <a:pt x="33" y="28"/>
                    <a:pt x="34" y="28"/>
                    <a:pt x="35" y="27"/>
                  </a:cubicBezTo>
                  <a:cubicBezTo>
                    <a:pt x="36" y="26"/>
                    <a:pt x="36" y="25"/>
                    <a:pt x="37" y="25"/>
                  </a:cubicBezTo>
                  <a:cubicBezTo>
                    <a:pt x="38" y="25"/>
                    <a:pt x="38" y="25"/>
                    <a:pt x="39" y="24"/>
                  </a:cubicBezTo>
                  <a:cubicBezTo>
                    <a:pt x="39" y="24"/>
                    <a:pt x="40" y="24"/>
                    <a:pt x="41" y="24"/>
                  </a:cubicBezTo>
                  <a:cubicBezTo>
                    <a:pt x="42" y="24"/>
                    <a:pt x="43" y="24"/>
                    <a:pt x="44" y="24"/>
                  </a:cubicBezTo>
                  <a:cubicBezTo>
                    <a:pt x="45" y="24"/>
                    <a:pt x="45" y="24"/>
                    <a:pt x="45" y="24"/>
                  </a:cubicBezTo>
                  <a:cubicBezTo>
                    <a:pt x="45" y="23"/>
                    <a:pt x="46" y="23"/>
                    <a:pt x="46" y="23"/>
                  </a:cubicBezTo>
                  <a:cubicBezTo>
                    <a:pt x="46" y="23"/>
                    <a:pt x="46" y="23"/>
                    <a:pt x="46" y="23"/>
                  </a:cubicBezTo>
                  <a:cubicBezTo>
                    <a:pt x="47" y="23"/>
                    <a:pt x="47" y="23"/>
                    <a:pt x="48" y="22"/>
                  </a:cubicBezTo>
                  <a:cubicBezTo>
                    <a:pt x="48" y="21"/>
                    <a:pt x="48" y="21"/>
                    <a:pt x="48" y="21"/>
                  </a:cubicBezTo>
                  <a:cubicBezTo>
                    <a:pt x="49" y="20"/>
                    <a:pt x="49" y="20"/>
                    <a:pt x="49" y="20"/>
                  </a:cubicBezTo>
                  <a:cubicBezTo>
                    <a:pt x="50" y="19"/>
                    <a:pt x="50" y="19"/>
                    <a:pt x="50" y="19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6"/>
                    <a:pt x="49" y="16"/>
                  </a:cubicBezTo>
                  <a:cubicBezTo>
                    <a:pt x="49" y="15"/>
                    <a:pt x="49" y="15"/>
                    <a:pt x="49" y="15"/>
                  </a:cubicBezTo>
                  <a:cubicBezTo>
                    <a:pt x="49" y="15"/>
                    <a:pt x="49" y="15"/>
                    <a:pt x="48" y="14"/>
                  </a:cubicBezTo>
                  <a:cubicBezTo>
                    <a:pt x="48" y="14"/>
                    <a:pt x="47" y="13"/>
                    <a:pt x="46" y="13"/>
                  </a:cubicBezTo>
                  <a:cubicBezTo>
                    <a:pt x="46" y="12"/>
                    <a:pt x="45" y="12"/>
                    <a:pt x="45" y="12"/>
                  </a:cubicBezTo>
                  <a:cubicBezTo>
                    <a:pt x="44" y="12"/>
                    <a:pt x="43" y="11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2" y="10"/>
                    <a:pt x="42" y="9"/>
                    <a:pt x="42" y="9"/>
                  </a:cubicBezTo>
                  <a:cubicBezTo>
                    <a:pt x="41" y="9"/>
                    <a:pt x="41" y="8"/>
                    <a:pt x="41" y="8"/>
                  </a:cubicBezTo>
                  <a:cubicBezTo>
                    <a:pt x="40" y="7"/>
                    <a:pt x="40" y="7"/>
                    <a:pt x="40" y="7"/>
                  </a:cubicBezTo>
                  <a:cubicBezTo>
                    <a:pt x="39" y="6"/>
                    <a:pt x="39" y="6"/>
                    <a:pt x="38" y="6"/>
                  </a:cubicBezTo>
                  <a:cubicBezTo>
                    <a:pt x="37" y="5"/>
                    <a:pt x="37" y="5"/>
                    <a:pt x="36" y="5"/>
                  </a:cubicBezTo>
                  <a:cubicBezTo>
                    <a:pt x="36" y="5"/>
                    <a:pt x="35" y="5"/>
                    <a:pt x="34" y="4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8" y="1"/>
                    <a:pt x="28" y="1"/>
                    <a:pt x="28" y="1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25" y="0"/>
                    <a:pt x="25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0" y="0"/>
                    <a:pt x="19" y="1"/>
                  </a:cubicBezTo>
                  <a:cubicBezTo>
                    <a:pt x="18" y="1"/>
                    <a:pt x="17" y="1"/>
                    <a:pt x="16" y="1"/>
                  </a:cubicBezTo>
                  <a:cubicBezTo>
                    <a:pt x="16" y="1"/>
                    <a:pt x="15" y="1"/>
                    <a:pt x="14" y="1"/>
                  </a:cubicBezTo>
                  <a:cubicBezTo>
                    <a:pt x="14" y="2"/>
                    <a:pt x="13" y="2"/>
                    <a:pt x="13" y="2"/>
                  </a:cubicBezTo>
                  <a:cubicBezTo>
                    <a:pt x="13" y="2"/>
                    <a:pt x="12" y="2"/>
                    <a:pt x="12" y="1"/>
                  </a:cubicBezTo>
                  <a:cubicBezTo>
                    <a:pt x="12" y="1"/>
                    <a:pt x="12" y="1"/>
                    <a:pt x="11" y="1"/>
                  </a:cubicBezTo>
                  <a:cubicBezTo>
                    <a:pt x="11" y="1"/>
                    <a:pt x="9" y="1"/>
                    <a:pt x="9" y="1"/>
                  </a:cubicBezTo>
                  <a:cubicBezTo>
                    <a:pt x="9" y="1"/>
                    <a:pt x="8" y="1"/>
                    <a:pt x="8" y="1"/>
                  </a:cubicBezTo>
                  <a:cubicBezTo>
                    <a:pt x="7" y="3"/>
                    <a:pt x="6" y="4"/>
                    <a:pt x="6" y="5"/>
                  </a:cubicBezTo>
                  <a:cubicBezTo>
                    <a:pt x="5" y="6"/>
                    <a:pt x="4" y="8"/>
                    <a:pt x="4" y="9"/>
                  </a:cubicBezTo>
                  <a:cubicBezTo>
                    <a:pt x="4" y="10"/>
                    <a:pt x="3" y="11"/>
                    <a:pt x="3" y="12"/>
                  </a:cubicBezTo>
                  <a:cubicBezTo>
                    <a:pt x="3" y="13"/>
                    <a:pt x="3" y="14"/>
                    <a:pt x="3" y="15"/>
                  </a:cubicBezTo>
                  <a:cubicBezTo>
                    <a:pt x="3" y="16"/>
                    <a:pt x="3" y="17"/>
                    <a:pt x="3" y="18"/>
                  </a:cubicBezTo>
                  <a:cubicBezTo>
                    <a:pt x="3" y="19"/>
                    <a:pt x="3" y="19"/>
                    <a:pt x="3" y="20"/>
                  </a:cubicBezTo>
                  <a:cubicBezTo>
                    <a:pt x="3" y="20"/>
                    <a:pt x="3" y="21"/>
                    <a:pt x="3" y="21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3" y="28"/>
                    <a:pt x="2" y="28"/>
                    <a:pt x="2" y="29"/>
                  </a:cubicBezTo>
                  <a:cubicBezTo>
                    <a:pt x="1" y="29"/>
                    <a:pt x="1" y="30"/>
                    <a:pt x="0" y="31"/>
                  </a:cubicBezTo>
                  <a:cubicBezTo>
                    <a:pt x="0" y="31"/>
                    <a:pt x="0" y="32"/>
                    <a:pt x="0" y="32"/>
                  </a:cubicBezTo>
                  <a:cubicBezTo>
                    <a:pt x="0" y="32"/>
                    <a:pt x="0" y="33"/>
                    <a:pt x="0" y="33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lnTo>
                    <a:pt x="0" y="36"/>
                  </a:ln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3" name="Freeform 52"/>
            <p:cNvSpPr>
              <a:spLocks/>
            </p:cNvSpPr>
            <p:nvPr userDrawn="1"/>
          </p:nvSpPr>
          <p:spPr bwMode="auto">
            <a:xfrm>
              <a:off x="6457950" y="10864536"/>
              <a:ext cx="127000" cy="58738"/>
            </a:xfrm>
            <a:custGeom>
              <a:avLst/>
              <a:gdLst>
                <a:gd name="T0" fmla="*/ 22 w 33"/>
                <a:gd name="T1" fmla="*/ 14 h 15"/>
                <a:gd name="T2" fmla="*/ 33 w 33"/>
                <a:gd name="T3" fmla="*/ 13 h 15"/>
                <a:gd name="T4" fmla="*/ 27 w 33"/>
                <a:gd name="T5" fmla="*/ 10 h 15"/>
                <a:gd name="T6" fmla="*/ 27 w 33"/>
                <a:gd name="T7" fmla="*/ 10 h 15"/>
                <a:gd name="T8" fmla="*/ 27 w 33"/>
                <a:gd name="T9" fmla="*/ 8 h 15"/>
                <a:gd name="T10" fmla="*/ 27 w 33"/>
                <a:gd name="T11" fmla="*/ 6 h 15"/>
                <a:gd name="T12" fmla="*/ 24 w 33"/>
                <a:gd name="T13" fmla="*/ 1 h 15"/>
                <a:gd name="T14" fmla="*/ 22 w 33"/>
                <a:gd name="T15" fmla="*/ 0 h 15"/>
                <a:gd name="T16" fmla="*/ 21 w 33"/>
                <a:gd name="T17" fmla="*/ 1 h 15"/>
                <a:gd name="T18" fmla="*/ 20 w 33"/>
                <a:gd name="T19" fmla="*/ 3 h 15"/>
                <a:gd name="T20" fmla="*/ 20 w 33"/>
                <a:gd name="T21" fmla="*/ 4 h 15"/>
                <a:gd name="T22" fmla="*/ 19 w 33"/>
                <a:gd name="T23" fmla="*/ 3 h 15"/>
                <a:gd name="T24" fmla="*/ 17 w 33"/>
                <a:gd name="T25" fmla="*/ 2 h 15"/>
                <a:gd name="T26" fmla="*/ 15 w 33"/>
                <a:gd name="T27" fmla="*/ 1 h 15"/>
                <a:gd name="T28" fmla="*/ 13 w 33"/>
                <a:gd name="T29" fmla="*/ 0 h 15"/>
                <a:gd name="T30" fmla="*/ 10 w 33"/>
                <a:gd name="T31" fmla="*/ 1 h 15"/>
                <a:gd name="T32" fmla="*/ 10 w 33"/>
                <a:gd name="T33" fmla="*/ 1 h 15"/>
                <a:gd name="T34" fmla="*/ 9 w 33"/>
                <a:gd name="T35" fmla="*/ 1 h 15"/>
                <a:gd name="T36" fmla="*/ 7 w 33"/>
                <a:gd name="T37" fmla="*/ 0 h 15"/>
                <a:gd name="T38" fmla="*/ 6 w 33"/>
                <a:gd name="T39" fmla="*/ 0 h 15"/>
                <a:gd name="T40" fmla="*/ 4 w 33"/>
                <a:gd name="T41" fmla="*/ 0 h 15"/>
                <a:gd name="T42" fmla="*/ 3 w 33"/>
                <a:gd name="T43" fmla="*/ 0 h 15"/>
                <a:gd name="T44" fmla="*/ 2 w 33"/>
                <a:gd name="T45" fmla="*/ 1 h 15"/>
                <a:gd name="T46" fmla="*/ 0 w 33"/>
                <a:gd name="T47" fmla="*/ 2 h 15"/>
                <a:gd name="T48" fmla="*/ 0 w 33"/>
                <a:gd name="T49" fmla="*/ 2 h 15"/>
                <a:gd name="T50" fmla="*/ 0 w 33"/>
                <a:gd name="T51" fmla="*/ 3 h 15"/>
                <a:gd name="T52" fmla="*/ 0 w 33"/>
                <a:gd name="T53" fmla="*/ 5 h 15"/>
                <a:gd name="T54" fmla="*/ 1 w 33"/>
                <a:gd name="T55" fmla="*/ 6 h 15"/>
                <a:gd name="T56" fmla="*/ 2 w 33"/>
                <a:gd name="T57" fmla="*/ 7 h 15"/>
                <a:gd name="T58" fmla="*/ 9 w 33"/>
                <a:gd name="T59" fmla="*/ 6 h 15"/>
                <a:gd name="T60" fmla="*/ 10 w 33"/>
                <a:gd name="T61" fmla="*/ 5 h 15"/>
                <a:gd name="T62" fmla="*/ 10 w 33"/>
                <a:gd name="T63" fmla="*/ 6 h 15"/>
                <a:gd name="T64" fmla="*/ 12 w 33"/>
                <a:gd name="T65" fmla="*/ 7 h 15"/>
                <a:gd name="T66" fmla="*/ 13 w 33"/>
                <a:gd name="T67" fmla="*/ 7 h 15"/>
                <a:gd name="T68" fmla="*/ 15 w 33"/>
                <a:gd name="T69" fmla="*/ 8 h 15"/>
                <a:gd name="T70" fmla="*/ 18 w 33"/>
                <a:gd name="T71" fmla="*/ 8 h 15"/>
                <a:gd name="T72" fmla="*/ 19 w 33"/>
                <a:gd name="T73" fmla="*/ 8 h 15"/>
                <a:gd name="T74" fmla="*/ 20 w 33"/>
                <a:gd name="T75" fmla="*/ 7 h 15"/>
                <a:gd name="T76" fmla="*/ 21 w 33"/>
                <a:gd name="T77" fmla="*/ 7 h 15"/>
                <a:gd name="T78" fmla="*/ 21 w 33"/>
                <a:gd name="T79" fmla="*/ 8 h 15"/>
                <a:gd name="T80" fmla="*/ 23 w 33"/>
                <a:gd name="T81" fmla="*/ 10 h 15"/>
                <a:gd name="T82" fmla="*/ 23 w 33"/>
                <a:gd name="T83" fmla="*/ 10 h 15"/>
                <a:gd name="T84" fmla="*/ 21 w 33"/>
                <a:gd name="T85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3" h="15">
                  <a:moveTo>
                    <a:pt x="21" y="12"/>
                  </a:moveTo>
                  <a:cubicBezTo>
                    <a:pt x="21" y="12"/>
                    <a:pt x="21" y="13"/>
                    <a:pt x="22" y="14"/>
                  </a:cubicBezTo>
                  <a:cubicBezTo>
                    <a:pt x="23" y="15"/>
                    <a:pt x="25" y="15"/>
                    <a:pt x="27" y="15"/>
                  </a:cubicBezTo>
                  <a:cubicBezTo>
                    <a:pt x="29" y="15"/>
                    <a:pt x="32" y="15"/>
                    <a:pt x="33" y="13"/>
                  </a:cubicBezTo>
                  <a:cubicBezTo>
                    <a:pt x="33" y="13"/>
                    <a:pt x="33" y="13"/>
                    <a:pt x="33" y="12"/>
                  </a:cubicBezTo>
                  <a:cubicBezTo>
                    <a:pt x="32" y="10"/>
                    <a:pt x="28" y="10"/>
                    <a:pt x="27" y="10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27" y="9"/>
                    <a:pt x="27" y="9"/>
                    <a:pt x="27" y="8"/>
                  </a:cubicBezTo>
                  <a:cubicBezTo>
                    <a:pt x="27" y="8"/>
                    <a:pt x="27" y="8"/>
                    <a:pt x="27" y="8"/>
                  </a:cubicBezTo>
                  <a:cubicBezTo>
                    <a:pt x="27" y="7"/>
                    <a:pt x="27" y="7"/>
                    <a:pt x="27" y="6"/>
                  </a:cubicBezTo>
                  <a:cubicBezTo>
                    <a:pt x="27" y="4"/>
                    <a:pt x="26" y="3"/>
                    <a:pt x="25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0"/>
                    <a:pt x="24" y="0"/>
                    <a:pt x="23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1" y="1"/>
                    <a:pt x="21" y="1"/>
                    <a:pt x="21" y="2"/>
                  </a:cubicBezTo>
                  <a:cubicBezTo>
                    <a:pt x="20" y="2"/>
                    <a:pt x="20" y="2"/>
                    <a:pt x="20" y="3"/>
                  </a:cubicBezTo>
                  <a:cubicBezTo>
                    <a:pt x="20" y="3"/>
                    <a:pt x="20" y="3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19" y="3"/>
                    <a:pt x="19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2"/>
                    <a:pt x="18" y="2"/>
                    <a:pt x="17" y="2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6" y="1"/>
                    <a:pt x="16" y="1"/>
                    <a:pt x="15" y="1"/>
                  </a:cubicBezTo>
                  <a:cubicBezTo>
                    <a:pt x="15" y="0"/>
                    <a:pt x="14" y="0"/>
                    <a:pt x="14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2" y="0"/>
                    <a:pt x="12" y="1"/>
                  </a:cubicBezTo>
                  <a:cubicBezTo>
                    <a:pt x="11" y="1"/>
                    <a:pt x="11" y="1"/>
                    <a:pt x="10" y="1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8" y="0"/>
                    <a:pt x="8" y="0"/>
                  </a:cubicBezTo>
                  <a:cubicBezTo>
                    <a:pt x="8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6" y="0"/>
                    <a:pt x="6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4" y="0"/>
                    <a:pt x="4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2" y="6"/>
                  </a:cubicBezTo>
                  <a:cubicBezTo>
                    <a:pt x="2" y="6"/>
                    <a:pt x="2" y="7"/>
                    <a:pt x="2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6" y="7"/>
                    <a:pt x="7" y="7"/>
                    <a:pt x="9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6"/>
                    <a:pt x="10" y="6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6"/>
                    <a:pt x="12" y="6"/>
                    <a:pt x="12" y="7"/>
                  </a:cubicBezTo>
                  <a:cubicBezTo>
                    <a:pt x="12" y="7"/>
                    <a:pt x="12" y="7"/>
                    <a:pt x="13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4" y="8"/>
                    <a:pt x="14" y="8"/>
                    <a:pt x="15" y="8"/>
                  </a:cubicBezTo>
                  <a:cubicBezTo>
                    <a:pt x="15" y="8"/>
                    <a:pt x="16" y="8"/>
                    <a:pt x="16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9" y="8"/>
                    <a:pt x="19" y="8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7"/>
                    <a:pt x="20" y="7"/>
                    <a:pt x="20" y="6"/>
                  </a:cubicBezTo>
                  <a:cubicBezTo>
                    <a:pt x="20" y="7"/>
                    <a:pt x="20" y="7"/>
                    <a:pt x="21" y="7"/>
                  </a:cubicBezTo>
                  <a:cubicBezTo>
                    <a:pt x="21" y="7"/>
                    <a:pt x="21" y="8"/>
                    <a:pt x="21" y="8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1" y="9"/>
                    <a:pt x="22" y="9"/>
                    <a:pt x="22" y="9"/>
                  </a:cubicBezTo>
                  <a:cubicBezTo>
                    <a:pt x="22" y="10"/>
                    <a:pt x="22" y="10"/>
                    <a:pt x="23" y="10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3" y="10"/>
                    <a:pt x="22" y="11"/>
                    <a:pt x="21" y="11"/>
                  </a:cubicBezTo>
                  <a:cubicBezTo>
                    <a:pt x="21" y="11"/>
                    <a:pt x="21" y="12"/>
                    <a:pt x="21" y="12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4" name="Freeform 53"/>
            <p:cNvSpPr>
              <a:spLocks/>
            </p:cNvSpPr>
            <p:nvPr userDrawn="1"/>
          </p:nvSpPr>
          <p:spPr bwMode="auto">
            <a:xfrm>
              <a:off x="8534400" y="10083486"/>
              <a:ext cx="46038" cy="53975"/>
            </a:xfrm>
            <a:custGeom>
              <a:avLst/>
              <a:gdLst>
                <a:gd name="T0" fmla="*/ 1 w 12"/>
                <a:gd name="T1" fmla="*/ 13 h 14"/>
                <a:gd name="T2" fmla="*/ 1 w 12"/>
                <a:gd name="T3" fmla="*/ 13 h 14"/>
                <a:gd name="T4" fmla="*/ 2 w 12"/>
                <a:gd name="T5" fmla="*/ 14 h 14"/>
                <a:gd name="T6" fmla="*/ 3 w 12"/>
                <a:gd name="T7" fmla="*/ 14 h 14"/>
                <a:gd name="T8" fmla="*/ 5 w 12"/>
                <a:gd name="T9" fmla="*/ 14 h 14"/>
                <a:gd name="T10" fmla="*/ 6 w 12"/>
                <a:gd name="T11" fmla="*/ 14 h 14"/>
                <a:gd name="T12" fmla="*/ 6 w 12"/>
                <a:gd name="T13" fmla="*/ 14 h 14"/>
                <a:gd name="T14" fmla="*/ 7 w 12"/>
                <a:gd name="T15" fmla="*/ 14 h 14"/>
                <a:gd name="T16" fmla="*/ 8 w 12"/>
                <a:gd name="T17" fmla="*/ 13 h 14"/>
                <a:gd name="T18" fmla="*/ 11 w 12"/>
                <a:gd name="T19" fmla="*/ 10 h 14"/>
                <a:gd name="T20" fmla="*/ 12 w 12"/>
                <a:gd name="T21" fmla="*/ 9 h 14"/>
                <a:gd name="T22" fmla="*/ 12 w 12"/>
                <a:gd name="T23" fmla="*/ 9 h 14"/>
                <a:gd name="T24" fmla="*/ 12 w 12"/>
                <a:gd name="T25" fmla="*/ 8 h 14"/>
                <a:gd name="T26" fmla="*/ 12 w 12"/>
                <a:gd name="T27" fmla="*/ 5 h 14"/>
                <a:gd name="T28" fmla="*/ 12 w 12"/>
                <a:gd name="T29" fmla="*/ 4 h 14"/>
                <a:gd name="T30" fmla="*/ 11 w 12"/>
                <a:gd name="T31" fmla="*/ 3 h 14"/>
                <a:gd name="T32" fmla="*/ 11 w 12"/>
                <a:gd name="T33" fmla="*/ 2 h 14"/>
                <a:gd name="T34" fmla="*/ 9 w 12"/>
                <a:gd name="T35" fmla="*/ 1 h 14"/>
                <a:gd name="T36" fmla="*/ 9 w 12"/>
                <a:gd name="T37" fmla="*/ 1 h 14"/>
                <a:gd name="T38" fmla="*/ 9 w 12"/>
                <a:gd name="T39" fmla="*/ 0 h 14"/>
                <a:gd name="T40" fmla="*/ 8 w 12"/>
                <a:gd name="T41" fmla="*/ 0 h 14"/>
                <a:gd name="T42" fmla="*/ 7 w 12"/>
                <a:gd name="T43" fmla="*/ 0 h 14"/>
                <a:gd name="T44" fmla="*/ 6 w 12"/>
                <a:gd name="T45" fmla="*/ 0 h 14"/>
                <a:gd name="T46" fmla="*/ 6 w 12"/>
                <a:gd name="T47" fmla="*/ 0 h 14"/>
                <a:gd name="T48" fmla="*/ 5 w 12"/>
                <a:gd name="T49" fmla="*/ 0 h 14"/>
                <a:gd name="T50" fmla="*/ 5 w 12"/>
                <a:gd name="T51" fmla="*/ 0 h 14"/>
                <a:gd name="T52" fmla="*/ 4 w 12"/>
                <a:gd name="T53" fmla="*/ 0 h 14"/>
                <a:gd name="T54" fmla="*/ 3 w 12"/>
                <a:gd name="T55" fmla="*/ 2 h 14"/>
                <a:gd name="T56" fmla="*/ 2 w 12"/>
                <a:gd name="T57" fmla="*/ 2 h 14"/>
                <a:gd name="T58" fmla="*/ 2 w 12"/>
                <a:gd name="T59" fmla="*/ 3 h 14"/>
                <a:gd name="T60" fmla="*/ 1 w 12"/>
                <a:gd name="T61" fmla="*/ 5 h 14"/>
                <a:gd name="T62" fmla="*/ 1 w 12"/>
                <a:gd name="T63" fmla="*/ 7 h 14"/>
                <a:gd name="T64" fmla="*/ 0 w 12"/>
                <a:gd name="T65" fmla="*/ 9 h 14"/>
                <a:gd name="T66" fmla="*/ 0 w 12"/>
                <a:gd name="T67" fmla="*/ 12 h 14"/>
                <a:gd name="T68" fmla="*/ 1 w 12"/>
                <a:gd name="T69" fmla="*/ 1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2" h="14"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2" y="13"/>
                    <a:pt x="2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4"/>
                    <a:pt x="4" y="14"/>
                    <a:pt x="5" y="14"/>
                  </a:cubicBezTo>
                  <a:cubicBezTo>
                    <a:pt x="5" y="14"/>
                    <a:pt x="6" y="14"/>
                    <a:pt x="6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14"/>
                    <a:pt x="8" y="14"/>
                    <a:pt x="8" y="13"/>
                  </a:cubicBezTo>
                  <a:cubicBezTo>
                    <a:pt x="9" y="13"/>
                    <a:pt x="10" y="11"/>
                    <a:pt x="11" y="10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9"/>
                    <a:pt x="12" y="8"/>
                    <a:pt x="12" y="8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5"/>
                    <a:pt x="12" y="4"/>
                    <a:pt x="12" y="4"/>
                  </a:cubicBezTo>
                  <a:cubicBezTo>
                    <a:pt x="12" y="4"/>
                    <a:pt x="12" y="3"/>
                    <a:pt x="11" y="3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7" y="0"/>
                    <a:pt x="7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4" y="0"/>
                    <a:pt x="4" y="0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2"/>
                    <a:pt x="1" y="13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5" name="Freeform 54"/>
            <p:cNvSpPr>
              <a:spLocks/>
            </p:cNvSpPr>
            <p:nvPr userDrawn="1"/>
          </p:nvSpPr>
          <p:spPr bwMode="auto">
            <a:xfrm>
              <a:off x="8302625" y="10783574"/>
              <a:ext cx="76200" cy="46038"/>
            </a:xfrm>
            <a:custGeom>
              <a:avLst/>
              <a:gdLst>
                <a:gd name="T0" fmla="*/ 18 w 20"/>
                <a:gd name="T1" fmla="*/ 5 h 12"/>
                <a:gd name="T2" fmla="*/ 17 w 20"/>
                <a:gd name="T3" fmla="*/ 4 h 12"/>
                <a:gd name="T4" fmla="*/ 16 w 20"/>
                <a:gd name="T5" fmla="*/ 3 h 12"/>
                <a:gd name="T6" fmla="*/ 7 w 20"/>
                <a:gd name="T7" fmla="*/ 1 h 12"/>
                <a:gd name="T8" fmla="*/ 6 w 20"/>
                <a:gd name="T9" fmla="*/ 0 h 12"/>
                <a:gd name="T10" fmla="*/ 4 w 20"/>
                <a:gd name="T11" fmla="*/ 0 h 12"/>
                <a:gd name="T12" fmla="*/ 2 w 20"/>
                <a:gd name="T13" fmla="*/ 1 h 12"/>
                <a:gd name="T14" fmla="*/ 2 w 20"/>
                <a:gd name="T15" fmla="*/ 1 h 12"/>
                <a:gd name="T16" fmla="*/ 1 w 20"/>
                <a:gd name="T17" fmla="*/ 1 h 12"/>
                <a:gd name="T18" fmla="*/ 0 w 20"/>
                <a:gd name="T19" fmla="*/ 2 h 12"/>
                <a:gd name="T20" fmla="*/ 0 w 20"/>
                <a:gd name="T21" fmla="*/ 3 h 12"/>
                <a:gd name="T22" fmla="*/ 0 w 20"/>
                <a:gd name="T23" fmla="*/ 4 h 12"/>
                <a:gd name="T24" fmla="*/ 1 w 20"/>
                <a:gd name="T25" fmla="*/ 5 h 12"/>
                <a:gd name="T26" fmla="*/ 3 w 20"/>
                <a:gd name="T27" fmla="*/ 7 h 12"/>
                <a:gd name="T28" fmla="*/ 3 w 20"/>
                <a:gd name="T29" fmla="*/ 8 h 12"/>
                <a:gd name="T30" fmla="*/ 4 w 20"/>
                <a:gd name="T31" fmla="*/ 9 h 12"/>
                <a:gd name="T32" fmla="*/ 5 w 20"/>
                <a:gd name="T33" fmla="*/ 9 h 12"/>
                <a:gd name="T34" fmla="*/ 6 w 20"/>
                <a:gd name="T35" fmla="*/ 10 h 12"/>
                <a:gd name="T36" fmla="*/ 8 w 20"/>
                <a:gd name="T37" fmla="*/ 11 h 12"/>
                <a:gd name="T38" fmla="*/ 10 w 20"/>
                <a:gd name="T39" fmla="*/ 12 h 12"/>
                <a:gd name="T40" fmla="*/ 10 w 20"/>
                <a:gd name="T41" fmla="*/ 12 h 12"/>
                <a:gd name="T42" fmla="*/ 10 w 20"/>
                <a:gd name="T43" fmla="*/ 12 h 12"/>
                <a:gd name="T44" fmla="*/ 11 w 20"/>
                <a:gd name="T45" fmla="*/ 12 h 12"/>
                <a:gd name="T46" fmla="*/ 11 w 20"/>
                <a:gd name="T47" fmla="*/ 12 h 12"/>
                <a:gd name="T48" fmla="*/ 14 w 20"/>
                <a:gd name="T49" fmla="*/ 12 h 12"/>
                <a:gd name="T50" fmla="*/ 15 w 20"/>
                <a:gd name="T51" fmla="*/ 12 h 12"/>
                <a:gd name="T52" fmla="*/ 16 w 20"/>
                <a:gd name="T53" fmla="*/ 12 h 12"/>
                <a:gd name="T54" fmla="*/ 16 w 20"/>
                <a:gd name="T55" fmla="*/ 12 h 12"/>
                <a:gd name="T56" fmla="*/ 18 w 20"/>
                <a:gd name="T57" fmla="*/ 11 h 12"/>
                <a:gd name="T58" fmla="*/ 18 w 20"/>
                <a:gd name="T59" fmla="*/ 11 h 12"/>
                <a:gd name="T60" fmla="*/ 19 w 20"/>
                <a:gd name="T61" fmla="*/ 10 h 12"/>
                <a:gd name="T62" fmla="*/ 19 w 20"/>
                <a:gd name="T63" fmla="*/ 9 h 12"/>
                <a:gd name="T64" fmla="*/ 20 w 20"/>
                <a:gd name="T65" fmla="*/ 8 h 12"/>
                <a:gd name="T66" fmla="*/ 20 w 20"/>
                <a:gd name="T67" fmla="*/ 7 h 12"/>
                <a:gd name="T68" fmla="*/ 20 w 20"/>
                <a:gd name="T69" fmla="*/ 7 h 12"/>
                <a:gd name="T70" fmla="*/ 19 w 20"/>
                <a:gd name="T71" fmla="*/ 6 h 12"/>
                <a:gd name="T72" fmla="*/ 18 w 20"/>
                <a:gd name="T73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0" h="12">
                  <a:moveTo>
                    <a:pt x="18" y="5"/>
                  </a:moveTo>
                  <a:cubicBezTo>
                    <a:pt x="17" y="4"/>
                    <a:pt x="17" y="4"/>
                    <a:pt x="17" y="4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3" y="2"/>
                    <a:pt x="10" y="1"/>
                    <a:pt x="7" y="1"/>
                  </a:cubicBezTo>
                  <a:cubicBezTo>
                    <a:pt x="7" y="1"/>
                    <a:pt x="6" y="1"/>
                    <a:pt x="6" y="0"/>
                  </a:cubicBezTo>
                  <a:cubicBezTo>
                    <a:pt x="5" y="0"/>
                    <a:pt x="5" y="0"/>
                    <a:pt x="4" y="0"/>
                  </a:cubicBezTo>
                  <a:cubicBezTo>
                    <a:pt x="4" y="0"/>
                    <a:pt x="3" y="0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2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4"/>
                    <a:pt x="0" y="4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6"/>
                    <a:pt x="2" y="6"/>
                    <a:pt x="3" y="7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4" y="8"/>
                    <a:pt x="4" y="9"/>
                    <a:pt x="4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7" y="11"/>
                    <a:pt x="7" y="11"/>
                    <a:pt x="8" y="11"/>
                  </a:cubicBezTo>
                  <a:cubicBezTo>
                    <a:pt x="8" y="11"/>
                    <a:pt x="9" y="11"/>
                    <a:pt x="1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2" y="12"/>
                    <a:pt x="13" y="12"/>
                    <a:pt x="14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7" y="12"/>
                    <a:pt x="17" y="11"/>
                    <a:pt x="18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1"/>
                    <a:pt x="18" y="11"/>
                    <a:pt x="19" y="10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19" y="6"/>
                    <a:pt x="19" y="6"/>
                    <a:pt x="19" y="6"/>
                  </a:cubicBezTo>
                  <a:lnTo>
                    <a:pt x="18" y="5"/>
                  </a:ln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6" name="Freeform 55"/>
            <p:cNvSpPr>
              <a:spLocks/>
            </p:cNvSpPr>
            <p:nvPr userDrawn="1"/>
          </p:nvSpPr>
          <p:spPr bwMode="auto">
            <a:xfrm>
              <a:off x="8591550" y="10248586"/>
              <a:ext cx="225425" cy="136525"/>
            </a:xfrm>
            <a:custGeom>
              <a:avLst/>
              <a:gdLst>
                <a:gd name="T0" fmla="*/ 2 w 58"/>
                <a:gd name="T1" fmla="*/ 28 h 35"/>
                <a:gd name="T2" fmla="*/ 4 w 58"/>
                <a:gd name="T3" fmla="*/ 31 h 35"/>
                <a:gd name="T4" fmla="*/ 6 w 58"/>
                <a:gd name="T5" fmla="*/ 33 h 35"/>
                <a:gd name="T6" fmla="*/ 7 w 58"/>
                <a:gd name="T7" fmla="*/ 34 h 35"/>
                <a:gd name="T8" fmla="*/ 11 w 58"/>
                <a:gd name="T9" fmla="*/ 35 h 35"/>
                <a:gd name="T10" fmla="*/ 18 w 58"/>
                <a:gd name="T11" fmla="*/ 35 h 35"/>
                <a:gd name="T12" fmla="*/ 27 w 58"/>
                <a:gd name="T13" fmla="*/ 33 h 35"/>
                <a:gd name="T14" fmla="*/ 31 w 58"/>
                <a:gd name="T15" fmla="*/ 32 h 35"/>
                <a:gd name="T16" fmla="*/ 34 w 58"/>
                <a:gd name="T17" fmla="*/ 34 h 35"/>
                <a:gd name="T18" fmla="*/ 36 w 58"/>
                <a:gd name="T19" fmla="*/ 34 h 35"/>
                <a:gd name="T20" fmla="*/ 38 w 58"/>
                <a:gd name="T21" fmla="*/ 35 h 35"/>
                <a:gd name="T22" fmla="*/ 40 w 58"/>
                <a:gd name="T23" fmla="*/ 34 h 35"/>
                <a:gd name="T24" fmla="*/ 41 w 58"/>
                <a:gd name="T25" fmla="*/ 34 h 35"/>
                <a:gd name="T26" fmla="*/ 44 w 58"/>
                <a:gd name="T27" fmla="*/ 30 h 35"/>
                <a:gd name="T28" fmla="*/ 55 w 58"/>
                <a:gd name="T29" fmla="*/ 18 h 35"/>
                <a:gd name="T30" fmla="*/ 56 w 58"/>
                <a:gd name="T31" fmla="*/ 14 h 35"/>
                <a:gd name="T32" fmla="*/ 57 w 58"/>
                <a:gd name="T33" fmla="*/ 11 h 35"/>
                <a:gd name="T34" fmla="*/ 58 w 58"/>
                <a:gd name="T35" fmla="*/ 7 h 35"/>
                <a:gd name="T36" fmla="*/ 57 w 58"/>
                <a:gd name="T37" fmla="*/ 4 h 35"/>
                <a:gd name="T38" fmla="*/ 56 w 58"/>
                <a:gd name="T39" fmla="*/ 2 h 35"/>
                <a:gd name="T40" fmla="*/ 54 w 58"/>
                <a:gd name="T41" fmla="*/ 0 h 35"/>
                <a:gd name="T42" fmla="*/ 53 w 58"/>
                <a:gd name="T43" fmla="*/ 0 h 35"/>
                <a:gd name="T44" fmla="*/ 52 w 58"/>
                <a:gd name="T45" fmla="*/ 0 h 35"/>
                <a:gd name="T46" fmla="*/ 51 w 58"/>
                <a:gd name="T47" fmla="*/ 1 h 35"/>
                <a:gd name="T48" fmla="*/ 47 w 58"/>
                <a:gd name="T49" fmla="*/ 4 h 35"/>
                <a:gd name="T50" fmla="*/ 45 w 58"/>
                <a:gd name="T51" fmla="*/ 5 h 35"/>
                <a:gd name="T52" fmla="*/ 41 w 58"/>
                <a:gd name="T53" fmla="*/ 4 h 35"/>
                <a:gd name="T54" fmla="*/ 40 w 58"/>
                <a:gd name="T55" fmla="*/ 4 h 35"/>
                <a:gd name="T56" fmla="*/ 37 w 58"/>
                <a:gd name="T57" fmla="*/ 5 h 35"/>
                <a:gd name="T58" fmla="*/ 32 w 58"/>
                <a:gd name="T59" fmla="*/ 9 h 35"/>
                <a:gd name="T60" fmla="*/ 29 w 58"/>
                <a:gd name="T61" fmla="*/ 12 h 35"/>
                <a:gd name="T62" fmla="*/ 24 w 58"/>
                <a:gd name="T63" fmla="*/ 11 h 35"/>
                <a:gd name="T64" fmla="*/ 22 w 58"/>
                <a:gd name="T65" fmla="*/ 10 h 35"/>
                <a:gd name="T66" fmla="*/ 20 w 58"/>
                <a:gd name="T67" fmla="*/ 10 h 35"/>
                <a:gd name="T68" fmla="*/ 17 w 58"/>
                <a:gd name="T69" fmla="*/ 10 h 35"/>
                <a:gd name="T70" fmla="*/ 16 w 58"/>
                <a:gd name="T71" fmla="*/ 11 h 35"/>
                <a:gd name="T72" fmla="*/ 14 w 58"/>
                <a:gd name="T73" fmla="*/ 11 h 35"/>
                <a:gd name="T74" fmla="*/ 13 w 58"/>
                <a:gd name="T75" fmla="*/ 13 h 35"/>
                <a:gd name="T76" fmla="*/ 12 w 58"/>
                <a:gd name="T77" fmla="*/ 14 h 35"/>
                <a:gd name="T78" fmla="*/ 11 w 58"/>
                <a:gd name="T79" fmla="*/ 15 h 35"/>
                <a:gd name="T80" fmla="*/ 7 w 58"/>
                <a:gd name="T81" fmla="*/ 20 h 35"/>
                <a:gd name="T82" fmla="*/ 5 w 58"/>
                <a:gd name="T83" fmla="*/ 19 h 35"/>
                <a:gd name="T84" fmla="*/ 3 w 58"/>
                <a:gd name="T85" fmla="*/ 19 h 35"/>
                <a:gd name="T86" fmla="*/ 2 w 58"/>
                <a:gd name="T87" fmla="*/ 20 h 35"/>
                <a:gd name="T88" fmla="*/ 0 w 58"/>
                <a:gd name="T89" fmla="*/ 22 h 35"/>
                <a:gd name="T90" fmla="*/ 1 w 58"/>
                <a:gd name="T91" fmla="*/ 2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8" h="35">
                  <a:moveTo>
                    <a:pt x="2" y="27"/>
                  </a:moveTo>
                  <a:cubicBezTo>
                    <a:pt x="2" y="28"/>
                    <a:pt x="2" y="28"/>
                    <a:pt x="2" y="28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6" y="33"/>
                    <a:pt x="6" y="33"/>
                    <a:pt x="6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6" y="35"/>
                    <a:pt x="17" y="35"/>
                    <a:pt x="18" y="35"/>
                  </a:cubicBezTo>
                  <a:cubicBezTo>
                    <a:pt x="20" y="34"/>
                    <a:pt x="21" y="34"/>
                    <a:pt x="23" y="34"/>
                  </a:cubicBezTo>
                  <a:cubicBezTo>
                    <a:pt x="24" y="33"/>
                    <a:pt x="26" y="33"/>
                    <a:pt x="27" y="33"/>
                  </a:cubicBezTo>
                  <a:cubicBezTo>
                    <a:pt x="28" y="32"/>
                    <a:pt x="29" y="32"/>
                    <a:pt x="31" y="31"/>
                  </a:cubicBezTo>
                  <a:cubicBezTo>
                    <a:pt x="31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" y="34"/>
                    <a:pt x="35" y="34"/>
                    <a:pt x="35" y="34"/>
                  </a:cubicBezTo>
                  <a:cubicBezTo>
                    <a:pt x="35" y="34"/>
                    <a:pt x="36" y="34"/>
                    <a:pt x="36" y="34"/>
                  </a:cubicBezTo>
                  <a:cubicBezTo>
                    <a:pt x="36" y="34"/>
                    <a:pt x="36" y="34"/>
                    <a:pt x="37" y="34"/>
                  </a:cubicBezTo>
                  <a:cubicBezTo>
                    <a:pt x="37" y="34"/>
                    <a:pt x="37" y="35"/>
                    <a:pt x="38" y="35"/>
                  </a:cubicBezTo>
                  <a:cubicBezTo>
                    <a:pt x="38" y="35"/>
                    <a:pt x="39" y="34"/>
                    <a:pt x="39" y="34"/>
                  </a:cubicBezTo>
                  <a:cubicBezTo>
                    <a:pt x="39" y="34"/>
                    <a:pt x="39" y="34"/>
                    <a:pt x="40" y="34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41" y="34"/>
                    <a:pt x="41" y="34"/>
                    <a:pt x="41" y="34"/>
                  </a:cubicBezTo>
                  <a:cubicBezTo>
                    <a:pt x="42" y="33"/>
                    <a:pt x="42" y="32"/>
                    <a:pt x="44" y="31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7" y="28"/>
                    <a:pt x="49" y="25"/>
                    <a:pt x="51" y="23"/>
                  </a:cubicBezTo>
                  <a:cubicBezTo>
                    <a:pt x="51" y="22"/>
                    <a:pt x="55" y="18"/>
                    <a:pt x="55" y="18"/>
                  </a:cubicBezTo>
                  <a:cubicBezTo>
                    <a:pt x="55" y="17"/>
                    <a:pt x="55" y="16"/>
                    <a:pt x="55" y="16"/>
                  </a:cubicBezTo>
                  <a:cubicBezTo>
                    <a:pt x="55" y="15"/>
                    <a:pt x="56" y="15"/>
                    <a:pt x="56" y="14"/>
                  </a:cubicBezTo>
                  <a:cubicBezTo>
                    <a:pt x="57" y="12"/>
                    <a:pt x="57" y="12"/>
                    <a:pt x="57" y="12"/>
                  </a:cubicBezTo>
                  <a:cubicBezTo>
                    <a:pt x="57" y="11"/>
                    <a:pt x="57" y="11"/>
                    <a:pt x="57" y="11"/>
                  </a:cubicBezTo>
                  <a:cubicBezTo>
                    <a:pt x="58" y="10"/>
                    <a:pt x="58" y="10"/>
                    <a:pt x="58" y="10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57" y="6"/>
                    <a:pt x="57" y="6"/>
                    <a:pt x="57" y="6"/>
                  </a:cubicBezTo>
                  <a:cubicBezTo>
                    <a:pt x="57" y="4"/>
                    <a:pt x="57" y="4"/>
                    <a:pt x="57" y="4"/>
                  </a:cubicBezTo>
                  <a:cubicBezTo>
                    <a:pt x="57" y="3"/>
                    <a:pt x="57" y="3"/>
                    <a:pt x="57" y="3"/>
                  </a:cubicBezTo>
                  <a:cubicBezTo>
                    <a:pt x="56" y="2"/>
                    <a:pt x="56" y="2"/>
                    <a:pt x="56" y="2"/>
                  </a:cubicBezTo>
                  <a:cubicBezTo>
                    <a:pt x="55" y="1"/>
                    <a:pt x="55" y="1"/>
                    <a:pt x="55" y="1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0"/>
                    <a:pt x="53" y="0"/>
                    <a:pt x="52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1" y="1"/>
                    <a:pt x="51" y="1"/>
                    <a:pt x="51" y="1"/>
                  </a:cubicBezTo>
                  <a:cubicBezTo>
                    <a:pt x="49" y="1"/>
                    <a:pt x="49" y="2"/>
                    <a:pt x="48" y="3"/>
                  </a:cubicBezTo>
                  <a:cubicBezTo>
                    <a:pt x="47" y="4"/>
                    <a:pt x="47" y="4"/>
                    <a:pt x="47" y="4"/>
                  </a:cubicBezTo>
                  <a:cubicBezTo>
                    <a:pt x="47" y="4"/>
                    <a:pt x="46" y="4"/>
                    <a:pt x="46" y="4"/>
                  </a:cubicBezTo>
                  <a:cubicBezTo>
                    <a:pt x="46" y="5"/>
                    <a:pt x="46" y="5"/>
                    <a:pt x="45" y="5"/>
                  </a:cubicBezTo>
                  <a:cubicBezTo>
                    <a:pt x="45" y="4"/>
                    <a:pt x="44" y="4"/>
                    <a:pt x="43" y="4"/>
                  </a:cubicBezTo>
                  <a:cubicBezTo>
                    <a:pt x="42" y="4"/>
                    <a:pt x="42" y="4"/>
                    <a:pt x="41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6" y="6"/>
                    <a:pt x="35" y="6"/>
                    <a:pt x="35" y="7"/>
                  </a:cubicBezTo>
                  <a:cubicBezTo>
                    <a:pt x="34" y="8"/>
                    <a:pt x="33" y="8"/>
                    <a:pt x="32" y="9"/>
                  </a:cubicBezTo>
                  <a:cubicBezTo>
                    <a:pt x="32" y="10"/>
                    <a:pt x="31" y="11"/>
                    <a:pt x="30" y="11"/>
                  </a:cubicBezTo>
                  <a:cubicBezTo>
                    <a:pt x="30" y="12"/>
                    <a:pt x="30" y="12"/>
                    <a:pt x="29" y="12"/>
                  </a:cubicBezTo>
                  <a:cubicBezTo>
                    <a:pt x="29" y="12"/>
                    <a:pt x="29" y="12"/>
                    <a:pt x="28" y="12"/>
                  </a:cubicBezTo>
                  <a:cubicBezTo>
                    <a:pt x="27" y="12"/>
                    <a:pt x="25" y="12"/>
                    <a:pt x="24" y="11"/>
                  </a:cubicBezTo>
                  <a:cubicBezTo>
                    <a:pt x="23" y="11"/>
                    <a:pt x="23" y="11"/>
                    <a:pt x="22" y="11"/>
                  </a:cubicBezTo>
                  <a:cubicBezTo>
                    <a:pt x="22" y="11"/>
                    <a:pt x="22" y="11"/>
                    <a:pt x="22" y="10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10"/>
                    <a:pt x="20" y="10"/>
                    <a:pt x="20" y="10"/>
                  </a:cubicBezTo>
                  <a:cubicBezTo>
                    <a:pt x="20" y="10"/>
                    <a:pt x="19" y="10"/>
                    <a:pt x="19" y="10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1"/>
                    <a:pt x="14" y="11"/>
                    <a:pt x="14" y="11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2" y="14"/>
                    <a:pt x="12" y="15"/>
                    <a:pt x="11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0" y="17"/>
                    <a:pt x="9" y="19"/>
                    <a:pt x="8" y="21"/>
                  </a:cubicBezTo>
                  <a:cubicBezTo>
                    <a:pt x="8" y="21"/>
                    <a:pt x="8" y="21"/>
                    <a:pt x="7" y="20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5" y="19"/>
                    <a:pt x="5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3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3"/>
                    <a:pt x="0" y="23"/>
                  </a:cubicBezTo>
                  <a:cubicBezTo>
                    <a:pt x="1" y="25"/>
                    <a:pt x="1" y="25"/>
                    <a:pt x="1" y="25"/>
                  </a:cubicBezTo>
                  <a:lnTo>
                    <a:pt x="2" y="27"/>
                  </a:ln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7" name="Freeform 56"/>
            <p:cNvSpPr>
              <a:spLocks/>
            </p:cNvSpPr>
            <p:nvPr userDrawn="1"/>
          </p:nvSpPr>
          <p:spPr bwMode="auto">
            <a:xfrm>
              <a:off x="6438900" y="10331136"/>
              <a:ext cx="22225" cy="26988"/>
            </a:xfrm>
            <a:custGeom>
              <a:avLst/>
              <a:gdLst>
                <a:gd name="T0" fmla="*/ 1 w 6"/>
                <a:gd name="T1" fmla="*/ 6 h 7"/>
                <a:gd name="T2" fmla="*/ 1 w 6"/>
                <a:gd name="T3" fmla="*/ 6 h 7"/>
                <a:gd name="T4" fmla="*/ 1 w 6"/>
                <a:gd name="T5" fmla="*/ 6 h 7"/>
                <a:gd name="T6" fmla="*/ 3 w 6"/>
                <a:gd name="T7" fmla="*/ 7 h 7"/>
                <a:gd name="T8" fmla="*/ 4 w 6"/>
                <a:gd name="T9" fmla="*/ 7 h 7"/>
                <a:gd name="T10" fmla="*/ 4 w 6"/>
                <a:gd name="T11" fmla="*/ 7 h 7"/>
                <a:gd name="T12" fmla="*/ 5 w 6"/>
                <a:gd name="T13" fmla="*/ 6 h 7"/>
                <a:gd name="T14" fmla="*/ 6 w 6"/>
                <a:gd name="T15" fmla="*/ 6 h 7"/>
                <a:gd name="T16" fmla="*/ 6 w 6"/>
                <a:gd name="T17" fmla="*/ 5 h 7"/>
                <a:gd name="T18" fmla="*/ 6 w 6"/>
                <a:gd name="T19" fmla="*/ 4 h 7"/>
                <a:gd name="T20" fmla="*/ 6 w 6"/>
                <a:gd name="T21" fmla="*/ 1 h 7"/>
                <a:gd name="T22" fmla="*/ 6 w 6"/>
                <a:gd name="T23" fmla="*/ 1 h 7"/>
                <a:gd name="T24" fmla="*/ 5 w 6"/>
                <a:gd name="T25" fmla="*/ 1 h 7"/>
                <a:gd name="T26" fmla="*/ 3 w 6"/>
                <a:gd name="T27" fmla="*/ 0 h 7"/>
                <a:gd name="T28" fmla="*/ 2 w 6"/>
                <a:gd name="T29" fmla="*/ 0 h 7"/>
                <a:gd name="T30" fmla="*/ 2 w 6"/>
                <a:gd name="T31" fmla="*/ 0 h 7"/>
                <a:gd name="T32" fmla="*/ 2 w 6"/>
                <a:gd name="T33" fmla="*/ 0 h 7"/>
                <a:gd name="T34" fmla="*/ 1 w 6"/>
                <a:gd name="T35" fmla="*/ 1 h 7"/>
                <a:gd name="T36" fmla="*/ 0 w 6"/>
                <a:gd name="T37" fmla="*/ 2 h 7"/>
                <a:gd name="T38" fmla="*/ 0 w 6"/>
                <a:gd name="T39" fmla="*/ 3 h 7"/>
                <a:gd name="T40" fmla="*/ 0 w 6"/>
                <a:gd name="T41" fmla="*/ 3 h 7"/>
                <a:gd name="T42" fmla="*/ 0 w 6"/>
                <a:gd name="T43" fmla="*/ 4 h 7"/>
                <a:gd name="T44" fmla="*/ 0 w 6"/>
                <a:gd name="T45" fmla="*/ 5 h 7"/>
                <a:gd name="T46" fmla="*/ 1 w 6"/>
                <a:gd name="T47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" h="7">
                  <a:moveTo>
                    <a:pt x="1" y="6"/>
                  </a:move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2" y="7"/>
                    <a:pt x="2" y="7"/>
                    <a:pt x="3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4"/>
                  </a:cubicBezTo>
                  <a:cubicBezTo>
                    <a:pt x="6" y="3"/>
                    <a:pt x="6" y="3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0"/>
                    <a:pt x="4" y="0"/>
                    <a:pt x="3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5"/>
                    <a:pt x="0" y="5"/>
                  </a:cubicBezTo>
                  <a:lnTo>
                    <a:pt x="1" y="6"/>
                  </a:ln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8" name="Freeform 57"/>
            <p:cNvSpPr>
              <a:spLocks/>
            </p:cNvSpPr>
            <p:nvPr userDrawn="1"/>
          </p:nvSpPr>
          <p:spPr bwMode="auto">
            <a:xfrm>
              <a:off x="1430338" y="12334561"/>
              <a:ext cx="1709738" cy="1655763"/>
            </a:xfrm>
            <a:custGeom>
              <a:avLst/>
              <a:gdLst>
                <a:gd name="T0" fmla="*/ 362 w 442"/>
                <a:gd name="T1" fmla="*/ 364 h 428"/>
                <a:gd name="T2" fmla="*/ 367 w 442"/>
                <a:gd name="T3" fmla="*/ 347 h 428"/>
                <a:gd name="T4" fmla="*/ 346 w 442"/>
                <a:gd name="T5" fmla="*/ 335 h 428"/>
                <a:gd name="T6" fmla="*/ 361 w 442"/>
                <a:gd name="T7" fmla="*/ 307 h 428"/>
                <a:gd name="T8" fmla="*/ 386 w 442"/>
                <a:gd name="T9" fmla="*/ 266 h 428"/>
                <a:gd name="T10" fmla="*/ 412 w 442"/>
                <a:gd name="T11" fmla="*/ 273 h 428"/>
                <a:gd name="T12" fmla="*/ 424 w 442"/>
                <a:gd name="T13" fmla="*/ 256 h 428"/>
                <a:gd name="T14" fmla="*/ 400 w 442"/>
                <a:gd name="T15" fmla="*/ 254 h 428"/>
                <a:gd name="T16" fmla="*/ 385 w 442"/>
                <a:gd name="T17" fmla="*/ 246 h 428"/>
                <a:gd name="T18" fmla="*/ 383 w 442"/>
                <a:gd name="T19" fmla="*/ 201 h 428"/>
                <a:gd name="T20" fmla="*/ 405 w 442"/>
                <a:gd name="T21" fmla="*/ 222 h 428"/>
                <a:gd name="T22" fmla="*/ 424 w 442"/>
                <a:gd name="T23" fmla="*/ 227 h 428"/>
                <a:gd name="T24" fmla="*/ 439 w 442"/>
                <a:gd name="T25" fmla="*/ 226 h 428"/>
                <a:gd name="T26" fmla="*/ 442 w 442"/>
                <a:gd name="T27" fmla="*/ 207 h 428"/>
                <a:gd name="T28" fmla="*/ 411 w 442"/>
                <a:gd name="T29" fmla="*/ 172 h 428"/>
                <a:gd name="T30" fmla="*/ 396 w 442"/>
                <a:gd name="T31" fmla="*/ 159 h 428"/>
                <a:gd name="T32" fmla="*/ 381 w 442"/>
                <a:gd name="T33" fmla="*/ 148 h 428"/>
                <a:gd name="T34" fmla="*/ 347 w 442"/>
                <a:gd name="T35" fmla="*/ 139 h 428"/>
                <a:gd name="T36" fmla="*/ 332 w 442"/>
                <a:gd name="T37" fmla="*/ 132 h 428"/>
                <a:gd name="T38" fmla="*/ 342 w 442"/>
                <a:gd name="T39" fmla="*/ 117 h 428"/>
                <a:gd name="T40" fmla="*/ 344 w 442"/>
                <a:gd name="T41" fmla="*/ 100 h 428"/>
                <a:gd name="T42" fmla="*/ 339 w 442"/>
                <a:gd name="T43" fmla="*/ 100 h 428"/>
                <a:gd name="T44" fmla="*/ 330 w 442"/>
                <a:gd name="T45" fmla="*/ 111 h 428"/>
                <a:gd name="T46" fmla="*/ 314 w 442"/>
                <a:gd name="T47" fmla="*/ 107 h 428"/>
                <a:gd name="T48" fmla="*/ 295 w 442"/>
                <a:gd name="T49" fmla="*/ 92 h 428"/>
                <a:gd name="T50" fmla="*/ 292 w 442"/>
                <a:gd name="T51" fmla="*/ 57 h 428"/>
                <a:gd name="T52" fmla="*/ 282 w 442"/>
                <a:gd name="T53" fmla="*/ 52 h 428"/>
                <a:gd name="T54" fmla="*/ 271 w 442"/>
                <a:gd name="T55" fmla="*/ 46 h 428"/>
                <a:gd name="T56" fmla="*/ 257 w 442"/>
                <a:gd name="T57" fmla="*/ 48 h 428"/>
                <a:gd name="T58" fmla="*/ 215 w 442"/>
                <a:gd name="T59" fmla="*/ 48 h 428"/>
                <a:gd name="T60" fmla="*/ 189 w 442"/>
                <a:gd name="T61" fmla="*/ 66 h 428"/>
                <a:gd name="T62" fmla="*/ 177 w 442"/>
                <a:gd name="T63" fmla="*/ 65 h 428"/>
                <a:gd name="T64" fmla="*/ 163 w 442"/>
                <a:gd name="T65" fmla="*/ 70 h 428"/>
                <a:gd name="T66" fmla="*/ 137 w 442"/>
                <a:gd name="T67" fmla="*/ 64 h 428"/>
                <a:gd name="T68" fmla="*/ 118 w 442"/>
                <a:gd name="T69" fmla="*/ 49 h 428"/>
                <a:gd name="T70" fmla="*/ 108 w 442"/>
                <a:gd name="T71" fmla="*/ 47 h 428"/>
                <a:gd name="T72" fmla="*/ 75 w 442"/>
                <a:gd name="T73" fmla="*/ 10 h 428"/>
                <a:gd name="T74" fmla="*/ 53 w 442"/>
                <a:gd name="T75" fmla="*/ 33 h 428"/>
                <a:gd name="T76" fmla="*/ 31 w 442"/>
                <a:gd name="T77" fmla="*/ 55 h 428"/>
                <a:gd name="T78" fmla="*/ 6 w 442"/>
                <a:gd name="T79" fmla="*/ 80 h 428"/>
                <a:gd name="T80" fmla="*/ 12 w 442"/>
                <a:gd name="T81" fmla="*/ 99 h 428"/>
                <a:gd name="T82" fmla="*/ 32 w 442"/>
                <a:gd name="T83" fmla="*/ 116 h 428"/>
                <a:gd name="T84" fmla="*/ 25 w 442"/>
                <a:gd name="T85" fmla="*/ 160 h 428"/>
                <a:gd name="T86" fmla="*/ 39 w 442"/>
                <a:gd name="T87" fmla="*/ 173 h 428"/>
                <a:gd name="T88" fmla="*/ 58 w 442"/>
                <a:gd name="T89" fmla="*/ 202 h 428"/>
                <a:gd name="T90" fmla="*/ 63 w 442"/>
                <a:gd name="T91" fmla="*/ 245 h 428"/>
                <a:gd name="T92" fmla="*/ 89 w 442"/>
                <a:gd name="T93" fmla="*/ 217 h 428"/>
                <a:gd name="T94" fmla="*/ 116 w 442"/>
                <a:gd name="T95" fmla="*/ 217 h 428"/>
                <a:gd name="T96" fmla="*/ 152 w 442"/>
                <a:gd name="T97" fmla="*/ 221 h 428"/>
                <a:gd name="T98" fmla="*/ 164 w 442"/>
                <a:gd name="T99" fmla="*/ 223 h 428"/>
                <a:gd name="T100" fmla="*/ 164 w 442"/>
                <a:gd name="T101" fmla="*/ 239 h 428"/>
                <a:gd name="T102" fmla="*/ 190 w 442"/>
                <a:gd name="T103" fmla="*/ 245 h 428"/>
                <a:gd name="T104" fmla="*/ 208 w 442"/>
                <a:gd name="T105" fmla="*/ 276 h 428"/>
                <a:gd name="T106" fmla="*/ 211 w 442"/>
                <a:gd name="T107" fmla="*/ 328 h 428"/>
                <a:gd name="T108" fmla="*/ 225 w 442"/>
                <a:gd name="T109" fmla="*/ 327 h 428"/>
                <a:gd name="T110" fmla="*/ 261 w 442"/>
                <a:gd name="T111" fmla="*/ 348 h 428"/>
                <a:gd name="T112" fmla="*/ 283 w 442"/>
                <a:gd name="T113" fmla="*/ 368 h 428"/>
                <a:gd name="T114" fmla="*/ 305 w 442"/>
                <a:gd name="T115" fmla="*/ 394 h 428"/>
                <a:gd name="T116" fmla="*/ 330 w 442"/>
                <a:gd name="T117" fmla="*/ 406 h 428"/>
                <a:gd name="T118" fmla="*/ 373 w 442"/>
                <a:gd name="T119" fmla="*/ 402 h 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42" h="428">
                  <a:moveTo>
                    <a:pt x="370" y="398"/>
                  </a:moveTo>
                  <a:cubicBezTo>
                    <a:pt x="370" y="392"/>
                    <a:pt x="369" y="387"/>
                    <a:pt x="368" y="382"/>
                  </a:cubicBezTo>
                  <a:cubicBezTo>
                    <a:pt x="367" y="377"/>
                    <a:pt x="366" y="372"/>
                    <a:pt x="366" y="366"/>
                  </a:cubicBezTo>
                  <a:cubicBezTo>
                    <a:pt x="365" y="366"/>
                    <a:pt x="365" y="366"/>
                    <a:pt x="365" y="366"/>
                  </a:cubicBezTo>
                  <a:cubicBezTo>
                    <a:pt x="363" y="366"/>
                    <a:pt x="362" y="365"/>
                    <a:pt x="362" y="364"/>
                  </a:cubicBezTo>
                  <a:cubicBezTo>
                    <a:pt x="361" y="362"/>
                    <a:pt x="361" y="362"/>
                    <a:pt x="361" y="362"/>
                  </a:cubicBezTo>
                  <a:cubicBezTo>
                    <a:pt x="361" y="362"/>
                    <a:pt x="361" y="361"/>
                    <a:pt x="361" y="360"/>
                  </a:cubicBezTo>
                  <a:cubicBezTo>
                    <a:pt x="361" y="358"/>
                    <a:pt x="364" y="357"/>
                    <a:pt x="366" y="356"/>
                  </a:cubicBezTo>
                  <a:cubicBezTo>
                    <a:pt x="368" y="355"/>
                    <a:pt x="371" y="354"/>
                    <a:pt x="371" y="353"/>
                  </a:cubicBezTo>
                  <a:cubicBezTo>
                    <a:pt x="372" y="351"/>
                    <a:pt x="369" y="349"/>
                    <a:pt x="367" y="347"/>
                  </a:cubicBezTo>
                  <a:cubicBezTo>
                    <a:pt x="366" y="346"/>
                    <a:pt x="365" y="344"/>
                    <a:pt x="364" y="343"/>
                  </a:cubicBezTo>
                  <a:cubicBezTo>
                    <a:pt x="362" y="340"/>
                    <a:pt x="361" y="340"/>
                    <a:pt x="360" y="340"/>
                  </a:cubicBezTo>
                  <a:cubicBezTo>
                    <a:pt x="359" y="340"/>
                    <a:pt x="357" y="340"/>
                    <a:pt x="356" y="341"/>
                  </a:cubicBezTo>
                  <a:cubicBezTo>
                    <a:pt x="354" y="341"/>
                    <a:pt x="353" y="342"/>
                    <a:pt x="351" y="342"/>
                  </a:cubicBezTo>
                  <a:cubicBezTo>
                    <a:pt x="349" y="342"/>
                    <a:pt x="346" y="341"/>
                    <a:pt x="346" y="335"/>
                  </a:cubicBezTo>
                  <a:cubicBezTo>
                    <a:pt x="346" y="334"/>
                    <a:pt x="346" y="334"/>
                    <a:pt x="346" y="333"/>
                  </a:cubicBezTo>
                  <a:cubicBezTo>
                    <a:pt x="346" y="333"/>
                    <a:pt x="346" y="332"/>
                    <a:pt x="346" y="332"/>
                  </a:cubicBezTo>
                  <a:cubicBezTo>
                    <a:pt x="346" y="332"/>
                    <a:pt x="346" y="332"/>
                    <a:pt x="346" y="332"/>
                  </a:cubicBezTo>
                  <a:cubicBezTo>
                    <a:pt x="348" y="317"/>
                    <a:pt x="353" y="313"/>
                    <a:pt x="357" y="310"/>
                  </a:cubicBezTo>
                  <a:cubicBezTo>
                    <a:pt x="358" y="309"/>
                    <a:pt x="360" y="308"/>
                    <a:pt x="361" y="307"/>
                  </a:cubicBezTo>
                  <a:cubicBezTo>
                    <a:pt x="364" y="303"/>
                    <a:pt x="367" y="298"/>
                    <a:pt x="370" y="294"/>
                  </a:cubicBezTo>
                  <a:cubicBezTo>
                    <a:pt x="374" y="289"/>
                    <a:pt x="377" y="284"/>
                    <a:pt x="380" y="281"/>
                  </a:cubicBezTo>
                  <a:cubicBezTo>
                    <a:pt x="382" y="277"/>
                    <a:pt x="382" y="275"/>
                    <a:pt x="382" y="273"/>
                  </a:cubicBezTo>
                  <a:cubicBezTo>
                    <a:pt x="383" y="271"/>
                    <a:pt x="383" y="269"/>
                    <a:pt x="385" y="267"/>
                  </a:cubicBezTo>
                  <a:cubicBezTo>
                    <a:pt x="385" y="267"/>
                    <a:pt x="386" y="267"/>
                    <a:pt x="386" y="266"/>
                  </a:cubicBezTo>
                  <a:cubicBezTo>
                    <a:pt x="391" y="265"/>
                    <a:pt x="394" y="266"/>
                    <a:pt x="398" y="267"/>
                  </a:cubicBezTo>
                  <a:cubicBezTo>
                    <a:pt x="400" y="268"/>
                    <a:pt x="402" y="268"/>
                    <a:pt x="403" y="269"/>
                  </a:cubicBezTo>
                  <a:cubicBezTo>
                    <a:pt x="404" y="269"/>
                    <a:pt x="404" y="269"/>
                    <a:pt x="404" y="269"/>
                  </a:cubicBezTo>
                  <a:cubicBezTo>
                    <a:pt x="406" y="269"/>
                    <a:pt x="407" y="270"/>
                    <a:pt x="409" y="271"/>
                  </a:cubicBezTo>
                  <a:cubicBezTo>
                    <a:pt x="410" y="272"/>
                    <a:pt x="411" y="273"/>
                    <a:pt x="412" y="273"/>
                  </a:cubicBezTo>
                  <a:cubicBezTo>
                    <a:pt x="412" y="272"/>
                    <a:pt x="412" y="271"/>
                    <a:pt x="412" y="271"/>
                  </a:cubicBezTo>
                  <a:cubicBezTo>
                    <a:pt x="412" y="269"/>
                    <a:pt x="413" y="266"/>
                    <a:pt x="414" y="264"/>
                  </a:cubicBezTo>
                  <a:cubicBezTo>
                    <a:pt x="416" y="262"/>
                    <a:pt x="418" y="261"/>
                    <a:pt x="421" y="261"/>
                  </a:cubicBezTo>
                  <a:cubicBezTo>
                    <a:pt x="422" y="260"/>
                    <a:pt x="424" y="260"/>
                    <a:pt x="425" y="259"/>
                  </a:cubicBezTo>
                  <a:cubicBezTo>
                    <a:pt x="425" y="259"/>
                    <a:pt x="425" y="258"/>
                    <a:pt x="424" y="256"/>
                  </a:cubicBezTo>
                  <a:cubicBezTo>
                    <a:pt x="421" y="255"/>
                    <a:pt x="420" y="255"/>
                    <a:pt x="418" y="257"/>
                  </a:cubicBezTo>
                  <a:cubicBezTo>
                    <a:pt x="416" y="258"/>
                    <a:pt x="414" y="259"/>
                    <a:pt x="411" y="259"/>
                  </a:cubicBezTo>
                  <a:cubicBezTo>
                    <a:pt x="407" y="259"/>
                    <a:pt x="405" y="257"/>
                    <a:pt x="403" y="256"/>
                  </a:cubicBezTo>
                  <a:cubicBezTo>
                    <a:pt x="402" y="255"/>
                    <a:pt x="401" y="254"/>
                    <a:pt x="401" y="254"/>
                  </a:cubicBezTo>
                  <a:cubicBezTo>
                    <a:pt x="400" y="254"/>
                    <a:pt x="400" y="254"/>
                    <a:pt x="400" y="254"/>
                  </a:cubicBezTo>
                  <a:cubicBezTo>
                    <a:pt x="400" y="254"/>
                    <a:pt x="399" y="254"/>
                    <a:pt x="399" y="255"/>
                  </a:cubicBezTo>
                  <a:cubicBezTo>
                    <a:pt x="397" y="255"/>
                    <a:pt x="395" y="256"/>
                    <a:pt x="392" y="255"/>
                  </a:cubicBezTo>
                  <a:cubicBezTo>
                    <a:pt x="388" y="253"/>
                    <a:pt x="388" y="250"/>
                    <a:pt x="387" y="247"/>
                  </a:cubicBezTo>
                  <a:cubicBezTo>
                    <a:pt x="387" y="246"/>
                    <a:pt x="387" y="245"/>
                    <a:pt x="386" y="245"/>
                  </a:cubicBezTo>
                  <a:cubicBezTo>
                    <a:pt x="386" y="245"/>
                    <a:pt x="385" y="245"/>
                    <a:pt x="385" y="246"/>
                  </a:cubicBezTo>
                  <a:cubicBezTo>
                    <a:pt x="383" y="246"/>
                    <a:pt x="382" y="248"/>
                    <a:pt x="379" y="248"/>
                  </a:cubicBezTo>
                  <a:cubicBezTo>
                    <a:pt x="378" y="248"/>
                    <a:pt x="376" y="247"/>
                    <a:pt x="375" y="246"/>
                  </a:cubicBezTo>
                  <a:cubicBezTo>
                    <a:pt x="375" y="246"/>
                    <a:pt x="374" y="246"/>
                    <a:pt x="374" y="246"/>
                  </a:cubicBezTo>
                  <a:cubicBezTo>
                    <a:pt x="368" y="240"/>
                    <a:pt x="366" y="232"/>
                    <a:pt x="369" y="222"/>
                  </a:cubicBezTo>
                  <a:cubicBezTo>
                    <a:pt x="373" y="212"/>
                    <a:pt x="377" y="203"/>
                    <a:pt x="383" y="201"/>
                  </a:cubicBezTo>
                  <a:cubicBezTo>
                    <a:pt x="384" y="200"/>
                    <a:pt x="386" y="200"/>
                    <a:pt x="387" y="200"/>
                  </a:cubicBezTo>
                  <a:cubicBezTo>
                    <a:pt x="393" y="200"/>
                    <a:pt x="399" y="204"/>
                    <a:pt x="403" y="211"/>
                  </a:cubicBezTo>
                  <a:cubicBezTo>
                    <a:pt x="405" y="216"/>
                    <a:pt x="401" y="220"/>
                    <a:pt x="399" y="222"/>
                  </a:cubicBezTo>
                  <a:cubicBezTo>
                    <a:pt x="400" y="222"/>
                    <a:pt x="401" y="222"/>
                    <a:pt x="403" y="222"/>
                  </a:cubicBezTo>
                  <a:cubicBezTo>
                    <a:pt x="405" y="222"/>
                    <a:pt x="405" y="222"/>
                    <a:pt x="405" y="222"/>
                  </a:cubicBezTo>
                  <a:cubicBezTo>
                    <a:pt x="416" y="222"/>
                    <a:pt x="419" y="225"/>
                    <a:pt x="420" y="229"/>
                  </a:cubicBezTo>
                  <a:cubicBezTo>
                    <a:pt x="421" y="230"/>
                    <a:pt x="421" y="230"/>
                    <a:pt x="421" y="230"/>
                  </a:cubicBezTo>
                  <a:cubicBezTo>
                    <a:pt x="421" y="230"/>
                    <a:pt x="422" y="229"/>
                    <a:pt x="422" y="229"/>
                  </a:cubicBezTo>
                  <a:cubicBezTo>
                    <a:pt x="422" y="228"/>
                    <a:pt x="423" y="228"/>
                    <a:pt x="423" y="227"/>
                  </a:cubicBezTo>
                  <a:cubicBezTo>
                    <a:pt x="423" y="227"/>
                    <a:pt x="423" y="227"/>
                    <a:pt x="424" y="227"/>
                  </a:cubicBezTo>
                  <a:cubicBezTo>
                    <a:pt x="425" y="225"/>
                    <a:pt x="427" y="225"/>
                    <a:pt x="428" y="225"/>
                  </a:cubicBezTo>
                  <a:cubicBezTo>
                    <a:pt x="430" y="225"/>
                    <a:pt x="432" y="226"/>
                    <a:pt x="434" y="227"/>
                  </a:cubicBezTo>
                  <a:cubicBezTo>
                    <a:pt x="435" y="227"/>
                    <a:pt x="436" y="228"/>
                    <a:pt x="436" y="228"/>
                  </a:cubicBezTo>
                  <a:cubicBezTo>
                    <a:pt x="437" y="228"/>
                    <a:pt x="438" y="227"/>
                    <a:pt x="438" y="226"/>
                  </a:cubicBezTo>
                  <a:cubicBezTo>
                    <a:pt x="439" y="226"/>
                    <a:pt x="439" y="226"/>
                    <a:pt x="439" y="226"/>
                  </a:cubicBezTo>
                  <a:cubicBezTo>
                    <a:pt x="439" y="225"/>
                    <a:pt x="438" y="225"/>
                    <a:pt x="437" y="224"/>
                  </a:cubicBezTo>
                  <a:cubicBezTo>
                    <a:pt x="435" y="223"/>
                    <a:pt x="431" y="220"/>
                    <a:pt x="433" y="216"/>
                  </a:cubicBezTo>
                  <a:cubicBezTo>
                    <a:pt x="434" y="210"/>
                    <a:pt x="438" y="210"/>
                    <a:pt x="440" y="210"/>
                  </a:cubicBezTo>
                  <a:cubicBezTo>
                    <a:pt x="441" y="210"/>
                    <a:pt x="442" y="210"/>
                    <a:pt x="442" y="209"/>
                  </a:cubicBezTo>
                  <a:cubicBezTo>
                    <a:pt x="442" y="209"/>
                    <a:pt x="442" y="208"/>
                    <a:pt x="442" y="207"/>
                  </a:cubicBezTo>
                  <a:cubicBezTo>
                    <a:pt x="442" y="206"/>
                    <a:pt x="441" y="205"/>
                    <a:pt x="441" y="204"/>
                  </a:cubicBezTo>
                  <a:cubicBezTo>
                    <a:pt x="438" y="201"/>
                    <a:pt x="435" y="198"/>
                    <a:pt x="432" y="195"/>
                  </a:cubicBezTo>
                  <a:cubicBezTo>
                    <a:pt x="429" y="193"/>
                    <a:pt x="427" y="190"/>
                    <a:pt x="425" y="189"/>
                  </a:cubicBezTo>
                  <a:cubicBezTo>
                    <a:pt x="425" y="188"/>
                    <a:pt x="424" y="188"/>
                    <a:pt x="423" y="187"/>
                  </a:cubicBezTo>
                  <a:cubicBezTo>
                    <a:pt x="418" y="186"/>
                    <a:pt x="414" y="183"/>
                    <a:pt x="411" y="172"/>
                  </a:cubicBezTo>
                  <a:cubicBezTo>
                    <a:pt x="408" y="173"/>
                    <a:pt x="405" y="172"/>
                    <a:pt x="403" y="171"/>
                  </a:cubicBezTo>
                  <a:cubicBezTo>
                    <a:pt x="402" y="171"/>
                    <a:pt x="402" y="170"/>
                    <a:pt x="402" y="170"/>
                  </a:cubicBezTo>
                  <a:cubicBezTo>
                    <a:pt x="400" y="168"/>
                    <a:pt x="400" y="166"/>
                    <a:pt x="399" y="164"/>
                  </a:cubicBezTo>
                  <a:cubicBezTo>
                    <a:pt x="399" y="162"/>
                    <a:pt x="399" y="161"/>
                    <a:pt x="398" y="160"/>
                  </a:cubicBezTo>
                  <a:cubicBezTo>
                    <a:pt x="398" y="159"/>
                    <a:pt x="397" y="159"/>
                    <a:pt x="396" y="159"/>
                  </a:cubicBezTo>
                  <a:cubicBezTo>
                    <a:pt x="394" y="158"/>
                    <a:pt x="392" y="158"/>
                    <a:pt x="391" y="156"/>
                  </a:cubicBezTo>
                  <a:cubicBezTo>
                    <a:pt x="390" y="155"/>
                    <a:pt x="389" y="153"/>
                    <a:pt x="389" y="152"/>
                  </a:cubicBezTo>
                  <a:cubicBezTo>
                    <a:pt x="388" y="151"/>
                    <a:pt x="388" y="150"/>
                    <a:pt x="388" y="149"/>
                  </a:cubicBezTo>
                  <a:cubicBezTo>
                    <a:pt x="386" y="148"/>
                    <a:pt x="385" y="148"/>
                    <a:pt x="383" y="148"/>
                  </a:cubicBezTo>
                  <a:cubicBezTo>
                    <a:pt x="383" y="148"/>
                    <a:pt x="382" y="148"/>
                    <a:pt x="381" y="148"/>
                  </a:cubicBezTo>
                  <a:cubicBezTo>
                    <a:pt x="379" y="148"/>
                    <a:pt x="377" y="148"/>
                    <a:pt x="374" y="146"/>
                  </a:cubicBezTo>
                  <a:cubicBezTo>
                    <a:pt x="369" y="143"/>
                    <a:pt x="368" y="138"/>
                    <a:pt x="367" y="135"/>
                  </a:cubicBezTo>
                  <a:cubicBezTo>
                    <a:pt x="367" y="133"/>
                    <a:pt x="366" y="131"/>
                    <a:pt x="364" y="130"/>
                  </a:cubicBezTo>
                  <a:cubicBezTo>
                    <a:pt x="363" y="131"/>
                    <a:pt x="361" y="134"/>
                    <a:pt x="356" y="134"/>
                  </a:cubicBezTo>
                  <a:cubicBezTo>
                    <a:pt x="354" y="138"/>
                    <a:pt x="351" y="139"/>
                    <a:pt x="347" y="139"/>
                  </a:cubicBezTo>
                  <a:cubicBezTo>
                    <a:pt x="345" y="139"/>
                    <a:pt x="343" y="139"/>
                    <a:pt x="341" y="138"/>
                  </a:cubicBezTo>
                  <a:cubicBezTo>
                    <a:pt x="340" y="138"/>
                    <a:pt x="340" y="138"/>
                    <a:pt x="340" y="138"/>
                  </a:cubicBezTo>
                  <a:cubicBezTo>
                    <a:pt x="339" y="138"/>
                    <a:pt x="338" y="137"/>
                    <a:pt x="338" y="136"/>
                  </a:cubicBezTo>
                  <a:cubicBezTo>
                    <a:pt x="338" y="135"/>
                    <a:pt x="338" y="135"/>
                    <a:pt x="338" y="135"/>
                  </a:cubicBezTo>
                  <a:cubicBezTo>
                    <a:pt x="338" y="135"/>
                    <a:pt x="337" y="134"/>
                    <a:pt x="332" y="132"/>
                  </a:cubicBezTo>
                  <a:cubicBezTo>
                    <a:pt x="331" y="132"/>
                    <a:pt x="331" y="131"/>
                    <a:pt x="330" y="131"/>
                  </a:cubicBezTo>
                  <a:cubicBezTo>
                    <a:pt x="328" y="129"/>
                    <a:pt x="328" y="127"/>
                    <a:pt x="328" y="126"/>
                  </a:cubicBezTo>
                  <a:cubicBezTo>
                    <a:pt x="329" y="123"/>
                    <a:pt x="331" y="122"/>
                    <a:pt x="334" y="120"/>
                  </a:cubicBezTo>
                  <a:cubicBezTo>
                    <a:pt x="336" y="119"/>
                    <a:pt x="337" y="119"/>
                    <a:pt x="339" y="119"/>
                  </a:cubicBezTo>
                  <a:cubicBezTo>
                    <a:pt x="342" y="119"/>
                    <a:pt x="342" y="119"/>
                    <a:pt x="342" y="117"/>
                  </a:cubicBezTo>
                  <a:cubicBezTo>
                    <a:pt x="342" y="116"/>
                    <a:pt x="342" y="116"/>
                    <a:pt x="342" y="116"/>
                  </a:cubicBezTo>
                  <a:cubicBezTo>
                    <a:pt x="342" y="116"/>
                    <a:pt x="342" y="116"/>
                    <a:pt x="341" y="116"/>
                  </a:cubicBezTo>
                  <a:cubicBezTo>
                    <a:pt x="339" y="115"/>
                    <a:pt x="334" y="115"/>
                    <a:pt x="335" y="108"/>
                  </a:cubicBezTo>
                  <a:cubicBezTo>
                    <a:pt x="335" y="108"/>
                    <a:pt x="335" y="107"/>
                    <a:pt x="335" y="107"/>
                  </a:cubicBezTo>
                  <a:cubicBezTo>
                    <a:pt x="337" y="104"/>
                    <a:pt x="340" y="102"/>
                    <a:pt x="344" y="100"/>
                  </a:cubicBezTo>
                  <a:cubicBezTo>
                    <a:pt x="345" y="100"/>
                    <a:pt x="348" y="99"/>
                    <a:pt x="348" y="98"/>
                  </a:cubicBezTo>
                  <a:cubicBezTo>
                    <a:pt x="348" y="98"/>
                    <a:pt x="348" y="98"/>
                    <a:pt x="347" y="97"/>
                  </a:cubicBezTo>
                  <a:cubicBezTo>
                    <a:pt x="347" y="96"/>
                    <a:pt x="346" y="95"/>
                    <a:pt x="345" y="95"/>
                  </a:cubicBezTo>
                  <a:cubicBezTo>
                    <a:pt x="343" y="95"/>
                    <a:pt x="342" y="97"/>
                    <a:pt x="340" y="99"/>
                  </a:cubicBezTo>
                  <a:cubicBezTo>
                    <a:pt x="340" y="99"/>
                    <a:pt x="339" y="100"/>
                    <a:pt x="339" y="100"/>
                  </a:cubicBezTo>
                  <a:cubicBezTo>
                    <a:pt x="339" y="100"/>
                    <a:pt x="339" y="100"/>
                    <a:pt x="338" y="100"/>
                  </a:cubicBezTo>
                  <a:cubicBezTo>
                    <a:pt x="336" y="102"/>
                    <a:pt x="334" y="102"/>
                    <a:pt x="332" y="102"/>
                  </a:cubicBezTo>
                  <a:cubicBezTo>
                    <a:pt x="331" y="102"/>
                    <a:pt x="331" y="102"/>
                    <a:pt x="330" y="102"/>
                  </a:cubicBezTo>
                  <a:cubicBezTo>
                    <a:pt x="330" y="103"/>
                    <a:pt x="330" y="103"/>
                    <a:pt x="330" y="103"/>
                  </a:cubicBezTo>
                  <a:cubicBezTo>
                    <a:pt x="331" y="106"/>
                    <a:pt x="332" y="109"/>
                    <a:pt x="330" y="111"/>
                  </a:cubicBezTo>
                  <a:cubicBezTo>
                    <a:pt x="328" y="114"/>
                    <a:pt x="326" y="117"/>
                    <a:pt x="323" y="117"/>
                  </a:cubicBezTo>
                  <a:cubicBezTo>
                    <a:pt x="322" y="117"/>
                    <a:pt x="320" y="116"/>
                    <a:pt x="319" y="115"/>
                  </a:cubicBezTo>
                  <a:cubicBezTo>
                    <a:pt x="316" y="113"/>
                    <a:pt x="317" y="110"/>
                    <a:pt x="317" y="108"/>
                  </a:cubicBezTo>
                  <a:cubicBezTo>
                    <a:pt x="317" y="107"/>
                    <a:pt x="317" y="107"/>
                    <a:pt x="317" y="106"/>
                  </a:cubicBezTo>
                  <a:cubicBezTo>
                    <a:pt x="317" y="106"/>
                    <a:pt x="315" y="107"/>
                    <a:pt x="314" y="107"/>
                  </a:cubicBezTo>
                  <a:cubicBezTo>
                    <a:pt x="312" y="108"/>
                    <a:pt x="308" y="109"/>
                    <a:pt x="305" y="108"/>
                  </a:cubicBezTo>
                  <a:cubicBezTo>
                    <a:pt x="302" y="106"/>
                    <a:pt x="302" y="103"/>
                    <a:pt x="301" y="101"/>
                  </a:cubicBezTo>
                  <a:cubicBezTo>
                    <a:pt x="301" y="98"/>
                    <a:pt x="301" y="97"/>
                    <a:pt x="298" y="96"/>
                  </a:cubicBezTo>
                  <a:cubicBezTo>
                    <a:pt x="297" y="95"/>
                    <a:pt x="297" y="95"/>
                    <a:pt x="297" y="95"/>
                  </a:cubicBezTo>
                  <a:cubicBezTo>
                    <a:pt x="296" y="95"/>
                    <a:pt x="295" y="93"/>
                    <a:pt x="295" y="92"/>
                  </a:cubicBezTo>
                  <a:cubicBezTo>
                    <a:pt x="295" y="91"/>
                    <a:pt x="295" y="91"/>
                    <a:pt x="295" y="91"/>
                  </a:cubicBezTo>
                  <a:cubicBezTo>
                    <a:pt x="295" y="90"/>
                    <a:pt x="296" y="89"/>
                    <a:pt x="296" y="88"/>
                  </a:cubicBezTo>
                  <a:cubicBezTo>
                    <a:pt x="294" y="87"/>
                    <a:pt x="292" y="85"/>
                    <a:pt x="292" y="83"/>
                  </a:cubicBezTo>
                  <a:cubicBezTo>
                    <a:pt x="290" y="80"/>
                    <a:pt x="290" y="77"/>
                    <a:pt x="292" y="73"/>
                  </a:cubicBezTo>
                  <a:cubicBezTo>
                    <a:pt x="289" y="64"/>
                    <a:pt x="290" y="60"/>
                    <a:pt x="292" y="57"/>
                  </a:cubicBezTo>
                  <a:cubicBezTo>
                    <a:pt x="293" y="56"/>
                    <a:pt x="293" y="56"/>
                    <a:pt x="293" y="55"/>
                  </a:cubicBezTo>
                  <a:cubicBezTo>
                    <a:pt x="293" y="54"/>
                    <a:pt x="292" y="53"/>
                    <a:pt x="292" y="52"/>
                  </a:cubicBezTo>
                  <a:cubicBezTo>
                    <a:pt x="291" y="51"/>
                    <a:pt x="291" y="51"/>
                    <a:pt x="291" y="50"/>
                  </a:cubicBezTo>
                  <a:cubicBezTo>
                    <a:pt x="288" y="52"/>
                    <a:pt x="286" y="53"/>
                    <a:pt x="282" y="52"/>
                  </a:cubicBezTo>
                  <a:cubicBezTo>
                    <a:pt x="282" y="52"/>
                    <a:pt x="282" y="52"/>
                    <a:pt x="282" y="52"/>
                  </a:cubicBezTo>
                  <a:cubicBezTo>
                    <a:pt x="281" y="52"/>
                    <a:pt x="280" y="52"/>
                    <a:pt x="279" y="51"/>
                  </a:cubicBezTo>
                  <a:cubicBezTo>
                    <a:pt x="279" y="51"/>
                    <a:pt x="279" y="51"/>
                    <a:pt x="279" y="51"/>
                  </a:cubicBezTo>
                  <a:cubicBezTo>
                    <a:pt x="278" y="49"/>
                    <a:pt x="278" y="47"/>
                    <a:pt x="278" y="46"/>
                  </a:cubicBezTo>
                  <a:cubicBezTo>
                    <a:pt x="278" y="46"/>
                    <a:pt x="278" y="46"/>
                    <a:pt x="277" y="46"/>
                  </a:cubicBezTo>
                  <a:cubicBezTo>
                    <a:pt x="275" y="47"/>
                    <a:pt x="273" y="47"/>
                    <a:pt x="271" y="46"/>
                  </a:cubicBezTo>
                  <a:cubicBezTo>
                    <a:pt x="271" y="46"/>
                    <a:pt x="271" y="46"/>
                    <a:pt x="271" y="46"/>
                  </a:cubicBezTo>
                  <a:cubicBezTo>
                    <a:pt x="269" y="45"/>
                    <a:pt x="268" y="43"/>
                    <a:pt x="268" y="42"/>
                  </a:cubicBezTo>
                  <a:cubicBezTo>
                    <a:pt x="264" y="42"/>
                    <a:pt x="263" y="44"/>
                    <a:pt x="261" y="45"/>
                  </a:cubicBezTo>
                  <a:cubicBezTo>
                    <a:pt x="261" y="46"/>
                    <a:pt x="260" y="47"/>
                    <a:pt x="259" y="47"/>
                  </a:cubicBezTo>
                  <a:cubicBezTo>
                    <a:pt x="259" y="48"/>
                    <a:pt x="258" y="48"/>
                    <a:pt x="257" y="48"/>
                  </a:cubicBezTo>
                  <a:cubicBezTo>
                    <a:pt x="256" y="48"/>
                    <a:pt x="256" y="48"/>
                    <a:pt x="256" y="48"/>
                  </a:cubicBezTo>
                  <a:cubicBezTo>
                    <a:pt x="250" y="48"/>
                    <a:pt x="244" y="47"/>
                    <a:pt x="239" y="46"/>
                  </a:cubicBezTo>
                  <a:cubicBezTo>
                    <a:pt x="236" y="46"/>
                    <a:pt x="234" y="45"/>
                    <a:pt x="231" y="45"/>
                  </a:cubicBezTo>
                  <a:cubicBezTo>
                    <a:pt x="231" y="45"/>
                    <a:pt x="230" y="45"/>
                    <a:pt x="229" y="45"/>
                  </a:cubicBezTo>
                  <a:cubicBezTo>
                    <a:pt x="222" y="45"/>
                    <a:pt x="217" y="46"/>
                    <a:pt x="215" y="48"/>
                  </a:cubicBezTo>
                  <a:cubicBezTo>
                    <a:pt x="217" y="49"/>
                    <a:pt x="220" y="52"/>
                    <a:pt x="218" y="57"/>
                  </a:cubicBezTo>
                  <a:cubicBezTo>
                    <a:pt x="213" y="67"/>
                    <a:pt x="203" y="70"/>
                    <a:pt x="198" y="72"/>
                  </a:cubicBezTo>
                  <a:cubicBezTo>
                    <a:pt x="197" y="72"/>
                    <a:pt x="196" y="72"/>
                    <a:pt x="195" y="72"/>
                  </a:cubicBezTo>
                  <a:cubicBezTo>
                    <a:pt x="191" y="72"/>
                    <a:pt x="190" y="69"/>
                    <a:pt x="189" y="67"/>
                  </a:cubicBezTo>
                  <a:cubicBezTo>
                    <a:pt x="189" y="67"/>
                    <a:pt x="189" y="66"/>
                    <a:pt x="189" y="66"/>
                  </a:cubicBezTo>
                  <a:cubicBezTo>
                    <a:pt x="187" y="65"/>
                    <a:pt x="186" y="66"/>
                    <a:pt x="184" y="67"/>
                  </a:cubicBezTo>
                  <a:cubicBezTo>
                    <a:pt x="183" y="69"/>
                    <a:pt x="183" y="69"/>
                    <a:pt x="183" y="69"/>
                  </a:cubicBezTo>
                  <a:cubicBezTo>
                    <a:pt x="182" y="70"/>
                    <a:pt x="181" y="71"/>
                    <a:pt x="180" y="70"/>
                  </a:cubicBezTo>
                  <a:cubicBezTo>
                    <a:pt x="178" y="70"/>
                    <a:pt x="178" y="69"/>
                    <a:pt x="177" y="68"/>
                  </a:cubicBezTo>
                  <a:cubicBezTo>
                    <a:pt x="177" y="65"/>
                    <a:pt x="177" y="65"/>
                    <a:pt x="177" y="65"/>
                  </a:cubicBezTo>
                  <a:cubicBezTo>
                    <a:pt x="177" y="62"/>
                    <a:pt x="176" y="60"/>
                    <a:pt x="175" y="59"/>
                  </a:cubicBezTo>
                  <a:cubicBezTo>
                    <a:pt x="170" y="58"/>
                    <a:pt x="169" y="61"/>
                    <a:pt x="166" y="65"/>
                  </a:cubicBezTo>
                  <a:cubicBezTo>
                    <a:pt x="166" y="66"/>
                    <a:pt x="165" y="67"/>
                    <a:pt x="165" y="68"/>
                  </a:cubicBezTo>
                  <a:cubicBezTo>
                    <a:pt x="165" y="68"/>
                    <a:pt x="165" y="69"/>
                    <a:pt x="165" y="69"/>
                  </a:cubicBezTo>
                  <a:cubicBezTo>
                    <a:pt x="164" y="69"/>
                    <a:pt x="164" y="70"/>
                    <a:pt x="163" y="70"/>
                  </a:cubicBezTo>
                  <a:cubicBezTo>
                    <a:pt x="162" y="70"/>
                    <a:pt x="160" y="71"/>
                    <a:pt x="159" y="71"/>
                  </a:cubicBezTo>
                  <a:cubicBezTo>
                    <a:pt x="155" y="71"/>
                    <a:pt x="150" y="69"/>
                    <a:pt x="144" y="68"/>
                  </a:cubicBezTo>
                  <a:cubicBezTo>
                    <a:pt x="143" y="67"/>
                    <a:pt x="142" y="67"/>
                    <a:pt x="140" y="66"/>
                  </a:cubicBezTo>
                  <a:cubicBezTo>
                    <a:pt x="140" y="66"/>
                    <a:pt x="139" y="66"/>
                    <a:pt x="139" y="65"/>
                  </a:cubicBezTo>
                  <a:cubicBezTo>
                    <a:pt x="138" y="65"/>
                    <a:pt x="137" y="64"/>
                    <a:pt x="137" y="64"/>
                  </a:cubicBezTo>
                  <a:cubicBezTo>
                    <a:pt x="134" y="62"/>
                    <a:pt x="133" y="62"/>
                    <a:pt x="131" y="62"/>
                  </a:cubicBezTo>
                  <a:cubicBezTo>
                    <a:pt x="130" y="62"/>
                    <a:pt x="130" y="62"/>
                    <a:pt x="130" y="62"/>
                  </a:cubicBezTo>
                  <a:cubicBezTo>
                    <a:pt x="128" y="62"/>
                    <a:pt x="126" y="62"/>
                    <a:pt x="123" y="61"/>
                  </a:cubicBezTo>
                  <a:cubicBezTo>
                    <a:pt x="122" y="61"/>
                    <a:pt x="122" y="61"/>
                    <a:pt x="122" y="61"/>
                  </a:cubicBezTo>
                  <a:cubicBezTo>
                    <a:pt x="118" y="57"/>
                    <a:pt x="118" y="52"/>
                    <a:pt x="118" y="49"/>
                  </a:cubicBezTo>
                  <a:cubicBezTo>
                    <a:pt x="118" y="46"/>
                    <a:pt x="118" y="45"/>
                    <a:pt x="117" y="45"/>
                  </a:cubicBezTo>
                  <a:cubicBezTo>
                    <a:pt x="117" y="44"/>
                    <a:pt x="116" y="44"/>
                    <a:pt x="116" y="44"/>
                  </a:cubicBezTo>
                  <a:cubicBezTo>
                    <a:pt x="115" y="44"/>
                    <a:pt x="115" y="44"/>
                    <a:pt x="114" y="45"/>
                  </a:cubicBezTo>
                  <a:cubicBezTo>
                    <a:pt x="113" y="46"/>
                    <a:pt x="112" y="48"/>
                    <a:pt x="109" y="48"/>
                  </a:cubicBezTo>
                  <a:cubicBezTo>
                    <a:pt x="109" y="48"/>
                    <a:pt x="108" y="48"/>
                    <a:pt x="108" y="47"/>
                  </a:cubicBezTo>
                  <a:cubicBezTo>
                    <a:pt x="98" y="44"/>
                    <a:pt x="96" y="36"/>
                    <a:pt x="95" y="30"/>
                  </a:cubicBezTo>
                  <a:cubicBezTo>
                    <a:pt x="95" y="27"/>
                    <a:pt x="94" y="24"/>
                    <a:pt x="92" y="22"/>
                  </a:cubicBezTo>
                  <a:cubicBezTo>
                    <a:pt x="90" y="19"/>
                    <a:pt x="87" y="18"/>
                    <a:pt x="84" y="16"/>
                  </a:cubicBezTo>
                  <a:cubicBezTo>
                    <a:pt x="81" y="15"/>
                    <a:pt x="78" y="13"/>
                    <a:pt x="75" y="10"/>
                  </a:cubicBezTo>
                  <a:cubicBezTo>
                    <a:pt x="75" y="10"/>
                    <a:pt x="75" y="10"/>
                    <a:pt x="75" y="10"/>
                  </a:cubicBezTo>
                  <a:cubicBezTo>
                    <a:pt x="73" y="6"/>
                    <a:pt x="70" y="3"/>
                    <a:pt x="65" y="0"/>
                  </a:cubicBezTo>
                  <a:cubicBezTo>
                    <a:pt x="61" y="1"/>
                    <a:pt x="61" y="4"/>
                    <a:pt x="62" y="12"/>
                  </a:cubicBezTo>
                  <a:cubicBezTo>
                    <a:pt x="62" y="15"/>
                    <a:pt x="62" y="19"/>
                    <a:pt x="62" y="23"/>
                  </a:cubicBezTo>
                  <a:cubicBezTo>
                    <a:pt x="61" y="26"/>
                    <a:pt x="58" y="26"/>
                    <a:pt x="57" y="27"/>
                  </a:cubicBezTo>
                  <a:cubicBezTo>
                    <a:pt x="55" y="27"/>
                    <a:pt x="54" y="27"/>
                    <a:pt x="53" y="33"/>
                  </a:cubicBezTo>
                  <a:cubicBezTo>
                    <a:pt x="55" y="44"/>
                    <a:pt x="54" y="50"/>
                    <a:pt x="50" y="53"/>
                  </a:cubicBezTo>
                  <a:cubicBezTo>
                    <a:pt x="49" y="54"/>
                    <a:pt x="49" y="54"/>
                    <a:pt x="49" y="54"/>
                  </a:cubicBezTo>
                  <a:cubicBezTo>
                    <a:pt x="46" y="55"/>
                    <a:pt x="42" y="55"/>
                    <a:pt x="38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4" y="55"/>
                    <a:pt x="32" y="55"/>
                    <a:pt x="31" y="55"/>
                  </a:cubicBezTo>
                  <a:cubicBezTo>
                    <a:pt x="30" y="55"/>
                    <a:pt x="30" y="55"/>
                    <a:pt x="30" y="56"/>
                  </a:cubicBezTo>
                  <a:cubicBezTo>
                    <a:pt x="29" y="57"/>
                    <a:pt x="28" y="59"/>
                    <a:pt x="27" y="60"/>
                  </a:cubicBezTo>
                  <a:cubicBezTo>
                    <a:pt x="22" y="62"/>
                    <a:pt x="16" y="65"/>
                    <a:pt x="7" y="68"/>
                  </a:cubicBezTo>
                  <a:cubicBezTo>
                    <a:pt x="7" y="71"/>
                    <a:pt x="7" y="75"/>
                    <a:pt x="6" y="79"/>
                  </a:cubicBezTo>
                  <a:cubicBezTo>
                    <a:pt x="6" y="79"/>
                    <a:pt x="6" y="80"/>
                    <a:pt x="6" y="80"/>
                  </a:cubicBezTo>
                  <a:cubicBezTo>
                    <a:pt x="4" y="82"/>
                    <a:pt x="2" y="84"/>
                    <a:pt x="0" y="85"/>
                  </a:cubicBezTo>
                  <a:cubicBezTo>
                    <a:pt x="5" y="90"/>
                    <a:pt x="5" y="95"/>
                    <a:pt x="5" y="99"/>
                  </a:cubicBezTo>
                  <a:cubicBezTo>
                    <a:pt x="4" y="100"/>
                    <a:pt x="4" y="100"/>
                    <a:pt x="4" y="101"/>
                  </a:cubicBezTo>
                  <a:cubicBezTo>
                    <a:pt x="5" y="101"/>
                    <a:pt x="5" y="101"/>
                    <a:pt x="5" y="100"/>
                  </a:cubicBezTo>
                  <a:cubicBezTo>
                    <a:pt x="7" y="99"/>
                    <a:pt x="10" y="98"/>
                    <a:pt x="12" y="99"/>
                  </a:cubicBezTo>
                  <a:cubicBezTo>
                    <a:pt x="15" y="100"/>
                    <a:pt x="16" y="104"/>
                    <a:pt x="17" y="107"/>
                  </a:cubicBezTo>
                  <a:cubicBezTo>
                    <a:pt x="17" y="107"/>
                    <a:pt x="17" y="108"/>
                    <a:pt x="17" y="108"/>
                  </a:cubicBezTo>
                  <a:cubicBezTo>
                    <a:pt x="17" y="108"/>
                    <a:pt x="17" y="108"/>
                    <a:pt x="18" y="108"/>
                  </a:cubicBezTo>
                  <a:cubicBezTo>
                    <a:pt x="18" y="108"/>
                    <a:pt x="20" y="108"/>
                    <a:pt x="21" y="108"/>
                  </a:cubicBezTo>
                  <a:cubicBezTo>
                    <a:pt x="26" y="108"/>
                    <a:pt x="29" y="112"/>
                    <a:pt x="32" y="116"/>
                  </a:cubicBezTo>
                  <a:cubicBezTo>
                    <a:pt x="35" y="120"/>
                    <a:pt x="40" y="128"/>
                    <a:pt x="38" y="134"/>
                  </a:cubicBezTo>
                  <a:cubicBezTo>
                    <a:pt x="37" y="138"/>
                    <a:pt x="34" y="140"/>
                    <a:pt x="31" y="143"/>
                  </a:cubicBezTo>
                  <a:cubicBezTo>
                    <a:pt x="27" y="145"/>
                    <a:pt x="24" y="148"/>
                    <a:pt x="23" y="151"/>
                  </a:cubicBezTo>
                  <a:cubicBezTo>
                    <a:pt x="23" y="152"/>
                    <a:pt x="23" y="152"/>
                    <a:pt x="23" y="152"/>
                  </a:cubicBezTo>
                  <a:cubicBezTo>
                    <a:pt x="22" y="155"/>
                    <a:pt x="23" y="157"/>
                    <a:pt x="25" y="160"/>
                  </a:cubicBezTo>
                  <a:cubicBezTo>
                    <a:pt x="26" y="160"/>
                    <a:pt x="27" y="161"/>
                    <a:pt x="27" y="162"/>
                  </a:cubicBezTo>
                  <a:cubicBezTo>
                    <a:pt x="33" y="164"/>
                    <a:pt x="35" y="168"/>
                    <a:pt x="35" y="171"/>
                  </a:cubicBezTo>
                  <a:cubicBezTo>
                    <a:pt x="36" y="172"/>
                    <a:pt x="36" y="173"/>
                    <a:pt x="36" y="173"/>
                  </a:cubicBezTo>
                  <a:cubicBezTo>
                    <a:pt x="37" y="173"/>
                    <a:pt x="37" y="173"/>
                    <a:pt x="37" y="173"/>
                  </a:cubicBezTo>
                  <a:cubicBezTo>
                    <a:pt x="38" y="173"/>
                    <a:pt x="38" y="173"/>
                    <a:pt x="39" y="173"/>
                  </a:cubicBezTo>
                  <a:cubicBezTo>
                    <a:pt x="41" y="172"/>
                    <a:pt x="44" y="171"/>
                    <a:pt x="47" y="173"/>
                  </a:cubicBezTo>
                  <a:cubicBezTo>
                    <a:pt x="49" y="174"/>
                    <a:pt x="49" y="177"/>
                    <a:pt x="49" y="179"/>
                  </a:cubicBezTo>
                  <a:cubicBezTo>
                    <a:pt x="49" y="181"/>
                    <a:pt x="49" y="184"/>
                    <a:pt x="49" y="186"/>
                  </a:cubicBezTo>
                  <a:cubicBezTo>
                    <a:pt x="50" y="189"/>
                    <a:pt x="52" y="193"/>
                    <a:pt x="54" y="196"/>
                  </a:cubicBezTo>
                  <a:cubicBezTo>
                    <a:pt x="56" y="199"/>
                    <a:pt x="57" y="201"/>
                    <a:pt x="58" y="202"/>
                  </a:cubicBezTo>
                  <a:cubicBezTo>
                    <a:pt x="58" y="203"/>
                    <a:pt x="58" y="204"/>
                    <a:pt x="58" y="205"/>
                  </a:cubicBezTo>
                  <a:cubicBezTo>
                    <a:pt x="58" y="205"/>
                    <a:pt x="58" y="205"/>
                    <a:pt x="58" y="205"/>
                  </a:cubicBezTo>
                  <a:cubicBezTo>
                    <a:pt x="59" y="208"/>
                    <a:pt x="58" y="213"/>
                    <a:pt x="57" y="219"/>
                  </a:cubicBezTo>
                  <a:cubicBezTo>
                    <a:pt x="55" y="227"/>
                    <a:pt x="53" y="237"/>
                    <a:pt x="57" y="242"/>
                  </a:cubicBezTo>
                  <a:cubicBezTo>
                    <a:pt x="58" y="244"/>
                    <a:pt x="61" y="245"/>
                    <a:pt x="63" y="245"/>
                  </a:cubicBezTo>
                  <a:cubicBezTo>
                    <a:pt x="63" y="245"/>
                    <a:pt x="63" y="245"/>
                    <a:pt x="63" y="245"/>
                  </a:cubicBezTo>
                  <a:cubicBezTo>
                    <a:pt x="65" y="245"/>
                    <a:pt x="66" y="244"/>
                    <a:pt x="68" y="244"/>
                  </a:cubicBezTo>
                  <a:cubicBezTo>
                    <a:pt x="80" y="241"/>
                    <a:pt x="80" y="234"/>
                    <a:pt x="79" y="229"/>
                  </a:cubicBezTo>
                  <a:cubicBezTo>
                    <a:pt x="79" y="224"/>
                    <a:pt x="79" y="221"/>
                    <a:pt x="84" y="219"/>
                  </a:cubicBezTo>
                  <a:cubicBezTo>
                    <a:pt x="86" y="218"/>
                    <a:pt x="88" y="217"/>
                    <a:pt x="89" y="217"/>
                  </a:cubicBezTo>
                  <a:cubicBezTo>
                    <a:pt x="92" y="217"/>
                    <a:pt x="94" y="219"/>
                    <a:pt x="97" y="221"/>
                  </a:cubicBezTo>
                  <a:cubicBezTo>
                    <a:pt x="99" y="223"/>
                    <a:pt x="102" y="225"/>
                    <a:pt x="106" y="225"/>
                  </a:cubicBezTo>
                  <a:cubicBezTo>
                    <a:pt x="106" y="225"/>
                    <a:pt x="106" y="225"/>
                    <a:pt x="107" y="225"/>
                  </a:cubicBezTo>
                  <a:cubicBezTo>
                    <a:pt x="107" y="225"/>
                    <a:pt x="107" y="225"/>
                    <a:pt x="108" y="224"/>
                  </a:cubicBezTo>
                  <a:cubicBezTo>
                    <a:pt x="110" y="220"/>
                    <a:pt x="113" y="217"/>
                    <a:pt x="116" y="217"/>
                  </a:cubicBezTo>
                  <a:cubicBezTo>
                    <a:pt x="119" y="217"/>
                    <a:pt x="120" y="218"/>
                    <a:pt x="122" y="219"/>
                  </a:cubicBezTo>
                  <a:cubicBezTo>
                    <a:pt x="124" y="221"/>
                    <a:pt x="127" y="223"/>
                    <a:pt x="133" y="225"/>
                  </a:cubicBezTo>
                  <a:cubicBezTo>
                    <a:pt x="133" y="225"/>
                    <a:pt x="134" y="225"/>
                    <a:pt x="135" y="225"/>
                  </a:cubicBezTo>
                  <a:cubicBezTo>
                    <a:pt x="139" y="225"/>
                    <a:pt x="143" y="224"/>
                    <a:pt x="146" y="222"/>
                  </a:cubicBezTo>
                  <a:cubicBezTo>
                    <a:pt x="148" y="222"/>
                    <a:pt x="150" y="221"/>
                    <a:pt x="152" y="221"/>
                  </a:cubicBezTo>
                  <a:cubicBezTo>
                    <a:pt x="152" y="221"/>
                    <a:pt x="152" y="221"/>
                    <a:pt x="152" y="221"/>
                  </a:cubicBezTo>
                  <a:cubicBezTo>
                    <a:pt x="154" y="223"/>
                    <a:pt x="156" y="224"/>
                    <a:pt x="158" y="224"/>
                  </a:cubicBezTo>
                  <a:cubicBezTo>
                    <a:pt x="160" y="224"/>
                    <a:pt x="161" y="224"/>
                    <a:pt x="162" y="224"/>
                  </a:cubicBezTo>
                  <a:cubicBezTo>
                    <a:pt x="162" y="224"/>
                    <a:pt x="163" y="223"/>
                    <a:pt x="163" y="223"/>
                  </a:cubicBezTo>
                  <a:cubicBezTo>
                    <a:pt x="164" y="223"/>
                    <a:pt x="164" y="223"/>
                    <a:pt x="164" y="223"/>
                  </a:cubicBezTo>
                  <a:cubicBezTo>
                    <a:pt x="165" y="223"/>
                    <a:pt x="165" y="223"/>
                    <a:pt x="165" y="223"/>
                  </a:cubicBezTo>
                  <a:cubicBezTo>
                    <a:pt x="165" y="223"/>
                    <a:pt x="165" y="223"/>
                    <a:pt x="165" y="223"/>
                  </a:cubicBezTo>
                  <a:cubicBezTo>
                    <a:pt x="165" y="223"/>
                    <a:pt x="165" y="223"/>
                    <a:pt x="165" y="223"/>
                  </a:cubicBezTo>
                  <a:cubicBezTo>
                    <a:pt x="165" y="223"/>
                    <a:pt x="165" y="223"/>
                    <a:pt x="165" y="223"/>
                  </a:cubicBezTo>
                  <a:cubicBezTo>
                    <a:pt x="166" y="228"/>
                    <a:pt x="166" y="234"/>
                    <a:pt x="164" y="239"/>
                  </a:cubicBezTo>
                  <a:cubicBezTo>
                    <a:pt x="164" y="241"/>
                    <a:pt x="164" y="242"/>
                    <a:pt x="165" y="243"/>
                  </a:cubicBezTo>
                  <a:cubicBezTo>
                    <a:pt x="167" y="245"/>
                    <a:pt x="169" y="246"/>
                    <a:pt x="172" y="246"/>
                  </a:cubicBezTo>
                  <a:cubicBezTo>
                    <a:pt x="174" y="246"/>
                    <a:pt x="175" y="245"/>
                    <a:pt x="177" y="244"/>
                  </a:cubicBezTo>
                  <a:cubicBezTo>
                    <a:pt x="179" y="244"/>
                    <a:pt x="181" y="243"/>
                    <a:pt x="183" y="243"/>
                  </a:cubicBezTo>
                  <a:cubicBezTo>
                    <a:pt x="186" y="243"/>
                    <a:pt x="188" y="244"/>
                    <a:pt x="190" y="245"/>
                  </a:cubicBezTo>
                  <a:cubicBezTo>
                    <a:pt x="194" y="246"/>
                    <a:pt x="193" y="249"/>
                    <a:pt x="191" y="254"/>
                  </a:cubicBezTo>
                  <a:cubicBezTo>
                    <a:pt x="190" y="258"/>
                    <a:pt x="188" y="261"/>
                    <a:pt x="189" y="264"/>
                  </a:cubicBezTo>
                  <a:cubicBezTo>
                    <a:pt x="189" y="264"/>
                    <a:pt x="189" y="264"/>
                    <a:pt x="189" y="265"/>
                  </a:cubicBezTo>
                  <a:cubicBezTo>
                    <a:pt x="193" y="267"/>
                    <a:pt x="196" y="269"/>
                    <a:pt x="199" y="270"/>
                  </a:cubicBezTo>
                  <a:cubicBezTo>
                    <a:pt x="202" y="272"/>
                    <a:pt x="205" y="274"/>
                    <a:pt x="208" y="276"/>
                  </a:cubicBezTo>
                  <a:cubicBezTo>
                    <a:pt x="208" y="280"/>
                    <a:pt x="208" y="284"/>
                    <a:pt x="208" y="288"/>
                  </a:cubicBezTo>
                  <a:cubicBezTo>
                    <a:pt x="208" y="293"/>
                    <a:pt x="208" y="298"/>
                    <a:pt x="209" y="302"/>
                  </a:cubicBezTo>
                  <a:cubicBezTo>
                    <a:pt x="209" y="305"/>
                    <a:pt x="208" y="307"/>
                    <a:pt x="206" y="310"/>
                  </a:cubicBezTo>
                  <a:cubicBezTo>
                    <a:pt x="204" y="315"/>
                    <a:pt x="202" y="320"/>
                    <a:pt x="207" y="326"/>
                  </a:cubicBezTo>
                  <a:cubicBezTo>
                    <a:pt x="208" y="327"/>
                    <a:pt x="209" y="328"/>
                    <a:pt x="211" y="328"/>
                  </a:cubicBezTo>
                  <a:cubicBezTo>
                    <a:pt x="215" y="328"/>
                    <a:pt x="216" y="323"/>
                    <a:pt x="218" y="318"/>
                  </a:cubicBezTo>
                  <a:cubicBezTo>
                    <a:pt x="219" y="315"/>
                    <a:pt x="219" y="313"/>
                    <a:pt x="220" y="312"/>
                  </a:cubicBezTo>
                  <a:cubicBezTo>
                    <a:pt x="221" y="311"/>
                    <a:pt x="222" y="310"/>
                    <a:pt x="223" y="310"/>
                  </a:cubicBezTo>
                  <a:cubicBezTo>
                    <a:pt x="223" y="310"/>
                    <a:pt x="224" y="310"/>
                    <a:pt x="224" y="311"/>
                  </a:cubicBezTo>
                  <a:cubicBezTo>
                    <a:pt x="227" y="316"/>
                    <a:pt x="226" y="321"/>
                    <a:pt x="225" y="327"/>
                  </a:cubicBezTo>
                  <a:cubicBezTo>
                    <a:pt x="224" y="328"/>
                    <a:pt x="224" y="330"/>
                    <a:pt x="224" y="332"/>
                  </a:cubicBezTo>
                  <a:cubicBezTo>
                    <a:pt x="223" y="335"/>
                    <a:pt x="224" y="337"/>
                    <a:pt x="225" y="339"/>
                  </a:cubicBezTo>
                  <a:cubicBezTo>
                    <a:pt x="228" y="344"/>
                    <a:pt x="235" y="347"/>
                    <a:pt x="244" y="349"/>
                  </a:cubicBezTo>
                  <a:cubicBezTo>
                    <a:pt x="245" y="349"/>
                    <a:pt x="246" y="350"/>
                    <a:pt x="248" y="350"/>
                  </a:cubicBezTo>
                  <a:cubicBezTo>
                    <a:pt x="252" y="350"/>
                    <a:pt x="257" y="349"/>
                    <a:pt x="261" y="348"/>
                  </a:cubicBezTo>
                  <a:cubicBezTo>
                    <a:pt x="262" y="347"/>
                    <a:pt x="264" y="347"/>
                    <a:pt x="265" y="347"/>
                  </a:cubicBezTo>
                  <a:cubicBezTo>
                    <a:pt x="274" y="348"/>
                    <a:pt x="276" y="354"/>
                    <a:pt x="277" y="360"/>
                  </a:cubicBezTo>
                  <a:cubicBezTo>
                    <a:pt x="278" y="363"/>
                    <a:pt x="278" y="365"/>
                    <a:pt x="280" y="367"/>
                  </a:cubicBezTo>
                  <a:cubicBezTo>
                    <a:pt x="280" y="367"/>
                    <a:pt x="280" y="367"/>
                    <a:pt x="280" y="367"/>
                  </a:cubicBezTo>
                  <a:cubicBezTo>
                    <a:pt x="281" y="368"/>
                    <a:pt x="282" y="368"/>
                    <a:pt x="283" y="368"/>
                  </a:cubicBezTo>
                  <a:cubicBezTo>
                    <a:pt x="285" y="368"/>
                    <a:pt x="287" y="367"/>
                    <a:pt x="289" y="366"/>
                  </a:cubicBezTo>
                  <a:cubicBezTo>
                    <a:pt x="291" y="365"/>
                    <a:pt x="293" y="365"/>
                    <a:pt x="295" y="365"/>
                  </a:cubicBezTo>
                  <a:cubicBezTo>
                    <a:pt x="297" y="365"/>
                    <a:pt x="300" y="365"/>
                    <a:pt x="303" y="371"/>
                  </a:cubicBezTo>
                  <a:cubicBezTo>
                    <a:pt x="303" y="373"/>
                    <a:pt x="303" y="375"/>
                    <a:pt x="303" y="377"/>
                  </a:cubicBezTo>
                  <a:cubicBezTo>
                    <a:pt x="303" y="383"/>
                    <a:pt x="303" y="390"/>
                    <a:pt x="305" y="394"/>
                  </a:cubicBezTo>
                  <a:cubicBezTo>
                    <a:pt x="307" y="397"/>
                    <a:pt x="309" y="398"/>
                    <a:pt x="311" y="400"/>
                  </a:cubicBezTo>
                  <a:cubicBezTo>
                    <a:pt x="313" y="401"/>
                    <a:pt x="315" y="402"/>
                    <a:pt x="316" y="404"/>
                  </a:cubicBezTo>
                  <a:cubicBezTo>
                    <a:pt x="316" y="406"/>
                    <a:pt x="316" y="407"/>
                    <a:pt x="317" y="408"/>
                  </a:cubicBezTo>
                  <a:cubicBezTo>
                    <a:pt x="317" y="409"/>
                    <a:pt x="318" y="409"/>
                    <a:pt x="319" y="409"/>
                  </a:cubicBezTo>
                  <a:cubicBezTo>
                    <a:pt x="322" y="409"/>
                    <a:pt x="325" y="408"/>
                    <a:pt x="330" y="406"/>
                  </a:cubicBezTo>
                  <a:cubicBezTo>
                    <a:pt x="331" y="406"/>
                    <a:pt x="332" y="405"/>
                    <a:pt x="333" y="405"/>
                  </a:cubicBezTo>
                  <a:cubicBezTo>
                    <a:pt x="340" y="424"/>
                    <a:pt x="351" y="428"/>
                    <a:pt x="358" y="428"/>
                  </a:cubicBezTo>
                  <a:cubicBezTo>
                    <a:pt x="363" y="428"/>
                    <a:pt x="368" y="426"/>
                    <a:pt x="374" y="422"/>
                  </a:cubicBezTo>
                  <a:cubicBezTo>
                    <a:pt x="377" y="420"/>
                    <a:pt x="379" y="418"/>
                    <a:pt x="380" y="416"/>
                  </a:cubicBezTo>
                  <a:cubicBezTo>
                    <a:pt x="381" y="413"/>
                    <a:pt x="378" y="410"/>
                    <a:pt x="373" y="402"/>
                  </a:cubicBezTo>
                  <a:lnTo>
                    <a:pt x="370" y="398"/>
                  </a:ln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9" name="Freeform 58"/>
            <p:cNvSpPr>
              <a:spLocks/>
            </p:cNvSpPr>
            <p:nvPr userDrawn="1"/>
          </p:nvSpPr>
          <p:spPr bwMode="auto">
            <a:xfrm>
              <a:off x="10514013" y="13233086"/>
              <a:ext cx="1098550" cy="1443038"/>
            </a:xfrm>
            <a:custGeom>
              <a:avLst/>
              <a:gdLst>
                <a:gd name="T0" fmla="*/ 261 w 284"/>
                <a:gd name="T1" fmla="*/ 298 h 373"/>
                <a:gd name="T2" fmla="*/ 258 w 284"/>
                <a:gd name="T3" fmla="*/ 305 h 373"/>
                <a:gd name="T4" fmla="*/ 250 w 284"/>
                <a:gd name="T5" fmla="*/ 305 h 373"/>
                <a:gd name="T6" fmla="*/ 227 w 284"/>
                <a:gd name="T7" fmla="*/ 291 h 373"/>
                <a:gd name="T8" fmla="*/ 205 w 284"/>
                <a:gd name="T9" fmla="*/ 271 h 373"/>
                <a:gd name="T10" fmla="*/ 189 w 284"/>
                <a:gd name="T11" fmla="*/ 228 h 373"/>
                <a:gd name="T12" fmla="*/ 182 w 284"/>
                <a:gd name="T13" fmla="*/ 203 h 373"/>
                <a:gd name="T14" fmla="*/ 204 w 284"/>
                <a:gd name="T15" fmla="*/ 196 h 373"/>
                <a:gd name="T16" fmla="*/ 234 w 284"/>
                <a:gd name="T17" fmla="*/ 200 h 373"/>
                <a:gd name="T18" fmla="*/ 235 w 284"/>
                <a:gd name="T19" fmla="*/ 199 h 373"/>
                <a:gd name="T20" fmla="*/ 216 w 284"/>
                <a:gd name="T21" fmla="*/ 185 h 373"/>
                <a:gd name="T22" fmla="*/ 194 w 284"/>
                <a:gd name="T23" fmla="*/ 173 h 373"/>
                <a:gd name="T24" fmla="*/ 186 w 284"/>
                <a:gd name="T25" fmla="*/ 164 h 373"/>
                <a:gd name="T26" fmla="*/ 130 w 284"/>
                <a:gd name="T27" fmla="*/ 115 h 373"/>
                <a:gd name="T28" fmla="*/ 130 w 284"/>
                <a:gd name="T29" fmla="*/ 114 h 373"/>
                <a:gd name="T30" fmla="*/ 123 w 284"/>
                <a:gd name="T31" fmla="*/ 118 h 373"/>
                <a:gd name="T32" fmla="*/ 90 w 284"/>
                <a:gd name="T33" fmla="*/ 89 h 373"/>
                <a:gd name="T34" fmla="*/ 86 w 284"/>
                <a:gd name="T35" fmla="*/ 81 h 373"/>
                <a:gd name="T36" fmla="*/ 79 w 284"/>
                <a:gd name="T37" fmla="*/ 73 h 373"/>
                <a:gd name="T38" fmla="*/ 84 w 284"/>
                <a:gd name="T39" fmla="*/ 74 h 373"/>
                <a:gd name="T40" fmla="*/ 87 w 284"/>
                <a:gd name="T41" fmla="*/ 72 h 373"/>
                <a:gd name="T42" fmla="*/ 78 w 284"/>
                <a:gd name="T43" fmla="*/ 53 h 373"/>
                <a:gd name="T44" fmla="*/ 74 w 284"/>
                <a:gd name="T45" fmla="*/ 52 h 373"/>
                <a:gd name="T46" fmla="*/ 56 w 284"/>
                <a:gd name="T47" fmla="*/ 42 h 373"/>
                <a:gd name="T48" fmla="*/ 62 w 284"/>
                <a:gd name="T49" fmla="*/ 40 h 373"/>
                <a:gd name="T50" fmla="*/ 29 w 284"/>
                <a:gd name="T51" fmla="*/ 19 h 373"/>
                <a:gd name="T52" fmla="*/ 27 w 284"/>
                <a:gd name="T53" fmla="*/ 7 h 373"/>
                <a:gd name="T54" fmla="*/ 10 w 284"/>
                <a:gd name="T55" fmla="*/ 0 h 373"/>
                <a:gd name="T56" fmla="*/ 10 w 284"/>
                <a:gd name="T57" fmla="*/ 3 h 373"/>
                <a:gd name="T58" fmla="*/ 4 w 284"/>
                <a:gd name="T59" fmla="*/ 8 h 373"/>
                <a:gd name="T60" fmla="*/ 2 w 284"/>
                <a:gd name="T61" fmla="*/ 14 h 373"/>
                <a:gd name="T62" fmla="*/ 12 w 284"/>
                <a:gd name="T63" fmla="*/ 20 h 373"/>
                <a:gd name="T64" fmla="*/ 22 w 284"/>
                <a:gd name="T65" fmla="*/ 25 h 373"/>
                <a:gd name="T66" fmla="*/ 26 w 284"/>
                <a:gd name="T67" fmla="*/ 38 h 373"/>
                <a:gd name="T68" fmla="*/ 30 w 284"/>
                <a:gd name="T69" fmla="*/ 42 h 373"/>
                <a:gd name="T70" fmla="*/ 26 w 284"/>
                <a:gd name="T71" fmla="*/ 51 h 373"/>
                <a:gd name="T72" fmla="*/ 20 w 284"/>
                <a:gd name="T73" fmla="*/ 47 h 373"/>
                <a:gd name="T74" fmla="*/ 19 w 284"/>
                <a:gd name="T75" fmla="*/ 47 h 373"/>
                <a:gd name="T76" fmla="*/ 30 w 284"/>
                <a:gd name="T77" fmla="*/ 73 h 373"/>
                <a:gd name="T78" fmla="*/ 35 w 284"/>
                <a:gd name="T79" fmla="*/ 81 h 373"/>
                <a:gd name="T80" fmla="*/ 51 w 284"/>
                <a:gd name="T81" fmla="*/ 118 h 373"/>
                <a:gd name="T82" fmla="*/ 59 w 284"/>
                <a:gd name="T83" fmla="*/ 128 h 373"/>
                <a:gd name="T84" fmla="*/ 63 w 284"/>
                <a:gd name="T85" fmla="*/ 128 h 373"/>
                <a:gd name="T86" fmla="*/ 66 w 284"/>
                <a:gd name="T87" fmla="*/ 131 h 373"/>
                <a:gd name="T88" fmla="*/ 78 w 284"/>
                <a:gd name="T89" fmla="*/ 139 h 373"/>
                <a:gd name="T90" fmla="*/ 102 w 284"/>
                <a:gd name="T91" fmla="*/ 162 h 373"/>
                <a:gd name="T92" fmla="*/ 147 w 284"/>
                <a:gd name="T93" fmla="*/ 232 h 373"/>
                <a:gd name="T94" fmla="*/ 174 w 284"/>
                <a:gd name="T95" fmla="*/ 265 h 373"/>
                <a:gd name="T96" fmla="*/ 193 w 284"/>
                <a:gd name="T97" fmla="*/ 290 h 373"/>
                <a:gd name="T98" fmla="*/ 195 w 284"/>
                <a:gd name="T99" fmla="*/ 298 h 373"/>
                <a:gd name="T100" fmla="*/ 222 w 284"/>
                <a:gd name="T101" fmla="*/ 349 h 373"/>
                <a:gd name="T102" fmla="*/ 223 w 284"/>
                <a:gd name="T103" fmla="*/ 351 h 373"/>
                <a:gd name="T104" fmla="*/ 253 w 284"/>
                <a:gd name="T105" fmla="*/ 373 h 373"/>
                <a:gd name="T106" fmla="*/ 254 w 284"/>
                <a:gd name="T107" fmla="*/ 372 h 373"/>
                <a:gd name="T108" fmla="*/ 246 w 284"/>
                <a:gd name="T109" fmla="*/ 346 h 373"/>
                <a:gd name="T110" fmla="*/ 251 w 284"/>
                <a:gd name="T111" fmla="*/ 328 h 373"/>
                <a:gd name="T112" fmla="*/ 265 w 284"/>
                <a:gd name="T113" fmla="*/ 323 h 373"/>
                <a:gd name="T114" fmla="*/ 282 w 284"/>
                <a:gd name="T115" fmla="*/ 336 h 373"/>
                <a:gd name="T116" fmla="*/ 283 w 284"/>
                <a:gd name="T117" fmla="*/ 335 h 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4" h="373">
                  <a:moveTo>
                    <a:pt x="261" y="298"/>
                  </a:moveTo>
                  <a:cubicBezTo>
                    <a:pt x="261" y="298"/>
                    <a:pt x="261" y="298"/>
                    <a:pt x="261" y="298"/>
                  </a:cubicBezTo>
                  <a:cubicBezTo>
                    <a:pt x="260" y="298"/>
                    <a:pt x="260" y="298"/>
                    <a:pt x="260" y="298"/>
                  </a:cubicBezTo>
                  <a:cubicBezTo>
                    <a:pt x="258" y="299"/>
                    <a:pt x="258" y="302"/>
                    <a:pt x="258" y="305"/>
                  </a:cubicBezTo>
                  <a:cubicBezTo>
                    <a:pt x="259" y="307"/>
                    <a:pt x="259" y="310"/>
                    <a:pt x="258" y="311"/>
                  </a:cubicBezTo>
                  <a:cubicBezTo>
                    <a:pt x="256" y="310"/>
                    <a:pt x="253" y="308"/>
                    <a:pt x="250" y="305"/>
                  </a:cubicBezTo>
                  <a:cubicBezTo>
                    <a:pt x="248" y="302"/>
                    <a:pt x="245" y="299"/>
                    <a:pt x="242" y="297"/>
                  </a:cubicBezTo>
                  <a:cubicBezTo>
                    <a:pt x="237" y="294"/>
                    <a:pt x="232" y="292"/>
                    <a:pt x="227" y="291"/>
                  </a:cubicBezTo>
                  <a:cubicBezTo>
                    <a:pt x="221" y="289"/>
                    <a:pt x="216" y="288"/>
                    <a:pt x="212" y="285"/>
                  </a:cubicBezTo>
                  <a:cubicBezTo>
                    <a:pt x="209" y="282"/>
                    <a:pt x="207" y="277"/>
                    <a:pt x="205" y="271"/>
                  </a:cubicBezTo>
                  <a:cubicBezTo>
                    <a:pt x="202" y="264"/>
                    <a:pt x="199" y="256"/>
                    <a:pt x="193" y="251"/>
                  </a:cubicBezTo>
                  <a:cubicBezTo>
                    <a:pt x="190" y="242"/>
                    <a:pt x="189" y="236"/>
                    <a:pt x="189" y="228"/>
                  </a:cubicBezTo>
                  <a:cubicBezTo>
                    <a:pt x="189" y="227"/>
                    <a:pt x="189" y="227"/>
                    <a:pt x="189" y="227"/>
                  </a:cubicBezTo>
                  <a:cubicBezTo>
                    <a:pt x="180" y="215"/>
                    <a:pt x="181" y="208"/>
                    <a:pt x="182" y="203"/>
                  </a:cubicBezTo>
                  <a:cubicBezTo>
                    <a:pt x="182" y="203"/>
                    <a:pt x="182" y="203"/>
                    <a:pt x="182" y="203"/>
                  </a:cubicBezTo>
                  <a:cubicBezTo>
                    <a:pt x="188" y="198"/>
                    <a:pt x="195" y="196"/>
                    <a:pt x="204" y="196"/>
                  </a:cubicBezTo>
                  <a:cubicBezTo>
                    <a:pt x="212" y="196"/>
                    <a:pt x="220" y="197"/>
                    <a:pt x="228" y="199"/>
                  </a:cubicBezTo>
                  <a:cubicBezTo>
                    <a:pt x="234" y="200"/>
                    <a:pt x="234" y="200"/>
                    <a:pt x="234" y="200"/>
                  </a:cubicBezTo>
                  <a:cubicBezTo>
                    <a:pt x="234" y="200"/>
                    <a:pt x="234" y="200"/>
                    <a:pt x="234" y="200"/>
                  </a:cubicBezTo>
                  <a:cubicBezTo>
                    <a:pt x="234" y="200"/>
                    <a:pt x="234" y="199"/>
                    <a:pt x="235" y="199"/>
                  </a:cubicBezTo>
                  <a:cubicBezTo>
                    <a:pt x="236" y="196"/>
                    <a:pt x="236" y="194"/>
                    <a:pt x="235" y="193"/>
                  </a:cubicBezTo>
                  <a:cubicBezTo>
                    <a:pt x="233" y="188"/>
                    <a:pt x="226" y="185"/>
                    <a:pt x="216" y="185"/>
                  </a:cubicBezTo>
                  <a:cubicBezTo>
                    <a:pt x="211" y="183"/>
                    <a:pt x="207" y="181"/>
                    <a:pt x="203" y="178"/>
                  </a:cubicBezTo>
                  <a:cubicBezTo>
                    <a:pt x="200" y="176"/>
                    <a:pt x="197" y="175"/>
                    <a:pt x="194" y="173"/>
                  </a:cubicBezTo>
                  <a:cubicBezTo>
                    <a:pt x="194" y="173"/>
                    <a:pt x="194" y="173"/>
                    <a:pt x="194" y="173"/>
                  </a:cubicBezTo>
                  <a:cubicBezTo>
                    <a:pt x="192" y="170"/>
                    <a:pt x="190" y="167"/>
                    <a:pt x="186" y="164"/>
                  </a:cubicBezTo>
                  <a:cubicBezTo>
                    <a:pt x="181" y="159"/>
                    <a:pt x="175" y="154"/>
                    <a:pt x="168" y="148"/>
                  </a:cubicBezTo>
                  <a:cubicBezTo>
                    <a:pt x="156" y="138"/>
                    <a:pt x="142" y="127"/>
                    <a:pt x="130" y="115"/>
                  </a:cubicBezTo>
                  <a:cubicBezTo>
                    <a:pt x="130" y="114"/>
                    <a:pt x="130" y="114"/>
                    <a:pt x="130" y="114"/>
                  </a:cubicBezTo>
                  <a:cubicBezTo>
                    <a:pt x="130" y="114"/>
                    <a:pt x="130" y="114"/>
                    <a:pt x="130" y="114"/>
                  </a:cubicBezTo>
                  <a:cubicBezTo>
                    <a:pt x="129" y="114"/>
                    <a:pt x="129" y="114"/>
                    <a:pt x="129" y="115"/>
                  </a:cubicBezTo>
                  <a:cubicBezTo>
                    <a:pt x="128" y="116"/>
                    <a:pt x="125" y="118"/>
                    <a:pt x="123" y="118"/>
                  </a:cubicBezTo>
                  <a:cubicBezTo>
                    <a:pt x="123" y="105"/>
                    <a:pt x="106" y="100"/>
                    <a:pt x="91" y="95"/>
                  </a:cubicBezTo>
                  <a:cubicBezTo>
                    <a:pt x="89" y="93"/>
                    <a:pt x="90" y="91"/>
                    <a:pt x="90" y="89"/>
                  </a:cubicBezTo>
                  <a:cubicBezTo>
                    <a:pt x="91" y="88"/>
                    <a:pt x="91" y="86"/>
                    <a:pt x="90" y="84"/>
                  </a:cubicBezTo>
                  <a:cubicBezTo>
                    <a:pt x="89" y="83"/>
                    <a:pt x="87" y="82"/>
                    <a:pt x="86" y="81"/>
                  </a:cubicBezTo>
                  <a:cubicBezTo>
                    <a:pt x="82" y="80"/>
                    <a:pt x="79" y="78"/>
                    <a:pt x="79" y="73"/>
                  </a:cubicBezTo>
                  <a:cubicBezTo>
                    <a:pt x="79" y="73"/>
                    <a:pt x="79" y="73"/>
                    <a:pt x="79" y="73"/>
                  </a:cubicBezTo>
                  <a:cubicBezTo>
                    <a:pt x="80" y="73"/>
                    <a:pt x="81" y="73"/>
                    <a:pt x="82" y="73"/>
                  </a:cubicBezTo>
                  <a:cubicBezTo>
                    <a:pt x="82" y="74"/>
                    <a:pt x="83" y="74"/>
                    <a:pt x="84" y="74"/>
                  </a:cubicBezTo>
                  <a:cubicBezTo>
                    <a:pt x="85" y="74"/>
                    <a:pt x="86" y="74"/>
                    <a:pt x="87" y="73"/>
                  </a:cubicBezTo>
                  <a:cubicBezTo>
                    <a:pt x="87" y="73"/>
                    <a:pt x="87" y="73"/>
                    <a:pt x="87" y="72"/>
                  </a:cubicBezTo>
                  <a:cubicBezTo>
                    <a:pt x="87" y="71"/>
                    <a:pt x="86" y="69"/>
                    <a:pt x="86" y="67"/>
                  </a:cubicBezTo>
                  <a:cubicBezTo>
                    <a:pt x="84" y="63"/>
                    <a:pt x="83" y="58"/>
                    <a:pt x="78" y="53"/>
                  </a:cubicBezTo>
                  <a:cubicBezTo>
                    <a:pt x="78" y="53"/>
                    <a:pt x="78" y="53"/>
                    <a:pt x="78" y="53"/>
                  </a:cubicBezTo>
                  <a:cubicBezTo>
                    <a:pt x="77" y="53"/>
                    <a:pt x="76" y="53"/>
                    <a:pt x="74" y="52"/>
                  </a:cubicBezTo>
                  <a:cubicBezTo>
                    <a:pt x="66" y="51"/>
                    <a:pt x="54" y="49"/>
                    <a:pt x="53" y="43"/>
                  </a:cubicBezTo>
                  <a:cubicBezTo>
                    <a:pt x="54" y="42"/>
                    <a:pt x="55" y="42"/>
                    <a:pt x="56" y="42"/>
                  </a:cubicBezTo>
                  <a:cubicBezTo>
                    <a:pt x="58" y="42"/>
                    <a:pt x="60" y="42"/>
                    <a:pt x="62" y="41"/>
                  </a:cubicBezTo>
                  <a:cubicBezTo>
                    <a:pt x="62" y="41"/>
                    <a:pt x="62" y="40"/>
                    <a:pt x="62" y="40"/>
                  </a:cubicBezTo>
                  <a:cubicBezTo>
                    <a:pt x="61" y="37"/>
                    <a:pt x="55" y="34"/>
                    <a:pt x="49" y="31"/>
                  </a:cubicBezTo>
                  <a:cubicBezTo>
                    <a:pt x="42" y="28"/>
                    <a:pt x="34" y="23"/>
                    <a:pt x="29" y="19"/>
                  </a:cubicBezTo>
                  <a:cubicBezTo>
                    <a:pt x="28" y="15"/>
                    <a:pt x="28" y="11"/>
                    <a:pt x="27" y="7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3" y="2"/>
                    <a:pt x="18" y="0"/>
                    <a:pt x="13" y="0"/>
                  </a:cubicBezTo>
                  <a:cubicBezTo>
                    <a:pt x="12" y="0"/>
                    <a:pt x="11" y="0"/>
                    <a:pt x="10" y="0"/>
                  </a:cubicBezTo>
                  <a:cubicBezTo>
                    <a:pt x="10" y="0"/>
                    <a:pt x="9" y="1"/>
                    <a:pt x="10" y="1"/>
                  </a:cubicBezTo>
                  <a:cubicBezTo>
                    <a:pt x="10" y="2"/>
                    <a:pt x="10" y="2"/>
                    <a:pt x="10" y="3"/>
                  </a:cubicBezTo>
                  <a:cubicBezTo>
                    <a:pt x="10" y="5"/>
                    <a:pt x="11" y="6"/>
                    <a:pt x="8" y="8"/>
                  </a:cubicBezTo>
                  <a:cubicBezTo>
                    <a:pt x="6" y="8"/>
                    <a:pt x="5" y="8"/>
                    <a:pt x="4" y="8"/>
                  </a:cubicBezTo>
                  <a:cubicBezTo>
                    <a:pt x="2" y="8"/>
                    <a:pt x="1" y="8"/>
                    <a:pt x="0" y="9"/>
                  </a:cubicBezTo>
                  <a:cubicBezTo>
                    <a:pt x="0" y="10"/>
                    <a:pt x="0" y="12"/>
                    <a:pt x="2" y="14"/>
                  </a:cubicBezTo>
                  <a:cubicBezTo>
                    <a:pt x="3" y="15"/>
                    <a:pt x="5" y="16"/>
                    <a:pt x="6" y="17"/>
                  </a:cubicBezTo>
                  <a:cubicBezTo>
                    <a:pt x="8" y="18"/>
                    <a:pt x="10" y="19"/>
                    <a:pt x="12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8" y="21"/>
                    <a:pt x="20" y="23"/>
                    <a:pt x="22" y="25"/>
                  </a:cubicBezTo>
                  <a:cubicBezTo>
                    <a:pt x="24" y="29"/>
                    <a:pt x="26" y="33"/>
                    <a:pt x="26" y="37"/>
                  </a:cubicBezTo>
                  <a:cubicBezTo>
                    <a:pt x="26" y="37"/>
                    <a:pt x="26" y="38"/>
                    <a:pt x="26" y="38"/>
                  </a:cubicBezTo>
                  <a:cubicBezTo>
                    <a:pt x="27" y="38"/>
                    <a:pt x="27" y="39"/>
                    <a:pt x="28" y="40"/>
                  </a:cubicBezTo>
                  <a:cubicBezTo>
                    <a:pt x="29" y="41"/>
                    <a:pt x="29" y="42"/>
                    <a:pt x="30" y="42"/>
                  </a:cubicBezTo>
                  <a:cubicBezTo>
                    <a:pt x="30" y="45"/>
                    <a:pt x="29" y="47"/>
                    <a:pt x="27" y="50"/>
                  </a:cubicBezTo>
                  <a:cubicBezTo>
                    <a:pt x="27" y="50"/>
                    <a:pt x="27" y="51"/>
                    <a:pt x="26" y="51"/>
                  </a:cubicBezTo>
                  <a:cubicBezTo>
                    <a:pt x="25" y="51"/>
                    <a:pt x="25" y="50"/>
                    <a:pt x="24" y="49"/>
                  </a:cubicBezTo>
                  <a:cubicBezTo>
                    <a:pt x="23" y="49"/>
                    <a:pt x="22" y="48"/>
                    <a:pt x="20" y="47"/>
                  </a:cubicBezTo>
                  <a:cubicBezTo>
                    <a:pt x="20" y="47"/>
                    <a:pt x="20" y="47"/>
                    <a:pt x="19" y="47"/>
                  </a:cubicBezTo>
                  <a:cubicBezTo>
                    <a:pt x="19" y="47"/>
                    <a:pt x="19" y="47"/>
                    <a:pt x="19" y="47"/>
                  </a:cubicBezTo>
                  <a:cubicBezTo>
                    <a:pt x="16" y="49"/>
                    <a:pt x="15" y="52"/>
                    <a:pt x="15" y="55"/>
                  </a:cubicBezTo>
                  <a:cubicBezTo>
                    <a:pt x="15" y="61"/>
                    <a:pt x="23" y="67"/>
                    <a:pt x="30" y="73"/>
                  </a:cubicBezTo>
                  <a:cubicBezTo>
                    <a:pt x="32" y="74"/>
                    <a:pt x="33" y="75"/>
                    <a:pt x="35" y="77"/>
                  </a:cubicBezTo>
                  <a:cubicBezTo>
                    <a:pt x="35" y="78"/>
                    <a:pt x="35" y="79"/>
                    <a:pt x="35" y="81"/>
                  </a:cubicBezTo>
                  <a:cubicBezTo>
                    <a:pt x="36" y="88"/>
                    <a:pt x="37" y="97"/>
                    <a:pt x="47" y="107"/>
                  </a:cubicBezTo>
                  <a:cubicBezTo>
                    <a:pt x="50" y="111"/>
                    <a:pt x="50" y="114"/>
                    <a:pt x="51" y="118"/>
                  </a:cubicBezTo>
                  <a:cubicBezTo>
                    <a:pt x="52" y="121"/>
                    <a:pt x="53" y="124"/>
                    <a:pt x="56" y="127"/>
                  </a:cubicBezTo>
                  <a:cubicBezTo>
                    <a:pt x="56" y="128"/>
                    <a:pt x="58" y="128"/>
                    <a:pt x="59" y="128"/>
                  </a:cubicBezTo>
                  <a:cubicBezTo>
                    <a:pt x="60" y="128"/>
                    <a:pt x="60" y="128"/>
                    <a:pt x="61" y="128"/>
                  </a:cubicBezTo>
                  <a:cubicBezTo>
                    <a:pt x="62" y="128"/>
                    <a:pt x="63" y="128"/>
                    <a:pt x="63" y="128"/>
                  </a:cubicBezTo>
                  <a:cubicBezTo>
                    <a:pt x="64" y="128"/>
                    <a:pt x="65" y="128"/>
                    <a:pt x="65" y="128"/>
                  </a:cubicBezTo>
                  <a:cubicBezTo>
                    <a:pt x="66" y="129"/>
                    <a:pt x="66" y="129"/>
                    <a:pt x="66" y="131"/>
                  </a:cubicBezTo>
                  <a:cubicBezTo>
                    <a:pt x="65" y="132"/>
                    <a:pt x="65" y="133"/>
                    <a:pt x="66" y="135"/>
                  </a:cubicBezTo>
                  <a:cubicBezTo>
                    <a:pt x="68" y="139"/>
                    <a:pt x="73" y="139"/>
                    <a:pt x="78" y="139"/>
                  </a:cubicBezTo>
                  <a:cubicBezTo>
                    <a:pt x="84" y="139"/>
                    <a:pt x="89" y="140"/>
                    <a:pt x="93" y="144"/>
                  </a:cubicBezTo>
                  <a:cubicBezTo>
                    <a:pt x="98" y="150"/>
                    <a:pt x="100" y="156"/>
                    <a:pt x="102" y="162"/>
                  </a:cubicBezTo>
                  <a:cubicBezTo>
                    <a:pt x="106" y="172"/>
                    <a:pt x="110" y="182"/>
                    <a:pt x="124" y="196"/>
                  </a:cubicBezTo>
                  <a:cubicBezTo>
                    <a:pt x="138" y="213"/>
                    <a:pt x="142" y="223"/>
                    <a:pt x="147" y="232"/>
                  </a:cubicBezTo>
                  <a:cubicBezTo>
                    <a:pt x="149" y="238"/>
                    <a:pt x="152" y="243"/>
                    <a:pt x="156" y="249"/>
                  </a:cubicBezTo>
                  <a:cubicBezTo>
                    <a:pt x="160" y="257"/>
                    <a:pt x="167" y="261"/>
                    <a:pt x="174" y="265"/>
                  </a:cubicBezTo>
                  <a:cubicBezTo>
                    <a:pt x="179" y="268"/>
                    <a:pt x="183" y="270"/>
                    <a:pt x="186" y="274"/>
                  </a:cubicBezTo>
                  <a:cubicBezTo>
                    <a:pt x="190" y="280"/>
                    <a:pt x="191" y="285"/>
                    <a:pt x="193" y="290"/>
                  </a:cubicBezTo>
                  <a:cubicBezTo>
                    <a:pt x="193" y="293"/>
                    <a:pt x="194" y="295"/>
                    <a:pt x="195" y="298"/>
                  </a:cubicBezTo>
                  <a:cubicBezTo>
                    <a:pt x="195" y="298"/>
                    <a:pt x="195" y="298"/>
                    <a:pt x="195" y="298"/>
                  </a:cubicBezTo>
                  <a:cubicBezTo>
                    <a:pt x="199" y="303"/>
                    <a:pt x="202" y="306"/>
                    <a:pt x="205" y="309"/>
                  </a:cubicBezTo>
                  <a:cubicBezTo>
                    <a:pt x="216" y="320"/>
                    <a:pt x="216" y="320"/>
                    <a:pt x="222" y="349"/>
                  </a:cubicBezTo>
                  <a:cubicBezTo>
                    <a:pt x="223" y="350"/>
                    <a:pt x="223" y="350"/>
                    <a:pt x="223" y="350"/>
                  </a:cubicBezTo>
                  <a:cubicBezTo>
                    <a:pt x="223" y="351"/>
                    <a:pt x="223" y="351"/>
                    <a:pt x="223" y="351"/>
                  </a:cubicBezTo>
                  <a:cubicBezTo>
                    <a:pt x="227" y="354"/>
                    <a:pt x="231" y="357"/>
                    <a:pt x="234" y="361"/>
                  </a:cubicBezTo>
                  <a:cubicBezTo>
                    <a:pt x="241" y="367"/>
                    <a:pt x="247" y="373"/>
                    <a:pt x="253" y="373"/>
                  </a:cubicBezTo>
                  <a:cubicBezTo>
                    <a:pt x="253" y="373"/>
                    <a:pt x="253" y="373"/>
                    <a:pt x="253" y="373"/>
                  </a:cubicBezTo>
                  <a:cubicBezTo>
                    <a:pt x="253" y="373"/>
                    <a:pt x="254" y="373"/>
                    <a:pt x="254" y="372"/>
                  </a:cubicBezTo>
                  <a:cubicBezTo>
                    <a:pt x="254" y="372"/>
                    <a:pt x="254" y="372"/>
                    <a:pt x="254" y="371"/>
                  </a:cubicBezTo>
                  <a:cubicBezTo>
                    <a:pt x="252" y="361"/>
                    <a:pt x="249" y="352"/>
                    <a:pt x="246" y="346"/>
                  </a:cubicBezTo>
                  <a:cubicBezTo>
                    <a:pt x="243" y="335"/>
                    <a:pt x="241" y="330"/>
                    <a:pt x="245" y="329"/>
                  </a:cubicBezTo>
                  <a:cubicBezTo>
                    <a:pt x="248" y="328"/>
                    <a:pt x="250" y="328"/>
                    <a:pt x="251" y="328"/>
                  </a:cubicBezTo>
                  <a:cubicBezTo>
                    <a:pt x="256" y="328"/>
                    <a:pt x="256" y="328"/>
                    <a:pt x="264" y="323"/>
                  </a:cubicBezTo>
                  <a:cubicBezTo>
                    <a:pt x="265" y="323"/>
                    <a:pt x="265" y="323"/>
                    <a:pt x="265" y="323"/>
                  </a:cubicBezTo>
                  <a:cubicBezTo>
                    <a:pt x="271" y="323"/>
                    <a:pt x="274" y="328"/>
                    <a:pt x="277" y="332"/>
                  </a:cubicBezTo>
                  <a:cubicBezTo>
                    <a:pt x="279" y="334"/>
                    <a:pt x="280" y="336"/>
                    <a:pt x="282" y="336"/>
                  </a:cubicBezTo>
                  <a:cubicBezTo>
                    <a:pt x="282" y="336"/>
                    <a:pt x="282" y="336"/>
                    <a:pt x="282" y="336"/>
                  </a:cubicBezTo>
                  <a:cubicBezTo>
                    <a:pt x="283" y="336"/>
                    <a:pt x="283" y="336"/>
                    <a:pt x="283" y="335"/>
                  </a:cubicBezTo>
                  <a:cubicBezTo>
                    <a:pt x="284" y="319"/>
                    <a:pt x="276" y="305"/>
                    <a:pt x="261" y="298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0" name="Freeform 59"/>
            <p:cNvSpPr>
              <a:spLocks noEditPoints="1"/>
            </p:cNvSpPr>
            <p:nvPr userDrawn="1"/>
          </p:nvSpPr>
          <p:spPr bwMode="auto">
            <a:xfrm>
              <a:off x="266700" y="13101324"/>
              <a:ext cx="661988" cy="1160463"/>
            </a:xfrm>
            <a:custGeom>
              <a:avLst/>
              <a:gdLst>
                <a:gd name="T0" fmla="*/ 154 w 171"/>
                <a:gd name="T1" fmla="*/ 209 h 300"/>
                <a:gd name="T2" fmla="*/ 153 w 171"/>
                <a:gd name="T3" fmla="*/ 210 h 300"/>
                <a:gd name="T4" fmla="*/ 162 w 171"/>
                <a:gd name="T5" fmla="*/ 186 h 300"/>
                <a:gd name="T6" fmla="*/ 159 w 171"/>
                <a:gd name="T7" fmla="*/ 169 h 300"/>
                <a:gd name="T8" fmla="*/ 171 w 171"/>
                <a:gd name="T9" fmla="*/ 168 h 300"/>
                <a:gd name="T10" fmla="*/ 152 w 171"/>
                <a:gd name="T11" fmla="*/ 135 h 300"/>
                <a:gd name="T12" fmla="*/ 152 w 171"/>
                <a:gd name="T13" fmla="*/ 131 h 300"/>
                <a:gd name="T14" fmla="*/ 146 w 171"/>
                <a:gd name="T15" fmla="*/ 102 h 300"/>
                <a:gd name="T16" fmla="*/ 143 w 171"/>
                <a:gd name="T17" fmla="*/ 98 h 300"/>
                <a:gd name="T18" fmla="*/ 140 w 171"/>
                <a:gd name="T19" fmla="*/ 67 h 300"/>
                <a:gd name="T20" fmla="*/ 127 w 171"/>
                <a:gd name="T21" fmla="*/ 38 h 300"/>
                <a:gd name="T22" fmla="*/ 109 w 171"/>
                <a:gd name="T23" fmla="*/ 27 h 300"/>
                <a:gd name="T24" fmla="*/ 106 w 171"/>
                <a:gd name="T25" fmla="*/ 23 h 300"/>
                <a:gd name="T26" fmla="*/ 99 w 171"/>
                <a:gd name="T27" fmla="*/ 12 h 300"/>
                <a:gd name="T28" fmla="*/ 87 w 171"/>
                <a:gd name="T29" fmla="*/ 8 h 300"/>
                <a:gd name="T30" fmla="*/ 85 w 171"/>
                <a:gd name="T31" fmla="*/ 9 h 300"/>
                <a:gd name="T32" fmla="*/ 75 w 171"/>
                <a:gd name="T33" fmla="*/ 0 h 300"/>
                <a:gd name="T34" fmla="*/ 74 w 171"/>
                <a:gd name="T35" fmla="*/ 19 h 300"/>
                <a:gd name="T36" fmla="*/ 70 w 171"/>
                <a:gd name="T37" fmla="*/ 27 h 300"/>
                <a:gd name="T38" fmla="*/ 66 w 171"/>
                <a:gd name="T39" fmla="*/ 35 h 300"/>
                <a:gd name="T40" fmla="*/ 56 w 171"/>
                <a:gd name="T41" fmla="*/ 42 h 300"/>
                <a:gd name="T42" fmla="*/ 51 w 171"/>
                <a:gd name="T43" fmla="*/ 51 h 300"/>
                <a:gd name="T44" fmla="*/ 50 w 171"/>
                <a:gd name="T45" fmla="*/ 53 h 300"/>
                <a:gd name="T46" fmla="*/ 33 w 171"/>
                <a:gd name="T47" fmla="*/ 65 h 300"/>
                <a:gd name="T48" fmla="*/ 25 w 171"/>
                <a:gd name="T49" fmla="*/ 51 h 300"/>
                <a:gd name="T50" fmla="*/ 23 w 171"/>
                <a:gd name="T51" fmla="*/ 43 h 300"/>
                <a:gd name="T52" fmla="*/ 19 w 171"/>
                <a:gd name="T53" fmla="*/ 47 h 300"/>
                <a:gd name="T54" fmla="*/ 9 w 171"/>
                <a:gd name="T55" fmla="*/ 50 h 300"/>
                <a:gd name="T56" fmla="*/ 4 w 171"/>
                <a:gd name="T57" fmla="*/ 57 h 300"/>
                <a:gd name="T58" fmla="*/ 0 w 171"/>
                <a:gd name="T59" fmla="*/ 62 h 300"/>
                <a:gd name="T60" fmla="*/ 9 w 171"/>
                <a:gd name="T61" fmla="*/ 90 h 300"/>
                <a:gd name="T62" fmla="*/ 26 w 171"/>
                <a:gd name="T63" fmla="*/ 109 h 300"/>
                <a:gd name="T64" fmla="*/ 34 w 171"/>
                <a:gd name="T65" fmla="*/ 140 h 300"/>
                <a:gd name="T66" fmla="*/ 34 w 171"/>
                <a:gd name="T67" fmla="*/ 142 h 300"/>
                <a:gd name="T68" fmla="*/ 62 w 171"/>
                <a:gd name="T69" fmla="*/ 176 h 300"/>
                <a:gd name="T70" fmla="*/ 62 w 171"/>
                <a:gd name="T71" fmla="*/ 176 h 300"/>
                <a:gd name="T72" fmla="*/ 65 w 171"/>
                <a:gd name="T73" fmla="*/ 199 h 300"/>
                <a:gd name="T74" fmla="*/ 65 w 171"/>
                <a:gd name="T75" fmla="*/ 199 h 300"/>
                <a:gd name="T76" fmla="*/ 68 w 171"/>
                <a:gd name="T77" fmla="*/ 234 h 300"/>
                <a:gd name="T78" fmla="*/ 75 w 171"/>
                <a:gd name="T79" fmla="*/ 263 h 300"/>
                <a:gd name="T80" fmla="*/ 109 w 171"/>
                <a:gd name="T81" fmla="*/ 299 h 300"/>
                <a:gd name="T82" fmla="*/ 121 w 171"/>
                <a:gd name="T83" fmla="*/ 300 h 300"/>
                <a:gd name="T84" fmla="*/ 122 w 171"/>
                <a:gd name="T85" fmla="*/ 299 h 300"/>
                <a:gd name="T86" fmla="*/ 125 w 171"/>
                <a:gd name="T87" fmla="*/ 264 h 300"/>
                <a:gd name="T88" fmla="*/ 129 w 171"/>
                <a:gd name="T89" fmla="*/ 240 h 300"/>
                <a:gd name="T90" fmla="*/ 140 w 171"/>
                <a:gd name="T91" fmla="*/ 230 h 300"/>
                <a:gd name="T92" fmla="*/ 144 w 171"/>
                <a:gd name="T93" fmla="*/ 225 h 300"/>
                <a:gd name="T94" fmla="*/ 162 w 171"/>
                <a:gd name="T95" fmla="*/ 213 h 300"/>
                <a:gd name="T96" fmla="*/ 158 w 171"/>
                <a:gd name="T97" fmla="*/ 209 h 300"/>
                <a:gd name="T98" fmla="*/ 147 w 171"/>
                <a:gd name="T99" fmla="*/ 210 h 300"/>
                <a:gd name="T100" fmla="*/ 149 w 171"/>
                <a:gd name="T101" fmla="*/ 210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71" h="300">
                  <a:moveTo>
                    <a:pt x="158" y="209"/>
                  </a:moveTo>
                  <a:cubicBezTo>
                    <a:pt x="157" y="209"/>
                    <a:pt x="156" y="209"/>
                    <a:pt x="154" y="209"/>
                  </a:cubicBezTo>
                  <a:cubicBezTo>
                    <a:pt x="154" y="210"/>
                    <a:pt x="153" y="210"/>
                    <a:pt x="152" y="210"/>
                  </a:cubicBezTo>
                  <a:cubicBezTo>
                    <a:pt x="152" y="210"/>
                    <a:pt x="153" y="210"/>
                    <a:pt x="153" y="210"/>
                  </a:cubicBezTo>
                  <a:cubicBezTo>
                    <a:pt x="153" y="209"/>
                    <a:pt x="153" y="209"/>
                    <a:pt x="153" y="209"/>
                  </a:cubicBezTo>
                  <a:cubicBezTo>
                    <a:pt x="159" y="200"/>
                    <a:pt x="162" y="193"/>
                    <a:pt x="162" y="186"/>
                  </a:cubicBezTo>
                  <a:cubicBezTo>
                    <a:pt x="162" y="184"/>
                    <a:pt x="161" y="182"/>
                    <a:pt x="160" y="181"/>
                  </a:cubicBezTo>
                  <a:cubicBezTo>
                    <a:pt x="159" y="178"/>
                    <a:pt x="157" y="175"/>
                    <a:pt x="159" y="169"/>
                  </a:cubicBezTo>
                  <a:cubicBezTo>
                    <a:pt x="160" y="169"/>
                    <a:pt x="161" y="169"/>
                    <a:pt x="162" y="169"/>
                  </a:cubicBezTo>
                  <a:cubicBezTo>
                    <a:pt x="165" y="169"/>
                    <a:pt x="168" y="169"/>
                    <a:pt x="171" y="168"/>
                  </a:cubicBezTo>
                  <a:cubicBezTo>
                    <a:pt x="171" y="168"/>
                    <a:pt x="170" y="167"/>
                    <a:pt x="170" y="166"/>
                  </a:cubicBezTo>
                  <a:cubicBezTo>
                    <a:pt x="171" y="157"/>
                    <a:pt x="161" y="144"/>
                    <a:pt x="152" y="135"/>
                  </a:cubicBezTo>
                  <a:cubicBezTo>
                    <a:pt x="151" y="135"/>
                    <a:pt x="151" y="134"/>
                    <a:pt x="151" y="133"/>
                  </a:cubicBezTo>
                  <a:cubicBezTo>
                    <a:pt x="151" y="132"/>
                    <a:pt x="152" y="131"/>
                    <a:pt x="152" y="131"/>
                  </a:cubicBezTo>
                  <a:cubicBezTo>
                    <a:pt x="153" y="130"/>
                    <a:pt x="154" y="130"/>
                    <a:pt x="154" y="129"/>
                  </a:cubicBezTo>
                  <a:cubicBezTo>
                    <a:pt x="159" y="122"/>
                    <a:pt x="153" y="113"/>
                    <a:pt x="146" y="102"/>
                  </a:cubicBezTo>
                  <a:cubicBezTo>
                    <a:pt x="146" y="102"/>
                    <a:pt x="146" y="102"/>
                    <a:pt x="146" y="102"/>
                  </a:cubicBezTo>
                  <a:cubicBezTo>
                    <a:pt x="145" y="100"/>
                    <a:pt x="144" y="99"/>
                    <a:pt x="143" y="98"/>
                  </a:cubicBezTo>
                  <a:cubicBezTo>
                    <a:pt x="143" y="98"/>
                    <a:pt x="143" y="97"/>
                    <a:pt x="143" y="97"/>
                  </a:cubicBezTo>
                  <a:cubicBezTo>
                    <a:pt x="139" y="87"/>
                    <a:pt x="139" y="77"/>
                    <a:pt x="140" y="67"/>
                  </a:cubicBezTo>
                  <a:cubicBezTo>
                    <a:pt x="138" y="59"/>
                    <a:pt x="135" y="50"/>
                    <a:pt x="129" y="38"/>
                  </a:cubicBezTo>
                  <a:cubicBezTo>
                    <a:pt x="127" y="38"/>
                    <a:pt x="127" y="38"/>
                    <a:pt x="127" y="38"/>
                  </a:cubicBezTo>
                  <a:cubicBezTo>
                    <a:pt x="122" y="37"/>
                    <a:pt x="117" y="36"/>
                    <a:pt x="112" y="34"/>
                  </a:cubicBezTo>
                  <a:cubicBezTo>
                    <a:pt x="110" y="32"/>
                    <a:pt x="109" y="29"/>
                    <a:pt x="109" y="27"/>
                  </a:cubicBezTo>
                  <a:cubicBezTo>
                    <a:pt x="109" y="27"/>
                    <a:pt x="109" y="26"/>
                    <a:pt x="109" y="26"/>
                  </a:cubicBezTo>
                  <a:cubicBezTo>
                    <a:pt x="108" y="25"/>
                    <a:pt x="107" y="24"/>
                    <a:pt x="106" y="23"/>
                  </a:cubicBezTo>
                  <a:cubicBezTo>
                    <a:pt x="104" y="22"/>
                    <a:pt x="102" y="20"/>
                    <a:pt x="101" y="18"/>
                  </a:cubicBezTo>
                  <a:cubicBezTo>
                    <a:pt x="100" y="16"/>
                    <a:pt x="99" y="14"/>
                    <a:pt x="99" y="12"/>
                  </a:cubicBezTo>
                  <a:cubicBezTo>
                    <a:pt x="95" y="10"/>
                    <a:pt x="92" y="7"/>
                    <a:pt x="90" y="4"/>
                  </a:cubicBezTo>
                  <a:cubicBezTo>
                    <a:pt x="90" y="5"/>
                    <a:pt x="89" y="7"/>
                    <a:pt x="87" y="8"/>
                  </a:cubicBezTo>
                  <a:cubicBezTo>
                    <a:pt x="87" y="8"/>
                    <a:pt x="87" y="8"/>
                    <a:pt x="87" y="8"/>
                  </a:cubicBezTo>
                  <a:cubicBezTo>
                    <a:pt x="86" y="9"/>
                    <a:pt x="86" y="9"/>
                    <a:pt x="85" y="9"/>
                  </a:cubicBezTo>
                  <a:cubicBezTo>
                    <a:pt x="82" y="9"/>
                    <a:pt x="80" y="6"/>
                    <a:pt x="78" y="3"/>
                  </a:cubicBezTo>
                  <a:cubicBezTo>
                    <a:pt x="77" y="3"/>
                    <a:pt x="76" y="1"/>
                    <a:pt x="75" y="0"/>
                  </a:cubicBezTo>
                  <a:cubicBezTo>
                    <a:pt x="72" y="3"/>
                    <a:pt x="72" y="6"/>
                    <a:pt x="73" y="12"/>
                  </a:cubicBezTo>
                  <a:cubicBezTo>
                    <a:pt x="74" y="15"/>
                    <a:pt x="74" y="17"/>
                    <a:pt x="74" y="19"/>
                  </a:cubicBezTo>
                  <a:cubicBezTo>
                    <a:pt x="74" y="19"/>
                    <a:pt x="74" y="20"/>
                    <a:pt x="74" y="20"/>
                  </a:cubicBezTo>
                  <a:cubicBezTo>
                    <a:pt x="74" y="23"/>
                    <a:pt x="72" y="25"/>
                    <a:pt x="70" y="27"/>
                  </a:cubicBezTo>
                  <a:cubicBezTo>
                    <a:pt x="68" y="29"/>
                    <a:pt x="67" y="31"/>
                    <a:pt x="66" y="32"/>
                  </a:cubicBezTo>
                  <a:cubicBezTo>
                    <a:pt x="66" y="33"/>
                    <a:pt x="66" y="34"/>
                    <a:pt x="66" y="35"/>
                  </a:cubicBezTo>
                  <a:cubicBezTo>
                    <a:pt x="65" y="37"/>
                    <a:pt x="65" y="40"/>
                    <a:pt x="63" y="42"/>
                  </a:cubicBezTo>
                  <a:cubicBezTo>
                    <a:pt x="60" y="44"/>
                    <a:pt x="58" y="43"/>
                    <a:pt x="56" y="42"/>
                  </a:cubicBezTo>
                  <a:cubicBezTo>
                    <a:pt x="56" y="42"/>
                    <a:pt x="56" y="42"/>
                    <a:pt x="55" y="42"/>
                  </a:cubicBezTo>
                  <a:cubicBezTo>
                    <a:pt x="53" y="44"/>
                    <a:pt x="52" y="47"/>
                    <a:pt x="51" y="51"/>
                  </a:cubicBezTo>
                  <a:cubicBezTo>
                    <a:pt x="50" y="53"/>
                    <a:pt x="50" y="53"/>
                    <a:pt x="50" y="53"/>
                  </a:cubicBezTo>
                  <a:cubicBezTo>
                    <a:pt x="50" y="53"/>
                    <a:pt x="50" y="53"/>
                    <a:pt x="50" y="53"/>
                  </a:cubicBezTo>
                  <a:cubicBezTo>
                    <a:pt x="49" y="55"/>
                    <a:pt x="49" y="55"/>
                    <a:pt x="49" y="55"/>
                  </a:cubicBezTo>
                  <a:cubicBezTo>
                    <a:pt x="45" y="59"/>
                    <a:pt x="41" y="65"/>
                    <a:pt x="33" y="65"/>
                  </a:cubicBezTo>
                  <a:cubicBezTo>
                    <a:pt x="32" y="65"/>
                    <a:pt x="32" y="65"/>
                    <a:pt x="32" y="65"/>
                  </a:cubicBezTo>
                  <a:cubicBezTo>
                    <a:pt x="24" y="63"/>
                    <a:pt x="25" y="56"/>
                    <a:pt x="25" y="51"/>
                  </a:cubicBezTo>
                  <a:cubicBezTo>
                    <a:pt x="25" y="47"/>
                    <a:pt x="25" y="45"/>
                    <a:pt x="24" y="43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3" y="43"/>
                    <a:pt x="22" y="44"/>
                    <a:pt x="22" y="44"/>
                  </a:cubicBezTo>
                  <a:cubicBezTo>
                    <a:pt x="21" y="45"/>
                    <a:pt x="20" y="46"/>
                    <a:pt x="19" y="47"/>
                  </a:cubicBezTo>
                  <a:cubicBezTo>
                    <a:pt x="17" y="47"/>
                    <a:pt x="14" y="48"/>
                    <a:pt x="13" y="49"/>
                  </a:cubicBezTo>
                  <a:cubicBezTo>
                    <a:pt x="11" y="49"/>
                    <a:pt x="9" y="49"/>
                    <a:pt x="9" y="50"/>
                  </a:cubicBezTo>
                  <a:cubicBezTo>
                    <a:pt x="9" y="50"/>
                    <a:pt x="8" y="50"/>
                    <a:pt x="8" y="50"/>
                  </a:cubicBezTo>
                  <a:cubicBezTo>
                    <a:pt x="7" y="50"/>
                    <a:pt x="5" y="54"/>
                    <a:pt x="4" y="57"/>
                  </a:cubicBezTo>
                  <a:cubicBezTo>
                    <a:pt x="3" y="58"/>
                    <a:pt x="3" y="59"/>
                    <a:pt x="2" y="60"/>
                  </a:cubicBezTo>
                  <a:cubicBezTo>
                    <a:pt x="2" y="61"/>
                    <a:pt x="1" y="62"/>
                    <a:pt x="0" y="62"/>
                  </a:cubicBezTo>
                  <a:cubicBezTo>
                    <a:pt x="2" y="67"/>
                    <a:pt x="3" y="72"/>
                    <a:pt x="5" y="77"/>
                  </a:cubicBezTo>
                  <a:cubicBezTo>
                    <a:pt x="6" y="82"/>
                    <a:pt x="8" y="87"/>
                    <a:pt x="9" y="90"/>
                  </a:cubicBezTo>
                  <a:cubicBezTo>
                    <a:pt x="14" y="97"/>
                    <a:pt x="19" y="102"/>
                    <a:pt x="25" y="108"/>
                  </a:cubicBezTo>
                  <a:cubicBezTo>
                    <a:pt x="25" y="109"/>
                    <a:pt x="25" y="109"/>
                    <a:pt x="26" y="109"/>
                  </a:cubicBezTo>
                  <a:cubicBezTo>
                    <a:pt x="26" y="109"/>
                    <a:pt x="26" y="109"/>
                    <a:pt x="26" y="110"/>
                  </a:cubicBezTo>
                  <a:cubicBezTo>
                    <a:pt x="33" y="121"/>
                    <a:pt x="34" y="132"/>
                    <a:pt x="34" y="140"/>
                  </a:cubicBezTo>
                  <a:cubicBezTo>
                    <a:pt x="34" y="140"/>
                    <a:pt x="34" y="140"/>
                    <a:pt x="34" y="140"/>
                  </a:cubicBezTo>
                  <a:cubicBezTo>
                    <a:pt x="34" y="142"/>
                    <a:pt x="34" y="142"/>
                    <a:pt x="34" y="142"/>
                  </a:cubicBezTo>
                  <a:cubicBezTo>
                    <a:pt x="35" y="157"/>
                    <a:pt x="35" y="168"/>
                    <a:pt x="59" y="173"/>
                  </a:cubicBezTo>
                  <a:cubicBezTo>
                    <a:pt x="60" y="173"/>
                    <a:pt x="61" y="174"/>
                    <a:pt x="62" y="176"/>
                  </a:cubicBezTo>
                  <a:cubicBezTo>
                    <a:pt x="62" y="176"/>
                    <a:pt x="62" y="176"/>
                    <a:pt x="62" y="176"/>
                  </a:cubicBezTo>
                  <a:cubicBezTo>
                    <a:pt x="62" y="176"/>
                    <a:pt x="62" y="176"/>
                    <a:pt x="62" y="176"/>
                  </a:cubicBezTo>
                  <a:cubicBezTo>
                    <a:pt x="63" y="180"/>
                    <a:pt x="64" y="186"/>
                    <a:pt x="64" y="192"/>
                  </a:cubicBezTo>
                  <a:cubicBezTo>
                    <a:pt x="65" y="195"/>
                    <a:pt x="65" y="197"/>
                    <a:pt x="65" y="199"/>
                  </a:cubicBezTo>
                  <a:cubicBezTo>
                    <a:pt x="65" y="199"/>
                    <a:pt x="65" y="199"/>
                    <a:pt x="65" y="199"/>
                  </a:cubicBezTo>
                  <a:cubicBezTo>
                    <a:pt x="65" y="199"/>
                    <a:pt x="65" y="199"/>
                    <a:pt x="65" y="199"/>
                  </a:cubicBezTo>
                  <a:cubicBezTo>
                    <a:pt x="65" y="203"/>
                    <a:pt x="66" y="207"/>
                    <a:pt x="68" y="210"/>
                  </a:cubicBezTo>
                  <a:cubicBezTo>
                    <a:pt x="60" y="216"/>
                    <a:pt x="64" y="225"/>
                    <a:pt x="68" y="234"/>
                  </a:cubicBezTo>
                  <a:cubicBezTo>
                    <a:pt x="71" y="240"/>
                    <a:pt x="74" y="246"/>
                    <a:pt x="74" y="252"/>
                  </a:cubicBezTo>
                  <a:cubicBezTo>
                    <a:pt x="75" y="257"/>
                    <a:pt x="75" y="260"/>
                    <a:pt x="75" y="263"/>
                  </a:cubicBezTo>
                  <a:cubicBezTo>
                    <a:pt x="75" y="270"/>
                    <a:pt x="75" y="275"/>
                    <a:pt x="76" y="284"/>
                  </a:cubicBezTo>
                  <a:cubicBezTo>
                    <a:pt x="77" y="297"/>
                    <a:pt x="94" y="298"/>
                    <a:pt x="109" y="299"/>
                  </a:cubicBezTo>
                  <a:cubicBezTo>
                    <a:pt x="113" y="299"/>
                    <a:pt x="117" y="299"/>
                    <a:pt x="121" y="299"/>
                  </a:cubicBezTo>
                  <a:cubicBezTo>
                    <a:pt x="121" y="300"/>
                    <a:pt x="121" y="300"/>
                    <a:pt x="121" y="300"/>
                  </a:cubicBezTo>
                  <a:cubicBezTo>
                    <a:pt x="121" y="300"/>
                    <a:pt x="121" y="299"/>
                    <a:pt x="122" y="299"/>
                  </a:cubicBezTo>
                  <a:cubicBezTo>
                    <a:pt x="122" y="299"/>
                    <a:pt x="122" y="299"/>
                    <a:pt x="122" y="299"/>
                  </a:cubicBezTo>
                  <a:cubicBezTo>
                    <a:pt x="123" y="287"/>
                    <a:pt x="124" y="277"/>
                    <a:pt x="124" y="271"/>
                  </a:cubicBezTo>
                  <a:cubicBezTo>
                    <a:pt x="124" y="268"/>
                    <a:pt x="125" y="266"/>
                    <a:pt x="125" y="264"/>
                  </a:cubicBezTo>
                  <a:cubicBezTo>
                    <a:pt x="126" y="261"/>
                    <a:pt x="127" y="258"/>
                    <a:pt x="125" y="254"/>
                  </a:cubicBezTo>
                  <a:cubicBezTo>
                    <a:pt x="130" y="248"/>
                    <a:pt x="130" y="244"/>
                    <a:pt x="129" y="240"/>
                  </a:cubicBezTo>
                  <a:cubicBezTo>
                    <a:pt x="128" y="238"/>
                    <a:pt x="128" y="236"/>
                    <a:pt x="129" y="234"/>
                  </a:cubicBezTo>
                  <a:cubicBezTo>
                    <a:pt x="133" y="231"/>
                    <a:pt x="137" y="231"/>
                    <a:pt x="140" y="230"/>
                  </a:cubicBezTo>
                  <a:cubicBezTo>
                    <a:pt x="140" y="230"/>
                    <a:pt x="140" y="230"/>
                    <a:pt x="140" y="230"/>
                  </a:cubicBezTo>
                  <a:cubicBezTo>
                    <a:pt x="143" y="229"/>
                    <a:pt x="143" y="227"/>
                    <a:pt x="144" y="225"/>
                  </a:cubicBezTo>
                  <a:cubicBezTo>
                    <a:pt x="145" y="221"/>
                    <a:pt x="147" y="216"/>
                    <a:pt x="161" y="214"/>
                  </a:cubicBezTo>
                  <a:cubicBezTo>
                    <a:pt x="162" y="214"/>
                    <a:pt x="162" y="213"/>
                    <a:pt x="162" y="213"/>
                  </a:cubicBezTo>
                  <a:cubicBezTo>
                    <a:pt x="162" y="212"/>
                    <a:pt x="162" y="211"/>
                    <a:pt x="162" y="210"/>
                  </a:cubicBezTo>
                  <a:cubicBezTo>
                    <a:pt x="161" y="209"/>
                    <a:pt x="160" y="209"/>
                    <a:pt x="158" y="209"/>
                  </a:cubicBezTo>
                  <a:close/>
                  <a:moveTo>
                    <a:pt x="147" y="210"/>
                  </a:moveTo>
                  <a:cubicBezTo>
                    <a:pt x="147" y="210"/>
                    <a:pt x="147" y="210"/>
                    <a:pt x="147" y="210"/>
                  </a:cubicBezTo>
                  <a:cubicBezTo>
                    <a:pt x="147" y="210"/>
                    <a:pt x="148" y="210"/>
                    <a:pt x="148" y="210"/>
                  </a:cubicBezTo>
                  <a:cubicBezTo>
                    <a:pt x="149" y="210"/>
                    <a:pt x="149" y="210"/>
                    <a:pt x="149" y="210"/>
                  </a:cubicBezTo>
                  <a:cubicBezTo>
                    <a:pt x="149" y="210"/>
                    <a:pt x="148" y="210"/>
                    <a:pt x="147" y="210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1" name="Freeform 60"/>
            <p:cNvSpPr>
              <a:spLocks/>
            </p:cNvSpPr>
            <p:nvPr userDrawn="1"/>
          </p:nvSpPr>
          <p:spPr bwMode="auto">
            <a:xfrm>
              <a:off x="174625" y="11905936"/>
              <a:ext cx="1492250" cy="1860550"/>
            </a:xfrm>
            <a:custGeom>
              <a:avLst/>
              <a:gdLst>
                <a:gd name="T0" fmla="*/ 368 w 386"/>
                <a:gd name="T1" fmla="*/ 289 h 481"/>
                <a:gd name="T2" fmla="*/ 350 w 386"/>
                <a:gd name="T3" fmla="*/ 278 h 481"/>
                <a:gd name="T4" fmla="*/ 358 w 386"/>
                <a:gd name="T5" fmla="*/ 243 h 481"/>
                <a:gd name="T6" fmla="*/ 339 w 386"/>
                <a:gd name="T7" fmla="*/ 225 h 481"/>
                <a:gd name="T8" fmla="*/ 333 w 386"/>
                <a:gd name="T9" fmla="*/ 217 h 481"/>
                <a:gd name="T10" fmla="*/ 317 w 386"/>
                <a:gd name="T11" fmla="*/ 197 h 481"/>
                <a:gd name="T12" fmla="*/ 326 w 386"/>
                <a:gd name="T13" fmla="*/ 177 h 481"/>
                <a:gd name="T14" fmla="*/ 349 w 386"/>
                <a:gd name="T15" fmla="*/ 165 h 481"/>
                <a:gd name="T16" fmla="*/ 372 w 386"/>
                <a:gd name="T17" fmla="*/ 145 h 481"/>
                <a:gd name="T18" fmla="*/ 386 w 386"/>
                <a:gd name="T19" fmla="*/ 106 h 481"/>
                <a:gd name="T20" fmla="*/ 362 w 386"/>
                <a:gd name="T21" fmla="*/ 88 h 481"/>
                <a:gd name="T22" fmla="*/ 348 w 386"/>
                <a:gd name="T23" fmla="*/ 83 h 481"/>
                <a:gd name="T24" fmla="*/ 342 w 386"/>
                <a:gd name="T25" fmla="*/ 68 h 481"/>
                <a:gd name="T26" fmla="*/ 314 w 386"/>
                <a:gd name="T27" fmla="*/ 61 h 481"/>
                <a:gd name="T28" fmla="*/ 261 w 386"/>
                <a:gd name="T29" fmla="*/ 70 h 481"/>
                <a:gd name="T30" fmla="*/ 248 w 386"/>
                <a:gd name="T31" fmla="*/ 30 h 481"/>
                <a:gd name="T32" fmla="*/ 228 w 386"/>
                <a:gd name="T33" fmla="*/ 4 h 481"/>
                <a:gd name="T34" fmla="*/ 207 w 386"/>
                <a:gd name="T35" fmla="*/ 0 h 481"/>
                <a:gd name="T36" fmla="*/ 188 w 386"/>
                <a:gd name="T37" fmla="*/ 5 h 481"/>
                <a:gd name="T38" fmla="*/ 185 w 386"/>
                <a:gd name="T39" fmla="*/ 47 h 481"/>
                <a:gd name="T40" fmla="*/ 171 w 386"/>
                <a:gd name="T41" fmla="*/ 70 h 481"/>
                <a:gd name="T42" fmla="*/ 199 w 386"/>
                <a:gd name="T43" fmla="*/ 105 h 481"/>
                <a:gd name="T44" fmla="*/ 202 w 386"/>
                <a:gd name="T45" fmla="*/ 142 h 481"/>
                <a:gd name="T46" fmla="*/ 207 w 386"/>
                <a:gd name="T47" fmla="*/ 162 h 481"/>
                <a:gd name="T48" fmla="*/ 192 w 386"/>
                <a:gd name="T49" fmla="*/ 191 h 481"/>
                <a:gd name="T50" fmla="*/ 184 w 386"/>
                <a:gd name="T51" fmla="*/ 203 h 481"/>
                <a:gd name="T52" fmla="*/ 172 w 386"/>
                <a:gd name="T53" fmla="*/ 200 h 481"/>
                <a:gd name="T54" fmla="*/ 152 w 386"/>
                <a:gd name="T55" fmla="*/ 218 h 481"/>
                <a:gd name="T56" fmla="*/ 135 w 386"/>
                <a:gd name="T57" fmla="*/ 204 h 481"/>
                <a:gd name="T58" fmla="*/ 111 w 386"/>
                <a:gd name="T59" fmla="*/ 199 h 481"/>
                <a:gd name="T60" fmla="*/ 115 w 386"/>
                <a:gd name="T61" fmla="*/ 225 h 481"/>
                <a:gd name="T62" fmla="*/ 102 w 386"/>
                <a:gd name="T63" fmla="*/ 227 h 481"/>
                <a:gd name="T64" fmla="*/ 89 w 386"/>
                <a:gd name="T65" fmla="*/ 223 h 481"/>
                <a:gd name="T66" fmla="*/ 74 w 386"/>
                <a:gd name="T67" fmla="*/ 207 h 481"/>
                <a:gd name="T68" fmla="*/ 67 w 386"/>
                <a:gd name="T69" fmla="*/ 241 h 481"/>
                <a:gd name="T70" fmla="*/ 54 w 386"/>
                <a:gd name="T71" fmla="*/ 229 h 481"/>
                <a:gd name="T72" fmla="*/ 43 w 386"/>
                <a:gd name="T73" fmla="*/ 233 h 481"/>
                <a:gd name="T74" fmla="*/ 28 w 386"/>
                <a:gd name="T75" fmla="*/ 239 h 481"/>
                <a:gd name="T76" fmla="*/ 13 w 386"/>
                <a:gd name="T77" fmla="*/ 217 h 481"/>
                <a:gd name="T78" fmla="*/ 0 w 386"/>
                <a:gd name="T79" fmla="*/ 259 h 481"/>
                <a:gd name="T80" fmla="*/ 4 w 386"/>
                <a:gd name="T81" fmla="*/ 348 h 481"/>
                <a:gd name="T82" fmla="*/ 35 w 386"/>
                <a:gd name="T83" fmla="*/ 352 h 481"/>
                <a:gd name="T84" fmla="*/ 51 w 386"/>
                <a:gd name="T85" fmla="*/ 347 h 481"/>
                <a:gd name="T86" fmla="*/ 69 w 386"/>
                <a:gd name="T87" fmla="*/ 358 h 481"/>
                <a:gd name="T88" fmla="*/ 85 w 386"/>
                <a:gd name="T89" fmla="*/ 339 h 481"/>
                <a:gd name="T90" fmla="*/ 99 w 386"/>
                <a:gd name="T91" fmla="*/ 303 h 481"/>
                <a:gd name="T92" fmla="*/ 118 w 386"/>
                <a:gd name="T93" fmla="*/ 307 h 481"/>
                <a:gd name="T94" fmla="*/ 129 w 386"/>
                <a:gd name="T95" fmla="*/ 319 h 481"/>
                <a:gd name="T96" fmla="*/ 139 w 386"/>
                <a:gd name="T97" fmla="*/ 337 h 481"/>
                <a:gd name="T98" fmla="*/ 170 w 386"/>
                <a:gd name="T99" fmla="*/ 376 h 481"/>
                <a:gd name="T100" fmla="*/ 183 w 386"/>
                <a:gd name="T101" fmla="*/ 442 h 481"/>
                <a:gd name="T102" fmla="*/ 233 w 386"/>
                <a:gd name="T103" fmla="*/ 465 h 481"/>
                <a:gd name="T104" fmla="*/ 236 w 386"/>
                <a:gd name="T105" fmla="*/ 468 h 481"/>
                <a:gd name="T106" fmla="*/ 283 w 386"/>
                <a:gd name="T107" fmla="*/ 480 h 481"/>
                <a:gd name="T108" fmla="*/ 290 w 386"/>
                <a:gd name="T109" fmla="*/ 449 h 481"/>
                <a:gd name="T110" fmla="*/ 304 w 386"/>
                <a:gd name="T111" fmla="*/ 453 h 481"/>
                <a:gd name="T112" fmla="*/ 292 w 386"/>
                <a:gd name="T113" fmla="*/ 387 h 481"/>
                <a:gd name="T114" fmla="*/ 307 w 386"/>
                <a:gd name="T115" fmla="*/ 351 h 481"/>
                <a:gd name="T116" fmla="*/ 337 w 386"/>
                <a:gd name="T117" fmla="*/ 323 h 481"/>
                <a:gd name="T118" fmla="*/ 364 w 386"/>
                <a:gd name="T119" fmla="*/ 321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86" h="481">
                  <a:moveTo>
                    <a:pt x="374" y="310"/>
                  </a:moveTo>
                  <a:cubicBezTo>
                    <a:pt x="372" y="306"/>
                    <a:pt x="370" y="302"/>
                    <a:pt x="368" y="299"/>
                  </a:cubicBezTo>
                  <a:cubicBezTo>
                    <a:pt x="368" y="299"/>
                    <a:pt x="368" y="298"/>
                    <a:pt x="368" y="298"/>
                  </a:cubicBezTo>
                  <a:cubicBezTo>
                    <a:pt x="368" y="295"/>
                    <a:pt x="368" y="292"/>
                    <a:pt x="368" y="290"/>
                  </a:cubicBezTo>
                  <a:cubicBezTo>
                    <a:pt x="368" y="290"/>
                    <a:pt x="368" y="289"/>
                    <a:pt x="368" y="289"/>
                  </a:cubicBezTo>
                  <a:cubicBezTo>
                    <a:pt x="368" y="289"/>
                    <a:pt x="367" y="289"/>
                    <a:pt x="366" y="289"/>
                  </a:cubicBezTo>
                  <a:cubicBezTo>
                    <a:pt x="365" y="290"/>
                    <a:pt x="362" y="291"/>
                    <a:pt x="359" y="290"/>
                  </a:cubicBezTo>
                  <a:cubicBezTo>
                    <a:pt x="359" y="289"/>
                    <a:pt x="359" y="289"/>
                    <a:pt x="358" y="289"/>
                  </a:cubicBezTo>
                  <a:cubicBezTo>
                    <a:pt x="356" y="288"/>
                    <a:pt x="355" y="285"/>
                    <a:pt x="355" y="283"/>
                  </a:cubicBezTo>
                  <a:cubicBezTo>
                    <a:pt x="354" y="281"/>
                    <a:pt x="353" y="279"/>
                    <a:pt x="350" y="278"/>
                  </a:cubicBezTo>
                  <a:cubicBezTo>
                    <a:pt x="349" y="278"/>
                    <a:pt x="348" y="277"/>
                    <a:pt x="348" y="277"/>
                  </a:cubicBezTo>
                  <a:cubicBezTo>
                    <a:pt x="347" y="276"/>
                    <a:pt x="347" y="275"/>
                    <a:pt x="346" y="275"/>
                  </a:cubicBezTo>
                  <a:cubicBezTo>
                    <a:pt x="344" y="272"/>
                    <a:pt x="340" y="268"/>
                    <a:pt x="343" y="261"/>
                  </a:cubicBezTo>
                  <a:cubicBezTo>
                    <a:pt x="344" y="255"/>
                    <a:pt x="348" y="252"/>
                    <a:pt x="352" y="249"/>
                  </a:cubicBezTo>
                  <a:cubicBezTo>
                    <a:pt x="354" y="247"/>
                    <a:pt x="357" y="245"/>
                    <a:pt x="358" y="243"/>
                  </a:cubicBezTo>
                  <a:cubicBezTo>
                    <a:pt x="359" y="240"/>
                    <a:pt x="355" y="234"/>
                    <a:pt x="352" y="230"/>
                  </a:cubicBezTo>
                  <a:cubicBezTo>
                    <a:pt x="350" y="226"/>
                    <a:pt x="347" y="225"/>
                    <a:pt x="346" y="225"/>
                  </a:cubicBezTo>
                  <a:cubicBezTo>
                    <a:pt x="345" y="225"/>
                    <a:pt x="345" y="225"/>
                    <a:pt x="344" y="225"/>
                  </a:cubicBezTo>
                  <a:cubicBezTo>
                    <a:pt x="343" y="225"/>
                    <a:pt x="341" y="226"/>
                    <a:pt x="339" y="225"/>
                  </a:cubicBezTo>
                  <a:cubicBezTo>
                    <a:pt x="339" y="225"/>
                    <a:pt x="339" y="225"/>
                    <a:pt x="339" y="225"/>
                  </a:cubicBezTo>
                  <a:cubicBezTo>
                    <a:pt x="338" y="224"/>
                    <a:pt x="337" y="224"/>
                    <a:pt x="337" y="223"/>
                  </a:cubicBezTo>
                  <a:cubicBezTo>
                    <a:pt x="337" y="223"/>
                    <a:pt x="337" y="223"/>
                    <a:pt x="337" y="223"/>
                  </a:cubicBezTo>
                  <a:cubicBezTo>
                    <a:pt x="337" y="222"/>
                    <a:pt x="336" y="221"/>
                    <a:pt x="336" y="219"/>
                  </a:cubicBezTo>
                  <a:cubicBezTo>
                    <a:pt x="336" y="218"/>
                    <a:pt x="335" y="217"/>
                    <a:pt x="335" y="216"/>
                  </a:cubicBezTo>
                  <a:cubicBezTo>
                    <a:pt x="334" y="216"/>
                    <a:pt x="334" y="216"/>
                    <a:pt x="333" y="217"/>
                  </a:cubicBezTo>
                  <a:cubicBezTo>
                    <a:pt x="332" y="217"/>
                    <a:pt x="330" y="218"/>
                    <a:pt x="329" y="218"/>
                  </a:cubicBezTo>
                  <a:cubicBezTo>
                    <a:pt x="327" y="218"/>
                    <a:pt x="326" y="218"/>
                    <a:pt x="325" y="217"/>
                  </a:cubicBezTo>
                  <a:cubicBezTo>
                    <a:pt x="323" y="214"/>
                    <a:pt x="323" y="211"/>
                    <a:pt x="324" y="209"/>
                  </a:cubicBezTo>
                  <a:cubicBezTo>
                    <a:pt x="324" y="206"/>
                    <a:pt x="325" y="203"/>
                    <a:pt x="319" y="198"/>
                  </a:cubicBezTo>
                  <a:cubicBezTo>
                    <a:pt x="317" y="197"/>
                    <a:pt x="317" y="197"/>
                    <a:pt x="317" y="197"/>
                  </a:cubicBezTo>
                  <a:cubicBezTo>
                    <a:pt x="316" y="196"/>
                    <a:pt x="316" y="195"/>
                    <a:pt x="316" y="194"/>
                  </a:cubicBezTo>
                  <a:cubicBezTo>
                    <a:pt x="316" y="193"/>
                    <a:pt x="317" y="192"/>
                    <a:pt x="318" y="192"/>
                  </a:cubicBezTo>
                  <a:cubicBezTo>
                    <a:pt x="320" y="191"/>
                    <a:pt x="320" y="191"/>
                    <a:pt x="320" y="191"/>
                  </a:cubicBezTo>
                  <a:cubicBezTo>
                    <a:pt x="323" y="190"/>
                    <a:pt x="324" y="190"/>
                    <a:pt x="326" y="188"/>
                  </a:cubicBezTo>
                  <a:cubicBezTo>
                    <a:pt x="326" y="184"/>
                    <a:pt x="326" y="181"/>
                    <a:pt x="326" y="177"/>
                  </a:cubicBezTo>
                  <a:cubicBezTo>
                    <a:pt x="327" y="176"/>
                    <a:pt x="327" y="176"/>
                    <a:pt x="327" y="176"/>
                  </a:cubicBezTo>
                  <a:cubicBezTo>
                    <a:pt x="327" y="175"/>
                    <a:pt x="327" y="174"/>
                    <a:pt x="329" y="174"/>
                  </a:cubicBezTo>
                  <a:cubicBezTo>
                    <a:pt x="329" y="173"/>
                    <a:pt x="329" y="173"/>
                    <a:pt x="329" y="173"/>
                  </a:cubicBezTo>
                  <a:cubicBezTo>
                    <a:pt x="338" y="170"/>
                    <a:pt x="344" y="168"/>
                    <a:pt x="349" y="166"/>
                  </a:cubicBezTo>
                  <a:cubicBezTo>
                    <a:pt x="349" y="166"/>
                    <a:pt x="349" y="165"/>
                    <a:pt x="349" y="165"/>
                  </a:cubicBezTo>
                  <a:cubicBezTo>
                    <a:pt x="350" y="163"/>
                    <a:pt x="351" y="161"/>
                    <a:pt x="355" y="160"/>
                  </a:cubicBezTo>
                  <a:cubicBezTo>
                    <a:pt x="356" y="160"/>
                    <a:pt x="358" y="160"/>
                    <a:pt x="361" y="160"/>
                  </a:cubicBezTo>
                  <a:cubicBezTo>
                    <a:pt x="363" y="160"/>
                    <a:pt x="363" y="160"/>
                    <a:pt x="363" y="160"/>
                  </a:cubicBezTo>
                  <a:cubicBezTo>
                    <a:pt x="366" y="160"/>
                    <a:pt x="369" y="160"/>
                    <a:pt x="372" y="159"/>
                  </a:cubicBezTo>
                  <a:cubicBezTo>
                    <a:pt x="373" y="158"/>
                    <a:pt x="374" y="155"/>
                    <a:pt x="372" y="145"/>
                  </a:cubicBezTo>
                  <a:cubicBezTo>
                    <a:pt x="372" y="144"/>
                    <a:pt x="372" y="144"/>
                    <a:pt x="372" y="144"/>
                  </a:cubicBezTo>
                  <a:cubicBezTo>
                    <a:pt x="373" y="135"/>
                    <a:pt x="376" y="133"/>
                    <a:pt x="380" y="132"/>
                  </a:cubicBezTo>
                  <a:cubicBezTo>
                    <a:pt x="381" y="132"/>
                    <a:pt x="381" y="132"/>
                    <a:pt x="381" y="132"/>
                  </a:cubicBezTo>
                  <a:cubicBezTo>
                    <a:pt x="381" y="129"/>
                    <a:pt x="381" y="126"/>
                    <a:pt x="381" y="123"/>
                  </a:cubicBezTo>
                  <a:cubicBezTo>
                    <a:pt x="380" y="117"/>
                    <a:pt x="379" y="109"/>
                    <a:pt x="386" y="106"/>
                  </a:cubicBezTo>
                  <a:cubicBezTo>
                    <a:pt x="384" y="102"/>
                    <a:pt x="381" y="97"/>
                    <a:pt x="379" y="97"/>
                  </a:cubicBezTo>
                  <a:cubicBezTo>
                    <a:pt x="377" y="97"/>
                    <a:pt x="376" y="98"/>
                    <a:pt x="374" y="99"/>
                  </a:cubicBezTo>
                  <a:cubicBezTo>
                    <a:pt x="372" y="100"/>
                    <a:pt x="370" y="101"/>
                    <a:pt x="368" y="101"/>
                  </a:cubicBezTo>
                  <a:cubicBezTo>
                    <a:pt x="367" y="101"/>
                    <a:pt x="365" y="101"/>
                    <a:pt x="364" y="100"/>
                  </a:cubicBezTo>
                  <a:cubicBezTo>
                    <a:pt x="361" y="96"/>
                    <a:pt x="361" y="92"/>
                    <a:pt x="362" y="88"/>
                  </a:cubicBezTo>
                  <a:cubicBezTo>
                    <a:pt x="362" y="87"/>
                    <a:pt x="362" y="86"/>
                    <a:pt x="362" y="85"/>
                  </a:cubicBezTo>
                  <a:cubicBezTo>
                    <a:pt x="362" y="85"/>
                    <a:pt x="362" y="85"/>
                    <a:pt x="361" y="85"/>
                  </a:cubicBezTo>
                  <a:cubicBezTo>
                    <a:pt x="361" y="85"/>
                    <a:pt x="360" y="85"/>
                    <a:pt x="358" y="85"/>
                  </a:cubicBezTo>
                  <a:cubicBezTo>
                    <a:pt x="356" y="85"/>
                    <a:pt x="355" y="86"/>
                    <a:pt x="353" y="86"/>
                  </a:cubicBezTo>
                  <a:cubicBezTo>
                    <a:pt x="351" y="86"/>
                    <a:pt x="349" y="85"/>
                    <a:pt x="348" y="83"/>
                  </a:cubicBezTo>
                  <a:cubicBezTo>
                    <a:pt x="346" y="81"/>
                    <a:pt x="345" y="78"/>
                    <a:pt x="345" y="73"/>
                  </a:cubicBezTo>
                  <a:cubicBezTo>
                    <a:pt x="345" y="72"/>
                    <a:pt x="345" y="72"/>
                    <a:pt x="346" y="72"/>
                  </a:cubicBezTo>
                  <a:cubicBezTo>
                    <a:pt x="346" y="72"/>
                    <a:pt x="346" y="72"/>
                    <a:pt x="346" y="72"/>
                  </a:cubicBezTo>
                  <a:cubicBezTo>
                    <a:pt x="346" y="71"/>
                    <a:pt x="345" y="70"/>
                    <a:pt x="345" y="69"/>
                  </a:cubicBezTo>
                  <a:cubicBezTo>
                    <a:pt x="344" y="68"/>
                    <a:pt x="342" y="68"/>
                    <a:pt x="342" y="68"/>
                  </a:cubicBezTo>
                  <a:cubicBezTo>
                    <a:pt x="339" y="68"/>
                    <a:pt x="335" y="68"/>
                    <a:pt x="333" y="65"/>
                  </a:cubicBezTo>
                  <a:cubicBezTo>
                    <a:pt x="331" y="61"/>
                    <a:pt x="333" y="59"/>
                    <a:pt x="334" y="58"/>
                  </a:cubicBezTo>
                  <a:cubicBezTo>
                    <a:pt x="335" y="56"/>
                    <a:pt x="336" y="55"/>
                    <a:pt x="335" y="51"/>
                  </a:cubicBezTo>
                  <a:cubicBezTo>
                    <a:pt x="328" y="52"/>
                    <a:pt x="325" y="55"/>
                    <a:pt x="322" y="57"/>
                  </a:cubicBezTo>
                  <a:cubicBezTo>
                    <a:pt x="320" y="59"/>
                    <a:pt x="318" y="61"/>
                    <a:pt x="314" y="61"/>
                  </a:cubicBezTo>
                  <a:cubicBezTo>
                    <a:pt x="314" y="61"/>
                    <a:pt x="314" y="61"/>
                    <a:pt x="314" y="61"/>
                  </a:cubicBezTo>
                  <a:cubicBezTo>
                    <a:pt x="306" y="60"/>
                    <a:pt x="301" y="50"/>
                    <a:pt x="298" y="45"/>
                  </a:cubicBezTo>
                  <a:cubicBezTo>
                    <a:pt x="297" y="46"/>
                    <a:pt x="296" y="47"/>
                    <a:pt x="295" y="47"/>
                  </a:cubicBezTo>
                  <a:cubicBezTo>
                    <a:pt x="291" y="49"/>
                    <a:pt x="287" y="52"/>
                    <a:pt x="282" y="53"/>
                  </a:cubicBezTo>
                  <a:cubicBezTo>
                    <a:pt x="281" y="59"/>
                    <a:pt x="275" y="68"/>
                    <a:pt x="261" y="70"/>
                  </a:cubicBezTo>
                  <a:cubicBezTo>
                    <a:pt x="261" y="71"/>
                    <a:pt x="260" y="71"/>
                    <a:pt x="260" y="70"/>
                  </a:cubicBezTo>
                  <a:cubicBezTo>
                    <a:pt x="254" y="70"/>
                    <a:pt x="250" y="67"/>
                    <a:pt x="247" y="62"/>
                  </a:cubicBezTo>
                  <a:cubicBezTo>
                    <a:pt x="247" y="61"/>
                    <a:pt x="247" y="61"/>
                    <a:pt x="247" y="61"/>
                  </a:cubicBezTo>
                  <a:cubicBezTo>
                    <a:pt x="244" y="53"/>
                    <a:pt x="246" y="45"/>
                    <a:pt x="247" y="37"/>
                  </a:cubicBezTo>
                  <a:cubicBezTo>
                    <a:pt x="248" y="35"/>
                    <a:pt x="248" y="33"/>
                    <a:pt x="248" y="30"/>
                  </a:cubicBezTo>
                  <a:cubicBezTo>
                    <a:pt x="248" y="27"/>
                    <a:pt x="247" y="25"/>
                    <a:pt x="243" y="23"/>
                  </a:cubicBezTo>
                  <a:cubicBezTo>
                    <a:pt x="236" y="20"/>
                    <a:pt x="234" y="17"/>
                    <a:pt x="234" y="12"/>
                  </a:cubicBezTo>
                  <a:cubicBezTo>
                    <a:pt x="234" y="12"/>
                    <a:pt x="234" y="12"/>
                    <a:pt x="234" y="12"/>
                  </a:cubicBezTo>
                  <a:cubicBezTo>
                    <a:pt x="234" y="12"/>
                    <a:pt x="234" y="11"/>
                    <a:pt x="234" y="11"/>
                  </a:cubicBezTo>
                  <a:cubicBezTo>
                    <a:pt x="235" y="9"/>
                    <a:pt x="231" y="6"/>
                    <a:pt x="228" y="4"/>
                  </a:cubicBezTo>
                  <a:cubicBezTo>
                    <a:pt x="227" y="4"/>
                    <a:pt x="226" y="3"/>
                    <a:pt x="225" y="2"/>
                  </a:cubicBezTo>
                  <a:cubicBezTo>
                    <a:pt x="224" y="3"/>
                    <a:pt x="222" y="4"/>
                    <a:pt x="219" y="5"/>
                  </a:cubicBezTo>
                  <a:cubicBezTo>
                    <a:pt x="218" y="5"/>
                    <a:pt x="217" y="5"/>
                    <a:pt x="217" y="5"/>
                  </a:cubicBezTo>
                  <a:cubicBezTo>
                    <a:pt x="213" y="5"/>
                    <a:pt x="211" y="3"/>
                    <a:pt x="208" y="0"/>
                  </a:cubicBezTo>
                  <a:cubicBezTo>
                    <a:pt x="208" y="0"/>
                    <a:pt x="208" y="0"/>
                    <a:pt x="207" y="0"/>
                  </a:cubicBezTo>
                  <a:cubicBezTo>
                    <a:pt x="207" y="0"/>
                    <a:pt x="206" y="0"/>
                    <a:pt x="206" y="0"/>
                  </a:cubicBezTo>
                  <a:cubicBezTo>
                    <a:pt x="205" y="1"/>
                    <a:pt x="204" y="2"/>
                    <a:pt x="202" y="3"/>
                  </a:cubicBezTo>
                  <a:cubicBezTo>
                    <a:pt x="201" y="4"/>
                    <a:pt x="199" y="3"/>
                    <a:pt x="198" y="1"/>
                  </a:cubicBezTo>
                  <a:cubicBezTo>
                    <a:pt x="198" y="1"/>
                    <a:pt x="198" y="1"/>
                    <a:pt x="198" y="1"/>
                  </a:cubicBezTo>
                  <a:cubicBezTo>
                    <a:pt x="195" y="3"/>
                    <a:pt x="191" y="4"/>
                    <a:pt x="188" y="5"/>
                  </a:cubicBezTo>
                  <a:cubicBezTo>
                    <a:pt x="183" y="7"/>
                    <a:pt x="179" y="8"/>
                    <a:pt x="177" y="10"/>
                  </a:cubicBezTo>
                  <a:cubicBezTo>
                    <a:pt x="177" y="11"/>
                    <a:pt x="177" y="11"/>
                    <a:pt x="177" y="11"/>
                  </a:cubicBezTo>
                  <a:cubicBezTo>
                    <a:pt x="177" y="14"/>
                    <a:pt x="179" y="16"/>
                    <a:pt x="181" y="19"/>
                  </a:cubicBezTo>
                  <a:cubicBezTo>
                    <a:pt x="182" y="21"/>
                    <a:pt x="185" y="24"/>
                    <a:pt x="186" y="29"/>
                  </a:cubicBezTo>
                  <a:cubicBezTo>
                    <a:pt x="189" y="37"/>
                    <a:pt x="189" y="43"/>
                    <a:pt x="185" y="47"/>
                  </a:cubicBezTo>
                  <a:cubicBezTo>
                    <a:pt x="185" y="47"/>
                    <a:pt x="185" y="47"/>
                    <a:pt x="185" y="47"/>
                  </a:cubicBezTo>
                  <a:cubicBezTo>
                    <a:pt x="185" y="47"/>
                    <a:pt x="185" y="47"/>
                    <a:pt x="185" y="47"/>
                  </a:cubicBezTo>
                  <a:cubicBezTo>
                    <a:pt x="183" y="50"/>
                    <a:pt x="179" y="51"/>
                    <a:pt x="176" y="53"/>
                  </a:cubicBezTo>
                  <a:cubicBezTo>
                    <a:pt x="172" y="54"/>
                    <a:pt x="168" y="56"/>
                    <a:pt x="167" y="59"/>
                  </a:cubicBezTo>
                  <a:cubicBezTo>
                    <a:pt x="166" y="63"/>
                    <a:pt x="168" y="66"/>
                    <a:pt x="171" y="70"/>
                  </a:cubicBezTo>
                  <a:cubicBezTo>
                    <a:pt x="172" y="71"/>
                    <a:pt x="173" y="73"/>
                    <a:pt x="174" y="75"/>
                  </a:cubicBezTo>
                  <a:cubicBezTo>
                    <a:pt x="174" y="77"/>
                    <a:pt x="174" y="79"/>
                    <a:pt x="174" y="81"/>
                  </a:cubicBezTo>
                  <a:cubicBezTo>
                    <a:pt x="173" y="85"/>
                    <a:pt x="173" y="90"/>
                    <a:pt x="176" y="94"/>
                  </a:cubicBezTo>
                  <a:cubicBezTo>
                    <a:pt x="179" y="97"/>
                    <a:pt x="184" y="98"/>
                    <a:pt x="189" y="99"/>
                  </a:cubicBezTo>
                  <a:cubicBezTo>
                    <a:pt x="194" y="101"/>
                    <a:pt x="198" y="102"/>
                    <a:pt x="199" y="105"/>
                  </a:cubicBezTo>
                  <a:cubicBezTo>
                    <a:pt x="200" y="107"/>
                    <a:pt x="198" y="110"/>
                    <a:pt x="195" y="113"/>
                  </a:cubicBezTo>
                  <a:cubicBezTo>
                    <a:pt x="192" y="117"/>
                    <a:pt x="189" y="121"/>
                    <a:pt x="190" y="126"/>
                  </a:cubicBezTo>
                  <a:cubicBezTo>
                    <a:pt x="191" y="131"/>
                    <a:pt x="196" y="134"/>
                    <a:pt x="200" y="137"/>
                  </a:cubicBezTo>
                  <a:cubicBezTo>
                    <a:pt x="201" y="138"/>
                    <a:pt x="201" y="138"/>
                    <a:pt x="201" y="138"/>
                  </a:cubicBezTo>
                  <a:cubicBezTo>
                    <a:pt x="201" y="140"/>
                    <a:pt x="202" y="141"/>
                    <a:pt x="202" y="142"/>
                  </a:cubicBezTo>
                  <a:cubicBezTo>
                    <a:pt x="202" y="146"/>
                    <a:pt x="202" y="150"/>
                    <a:pt x="205" y="158"/>
                  </a:cubicBezTo>
                  <a:cubicBezTo>
                    <a:pt x="205" y="158"/>
                    <a:pt x="205" y="158"/>
                    <a:pt x="205" y="158"/>
                  </a:cubicBezTo>
                  <a:cubicBezTo>
                    <a:pt x="205" y="158"/>
                    <a:pt x="205" y="158"/>
                    <a:pt x="205" y="158"/>
                  </a:cubicBezTo>
                  <a:cubicBezTo>
                    <a:pt x="206" y="159"/>
                    <a:pt x="207" y="160"/>
                    <a:pt x="207" y="161"/>
                  </a:cubicBezTo>
                  <a:cubicBezTo>
                    <a:pt x="207" y="161"/>
                    <a:pt x="207" y="161"/>
                    <a:pt x="207" y="162"/>
                  </a:cubicBezTo>
                  <a:cubicBezTo>
                    <a:pt x="211" y="166"/>
                    <a:pt x="209" y="175"/>
                    <a:pt x="207" y="183"/>
                  </a:cubicBezTo>
                  <a:cubicBezTo>
                    <a:pt x="207" y="183"/>
                    <a:pt x="207" y="183"/>
                    <a:pt x="207" y="183"/>
                  </a:cubicBezTo>
                  <a:cubicBezTo>
                    <a:pt x="204" y="185"/>
                    <a:pt x="201" y="188"/>
                    <a:pt x="198" y="190"/>
                  </a:cubicBezTo>
                  <a:cubicBezTo>
                    <a:pt x="197" y="191"/>
                    <a:pt x="196" y="191"/>
                    <a:pt x="194" y="191"/>
                  </a:cubicBezTo>
                  <a:cubicBezTo>
                    <a:pt x="194" y="191"/>
                    <a:pt x="193" y="191"/>
                    <a:pt x="192" y="191"/>
                  </a:cubicBezTo>
                  <a:cubicBezTo>
                    <a:pt x="191" y="191"/>
                    <a:pt x="191" y="191"/>
                    <a:pt x="190" y="191"/>
                  </a:cubicBezTo>
                  <a:cubicBezTo>
                    <a:pt x="189" y="191"/>
                    <a:pt x="188" y="191"/>
                    <a:pt x="187" y="192"/>
                  </a:cubicBezTo>
                  <a:cubicBezTo>
                    <a:pt x="187" y="192"/>
                    <a:pt x="187" y="192"/>
                    <a:pt x="187" y="192"/>
                  </a:cubicBezTo>
                  <a:cubicBezTo>
                    <a:pt x="187" y="193"/>
                    <a:pt x="187" y="194"/>
                    <a:pt x="187" y="195"/>
                  </a:cubicBezTo>
                  <a:cubicBezTo>
                    <a:pt x="187" y="198"/>
                    <a:pt x="187" y="201"/>
                    <a:pt x="184" y="203"/>
                  </a:cubicBezTo>
                  <a:cubicBezTo>
                    <a:pt x="184" y="203"/>
                    <a:pt x="184" y="203"/>
                    <a:pt x="184" y="203"/>
                  </a:cubicBezTo>
                  <a:cubicBezTo>
                    <a:pt x="183" y="203"/>
                    <a:pt x="182" y="202"/>
                    <a:pt x="182" y="201"/>
                  </a:cubicBezTo>
                  <a:cubicBezTo>
                    <a:pt x="181" y="199"/>
                    <a:pt x="180" y="197"/>
                    <a:pt x="177" y="197"/>
                  </a:cubicBezTo>
                  <a:cubicBezTo>
                    <a:pt x="177" y="197"/>
                    <a:pt x="176" y="197"/>
                    <a:pt x="175" y="198"/>
                  </a:cubicBezTo>
                  <a:cubicBezTo>
                    <a:pt x="174" y="199"/>
                    <a:pt x="173" y="200"/>
                    <a:pt x="172" y="200"/>
                  </a:cubicBezTo>
                  <a:cubicBezTo>
                    <a:pt x="168" y="203"/>
                    <a:pt x="167" y="204"/>
                    <a:pt x="164" y="217"/>
                  </a:cubicBezTo>
                  <a:cubicBezTo>
                    <a:pt x="163" y="217"/>
                    <a:pt x="162" y="217"/>
                    <a:pt x="162" y="217"/>
                  </a:cubicBezTo>
                  <a:cubicBezTo>
                    <a:pt x="160" y="216"/>
                    <a:pt x="159" y="215"/>
                    <a:pt x="157" y="215"/>
                  </a:cubicBezTo>
                  <a:cubicBezTo>
                    <a:pt x="157" y="215"/>
                    <a:pt x="156" y="215"/>
                    <a:pt x="155" y="216"/>
                  </a:cubicBezTo>
                  <a:cubicBezTo>
                    <a:pt x="154" y="217"/>
                    <a:pt x="153" y="218"/>
                    <a:pt x="152" y="218"/>
                  </a:cubicBezTo>
                  <a:cubicBezTo>
                    <a:pt x="150" y="220"/>
                    <a:pt x="149" y="221"/>
                    <a:pt x="148" y="221"/>
                  </a:cubicBezTo>
                  <a:cubicBezTo>
                    <a:pt x="148" y="221"/>
                    <a:pt x="148" y="221"/>
                    <a:pt x="148" y="221"/>
                  </a:cubicBezTo>
                  <a:cubicBezTo>
                    <a:pt x="148" y="221"/>
                    <a:pt x="147" y="221"/>
                    <a:pt x="147" y="220"/>
                  </a:cubicBezTo>
                  <a:cubicBezTo>
                    <a:pt x="145" y="214"/>
                    <a:pt x="141" y="206"/>
                    <a:pt x="137" y="205"/>
                  </a:cubicBezTo>
                  <a:cubicBezTo>
                    <a:pt x="136" y="204"/>
                    <a:pt x="135" y="204"/>
                    <a:pt x="135" y="204"/>
                  </a:cubicBezTo>
                  <a:cubicBezTo>
                    <a:pt x="134" y="204"/>
                    <a:pt x="132" y="205"/>
                    <a:pt x="131" y="205"/>
                  </a:cubicBezTo>
                  <a:cubicBezTo>
                    <a:pt x="129" y="206"/>
                    <a:pt x="128" y="207"/>
                    <a:pt x="126" y="207"/>
                  </a:cubicBezTo>
                  <a:cubicBezTo>
                    <a:pt x="126" y="207"/>
                    <a:pt x="125" y="207"/>
                    <a:pt x="124" y="207"/>
                  </a:cubicBezTo>
                  <a:cubicBezTo>
                    <a:pt x="120" y="201"/>
                    <a:pt x="117" y="199"/>
                    <a:pt x="112" y="199"/>
                  </a:cubicBezTo>
                  <a:cubicBezTo>
                    <a:pt x="112" y="199"/>
                    <a:pt x="111" y="199"/>
                    <a:pt x="111" y="199"/>
                  </a:cubicBezTo>
                  <a:cubicBezTo>
                    <a:pt x="111" y="199"/>
                    <a:pt x="111" y="199"/>
                    <a:pt x="110" y="199"/>
                  </a:cubicBezTo>
                  <a:cubicBezTo>
                    <a:pt x="105" y="202"/>
                    <a:pt x="101" y="206"/>
                    <a:pt x="99" y="210"/>
                  </a:cubicBezTo>
                  <a:cubicBezTo>
                    <a:pt x="99" y="210"/>
                    <a:pt x="99" y="210"/>
                    <a:pt x="99" y="211"/>
                  </a:cubicBezTo>
                  <a:cubicBezTo>
                    <a:pt x="103" y="218"/>
                    <a:pt x="108" y="221"/>
                    <a:pt x="111" y="222"/>
                  </a:cubicBezTo>
                  <a:cubicBezTo>
                    <a:pt x="113" y="223"/>
                    <a:pt x="114" y="224"/>
                    <a:pt x="115" y="225"/>
                  </a:cubicBezTo>
                  <a:cubicBezTo>
                    <a:pt x="115" y="227"/>
                    <a:pt x="115" y="230"/>
                    <a:pt x="114" y="233"/>
                  </a:cubicBezTo>
                  <a:cubicBezTo>
                    <a:pt x="113" y="234"/>
                    <a:pt x="112" y="234"/>
                    <a:pt x="112" y="234"/>
                  </a:cubicBezTo>
                  <a:cubicBezTo>
                    <a:pt x="111" y="234"/>
                    <a:pt x="111" y="233"/>
                    <a:pt x="110" y="232"/>
                  </a:cubicBezTo>
                  <a:cubicBezTo>
                    <a:pt x="109" y="232"/>
                    <a:pt x="108" y="230"/>
                    <a:pt x="107" y="229"/>
                  </a:cubicBezTo>
                  <a:cubicBezTo>
                    <a:pt x="106" y="228"/>
                    <a:pt x="104" y="228"/>
                    <a:pt x="102" y="227"/>
                  </a:cubicBezTo>
                  <a:cubicBezTo>
                    <a:pt x="101" y="226"/>
                    <a:pt x="100" y="226"/>
                    <a:pt x="99" y="225"/>
                  </a:cubicBezTo>
                  <a:cubicBezTo>
                    <a:pt x="97" y="224"/>
                    <a:pt x="96" y="222"/>
                    <a:pt x="95" y="221"/>
                  </a:cubicBezTo>
                  <a:cubicBezTo>
                    <a:pt x="94" y="220"/>
                    <a:pt x="94" y="220"/>
                    <a:pt x="93" y="220"/>
                  </a:cubicBezTo>
                  <a:cubicBezTo>
                    <a:pt x="92" y="220"/>
                    <a:pt x="92" y="221"/>
                    <a:pt x="91" y="222"/>
                  </a:cubicBezTo>
                  <a:cubicBezTo>
                    <a:pt x="91" y="223"/>
                    <a:pt x="90" y="223"/>
                    <a:pt x="89" y="223"/>
                  </a:cubicBezTo>
                  <a:cubicBezTo>
                    <a:pt x="89" y="223"/>
                    <a:pt x="89" y="223"/>
                    <a:pt x="89" y="223"/>
                  </a:cubicBezTo>
                  <a:cubicBezTo>
                    <a:pt x="87" y="219"/>
                    <a:pt x="84" y="217"/>
                    <a:pt x="82" y="215"/>
                  </a:cubicBezTo>
                  <a:cubicBezTo>
                    <a:pt x="80" y="214"/>
                    <a:pt x="78" y="212"/>
                    <a:pt x="76" y="208"/>
                  </a:cubicBezTo>
                  <a:cubicBezTo>
                    <a:pt x="76" y="208"/>
                    <a:pt x="76" y="208"/>
                    <a:pt x="76" y="208"/>
                  </a:cubicBezTo>
                  <a:cubicBezTo>
                    <a:pt x="75" y="208"/>
                    <a:pt x="75" y="207"/>
                    <a:pt x="74" y="207"/>
                  </a:cubicBezTo>
                  <a:cubicBezTo>
                    <a:pt x="72" y="207"/>
                    <a:pt x="72" y="209"/>
                    <a:pt x="72" y="211"/>
                  </a:cubicBezTo>
                  <a:cubicBezTo>
                    <a:pt x="72" y="213"/>
                    <a:pt x="72" y="215"/>
                    <a:pt x="70" y="217"/>
                  </a:cubicBezTo>
                  <a:cubicBezTo>
                    <a:pt x="68" y="218"/>
                    <a:pt x="67" y="220"/>
                    <a:pt x="67" y="222"/>
                  </a:cubicBezTo>
                  <a:cubicBezTo>
                    <a:pt x="68" y="223"/>
                    <a:pt x="69" y="225"/>
                    <a:pt x="70" y="225"/>
                  </a:cubicBezTo>
                  <a:cubicBezTo>
                    <a:pt x="69" y="231"/>
                    <a:pt x="68" y="236"/>
                    <a:pt x="67" y="241"/>
                  </a:cubicBezTo>
                  <a:cubicBezTo>
                    <a:pt x="67" y="241"/>
                    <a:pt x="67" y="240"/>
                    <a:pt x="66" y="238"/>
                  </a:cubicBezTo>
                  <a:cubicBezTo>
                    <a:pt x="66" y="236"/>
                    <a:pt x="66" y="232"/>
                    <a:pt x="63" y="232"/>
                  </a:cubicBezTo>
                  <a:cubicBezTo>
                    <a:pt x="60" y="232"/>
                    <a:pt x="59" y="233"/>
                    <a:pt x="58" y="234"/>
                  </a:cubicBezTo>
                  <a:cubicBezTo>
                    <a:pt x="58" y="234"/>
                    <a:pt x="58" y="234"/>
                    <a:pt x="57" y="233"/>
                  </a:cubicBezTo>
                  <a:cubicBezTo>
                    <a:pt x="57" y="231"/>
                    <a:pt x="56" y="229"/>
                    <a:pt x="54" y="229"/>
                  </a:cubicBezTo>
                  <a:cubicBezTo>
                    <a:pt x="54" y="229"/>
                    <a:pt x="54" y="229"/>
                    <a:pt x="54" y="229"/>
                  </a:cubicBezTo>
                  <a:cubicBezTo>
                    <a:pt x="52" y="229"/>
                    <a:pt x="51" y="230"/>
                    <a:pt x="48" y="232"/>
                  </a:cubicBezTo>
                  <a:cubicBezTo>
                    <a:pt x="48" y="232"/>
                    <a:pt x="47" y="233"/>
                    <a:pt x="47" y="233"/>
                  </a:cubicBezTo>
                  <a:cubicBezTo>
                    <a:pt x="46" y="233"/>
                    <a:pt x="46" y="233"/>
                    <a:pt x="46" y="233"/>
                  </a:cubicBezTo>
                  <a:cubicBezTo>
                    <a:pt x="45" y="233"/>
                    <a:pt x="44" y="233"/>
                    <a:pt x="43" y="233"/>
                  </a:cubicBezTo>
                  <a:cubicBezTo>
                    <a:pt x="42" y="233"/>
                    <a:pt x="41" y="232"/>
                    <a:pt x="41" y="232"/>
                  </a:cubicBezTo>
                  <a:cubicBezTo>
                    <a:pt x="40" y="232"/>
                    <a:pt x="40" y="232"/>
                    <a:pt x="39" y="232"/>
                  </a:cubicBezTo>
                  <a:cubicBezTo>
                    <a:pt x="38" y="233"/>
                    <a:pt x="37" y="235"/>
                    <a:pt x="36" y="236"/>
                  </a:cubicBezTo>
                  <a:cubicBezTo>
                    <a:pt x="34" y="238"/>
                    <a:pt x="33" y="241"/>
                    <a:pt x="29" y="242"/>
                  </a:cubicBezTo>
                  <a:cubicBezTo>
                    <a:pt x="29" y="241"/>
                    <a:pt x="28" y="240"/>
                    <a:pt x="28" y="239"/>
                  </a:cubicBezTo>
                  <a:cubicBezTo>
                    <a:pt x="27" y="237"/>
                    <a:pt x="26" y="235"/>
                    <a:pt x="24" y="234"/>
                  </a:cubicBezTo>
                  <a:cubicBezTo>
                    <a:pt x="22" y="233"/>
                    <a:pt x="21" y="233"/>
                    <a:pt x="19" y="232"/>
                  </a:cubicBezTo>
                  <a:cubicBezTo>
                    <a:pt x="17" y="232"/>
                    <a:pt x="14" y="231"/>
                    <a:pt x="13" y="229"/>
                  </a:cubicBezTo>
                  <a:cubicBezTo>
                    <a:pt x="15" y="222"/>
                    <a:pt x="16" y="219"/>
                    <a:pt x="15" y="217"/>
                  </a:cubicBezTo>
                  <a:cubicBezTo>
                    <a:pt x="14" y="217"/>
                    <a:pt x="14" y="217"/>
                    <a:pt x="13" y="217"/>
                  </a:cubicBezTo>
                  <a:cubicBezTo>
                    <a:pt x="13" y="217"/>
                    <a:pt x="13" y="217"/>
                    <a:pt x="13" y="217"/>
                  </a:cubicBezTo>
                  <a:cubicBezTo>
                    <a:pt x="11" y="216"/>
                    <a:pt x="9" y="216"/>
                    <a:pt x="7" y="216"/>
                  </a:cubicBezTo>
                  <a:cubicBezTo>
                    <a:pt x="5" y="216"/>
                    <a:pt x="4" y="216"/>
                    <a:pt x="2" y="217"/>
                  </a:cubicBezTo>
                  <a:cubicBezTo>
                    <a:pt x="0" y="220"/>
                    <a:pt x="1" y="226"/>
                    <a:pt x="2" y="234"/>
                  </a:cubicBezTo>
                  <a:cubicBezTo>
                    <a:pt x="1" y="242"/>
                    <a:pt x="1" y="251"/>
                    <a:pt x="0" y="259"/>
                  </a:cubicBezTo>
                  <a:cubicBezTo>
                    <a:pt x="2" y="282"/>
                    <a:pt x="4" y="302"/>
                    <a:pt x="6" y="320"/>
                  </a:cubicBezTo>
                  <a:cubicBezTo>
                    <a:pt x="4" y="330"/>
                    <a:pt x="2" y="340"/>
                    <a:pt x="3" y="348"/>
                  </a:cubicBezTo>
                  <a:cubicBezTo>
                    <a:pt x="3" y="348"/>
                    <a:pt x="3" y="348"/>
                    <a:pt x="3" y="348"/>
                  </a:cubicBezTo>
                  <a:cubicBezTo>
                    <a:pt x="3" y="348"/>
                    <a:pt x="4" y="348"/>
                    <a:pt x="4" y="348"/>
                  </a:cubicBezTo>
                  <a:cubicBezTo>
                    <a:pt x="4" y="348"/>
                    <a:pt x="4" y="348"/>
                    <a:pt x="4" y="348"/>
                  </a:cubicBezTo>
                  <a:cubicBezTo>
                    <a:pt x="5" y="348"/>
                    <a:pt x="5" y="348"/>
                    <a:pt x="6" y="348"/>
                  </a:cubicBezTo>
                  <a:cubicBezTo>
                    <a:pt x="12" y="348"/>
                    <a:pt x="17" y="354"/>
                    <a:pt x="22" y="366"/>
                  </a:cubicBezTo>
                  <a:cubicBezTo>
                    <a:pt x="22" y="365"/>
                    <a:pt x="22" y="364"/>
                    <a:pt x="22" y="364"/>
                  </a:cubicBezTo>
                  <a:cubicBezTo>
                    <a:pt x="24" y="359"/>
                    <a:pt x="26" y="355"/>
                    <a:pt x="30" y="353"/>
                  </a:cubicBezTo>
                  <a:cubicBezTo>
                    <a:pt x="31" y="353"/>
                    <a:pt x="33" y="352"/>
                    <a:pt x="35" y="352"/>
                  </a:cubicBezTo>
                  <a:cubicBezTo>
                    <a:pt x="37" y="351"/>
                    <a:pt x="39" y="351"/>
                    <a:pt x="40" y="350"/>
                  </a:cubicBezTo>
                  <a:cubicBezTo>
                    <a:pt x="41" y="350"/>
                    <a:pt x="41" y="350"/>
                    <a:pt x="42" y="349"/>
                  </a:cubicBezTo>
                  <a:cubicBezTo>
                    <a:pt x="43" y="348"/>
                    <a:pt x="44" y="346"/>
                    <a:pt x="47" y="346"/>
                  </a:cubicBezTo>
                  <a:cubicBezTo>
                    <a:pt x="48" y="346"/>
                    <a:pt x="49" y="346"/>
                    <a:pt x="51" y="347"/>
                  </a:cubicBezTo>
                  <a:cubicBezTo>
                    <a:pt x="51" y="347"/>
                    <a:pt x="51" y="347"/>
                    <a:pt x="51" y="347"/>
                  </a:cubicBezTo>
                  <a:cubicBezTo>
                    <a:pt x="56" y="351"/>
                    <a:pt x="55" y="356"/>
                    <a:pt x="55" y="361"/>
                  </a:cubicBezTo>
                  <a:cubicBezTo>
                    <a:pt x="55" y="367"/>
                    <a:pt x="55" y="368"/>
                    <a:pt x="57" y="368"/>
                  </a:cubicBezTo>
                  <a:cubicBezTo>
                    <a:pt x="62" y="368"/>
                    <a:pt x="65" y="364"/>
                    <a:pt x="68" y="360"/>
                  </a:cubicBezTo>
                  <a:cubicBezTo>
                    <a:pt x="69" y="359"/>
                    <a:pt x="69" y="359"/>
                    <a:pt x="69" y="359"/>
                  </a:cubicBezTo>
                  <a:cubicBezTo>
                    <a:pt x="69" y="358"/>
                    <a:pt x="69" y="358"/>
                    <a:pt x="69" y="358"/>
                  </a:cubicBezTo>
                  <a:cubicBezTo>
                    <a:pt x="71" y="354"/>
                    <a:pt x="72" y="349"/>
                    <a:pt x="76" y="346"/>
                  </a:cubicBezTo>
                  <a:cubicBezTo>
                    <a:pt x="78" y="345"/>
                    <a:pt x="81" y="345"/>
                    <a:pt x="83" y="346"/>
                  </a:cubicBezTo>
                  <a:cubicBezTo>
                    <a:pt x="83" y="346"/>
                    <a:pt x="83" y="346"/>
                    <a:pt x="83" y="346"/>
                  </a:cubicBezTo>
                  <a:cubicBezTo>
                    <a:pt x="83" y="345"/>
                    <a:pt x="84" y="345"/>
                    <a:pt x="84" y="343"/>
                  </a:cubicBezTo>
                  <a:cubicBezTo>
                    <a:pt x="84" y="342"/>
                    <a:pt x="84" y="340"/>
                    <a:pt x="85" y="339"/>
                  </a:cubicBezTo>
                  <a:cubicBezTo>
                    <a:pt x="86" y="336"/>
                    <a:pt x="88" y="334"/>
                    <a:pt x="89" y="332"/>
                  </a:cubicBezTo>
                  <a:cubicBezTo>
                    <a:pt x="91" y="331"/>
                    <a:pt x="92" y="329"/>
                    <a:pt x="92" y="328"/>
                  </a:cubicBezTo>
                  <a:cubicBezTo>
                    <a:pt x="92" y="326"/>
                    <a:pt x="92" y="324"/>
                    <a:pt x="92" y="322"/>
                  </a:cubicBezTo>
                  <a:cubicBezTo>
                    <a:pt x="91" y="316"/>
                    <a:pt x="89" y="309"/>
                    <a:pt x="96" y="304"/>
                  </a:cubicBezTo>
                  <a:cubicBezTo>
                    <a:pt x="97" y="303"/>
                    <a:pt x="98" y="303"/>
                    <a:pt x="99" y="303"/>
                  </a:cubicBezTo>
                  <a:cubicBezTo>
                    <a:pt x="102" y="303"/>
                    <a:pt x="105" y="306"/>
                    <a:pt x="107" y="309"/>
                  </a:cubicBezTo>
                  <a:cubicBezTo>
                    <a:pt x="107" y="309"/>
                    <a:pt x="108" y="310"/>
                    <a:pt x="108" y="310"/>
                  </a:cubicBezTo>
                  <a:cubicBezTo>
                    <a:pt x="108" y="307"/>
                    <a:pt x="110" y="306"/>
                    <a:pt x="114" y="305"/>
                  </a:cubicBezTo>
                  <a:cubicBezTo>
                    <a:pt x="114" y="305"/>
                    <a:pt x="114" y="305"/>
                    <a:pt x="114" y="305"/>
                  </a:cubicBezTo>
                  <a:cubicBezTo>
                    <a:pt x="116" y="305"/>
                    <a:pt x="117" y="306"/>
                    <a:pt x="118" y="307"/>
                  </a:cubicBezTo>
                  <a:cubicBezTo>
                    <a:pt x="118" y="308"/>
                    <a:pt x="118" y="308"/>
                    <a:pt x="118" y="308"/>
                  </a:cubicBezTo>
                  <a:cubicBezTo>
                    <a:pt x="119" y="311"/>
                    <a:pt x="122" y="314"/>
                    <a:pt x="127" y="315"/>
                  </a:cubicBezTo>
                  <a:cubicBezTo>
                    <a:pt x="127" y="316"/>
                    <a:pt x="127" y="316"/>
                    <a:pt x="127" y="316"/>
                  </a:cubicBezTo>
                  <a:cubicBezTo>
                    <a:pt x="128" y="316"/>
                    <a:pt x="129" y="317"/>
                    <a:pt x="129" y="318"/>
                  </a:cubicBezTo>
                  <a:cubicBezTo>
                    <a:pt x="129" y="319"/>
                    <a:pt x="129" y="319"/>
                    <a:pt x="129" y="319"/>
                  </a:cubicBezTo>
                  <a:cubicBezTo>
                    <a:pt x="129" y="321"/>
                    <a:pt x="129" y="323"/>
                    <a:pt x="130" y="324"/>
                  </a:cubicBezTo>
                  <a:cubicBezTo>
                    <a:pt x="131" y="325"/>
                    <a:pt x="132" y="326"/>
                    <a:pt x="133" y="327"/>
                  </a:cubicBezTo>
                  <a:cubicBezTo>
                    <a:pt x="135" y="328"/>
                    <a:pt x="137" y="329"/>
                    <a:pt x="138" y="332"/>
                  </a:cubicBezTo>
                  <a:cubicBezTo>
                    <a:pt x="139" y="333"/>
                    <a:pt x="139" y="335"/>
                    <a:pt x="139" y="336"/>
                  </a:cubicBezTo>
                  <a:cubicBezTo>
                    <a:pt x="139" y="336"/>
                    <a:pt x="139" y="337"/>
                    <a:pt x="139" y="337"/>
                  </a:cubicBezTo>
                  <a:cubicBezTo>
                    <a:pt x="143" y="339"/>
                    <a:pt x="148" y="340"/>
                    <a:pt x="152" y="341"/>
                  </a:cubicBezTo>
                  <a:cubicBezTo>
                    <a:pt x="156" y="342"/>
                    <a:pt x="156" y="342"/>
                    <a:pt x="156" y="342"/>
                  </a:cubicBezTo>
                  <a:cubicBezTo>
                    <a:pt x="157" y="342"/>
                    <a:pt x="158" y="342"/>
                    <a:pt x="158" y="343"/>
                  </a:cubicBezTo>
                  <a:cubicBezTo>
                    <a:pt x="158" y="344"/>
                    <a:pt x="158" y="344"/>
                    <a:pt x="158" y="344"/>
                  </a:cubicBezTo>
                  <a:cubicBezTo>
                    <a:pt x="164" y="356"/>
                    <a:pt x="168" y="367"/>
                    <a:pt x="170" y="376"/>
                  </a:cubicBezTo>
                  <a:cubicBezTo>
                    <a:pt x="170" y="376"/>
                    <a:pt x="170" y="376"/>
                    <a:pt x="170" y="376"/>
                  </a:cubicBezTo>
                  <a:cubicBezTo>
                    <a:pt x="169" y="386"/>
                    <a:pt x="169" y="395"/>
                    <a:pt x="172" y="404"/>
                  </a:cubicBezTo>
                  <a:cubicBezTo>
                    <a:pt x="173" y="405"/>
                    <a:pt x="174" y="406"/>
                    <a:pt x="175" y="407"/>
                  </a:cubicBezTo>
                  <a:cubicBezTo>
                    <a:pt x="175" y="408"/>
                    <a:pt x="175" y="408"/>
                    <a:pt x="175" y="408"/>
                  </a:cubicBezTo>
                  <a:cubicBezTo>
                    <a:pt x="183" y="419"/>
                    <a:pt x="191" y="431"/>
                    <a:pt x="183" y="442"/>
                  </a:cubicBezTo>
                  <a:cubicBezTo>
                    <a:pt x="183" y="442"/>
                    <a:pt x="183" y="442"/>
                    <a:pt x="183" y="442"/>
                  </a:cubicBezTo>
                  <a:cubicBezTo>
                    <a:pt x="190" y="449"/>
                    <a:pt x="202" y="463"/>
                    <a:pt x="200" y="476"/>
                  </a:cubicBezTo>
                  <a:cubicBezTo>
                    <a:pt x="200" y="476"/>
                    <a:pt x="200" y="476"/>
                    <a:pt x="200" y="476"/>
                  </a:cubicBezTo>
                  <a:cubicBezTo>
                    <a:pt x="210" y="474"/>
                    <a:pt x="220" y="470"/>
                    <a:pt x="227" y="467"/>
                  </a:cubicBezTo>
                  <a:cubicBezTo>
                    <a:pt x="229" y="467"/>
                    <a:pt x="231" y="466"/>
                    <a:pt x="233" y="465"/>
                  </a:cubicBezTo>
                  <a:cubicBezTo>
                    <a:pt x="234" y="466"/>
                    <a:pt x="235" y="467"/>
                    <a:pt x="236" y="468"/>
                  </a:cubicBezTo>
                  <a:cubicBezTo>
                    <a:pt x="236" y="468"/>
                    <a:pt x="236" y="468"/>
                    <a:pt x="236" y="468"/>
                  </a:cubicBezTo>
                  <a:cubicBezTo>
                    <a:pt x="236" y="468"/>
                    <a:pt x="236" y="468"/>
                    <a:pt x="236" y="468"/>
                  </a:cubicBezTo>
                  <a:cubicBezTo>
                    <a:pt x="236" y="468"/>
                    <a:pt x="236" y="468"/>
                    <a:pt x="236" y="468"/>
                  </a:cubicBezTo>
                  <a:cubicBezTo>
                    <a:pt x="236" y="468"/>
                    <a:pt x="236" y="468"/>
                    <a:pt x="236" y="468"/>
                  </a:cubicBezTo>
                  <a:cubicBezTo>
                    <a:pt x="241" y="470"/>
                    <a:pt x="245" y="471"/>
                    <a:pt x="249" y="471"/>
                  </a:cubicBezTo>
                  <a:cubicBezTo>
                    <a:pt x="251" y="471"/>
                    <a:pt x="254" y="471"/>
                    <a:pt x="257" y="470"/>
                  </a:cubicBezTo>
                  <a:cubicBezTo>
                    <a:pt x="260" y="472"/>
                    <a:pt x="263" y="474"/>
                    <a:pt x="265" y="475"/>
                  </a:cubicBezTo>
                  <a:cubicBezTo>
                    <a:pt x="272" y="479"/>
                    <a:pt x="274" y="481"/>
                    <a:pt x="277" y="481"/>
                  </a:cubicBezTo>
                  <a:cubicBezTo>
                    <a:pt x="279" y="481"/>
                    <a:pt x="280" y="480"/>
                    <a:pt x="283" y="480"/>
                  </a:cubicBezTo>
                  <a:cubicBezTo>
                    <a:pt x="285" y="479"/>
                    <a:pt x="285" y="479"/>
                    <a:pt x="285" y="479"/>
                  </a:cubicBezTo>
                  <a:cubicBezTo>
                    <a:pt x="288" y="480"/>
                    <a:pt x="291" y="480"/>
                    <a:pt x="293" y="480"/>
                  </a:cubicBezTo>
                  <a:cubicBezTo>
                    <a:pt x="299" y="480"/>
                    <a:pt x="303" y="478"/>
                    <a:pt x="305" y="474"/>
                  </a:cubicBezTo>
                  <a:cubicBezTo>
                    <a:pt x="305" y="474"/>
                    <a:pt x="305" y="473"/>
                    <a:pt x="304" y="473"/>
                  </a:cubicBezTo>
                  <a:cubicBezTo>
                    <a:pt x="294" y="464"/>
                    <a:pt x="289" y="456"/>
                    <a:pt x="290" y="449"/>
                  </a:cubicBezTo>
                  <a:cubicBezTo>
                    <a:pt x="290" y="447"/>
                    <a:pt x="291" y="446"/>
                    <a:pt x="292" y="446"/>
                  </a:cubicBezTo>
                  <a:cubicBezTo>
                    <a:pt x="295" y="446"/>
                    <a:pt x="301" y="451"/>
                    <a:pt x="303" y="453"/>
                  </a:cubicBezTo>
                  <a:cubicBezTo>
                    <a:pt x="303" y="453"/>
                    <a:pt x="303" y="453"/>
                    <a:pt x="303" y="453"/>
                  </a:cubicBezTo>
                  <a:cubicBezTo>
                    <a:pt x="303" y="453"/>
                    <a:pt x="304" y="454"/>
                    <a:pt x="304" y="454"/>
                  </a:cubicBezTo>
                  <a:cubicBezTo>
                    <a:pt x="304" y="454"/>
                    <a:pt x="304" y="454"/>
                    <a:pt x="304" y="453"/>
                  </a:cubicBezTo>
                  <a:cubicBezTo>
                    <a:pt x="305" y="453"/>
                    <a:pt x="305" y="453"/>
                    <a:pt x="305" y="453"/>
                  </a:cubicBezTo>
                  <a:cubicBezTo>
                    <a:pt x="306" y="438"/>
                    <a:pt x="309" y="424"/>
                    <a:pt x="314" y="412"/>
                  </a:cubicBezTo>
                  <a:cubicBezTo>
                    <a:pt x="315" y="406"/>
                    <a:pt x="305" y="398"/>
                    <a:pt x="298" y="393"/>
                  </a:cubicBezTo>
                  <a:cubicBezTo>
                    <a:pt x="296" y="391"/>
                    <a:pt x="292" y="388"/>
                    <a:pt x="292" y="388"/>
                  </a:cubicBezTo>
                  <a:cubicBezTo>
                    <a:pt x="292" y="388"/>
                    <a:pt x="292" y="387"/>
                    <a:pt x="292" y="387"/>
                  </a:cubicBezTo>
                  <a:cubicBezTo>
                    <a:pt x="293" y="384"/>
                    <a:pt x="296" y="383"/>
                    <a:pt x="299" y="381"/>
                  </a:cubicBezTo>
                  <a:cubicBezTo>
                    <a:pt x="302" y="380"/>
                    <a:pt x="304" y="379"/>
                    <a:pt x="305" y="377"/>
                  </a:cubicBezTo>
                  <a:cubicBezTo>
                    <a:pt x="306" y="373"/>
                    <a:pt x="304" y="369"/>
                    <a:pt x="302" y="366"/>
                  </a:cubicBezTo>
                  <a:cubicBezTo>
                    <a:pt x="299" y="361"/>
                    <a:pt x="297" y="357"/>
                    <a:pt x="300" y="354"/>
                  </a:cubicBezTo>
                  <a:cubicBezTo>
                    <a:pt x="301" y="352"/>
                    <a:pt x="306" y="352"/>
                    <a:pt x="307" y="351"/>
                  </a:cubicBezTo>
                  <a:cubicBezTo>
                    <a:pt x="307" y="351"/>
                    <a:pt x="307" y="351"/>
                    <a:pt x="307" y="351"/>
                  </a:cubicBezTo>
                  <a:cubicBezTo>
                    <a:pt x="308" y="351"/>
                    <a:pt x="308" y="351"/>
                    <a:pt x="308" y="351"/>
                  </a:cubicBezTo>
                  <a:cubicBezTo>
                    <a:pt x="315" y="351"/>
                    <a:pt x="325" y="349"/>
                    <a:pt x="328" y="347"/>
                  </a:cubicBezTo>
                  <a:cubicBezTo>
                    <a:pt x="334" y="341"/>
                    <a:pt x="337" y="335"/>
                    <a:pt x="336" y="327"/>
                  </a:cubicBezTo>
                  <a:cubicBezTo>
                    <a:pt x="336" y="325"/>
                    <a:pt x="336" y="324"/>
                    <a:pt x="337" y="323"/>
                  </a:cubicBezTo>
                  <a:cubicBezTo>
                    <a:pt x="339" y="321"/>
                    <a:pt x="342" y="320"/>
                    <a:pt x="348" y="320"/>
                  </a:cubicBezTo>
                  <a:cubicBezTo>
                    <a:pt x="351" y="320"/>
                    <a:pt x="355" y="321"/>
                    <a:pt x="358" y="321"/>
                  </a:cubicBezTo>
                  <a:cubicBezTo>
                    <a:pt x="360" y="321"/>
                    <a:pt x="362" y="321"/>
                    <a:pt x="364" y="321"/>
                  </a:cubicBezTo>
                  <a:cubicBezTo>
                    <a:pt x="364" y="321"/>
                    <a:pt x="364" y="321"/>
                    <a:pt x="364" y="321"/>
                  </a:cubicBezTo>
                  <a:cubicBezTo>
                    <a:pt x="364" y="321"/>
                    <a:pt x="364" y="321"/>
                    <a:pt x="364" y="321"/>
                  </a:cubicBezTo>
                  <a:cubicBezTo>
                    <a:pt x="368" y="318"/>
                    <a:pt x="371" y="316"/>
                    <a:pt x="377" y="316"/>
                  </a:cubicBezTo>
                  <a:cubicBezTo>
                    <a:pt x="376" y="314"/>
                    <a:pt x="375" y="312"/>
                    <a:pt x="374" y="310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2" name="Freeform 61"/>
            <p:cNvSpPr>
              <a:spLocks/>
            </p:cNvSpPr>
            <p:nvPr userDrawn="1"/>
          </p:nvSpPr>
          <p:spPr bwMode="auto">
            <a:xfrm>
              <a:off x="2792413" y="11096311"/>
              <a:ext cx="2919413" cy="2689225"/>
            </a:xfrm>
            <a:custGeom>
              <a:avLst/>
              <a:gdLst>
                <a:gd name="T0" fmla="*/ 334 w 755"/>
                <a:gd name="T1" fmla="*/ 659 h 695"/>
                <a:gd name="T2" fmla="*/ 349 w 755"/>
                <a:gd name="T3" fmla="*/ 641 h 695"/>
                <a:gd name="T4" fmla="*/ 383 w 755"/>
                <a:gd name="T5" fmla="*/ 582 h 695"/>
                <a:gd name="T6" fmla="*/ 444 w 755"/>
                <a:gd name="T7" fmla="*/ 606 h 695"/>
                <a:gd name="T8" fmla="*/ 514 w 755"/>
                <a:gd name="T9" fmla="*/ 570 h 695"/>
                <a:gd name="T10" fmla="*/ 555 w 755"/>
                <a:gd name="T11" fmla="*/ 523 h 695"/>
                <a:gd name="T12" fmla="*/ 606 w 755"/>
                <a:gd name="T13" fmla="*/ 549 h 695"/>
                <a:gd name="T14" fmla="*/ 654 w 755"/>
                <a:gd name="T15" fmla="*/ 561 h 695"/>
                <a:gd name="T16" fmla="*/ 710 w 755"/>
                <a:gd name="T17" fmla="*/ 505 h 695"/>
                <a:gd name="T18" fmla="*/ 730 w 755"/>
                <a:gd name="T19" fmla="*/ 452 h 695"/>
                <a:gd name="T20" fmla="*/ 729 w 755"/>
                <a:gd name="T21" fmla="*/ 402 h 695"/>
                <a:gd name="T22" fmla="*/ 726 w 755"/>
                <a:gd name="T23" fmla="*/ 311 h 695"/>
                <a:gd name="T24" fmla="*/ 730 w 755"/>
                <a:gd name="T25" fmla="*/ 260 h 695"/>
                <a:gd name="T26" fmla="*/ 729 w 755"/>
                <a:gd name="T27" fmla="*/ 207 h 695"/>
                <a:gd name="T28" fmla="*/ 734 w 755"/>
                <a:gd name="T29" fmla="*/ 150 h 695"/>
                <a:gd name="T30" fmla="*/ 728 w 755"/>
                <a:gd name="T31" fmla="*/ 66 h 695"/>
                <a:gd name="T32" fmla="*/ 716 w 755"/>
                <a:gd name="T33" fmla="*/ 87 h 695"/>
                <a:gd name="T34" fmla="*/ 696 w 755"/>
                <a:gd name="T35" fmla="*/ 99 h 695"/>
                <a:gd name="T36" fmla="*/ 719 w 755"/>
                <a:gd name="T37" fmla="*/ 125 h 695"/>
                <a:gd name="T38" fmla="*/ 705 w 755"/>
                <a:gd name="T39" fmla="*/ 117 h 695"/>
                <a:gd name="T40" fmla="*/ 697 w 755"/>
                <a:gd name="T41" fmla="*/ 60 h 695"/>
                <a:gd name="T42" fmla="*/ 688 w 755"/>
                <a:gd name="T43" fmla="*/ 40 h 695"/>
                <a:gd name="T44" fmla="*/ 649 w 755"/>
                <a:gd name="T45" fmla="*/ 75 h 695"/>
                <a:gd name="T46" fmla="*/ 647 w 755"/>
                <a:gd name="T47" fmla="*/ 109 h 695"/>
                <a:gd name="T48" fmla="*/ 621 w 755"/>
                <a:gd name="T49" fmla="*/ 153 h 695"/>
                <a:gd name="T50" fmla="*/ 645 w 755"/>
                <a:gd name="T51" fmla="*/ 180 h 695"/>
                <a:gd name="T52" fmla="*/ 670 w 755"/>
                <a:gd name="T53" fmla="*/ 221 h 695"/>
                <a:gd name="T54" fmla="*/ 678 w 755"/>
                <a:gd name="T55" fmla="*/ 282 h 695"/>
                <a:gd name="T56" fmla="*/ 656 w 755"/>
                <a:gd name="T57" fmla="*/ 210 h 695"/>
                <a:gd name="T58" fmla="*/ 614 w 755"/>
                <a:gd name="T59" fmla="*/ 206 h 695"/>
                <a:gd name="T60" fmla="*/ 518 w 755"/>
                <a:gd name="T61" fmla="*/ 265 h 695"/>
                <a:gd name="T62" fmla="*/ 520 w 755"/>
                <a:gd name="T63" fmla="*/ 255 h 695"/>
                <a:gd name="T64" fmla="*/ 581 w 755"/>
                <a:gd name="T65" fmla="*/ 228 h 695"/>
                <a:gd name="T66" fmla="*/ 608 w 755"/>
                <a:gd name="T67" fmla="*/ 152 h 695"/>
                <a:gd name="T68" fmla="*/ 642 w 755"/>
                <a:gd name="T69" fmla="*/ 68 h 695"/>
                <a:gd name="T70" fmla="*/ 630 w 755"/>
                <a:gd name="T71" fmla="*/ 0 h 695"/>
                <a:gd name="T72" fmla="*/ 557 w 755"/>
                <a:gd name="T73" fmla="*/ 60 h 695"/>
                <a:gd name="T74" fmla="*/ 534 w 755"/>
                <a:gd name="T75" fmla="*/ 111 h 695"/>
                <a:gd name="T76" fmla="*/ 531 w 755"/>
                <a:gd name="T77" fmla="*/ 166 h 695"/>
                <a:gd name="T78" fmla="*/ 515 w 755"/>
                <a:gd name="T79" fmla="*/ 148 h 695"/>
                <a:gd name="T80" fmla="*/ 482 w 755"/>
                <a:gd name="T81" fmla="*/ 160 h 695"/>
                <a:gd name="T82" fmla="*/ 430 w 755"/>
                <a:gd name="T83" fmla="*/ 198 h 695"/>
                <a:gd name="T84" fmla="*/ 331 w 755"/>
                <a:gd name="T85" fmla="*/ 233 h 695"/>
                <a:gd name="T86" fmla="*/ 267 w 755"/>
                <a:gd name="T87" fmla="*/ 291 h 695"/>
                <a:gd name="T88" fmla="*/ 218 w 755"/>
                <a:gd name="T89" fmla="*/ 361 h 695"/>
                <a:gd name="T90" fmla="*/ 168 w 755"/>
                <a:gd name="T91" fmla="*/ 419 h 695"/>
                <a:gd name="T92" fmla="*/ 139 w 755"/>
                <a:gd name="T93" fmla="*/ 446 h 695"/>
                <a:gd name="T94" fmla="*/ 80 w 755"/>
                <a:gd name="T95" fmla="*/ 474 h 695"/>
                <a:gd name="T96" fmla="*/ 95 w 755"/>
                <a:gd name="T97" fmla="*/ 532 h 695"/>
                <a:gd name="T98" fmla="*/ 79 w 755"/>
                <a:gd name="T99" fmla="*/ 552 h 695"/>
                <a:gd name="T100" fmla="*/ 39 w 755"/>
                <a:gd name="T101" fmla="*/ 548 h 695"/>
                <a:gd name="T102" fmla="*/ 42 w 755"/>
                <a:gd name="T103" fmla="*/ 569 h 695"/>
                <a:gd name="T104" fmla="*/ 75 w 755"/>
                <a:gd name="T105" fmla="*/ 571 h 695"/>
                <a:gd name="T106" fmla="*/ 37 w 755"/>
                <a:gd name="T107" fmla="*/ 592 h 695"/>
                <a:gd name="T108" fmla="*/ 2 w 755"/>
                <a:gd name="T109" fmla="*/ 655 h 695"/>
                <a:gd name="T110" fmla="*/ 44 w 755"/>
                <a:gd name="T111" fmla="*/ 677 h 695"/>
                <a:gd name="T112" fmla="*/ 71 w 755"/>
                <a:gd name="T113" fmla="*/ 654 h 695"/>
                <a:gd name="T114" fmla="*/ 121 w 755"/>
                <a:gd name="T115" fmla="*/ 647 h 695"/>
                <a:gd name="T116" fmla="*/ 261 w 755"/>
                <a:gd name="T117" fmla="*/ 677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55" h="695">
                  <a:moveTo>
                    <a:pt x="318" y="694"/>
                  </a:moveTo>
                  <a:cubicBezTo>
                    <a:pt x="317" y="694"/>
                    <a:pt x="317" y="693"/>
                    <a:pt x="318" y="692"/>
                  </a:cubicBezTo>
                  <a:cubicBezTo>
                    <a:pt x="319" y="689"/>
                    <a:pt x="320" y="685"/>
                    <a:pt x="321" y="682"/>
                  </a:cubicBezTo>
                  <a:cubicBezTo>
                    <a:pt x="321" y="681"/>
                    <a:pt x="322" y="680"/>
                    <a:pt x="322" y="678"/>
                  </a:cubicBezTo>
                  <a:cubicBezTo>
                    <a:pt x="323" y="675"/>
                    <a:pt x="323" y="671"/>
                    <a:pt x="325" y="668"/>
                  </a:cubicBezTo>
                  <a:cubicBezTo>
                    <a:pt x="326" y="666"/>
                    <a:pt x="328" y="665"/>
                    <a:pt x="330" y="664"/>
                  </a:cubicBezTo>
                  <a:cubicBezTo>
                    <a:pt x="331" y="664"/>
                    <a:pt x="332" y="663"/>
                    <a:pt x="332" y="663"/>
                  </a:cubicBezTo>
                  <a:cubicBezTo>
                    <a:pt x="332" y="663"/>
                    <a:pt x="332" y="663"/>
                    <a:pt x="332" y="663"/>
                  </a:cubicBezTo>
                  <a:cubicBezTo>
                    <a:pt x="332" y="662"/>
                    <a:pt x="332" y="661"/>
                    <a:pt x="332" y="661"/>
                  </a:cubicBezTo>
                  <a:cubicBezTo>
                    <a:pt x="333" y="660"/>
                    <a:pt x="333" y="659"/>
                    <a:pt x="334" y="659"/>
                  </a:cubicBezTo>
                  <a:cubicBezTo>
                    <a:pt x="336" y="658"/>
                    <a:pt x="338" y="659"/>
                    <a:pt x="340" y="660"/>
                  </a:cubicBezTo>
                  <a:cubicBezTo>
                    <a:pt x="340" y="660"/>
                    <a:pt x="340" y="660"/>
                    <a:pt x="340" y="660"/>
                  </a:cubicBezTo>
                  <a:cubicBezTo>
                    <a:pt x="340" y="659"/>
                    <a:pt x="340" y="658"/>
                    <a:pt x="340" y="658"/>
                  </a:cubicBezTo>
                  <a:cubicBezTo>
                    <a:pt x="339" y="656"/>
                    <a:pt x="339" y="653"/>
                    <a:pt x="340" y="650"/>
                  </a:cubicBezTo>
                  <a:cubicBezTo>
                    <a:pt x="341" y="648"/>
                    <a:pt x="344" y="648"/>
                    <a:pt x="346" y="648"/>
                  </a:cubicBezTo>
                  <a:cubicBezTo>
                    <a:pt x="346" y="648"/>
                    <a:pt x="347" y="648"/>
                    <a:pt x="347" y="648"/>
                  </a:cubicBezTo>
                  <a:cubicBezTo>
                    <a:pt x="347" y="648"/>
                    <a:pt x="347" y="648"/>
                    <a:pt x="347" y="648"/>
                  </a:cubicBezTo>
                  <a:cubicBezTo>
                    <a:pt x="347" y="648"/>
                    <a:pt x="347" y="647"/>
                    <a:pt x="347" y="646"/>
                  </a:cubicBezTo>
                  <a:cubicBezTo>
                    <a:pt x="347" y="645"/>
                    <a:pt x="347" y="644"/>
                    <a:pt x="347" y="643"/>
                  </a:cubicBezTo>
                  <a:cubicBezTo>
                    <a:pt x="348" y="642"/>
                    <a:pt x="348" y="641"/>
                    <a:pt x="349" y="641"/>
                  </a:cubicBezTo>
                  <a:cubicBezTo>
                    <a:pt x="350" y="641"/>
                    <a:pt x="351" y="641"/>
                    <a:pt x="352" y="642"/>
                  </a:cubicBezTo>
                  <a:cubicBezTo>
                    <a:pt x="355" y="645"/>
                    <a:pt x="357" y="645"/>
                    <a:pt x="360" y="644"/>
                  </a:cubicBezTo>
                  <a:cubicBezTo>
                    <a:pt x="362" y="643"/>
                    <a:pt x="368" y="640"/>
                    <a:pt x="357" y="610"/>
                  </a:cubicBezTo>
                  <a:cubicBezTo>
                    <a:pt x="357" y="610"/>
                    <a:pt x="357" y="609"/>
                    <a:pt x="357" y="609"/>
                  </a:cubicBezTo>
                  <a:cubicBezTo>
                    <a:pt x="358" y="605"/>
                    <a:pt x="357" y="602"/>
                    <a:pt x="357" y="599"/>
                  </a:cubicBezTo>
                  <a:cubicBezTo>
                    <a:pt x="356" y="595"/>
                    <a:pt x="355" y="591"/>
                    <a:pt x="358" y="586"/>
                  </a:cubicBezTo>
                  <a:cubicBezTo>
                    <a:pt x="365" y="573"/>
                    <a:pt x="374" y="566"/>
                    <a:pt x="381" y="566"/>
                  </a:cubicBezTo>
                  <a:cubicBezTo>
                    <a:pt x="383" y="566"/>
                    <a:pt x="385" y="566"/>
                    <a:pt x="386" y="568"/>
                  </a:cubicBezTo>
                  <a:cubicBezTo>
                    <a:pt x="386" y="568"/>
                    <a:pt x="386" y="568"/>
                    <a:pt x="387" y="568"/>
                  </a:cubicBezTo>
                  <a:cubicBezTo>
                    <a:pt x="390" y="573"/>
                    <a:pt x="386" y="578"/>
                    <a:pt x="383" y="582"/>
                  </a:cubicBezTo>
                  <a:cubicBezTo>
                    <a:pt x="381" y="585"/>
                    <a:pt x="380" y="587"/>
                    <a:pt x="380" y="589"/>
                  </a:cubicBezTo>
                  <a:cubicBezTo>
                    <a:pt x="381" y="589"/>
                    <a:pt x="383" y="589"/>
                    <a:pt x="385" y="589"/>
                  </a:cubicBezTo>
                  <a:cubicBezTo>
                    <a:pt x="388" y="589"/>
                    <a:pt x="391" y="588"/>
                    <a:pt x="394" y="589"/>
                  </a:cubicBezTo>
                  <a:cubicBezTo>
                    <a:pt x="398" y="591"/>
                    <a:pt x="401" y="594"/>
                    <a:pt x="404" y="596"/>
                  </a:cubicBezTo>
                  <a:cubicBezTo>
                    <a:pt x="407" y="599"/>
                    <a:pt x="410" y="601"/>
                    <a:pt x="413" y="602"/>
                  </a:cubicBezTo>
                  <a:cubicBezTo>
                    <a:pt x="413" y="602"/>
                    <a:pt x="414" y="602"/>
                    <a:pt x="414" y="602"/>
                  </a:cubicBezTo>
                  <a:cubicBezTo>
                    <a:pt x="415" y="602"/>
                    <a:pt x="417" y="601"/>
                    <a:pt x="419" y="600"/>
                  </a:cubicBezTo>
                  <a:cubicBezTo>
                    <a:pt x="421" y="598"/>
                    <a:pt x="425" y="597"/>
                    <a:pt x="428" y="597"/>
                  </a:cubicBezTo>
                  <a:cubicBezTo>
                    <a:pt x="432" y="597"/>
                    <a:pt x="434" y="600"/>
                    <a:pt x="437" y="602"/>
                  </a:cubicBezTo>
                  <a:cubicBezTo>
                    <a:pt x="439" y="604"/>
                    <a:pt x="441" y="606"/>
                    <a:pt x="444" y="606"/>
                  </a:cubicBezTo>
                  <a:cubicBezTo>
                    <a:pt x="455" y="606"/>
                    <a:pt x="463" y="601"/>
                    <a:pt x="474" y="595"/>
                  </a:cubicBezTo>
                  <a:cubicBezTo>
                    <a:pt x="474" y="595"/>
                    <a:pt x="474" y="595"/>
                    <a:pt x="475" y="595"/>
                  </a:cubicBezTo>
                  <a:cubicBezTo>
                    <a:pt x="476" y="595"/>
                    <a:pt x="476" y="595"/>
                    <a:pt x="476" y="595"/>
                  </a:cubicBezTo>
                  <a:cubicBezTo>
                    <a:pt x="480" y="594"/>
                    <a:pt x="483" y="593"/>
                    <a:pt x="485" y="591"/>
                  </a:cubicBezTo>
                  <a:cubicBezTo>
                    <a:pt x="487" y="589"/>
                    <a:pt x="487" y="586"/>
                    <a:pt x="488" y="583"/>
                  </a:cubicBezTo>
                  <a:cubicBezTo>
                    <a:pt x="489" y="579"/>
                    <a:pt x="490" y="574"/>
                    <a:pt x="494" y="571"/>
                  </a:cubicBezTo>
                  <a:cubicBezTo>
                    <a:pt x="496" y="570"/>
                    <a:pt x="498" y="570"/>
                    <a:pt x="500" y="570"/>
                  </a:cubicBezTo>
                  <a:cubicBezTo>
                    <a:pt x="502" y="570"/>
                    <a:pt x="504" y="570"/>
                    <a:pt x="506" y="570"/>
                  </a:cubicBezTo>
                  <a:cubicBezTo>
                    <a:pt x="508" y="570"/>
                    <a:pt x="509" y="571"/>
                    <a:pt x="510" y="571"/>
                  </a:cubicBezTo>
                  <a:cubicBezTo>
                    <a:pt x="512" y="571"/>
                    <a:pt x="513" y="570"/>
                    <a:pt x="514" y="570"/>
                  </a:cubicBezTo>
                  <a:cubicBezTo>
                    <a:pt x="516" y="567"/>
                    <a:pt x="516" y="565"/>
                    <a:pt x="517" y="563"/>
                  </a:cubicBezTo>
                  <a:cubicBezTo>
                    <a:pt x="518" y="561"/>
                    <a:pt x="518" y="559"/>
                    <a:pt x="519" y="558"/>
                  </a:cubicBezTo>
                  <a:cubicBezTo>
                    <a:pt x="521" y="554"/>
                    <a:pt x="524" y="552"/>
                    <a:pt x="526" y="551"/>
                  </a:cubicBezTo>
                  <a:cubicBezTo>
                    <a:pt x="527" y="550"/>
                    <a:pt x="528" y="549"/>
                    <a:pt x="529" y="547"/>
                  </a:cubicBezTo>
                  <a:cubicBezTo>
                    <a:pt x="529" y="547"/>
                    <a:pt x="530" y="545"/>
                    <a:pt x="530" y="544"/>
                  </a:cubicBezTo>
                  <a:cubicBezTo>
                    <a:pt x="530" y="542"/>
                    <a:pt x="531" y="540"/>
                    <a:pt x="532" y="538"/>
                  </a:cubicBezTo>
                  <a:cubicBezTo>
                    <a:pt x="534" y="536"/>
                    <a:pt x="536" y="534"/>
                    <a:pt x="539" y="533"/>
                  </a:cubicBezTo>
                  <a:cubicBezTo>
                    <a:pt x="540" y="533"/>
                    <a:pt x="542" y="532"/>
                    <a:pt x="543" y="531"/>
                  </a:cubicBezTo>
                  <a:cubicBezTo>
                    <a:pt x="544" y="530"/>
                    <a:pt x="545" y="529"/>
                    <a:pt x="545" y="528"/>
                  </a:cubicBezTo>
                  <a:cubicBezTo>
                    <a:pt x="548" y="525"/>
                    <a:pt x="551" y="523"/>
                    <a:pt x="555" y="523"/>
                  </a:cubicBezTo>
                  <a:cubicBezTo>
                    <a:pt x="559" y="524"/>
                    <a:pt x="562" y="527"/>
                    <a:pt x="564" y="530"/>
                  </a:cubicBezTo>
                  <a:cubicBezTo>
                    <a:pt x="566" y="531"/>
                    <a:pt x="567" y="533"/>
                    <a:pt x="569" y="534"/>
                  </a:cubicBezTo>
                  <a:cubicBezTo>
                    <a:pt x="569" y="534"/>
                    <a:pt x="570" y="534"/>
                    <a:pt x="570" y="534"/>
                  </a:cubicBezTo>
                  <a:cubicBezTo>
                    <a:pt x="574" y="537"/>
                    <a:pt x="578" y="537"/>
                    <a:pt x="581" y="537"/>
                  </a:cubicBezTo>
                  <a:cubicBezTo>
                    <a:pt x="582" y="537"/>
                    <a:pt x="583" y="537"/>
                    <a:pt x="583" y="537"/>
                  </a:cubicBezTo>
                  <a:cubicBezTo>
                    <a:pt x="584" y="537"/>
                    <a:pt x="585" y="537"/>
                    <a:pt x="586" y="537"/>
                  </a:cubicBezTo>
                  <a:cubicBezTo>
                    <a:pt x="586" y="537"/>
                    <a:pt x="587" y="537"/>
                    <a:pt x="587" y="537"/>
                  </a:cubicBezTo>
                  <a:cubicBezTo>
                    <a:pt x="589" y="539"/>
                    <a:pt x="590" y="541"/>
                    <a:pt x="590" y="542"/>
                  </a:cubicBezTo>
                  <a:cubicBezTo>
                    <a:pt x="591" y="544"/>
                    <a:pt x="591" y="545"/>
                    <a:pt x="594" y="547"/>
                  </a:cubicBezTo>
                  <a:cubicBezTo>
                    <a:pt x="598" y="548"/>
                    <a:pt x="603" y="549"/>
                    <a:pt x="606" y="549"/>
                  </a:cubicBezTo>
                  <a:cubicBezTo>
                    <a:pt x="609" y="549"/>
                    <a:pt x="611" y="549"/>
                    <a:pt x="613" y="548"/>
                  </a:cubicBezTo>
                  <a:cubicBezTo>
                    <a:pt x="615" y="548"/>
                    <a:pt x="618" y="547"/>
                    <a:pt x="620" y="548"/>
                  </a:cubicBezTo>
                  <a:cubicBezTo>
                    <a:pt x="624" y="550"/>
                    <a:pt x="624" y="553"/>
                    <a:pt x="624" y="555"/>
                  </a:cubicBezTo>
                  <a:cubicBezTo>
                    <a:pt x="624" y="557"/>
                    <a:pt x="624" y="558"/>
                    <a:pt x="625" y="558"/>
                  </a:cubicBezTo>
                  <a:cubicBezTo>
                    <a:pt x="627" y="559"/>
                    <a:pt x="629" y="559"/>
                    <a:pt x="631" y="558"/>
                  </a:cubicBezTo>
                  <a:cubicBezTo>
                    <a:pt x="634" y="558"/>
                    <a:pt x="637" y="558"/>
                    <a:pt x="640" y="559"/>
                  </a:cubicBezTo>
                  <a:cubicBezTo>
                    <a:pt x="640" y="559"/>
                    <a:pt x="640" y="559"/>
                    <a:pt x="640" y="559"/>
                  </a:cubicBezTo>
                  <a:cubicBezTo>
                    <a:pt x="642" y="561"/>
                    <a:pt x="643" y="563"/>
                    <a:pt x="643" y="564"/>
                  </a:cubicBezTo>
                  <a:cubicBezTo>
                    <a:pt x="644" y="566"/>
                    <a:pt x="644" y="566"/>
                    <a:pt x="644" y="566"/>
                  </a:cubicBezTo>
                  <a:cubicBezTo>
                    <a:pt x="647" y="566"/>
                    <a:pt x="651" y="563"/>
                    <a:pt x="654" y="561"/>
                  </a:cubicBezTo>
                  <a:cubicBezTo>
                    <a:pt x="659" y="558"/>
                    <a:pt x="664" y="555"/>
                    <a:pt x="668" y="555"/>
                  </a:cubicBezTo>
                  <a:cubicBezTo>
                    <a:pt x="668" y="555"/>
                    <a:pt x="668" y="555"/>
                    <a:pt x="668" y="555"/>
                  </a:cubicBezTo>
                  <a:cubicBezTo>
                    <a:pt x="672" y="555"/>
                    <a:pt x="675" y="557"/>
                    <a:pt x="678" y="559"/>
                  </a:cubicBezTo>
                  <a:cubicBezTo>
                    <a:pt x="681" y="561"/>
                    <a:pt x="683" y="563"/>
                    <a:pt x="686" y="563"/>
                  </a:cubicBezTo>
                  <a:cubicBezTo>
                    <a:pt x="691" y="561"/>
                    <a:pt x="697" y="560"/>
                    <a:pt x="702" y="559"/>
                  </a:cubicBezTo>
                  <a:cubicBezTo>
                    <a:pt x="709" y="558"/>
                    <a:pt x="717" y="557"/>
                    <a:pt x="718" y="553"/>
                  </a:cubicBezTo>
                  <a:cubicBezTo>
                    <a:pt x="722" y="545"/>
                    <a:pt x="718" y="543"/>
                    <a:pt x="711" y="540"/>
                  </a:cubicBezTo>
                  <a:cubicBezTo>
                    <a:pt x="707" y="538"/>
                    <a:pt x="704" y="537"/>
                    <a:pt x="702" y="534"/>
                  </a:cubicBezTo>
                  <a:cubicBezTo>
                    <a:pt x="698" y="525"/>
                    <a:pt x="700" y="518"/>
                    <a:pt x="704" y="510"/>
                  </a:cubicBezTo>
                  <a:cubicBezTo>
                    <a:pt x="706" y="507"/>
                    <a:pt x="708" y="506"/>
                    <a:pt x="710" y="505"/>
                  </a:cubicBezTo>
                  <a:cubicBezTo>
                    <a:pt x="713" y="504"/>
                    <a:pt x="716" y="503"/>
                    <a:pt x="719" y="498"/>
                  </a:cubicBezTo>
                  <a:cubicBezTo>
                    <a:pt x="719" y="495"/>
                    <a:pt x="721" y="493"/>
                    <a:pt x="722" y="491"/>
                  </a:cubicBezTo>
                  <a:cubicBezTo>
                    <a:pt x="723" y="489"/>
                    <a:pt x="725" y="487"/>
                    <a:pt x="724" y="486"/>
                  </a:cubicBezTo>
                  <a:cubicBezTo>
                    <a:pt x="724" y="484"/>
                    <a:pt x="724" y="483"/>
                    <a:pt x="725" y="482"/>
                  </a:cubicBezTo>
                  <a:cubicBezTo>
                    <a:pt x="731" y="479"/>
                    <a:pt x="734" y="474"/>
                    <a:pt x="734" y="471"/>
                  </a:cubicBezTo>
                  <a:cubicBezTo>
                    <a:pt x="734" y="469"/>
                    <a:pt x="732" y="468"/>
                    <a:pt x="730" y="466"/>
                  </a:cubicBezTo>
                  <a:cubicBezTo>
                    <a:pt x="727" y="464"/>
                    <a:pt x="723" y="461"/>
                    <a:pt x="724" y="455"/>
                  </a:cubicBezTo>
                  <a:cubicBezTo>
                    <a:pt x="725" y="455"/>
                    <a:pt x="725" y="455"/>
                    <a:pt x="725" y="454"/>
                  </a:cubicBezTo>
                  <a:cubicBezTo>
                    <a:pt x="726" y="452"/>
                    <a:pt x="728" y="452"/>
                    <a:pt x="729" y="452"/>
                  </a:cubicBezTo>
                  <a:cubicBezTo>
                    <a:pt x="729" y="452"/>
                    <a:pt x="729" y="452"/>
                    <a:pt x="730" y="452"/>
                  </a:cubicBezTo>
                  <a:cubicBezTo>
                    <a:pt x="730" y="451"/>
                    <a:pt x="731" y="449"/>
                    <a:pt x="731" y="447"/>
                  </a:cubicBezTo>
                  <a:cubicBezTo>
                    <a:pt x="731" y="446"/>
                    <a:pt x="732" y="445"/>
                    <a:pt x="733" y="445"/>
                  </a:cubicBezTo>
                  <a:cubicBezTo>
                    <a:pt x="735" y="443"/>
                    <a:pt x="739" y="443"/>
                    <a:pt x="742" y="443"/>
                  </a:cubicBezTo>
                  <a:cubicBezTo>
                    <a:pt x="745" y="442"/>
                    <a:pt x="748" y="442"/>
                    <a:pt x="749" y="440"/>
                  </a:cubicBezTo>
                  <a:cubicBezTo>
                    <a:pt x="750" y="439"/>
                    <a:pt x="749" y="437"/>
                    <a:pt x="749" y="435"/>
                  </a:cubicBezTo>
                  <a:cubicBezTo>
                    <a:pt x="748" y="433"/>
                    <a:pt x="748" y="430"/>
                    <a:pt x="748" y="428"/>
                  </a:cubicBezTo>
                  <a:cubicBezTo>
                    <a:pt x="749" y="424"/>
                    <a:pt x="750" y="421"/>
                    <a:pt x="752" y="419"/>
                  </a:cubicBezTo>
                  <a:cubicBezTo>
                    <a:pt x="753" y="417"/>
                    <a:pt x="755" y="415"/>
                    <a:pt x="754" y="414"/>
                  </a:cubicBezTo>
                  <a:cubicBezTo>
                    <a:pt x="753" y="411"/>
                    <a:pt x="751" y="411"/>
                    <a:pt x="746" y="411"/>
                  </a:cubicBezTo>
                  <a:cubicBezTo>
                    <a:pt x="740" y="410"/>
                    <a:pt x="733" y="410"/>
                    <a:pt x="729" y="402"/>
                  </a:cubicBezTo>
                  <a:cubicBezTo>
                    <a:pt x="727" y="395"/>
                    <a:pt x="728" y="391"/>
                    <a:pt x="730" y="386"/>
                  </a:cubicBezTo>
                  <a:cubicBezTo>
                    <a:pt x="732" y="382"/>
                    <a:pt x="734" y="377"/>
                    <a:pt x="732" y="368"/>
                  </a:cubicBezTo>
                  <a:cubicBezTo>
                    <a:pt x="731" y="365"/>
                    <a:pt x="730" y="364"/>
                    <a:pt x="727" y="362"/>
                  </a:cubicBezTo>
                  <a:cubicBezTo>
                    <a:pt x="725" y="361"/>
                    <a:pt x="721" y="358"/>
                    <a:pt x="719" y="353"/>
                  </a:cubicBezTo>
                  <a:cubicBezTo>
                    <a:pt x="717" y="344"/>
                    <a:pt x="719" y="341"/>
                    <a:pt x="721" y="339"/>
                  </a:cubicBezTo>
                  <a:cubicBezTo>
                    <a:pt x="722" y="338"/>
                    <a:pt x="723" y="337"/>
                    <a:pt x="723" y="337"/>
                  </a:cubicBezTo>
                  <a:cubicBezTo>
                    <a:pt x="723" y="335"/>
                    <a:pt x="722" y="333"/>
                    <a:pt x="721" y="332"/>
                  </a:cubicBezTo>
                  <a:cubicBezTo>
                    <a:pt x="720" y="330"/>
                    <a:pt x="718" y="328"/>
                    <a:pt x="718" y="324"/>
                  </a:cubicBezTo>
                  <a:cubicBezTo>
                    <a:pt x="718" y="321"/>
                    <a:pt x="721" y="319"/>
                    <a:pt x="723" y="317"/>
                  </a:cubicBezTo>
                  <a:cubicBezTo>
                    <a:pt x="725" y="315"/>
                    <a:pt x="727" y="314"/>
                    <a:pt x="726" y="311"/>
                  </a:cubicBezTo>
                  <a:cubicBezTo>
                    <a:pt x="726" y="308"/>
                    <a:pt x="724" y="306"/>
                    <a:pt x="721" y="303"/>
                  </a:cubicBezTo>
                  <a:cubicBezTo>
                    <a:pt x="719" y="301"/>
                    <a:pt x="716" y="297"/>
                    <a:pt x="715" y="293"/>
                  </a:cubicBezTo>
                  <a:cubicBezTo>
                    <a:pt x="715" y="288"/>
                    <a:pt x="717" y="285"/>
                    <a:pt x="719" y="283"/>
                  </a:cubicBezTo>
                  <a:cubicBezTo>
                    <a:pt x="720" y="281"/>
                    <a:pt x="721" y="280"/>
                    <a:pt x="721" y="279"/>
                  </a:cubicBezTo>
                  <a:cubicBezTo>
                    <a:pt x="720" y="276"/>
                    <a:pt x="719" y="273"/>
                    <a:pt x="718" y="271"/>
                  </a:cubicBezTo>
                  <a:cubicBezTo>
                    <a:pt x="716" y="267"/>
                    <a:pt x="715" y="263"/>
                    <a:pt x="715" y="259"/>
                  </a:cubicBezTo>
                  <a:cubicBezTo>
                    <a:pt x="715" y="258"/>
                    <a:pt x="715" y="257"/>
                    <a:pt x="716" y="256"/>
                  </a:cubicBezTo>
                  <a:cubicBezTo>
                    <a:pt x="717" y="256"/>
                    <a:pt x="718" y="255"/>
                    <a:pt x="719" y="255"/>
                  </a:cubicBezTo>
                  <a:cubicBezTo>
                    <a:pt x="720" y="255"/>
                    <a:pt x="722" y="256"/>
                    <a:pt x="724" y="257"/>
                  </a:cubicBezTo>
                  <a:cubicBezTo>
                    <a:pt x="726" y="258"/>
                    <a:pt x="727" y="260"/>
                    <a:pt x="730" y="260"/>
                  </a:cubicBezTo>
                  <a:cubicBezTo>
                    <a:pt x="730" y="259"/>
                    <a:pt x="729" y="259"/>
                    <a:pt x="729" y="258"/>
                  </a:cubicBezTo>
                  <a:cubicBezTo>
                    <a:pt x="729" y="256"/>
                    <a:pt x="728" y="252"/>
                    <a:pt x="731" y="250"/>
                  </a:cubicBezTo>
                  <a:cubicBezTo>
                    <a:pt x="733" y="249"/>
                    <a:pt x="734" y="249"/>
                    <a:pt x="735" y="248"/>
                  </a:cubicBezTo>
                  <a:cubicBezTo>
                    <a:pt x="736" y="248"/>
                    <a:pt x="737" y="248"/>
                    <a:pt x="738" y="247"/>
                  </a:cubicBezTo>
                  <a:cubicBezTo>
                    <a:pt x="739" y="246"/>
                    <a:pt x="740" y="245"/>
                    <a:pt x="741" y="244"/>
                  </a:cubicBezTo>
                  <a:cubicBezTo>
                    <a:pt x="743" y="239"/>
                    <a:pt x="742" y="234"/>
                    <a:pt x="740" y="227"/>
                  </a:cubicBezTo>
                  <a:cubicBezTo>
                    <a:pt x="740" y="224"/>
                    <a:pt x="740" y="222"/>
                    <a:pt x="740" y="219"/>
                  </a:cubicBezTo>
                  <a:cubicBezTo>
                    <a:pt x="740" y="215"/>
                    <a:pt x="740" y="210"/>
                    <a:pt x="737" y="206"/>
                  </a:cubicBezTo>
                  <a:cubicBezTo>
                    <a:pt x="737" y="206"/>
                    <a:pt x="737" y="206"/>
                    <a:pt x="736" y="206"/>
                  </a:cubicBezTo>
                  <a:cubicBezTo>
                    <a:pt x="735" y="206"/>
                    <a:pt x="732" y="206"/>
                    <a:pt x="729" y="207"/>
                  </a:cubicBezTo>
                  <a:cubicBezTo>
                    <a:pt x="726" y="208"/>
                    <a:pt x="722" y="209"/>
                    <a:pt x="718" y="209"/>
                  </a:cubicBezTo>
                  <a:cubicBezTo>
                    <a:pt x="714" y="209"/>
                    <a:pt x="711" y="208"/>
                    <a:pt x="709" y="206"/>
                  </a:cubicBezTo>
                  <a:cubicBezTo>
                    <a:pt x="708" y="206"/>
                    <a:pt x="708" y="205"/>
                    <a:pt x="707" y="204"/>
                  </a:cubicBezTo>
                  <a:cubicBezTo>
                    <a:pt x="706" y="194"/>
                    <a:pt x="703" y="189"/>
                    <a:pt x="701" y="186"/>
                  </a:cubicBezTo>
                  <a:cubicBezTo>
                    <a:pt x="698" y="182"/>
                    <a:pt x="696" y="178"/>
                    <a:pt x="698" y="171"/>
                  </a:cubicBezTo>
                  <a:cubicBezTo>
                    <a:pt x="700" y="165"/>
                    <a:pt x="704" y="164"/>
                    <a:pt x="708" y="163"/>
                  </a:cubicBezTo>
                  <a:cubicBezTo>
                    <a:pt x="713" y="161"/>
                    <a:pt x="718" y="160"/>
                    <a:pt x="723" y="151"/>
                  </a:cubicBezTo>
                  <a:cubicBezTo>
                    <a:pt x="723" y="150"/>
                    <a:pt x="724" y="150"/>
                    <a:pt x="724" y="149"/>
                  </a:cubicBezTo>
                  <a:cubicBezTo>
                    <a:pt x="728" y="148"/>
                    <a:pt x="731" y="149"/>
                    <a:pt x="733" y="149"/>
                  </a:cubicBezTo>
                  <a:cubicBezTo>
                    <a:pt x="733" y="149"/>
                    <a:pt x="733" y="150"/>
                    <a:pt x="734" y="150"/>
                  </a:cubicBezTo>
                  <a:cubicBezTo>
                    <a:pt x="734" y="150"/>
                    <a:pt x="734" y="150"/>
                    <a:pt x="734" y="150"/>
                  </a:cubicBezTo>
                  <a:cubicBezTo>
                    <a:pt x="735" y="148"/>
                    <a:pt x="735" y="146"/>
                    <a:pt x="735" y="142"/>
                  </a:cubicBezTo>
                  <a:cubicBezTo>
                    <a:pt x="735" y="140"/>
                    <a:pt x="735" y="138"/>
                    <a:pt x="736" y="135"/>
                  </a:cubicBezTo>
                  <a:cubicBezTo>
                    <a:pt x="737" y="125"/>
                    <a:pt x="733" y="120"/>
                    <a:pt x="729" y="115"/>
                  </a:cubicBezTo>
                  <a:cubicBezTo>
                    <a:pt x="727" y="111"/>
                    <a:pt x="724" y="107"/>
                    <a:pt x="723" y="102"/>
                  </a:cubicBezTo>
                  <a:cubicBezTo>
                    <a:pt x="723" y="102"/>
                    <a:pt x="723" y="102"/>
                    <a:pt x="723" y="101"/>
                  </a:cubicBezTo>
                  <a:cubicBezTo>
                    <a:pt x="724" y="97"/>
                    <a:pt x="728" y="96"/>
                    <a:pt x="731" y="95"/>
                  </a:cubicBezTo>
                  <a:cubicBezTo>
                    <a:pt x="735" y="94"/>
                    <a:pt x="740" y="92"/>
                    <a:pt x="741" y="80"/>
                  </a:cubicBezTo>
                  <a:cubicBezTo>
                    <a:pt x="735" y="79"/>
                    <a:pt x="731" y="77"/>
                    <a:pt x="729" y="74"/>
                  </a:cubicBezTo>
                  <a:cubicBezTo>
                    <a:pt x="727" y="72"/>
                    <a:pt x="727" y="69"/>
                    <a:pt x="728" y="66"/>
                  </a:cubicBezTo>
                  <a:cubicBezTo>
                    <a:pt x="725" y="66"/>
                    <a:pt x="722" y="66"/>
                    <a:pt x="720" y="67"/>
                  </a:cubicBezTo>
                  <a:cubicBezTo>
                    <a:pt x="719" y="67"/>
                    <a:pt x="719" y="67"/>
                    <a:pt x="718" y="67"/>
                  </a:cubicBezTo>
                  <a:cubicBezTo>
                    <a:pt x="718" y="67"/>
                    <a:pt x="717" y="67"/>
                    <a:pt x="717" y="67"/>
                  </a:cubicBezTo>
                  <a:cubicBezTo>
                    <a:pt x="717" y="67"/>
                    <a:pt x="716" y="67"/>
                    <a:pt x="716" y="68"/>
                  </a:cubicBezTo>
                  <a:cubicBezTo>
                    <a:pt x="715" y="70"/>
                    <a:pt x="717" y="73"/>
                    <a:pt x="719" y="75"/>
                  </a:cubicBezTo>
                  <a:cubicBezTo>
                    <a:pt x="719" y="75"/>
                    <a:pt x="719" y="76"/>
                    <a:pt x="719" y="76"/>
                  </a:cubicBezTo>
                  <a:cubicBezTo>
                    <a:pt x="719" y="77"/>
                    <a:pt x="719" y="77"/>
                    <a:pt x="719" y="77"/>
                  </a:cubicBezTo>
                  <a:cubicBezTo>
                    <a:pt x="721" y="78"/>
                    <a:pt x="722" y="80"/>
                    <a:pt x="722" y="81"/>
                  </a:cubicBezTo>
                  <a:cubicBezTo>
                    <a:pt x="722" y="84"/>
                    <a:pt x="721" y="86"/>
                    <a:pt x="719" y="87"/>
                  </a:cubicBezTo>
                  <a:cubicBezTo>
                    <a:pt x="719" y="87"/>
                    <a:pt x="717" y="87"/>
                    <a:pt x="716" y="87"/>
                  </a:cubicBezTo>
                  <a:cubicBezTo>
                    <a:pt x="714" y="86"/>
                    <a:pt x="713" y="85"/>
                    <a:pt x="711" y="84"/>
                  </a:cubicBezTo>
                  <a:cubicBezTo>
                    <a:pt x="710" y="82"/>
                    <a:pt x="710" y="80"/>
                    <a:pt x="709" y="78"/>
                  </a:cubicBezTo>
                  <a:cubicBezTo>
                    <a:pt x="709" y="77"/>
                    <a:pt x="709" y="76"/>
                    <a:pt x="709" y="75"/>
                  </a:cubicBezTo>
                  <a:cubicBezTo>
                    <a:pt x="709" y="73"/>
                    <a:pt x="707" y="72"/>
                    <a:pt x="705" y="72"/>
                  </a:cubicBezTo>
                  <a:cubicBezTo>
                    <a:pt x="704" y="72"/>
                    <a:pt x="702" y="73"/>
                    <a:pt x="701" y="74"/>
                  </a:cubicBezTo>
                  <a:cubicBezTo>
                    <a:pt x="700" y="74"/>
                    <a:pt x="700" y="74"/>
                    <a:pt x="700" y="74"/>
                  </a:cubicBezTo>
                  <a:cubicBezTo>
                    <a:pt x="699" y="74"/>
                    <a:pt x="697" y="74"/>
                    <a:pt x="696" y="74"/>
                  </a:cubicBezTo>
                  <a:cubicBezTo>
                    <a:pt x="695" y="74"/>
                    <a:pt x="693" y="74"/>
                    <a:pt x="692" y="75"/>
                  </a:cubicBezTo>
                  <a:cubicBezTo>
                    <a:pt x="692" y="76"/>
                    <a:pt x="692" y="76"/>
                    <a:pt x="692" y="76"/>
                  </a:cubicBezTo>
                  <a:cubicBezTo>
                    <a:pt x="689" y="91"/>
                    <a:pt x="692" y="95"/>
                    <a:pt x="696" y="99"/>
                  </a:cubicBezTo>
                  <a:cubicBezTo>
                    <a:pt x="696" y="99"/>
                    <a:pt x="697" y="100"/>
                    <a:pt x="697" y="100"/>
                  </a:cubicBezTo>
                  <a:cubicBezTo>
                    <a:pt x="697" y="101"/>
                    <a:pt x="698" y="101"/>
                    <a:pt x="698" y="102"/>
                  </a:cubicBezTo>
                  <a:cubicBezTo>
                    <a:pt x="700" y="105"/>
                    <a:pt x="703" y="108"/>
                    <a:pt x="709" y="109"/>
                  </a:cubicBezTo>
                  <a:cubicBezTo>
                    <a:pt x="709" y="109"/>
                    <a:pt x="710" y="110"/>
                    <a:pt x="710" y="110"/>
                  </a:cubicBezTo>
                  <a:cubicBezTo>
                    <a:pt x="711" y="111"/>
                    <a:pt x="711" y="114"/>
                    <a:pt x="711" y="116"/>
                  </a:cubicBezTo>
                  <a:cubicBezTo>
                    <a:pt x="712" y="117"/>
                    <a:pt x="712" y="119"/>
                    <a:pt x="712" y="120"/>
                  </a:cubicBezTo>
                  <a:cubicBezTo>
                    <a:pt x="712" y="121"/>
                    <a:pt x="714" y="122"/>
                    <a:pt x="715" y="123"/>
                  </a:cubicBezTo>
                  <a:cubicBezTo>
                    <a:pt x="716" y="123"/>
                    <a:pt x="716" y="123"/>
                    <a:pt x="716" y="123"/>
                  </a:cubicBezTo>
                  <a:cubicBezTo>
                    <a:pt x="716" y="124"/>
                    <a:pt x="717" y="124"/>
                    <a:pt x="717" y="124"/>
                  </a:cubicBezTo>
                  <a:cubicBezTo>
                    <a:pt x="718" y="124"/>
                    <a:pt x="719" y="124"/>
                    <a:pt x="719" y="125"/>
                  </a:cubicBezTo>
                  <a:cubicBezTo>
                    <a:pt x="720" y="125"/>
                    <a:pt x="721" y="126"/>
                    <a:pt x="721" y="126"/>
                  </a:cubicBezTo>
                  <a:cubicBezTo>
                    <a:pt x="721" y="127"/>
                    <a:pt x="721" y="127"/>
                    <a:pt x="720" y="127"/>
                  </a:cubicBezTo>
                  <a:cubicBezTo>
                    <a:pt x="720" y="127"/>
                    <a:pt x="720" y="127"/>
                    <a:pt x="720" y="127"/>
                  </a:cubicBezTo>
                  <a:cubicBezTo>
                    <a:pt x="720" y="127"/>
                    <a:pt x="720" y="127"/>
                    <a:pt x="720" y="127"/>
                  </a:cubicBezTo>
                  <a:cubicBezTo>
                    <a:pt x="719" y="127"/>
                    <a:pt x="719" y="127"/>
                    <a:pt x="718" y="127"/>
                  </a:cubicBezTo>
                  <a:cubicBezTo>
                    <a:pt x="717" y="127"/>
                    <a:pt x="717" y="127"/>
                    <a:pt x="717" y="127"/>
                  </a:cubicBezTo>
                  <a:cubicBezTo>
                    <a:pt x="715" y="127"/>
                    <a:pt x="713" y="126"/>
                    <a:pt x="711" y="125"/>
                  </a:cubicBezTo>
                  <a:cubicBezTo>
                    <a:pt x="711" y="124"/>
                    <a:pt x="711" y="124"/>
                    <a:pt x="710" y="124"/>
                  </a:cubicBezTo>
                  <a:cubicBezTo>
                    <a:pt x="709" y="123"/>
                    <a:pt x="708" y="122"/>
                    <a:pt x="708" y="122"/>
                  </a:cubicBezTo>
                  <a:cubicBezTo>
                    <a:pt x="707" y="121"/>
                    <a:pt x="706" y="119"/>
                    <a:pt x="705" y="117"/>
                  </a:cubicBezTo>
                  <a:cubicBezTo>
                    <a:pt x="704" y="114"/>
                    <a:pt x="703" y="111"/>
                    <a:pt x="700" y="110"/>
                  </a:cubicBezTo>
                  <a:cubicBezTo>
                    <a:pt x="697" y="110"/>
                    <a:pt x="694" y="110"/>
                    <a:pt x="692" y="110"/>
                  </a:cubicBezTo>
                  <a:cubicBezTo>
                    <a:pt x="690" y="109"/>
                    <a:pt x="689" y="109"/>
                    <a:pt x="688" y="108"/>
                  </a:cubicBezTo>
                  <a:cubicBezTo>
                    <a:pt x="687" y="104"/>
                    <a:pt x="684" y="102"/>
                    <a:pt x="682" y="100"/>
                  </a:cubicBezTo>
                  <a:cubicBezTo>
                    <a:pt x="679" y="97"/>
                    <a:pt x="677" y="96"/>
                    <a:pt x="679" y="91"/>
                  </a:cubicBezTo>
                  <a:cubicBezTo>
                    <a:pt x="685" y="85"/>
                    <a:pt x="684" y="80"/>
                    <a:pt x="683" y="77"/>
                  </a:cubicBezTo>
                  <a:cubicBezTo>
                    <a:pt x="683" y="74"/>
                    <a:pt x="682" y="72"/>
                    <a:pt x="684" y="70"/>
                  </a:cubicBezTo>
                  <a:cubicBezTo>
                    <a:pt x="685" y="67"/>
                    <a:pt x="688" y="64"/>
                    <a:pt x="692" y="62"/>
                  </a:cubicBezTo>
                  <a:cubicBezTo>
                    <a:pt x="693" y="61"/>
                    <a:pt x="695" y="61"/>
                    <a:pt x="696" y="61"/>
                  </a:cubicBezTo>
                  <a:cubicBezTo>
                    <a:pt x="696" y="61"/>
                    <a:pt x="697" y="60"/>
                    <a:pt x="697" y="60"/>
                  </a:cubicBezTo>
                  <a:cubicBezTo>
                    <a:pt x="697" y="60"/>
                    <a:pt x="697" y="60"/>
                    <a:pt x="697" y="59"/>
                  </a:cubicBezTo>
                  <a:cubicBezTo>
                    <a:pt x="695" y="55"/>
                    <a:pt x="696" y="50"/>
                    <a:pt x="697" y="45"/>
                  </a:cubicBezTo>
                  <a:cubicBezTo>
                    <a:pt x="698" y="40"/>
                    <a:pt x="699" y="36"/>
                    <a:pt x="697" y="34"/>
                  </a:cubicBezTo>
                  <a:cubicBezTo>
                    <a:pt x="696" y="32"/>
                    <a:pt x="695" y="32"/>
                    <a:pt x="693" y="32"/>
                  </a:cubicBezTo>
                  <a:cubicBezTo>
                    <a:pt x="693" y="32"/>
                    <a:pt x="693" y="32"/>
                    <a:pt x="693" y="32"/>
                  </a:cubicBezTo>
                  <a:cubicBezTo>
                    <a:pt x="693" y="32"/>
                    <a:pt x="693" y="32"/>
                    <a:pt x="693" y="32"/>
                  </a:cubicBezTo>
                  <a:cubicBezTo>
                    <a:pt x="692" y="32"/>
                    <a:pt x="692" y="32"/>
                    <a:pt x="692" y="33"/>
                  </a:cubicBezTo>
                  <a:cubicBezTo>
                    <a:pt x="692" y="35"/>
                    <a:pt x="692" y="35"/>
                    <a:pt x="691" y="36"/>
                  </a:cubicBezTo>
                  <a:cubicBezTo>
                    <a:pt x="690" y="37"/>
                    <a:pt x="690" y="37"/>
                    <a:pt x="690" y="37"/>
                  </a:cubicBezTo>
                  <a:cubicBezTo>
                    <a:pt x="689" y="38"/>
                    <a:pt x="688" y="39"/>
                    <a:pt x="688" y="40"/>
                  </a:cubicBezTo>
                  <a:cubicBezTo>
                    <a:pt x="688" y="40"/>
                    <a:pt x="688" y="40"/>
                    <a:pt x="688" y="40"/>
                  </a:cubicBezTo>
                  <a:cubicBezTo>
                    <a:pt x="692" y="48"/>
                    <a:pt x="682" y="59"/>
                    <a:pt x="674" y="64"/>
                  </a:cubicBezTo>
                  <a:cubicBezTo>
                    <a:pt x="673" y="65"/>
                    <a:pt x="672" y="65"/>
                    <a:pt x="670" y="65"/>
                  </a:cubicBezTo>
                  <a:cubicBezTo>
                    <a:pt x="669" y="65"/>
                    <a:pt x="668" y="65"/>
                    <a:pt x="667" y="65"/>
                  </a:cubicBezTo>
                  <a:cubicBezTo>
                    <a:pt x="665" y="65"/>
                    <a:pt x="664" y="65"/>
                    <a:pt x="663" y="65"/>
                  </a:cubicBezTo>
                  <a:cubicBezTo>
                    <a:pt x="662" y="65"/>
                    <a:pt x="661" y="65"/>
                    <a:pt x="660" y="65"/>
                  </a:cubicBezTo>
                  <a:cubicBezTo>
                    <a:pt x="660" y="65"/>
                    <a:pt x="660" y="65"/>
                    <a:pt x="660" y="65"/>
                  </a:cubicBezTo>
                  <a:cubicBezTo>
                    <a:pt x="658" y="66"/>
                    <a:pt x="657" y="67"/>
                    <a:pt x="656" y="69"/>
                  </a:cubicBezTo>
                  <a:cubicBezTo>
                    <a:pt x="655" y="70"/>
                    <a:pt x="654" y="72"/>
                    <a:pt x="653" y="73"/>
                  </a:cubicBezTo>
                  <a:cubicBezTo>
                    <a:pt x="652" y="74"/>
                    <a:pt x="650" y="74"/>
                    <a:pt x="649" y="75"/>
                  </a:cubicBezTo>
                  <a:cubicBezTo>
                    <a:pt x="648" y="75"/>
                    <a:pt x="648" y="75"/>
                    <a:pt x="648" y="75"/>
                  </a:cubicBezTo>
                  <a:cubicBezTo>
                    <a:pt x="646" y="76"/>
                    <a:pt x="645" y="77"/>
                    <a:pt x="645" y="79"/>
                  </a:cubicBezTo>
                  <a:cubicBezTo>
                    <a:pt x="644" y="82"/>
                    <a:pt x="646" y="85"/>
                    <a:pt x="647" y="88"/>
                  </a:cubicBezTo>
                  <a:cubicBezTo>
                    <a:pt x="648" y="89"/>
                    <a:pt x="648" y="89"/>
                    <a:pt x="648" y="89"/>
                  </a:cubicBezTo>
                  <a:cubicBezTo>
                    <a:pt x="648" y="90"/>
                    <a:pt x="649" y="92"/>
                    <a:pt x="649" y="94"/>
                  </a:cubicBezTo>
                  <a:cubicBezTo>
                    <a:pt x="649" y="94"/>
                    <a:pt x="649" y="94"/>
                    <a:pt x="649" y="94"/>
                  </a:cubicBezTo>
                  <a:cubicBezTo>
                    <a:pt x="649" y="95"/>
                    <a:pt x="648" y="97"/>
                    <a:pt x="647" y="98"/>
                  </a:cubicBezTo>
                  <a:cubicBezTo>
                    <a:pt x="647" y="100"/>
                    <a:pt x="647" y="100"/>
                    <a:pt x="647" y="100"/>
                  </a:cubicBezTo>
                  <a:cubicBezTo>
                    <a:pt x="646" y="103"/>
                    <a:pt x="646" y="103"/>
                    <a:pt x="646" y="103"/>
                  </a:cubicBezTo>
                  <a:cubicBezTo>
                    <a:pt x="646" y="105"/>
                    <a:pt x="647" y="107"/>
                    <a:pt x="647" y="109"/>
                  </a:cubicBezTo>
                  <a:cubicBezTo>
                    <a:pt x="647" y="110"/>
                    <a:pt x="647" y="111"/>
                    <a:pt x="647" y="112"/>
                  </a:cubicBezTo>
                  <a:cubicBezTo>
                    <a:pt x="648" y="114"/>
                    <a:pt x="648" y="116"/>
                    <a:pt x="647" y="118"/>
                  </a:cubicBezTo>
                  <a:cubicBezTo>
                    <a:pt x="647" y="119"/>
                    <a:pt x="647" y="119"/>
                    <a:pt x="647" y="119"/>
                  </a:cubicBezTo>
                  <a:cubicBezTo>
                    <a:pt x="644" y="124"/>
                    <a:pt x="641" y="126"/>
                    <a:pt x="638" y="128"/>
                  </a:cubicBezTo>
                  <a:cubicBezTo>
                    <a:pt x="636" y="129"/>
                    <a:pt x="634" y="130"/>
                    <a:pt x="632" y="132"/>
                  </a:cubicBezTo>
                  <a:cubicBezTo>
                    <a:pt x="631" y="134"/>
                    <a:pt x="631" y="135"/>
                    <a:pt x="631" y="137"/>
                  </a:cubicBezTo>
                  <a:cubicBezTo>
                    <a:pt x="630" y="138"/>
                    <a:pt x="630" y="140"/>
                    <a:pt x="629" y="141"/>
                  </a:cubicBezTo>
                  <a:cubicBezTo>
                    <a:pt x="628" y="143"/>
                    <a:pt x="627" y="145"/>
                    <a:pt x="625" y="147"/>
                  </a:cubicBezTo>
                  <a:cubicBezTo>
                    <a:pt x="624" y="148"/>
                    <a:pt x="623" y="150"/>
                    <a:pt x="621" y="152"/>
                  </a:cubicBezTo>
                  <a:cubicBezTo>
                    <a:pt x="621" y="152"/>
                    <a:pt x="621" y="153"/>
                    <a:pt x="621" y="153"/>
                  </a:cubicBezTo>
                  <a:cubicBezTo>
                    <a:pt x="622" y="161"/>
                    <a:pt x="620" y="165"/>
                    <a:pt x="618" y="169"/>
                  </a:cubicBezTo>
                  <a:cubicBezTo>
                    <a:pt x="617" y="171"/>
                    <a:pt x="617" y="172"/>
                    <a:pt x="616" y="173"/>
                  </a:cubicBezTo>
                  <a:cubicBezTo>
                    <a:pt x="616" y="174"/>
                    <a:pt x="616" y="174"/>
                    <a:pt x="616" y="175"/>
                  </a:cubicBezTo>
                  <a:cubicBezTo>
                    <a:pt x="617" y="176"/>
                    <a:pt x="619" y="176"/>
                    <a:pt x="622" y="176"/>
                  </a:cubicBezTo>
                  <a:cubicBezTo>
                    <a:pt x="623" y="176"/>
                    <a:pt x="623" y="176"/>
                    <a:pt x="623" y="176"/>
                  </a:cubicBezTo>
                  <a:cubicBezTo>
                    <a:pt x="624" y="176"/>
                    <a:pt x="625" y="176"/>
                    <a:pt x="626" y="176"/>
                  </a:cubicBezTo>
                  <a:cubicBezTo>
                    <a:pt x="629" y="181"/>
                    <a:pt x="631" y="183"/>
                    <a:pt x="633" y="183"/>
                  </a:cubicBezTo>
                  <a:cubicBezTo>
                    <a:pt x="635" y="183"/>
                    <a:pt x="636" y="182"/>
                    <a:pt x="637" y="181"/>
                  </a:cubicBezTo>
                  <a:cubicBezTo>
                    <a:pt x="638" y="180"/>
                    <a:pt x="640" y="179"/>
                    <a:pt x="642" y="179"/>
                  </a:cubicBezTo>
                  <a:cubicBezTo>
                    <a:pt x="643" y="179"/>
                    <a:pt x="644" y="179"/>
                    <a:pt x="645" y="180"/>
                  </a:cubicBezTo>
                  <a:cubicBezTo>
                    <a:pt x="646" y="180"/>
                    <a:pt x="647" y="180"/>
                    <a:pt x="648" y="181"/>
                  </a:cubicBezTo>
                  <a:cubicBezTo>
                    <a:pt x="649" y="182"/>
                    <a:pt x="649" y="183"/>
                    <a:pt x="650" y="184"/>
                  </a:cubicBezTo>
                  <a:cubicBezTo>
                    <a:pt x="651" y="185"/>
                    <a:pt x="651" y="187"/>
                    <a:pt x="653" y="188"/>
                  </a:cubicBezTo>
                  <a:cubicBezTo>
                    <a:pt x="653" y="188"/>
                    <a:pt x="653" y="188"/>
                    <a:pt x="653" y="188"/>
                  </a:cubicBezTo>
                  <a:cubicBezTo>
                    <a:pt x="658" y="189"/>
                    <a:pt x="659" y="191"/>
                    <a:pt x="659" y="194"/>
                  </a:cubicBezTo>
                  <a:cubicBezTo>
                    <a:pt x="659" y="195"/>
                    <a:pt x="659" y="196"/>
                    <a:pt x="660" y="197"/>
                  </a:cubicBezTo>
                  <a:cubicBezTo>
                    <a:pt x="660" y="198"/>
                    <a:pt x="660" y="198"/>
                    <a:pt x="660" y="198"/>
                  </a:cubicBezTo>
                  <a:cubicBezTo>
                    <a:pt x="671" y="205"/>
                    <a:pt x="672" y="206"/>
                    <a:pt x="669" y="213"/>
                  </a:cubicBezTo>
                  <a:cubicBezTo>
                    <a:pt x="669" y="213"/>
                    <a:pt x="669" y="213"/>
                    <a:pt x="669" y="214"/>
                  </a:cubicBezTo>
                  <a:cubicBezTo>
                    <a:pt x="669" y="217"/>
                    <a:pt x="670" y="220"/>
                    <a:pt x="670" y="221"/>
                  </a:cubicBezTo>
                  <a:cubicBezTo>
                    <a:pt x="670" y="224"/>
                    <a:pt x="670" y="224"/>
                    <a:pt x="667" y="227"/>
                  </a:cubicBezTo>
                  <a:cubicBezTo>
                    <a:pt x="667" y="227"/>
                    <a:pt x="667" y="227"/>
                    <a:pt x="667" y="227"/>
                  </a:cubicBezTo>
                  <a:cubicBezTo>
                    <a:pt x="666" y="228"/>
                    <a:pt x="666" y="229"/>
                    <a:pt x="666" y="230"/>
                  </a:cubicBezTo>
                  <a:cubicBezTo>
                    <a:pt x="666" y="231"/>
                    <a:pt x="666" y="232"/>
                    <a:pt x="665" y="232"/>
                  </a:cubicBezTo>
                  <a:cubicBezTo>
                    <a:pt x="659" y="233"/>
                    <a:pt x="657" y="235"/>
                    <a:pt x="657" y="242"/>
                  </a:cubicBezTo>
                  <a:cubicBezTo>
                    <a:pt x="655" y="247"/>
                    <a:pt x="654" y="251"/>
                    <a:pt x="655" y="253"/>
                  </a:cubicBezTo>
                  <a:cubicBezTo>
                    <a:pt x="656" y="257"/>
                    <a:pt x="661" y="258"/>
                    <a:pt x="670" y="261"/>
                  </a:cubicBezTo>
                  <a:cubicBezTo>
                    <a:pt x="670" y="261"/>
                    <a:pt x="671" y="263"/>
                    <a:pt x="671" y="269"/>
                  </a:cubicBezTo>
                  <a:cubicBezTo>
                    <a:pt x="671" y="269"/>
                    <a:pt x="671" y="270"/>
                    <a:pt x="672" y="270"/>
                  </a:cubicBezTo>
                  <a:cubicBezTo>
                    <a:pt x="673" y="271"/>
                    <a:pt x="679" y="278"/>
                    <a:pt x="678" y="282"/>
                  </a:cubicBezTo>
                  <a:cubicBezTo>
                    <a:pt x="678" y="283"/>
                    <a:pt x="678" y="283"/>
                    <a:pt x="678" y="283"/>
                  </a:cubicBezTo>
                  <a:cubicBezTo>
                    <a:pt x="676" y="282"/>
                    <a:pt x="675" y="280"/>
                    <a:pt x="673" y="277"/>
                  </a:cubicBezTo>
                  <a:cubicBezTo>
                    <a:pt x="671" y="273"/>
                    <a:pt x="670" y="269"/>
                    <a:pt x="666" y="266"/>
                  </a:cubicBezTo>
                  <a:cubicBezTo>
                    <a:pt x="663" y="263"/>
                    <a:pt x="658" y="262"/>
                    <a:pt x="654" y="260"/>
                  </a:cubicBezTo>
                  <a:cubicBezTo>
                    <a:pt x="652" y="260"/>
                    <a:pt x="650" y="259"/>
                    <a:pt x="649" y="258"/>
                  </a:cubicBezTo>
                  <a:cubicBezTo>
                    <a:pt x="646" y="254"/>
                    <a:pt x="646" y="245"/>
                    <a:pt x="649" y="240"/>
                  </a:cubicBezTo>
                  <a:cubicBezTo>
                    <a:pt x="649" y="240"/>
                    <a:pt x="650" y="240"/>
                    <a:pt x="650" y="240"/>
                  </a:cubicBezTo>
                  <a:cubicBezTo>
                    <a:pt x="650" y="239"/>
                    <a:pt x="651" y="239"/>
                    <a:pt x="651" y="238"/>
                  </a:cubicBezTo>
                  <a:cubicBezTo>
                    <a:pt x="652" y="238"/>
                    <a:pt x="652" y="238"/>
                    <a:pt x="652" y="238"/>
                  </a:cubicBezTo>
                  <a:cubicBezTo>
                    <a:pt x="660" y="228"/>
                    <a:pt x="660" y="226"/>
                    <a:pt x="656" y="210"/>
                  </a:cubicBezTo>
                  <a:cubicBezTo>
                    <a:pt x="655" y="206"/>
                    <a:pt x="655" y="203"/>
                    <a:pt x="655" y="201"/>
                  </a:cubicBezTo>
                  <a:cubicBezTo>
                    <a:pt x="655" y="196"/>
                    <a:pt x="655" y="194"/>
                    <a:pt x="648" y="194"/>
                  </a:cubicBezTo>
                  <a:cubicBezTo>
                    <a:pt x="648" y="194"/>
                    <a:pt x="647" y="194"/>
                    <a:pt x="645" y="194"/>
                  </a:cubicBezTo>
                  <a:cubicBezTo>
                    <a:pt x="644" y="194"/>
                    <a:pt x="642" y="193"/>
                    <a:pt x="639" y="193"/>
                  </a:cubicBezTo>
                  <a:cubicBezTo>
                    <a:pt x="636" y="193"/>
                    <a:pt x="632" y="193"/>
                    <a:pt x="629" y="192"/>
                  </a:cubicBezTo>
                  <a:cubicBezTo>
                    <a:pt x="628" y="192"/>
                    <a:pt x="627" y="191"/>
                    <a:pt x="627" y="191"/>
                  </a:cubicBezTo>
                  <a:cubicBezTo>
                    <a:pt x="622" y="191"/>
                    <a:pt x="621" y="195"/>
                    <a:pt x="620" y="197"/>
                  </a:cubicBezTo>
                  <a:cubicBezTo>
                    <a:pt x="620" y="198"/>
                    <a:pt x="620" y="199"/>
                    <a:pt x="620" y="199"/>
                  </a:cubicBezTo>
                  <a:cubicBezTo>
                    <a:pt x="619" y="199"/>
                    <a:pt x="619" y="200"/>
                    <a:pt x="618" y="200"/>
                  </a:cubicBezTo>
                  <a:cubicBezTo>
                    <a:pt x="616" y="201"/>
                    <a:pt x="614" y="202"/>
                    <a:pt x="614" y="206"/>
                  </a:cubicBezTo>
                  <a:cubicBezTo>
                    <a:pt x="614" y="207"/>
                    <a:pt x="614" y="208"/>
                    <a:pt x="614" y="210"/>
                  </a:cubicBezTo>
                  <a:cubicBezTo>
                    <a:pt x="616" y="217"/>
                    <a:pt x="617" y="223"/>
                    <a:pt x="614" y="230"/>
                  </a:cubicBezTo>
                  <a:cubicBezTo>
                    <a:pt x="611" y="232"/>
                    <a:pt x="609" y="234"/>
                    <a:pt x="606" y="235"/>
                  </a:cubicBezTo>
                  <a:cubicBezTo>
                    <a:pt x="603" y="237"/>
                    <a:pt x="600" y="238"/>
                    <a:pt x="597" y="240"/>
                  </a:cubicBezTo>
                  <a:cubicBezTo>
                    <a:pt x="595" y="242"/>
                    <a:pt x="593" y="244"/>
                    <a:pt x="591" y="247"/>
                  </a:cubicBezTo>
                  <a:cubicBezTo>
                    <a:pt x="589" y="251"/>
                    <a:pt x="585" y="256"/>
                    <a:pt x="580" y="259"/>
                  </a:cubicBezTo>
                  <a:cubicBezTo>
                    <a:pt x="555" y="265"/>
                    <a:pt x="550" y="269"/>
                    <a:pt x="547" y="272"/>
                  </a:cubicBezTo>
                  <a:cubicBezTo>
                    <a:pt x="545" y="274"/>
                    <a:pt x="544" y="274"/>
                    <a:pt x="540" y="275"/>
                  </a:cubicBezTo>
                  <a:cubicBezTo>
                    <a:pt x="535" y="270"/>
                    <a:pt x="530" y="269"/>
                    <a:pt x="525" y="267"/>
                  </a:cubicBezTo>
                  <a:cubicBezTo>
                    <a:pt x="523" y="266"/>
                    <a:pt x="520" y="266"/>
                    <a:pt x="518" y="265"/>
                  </a:cubicBezTo>
                  <a:cubicBezTo>
                    <a:pt x="504" y="252"/>
                    <a:pt x="502" y="244"/>
                    <a:pt x="503" y="238"/>
                  </a:cubicBezTo>
                  <a:cubicBezTo>
                    <a:pt x="505" y="238"/>
                    <a:pt x="507" y="242"/>
                    <a:pt x="508" y="245"/>
                  </a:cubicBezTo>
                  <a:cubicBezTo>
                    <a:pt x="509" y="248"/>
                    <a:pt x="511" y="250"/>
                    <a:pt x="512" y="251"/>
                  </a:cubicBezTo>
                  <a:cubicBezTo>
                    <a:pt x="513" y="251"/>
                    <a:pt x="513" y="251"/>
                    <a:pt x="513" y="251"/>
                  </a:cubicBezTo>
                  <a:cubicBezTo>
                    <a:pt x="514" y="251"/>
                    <a:pt x="514" y="251"/>
                    <a:pt x="515" y="251"/>
                  </a:cubicBezTo>
                  <a:cubicBezTo>
                    <a:pt x="516" y="250"/>
                    <a:pt x="516" y="248"/>
                    <a:pt x="516" y="245"/>
                  </a:cubicBezTo>
                  <a:cubicBezTo>
                    <a:pt x="516" y="244"/>
                    <a:pt x="516" y="242"/>
                    <a:pt x="516" y="242"/>
                  </a:cubicBezTo>
                  <a:cubicBezTo>
                    <a:pt x="516" y="242"/>
                    <a:pt x="516" y="242"/>
                    <a:pt x="516" y="242"/>
                  </a:cubicBezTo>
                  <a:cubicBezTo>
                    <a:pt x="518" y="243"/>
                    <a:pt x="519" y="247"/>
                    <a:pt x="519" y="251"/>
                  </a:cubicBezTo>
                  <a:cubicBezTo>
                    <a:pt x="520" y="253"/>
                    <a:pt x="520" y="254"/>
                    <a:pt x="520" y="255"/>
                  </a:cubicBezTo>
                  <a:cubicBezTo>
                    <a:pt x="523" y="258"/>
                    <a:pt x="529" y="258"/>
                    <a:pt x="531" y="258"/>
                  </a:cubicBezTo>
                  <a:cubicBezTo>
                    <a:pt x="534" y="258"/>
                    <a:pt x="539" y="257"/>
                    <a:pt x="541" y="255"/>
                  </a:cubicBezTo>
                  <a:cubicBezTo>
                    <a:pt x="542" y="255"/>
                    <a:pt x="542" y="255"/>
                    <a:pt x="542" y="255"/>
                  </a:cubicBezTo>
                  <a:cubicBezTo>
                    <a:pt x="542" y="254"/>
                    <a:pt x="542" y="253"/>
                    <a:pt x="542" y="252"/>
                  </a:cubicBezTo>
                  <a:cubicBezTo>
                    <a:pt x="543" y="250"/>
                    <a:pt x="543" y="248"/>
                    <a:pt x="544" y="248"/>
                  </a:cubicBezTo>
                  <a:cubicBezTo>
                    <a:pt x="560" y="247"/>
                    <a:pt x="562" y="246"/>
                    <a:pt x="566" y="239"/>
                  </a:cubicBezTo>
                  <a:cubicBezTo>
                    <a:pt x="567" y="236"/>
                    <a:pt x="569" y="233"/>
                    <a:pt x="573" y="228"/>
                  </a:cubicBezTo>
                  <a:cubicBezTo>
                    <a:pt x="573" y="228"/>
                    <a:pt x="574" y="228"/>
                    <a:pt x="574" y="228"/>
                  </a:cubicBezTo>
                  <a:cubicBezTo>
                    <a:pt x="575" y="228"/>
                    <a:pt x="576" y="228"/>
                    <a:pt x="577" y="228"/>
                  </a:cubicBezTo>
                  <a:cubicBezTo>
                    <a:pt x="579" y="228"/>
                    <a:pt x="580" y="228"/>
                    <a:pt x="581" y="228"/>
                  </a:cubicBezTo>
                  <a:cubicBezTo>
                    <a:pt x="582" y="228"/>
                    <a:pt x="583" y="228"/>
                    <a:pt x="584" y="228"/>
                  </a:cubicBezTo>
                  <a:cubicBezTo>
                    <a:pt x="589" y="226"/>
                    <a:pt x="589" y="219"/>
                    <a:pt x="589" y="214"/>
                  </a:cubicBezTo>
                  <a:cubicBezTo>
                    <a:pt x="590" y="211"/>
                    <a:pt x="590" y="208"/>
                    <a:pt x="590" y="207"/>
                  </a:cubicBezTo>
                  <a:cubicBezTo>
                    <a:pt x="592" y="205"/>
                    <a:pt x="595" y="203"/>
                    <a:pt x="599" y="201"/>
                  </a:cubicBezTo>
                  <a:cubicBezTo>
                    <a:pt x="603" y="200"/>
                    <a:pt x="605" y="198"/>
                    <a:pt x="606" y="196"/>
                  </a:cubicBezTo>
                  <a:cubicBezTo>
                    <a:pt x="607" y="194"/>
                    <a:pt x="605" y="191"/>
                    <a:pt x="603" y="187"/>
                  </a:cubicBezTo>
                  <a:cubicBezTo>
                    <a:pt x="602" y="185"/>
                    <a:pt x="601" y="183"/>
                    <a:pt x="600" y="180"/>
                  </a:cubicBezTo>
                  <a:cubicBezTo>
                    <a:pt x="600" y="178"/>
                    <a:pt x="600" y="177"/>
                    <a:pt x="600" y="175"/>
                  </a:cubicBezTo>
                  <a:cubicBezTo>
                    <a:pt x="600" y="167"/>
                    <a:pt x="600" y="165"/>
                    <a:pt x="606" y="157"/>
                  </a:cubicBezTo>
                  <a:cubicBezTo>
                    <a:pt x="607" y="155"/>
                    <a:pt x="607" y="154"/>
                    <a:pt x="608" y="152"/>
                  </a:cubicBezTo>
                  <a:cubicBezTo>
                    <a:pt x="609" y="147"/>
                    <a:pt x="610" y="141"/>
                    <a:pt x="616" y="136"/>
                  </a:cubicBezTo>
                  <a:cubicBezTo>
                    <a:pt x="619" y="134"/>
                    <a:pt x="619" y="131"/>
                    <a:pt x="619" y="127"/>
                  </a:cubicBezTo>
                  <a:cubicBezTo>
                    <a:pt x="619" y="124"/>
                    <a:pt x="619" y="122"/>
                    <a:pt x="620" y="119"/>
                  </a:cubicBezTo>
                  <a:cubicBezTo>
                    <a:pt x="621" y="117"/>
                    <a:pt x="623" y="117"/>
                    <a:pt x="624" y="116"/>
                  </a:cubicBezTo>
                  <a:cubicBezTo>
                    <a:pt x="628" y="114"/>
                    <a:pt x="631" y="112"/>
                    <a:pt x="634" y="95"/>
                  </a:cubicBezTo>
                  <a:cubicBezTo>
                    <a:pt x="633" y="90"/>
                    <a:pt x="633" y="88"/>
                    <a:pt x="632" y="85"/>
                  </a:cubicBezTo>
                  <a:cubicBezTo>
                    <a:pt x="631" y="83"/>
                    <a:pt x="630" y="81"/>
                    <a:pt x="629" y="77"/>
                  </a:cubicBezTo>
                  <a:cubicBezTo>
                    <a:pt x="629" y="72"/>
                    <a:pt x="633" y="71"/>
                    <a:pt x="637" y="70"/>
                  </a:cubicBezTo>
                  <a:cubicBezTo>
                    <a:pt x="638" y="69"/>
                    <a:pt x="640" y="69"/>
                    <a:pt x="641" y="68"/>
                  </a:cubicBezTo>
                  <a:cubicBezTo>
                    <a:pt x="641" y="68"/>
                    <a:pt x="641" y="68"/>
                    <a:pt x="642" y="68"/>
                  </a:cubicBezTo>
                  <a:cubicBezTo>
                    <a:pt x="644" y="63"/>
                    <a:pt x="646" y="60"/>
                    <a:pt x="649" y="56"/>
                  </a:cubicBezTo>
                  <a:cubicBezTo>
                    <a:pt x="649" y="56"/>
                    <a:pt x="649" y="56"/>
                    <a:pt x="649" y="56"/>
                  </a:cubicBezTo>
                  <a:cubicBezTo>
                    <a:pt x="651" y="54"/>
                    <a:pt x="651" y="54"/>
                    <a:pt x="651" y="54"/>
                  </a:cubicBezTo>
                  <a:cubicBezTo>
                    <a:pt x="657" y="47"/>
                    <a:pt x="663" y="40"/>
                    <a:pt x="662" y="24"/>
                  </a:cubicBezTo>
                  <a:cubicBezTo>
                    <a:pt x="660" y="16"/>
                    <a:pt x="656" y="12"/>
                    <a:pt x="649" y="9"/>
                  </a:cubicBezTo>
                  <a:cubicBezTo>
                    <a:pt x="646" y="8"/>
                    <a:pt x="642" y="8"/>
                    <a:pt x="636" y="7"/>
                  </a:cubicBezTo>
                  <a:cubicBezTo>
                    <a:pt x="636" y="6"/>
                    <a:pt x="636" y="5"/>
                    <a:pt x="635" y="4"/>
                  </a:cubicBezTo>
                  <a:cubicBezTo>
                    <a:pt x="635" y="2"/>
                    <a:pt x="634" y="0"/>
                    <a:pt x="631" y="0"/>
                  </a:cubicBezTo>
                  <a:cubicBezTo>
                    <a:pt x="631" y="0"/>
                    <a:pt x="631" y="0"/>
                    <a:pt x="631" y="0"/>
                  </a:cubicBezTo>
                  <a:cubicBezTo>
                    <a:pt x="631" y="0"/>
                    <a:pt x="630" y="0"/>
                    <a:pt x="630" y="0"/>
                  </a:cubicBezTo>
                  <a:cubicBezTo>
                    <a:pt x="627" y="2"/>
                    <a:pt x="623" y="5"/>
                    <a:pt x="620" y="7"/>
                  </a:cubicBezTo>
                  <a:cubicBezTo>
                    <a:pt x="618" y="9"/>
                    <a:pt x="615" y="11"/>
                    <a:pt x="614" y="12"/>
                  </a:cubicBezTo>
                  <a:cubicBezTo>
                    <a:pt x="614" y="12"/>
                    <a:pt x="614" y="12"/>
                    <a:pt x="614" y="13"/>
                  </a:cubicBezTo>
                  <a:cubicBezTo>
                    <a:pt x="613" y="18"/>
                    <a:pt x="609" y="21"/>
                    <a:pt x="604" y="25"/>
                  </a:cubicBezTo>
                  <a:cubicBezTo>
                    <a:pt x="602" y="27"/>
                    <a:pt x="599" y="30"/>
                    <a:pt x="597" y="32"/>
                  </a:cubicBezTo>
                  <a:cubicBezTo>
                    <a:pt x="585" y="47"/>
                    <a:pt x="574" y="49"/>
                    <a:pt x="560" y="51"/>
                  </a:cubicBezTo>
                  <a:cubicBezTo>
                    <a:pt x="556" y="52"/>
                    <a:pt x="556" y="52"/>
                    <a:pt x="556" y="52"/>
                  </a:cubicBezTo>
                  <a:cubicBezTo>
                    <a:pt x="555" y="52"/>
                    <a:pt x="553" y="53"/>
                    <a:pt x="553" y="54"/>
                  </a:cubicBezTo>
                  <a:cubicBezTo>
                    <a:pt x="553" y="55"/>
                    <a:pt x="554" y="57"/>
                    <a:pt x="555" y="58"/>
                  </a:cubicBezTo>
                  <a:cubicBezTo>
                    <a:pt x="556" y="59"/>
                    <a:pt x="557" y="60"/>
                    <a:pt x="557" y="60"/>
                  </a:cubicBezTo>
                  <a:cubicBezTo>
                    <a:pt x="554" y="62"/>
                    <a:pt x="552" y="63"/>
                    <a:pt x="552" y="65"/>
                  </a:cubicBezTo>
                  <a:cubicBezTo>
                    <a:pt x="551" y="66"/>
                    <a:pt x="553" y="68"/>
                    <a:pt x="554" y="69"/>
                  </a:cubicBezTo>
                  <a:cubicBezTo>
                    <a:pt x="555" y="71"/>
                    <a:pt x="556" y="72"/>
                    <a:pt x="556" y="73"/>
                  </a:cubicBezTo>
                  <a:cubicBezTo>
                    <a:pt x="556" y="74"/>
                    <a:pt x="554" y="74"/>
                    <a:pt x="554" y="75"/>
                  </a:cubicBezTo>
                  <a:cubicBezTo>
                    <a:pt x="552" y="76"/>
                    <a:pt x="551" y="77"/>
                    <a:pt x="550" y="79"/>
                  </a:cubicBezTo>
                  <a:cubicBezTo>
                    <a:pt x="548" y="81"/>
                    <a:pt x="548" y="84"/>
                    <a:pt x="548" y="86"/>
                  </a:cubicBezTo>
                  <a:cubicBezTo>
                    <a:pt x="548" y="88"/>
                    <a:pt x="547" y="89"/>
                    <a:pt x="547" y="90"/>
                  </a:cubicBezTo>
                  <a:cubicBezTo>
                    <a:pt x="543" y="94"/>
                    <a:pt x="539" y="96"/>
                    <a:pt x="536" y="98"/>
                  </a:cubicBezTo>
                  <a:cubicBezTo>
                    <a:pt x="533" y="100"/>
                    <a:pt x="530" y="101"/>
                    <a:pt x="531" y="103"/>
                  </a:cubicBezTo>
                  <a:cubicBezTo>
                    <a:pt x="530" y="105"/>
                    <a:pt x="531" y="108"/>
                    <a:pt x="534" y="111"/>
                  </a:cubicBezTo>
                  <a:cubicBezTo>
                    <a:pt x="534" y="112"/>
                    <a:pt x="535" y="114"/>
                    <a:pt x="536" y="115"/>
                  </a:cubicBezTo>
                  <a:cubicBezTo>
                    <a:pt x="536" y="116"/>
                    <a:pt x="536" y="117"/>
                    <a:pt x="536" y="118"/>
                  </a:cubicBezTo>
                  <a:cubicBezTo>
                    <a:pt x="537" y="122"/>
                    <a:pt x="537" y="122"/>
                    <a:pt x="543" y="124"/>
                  </a:cubicBezTo>
                  <a:cubicBezTo>
                    <a:pt x="543" y="124"/>
                    <a:pt x="543" y="124"/>
                    <a:pt x="543" y="124"/>
                  </a:cubicBezTo>
                  <a:cubicBezTo>
                    <a:pt x="544" y="125"/>
                    <a:pt x="542" y="127"/>
                    <a:pt x="540" y="130"/>
                  </a:cubicBezTo>
                  <a:cubicBezTo>
                    <a:pt x="538" y="131"/>
                    <a:pt x="536" y="133"/>
                    <a:pt x="536" y="135"/>
                  </a:cubicBezTo>
                  <a:cubicBezTo>
                    <a:pt x="536" y="142"/>
                    <a:pt x="536" y="145"/>
                    <a:pt x="539" y="151"/>
                  </a:cubicBezTo>
                  <a:cubicBezTo>
                    <a:pt x="539" y="153"/>
                    <a:pt x="539" y="154"/>
                    <a:pt x="540" y="155"/>
                  </a:cubicBezTo>
                  <a:cubicBezTo>
                    <a:pt x="540" y="161"/>
                    <a:pt x="540" y="161"/>
                    <a:pt x="534" y="164"/>
                  </a:cubicBezTo>
                  <a:cubicBezTo>
                    <a:pt x="533" y="165"/>
                    <a:pt x="532" y="165"/>
                    <a:pt x="531" y="166"/>
                  </a:cubicBezTo>
                  <a:cubicBezTo>
                    <a:pt x="529" y="166"/>
                    <a:pt x="528" y="167"/>
                    <a:pt x="527" y="168"/>
                  </a:cubicBezTo>
                  <a:cubicBezTo>
                    <a:pt x="525" y="170"/>
                    <a:pt x="524" y="171"/>
                    <a:pt x="522" y="171"/>
                  </a:cubicBezTo>
                  <a:cubicBezTo>
                    <a:pt x="521" y="171"/>
                    <a:pt x="520" y="171"/>
                    <a:pt x="520" y="171"/>
                  </a:cubicBezTo>
                  <a:cubicBezTo>
                    <a:pt x="520" y="170"/>
                    <a:pt x="520" y="170"/>
                    <a:pt x="521" y="169"/>
                  </a:cubicBezTo>
                  <a:cubicBezTo>
                    <a:pt x="521" y="168"/>
                    <a:pt x="522" y="167"/>
                    <a:pt x="522" y="165"/>
                  </a:cubicBezTo>
                  <a:cubicBezTo>
                    <a:pt x="521" y="164"/>
                    <a:pt x="520" y="163"/>
                    <a:pt x="518" y="162"/>
                  </a:cubicBezTo>
                  <a:cubicBezTo>
                    <a:pt x="517" y="162"/>
                    <a:pt x="517" y="161"/>
                    <a:pt x="516" y="160"/>
                  </a:cubicBezTo>
                  <a:cubicBezTo>
                    <a:pt x="516" y="159"/>
                    <a:pt x="516" y="158"/>
                    <a:pt x="517" y="157"/>
                  </a:cubicBezTo>
                  <a:cubicBezTo>
                    <a:pt x="518" y="155"/>
                    <a:pt x="518" y="154"/>
                    <a:pt x="518" y="152"/>
                  </a:cubicBezTo>
                  <a:cubicBezTo>
                    <a:pt x="517" y="150"/>
                    <a:pt x="516" y="149"/>
                    <a:pt x="515" y="148"/>
                  </a:cubicBezTo>
                  <a:cubicBezTo>
                    <a:pt x="514" y="146"/>
                    <a:pt x="513" y="145"/>
                    <a:pt x="513" y="144"/>
                  </a:cubicBezTo>
                  <a:cubicBezTo>
                    <a:pt x="513" y="141"/>
                    <a:pt x="510" y="136"/>
                    <a:pt x="503" y="128"/>
                  </a:cubicBezTo>
                  <a:cubicBezTo>
                    <a:pt x="503" y="127"/>
                    <a:pt x="502" y="126"/>
                    <a:pt x="502" y="125"/>
                  </a:cubicBezTo>
                  <a:cubicBezTo>
                    <a:pt x="502" y="125"/>
                    <a:pt x="501" y="125"/>
                    <a:pt x="500" y="125"/>
                  </a:cubicBezTo>
                  <a:cubicBezTo>
                    <a:pt x="498" y="125"/>
                    <a:pt x="497" y="125"/>
                    <a:pt x="496" y="125"/>
                  </a:cubicBezTo>
                  <a:cubicBezTo>
                    <a:pt x="495" y="131"/>
                    <a:pt x="493" y="136"/>
                    <a:pt x="489" y="140"/>
                  </a:cubicBezTo>
                  <a:cubicBezTo>
                    <a:pt x="489" y="140"/>
                    <a:pt x="489" y="140"/>
                    <a:pt x="489" y="140"/>
                  </a:cubicBezTo>
                  <a:cubicBezTo>
                    <a:pt x="487" y="142"/>
                    <a:pt x="486" y="143"/>
                    <a:pt x="485" y="144"/>
                  </a:cubicBezTo>
                  <a:cubicBezTo>
                    <a:pt x="482" y="147"/>
                    <a:pt x="480" y="149"/>
                    <a:pt x="479" y="152"/>
                  </a:cubicBezTo>
                  <a:cubicBezTo>
                    <a:pt x="478" y="154"/>
                    <a:pt x="480" y="157"/>
                    <a:pt x="482" y="160"/>
                  </a:cubicBezTo>
                  <a:cubicBezTo>
                    <a:pt x="485" y="164"/>
                    <a:pt x="488" y="169"/>
                    <a:pt x="487" y="176"/>
                  </a:cubicBezTo>
                  <a:cubicBezTo>
                    <a:pt x="487" y="177"/>
                    <a:pt x="487" y="177"/>
                    <a:pt x="487" y="178"/>
                  </a:cubicBezTo>
                  <a:cubicBezTo>
                    <a:pt x="485" y="180"/>
                    <a:pt x="482" y="181"/>
                    <a:pt x="479" y="180"/>
                  </a:cubicBezTo>
                  <a:cubicBezTo>
                    <a:pt x="479" y="182"/>
                    <a:pt x="479" y="184"/>
                    <a:pt x="476" y="186"/>
                  </a:cubicBezTo>
                  <a:cubicBezTo>
                    <a:pt x="474" y="188"/>
                    <a:pt x="470" y="188"/>
                    <a:pt x="466" y="188"/>
                  </a:cubicBezTo>
                  <a:cubicBezTo>
                    <a:pt x="463" y="188"/>
                    <a:pt x="459" y="188"/>
                    <a:pt x="455" y="190"/>
                  </a:cubicBezTo>
                  <a:cubicBezTo>
                    <a:pt x="454" y="190"/>
                    <a:pt x="453" y="191"/>
                    <a:pt x="451" y="193"/>
                  </a:cubicBezTo>
                  <a:cubicBezTo>
                    <a:pt x="448" y="196"/>
                    <a:pt x="445" y="199"/>
                    <a:pt x="439" y="200"/>
                  </a:cubicBezTo>
                  <a:cubicBezTo>
                    <a:pt x="439" y="200"/>
                    <a:pt x="439" y="200"/>
                    <a:pt x="439" y="200"/>
                  </a:cubicBezTo>
                  <a:cubicBezTo>
                    <a:pt x="436" y="200"/>
                    <a:pt x="433" y="199"/>
                    <a:pt x="430" y="198"/>
                  </a:cubicBezTo>
                  <a:cubicBezTo>
                    <a:pt x="424" y="196"/>
                    <a:pt x="418" y="195"/>
                    <a:pt x="414" y="196"/>
                  </a:cubicBezTo>
                  <a:cubicBezTo>
                    <a:pt x="406" y="197"/>
                    <a:pt x="403" y="201"/>
                    <a:pt x="400" y="205"/>
                  </a:cubicBezTo>
                  <a:cubicBezTo>
                    <a:pt x="398" y="208"/>
                    <a:pt x="395" y="211"/>
                    <a:pt x="391" y="213"/>
                  </a:cubicBezTo>
                  <a:cubicBezTo>
                    <a:pt x="389" y="214"/>
                    <a:pt x="387" y="214"/>
                    <a:pt x="385" y="214"/>
                  </a:cubicBezTo>
                  <a:cubicBezTo>
                    <a:pt x="383" y="214"/>
                    <a:pt x="380" y="214"/>
                    <a:pt x="378" y="213"/>
                  </a:cubicBezTo>
                  <a:cubicBezTo>
                    <a:pt x="377" y="213"/>
                    <a:pt x="376" y="213"/>
                    <a:pt x="375" y="213"/>
                  </a:cubicBezTo>
                  <a:cubicBezTo>
                    <a:pt x="374" y="213"/>
                    <a:pt x="371" y="213"/>
                    <a:pt x="370" y="214"/>
                  </a:cubicBezTo>
                  <a:cubicBezTo>
                    <a:pt x="363" y="216"/>
                    <a:pt x="358" y="219"/>
                    <a:pt x="354" y="223"/>
                  </a:cubicBezTo>
                  <a:cubicBezTo>
                    <a:pt x="348" y="227"/>
                    <a:pt x="343" y="232"/>
                    <a:pt x="334" y="233"/>
                  </a:cubicBezTo>
                  <a:cubicBezTo>
                    <a:pt x="333" y="234"/>
                    <a:pt x="332" y="233"/>
                    <a:pt x="331" y="233"/>
                  </a:cubicBezTo>
                  <a:cubicBezTo>
                    <a:pt x="328" y="230"/>
                    <a:pt x="328" y="225"/>
                    <a:pt x="328" y="221"/>
                  </a:cubicBezTo>
                  <a:cubicBezTo>
                    <a:pt x="327" y="220"/>
                    <a:pt x="327" y="217"/>
                    <a:pt x="327" y="216"/>
                  </a:cubicBezTo>
                  <a:cubicBezTo>
                    <a:pt x="327" y="216"/>
                    <a:pt x="327" y="216"/>
                    <a:pt x="327" y="216"/>
                  </a:cubicBezTo>
                  <a:cubicBezTo>
                    <a:pt x="325" y="216"/>
                    <a:pt x="322" y="219"/>
                    <a:pt x="319" y="223"/>
                  </a:cubicBezTo>
                  <a:cubicBezTo>
                    <a:pt x="319" y="228"/>
                    <a:pt x="316" y="231"/>
                    <a:pt x="306" y="233"/>
                  </a:cubicBezTo>
                  <a:cubicBezTo>
                    <a:pt x="306" y="234"/>
                    <a:pt x="306" y="235"/>
                    <a:pt x="306" y="236"/>
                  </a:cubicBezTo>
                  <a:cubicBezTo>
                    <a:pt x="305" y="242"/>
                    <a:pt x="305" y="249"/>
                    <a:pt x="301" y="254"/>
                  </a:cubicBezTo>
                  <a:cubicBezTo>
                    <a:pt x="297" y="260"/>
                    <a:pt x="291" y="265"/>
                    <a:pt x="284" y="270"/>
                  </a:cubicBezTo>
                  <a:cubicBezTo>
                    <a:pt x="282" y="272"/>
                    <a:pt x="279" y="275"/>
                    <a:pt x="277" y="277"/>
                  </a:cubicBezTo>
                  <a:cubicBezTo>
                    <a:pt x="273" y="283"/>
                    <a:pt x="270" y="288"/>
                    <a:pt x="267" y="291"/>
                  </a:cubicBezTo>
                  <a:cubicBezTo>
                    <a:pt x="263" y="297"/>
                    <a:pt x="262" y="299"/>
                    <a:pt x="263" y="302"/>
                  </a:cubicBezTo>
                  <a:cubicBezTo>
                    <a:pt x="263" y="303"/>
                    <a:pt x="263" y="303"/>
                    <a:pt x="263" y="304"/>
                  </a:cubicBezTo>
                  <a:cubicBezTo>
                    <a:pt x="262" y="312"/>
                    <a:pt x="254" y="320"/>
                    <a:pt x="244" y="323"/>
                  </a:cubicBezTo>
                  <a:cubicBezTo>
                    <a:pt x="244" y="323"/>
                    <a:pt x="244" y="323"/>
                    <a:pt x="244" y="323"/>
                  </a:cubicBezTo>
                  <a:cubicBezTo>
                    <a:pt x="243" y="323"/>
                    <a:pt x="242" y="323"/>
                    <a:pt x="241" y="324"/>
                  </a:cubicBezTo>
                  <a:cubicBezTo>
                    <a:pt x="241" y="324"/>
                    <a:pt x="241" y="324"/>
                    <a:pt x="240" y="324"/>
                  </a:cubicBezTo>
                  <a:cubicBezTo>
                    <a:pt x="233" y="337"/>
                    <a:pt x="231" y="339"/>
                    <a:pt x="228" y="341"/>
                  </a:cubicBezTo>
                  <a:cubicBezTo>
                    <a:pt x="227" y="342"/>
                    <a:pt x="227" y="343"/>
                    <a:pt x="225" y="345"/>
                  </a:cubicBezTo>
                  <a:cubicBezTo>
                    <a:pt x="222" y="348"/>
                    <a:pt x="221" y="351"/>
                    <a:pt x="220" y="354"/>
                  </a:cubicBezTo>
                  <a:cubicBezTo>
                    <a:pt x="220" y="356"/>
                    <a:pt x="219" y="359"/>
                    <a:pt x="218" y="361"/>
                  </a:cubicBezTo>
                  <a:cubicBezTo>
                    <a:pt x="217" y="361"/>
                    <a:pt x="217" y="362"/>
                    <a:pt x="217" y="362"/>
                  </a:cubicBezTo>
                  <a:cubicBezTo>
                    <a:pt x="214" y="364"/>
                    <a:pt x="210" y="367"/>
                    <a:pt x="206" y="370"/>
                  </a:cubicBezTo>
                  <a:cubicBezTo>
                    <a:pt x="199" y="376"/>
                    <a:pt x="191" y="382"/>
                    <a:pt x="189" y="385"/>
                  </a:cubicBezTo>
                  <a:cubicBezTo>
                    <a:pt x="189" y="385"/>
                    <a:pt x="189" y="386"/>
                    <a:pt x="189" y="386"/>
                  </a:cubicBezTo>
                  <a:cubicBezTo>
                    <a:pt x="186" y="389"/>
                    <a:pt x="183" y="389"/>
                    <a:pt x="180" y="390"/>
                  </a:cubicBezTo>
                  <a:cubicBezTo>
                    <a:pt x="177" y="390"/>
                    <a:pt x="174" y="391"/>
                    <a:pt x="169" y="397"/>
                  </a:cubicBezTo>
                  <a:cubicBezTo>
                    <a:pt x="164" y="402"/>
                    <a:pt x="166" y="404"/>
                    <a:pt x="168" y="406"/>
                  </a:cubicBezTo>
                  <a:cubicBezTo>
                    <a:pt x="169" y="408"/>
                    <a:pt x="172" y="411"/>
                    <a:pt x="171" y="415"/>
                  </a:cubicBezTo>
                  <a:cubicBezTo>
                    <a:pt x="171" y="415"/>
                    <a:pt x="170" y="416"/>
                    <a:pt x="170" y="416"/>
                  </a:cubicBezTo>
                  <a:cubicBezTo>
                    <a:pt x="169" y="417"/>
                    <a:pt x="169" y="418"/>
                    <a:pt x="168" y="419"/>
                  </a:cubicBezTo>
                  <a:cubicBezTo>
                    <a:pt x="166" y="421"/>
                    <a:pt x="165" y="423"/>
                    <a:pt x="164" y="425"/>
                  </a:cubicBezTo>
                  <a:cubicBezTo>
                    <a:pt x="164" y="425"/>
                    <a:pt x="164" y="425"/>
                    <a:pt x="164" y="425"/>
                  </a:cubicBezTo>
                  <a:cubicBezTo>
                    <a:pt x="164" y="426"/>
                    <a:pt x="164" y="427"/>
                    <a:pt x="164" y="428"/>
                  </a:cubicBezTo>
                  <a:cubicBezTo>
                    <a:pt x="165" y="431"/>
                    <a:pt x="166" y="436"/>
                    <a:pt x="163" y="440"/>
                  </a:cubicBezTo>
                  <a:cubicBezTo>
                    <a:pt x="162" y="440"/>
                    <a:pt x="162" y="440"/>
                    <a:pt x="162" y="440"/>
                  </a:cubicBezTo>
                  <a:cubicBezTo>
                    <a:pt x="157" y="445"/>
                    <a:pt x="152" y="445"/>
                    <a:pt x="148" y="445"/>
                  </a:cubicBezTo>
                  <a:cubicBezTo>
                    <a:pt x="147" y="445"/>
                    <a:pt x="146" y="445"/>
                    <a:pt x="144" y="445"/>
                  </a:cubicBezTo>
                  <a:cubicBezTo>
                    <a:pt x="143" y="445"/>
                    <a:pt x="143" y="445"/>
                    <a:pt x="142" y="445"/>
                  </a:cubicBezTo>
                  <a:cubicBezTo>
                    <a:pt x="140" y="445"/>
                    <a:pt x="139" y="445"/>
                    <a:pt x="139" y="445"/>
                  </a:cubicBezTo>
                  <a:cubicBezTo>
                    <a:pt x="139" y="445"/>
                    <a:pt x="139" y="446"/>
                    <a:pt x="139" y="446"/>
                  </a:cubicBezTo>
                  <a:cubicBezTo>
                    <a:pt x="137" y="447"/>
                    <a:pt x="137" y="448"/>
                    <a:pt x="137" y="451"/>
                  </a:cubicBezTo>
                  <a:cubicBezTo>
                    <a:pt x="138" y="454"/>
                    <a:pt x="138" y="458"/>
                    <a:pt x="133" y="462"/>
                  </a:cubicBezTo>
                  <a:cubicBezTo>
                    <a:pt x="133" y="462"/>
                    <a:pt x="133" y="462"/>
                    <a:pt x="133" y="462"/>
                  </a:cubicBezTo>
                  <a:cubicBezTo>
                    <a:pt x="129" y="464"/>
                    <a:pt x="127" y="465"/>
                    <a:pt x="124" y="465"/>
                  </a:cubicBezTo>
                  <a:cubicBezTo>
                    <a:pt x="119" y="465"/>
                    <a:pt x="116" y="461"/>
                    <a:pt x="114" y="458"/>
                  </a:cubicBezTo>
                  <a:cubicBezTo>
                    <a:pt x="113" y="456"/>
                    <a:pt x="112" y="454"/>
                    <a:pt x="110" y="454"/>
                  </a:cubicBezTo>
                  <a:cubicBezTo>
                    <a:pt x="105" y="455"/>
                    <a:pt x="104" y="459"/>
                    <a:pt x="103" y="466"/>
                  </a:cubicBezTo>
                  <a:cubicBezTo>
                    <a:pt x="103" y="471"/>
                    <a:pt x="102" y="478"/>
                    <a:pt x="95" y="480"/>
                  </a:cubicBezTo>
                  <a:cubicBezTo>
                    <a:pt x="94" y="480"/>
                    <a:pt x="93" y="480"/>
                    <a:pt x="92" y="480"/>
                  </a:cubicBezTo>
                  <a:cubicBezTo>
                    <a:pt x="85" y="480"/>
                    <a:pt x="82" y="476"/>
                    <a:pt x="80" y="474"/>
                  </a:cubicBezTo>
                  <a:cubicBezTo>
                    <a:pt x="79" y="472"/>
                    <a:pt x="78" y="471"/>
                    <a:pt x="77" y="471"/>
                  </a:cubicBezTo>
                  <a:cubicBezTo>
                    <a:pt x="75" y="473"/>
                    <a:pt x="74" y="476"/>
                    <a:pt x="72" y="479"/>
                  </a:cubicBezTo>
                  <a:cubicBezTo>
                    <a:pt x="71" y="483"/>
                    <a:pt x="69" y="487"/>
                    <a:pt x="65" y="490"/>
                  </a:cubicBezTo>
                  <a:cubicBezTo>
                    <a:pt x="67" y="500"/>
                    <a:pt x="70" y="501"/>
                    <a:pt x="73" y="502"/>
                  </a:cubicBezTo>
                  <a:cubicBezTo>
                    <a:pt x="74" y="502"/>
                    <a:pt x="76" y="503"/>
                    <a:pt x="78" y="504"/>
                  </a:cubicBezTo>
                  <a:cubicBezTo>
                    <a:pt x="79" y="506"/>
                    <a:pt x="82" y="508"/>
                    <a:pt x="84" y="511"/>
                  </a:cubicBezTo>
                  <a:cubicBezTo>
                    <a:pt x="87" y="514"/>
                    <a:pt x="91" y="518"/>
                    <a:pt x="95" y="521"/>
                  </a:cubicBezTo>
                  <a:cubicBezTo>
                    <a:pt x="95" y="522"/>
                    <a:pt x="96" y="523"/>
                    <a:pt x="95" y="524"/>
                  </a:cubicBezTo>
                  <a:cubicBezTo>
                    <a:pt x="95" y="525"/>
                    <a:pt x="96" y="526"/>
                    <a:pt x="96" y="526"/>
                  </a:cubicBezTo>
                  <a:cubicBezTo>
                    <a:pt x="96" y="528"/>
                    <a:pt x="96" y="530"/>
                    <a:pt x="95" y="532"/>
                  </a:cubicBezTo>
                  <a:cubicBezTo>
                    <a:pt x="94" y="535"/>
                    <a:pt x="91" y="535"/>
                    <a:pt x="89" y="536"/>
                  </a:cubicBezTo>
                  <a:cubicBezTo>
                    <a:pt x="88" y="536"/>
                    <a:pt x="87" y="536"/>
                    <a:pt x="87" y="536"/>
                  </a:cubicBezTo>
                  <a:cubicBezTo>
                    <a:pt x="87" y="536"/>
                    <a:pt x="87" y="536"/>
                    <a:pt x="87" y="537"/>
                  </a:cubicBezTo>
                  <a:cubicBezTo>
                    <a:pt x="87" y="537"/>
                    <a:pt x="87" y="537"/>
                    <a:pt x="87" y="537"/>
                  </a:cubicBezTo>
                  <a:cubicBezTo>
                    <a:pt x="87" y="538"/>
                    <a:pt x="87" y="538"/>
                    <a:pt x="87" y="538"/>
                  </a:cubicBezTo>
                  <a:cubicBezTo>
                    <a:pt x="87" y="538"/>
                    <a:pt x="88" y="539"/>
                    <a:pt x="88" y="539"/>
                  </a:cubicBezTo>
                  <a:cubicBezTo>
                    <a:pt x="90" y="541"/>
                    <a:pt x="94" y="543"/>
                    <a:pt x="92" y="549"/>
                  </a:cubicBezTo>
                  <a:cubicBezTo>
                    <a:pt x="92" y="549"/>
                    <a:pt x="92" y="549"/>
                    <a:pt x="92" y="549"/>
                  </a:cubicBezTo>
                  <a:cubicBezTo>
                    <a:pt x="89" y="552"/>
                    <a:pt x="87" y="554"/>
                    <a:pt x="84" y="554"/>
                  </a:cubicBezTo>
                  <a:cubicBezTo>
                    <a:pt x="82" y="554"/>
                    <a:pt x="80" y="553"/>
                    <a:pt x="79" y="552"/>
                  </a:cubicBezTo>
                  <a:cubicBezTo>
                    <a:pt x="78" y="551"/>
                    <a:pt x="77" y="551"/>
                    <a:pt x="76" y="551"/>
                  </a:cubicBezTo>
                  <a:cubicBezTo>
                    <a:pt x="76" y="551"/>
                    <a:pt x="76" y="551"/>
                    <a:pt x="76" y="551"/>
                  </a:cubicBezTo>
                  <a:cubicBezTo>
                    <a:pt x="75" y="552"/>
                    <a:pt x="75" y="552"/>
                    <a:pt x="75" y="552"/>
                  </a:cubicBezTo>
                  <a:cubicBezTo>
                    <a:pt x="74" y="554"/>
                    <a:pt x="72" y="556"/>
                    <a:pt x="69" y="556"/>
                  </a:cubicBezTo>
                  <a:cubicBezTo>
                    <a:pt x="69" y="556"/>
                    <a:pt x="69" y="556"/>
                    <a:pt x="69" y="556"/>
                  </a:cubicBezTo>
                  <a:cubicBezTo>
                    <a:pt x="64" y="556"/>
                    <a:pt x="63" y="553"/>
                    <a:pt x="63" y="551"/>
                  </a:cubicBezTo>
                  <a:cubicBezTo>
                    <a:pt x="62" y="550"/>
                    <a:pt x="61" y="548"/>
                    <a:pt x="53" y="548"/>
                  </a:cubicBezTo>
                  <a:cubicBezTo>
                    <a:pt x="51" y="548"/>
                    <a:pt x="51" y="548"/>
                    <a:pt x="51" y="548"/>
                  </a:cubicBezTo>
                  <a:cubicBezTo>
                    <a:pt x="49" y="548"/>
                    <a:pt x="47" y="548"/>
                    <a:pt x="46" y="549"/>
                  </a:cubicBezTo>
                  <a:cubicBezTo>
                    <a:pt x="43" y="549"/>
                    <a:pt x="41" y="549"/>
                    <a:pt x="39" y="548"/>
                  </a:cubicBezTo>
                  <a:cubicBezTo>
                    <a:pt x="39" y="548"/>
                    <a:pt x="39" y="547"/>
                    <a:pt x="38" y="547"/>
                  </a:cubicBezTo>
                  <a:cubicBezTo>
                    <a:pt x="36" y="543"/>
                    <a:pt x="40" y="540"/>
                    <a:pt x="42" y="538"/>
                  </a:cubicBezTo>
                  <a:cubicBezTo>
                    <a:pt x="45" y="536"/>
                    <a:pt x="46" y="535"/>
                    <a:pt x="45" y="533"/>
                  </a:cubicBezTo>
                  <a:cubicBezTo>
                    <a:pt x="42" y="528"/>
                    <a:pt x="37" y="525"/>
                    <a:pt x="33" y="526"/>
                  </a:cubicBezTo>
                  <a:cubicBezTo>
                    <a:pt x="29" y="528"/>
                    <a:pt x="24" y="539"/>
                    <a:pt x="23" y="544"/>
                  </a:cubicBezTo>
                  <a:cubicBezTo>
                    <a:pt x="20" y="551"/>
                    <a:pt x="22" y="557"/>
                    <a:pt x="26" y="561"/>
                  </a:cubicBezTo>
                  <a:cubicBezTo>
                    <a:pt x="27" y="562"/>
                    <a:pt x="28" y="561"/>
                    <a:pt x="29" y="561"/>
                  </a:cubicBezTo>
                  <a:cubicBezTo>
                    <a:pt x="31" y="559"/>
                    <a:pt x="33" y="558"/>
                    <a:pt x="36" y="559"/>
                  </a:cubicBezTo>
                  <a:cubicBezTo>
                    <a:pt x="40" y="560"/>
                    <a:pt x="41" y="564"/>
                    <a:pt x="41" y="566"/>
                  </a:cubicBezTo>
                  <a:cubicBezTo>
                    <a:pt x="41" y="568"/>
                    <a:pt x="42" y="569"/>
                    <a:pt x="42" y="569"/>
                  </a:cubicBezTo>
                  <a:cubicBezTo>
                    <a:pt x="43" y="570"/>
                    <a:pt x="43" y="570"/>
                    <a:pt x="43" y="570"/>
                  </a:cubicBezTo>
                  <a:cubicBezTo>
                    <a:pt x="43" y="570"/>
                    <a:pt x="44" y="569"/>
                    <a:pt x="44" y="569"/>
                  </a:cubicBezTo>
                  <a:cubicBezTo>
                    <a:pt x="45" y="569"/>
                    <a:pt x="46" y="568"/>
                    <a:pt x="49" y="568"/>
                  </a:cubicBezTo>
                  <a:cubicBezTo>
                    <a:pt x="49" y="568"/>
                    <a:pt x="49" y="568"/>
                    <a:pt x="49" y="568"/>
                  </a:cubicBezTo>
                  <a:cubicBezTo>
                    <a:pt x="49" y="568"/>
                    <a:pt x="49" y="568"/>
                    <a:pt x="49" y="568"/>
                  </a:cubicBezTo>
                  <a:cubicBezTo>
                    <a:pt x="51" y="568"/>
                    <a:pt x="53" y="570"/>
                    <a:pt x="55" y="571"/>
                  </a:cubicBezTo>
                  <a:cubicBezTo>
                    <a:pt x="56" y="572"/>
                    <a:pt x="58" y="573"/>
                    <a:pt x="59" y="573"/>
                  </a:cubicBezTo>
                  <a:cubicBezTo>
                    <a:pt x="60" y="573"/>
                    <a:pt x="62" y="572"/>
                    <a:pt x="63" y="572"/>
                  </a:cubicBezTo>
                  <a:cubicBezTo>
                    <a:pt x="65" y="571"/>
                    <a:pt x="67" y="570"/>
                    <a:pt x="69" y="570"/>
                  </a:cubicBezTo>
                  <a:cubicBezTo>
                    <a:pt x="71" y="570"/>
                    <a:pt x="73" y="570"/>
                    <a:pt x="75" y="571"/>
                  </a:cubicBezTo>
                  <a:cubicBezTo>
                    <a:pt x="76" y="572"/>
                    <a:pt x="76" y="572"/>
                    <a:pt x="76" y="572"/>
                  </a:cubicBezTo>
                  <a:cubicBezTo>
                    <a:pt x="79" y="576"/>
                    <a:pt x="79" y="579"/>
                    <a:pt x="78" y="581"/>
                  </a:cubicBezTo>
                  <a:cubicBezTo>
                    <a:pt x="77" y="585"/>
                    <a:pt x="73" y="586"/>
                    <a:pt x="70" y="587"/>
                  </a:cubicBezTo>
                  <a:cubicBezTo>
                    <a:pt x="69" y="587"/>
                    <a:pt x="67" y="587"/>
                    <a:pt x="67" y="588"/>
                  </a:cubicBezTo>
                  <a:cubicBezTo>
                    <a:pt x="66" y="588"/>
                    <a:pt x="66" y="590"/>
                    <a:pt x="66" y="591"/>
                  </a:cubicBezTo>
                  <a:cubicBezTo>
                    <a:pt x="66" y="594"/>
                    <a:pt x="66" y="598"/>
                    <a:pt x="62" y="599"/>
                  </a:cubicBezTo>
                  <a:cubicBezTo>
                    <a:pt x="58" y="599"/>
                    <a:pt x="56" y="598"/>
                    <a:pt x="54" y="596"/>
                  </a:cubicBezTo>
                  <a:cubicBezTo>
                    <a:pt x="52" y="596"/>
                    <a:pt x="51" y="595"/>
                    <a:pt x="50" y="594"/>
                  </a:cubicBezTo>
                  <a:cubicBezTo>
                    <a:pt x="48" y="594"/>
                    <a:pt x="47" y="594"/>
                    <a:pt x="45" y="593"/>
                  </a:cubicBezTo>
                  <a:cubicBezTo>
                    <a:pt x="42" y="592"/>
                    <a:pt x="39" y="592"/>
                    <a:pt x="37" y="592"/>
                  </a:cubicBezTo>
                  <a:cubicBezTo>
                    <a:pt x="37" y="593"/>
                    <a:pt x="36" y="593"/>
                    <a:pt x="36" y="594"/>
                  </a:cubicBezTo>
                  <a:cubicBezTo>
                    <a:pt x="36" y="596"/>
                    <a:pt x="35" y="599"/>
                    <a:pt x="33" y="604"/>
                  </a:cubicBezTo>
                  <a:cubicBezTo>
                    <a:pt x="33" y="604"/>
                    <a:pt x="33" y="604"/>
                    <a:pt x="32" y="604"/>
                  </a:cubicBezTo>
                  <a:cubicBezTo>
                    <a:pt x="30" y="607"/>
                    <a:pt x="26" y="612"/>
                    <a:pt x="23" y="617"/>
                  </a:cubicBezTo>
                  <a:cubicBezTo>
                    <a:pt x="20" y="622"/>
                    <a:pt x="17" y="626"/>
                    <a:pt x="14" y="630"/>
                  </a:cubicBezTo>
                  <a:cubicBezTo>
                    <a:pt x="12" y="633"/>
                    <a:pt x="10" y="634"/>
                    <a:pt x="8" y="635"/>
                  </a:cubicBezTo>
                  <a:cubicBezTo>
                    <a:pt x="5" y="638"/>
                    <a:pt x="2" y="640"/>
                    <a:pt x="0" y="652"/>
                  </a:cubicBezTo>
                  <a:cubicBezTo>
                    <a:pt x="0" y="653"/>
                    <a:pt x="0" y="654"/>
                    <a:pt x="0" y="655"/>
                  </a:cubicBezTo>
                  <a:cubicBezTo>
                    <a:pt x="0" y="655"/>
                    <a:pt x="0" y="656"/>
                    <a:pt x="0" y="656"/>
                  </a:cubicBezTo>
                  <a:cubicBezTo>
                    <a:pt x="0" y="656"/>
                    <a:pt x="1" y="656"/>
                    <a:pt x="2" y="655"/>
                  </a:cubicBezTo>
                  <a:cubicBezTo>
                    <a:pt x="3" y="655"/>
                    <a:pt x="6" y="654"/>
                    <a:pt x="8" y="654"/>
                  </a:cubicBezTo>
                  <a:cubicBezTo>
                    <a:pt x="12" y="654"/>
                    <a:pt x="15" y="656"/>
                    <a:pt x="17" y="660"/>
                  </a:cubicBezTo>
                  <a:cubicBezTo>
                    <a:pt x="17" y="661"/>
                    <a:pt x="18" y="662"/>
                    <a:pt x="19" y="662"/>
                  </a:cubicBezTo>
                  <a:cubicBezTo>
                    <a:pt x="22" y="665"/>
                    <a:pt x="26" y="669"/>
                    <a:pt x="25" y="674"/>
                  </a:cubicBezTo>
                  <a:cubicBezTo>
                    <a:pt x="24" y="678"/>
                    <a:pt x="20" y="680"/>
                    <a:pt x="17" y="681"/>
                  </a:cubicBezTo>
                  <a:cubicBezTo>
                    <a:pt x="16" y="681"/>
                    <a:pt x="16" y="682"/>
                    <a:pt x="15" y="682"/>
                  </a:cubicBezTo>
                  <a:cubicBezTo>
                    <a:pt x="16" y="683"/>
                    <a:pt x="15" y="684"/>
                    <a:pt x="14" y="685"/>
                  </a:cubicBezTo>
                  <a:cubicBezTo>
                    <a:pt x="21" y="689"/>
                    <a:pt x="28" y="691"/>
                    <a:pt x="33" y="691"/>
                  </a:cubicBezTo>
                  <a:cubicBezTo>
                    <a:pt x="37" y="691"/>
                    <a:pt x="41" y="690"/>
                    <a:pt x="45" y="688"/>
                  </a:cubicBezTo>
                  <a:cubicBezTo>
                    <a:pt x="48" y="686"/>
                    <a:pt x="46" y="681"/>
                    <a:pt x="44" y="677"/>
                  </a:cubicBezTo>
                  <a:cubicBezTo>
                    <a:pt x="44" y="674"/>
                    <a:pt x="43" y="671"/>
                    <a:pt x="43" y="669"/>
                  </a:cubicBezTo>
                  <a:cubicBezTo>
                    <a:pt x="44" y="667"/>
                    <a:pt x="48" y="666"/>
                    <a:pt x="54" y="666"/>
                  </a:cubicBezTo>
                  <a:cubicBezTo>
                    <a:pt x="56" y="666"/>
                    <a:pt x="59" y="666"/>
                    <a:pt x="60" y="666"/>
                  </a:cubicBezTo>
                  <a:cubicBezTo>
                    <a:pt x="61" y="666"/>
                    <a:pt x="61" y="666"/>
                    <a:pt x="61" y="666"/>
                  </a:cubicBezTo>
                  <a:cubicBezTo>
                    <a:pt x="67" y="667"/>
                    <a:pt x="70" y="670"/>
                    <a:pt x="75" y="679"/>
                  </a:cubicBezTo>
                  <a:cubicBezTo>
                    <a:pt x="75" y="679"/>
                    <a:pt x="76" y="680"/>
                    <a:pt x="77" y="680"/>
                  </a:cubicBezTo>
                  <a:cubicBezTo>
                    <a:pt x="79" y="680"/>
                    <a:pt x="81" y="679"/>
                    <a:pt x="82" y="677"/>
                  </a:cubicBezTo>
                  <a:cubicBezTo>
                    <a:pt x="83" y="677"/>
                    <a:pt x="83" y="676"/>
                    <a:pt x="83" y="675"/>
                  </a:cubicBezTo>
                  <a:cubicBezTo>
                    <a:pt x="83" y="672"/>
                    <a:pt x="80" y="668"/>
                    <a:pt x="77" y="664"/>
                  </a:cubicBezTo>
                  <a:cubicBezTo>
                    <a:pt x="74" y="660"/>
                    <a:pt x="71" y="656"/>
                    <a:pt x="71" y="654"/>
                  </a:cubicBezTo>
                  <a:cubicBezTo>
                    <a:pt x="71" y="653"/>
                    <a:pt x="72" y="653"/>
                    <a:pt x="72" y="653"/>
                  </a:cubicBezTo>
                  <a:cubicBezTo>
                    <a:pt x="72" y="652"/>
                    <a:pt x="74" y="652"/>
                    <a:pt x="75" y="652"/>
                  </a:cubicBezTo>
                  <a:cubicBezTo>
                    <a:pt x="78" y="652"/>
                    <a:pt x="80" y="652"/>
                    <a:pt x="81" y="650"/>
                  </a:cubicBezTo>
                  <a:cubicBezTo>
                    <a:pt x="81" y="648"/>
                    <a:pt x="80" y="645"/>
                    <a:pt x="78" y="643"/>
                  </a:cubicBezTo>
                  <a:cubicBezTo>
                    <a:pt x="77" y="641"/>
                    <a:pt x="75" y="639"/>
                    <a:pt x="75" y="638"/>
                  </a:cubicBezTo>
                  <a:cubicBezTo>
                    <a:pt x="75" y="637"/>
                    <a:pt x="76" y="636"/>
                    <a:pt x="78" y="633"/>
                  </a:cubicBezTo>
                  <a:cubicBezTo>
                    <a:pt x="81" y="630"/>
                    <a:pt x="84" y="628"/>
                    <a:pt x="86" y="628"/>
                  </a:cubicBezTo>
                  <a:cubicBezTo>
                    <a:pt x="100" y="645"/>
                    <a:pt x="109" y="647"/>
                    <a:pt x="115" y="647"/>
                  </a:cubicBezTo>
                  <a:cubicBezTo>
                    <a:pt x="116" y="647"/>
                    <a:pt x="117" y="647"/>
                    <a:pt x="119" y="647"/>
                  </a:cubicBezTo>
                  <a:cubicBezTo>
                    <a:pt x="119" y="647"/>
                    <a:pt x="120" y="647"/>
                    <a:pt x="121" y="647"/>
                  </a:cubicBezTo>
                  <a:cubicBezTo>
                    <a:pt x="122" y="647"/>
                    <a:pt x="122" y="647"/>
                    <a:pt x="123" y="648"/>
                  </a:cubicBezTo>
                  <a:cubicBezTo>
                    <a:pt x="127" y="649"/>
                    <a:pt x="132" y="651"/>
                    <a:pt x="136" y="652"/>
                  </a:cubicBezTo>
                  <a:cubicBezTo>
                    <a:pt x="136" y="652"/>
                    <a:pt x="136" y="652"/>
                    <a:pt x="136" y="652"/>
                  </a:cubicBezTo>
                  <a:cubicBezTo>
                    <a:pt x="151" y="658"/>
                    <a:pt x="165" y="664"/>
                    <a:pt x="178" y="668"/>
                  </a:cubicBezTo>
                  <a:cubicBezTo>
                    <a:pt x="179" y="669"/>
                    <a:pt x="180" y="669"/>
                    <a:pt x="180" y="669"/>
                  </a:cubicBezTo>
                  <a:cubicBezTo>
                    <a:pt x="182" y="669"/>
                    <a:pt x="184" y="668"/>
                    <a:pt x="186" y="667"/>
                  </a:cubicBezTo>
                  <a:cubicBezTo>
                    <a:pt x="188" y="666"/>
                    <a:pt x="191" y="665"/>
                    <a:pt x="194" y="665"/>
                  </a:cubicBezTo>
                  <a:cubicBezTo>
                    <a:pt x="198" y="665"/>
                    <a:pt x="201" y="666"/>
                    <a:pt x="205" y="668"/>
                  </a:cubicBezTo>
                  <a:cubicBezTo>
                    <a:pt x="208" y="669"/>
                    <a:pt x="235" y="680"/>
                    <a:pt x="250" y="680"/>
                  </a:cubicBezTo>
                  <a:cubicBezTo>
                    <a:pt x="255" y="680"/>
                    <a:pt x="259" y="679"/>
                    <a:pt x="261" y="677"/>
                  </a:cubicBezTo>
                  <a:cubicBezTo>
                    <a:pt x="264" y="677"/>
                    <a:pt x="266" y="677"/>
                    <a:pt x="268" y="677"/>
                  </a:cubicBezTo>
                  <a:cubicBezTo>
                    <a:pt x="271" y="677"/>
                    <a:pt x="274" y="677"/>
                    <a:pt x="277" y="676"/>
                  </a:cubicBezTo>
                  <a:cubicBezTo>
                    <a:pt x="277" y="676"/>
                    <a:pt x="277" y="676"/>
                    <a:pt x="277" y="676"/>
                  </a:cubicBezTo>
                  <a:cubicBezTo>
                    <a:pt x="282" y="676"/>
                    <a:pt x="291" y="679"/>
                    <a:pt x="292" y="682"/>
                  </a:cubicBezTo>
                  <a:cubicBezTo>
                    <a:pt x="298" y="692"/>
                    <a:pt x="305" y="695"/>
                    <a:pt x="313" y="695"/>
                  </a:cubicBezTo>
                  <a:cubicBezTo>
                    <a:pt x="315" y="695"/>
                    <a:pt x="316" y="694"/>
                    <a:pt x="318" y="694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3" name="Freeform 62"/>
            <p:cNvSpPr>
              <a:spLocks noEditPoints="1"/>
            </p:cNvSpPr>
            <p:nvPr userDrawn="1"/>
          </p:nvSpPr>
          <p:spPr bwMode="auto">
            <a:xfrm>
              <a:off x="3978275" y="10624824"/>
              <a:ext cx="4335463" cy="4678363"/>
            </a:xfrm>
            <a:custGeom>
              <a:avLst/>
              <a:gdLst>
                <a:gd name="T0" fmla="*/ 927 w 1121"/>
                <a:gd name="T1" fmla="*/ 1131 h 1209"/>
                <a:gd name="T2" fmla="*/ 1010 w 1121"/>
                <a:gd name="T3" fmla="*/ 1072 h 1209"/>
                <a:gd name="T4" fmla="*/ 1059 w 1121"/>
                <a:gd name="T5" fmla="*/ 1018 h 1209"/>
                <a:gd name="T6" fmla="*/ 1087 w 1121"/>
                <a:gd name="T7" fmla="*/ 924 h 1209"/>
                <a:gd name="T8" fmla="*/ 1090 w 1121"/>
                <a:gd name="T9" fmla="*/ 821 h 1209"/>
                <a:gd name="T10" fmla="*/ 1101 w 1121"/>
                <a:gd name="T11" fmla="*/ 749 h 1209"/>
                <a:gd name="T12" fmla="*/ 1012 w 1121"/>
                <a:gd name="T13" fmla="*/ 746 h 1209"/>
                <a:gd name="T14" fmla="*/ 941 w 1121"/>
                <a:gd name="T15" fmla="*/ 783 h 1209"/>
                <a:gd name="T16" fmla="*/ 896 w 1121"/>
                <a:gd name="T17" fmla="*/ 658 h 1209"/>
                <a:gd name="T18" fmla="*/ 865 w 1121"/>
                <a:gd name="T19" fmla="*/ 585 h 1209"/>
                <a:gd name="T20" fmla="*/ 818 w 1121"/>
                <a:gd name="T21" fmla="*/ 570 h 1209"/>
                <a:gd name="T22" fmla="*/ 812 w 1121"/>
                <a:gd name="T23" fmla="*/ 501 h 1209"/>
                <a:gd name="T24" fmla="*/ 792 w 1121"/>
                <a:gd name="T25" fmla="*/ 348 h 1209"/>
                <a:gd name="T26" fmla="*/ 841 w 1121"/>
                <a:gd name="T27" fmla="*/ 312 h 1209"/>
                <a:gd name="T28" fmla="*/ 841 w 1121"/>
                <a:gd name="T29" fmla="*/ 189 h 1209"/>
                <a:gd name="T30" fmla="*/ 813 w 1121"/>
                <a:gd name="T31" fmla="*/ 186 h 1209"/>
                <a:gd name="T32" fmla="*/ 781 w 1121"/>
                <a:gd name="T33" fmla="*/ 196 h 1209"/>
                <a:gd name="T34" fmla="*/ 823 w 1121"/>
                <a:gd name="T35" fmla="*/ 142 h 1209"/>
                <a:gd name="T36" fmla="*/ 847 w 1121"/>
                <a:gd name="T37" fmla="*/ 74 h 1209"/>
                <a:gd name="T38" fmla="*/ 843 w 1121"/>
                <a:gd name="T39" fmla="*/ 54 h 1209"/>
                <a:gd name="T40" fmla="*/ 806 w 1121"/>
                <a:gd name="T41" fmla="*/ 40 h 1209"/>
                <a:gd name="T42" fmla="*/ 772 w 1121"/>
                <a:gd name="T43" fmla="*/ 30 h 1209"/>
                <a:gd name="T44" fmla="*/ 757 w 1121"/>
                <a:gd name="T45" fmla="*/ 8 h 1209"/>
                <a:gd name="T46" fmla="*/ 717 w 1121"/>
                <a:gd name="T47" fmla="*/ 34 h 1209"/>
                <a:gd name="T48" fmla="*/ 695 w 1121"/>
                <a:gd name="T49" fmla="*/ 65 h 1209"/>
                <a:gd name="T50" fmla="*/ 637 w 1121"/>
                <a:gd name="T51" fmla="*/ 68 h 1209"/>
                <a:gd name="T52" fmla="*/ 606 w 1121"/>
                <a:gd name="T53" fmla="*/ 87 h 1209"/>
                <a:gd name="T54" fmla="*/ 555 w 1121"/>
                <a:gd name="T55" fmla="*/ 117 h 1209"/>
                <a:gd name="T56" fmla="*/ 539 w 1121"/>
                <a:gd name="T57" fmla="*/ 164 h 1209"/>
                <a:gd name="T58" fmla="*/ 457 w 1121"/>
                <a:gd name="T59" fmla="*/ 198 h 1209"/>
                <a:gd name="T60" fmla="*/ 464 w 1121"/>
                <a:gd name="T61" fmla="*/ 304 h 1209"/>
                <a:gd name="T62" fmla="*/ 463 w 1121"/>
                <a:gd name="T63" fmla="*/ 276 h 1209"/>
                <a:gd name="T64" fmla="*/ 466 w 1121"/>
                <a:gd name="T65" fmla="*/ 247 h 1209"/>
                <a:gd name="T66" fmla="*/ 440 w 1121"/>
                <a:gd name="T67" fmla="*/ 199 h 1209"/>
                <a:gd name="T68" fmla="*/ 406 w 1121"/>
                <a:gd name="T69" fmla="*/ 324 h 1209"/>
                <a:gd name="T70" fmla="*/ 425 w 1121"/>
                <a:gd name="T71" fmla="*/ 388 h 1209"/>
                <a:gd name="T72" fmla="*/ 417 w 1121"/>
                <a:gd name="T73" fmla="*/ 447 h 1209"/>
                <a:gd name="T74" fmla="*/ 447 w 1121"/>
                <a:gd name="T75" fmla="*/ 566 h 1209"/>
                <a:gd name="T76" fmla="*/ 400 w 1121"/>
                <a:gd name="T77" fmla="*/ 653 h 1209"/>
                <a:gd name="T78" fmla="*/ 316 w 1121"/>
                <a:gd name="T79" fmla="*/ 686 h 1209"/>
                <a:gd name="T80" fmla="*/ 243 w 1121"/>
                <a:gd name="T81" fmla="*/ 654 h 1209"/>
                <a:gd name="T82" fmla="*/ 182 w 1121"/>
                <a:gd name="T83" fmla="*/ 717 h 1209"/>
                <a:gd name="T84" fmla="*/ 68 w 1121"/>
                <a:gd name="T85" fmla="*/ 714 h 1209"/>
                <a:gd name="T86" fmla="*/ 37 w 1121"/>
                <a:gd name="T87" fmla="*/ 787 h 1209"/>
                <a:gd name="T88" fmla="*/ 13 w 1121"/>
                <a:gd name="T89" fmla="*/ 871 h 1209"/>
                <a:gd name="T90" fmla="*/ 55 w 1121"/>
                <a:gd name="T91" fmla="*/ 896 h 1209"/>
                <a:gd name="T92" fmla="*/ 71 w 1121"/>
                <a:gd name="T93" fmla="*/ 917 h 1209"/>
                <a:gd name="T94" fmla="*/ 129 w 1121"/>
                <a:gd name="T95" fmla="*/ 916 h 1209"/>
                <a:gd name="T96" fmla="*/ 180 w 1121"/>
                <a:gd name="T97" fmla="*/ 1083 h 1209"/>
                <a:gd name="T98" fmla="*/ 243 w 1121"/>
                <a:gd name="T99" fmla="*/ 1102 h 1209"/>
                <a:gd name="T100" fmla="*/ 310 w 1121"/>
                <a:gd name="T101" fmla="*/ 1180 h 1209"/>
                <a:gd name="T102" fmla="*/ 371 w 1121"/>
                <a:gd name="T103" fmla="*/ 1201 h 1209"/>
                <a:gd name="T104" fmla="*/ 469 w 1121"/>
                <a:gd name="T105" fmla="*/ 1165 h 1209"/>
                <a:gd name="T106" fmla="*/ 574 w 1121"/>
                <a:gd name="T107" fmla="*/ 1197 h 1209"/>
                <a:gd name="T108" fmla="*/ 661 w 1121"/>
                <a:gd name="T109" fmla="*/ 1121 h 1209"/>
                <a:gd name="T110" fmla="*/ 797 w 1121"/>
                <a:gd name="T111" fmla="*/ 1190 h 1209"/>
                <a:gd name="T112" fmla="*/ 910 w 1121"/>
                <a:gd name="T113" fmla="*/ 1190 h 1209"/>
                <a:gd name="T114" fmla="*/ 802 w 1121"/>
                <a:gd name="T115" fmla="*/ 1121 h 1209"/>
                <a:gd name="T116" fmla="*/ 880 w 1121"/>
                <a:gd name="T117" fmla="*/ 1050 h 1209"/>
                <a:gd name="T118" fmla="*/ 941 w 1121"/>
                <a:gd name="T119" fmla="*/ 958 h 1209"/>
                <a:gd name="T120" fmla="*/ 912 w 1121"/>
                <a:gd name="T121" fmla="*/ 1051 h 1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21" h="1209">
                  <a:moveTo>
                    <a:pt x="912" y="1183"/>
                  </a:moveTo>
                  <a:cubicBezTo>
                    <a:pt x="911" y="1177"/>
                    <a:pt x="911" y="1175"/>
                    <a:pt x="912" y="1172"/>
                  </a:cubicBezTo>
                  <a:cubicBezTo>
                    <a:pt x="914" y="1168"/>
                    <a:pt x="918" y="1167"/>
                    <a:pt x="923" y="1166"/>
                  </a:cubicBezTo>
                  <a:cubicBezTo>
                    <a:pt x="929" y="1164"/>
                    <a:pt x="933" y="1162"/>
                    <a:pt x="934" y="1160"/>
                  </a:cubicBezTo>
                  <a:cubicBezTo>
                    <a:pt x="933" y="1160"/>
                    <a:pt x="932" y="1160"/>
                    <a:pt x="931" y="1160"/>
                  </a:cubicBezTo>
                  <a:cubicBezTo>
                    <a:pt x="929" y="1160"/>
                    <a:pt x="927" y="1161"/>
                    <a:pt x="925" y="1161"/>
                  </a:cubicBezTo>
                  <a:cubicBezTo>
                    <a:pt x="922" y="1161"/>
                    <a:pt x="920" y="1160"/>
                    <a:pt x="919" y="1157"/>
                  </a:cubicBezTo>
                  <a:cubicBezTo>
                    <a:pt x="917" y="1154"/>
                    <a:pt x="919" y="1150"/>
                    <a:pt x="921" y="1147"/>
                  </a:cubicBezTo>
                  <a:cubicBezTo>
                    <a:pt x="922" y="1146"/>
                    <a:pt x="922" y="1145"/>
                    <a:pt x="923" y="1144"/>
                  </a:cubicBezTo>
                  <a:cubicBezTo>
                    <a:pt x="923" y="1143"/>
                    <a:pt x="922" y="1143"/>
                    <a:pt x="922" y="1143"/>
                  </a:cubicBezTo>
                  <a:cubicBezTo>
                    <a:pt x="922" y="1138"/>
                    <a:pt x="924" y="1136"/>
                    <a:pt x="926" y="1134"/>
                  </a:cubicBezTo>
                  <a:cubicBezTo>
                    <a:pt x="927" y="1133"/>
                    <a:pt x="927" y="1133"/>
                    <a:pt x="928" y="1131"/>
                  </a:cubicBezTo>
                  <a:cubicBezTo>
                    <a:pt x="928" y="1131"/>
                    <a:pt x="928" y="1131"/>
                    <a:pt x="928" y="1131"/>
                  </a:cubicBezTo>
                  <a:cubicBezTo>
                    <a:pt x="928" y="1131"/>
                    <a:pt x="927" y="1131"/>
                    <a:pt x="927" y="1131"/>
                  </a:cubicBezTo>
                  <a:cubicBezTo>
                    <a:pt x="923" y="1128"/>
                    <a:pt x="923" y="1124"/>
                    <a:pt x="925" y="1119"/>
                  </a:cubicBezTo>
                  <a:cubicBezTo>
                    <a:pt x="927" y="1113"/>
                    <a:pt x="933" y="1113"/>
                    <a:pt x="938" y="1113"/>
                  </a:cubicBezTo>
                  <a:cubicBezTo>
                    <a:pt x="941" y="1113"/>
                    <a:pt x="941" y="1113"/>
                    <a:pt x="941" y="1113"/>
                  </a:cubicBezTo>
                  <a:cubicBezTo>
                    <a:pt x="942" y="1113"/>
                    <a:pt x="945" y="1112"/>
                    <a:pt x="951" y="1111"/>
                  </a:cubicBezTo>
                  <a:cubicBezTo>
                    <a:pt x="953" y="1110"/>
                    <a:pt x="956" y="1107"/>
                    <a:pt x="958" y="1105"/>
                  </a:cubicBezTo>
                  <a:cubicBezTo>
                    <a:pt x="960" y="1102"/>
                    <a:pt x="963" y="1099"/>
                    <a:pt x="967" y="1098"/>
                  </a:cubicBezTo>
                  <a:cubicBezTo>
                    <a:pt x="972" y="1097"/>
                    <a:pt x="976" y="1098"/>
                    <a:pt x="979" y="1099"/>
                  </a:cubicBezTo>
                  <a:cubicBezTo>
                    <a:pt x="981" y="1099"/>
                    <a:pt x="982" y="1100"/>
                    <a:pt x="983" y="1100"/>
                  </a:cubicBezTo>
                  <a:cubicBezTo>
                    <a:pt x="984" y="1099"/>
                    <a:pt x="985" y="1097"/>
                    <a:pt x="986" y="1095"/>
                  </a:cubicBezTo>
                  <a:cubicBezTo>
                    <a:pt x="987" y="1093"/>
                    <a:pt x="988" y="1091"/>
                    <a:pt x="990" y="1089"/>
                  </a:cubicBezTo>
                  <a:cubicBezTo>
                    <a:pt x="993" y="1088"/>
                    <a:pt x="995" y="1087"/>
                    <a:pt x="996" y="1087"/>
                  </a:cubicBezTo>
                  <a:cubicBezTo>
                    <a:pt x="998" y="1086"/>
                    <a:pt x="999" y="1085"/>
                    <a:pt x="999" y="1085"/>
                  </a:cubicBezTo>
                  <a:cubicBezTo>
                    <a:pt x="1001" y="1083"/>
                    <a:pt x="1002" y="1082"/>
                    <a:pt x="1003" y="1080"/>
                  </a:cubicBezTo>
                  <a:cubicBezTo>
                    <a:pt x="1004" y="1078"/>
                    <a:pt x="1006" y="1075"/>
                    <a:pt x="1010" y="1072"/>
                  </a:cubicBezTo>
                  <a:cubicBezTo>
                    <a:pt x="1012" y="1070"/>
                    <a:pt x="1015" y="1070"/>
                    <a:pt x="1018" y="1070"/>
                  </a:cubicBezTo>
                  <a:cubicBezTo>
                    <a:pt x="1019" y="1070"/>
                    <a:pt x="1021" y="1070"/>
                    <a:pt x="1021" y="1070"/>
                  </a:cubicBezTo>
                  <a:cubicBezTo>
                    <a:pt x="1022" y="1069"/>
                    <a:pt x="1023" y="1068"/>
                    <a:pt x="1023" y="1067"/>
                  </a:cubicBezTo>
                  <a:cubicBezTo>
                    <a:pt x="1024" y="1065"/>
                    <a:pt x="1025" y="1062"/>
                    <a:pt x="1028" y="1060"/>
                  </a:cubicBezTo>
                  <a:cubicBezTo>
                    <a:pt x="1031" y="1058"/>
                    <a:pt x="1034" y="1059"/>
                    <a:pt x="1035" y="1059"/>
                  </a:cubicBezTo>
                  <a:cubicBezTo>
                    <a:pt x="1037" y="1059"/>
                    <a:pt x="1037" y="1059"/>
                    <a:pt x="1037" y="1059"/>
                  </a:cubicBezTo>
                  <a:cubicBezTo>
                    <a:pt x="1037" y="1059"/>
                    <a:pt x="1038" y="1060"/>
                    <a:pt x="1038" y="1060"/>
                  </a:cubicBezTo>
                  <a:cubicBezTo>
                    <a:pt x="1038" y="1060"/>
                    <a:pt x="1039" y="1060"/>
                    <a:pt x="1040" y="1060"/>
                  </a:cubicBezTo>
                  <a:cubicBezTo>
                    <a:pt x="1041" y="1059"/>
                    <a:pt x="1041" y="1059"/>
                    <a:pt x="1042" y="1058"/>
                  </a:cubicBezTo>
                  <a:cubicBezTo>
                    <a:pt x="1043" y="1057"/>
                    <a:pt x="1044" y="1055"/>
                    <a:pt x="1046" y="1054"/>
                  </a:cubicBezTo>
                  <a:cubicBezTo>
                    <a:pt x="1048" y="1053"/>
                    <a:pt x="1050" y="1053"/>
                    <a:pt x="1051" y="1053"/>
                  </a:cubicBezTo>
                  <a:cubicBezTo>
                    <a:pt x="1054" y="1053"/>
                    <a:pt x="1056" y="1052"/>
                    <a:pt x="1058" y="1051"/>
                  </a:cubicBezTo>
                  <a:cubicBezTo>
                    <a:pt x="1062" y="1044"/>
                    <a:pt x="1069" y="1030"/>
                    <a:pt x="1069" y="1027"/>
                  </a:cubicBezTo>
                  <a:cubicBezTo>
                    <a:pt x="1068" y="1024"/>
                    <a:pt x="1063" y="1021"/>
                    <a:pt x="1059" y="1018"/>
                  </a:cubicBezTo>
                  <a:cubicBezTo>
                    <a:pt x="1055" y="1016"/>
                    <a:pt x="1051" y="1014"/>
                    <a:pt x="1049" y="1011"/>
                  </a:cubicBezTo>
                  <a:cubicBezTo>
                    <a:pt x="1049" y="1010"/>
                    <a:pt x="1049" y="1010"/>
                    <a:pt x="1049" y="1010"/>
                  </a:cubicBezTo>
                  <a:cubicBezTo>
                    <a:pt x="1048" y="1009"/>
                    <a:pt x="1048" y="1008"/>
                    <a:pt x="1048" y="1007"/>
                  </a:cubicBezTo>
                  <a:cubicBezTo>
                    <a:pt x="1048" y="1007"/>
                    <a:pt x="1048" y="1007"/>
                    <a:pt x="1048" y="1007"/>
                  </a:cubicBezTo>
                  <a:cubicBezTo>
                    <a:pt x="1050" y="1000"/>
                    <a:pt x="1056" y="997"/>
                    <a:pt x="1062" y="993"/>
                  </a:cubicBezTo>
                  <a:cubicBezTo>
                    <a:pt x="1065" y="992"/>
                    <a:pt x="1068" y="990"/>
                    <a:pt x="1070" y="987"/>
                  </a:cubicBezTo>
                  <a:cubicBezTo>
                    <a:pt x="1075" y="983"/>
                    <a:pt x="1077" y="979"/>
                    <a:pt x="1079" y="974"/>
                  </a:cubicBezTo>
                  <a:cubicBezTo>
                    <a:pt x="1081" y="971"/>
                    <a:pt x="1082" y="967"/>
                    <a:pt x="1085" y="964"/>
                  </a:cubicBezTo>
                  <a:cubicBezTo>
                    <a:pt x="1089" y="961"/>
                    <a:pt x="1094" y="959"/>
                    <a:pt x="1099" y="957"/>
                  </a:cubicBezTo>
                  <a:cubicBezTo>
                    <a:pt x="1103" y="955"/>
                    <a:pt x="1107" y="954"/>
                    <a:pt x="1111" y="952"/>
                  </a:cubicBezTo>
                  <a:cubicBezTo>
                    <a:pt x="1112" y="945"/>
                    <a:pt x="1112" y="936"/>
                    <a:pt x="1110" y="933"/>
                  </a:cubicBezTo>
                  <a:cubicBezTo>
                    <a:pt x="1107" y="929"/>
                    <a:pt x="1101" y="927"/>
                    <a:pt x="1095" y="926"/>
                  </a:cubicBezTo>
                  <a:cubicBezTo>
                    <a:pt x="1093" y="926"/>
                    <a:pt x="1090" y="925"/>
                    <a:pt x="1088" y="925"/>
                  </a:cubicBezTo>
                  <a:cubicBezTo>
                    <a:pt x="1088" y="925"/>
                    <a:pt x="1088" y="924"/>
                    <a:pt x="1087" y="924"/>
                  </a:cubicBezTo>
                  <a:cubicBezTo>
                    <a:pt x="1084" y="922"/>
                    <a:pt x="1081" y="916"/>
                    <a:pt x="1077" y="906"/>
                  </a:cubicBezTo>
                  <a:cubicBezTo>
                    <a:pt x="1075" y="903"/>
                    <a:pt x="1074" y="899"/>
                    <a:pt x="1073" y="896"/>
                  </a:cubicBezTo>
                  <a:cubicBezTo>
                    <a:pt x="1072" y="896"/>
                    <a:pt x="1072" y="896"/>
                    <a:pt x="1072" y="896"/>
                  </a:cubicBezTo>
                  <a:cubicBezTo>
                    <a:pt x="1071" y="892"/>
                    <a:pt x="1069" y="888"/>
                    <a:pt x="1067" y="884"/>
                  </a:cubicBezTo>
                  <a:cubicBezTo>
                    <a:pt x="1063" y="876"/>
                    <a:pt x="1058" y="867"/>
                    <a:pt x="1063" y="856"/>
                  </a:cubicBezTo>
                  <a:cubicBezTo>
                    <a:pt x="1063" y="856"/>
                    <a:pt x="1063" y="856"/>
                    <a:pt x="1063" y="856"/>
                  </a:cubicBezTo>
                  <a:cubicBezTo>
                    <a:pt x="1064" y="855"/>
                    <a:pt x="1064" y="854"/>
                    <a:pt x="1066" y="854"/>
                  </a:cubicBezTo>
                  <a:cubicBezTo>
                    <a:pt x="1066" y="854"/>
                    <a:pt x="1066" y="854"/>
                    <a:pt x="1066" y="854"/>
                  </a:cubicBezTo>
                  <a:cubicBezTo>
                    <a:pt x="1075" y="853"/>
                    <a:pt x="1097" y="845"/>
                    <a:pt x="1102" y="842"/>
                  </a:cubicBezTo>
                  <a:cubicBezTo>
                    <a:pt x="1101" y="835"/>
                    <a:pt x="1100" y="834"/>
                    <a:pt x="1100" y="834"/>
                  </a:cubicBezTo>
                  <a:cubicBezTo>
                    <a:pt x="1099" y="834"/>
                    <a:pt x="1099" y="834"/>
                    <a:pt x="1099" y="834"/>
                  </a:cubicBezTo>
                  <a:cubicBezTo>
                    <a:pt x="1099" y="834"/>
                    <a:pt x="1098" y="834"/>
                    <a:pt x="1098" y="834"/>
                  </a:cubicBezTo>
                  <a:cubicBezTo>
                    <a:pt x="1097" y="834"/>
                    <a:pt x="1094" y="834"/>
                    <a:pt x="1092" y="831"/>
                  </a:cubicBezTo>
                  <a:cubicBezTo>
                    <a:pt x="1090" y="828"/>
                    <a:pt x="1090" y="823"/>
                    <a:pt x="1090" y="821"/>
                  </a:cubicBezTo>
                  <a:cubicBezTo>
                    <a:pt x="1090" y="820"/>
                    <a:pt x="1089" y="820"/>
                    <a:pt x="1089" y="819"/>
                  </a:cubicBezTo>
                  <a:cubicBezTo>
                    <a:pt x="1087" y="817"/>
                    <a:pt x="1086" y="815"/>
                    <a:pt x="1085" y="812"/>
                  </a:cubicBezTo>
                  <a:cubicBezTo>
                    <a:pt x="1084" y="808"/>
                    <a:pt x="1087" y="805"/>
                    <a:pt x="1089" y="804"/>
                  </a:cubicBezTo>
                  <a:cubicBezTo>
                    <a:pt x="1089" y="803"/>
                    <a:pt x="1091" y="802"/>
                    <a:pt x="1091" y="801"/>
                  </a:cubicBezTo>
                  <a:cubicBezTo>
                    <a:pt x="1088" y="792"/>
                    <a:pt x="1086" y="785"/>
                    <a:pt x="1092" y="780"/>
                  </a:cubicBezTo>
                  <a:cubicBezTo>
                    <a:pt x="1096" y="777"/>
                    <a:pt x="1099" y="776"/>
                    <a:pt x="1102" y="776"/>
                  </a:cubicBezTo>
                  <a:cubicBezTo>
                    <a:pt x="1106" y="776"/>
                    <a:pt x="1109" y="779"/>
                    <a:pt x="1112" y="781"/>
                  </a:cubicBezTo>
                  <a:cubicBezTo>
                    <a:pt x="1113" y="782"/>
                    <a:pt x="1114" y="783"/>
                    <a:pt x="1115" y="784"/>
                  </a:cubicBezTo>
                  <a:cubicBezTo>
                    <a:pt x="1115" y="783"/>
                    <a:pt x="1116" y="782"/>
                    <a:pt x="1117" y="781"/>
                  </a:cubicBezTo>
                  <a:cubicBezTo>
                    <a:pt x="1117" y="781"/>
                    <a:pt x="1118" y="780"/>
                    <a:pt x="1118" y="780"/>
                  </a:cubicBezTo>
                  <a:cubicBezTo>
                    <a:pt x="1121" y="774"/>
                    <a:pt x="1120" y="773"/>
                    <a:pt x="1117" y="771"/>
                  </a:cubicBezTo>
                  <a:cubicBezTo>
                    <a:pt x="1115" y="770"/>
                    <a:pt x="1112" y="768"/>
                    <a:pt x="1111" y="764"/>
                  </a:cubicBezTo>
                  <a:cubicBezTo>
                    <a:pt x="1110" y="754"/>
                    <a:pt x="1108" y="754"/>
                    <a:pt x="1107" y="754"/>
                  </a:cubicBezTo>
                  <a:cubicBezTo>
                    <a:pt x="1105" y="754"/>
                    <a:pt x="1102" y="753"/>
                    <a:pt x="1101" y="749"/>
                  </a:cubicBezTo>
                  <a:cubicBezTo>
                    <a:pt x="1100" y="749"/>
                    <a:pt x="1100" y="748"/>
                    <a:pt x="1100" y="747"/>
                  </a:cubicBezTo>
                  <a:cubicBezTo>
                    <a:pt x="1101" y="742"/>
                    <a:pt x="1101" y="738"/>
                    <a:pt x="1099" y="736"/>
                  </a:cubicBezTo>
                  <a:cubicBezTo>
                    <a:pt x="1098" y="734"/>
                    <a:pt x="1097" y="734"/>
                    <a:pt x="1094" y="733"/>
                  </a:cubicBezTo>
                  <a:cubicBezTo>
                    <a:pt x="1093" y="736"/>
                    <a:pt x="1092" y="741"/>
                    <a:pt x="1087" y="741"/>
                  </a:cubicBezTo>
                  <a:cubicBezTo>
                    <a:pt x="1086" y="741"/>
                    <a:pt x="1084" y="740"/>
                    <a:pt x="1083" y="739"/>
                  </a:cubicBezTo>
                  <a:cubicBezTo>
                    <a:pt x="1078" y="743"/>
                    <a:pt x="1072" y="744"/>
                    <a:pt x="1066" y="742"/>
                  </a:cubicBezTo>
                  <a:cubicBezTo>
                    <a:pt x="1066" y="742"/>
                    <a:pt x="1066" y="742"/>
                    <a:pt x="1066" y="742"/>
                  </a:cubicBezTo>
                  <a:cubicBezTo>
                    <a:pt x="1064" y="741"/>
                    <a:pt x="1064" y="740"/>
                    <a:pt x="1064" y="739"/>
                  </a:cubicBezTo>
                  <a:cubicBezTo>
                    <a:pt x="1064" y="738"/>
                    <a:pt x="1064" y="738"/>
                    <a:pt x="1064" y="738"/>
                  </a:cubicBezTo>
                  <a:cubicBezTo>
                    <a:pt x="1064" y="730"/>
                    <a:pt x="1062" y="724"/>
                    <a:pt x="1057" y="719"/>
                  </a:cubicBezTo>
                  <a:cubicBezTo>
                    <a:pt x="1051" y="712"/>
                    <a:pt x="1041" y="709"/>
                    <a:pt x="1030" y="709"/>
                  </a:cubicBezTo>
                  <a:cubicBezTo>
                    <a:pt x="1027" y="709"/>
                    <a:pt x="1024" y="709"/>
                    <a:pt x="1021" y="709"/>
                  </a:cubicBezTo>
                  <a:cubicBezTo>
                    <a:pt x="1011" y="729"/>
                    <a:pt x="1013" y="732"/>
                    <a:pt x="1014" y="735"/>
                  </a:cubicBezTo>
                  <a:cubicBezTo>
                    <a:pt x="1015" y="739"/>
                    <a:pt x="1015" y="741"/>
                    <a:pt x="1012" y="746"/>
                  </a:cubicBezTo>
                  <a:cubicBezTo>
                    <a:pt x="1011" y="748"/>
                    <a:pt x="1009" y="749"/>
                    <a:pt x="1005" y="751"/>
                  </a:cubicBezTo>
                  <a:cubicBezTo>
                    <a:pt x="1002" y="752"/>
                    <a:pt x="998" y="754"/>
                    <a:pt x="997" y="757"/>
                  </a:cubicBezTo>
                  <a:cubicBezTo>
                    <a:pt x="995" y="767"/>
                    <a:pt x="992" y="780"/>
                    <a:pt x="985" y="783"/>
                  </a:cubicBezTo>
                  <a:cubicBezTo>
                    <a:pt x="985" y="786"/>
                    <a:pt x="984" y="788"/>
                    <a:pt x="982" y="791"/>
                  </a:cubicBezTo>
                  <a:cubicBezTo>
                    <a:pt x="982" y="791"/>
                    <a:pt x="982" y="791"/>
                    <a:pt x="982" y="791"/>
                  </a:cubicBezTo>
                  <a:cubicBezTo>
                    <a:pt x="981" y="792"/>
                    <a:pt x="980" y="792"/>
                    <a:pt x="979" y="792"/>
                  </a:cubicBezTo>
                  <a:cubicBezTo>
                    <a:pt x="978" y="792"/>
                    <a:pt x="978" y="792"/>
                    <a:pt x="978" y="792"/>
                  </a:cubicBezTo>
                  <a:cubicBezTo>
                    <a:pt x="974" y="791"/>
                    <a:pt x="974" y="786"/>
                    <a:pt x="974" y="782"/>
                  </a:cubicBezTo>
                  <a:cubicBezTo>
                    <a:pt x="973" y="781"/>
                    <a:pt x="973" y="779"/>
                    <a:pt x="973" y="778"/>
                  </a:cubicBezTo>
                  <a:cubicBezTo>
                    <a:pt x="970" y="777"/>
                    <a:pt x="968" y="773"/>
                    <a:pt x="967" y="771"/>
                  </a:cubicBezTo>
                  <a:cubicBezTo>
                    <a:pt x="967" y="771"/>
                    <a:pt x="967" y="770"/>
                    <a:pt x="966" y="770"/>
                  </a:cubicBezTo>
                  <a:cubicBezTo>
                    <a:pt x="962" y="776"/>
                    <a:pt x="960" y="778"/>
                    <a:pt x="956" y="778"/>
                  </a:cubicBezTo>
                  <a:cubicBezTo>
                    <a:pt x="955" y="778"/>
                    <a:pt x="955" y="778"/>
                    <a:pt x="955" y="778"/>
                  </a:cubicBezTo>
                  <a:cubicBezTo>
                    <a:pt x="948" y="782"/>
                    <a:pt x="944" y="783"/>
                    <a:pt x="941" y="783"/>
                  </a:cubicBezTo>
                  <a:cubicBezTo>
                    <a:pt x="938" y="783"/>
                    <a:pt x="938" y="783"/>
                    <a:pt x="938" y="783"/>
                  </a:cubicBezTo>
                  <a:cubicBezTo>
                    <a:pt x="938" y="783"/>
                    <a:pt x="937" y="783"/>
                    <a:pt x="935" y="783"/>
                  </a:cubicBezTo>
                  <a:cubicBezTo>
                    <a:pt x="934" y="784"/>
                    <a:pt x="932" y="786"/>
                    <a:pt x="931" y="788"/>
                  </a:cubicBezTo>
                  <a:cubicBezTo>
                    <a:pt x="929" y="791"/>
                    <a:pt x="927" y="794"/>
                    <a:pt x="923" y="795"/>
                  </a:cubicBezTo>
                  <a:cubicBezTo>
                    <a:pt x="923" y="795"/>
                    <a:pt x="922" y="795"/>
                    <a:pt x="921" y="795"/>
                  </a:cubicBezTo>
                  <a:cubicBezTo>
                    <a:pt x="912" y="791"/>
                    <a:pt x="909" y="785"/>
                    <a:pt x="907" y="780"/>
                  </a:cubicBezTo>
                  <a:cubicBezTo>
                    <a:pt x="905" y="773"/>
                    <a:pt x="906" y="767"/>
                    <a:pt x="907" y="764"/>
                  </a:cubicBezTo>
                  <a:cubicBezTo>
                    <a:pt x="900" y="744"/>
                    <a:pt x="911" y="725"/>
                    <a:pt x="916" y="718"/>
                  </a:cubicBezTo>
                  <a:cubicBezTo>
                    <a:pt x="916" y="716"/>
                    <a:pt x="916" y="714"/>
                    <a:pt x="916" y="713"/>
                  </a:cubicBezTo>
                  <a:cubicBezTo>
                    <a:pt x="917" y="710"/>
                    <a:pt x="917" y="707"/>
                    <a:pt x="917" y="704"/>
                  </a:cubicBezTo>
                  <a:cubicBezTo>
                    <a:pt x="907" y="699"/>
                    <a:pt x="899" y="690"/>
                    <a:pt x="892" y="682"/>
                  </a:cubicBezTo>
                  <a:cubicBezTo>
                    <a:pt x="892" y="682"/>
                    <a:pt x="892" y="681"/>
                    <a:pt x="892" y="681"/>
                  </a:cubicBezTo>
                  <a:cubicBezTo>
                    <a:pt x="890" y="676"/>
                    <a:pt x="892" y="672"/>
                    <a:pt x="894" y="668"/>
                  </a:cubicBezTo>
                  <a:cubicBezTo>
                    <a:pt x="895" y="665"/>
                    <a:pt x="896" y="662"/>
                    <a:pt x="896" y="658"/>
                  </a:cubicBezTo>
                  <a:cubicBezTo>
                    <a:pt x="895" y="657"/>
                    <a:pt x="894" y="656"/>
                    <a:pt x="892" y="654"/>
                  </a:cubicBezTo>
                  <a:cubicBezTo>
                    <a:pt x="888" y="650"/>
                    <a:pt x="881" y="644"/>
                    <a:pt x="885" y="626"/>
                  </a:cubicBezTo>
                  <a:cubicBezTo>
                    <a:pt x="886" y="623"/>
                    <a:pt x="881" y="612"/>
                    <a:pt x="875" y="605"/>
                  </a:cubicBezTo>
                  <a:cubicBezTo>
                    <a:pt x="874" y="603"/>
                    <a:pt x="873" y="602"/>
                    <a:pt x="872" y="602"/>
                  </a:cubicBezTo>
                  <a:cubicBezTo>
                    <a:pt x="872" y="602"/>
                    <a:pt x="872" y="602"/>
                    <a:pt x="872" y="602"/>
                  </a:cubicBezTo>
                  <a:cubicBezTo>
                    <a:pt x="871" y="602"/>
                    <a:pt x="869" y="603"/>
                    <a:pt x="868" y="603"/>
                  </a:cubicBezTo>
                  <a:cubicBezTo>
                    <a:pt x="865" y="604"/>
                    <a:pt x="863" y="605"/>
                    <a:pt x="861" y="605"/>
                  </a:cubicBezTo>
                  <a:cubicBezTo>
                    <a:pt x="858" y="605"/>
                    <a:pt x="856" y="603"/>
                    <a:pt x="856" y="600"/>
                  </a:cubicBezTo>
                  <a:cubicBezTo>
                    <a:pt x="855" y="598"/>
                    <a:pt x="854" y="590"/>
                    <a:pt x="856" y="587"/>
                  </a:cubicBezTo>
                  <a:cubicBezTo>
                    <a:pt x="857" y="586"/>
                    <a:pt x="857" y="586"/>
                    <a:pt x="857" y="586"/>
                  </a:cubicBezTo>
                  <a:cubicBezTo>
                    <a:pt x="857" y="585"/>
                    <a:pt x="858" y="585"/>
                    <a:pt x="859" y="585"/>
                  </a:cubicBezTo>
                  <a:cubicBezTo>
                    <a:pt x="860" y="585"/>
                    <a:pt x="860" y="585"/>
                    <a:pt x="860" y="585"/>
                  </a:cubicBezTo>
                  <a:cubicBezTo>
                    <a:pt x="861" y="585"/>
                    <a:pt x="861" y="585"/>
                    <a:pt x="862" y="585"/>
                  </a:cubicBezTo>
                  <a:cubicBezTo>
                    <a:pt x="864" y="585"/>
                    <a:pt x="865" y="585"/>
                    <a:pt x="865" y="585"/>
                  </a:cubicBezTo>
                  <a:cubicBezTo>
                    <a:pt x="865" y="585"/>
                    <a:pt x="866" y="585"/>
                    <a:pt x="865" y="583"/>
                  </a:cubicBezTo>
                  <a:cubicBezTo>
                    <a:pt x="859" y="573"/>
                    <a:pt x="859" y="573"/>
                    <a:pt x="859" y="573"/>
                  </a:cubicBezTo>
                  <a:cubicBezTo>
                    <a:pt x="854" y="575"/>
                    <a:pt x="854" y="575"/>
                    <a:pt x="854" y="575"/>
                  </a:cubicBezTo>
                  <a:cubicBezTo>
                    <a:pt x="853" y="575"/>
                    <a:pt x="853" y="576"/>
                    <a:pt x="852" y="575"/>
                  </a:cubicBezTo>
                  <a:cubicBezTo>
                    <a:pt x="850" y="575"/>
                    <a:pt x="849" y="575"/>
                    <a:pt x="848" y="574"/>
                  </a:cubicBezTo>
                  <a:cubicBezTo>
                    <a:pt x="846" y="574"/>
                    <a:pt x="845" y="573"/>
                    <a:pt x="843" y="573"/>
                  </a:cubicBezTo>
                  <a:cubicBezTo>
                    <a:pt x="843" y="573"/>
                    <a:pt x="843" y="573"/>
                    <a:pt x="843" y="573"/>
                  </a:cubicBezTo>
                  <a:cubicBezTo>
                    <a:pt x="841" y="573"/>
                    <a:pt x="840" y="573"/>
                    <a:pt x="839" y="573"/>
                  </a:cubicBezTo>
                  <a:cubicBezTo>
                    <a:pt x="837" y="574"/>
                    <a:pt x="834" y="574"/>
                    <a:pt x="832" y="574"/>
                  </a:cubicBezTo>
                  <a:cubicBezTo>
                    <a:pt x="830" y="573"/>
                    <a:pt x="828" y="571"/>
                    <a:pt x="827" y="570"/>
                  </a:cubicBezTo>
                  <a:cubicBezTo>
                    <a:pt x="827" y="569"/>
                    <a:pt x="826" y="568"/>
                    <a:pt x="826" y="568"/>
                  </a:cubicBezTo>
                  <a:cubicBezTo>
                    <a:pt x="825" y="568"/>
                    <a:pt x="825" y="568"/>
                    <a:pt x="825" y="568"/>
                  </a:cubicBezTo>
                  <a:cubicBezTo>
                    <a:pt x="825" y="568"/>
                    <a:pt x="824" y="569"/>
                    <a:pt x="823" y="569"/>
                  </a:cubicBezTo>
                  <a:cubicBezTo>
                    <a:pt x="822" y="569"/>
                    <a:pt x="820" y="570"/>
                    <a:pt x="818" y="570"/>
                  </a:cubicBezTo>
                  <a:cubicBezTo>
                    <a:pt x="815" y="570"/>
                    <a:pt x="812" y="569"/>
                    <a:pt x="809" y="566"/>
                  </a:cubicBezTo>
                  <a:cubicBezTo>
                    <a:pt x="809" y="566"/>
                    <a:pt x="808" y="566"/>
                    <a:pt x="808" y="566"/>
                  </a:cubicBezTo>
                  <a:cubicBezTo>
                    <a:pt x="806" y="563"/>
                    <a:pt x="806" y="560"/>
                    <a:pt x="806" y="558"/>
                  </a:cubicBezTo>
                  <a:cubicBezTo>
                    <a:pt x="807" y="554"/>
                    <a:pt x="810" y="551"/>
                    <a:pt x="813" y="549"/>
                  </a:cubicBezTo>
                  <a:cubicBezTo>
                    <a:pt x="812" y="549"/>
                    <a:pt x="811" y="548"/>
                    <a:pt x="810" y="546"/>
                  </a:cubicBezTo>
                  <a:cubicBezTo>
                    <a:pt x="810" y="546"/>
                    <a:pt x="810" y="546"/>
                    <a:pt x="810" y="546"/>
                  </a:cubicBezTo>
                  <a:cubicBezTo>
                    <a:pt x="810" y="545"/>
                    <a:pt x="810" y="545"/>
                    <a:pt x="810" y="545"/>
                  </a:cubicBezTo>
                  <a:cubicBezTo>
                    <a:pt x="810" y="545"/>
                    <a:pt x="810" y="544"/>
                    <a:pt x="810" y="544"/>
                  </a:cubicBezTo>
                  <a:cubicBezTo>
                    <a:pt x="810" y="544"/>
                    <a:pt x="810" y="544"/>
                    <a:pt x="810" y="543"/>
                  </a:cubicBezTo>
                  <a:cubicBezTo>
                    <a:pt x="810" y="543"/>
                    <a:pt x="811" y="542"/>
                    <a:pt x="811" y="542"/>
                  </a:cubicBezTo>
                  <a:cubicBezTo>
                    <a:pt x="815" y="538"/>
                    <a:pt x="820" y="530"/>
                    <a:pt x="825" y="522"/>
                  </a:cubicBezTo>
                  <a:cubicBezTo>
                    <a:pt x="821" y="518"/>
                    <a:pt x="820" y="515"/>
                    <a:pt x="819" y="512"/>
                  </a:cubicBezTo>
                  <a:cubicBezTo>
                    <a:pt x="818" y="510"/>
                    <a:pt x="818" y="509"/>
                    <a:pt x="817" y="508"/>
                  </a:cubicBezTo>
                  <a:cubicBezTo>
                    <a:pt x="815" y="505"/>
                    <a:pt x="814" y="503"/>
                    <a:pt x="812" y="501"/>
                  </a:cubicBezTo>
                  <a:cubicBezTo>
                    <a:pt x="809" y="499"/>
                    <a:pt x="807" y="497"/>
                    <a:pt x="804" y="493"/>
                  </a:cubicBezTo>
                  <a:cubicBezTo>
                    <a:pt x="802" y="489"/>
                    <a:pt x="804" y="484"/>
                    <a:pt x="806" y="479"/>
                  </a:cubicBezTo>
                  <a:cubicBezTo>
                    <a:pt x="807" y="477"/>
                    <a:pt x="808" y="474"/>
                    <a:pt x="808" y="474"/>
                  </a:cubicBezTo>
                  <a:cubicBezTo>
                    <a:pt x="808" y="473"/>
                    <a:pt x="808" y="473"/>
                    <a:pt x="808" y="473"/>
                  </a:cubicBezTo>
                  <a:cubicBezTo>
                    <a:pt x="808" y="469"/>
                    <a:pt x="806" y="468"/>
                    <a:pt x="802" y="466"/>
                  </a:cubicBezTo>
                  <a:cubicBezTo>
                    <a:pt x="799" y="464"/>
                    <a:pt x="795" y="462"/>
                    <a:pt x="795" y="458"/>
                  </a:cubicBezTo>
                  <a:cubicBezTo>
                    <a:pt x="795" y="457"/>
                    <a:pt x="795" y="456"/>
                    <a:pt x="795" y="456"/>
                  </a:cubicBezTo>
                  <a:cubicBezTo>
                    <a:pt x="799" y="451"/>
                    <a:pt x="804" y="450"/>
                    <a:pt x="808" y="450"/>
                  </a:cubicBezTo>
                  <a:cubicBezTo>
                    <a:pt x="811" y="450"/>
                    <a:pt x="813" y="450"/>
                    <a:pt x="815" y="448"/>
                  </a:cubicBezTo>
                  <a:cubicBezTo>
                    <a:pt x="815" y="444"/>
                    <a:pt x="814" y="437"/>
                    <a:pt x="813" y="430"/>
                  </a:cubicBezTo>
                  <a:cubicBezTo>
                    <a:pt x="812" y="425"/>
                    <a:pt x="812" y="420"/>
                    <a:pt x="811" y="415"/>
                  </a:cubicBezTo>
                  <a:cubicBezTo>
                    <a:pt x="810" y="394"/>
                    <a:pt x="809" y="381"/>
                    <a:pt x="804" y="370"/>
                  </a:cubicBezTo>
                  <a:cubicBezTo>
                    <a:pt x="804" y="368"/>
                    <a:pt x="802" y="366"/>
                    <a:pt x="800" y="365"/>
                  </a:cubicBezTo>
                  <a:cubicBezTo>
                    <a:pt x="796" y="361"/>
                    <a:pt x="789" y="357"/>
                    <a:pt x="792" y="348"/>
                  </a:cubicBezTo>
                  <a:cubicBezTo>
                    <a:pt x="792" y="347"/>
                    <a:pt x="792" y="347"/>
                    <a:pt x="792" y="347"/>
                  </a:cubicBezTo>
                  <a:cubicBezTo>
                    <a:pt x="792" y="346"/>
                    <a:pt x="792" y="346"/>
                    <a:pt x="792" y="346"/>
                  </a:cubicBezTo>
                  <a:cubicBezTo>
                    <a:pt x="793" y="346"/>
                    <a:pt x="794" y="345"/>
                    <a:pt x="794" y="345"/>
                  </a:cubicBezTo>
                  <a:cubicBezTo>
                    <a:pt x="795" y="345"/>
                    <a:pt x="795" y="345"/>
                    <a:pt x="795" y="345"/>
                  </a:cubicBezTo>
                  <a:cubicBezTo>
                    <a:pt x="795" y="345"/>
                    <a:pt x="796" y="344"/>
                    <a:pt x="797" y="344"/>
                  </a:cubicBezTo>
                  <a:cubicBezTo>
                    <a:pt x="798" y="344"/>
                    <a:pt x="799" y="345"/>
                    <a:pt x="800" y="345"/>
                  </a:cubicBezTo>
                  <a:cubicBezTo>
                    <a:pt x="803" y="346"/>
                    <a:pt x="805" y="346"/>
                    <a:pt x="807" y="345"/>
                  </a:cubicBezTo>
                  <a:cubicBezTo>
                    <a:pt x="810" y="344"/>
                    <a:pt x="813" y="340"/>
                    <a:pt x="816" y="337"/>
                  </a:cubicBezTo>
                  <a:cubicBezTo>
                    <a:pt x="820" y="334"/>
                    <a:pt x="823" y="331"/>
                    <a:pt x="826" y="329"/>
                  </a:cubicBezTo>
                  <a:cubicBezTo>
                    <a:pt x="827" y="329"/>
                    <a:pt x="828" y="329"/>
                    <a:pt x="829" y="329"/>
                  </a:cubicBezTo>
                  <a:cubicBezTo>
                    <a:pt x="832" y="329"/>
                    <a:pt x="834" y="330"/>
                    <a:pt x="835" y="331"/>
                  </a:cubicBezTo>
                  <a:cubicBezTo>
                    <a:pt x="837" y="332"/>
                    <a:pt x="838" y="332"/>
                    <a:pt x="840" y="332"/>
                  </a:cubicBezTo>
                  <a:cubicBezTo>
                    <a:pt x="842" y="329"/>
                    <a:pt x="841" y="327"/>
                    <a:pt x="841" y="323"/>
                  </a:cubicBezTo>
                  <a:cubicBezTo>
                    <a:pt x="840" y="320"/>
                    <a:pt x="839" y="316"/>
                    <a:pt x="841" y="312"/>
                  </a:cubicBezTo>
                  <a:cubicBezTo>
                    <a:pt x="844" y="307"/>
                    <a:pt x="846" y="304"/>
                    <a:pt x="856" y="300"/>
                  </a:cubicBezTo>
                  <a:cubicBezTo>
                    <a:pt x="856" y="300"/>
                    <a:pt x="857" y="298"/>
                    <a:pt x="857" y="297"/>
                  </a:cubicBezTo>
                  <a:cubicBezTo>
                    <a:pt x="857" y="295"/>
                    <a:pt x="858" y="293"/>
                    <a:pt x="859" y="291"/>
                  </a:cubicBezTo>
                  <a:cubicBezTo>
                    <a:pt x="861" y="287"/>
                    <a:pt x="866" y="283"/>
                    <a:pt x="870" y="280"/>
                  </a:cubicBezTo>
                  <a:cubicBezTo>
                    <a:pt x="874" y="276"/>
                    <a:pt x="879" y="273"/>
                    <a:pt x="881" y="269"/>
                  </a:cubicBezTo>
                  <a:cubicBezTo>
                    <a:pt x="880" y="267"/>
                    <a:pt x="878" y="265"/>
                    <a:pt x="875" y="262"/>
                  </a:cubicBezTo>
                  <a:cubicBezTo>
                    <a:pt x="873" y="260"/>
                    <a:pt x="871" y="259"/>
                    <a:pt x="870" y="256"/>
                  </a:cubicBezTo>
                  <a:cubicBezTo>
                    <a:pt x="868" y="253"/>
                    <a:pt x="868" y="250"/>
                    <a:pt x="868" y="246"/>
                  </a:cubicBezTo>
                  <a:cubicBezTo>
                    <a:pt x="868" y="243"/>
                    <a:pt x="868" y="241"/>
                    <a:pt x="868" y="238"/>
                  </a:cubicBezTo>
                  <a:cubicBezTo>
                    <a:pt x="866" y="232"/>
                    <a:pt x="861" y="229"/>
                    <a:pt x="856" y="226"/>
                  </a:cubicBezTo>
                  <a:cubicBezTo>
                    <a:pt x="854" y="225"/>
                    <a:pt x="851" y="223"/>
                    <a:pt x="849" y="221"/>
                  </a:cubicBezTo>
                  <a:cubicBezTo>
                    <a:pt x="846" y="218"/>
                    <a:pt x="846" y="214"/>
                    <a:pt x="846" y="211"/>
                  </a:cubicBezTo>
                  <a:cubicBezTo>
                    <a:pt x="845" y="209"/>
                    <a:pt x="845" y="207"/>
                    <a:pt x="844" y="206"/>
                  </a:cubicBezTo>
                  <a:cubicBezTo>
                    <a:pt x="837" y="200"/>
                    <a:pt x="840" y="193"/>
                    <a:pt x="841" y="189"/>
                  </a:cubicBezTo>
                  <a:cubicBezTo>
                    <a:pt x="842" y="188"/>
                    <a:pt x="842" y="186"/>
                    <a:pt x="842" y="186"/>
                  </a:cubicBezTo>
                  <a:cubicBezTo>
                    <a:pt x="839" y="183"/>
                    <a:pt x="836" y="180"/>
                    <a:pt x="836" y="176"/>
                  </a:cubicBezTo>
                  <a:cubicBezTo>
                    <a:pt x="836" y="175"/>
                    <a:pt x="836" y="173"/>
                    <a:pt x="836" y="172"/>
                  </a:cubicBezTo>
                  <a:cubicBezTo>
                    <a:pt x="834" y="174"/>
                    <a:pt x="832" y="176"/>
                    <a:pt x="831" y="179"/>
                  </a:cubicBezTo>
                  <a:cubicBezTo>
                    <a:pt x="831" y="179"/>
                    <a:pt x="831" y="179"/>
                    <a:pt x="831" y="179"/>
                  </a:cubicBezTo>
                  <a:cubicBezTo>
                    <a:pt x="829" y="179"/>
                    <a:pt x="827" y="177"/>
                    <a:pt x="825" y="176"/>
                  </a:cubicBezTo>
                  <a:cubicBezTo>
                    <a:pt x="823" y="175"/>
                    <a:pt x="822" y="173"/>
                    <a:pt x="820" y="173"/>
                  </a:cubicBezTo>
                  <a:cubicBezTo>
                    <a:pt x="820" y="173"/>
                    <a:pt x="819" y="173"/>
                    <a:pt x="819" y="174"/>
                  </a:cubicBezTo>
                  <a:cubicBezTo>
                    <a:pt x="819" y="174"/>
                    <a:pt x="819" y="174"/>
                    <a:pt x="818" y="174"/>
                  </a:cubicBezTo>
                  <a:cubicBezTo>
                    <a:pt x="817" y="176"/>
                    <a:pt x="817" y="178"/>
                    <a:pt x="818" y="180"/>
                  </a:cubicBezTo>
                  <a:cubicBezTo>
                    <a:pt x="818" y="182"/>
                    <a:pt x="819" y="184"/>
                    <a:pt x="818" y="185"/>
                  </a:cubicBezTo>
                  <a:cubicBezTo>
                    <a:pt x="818" y="186"/>
                    <a:pt x="817" y="186"/>
                    <a:pt x="816" y="186"/>
                  </a:cubicBezTo>
                  <a:cubicBezTo>
                    <a:pt x="815" y="186"/>
                    <a:pt x="815" y="186"/>
                    <a:pt x="814" y="186"/>
                  </a:cubicBezTo>
                  <a:cubicBezTo>
                    <a:pt x="814" y="186"/>
                    <a:pt x="813" y="186"/>
                    <a:pt x="813" y="186"/>
                  </a:cubicBezTo>
                  <a:cubicBezTo>
                    <a:pt x="812" y="186"/>
                    <a:pt x="812" y="186"/>
                    <a:pt x="811" y="186"/>
                  </a:cubicBezTo>
                  <a:cubicBezTo>
                    <a:pt x="811" y="186"/>
                    <a:pt x="811" y="186"/>
                    <a:pt x="811" y="187"/>
                  </a:cubicBezTo>
                  <a:cubicBezTo>
                    <a:pt x="810" y="188"/>
                    <a:pt x="810" y="189"/>
                    <a:pt x="809" y="190"/>
                  </a:cubicBezTo>
                  <a:cubicBezTo>
                    <a:pt x="809" y="192"/>
                    <a:pt x="809" y="194"/>
                    <a:pt x="807" y="195"/>
                  </a:cubicBezTo>
                  <a:cubicBezTo>
                    <a:pt x="806" y="196"/>
                    <a:pt x="805" y="196"/>
                    <a:pt x="803" y="196"/>
                  </a:cubicBezTo>
                  <a:cubicBezTo>
                    <a:pt x="801" y="196"/>
                    <a:pt x="799" y="195"/>
                    <a:pt x="798" y="195"/>
                  </a:cubicBezTo>
                  <a:cubicBezTo>
                    <a:pt x="796" y="195"/>
                    <a:pt x="795" y="194"/>
                    <a:pt x="793" y="194"/>
                  </a:cubicBezTo>
                  <a:cubicBezTo>
                    <a:pt x="792" y="194"/>
                    <a:pt x="791" y="194"/>
                    <a:pt x="790" y="195"/>
                  </a:cubicBezTo>
                  <a:cubicBezTo>
                    <a:pt x="790" y="195"/>
                    <a:pt x="790" y="195"/>
                    <a:pt x="789" y="195"/>
                  </a:cubicBezTo>
                  <a:cubicBezTo>
                    <a:pt x="788" y="197"/>
                    <a:pt x="787" y="200"/>
                    <a:pt x="785" y="202"/>
                  </a:cubicBezTo>
                  <a:cubicBezTo>
                    <a:pt x="783" y="208"/>
                    <a:pt x="781" y="213"/>
                    <a:pt x="774" y="213"/>
                  </a:cubicBezTo>
                  <a:cubicBezTo>
                    <a:pt x="774" y="213"/>
                    <a:pt x="773" y="213"/>
                    <a:pt x="773" y="213"/>
                  </a:cubicBezTo>
                  <a:cubicBezTo>
                    <a:pt x="773" y="211"/>
                    <a:pt x="779" y="204"/>
                    <a:pt x="782" y="202"/>
                  </a:cubicBezTo>
                  <a:cubicBezTo>
                    <a:pt x="783" y="200"/>
                    <a:pt x="782" y="198"/>
                    <a:pt x="781" y="196"/>
                  </a:cubicBezTo>
                  <a:cubicBezTo>
                    <a:pt x="783" y="194"/>
                    <a:pt x="786" y="192"/>
                    <a:pt x="789" y="190"/>
                  </a:cubicBezTo>
                  <a:cubicBezTo>
                    <a:pt x="791" y="189"/>
                    <a:pt x="793" y="188"/>
                    <a:pt x="795" y="186"/>
                  </a:cubicBezTo>
                  <a:cubicBezTo>
                    <a:pt x="795" y="186"/>
                    <a:pt x="795" y="186"/>
                    <a:pt x="795" y="186"/>
                  </a:cubicBezTo>
                  <a:cubicBezTo>
                    <a:pt x="796" y="184"/>
                    <a:pt x="796" y="182"/>
                    <a:pt x="796" y="181"/>
                  </a:cubicBezTo>
                  <a:cubicBezTo>
                    <a:pt x="796" y="179"/>
                    <a:pt x="795" y="178"/>
                    <a:pt x="796" y="177"/>
                  </a:cubicBezTo>
                  <a:cubicBezTo>
                    <a:pt x="797" y="176"/>
                    <a:pt x="797" y="176"/>
                    <a:pt x="797" y="176"/>
                  </a:cubicBezTo>
                  <a:cubicBezTo>
                    <a:pt x="801" y="176"/>
                    <a:pt x="805" y="175"/>
                    <a:pt x="809" y="173"/>
                  </a:cubicBezTo>
                  <a:cubicBezTo>
                    <a:pt x="809" y="173"/>
                    <a:pt x="810" y="173"/>
                    <a:pt x="810" y="173"/>
                  </a:cubicBezTo>
                  <a:cubicBezTo>
                    <a:pt x="811" y="171"/>
                    <a:pt x="811" y="169"/>
                    <a:pt x="812" y="167"/>
                  </a:cubicBezTo>
                  <a:cubicBezTo>
                    <a:pt x="813" y="165"/>
                    <a:pt x="813" y="163"/>
                    <a:pt x="814" y="162"/>
                  </a:cubicBezTo>
                  <a:cubicBezTo>
                    <a:pt x="815" y="161"/>
                    <a:pt x="817" y="160"/>
                    <a:pt x="818" y="159"/>
                  </a:cubicBezTo>
                  <a:cubicBezTo>
                    <a:pt x="821" y="157"/>
                    <a:pt x="823" y="156"/>
                    <a:pt x="825" y="153"/>
                  </a:cubicBezTo>
                  <a:cubicBezTo>
                    <a:pt x="826" y="152"/>
                    <a:pt x="825" y="150"/>
                    <a:pt x="824" y="148"/>
                  </a:cubicBezTo>
                  <a:cubicBezTo>
                    <a:pt x="823" y="146"/>
                    <a:pt x="822" y="144"/>
                    <a:pt x="823" y="142"/>
                  </a:cubicBezTo>
                  <a:cubicBezTo>
                    <a:pt x="823" y="141"/>
                    <a:pt x="824" y="141"/>
                    <a:pt x="825" y="141"/>
                  </a:cubicBezTo>
                  <a:cubicBezTo>
                    <a:pt x="827" y="140"/>
                    <a:pt x="830" y="139"/>
                    <a:pt x="833" y="134"/>
                  </a:cubicBezTo>
                  <a:cubicBezTo>
                    <a:pt x="833" y="133"/>
                    <a:pt x="834" y="133"/>
                    <a:pt x="835" y="133"/>
                  </a:cubicBezTo>
                  <a:cubicBezTo>
                    <a:pt x="838" y="133"/>
                    <a:pt x="841" y="132"/>
                    <a:pt x="842" y="123"/>
                  </a:cubicBezTo>
                  <a:cubicBezTo>
                    <a:pt x="842" y="122"/>
                    <a:pt x="843" y="122"/>
                    <a:pt x="845" y="122"/>
                  </a:cubicBezTo>
                  <a:cubicBezTo>
                    <a:pt x="847" y="122"/>
                    <a:pt x="849" y="121"/>
                    <a:pt x="850" y="120"/>
                  </a:cubicBezTo>
                  <a:cubicBezTo>
                    <a:pt x="851" y="118"/>
                    <a:pt x="852" y="116"/>
                    <a:pt x="851" y="113"/>
                  </a:cubicBezTo>
                  <a:cubicBezTo>
                    <a:pt x="852" y="111"/>
                    <a:pt x="853" y="111"/>
                    <a:pt x="855" y="110"/>
                  </a:cubicBezTo>
                  <a:cubicBezTo>
                    <a:pt x="859" y="109"/>
                    <a:pt x="862" y="108"/>
                    <a:pt x="863" y="95"/>
                  </a:cubicBezTo>
                  <a:cubicBezTo>
                    <a:pt x="864" y="93"/>
                    <a:pt x="864" y="90"/>
                    <a:pt x="862" y="88"/>
                  </a:cubicBezTo>
                  <a:cubicBezTo>
                    <a:pt x="860" y="86"/>
                    <a:pt x="857" y="84"/>
                    <a:pt x="853" y="84"/>
                  </a:cubicBezTo>
                  <a:cubicBezTo>
                    <a:pt x="852" y="84"/>
                    <a:pt x="852" y="84"/>
                    <a:pt x="852" y="84"/>
                  </a:cubicBezTo>
                  <a:cubicBezTo>
                    <a:pt x="846" y="79"/>
                    <a:pt x="844" y="75"/>
                    <a:pt x="846" y="73"/>
                  </a:cubicBezTo>
                  <a:cubicBezTo>
                    <a:pt x="846" y="73"/>
                    <a:pt x="847" y="74"/>
                    <a:pt x="847" y="74"/>
                  </a:cubicBezTo>
                  <a:cubicBezTo>
                    <a:pt x="848" y="75"/>
                    <a:pt x="849" y="76"/>
                    <a:pt x="851" y="76"/>
                  </a:cubicBezTo>
                  <a:cubicBezTo>
                    <a:pt x="851" y="76"/>
                    <a:pt x="852" y="76"/>
                    <a:pt x="852" y="76"/>
                  </a:cubicBezTo>
                  <a:cubicBezTo>
                    <a:pt x="853" y="79"/>
                    <a:pt x="854" y="80"/>
                    <a:pt x="856" y="80"/>
                  </a:cubicBezTo>
                  <a:cubicBezTo>
                    <a:pt x="856" y="80"/>
                    <a:pt x="857" y="80"/>
                    <a:pt x="858" y="80"/>
                  </a:cubicBezTo>
                  <a:cubicBezTo>
                    <a:pt x="858" y="79"/>
                    <a:pt x="858" y="79"/>
                    <a:pt x="858" y="79"/>
                  </a:cubicBezTo>
                  <a:cubicBezTo>
                    <a:pt x="860" y="71"/>
                    <a:pt x="858" y="69"/>
                    <a:pt x="854" y="65"/>
                  </a:cubicBezTo>
                  <a:cubicBezTo>
                    <a:pt x="854" y="59"/>
                    <a:pt x="853" y="53"/>
                    <a:pt x="849" y="52"/>
                  </a:cubicBezTo>
                  <a:cubicBezTo>
                    <a:pt x="849" y="52"/>
                    <a:pt x="849" y="52"/>
                    <a:pt x="849" y="52"/>
                  </a:cubicBezTo>
                  <a:cubicBezTo>
                    <a:pt x="848" y="52"/>
                    <a:pt x="848" y="52"/>
                    <a:pt x="848" y="52"/>
                  </a:cubicBezTo>
                  <a:cubicBezTo>
                    <a:pt x="846" y="53"/>
                    <a:pt x="846" y="55"/>
                    <a:pt x="846" y="57"/>
                  </a:cubicBezTo>
                  <a:cubicBezTo>
                    <a:pt x="846" y="58"/>
                    <a:pt x="846" y="59"/>
                    <a:pt x="845" y="59"/>
                  </a:cubicBezTo>
                  <a:cubicBezTo>
                    <a:pt x="844" y="58"/>
                    <a:pt x="842" y="57"/>
                    <a:pt x="842" y="56"/>
                  </a:cubicBezTo>
                  <a:cubicBezTo>
                    <a:pt x="842" y="56"/>
                    <a:pt x="842" y="55"/>
                    <a:pt x="842" y="55"/>
                  </a:cubicBezTo>
                  <a:cubicBezTo>
                    <a:pt x="843" y="55"/>
                    <a:pt x="843" y="54"/>
                    <a:pt x="843" y="54"/>
                  </a:cubicBezTo>
                  <a:cubicBezTo>
                    <a:pt x="843" y="52"/>
                    <a:pt x="843" y="50"/>
                    <a:pt x="843" y="49"/>
                  </a:cubicBezTo>
                  <a:cubicBezTo>
                    <a:pt x="842" y="49"/>
                    <a:pt x="841" y="48"/>
                    <a:pt x="840" y="48"/>
                  </a:cubicBezTo>
                  <a:cubicBezTo>
                    <a:pt x="839" y="48"/>
                    <a:pt x="838" y="49"/>
                    <a:pt x="836" y="49"/>
                  </a:cubicBezTo>
                  <a:cubicBezTo>
                    <a:pt x="835" y="50"/>
                    <a:pt x="834" y="50"/>
                    <a:pt x="833" y="50"/>
                  </a:cubicBezTo>
                  <a:cubicBezTo>
                    <a:pt x="832" y="50"/>
                    <a:pt x="832" y="50"/>
                    <a:pt x="832" y="50"/>
                  </a:cubicBezTo>
                  <a:cubicBezTo>
                    <a:pt x="831" y="50"/>
                    <a:pt x="831" y="49"/>
                    <a:pt x="832" y="47"/>
                  </a:cubicBezTo>
                  <a:cubicBezTo>
                    <a:pt x="832" y="46"/>
                    <a:pt x="832" y="46"/>
                    <a:pt x="832" y="45"/>
                  </a:cubicBezTo>
                  <a:cubicBezTo>
                    <a:pt x="832" y="45"/>
                    <a:pt x="832" y="44"/>
                    <a:pt x="832" y="44"/>
                  </a:cubicBezTo>
                  <a:cubicBezTo>
                    <a:pt x="831" y="43"/>
                    <a:pt x="830" y="42"/>
                    <a:pt x="829" y="42"/>
                  </a:cubicBezTo>
                  <a:cubicBezTo>
                    <a:pt x="829" y="41"/>
                    <a:pt x="828" y="40"/>
                    <a:pt x="827" y="39"/>
                  </a:cubicBezTo>
                  <a:cubicBezTo>
                    <a:pt x="827" y="37"/>
                    <a:pt x="825" y="34"/>
                    <a:pt x="822" y="34"/>
                  </a:cubicBezTo>
                  <a:cubicBezTo>
                    <a:pt x="821" y="34"/>
                    <a:pt x="820" y="34"/>
                    <a:pt x="819" y="35"/>
                  </a:cubicBezTo>
                  <a:cubicBezTo>
                    <a:pt x="819" y="35"/>
                    <a:pt x="819" y="35"/>
                    <a:pt x="819" y="35"/>
                  </a:cubicBezTo>
                  <a:cubicBezTo>
                    <a:pt x="814" y="37"/>
                    <a:pt x="811" y="39"/>
                    <a:pt x="806" y="40"/>
                  </a:cubicBezTo>
                  <a:cubicBezTo>
                    <a:pt x="805" y="40"/>
                    <a:pt x="805" y="40"/>
                    <a:pt x="804" y="40"/>
                  </a:cubicBezTo>
                  <a:cubicBezTo>
                    <a:pt x="802" y="40"/>
                    <a:pt x="799" y="39"/>
                    <a:pt x="797" y="38"/>
                  </a:cubicBezTo>
                  <a:cubicBezTo>
                    <a:pt x="794" y="38"/>
                    <a:pt x="792" y="37"/>
                    <a:pt x="790" y="37"/>
                  </a:cubicBezTo>
                  <a:cubicBezTo>
                    <a:pt x="789" y="37"/>
                    <a:pt x="788" y="37"/>
                    <a:pt x="787" y="38"/>
                  </a:cubicBezTo>
                  <a:cubicBezTo>
                    <a:pt x="785" y="40"/>
                    <a:pt x="786" y="42"/>
                    <a:pt x="788" y="44"/>
                  </a:cubicBezTo>
                  <a:cubicBezTo>
                    <a:pt x="789" y="45"/>
                    <a:pt x="790" y="46"/>
                    <a:pt x="790" y="47"/>
                  </a:cubicBezTo>
                  <a:cubicBezTo>
                    <a:pt x="790" y="50"/>
                    <a:pt x="786" y="51"/>
                    <a:pt x="782" y="51"/>
                  </a:cubicBezTo>
                  <a:cubicBezTo>
                    <a:pt x="780" y="51"/>
                    <a:pt x="778" y="50"/>
                    <a:pt x="777" y="49"/>
                  </a:cubicBezTo>
                  <a:cubicBezTo>
                    <a:pt x="776" y="49"/>
                    <a:pt x="776" y="48"/>
                    <a:pt x="776" y="48"/>
                  </a:cubicBezTo>
                  <a:cubicBezTo>
                    <a:pt x="776" y="45"/>
                    <a:pt x="778" y="43"/>
                    <a:pt x="779" y="41"/>
                  </a:cubicBezTo>
                  <a:cubicBezTo>
                    <a:pt x="782" y="38"/>
                    <a:pt x="784" y="35"/>
                    <a:pt x="783" y="31"/>
                  </a:cubicBezTo>
                  <a:cubicBezTo>
                    <a:pt x="783" y="31"/>
                    <a:pt x="783" y="31"/>
                    <a:pt x="783" y="31"/>
                  </a:cubicBezTo>
                  <a:cubicBezTo>
                    <a:pt x="782" y="29"/>
                    <a:pt x="780" y="29"/>
                    <a:pt x="778" y="29"/>
                  </a:cubicBezTo>
                  <a:cubicBezTo>
                    <a:pt x="776" y="29"/>
                    <a:pt x="774" y="29"/>
                    <a:pt x="772" y="30"/>
                  </a:cubicBezTo>
                  <a:cubicBezTo>
                    <a:pt x="770" y="30"/>
                    <a:pt x="768" y="31"/>
                    <a:pt x="765" y="31"/>
                  </a:cubicBezTo>
                  <a:cubicBezTo>
                    <a:pt x="765" y="31"/>
                    <a:pt x="764" y="31"/>
                    <a:pt x="764" y="31"/>
                  </a:cubicBezTo>
                  <a:cubicBezTo>
                    <a:pt x="763" y="31"/>
                    <a:pt x="763" y="30"/>
                    <a:pt x="763" y="30"/>
                  </a:cubicBezTo>
                  <a:cubicBezTo>
                    <a:pt x="763" y="29"/>
                    <a:pt x="763" y="28"/>
                    <a:pt x="761" y="27"/>
                  </a:cubicBezTo>
                  <a:cubicBezTo>
                    <a:pt x="760" y="27"/>
                    <a:pt x="759" y="27"/>
                    <a:pt x="759" y="28"/>
                  </a:cubicBezTo>
                  <a:cubicBezTo>
                    <a:pt x="758" y="28"/>
                    <a:pt x="757" y="28"/>
                    <a:pt x="756" y="28"/>
                  </a:cubicBezTo>
                  <a:cubicBezTo>
                    <a:pt x="755" y="28"/>
                    <a:pt x="754" y="28"/>
                    <a:pt x="753" y="26"/>
                  </a:cubicBezTo>
                  <a:cubicBezTo>
                    <a:pt x="753" y="23"/>
                    <a:pt x="759" y="21"/>
                    <a:pt x="763" y="19"/>
                  </a:cubicBezTo>
                  <a:cubicBezTo>
                    <a:pt x="764" y="18"/>
                    <a:pt x="766" y="18"/>
                    <a:pt x="766" y="17"/>
                  </a:cubicBezTo>
                  <a:cubicBezTo>
                    <a:pt x="767" y="17"/>
                    <a:pt x="767" y="17"/>
                    <a:pt x="767" y="17"/>
                  </a:cubicBezTo>
                  <a:cubicBezTo>
                    <a:pt x="767" y="14"/>
                    <a:pt x="765" y="12"/>
                    <a:pt x="762" y="10"/>
                  </a:cubicBezTo>
                  <a:cubicBezTo>
                    <a:pt x="762" y="9"/>
                    <a:pt x="761" y="9"/>
                    <a:pt x="761" y="8"/>
                  </a:cubicBezTo>
                  <a:cubicBezTo>
                    <a:pt x="760" y="8"/>
                    <a:pt x="760" y="8"/>
                    <a:pt x="759" y="8"/>
                  </a:cubicBezTo>
                  <a:cubicBezTo>
                    <a:pt x="759" y="8"/>
                    <a:pt x="758" y="8"/>
                    <a:pt x="757" y="8"/>
                  </a:cubicBezTo>
                  <a:cubicBezTo>
                    <a:pt x="757" y="8"/>
                    <a:pt x="756" y="9"/>
                    <a:pt x="756" y="9"/>
                  </a:cubicBezTo>
                  <a:cubicBezTo>
                    <a:pt x="756" y="9"/>
                    <a:pt x="756" y="9"/>
                    <a:pt x="756" y="9"/>
                  </a:cubicBezTo>
                  <a:cubicBezTo>
                    <a:pt x="756" y="9"/>
                    <a:pt x="755" y="9"/>
                    <a:pt x="755" y="7"/>
                  </a:cubicBezTo>
                  <a:cubicBezTo>
                    <a:pt x="753" y="2"/>
                    <a:pt x="750" y="0"/>
                    <a:pt x="746" y="0"/>
                  </a:cubicBezTo>
                  <a:cubicBezTo>
                    <a:pt x="746" y="0"/>
                    <a:pt x="746" y="0"/>
                    <a:pt x="746" y="0"/>
                  </a:cubicBezTo>
                  <a:cubicBezTo>
                    <a:pt x="746" y="0"/>
                    <a:pt x="745" y="0"/>
                    <a:pt x="745" y="0"/>
                  </a:cubicBezTo>
                  <a:cubicBezTo>
                    <a:pt x="742" y="0"/>
                    <a:pt x="741" y="2"/>
                    <a:pt x="740" y="4"/>
                  </a:cubicBezTo>
                  <a:cubicBezTo>
                    <a:pt x="739" y="5"/>
                    <a:pt x="738" y="7"/>
                    <a:pt x="738" y="8"/>
                  </a:cubicBezTo>
                  <a:cubicBezTo>
                    <a:pt x="732" y="9"/>
                    <a:pt x="732" y="11"/>
                    <a:pt x="732" y="14"/>
                  </a:cubicBezTo>
                  <a:cubicBezTo>
                    <a:pt x="732" y="15"/>
                    <a:pt x="731" y="16"/>
                    <a:pt x="731" y="17"/>
                  </a:cubicBezTo>
                  <a:cubicBezTo>
                    <a:pt x="730" y="17"/>
                    <a:pt x="729" y="17"/>
                    <a:pt x="728" y="17"/>
                  </a:cubicBezTo>
                  <a:cubicBezTo>
                    <a:pt x="727" y="17"/>
                    <a:pt x="727" y="17"/>
                    <a:pt x="727" y="17"/>
                  </a:cubicBezTo>
                  <a:cubicBezTo>
                    <a:pt x="723" y="17"/>
                    <a:pt x="720" y="19"/>
                    <a:pt x="719" y="27"/>
                  </a:cubicBezTo>
                  <a:cubicBezTo>
                    <a:pt x="716" y="29"/>
                    <a:pt x="716" y="32"/>
                    <a:pt x="717" y="34"/>
                  </a:cubicBezTo>
                  <a:cubicBezTo>
                    <a:pt x="717" y="36"/>
                    <a:pt x="717" y="37"/>
                    <a:pt x="716" y="38"/>
                  </a:cubicBezTo>
                  <a:cubicBezTo>
                    <a:pt x="716" y="38"/>
                    <a:pt x="715" y="39"/>
                    <a:pt x="715" y="39"/>
                  </a:cubicBezTo>
                  <a:cubicBezTo>
                    <a:pt x="714" y="40"/>
                    <a:pt x="713" y="40"/>
                    <a:pt x="713" y="43"/>
                  </a:cubicBezTo>
                  <a:cubicBezTo>
                    <a:pt x="713" y="43"/>
                    <a:pt x="713" y="43"/>
                    <a:pt x="713" y="44"/>
                  </a:cubicBezTo>
                  <a:cubicBezTo>
                    <a:pt x="717" y="46"/>
                    <a:pt x="716" y="48"/>
                    <a:pt x="715" y="50"/>
                  </a:cubicBezTo>
                  <a:cubicBezTo>
                    <a:pt x="715" y="51"/>
                    <a:pt x="715" y="52"/>
                    <a:pt x="715" y="53"/>
                  </a:cubicBezTo>
                  <a:cubicBezTo>
                    <a:pt x="715" y="53"/>
                    <a:pt x="715" y="54"/>
                    <a:pt x="715" y="54"/>
                  </a:cubicBezTo>
                  <a:cubicBezTo>
                    <a:pt x="720" y="56"/>
                    <a:pt x="725" y="59"/>
                    <a:pt x="725" y="61"/>
                  </a:cubicBezTo>
                  <a:cubicBezTo>
                    <a:pt x="725" y="62"/>
                    <a:pt x="726" y="62"/>
                    <a:pt x="725" y="63"/>
                  </a:cubicBezTo>
                  <a:cubicBezTo>
                    <a:pt x="724" y="63"/>
                    <a:pt x="723" y="62"/>
                    <a:pt x="722" y="61"/>
                  </a:cubicBezTo>
                  <a:cubicBezTo>
                    <a:pt x="718" y="59"/>
                    <a:pt x="712" y="55"/>
                    <a:pt x="700" y="55"/>
                  </a:cubicBezTo>
                  <a:cubicBezTo>
                    <a:pt x="697" y="55"/>
                    <a:pt x="694" y="55"/>
                    <a:pt x="691" y="56"/>
                  </a:cubicBezTo>
                  <a:cubicBezTo>
                    <a:pt x="691" y="56"/>
                    <a:pt x="690" y="56"/>
                    <a:pt x="690" y="56"/>
                  </a:cubicBezTo>
                  <a:cubicBezTo>
                    <a:pt x="690" y="59"/>
                    <a:pt x="692" y="62"/>
                    <a:pt x="695" y="65"/>
                  </a:cubicBezTo>
                  <a:cubicBezTo>
                    <a:pt x="698" y="67"/>
                    <a:pt x="700" y="70"/>
                    <a:pt x="700" y="73"/>
                  </a:cubicBezTo>
                  <a:cubicBezTo>
                    <a:pt x="697" y="70"/>
                    <a:pt x="692" y="67"/>
                    <a:pt x="687" y="67"/>
                  </a:cubicBezTo>
                  <a:cubicBezTo>
                    <a:pt x="684" y="67"/>
                    <a:pt x="680" y="68"/>
                    <a:pt x="677" y="76"/>
                  </a:cubicBezTo>
                  <a:cubicBezTo>
                    <a:pt x="676" y="77"/>
                    <a:pt x="674" y="77"/>
                    <a:pt x="672" y="78"/>
                  </a:cubicBezTo>
                  <a:cubicBezTo>
                    <a:pt x="671" y="78"/>
                    <a:pt x="669" y="79"/>
                    <a:pt x="667" y="80"/>
                  </a:cubicBezTo>
                  <a:cubicBezTo>
                    <a:pt x="664" y="79"/>
                    <a:pt x="662" y="79"/>
                    <a:pt x="660" y="79"/>
                  </a:cubicBezTo>
                  <a:cubicBezTo>
                    <a:pt x="659" y="79"/>
                    <a:pt x="659" y="79"/>
                    <a:pt x="658" y="79"/>
                  </a:cubicBezTo>
                  <a:cubicBezTo>
                    <a:pt x="658" y="79"/>
                    <a:pt x="657" y="79"/>
                    <a:pt x="657" y="79"/>
                  </a:cubicBezTo>
                  <a:cubicBezTo>
                    <a:pt x="657" y="79"/>
                    <a:pt x="656" y="79"/>
                    <a:pt x="656" y="79"/>
                  </a:cubicBezTo>
                  <a:cubicBezTo>
                    <a:pt x="656" y="78"/>
                    <a:pt x="656" y="77"/>
                    <a:pt x="657" y="77"/>
                  </a:cubicBezTo>
                  <a:cubicBezTo>
                    <a:pt x="658" y="76"/>
                    <a:pt x="658" y="74"/>
                    <a:pt x="658" y="72"/>
                  </a:cubicBezTo>
                  <a:cubicBezTo>
                    <a:pt x="658" y="72"/>
                    <a:pt x="658" y="72"/>
                    <a:pt x="657" y="72"/>
                  </a:cubicBezTo>
                  <a:cubicBezTo>
                    <a:pt x="655" y="71"/>
                    <a:pt x="652" y="71"/>
                    <a:pt x="649" y="70"/>
                  </a:cubicBezTo>
                  <a:cubicBezTo>
                    <a:pt x="645" y="69"/>
                    <a:pt x="641" y="68"/>
                    <a:pt x="637" y="68"/>
                  </a:cubicBezTo>
                  <a:cubicBezTo>
                    <a:pt x="637" y="68"/>
                    <a:pt x="637" y="68"/>
                    <a:pt x="637" y="68"/>
                  </a:cubicBezTo>
                  <a:cubicBezTo>
                    <a:pt x="635" y="69"/>
                    <a:pt x="634" y="70"/>
                    <a:pt x="633" y="72"/>
                  </a:cubicBezTo>
                  <a:cubicBezTo>
                    <a:pt x="633" y="72"/>
                    <a:pt x="632" y="72"/>
                    <a:pt x="632" y="72"/>
                  </a:cubicBezTo>
                  <a:cubicBezTo>
                    <a:pt x="632" y="72"/>
                    <a:pt x="632" y="72"/>
                    <a:pt x="631" y="72"/>
                  </a:cubicBezTo>
                  <a:cubicBezTo>
                    <a:pt x="630" y="71"/>
                    <a:pt x="629" y="70"/>
                    <a:pt x="628" y="70"/>
                  </a:cubicBezTo>
                  <a:cubicBezTo>
                    <a:pt x="627" y="70"/>
                    <a:pt x="626" y="71"/>
                    <a:pt x="625" y="72"/>
                  </a:cubicBezTo>
                  <a:cubicBezTo>
                    <a:pt x="625" y="73"/>
                    <a:pt x="625" y="74"/>
                    <a:pt x="625" y="75"/>
                  </a:cubicBezTo>
                  <a:cubicBezTo>
                    <a:pt x="626" y="77"/>
                    <a:pt x="628" y="77"/>
                    <a:pt x="629" y="78"/>
                  </a:cubicBezTo>
                  <a:cubicBezTo>
                    <a:pt x="630" y="78"/>
                    <a:pt x="632" y="78"/>
                    <a:pt x="632" y="79"/>
                  </a:cubicBezTo>
                  <a:cubicBezTo>
                    <a:pt x="632" y="80"/>
                    <a:pt x="630" y="80"/>
                    <a:pt x="627" y="81"/>
                  </a:cubicBezTo>
                  <a:cubicBezTo>
                    <a:pt x="624" y="82"/>
                    <a:pt x="620" y="83"/>
                    <a:pt x="617" y="85"/>
                  </a:cubicBezTo>
                  <a:cubicBezTo>
                    <a:pt x="615" y="84"/>
                    <a:pt x="614" y="84"/>
                    <a:pt x="613" y="84"/>
                  </a:cubicBezTo>
                  <a:cubicBezTo>
                    <a:pt x="611" y="84"/>
                    <a:pt x="609" y="85"/>
                    <a:pt x="606" y="87"/>
                  </a:cubicBezTo>
                  <a:cubicBezTo>
                    <a:pt x="606" y="87"/>
                    <a:pt x="606" y="87"/>
                    <a:pt x="606" y="87"/>
                  </a:cubicBezTo>
                  <a:cubicBezTo>
                    <a:pt x="605" y="87"/>
                    <a:pt x="604" y="87"/>
                    <a:pt x="602" y="86"/>
                  </a:cubicBezTo>
                  <a:cubicBezTo>
                    <a:pt x="601" y="85"/>
                    <a:pt x="600" y="85"/>
                    <a:pt x="598" y="85"/>
                  </a:cubicBezTo>
                  <a:cubicBezTo>
                    <a:pt x="595" y="85"/>
                    <a:pt x="593" y="86"/>
                    <a:pt x="590" y="90"/>
                  </a:cubicBezTo>
                  <a:cubicBezTo>
                    <a:pt x="589" y="91"/>
                    <a:pt x="588" y="91"/>
                    <a:pt x="587" y="91"/>
                  </a:cubicBezTo>
                  <a:cubicBezTo>
                    <a:pt x="586" y="91"/>
                    <a:pt x="585" y="90"/>
                    <a:pt x="584" y="90"/>
                  </a:cubicBezTo>
                  <a:cubicBezTo>
                    <a:pt x="583" y="90"/>
                    <a:pt x="582" y="89"/>
                    <a:pt x="580" y="89"/>
                  </a:cubicBezTo>
                  <a:cubicBezTo>
                    <a:pt x="576" y="89"/>
                    <a:pt x="572" y="92"/>
                    <a:pt x="567" y="100"/>
                  </a:cubicBezTo>
                  <a:cubicBezTo>
                    <a:pt x="566" y="101"/>
                    <a:pt x="565" y="101"/>
                    <a:pt x="564" y="101"/>
                  </a:cubicBezTo>
                  <a:cubicBezTo>
                    <a:pt x="563" y="101"/>
                    <a:pt x="563" y="101"/>
                    <a:pt x="563" y="101"/>
                  </a:cubicBezTo>
                  <a:cubicBezTo>
                    <a:pt x="561" y="101"/>
                    <a:pt x="560" y="101"/>
                    <a:pt x="559" y="102"/>
                  </a:cubicBezTo>
                  <a:cubicBezTo>
                    <a:pt x="558" y="105"/>
                    <a:pt x="560" y="107"/>
                    <a:pt x="561" y="108"/>
                  </a:cubicBezTo>
                  <a:cubicBezTo>
                    <a:pt x="562" y="110"/>
                    <a:pt x="563" y="111"/>
                    <a:pt x="562" y="112"/>
                  </a:cubicBezTo>
                  <a:cubicBezTo>
                    <a:pt x="561" y="114"/>
                    <a:pt x="557" y="117"/>
                    <a:pt x="555" y="117"/>
                  </a:cubicBezTo>
                  <a:cubicBezTo>
                    <a:pt x="555" y="117"/>
                    <a:pt x="555" y="117"/>
                    <a:pt x="555" y="117"/>
                  </a:cubicBezTo>
                  <a:cubicBezTo>
                    <a:pt x="554" y="116"/>
                    <a:pt x="553" y="115"/>
                    <a:pt x="553" y="113"/>
                  </a:cubicBezTo>
                  <a:cubicBezTo>
                    <a:pt x="552" y="112"/>
                    <a:pt x="551" y="111"/>
                    <a:pt x="550" y="110"/>
                  </a:cubicBezTo>
                  <a:cubicBezTo>
                    <a:pt x="550" y="110"/>
                    <a:pt x="549" y="110"/>
                    <a:pt x="549" y="110"/>
                  </a:cubicBezTo>
                  <a:cubicBezTo>
                    <a:pt x="549" y="110"/>
                    <a:pt x="549" y="110"/>
                    <a:pt x="548" y="110"/>
                  </a:cubicBezTo>
                  <a:cubicBezTo>
                    <a:pt x="545" y="113"/>
                    <a:pt x="548" y="118"/>
                    <a:pt x="550" y="122"/>
                  </a:cubicBezTo>
                  <a:cubicBezTo>
                    <a:pt x="552" y="125"/>
                    <a:pt x="553" y="128"/>
                    <a:pt x="554" y="131"/>
                  </a:cubicBezTo>
                  <a:cubicBezTo>
                    <a:pt x="553" y="132"/>
                    <a:pt x="553" y="133"/>
                    <a:pt x="552" y="134"/>
                  </a:cubicBezTo>
                  <a:cubicBezTo>
                    <a:pt x="551" y="135"/>
                    <a:pt x="550" y="136"/>
                    <a:pt x="551" y="138"/>
                  </a:cubicBezTo>
                  <a:cubicBezTo>
                    <a:pt x="551" y="139"/>
                    <a:pt x="551" y="140"/>
                    <a:pt x="551" y="141"/>
                  </a:cubicBezTo>
                  <a:cubicBezTo>
                    <a:pt x="552" y="143"/>
                    <a:pt x="552" y="145"/>
                    <a:pt x="551" y="148"/>
                  </a:cubicBezTo>
                  <a:cubicBezTo>
                    <a:pt x="550" y="150"/>
                    <a:pt x="551" y="152"/>
                    <a:pt x="553" y="154"/>
                  </a:cubicBezTo>
                  <a:cubicBezTo>
                    <a:pt x="553" y="155"/>
                    <a:pt x="554" y="156"/>
                    <a:pt x="554" y="157"/>
                  </a:cubicBezTo>
                  <a:cubicBezTo>
                    <a:pt x="550" y="163"/>
                    <a:pt x="545" y="165"/>
                    <a:pt x="542" y="165"/>
                  </a:cubicBezTo>
                  <a:cubicBezTo>
                    <a:pt x="540" y="165"/>
                    <a:pt x="539" y="165"/>
                    <a:pt x="539" y="164"/>
                  </a:cubicBezTo>
                  <a:cubicBezTo>
                    <a:pt x="538" y="163"/>
                    <a:pt x="538" y="163"/>
                    <a:pt x="538" y="162"/>
                  </a:cubicBezTo>
                  <a:cubicBezTo>
                    <a:pt x="541" y="160"/>
                    <a:pt x="542" y="158"/>
                    <a:pt x="542" y="157"/>
                  </a:cubicBezTo>
                  <a:cubicBezTo>
                    <a:pt x="542" y="155"/>
                    <a:pt x="541" y="154"/>
                    <a:pt x="539" y="153"/>
                  </a:cubicBezTo>
                  <a:cubicBezTo>
                    <a:pt x="538" y="153"/>
                    <a:pt x="538" y="153"/>
                    <a:pt x="537" y="153"/>
                  </a:cubicBezTo>
                  <a:cubicBezTo>
                    <a:pt x="535" y="153"/>
                    <a:pt x="533" y="154"/>
                    <a:pt x="531" y="154"/>
                  </a:cubicBezTo>
                  <a:cubicBezTo>
                    <a:pt x="530" y="155"/>
                    <a:pt x="528" y="155"/>
                    <a:pt x="527" y="156"/>
                  </a:cubicBezTo>
                  <a:cubicBezTo>
                    <a:pt x="518" y="154"/>
                    <a:pt x="511" y="153"/>
                    <a:pt x="502" y="153"/>
                  </a:cubicBezTo>
                  <a:cubicBezTo>
                    <a:pt x="500" y="153"/>
                    <a:pt x="497" y="153"/>
                    <a:pt x="494" y="153"/>
                  </a:cubicBezTo>
                  <a:cubicBezTo>
                    <a:pt x="493" y="153"/>
                    <a:pt x="491" y="153"/>
                    <a:pt x="488" y="152"/>
                  </a:cubicBezTo>
                  <a:cubicBezTo>
                    <a:pt x="484" y="150"/>
                    <a:pt x="479" y="149"/>
                    <a:pt x="474" y="149"/>
                  </a:cubicBezTo>
                  <a:cubicBezTo>
                    <a:pt x="471" y="149"/>
                    <a:pt x="469" y="149"/>
                    <a:pt x="467" y="150"/>
                  </a:cubicBezTo>
                  <a:cubicBezTo>
                    <a:pt x="458" y="156"/>
                    <a:pt x="458" y="164"/>
                    <a:pt x="459" y="171"/>
                  </a:cubicBezTo>
                  <a:cubicBezTo>
                    <a:pt x="459" y="173"/>
                    <a:pt x="459" y="174"/>
                    <a:pt x="459" y="176"/>
                  </a:cubicBezTo>
                  <a:cubicBezTo>
                    <a:pt x="458" y="179"/>
                    <a:pt x="452" y="195"/>
                    <a:pt x="457" y="198"/>
                  </a:cubicBezTo>
                  <a:cubicBezTo>
                    <a:pt x="459" y="200"/>
                    <a:pt x="462" y="201"/>
                    <a:pt x="464" y="202"/>
                  </a:cubicBezTo>
                  <a:cubicBezTo>
                    <a:pt x="467" y="204"/>
                    <a:pt x="470" y="205"/>
                    <a:pt x="472" y="208"/>
                  </a:cubicBezTo>
                  <a:cubicBezTo>
                    <a:pt x="473" y="210"/>
                    <a:pt x="472" y="212"/>
                    <a:pt x="471" y="214"/>
                  </a:cubicBezTo>
                  <a:cubicBezTo>
                    <a:pt x="471" y="216"/>
                    <a:pt x="470" y="219"/>
                    <a:pt x="471" y="221"/>
                  </a:cubicBezTo>
                  <a:cubicBezTo>
                    <a:pt x="472" y="222"/>
                    <a:pt x="473" y="223"/>
                    <a:pt x="474" y="224"/>
                  </a:cubicBezTo>
                  <a:cubicBezTo>
                    <a:pt x="478" y="227"/>
                    <a:pt x="482" y="229"/>
                    <a:pt x="479" y="238"/>
                  </a:cubicBezTo>
                  <a:cubicBezTo>
                    <a:pt x="478" y="241"/>
                    <a:pt x="477" y="243"/>
                    <a:pt x="476" y="245"/>
                  </a:cubicBezTo>
                  <a:cubicBezTo>
                    <a:pt x="474" y="247"/>
                    <a:pt x="473" y="249"/>
                    <a:pt x="472" y="252"/>
                  </a:cubicBezTo>
                  <a:cubicBezTo>
                    <a:pt x="472" y="255"/>
                    <a:pt x="473" y="259"/>
                    <a:pt x="473" y="262"/>
                  </a:cubicBezTo>
                  <a:cubicBezTo>
                    <a:pt x="474" y="269"/>
                    <a:pt x="475" y="275"/>
                    <a:pt x="473" y="281"/>
                  </a:cubicBezTo>
                  <a:cubicBezTo>
                    <a:pt x="473" y="285"/>
                    <a:pt x="471" y="287"/>
                    <a:pt x="469" y="290"/>
                  </a:cubicBezTo>
                  <a:cubicBezTo>
                    <a:pt x="467" y="291"/>
                    <a:pt x="466" y="293"/>
                    <a:pt x="465" y="295"/>
                  </a:cubicBezTo>
                  <a:cubicBezTo>
                    <a:pt x="465" y="295"/>
                    <a:pt x="465" y="295"/>
                    <a:pt x="465" y="296"/>
                  </a:cubicBezTo>
                  <a:cubicBezTo>
                    <a:pt x="466" y="299"/>
                    <a:pt x="465" y="302"/>
                    <a:pt x="464" y="304"/>
                  </a:cubicBezTo>
                  <a:cubicBezTo>
                    <a:pt x="464" y="306"/>
                    <a:pt x="463" y="308"/>
                    <a:pt x="464" y="310"/>
                  </a:cubicBezTo>
                  <a:cubicBezTo>
                    <a:pt x="464" y="312"/>
                    <a:pt x="466" y="314"/>
                    <a:pt x="468" y="316"/>
                  </a:cubicBezTo>
                  <a:cubicBezTo>
                    <a:pt x="471" y="319"/>
                    <a:pt x="475" y="322"/>
                    <a:pt x="474" y="325"/>
                  </a:cubicBezTo>
                  <a:cubicBezTo>
                    <a:pt x="474" y="325"/>
                    <a:pt x="474" y="326"/>
                    <a:pt x="472" y="326"/>
                  </a:cubicBezTo>
                  <a:cubicBezTo>
                    <a:pt x="471" y="327"/>
                    <a:pt x="469" y="327"/>
                    <a:pt x="468" y="327"/>
                  </a:cubicBezTo>
                  <a:cubicBezTo>
                    <a:pt x="466" y="327"/>
                    <a:pt x="464" y="325"/>
                    <a:pt x="460" y="318"/>
                  </a:cubicBezTo>
                  <a:cubicBezTo>
                    <a:pt x="458" y="315"/>
                    <a:pt x="458" y="315"/>
                    <a:pt x="458" y="315"/>
                  </a:cubicBezTo>
                  <a:cubicBezTo>
                    <a:pt x="458" y="311"/>
                    <a:pt x="459" y="309"/>
                    <a:pt x="459" y="307"/>
                  </a:cubicBezTo>
                  <a:cubicBezTo>
                    <a:pt x="459" y="302"/>
                    <a:pt x="459" y="301"/>
                    <a:pt x="452" y="295"/>
                  </a:cubicBezTo>
                  <a:cubicBezTo>
                    <a:pt x="451" y="293"/>
                    <a:pt x="451" y="293"/>
                    <a:pt x="451" y="293"/>
                  </a:cubicBezTo>
                  <a:cubicBezTo>
                    <a:pt x="452" y="291"/>
                    <a:pt x="456" y="290"/>
                    <a:pt x="458" y="289"/>
                  </a:cubicBezTo>
                  <a:cubicBezTo>
                    <a:pt x="458" y="289"/>
                    <a:pt x="458" y="289"/>
                    <a:pt x="458" y="289"/>
                  </a:cubicBezTo>
                  <a:cubicBezTo>
                    <a:pt x="459" y="288"/>
                    <a:pt x="459" y="286"/>
                    <a:pt x="460" y="285"/>
                  </a:cubicBezTo>
                  <a:cubicBezTo>
                    <a:pt x="460" y="282"/>
                    <a:pt x="461" y="279"/>
                    <a:pt x="463" y="276"/>
                  </a:cubicBezTo>
                  <a:cubicBezTo>
                    <a:pt x="467" y="272"/>
                    <a:pt x="469" y="269"/>
                    <a:pt x="469" y="266"/>
                  </a:cubicBezTo>
                  <a:cubicBezTo>
                    <a:pt x="468" y="265"/>
                    <a:pt x="468" y="263"/>
                    <a:pt x="466" y="262"/>
                  </a:cubicBezTo>
                  <a:cubicBezTo>
                    <a:pt x="466" y="262"/>
                    <a:pt x="466" y="262"/>
                    <a:pt x="466" y="262"/>
                  </a:cubicBezTo>
                  <a:cubicBezTo>
                    <a:pt x="465" y="262"/>
                    <a:pt x="465" y="262"/>
                    <a:pt x="465" y="262"/>
                  </a:cubicBezTo>
                  <a:cubicBezTo>
                    <a:pt x="463" y="262"/>
                    <a:pt x="462" y="264"/>
                    <a:pt x="461" y="266"/>
                  </a:cubicBezTo>
                  <a:cubicBezTo>
                    <a:pt x="459" y="269"/>
                    <a:pt x="457" y="272"/>
                    <a:pt x="454" y="272"/>
                  </a:cubicBezTo>
                  <a:cubicBezTo>
                    <a:pt x="454" y="272"/>
                    <a:pt x="453" y="272"/>
                    <a:pt x="453" y="272"/>
                  </a:cubicBezTo>
                  <a:cubicBezTo>
                    <a:pt x="452" y="267"/>
                    <a:pt x="454" y="260"/>
                    <a:pt x="458" y="257"/>
                  </a:cubicBezTo>
                  <a:cubicBezTo>
                    <a:pt x="458" y="257"/>
                    <a:pt x="458" y="257"/>
                    <a:pt x="458" y="256"/>
                  </a:cubicBezTo>
                  <a:cubicBezTo>
                    <a:pt x="458" y="255"/>
                    <a:pt x="458" y="253"/>
                    <a:pt x="458" y="252"/>
                  </a:cubicBezTo>
                  <a:cubicBezTo>
                    <a:pt x="458" y="250"/>
                    <a:pt x="458" y="249"/>
                    <a:pt x="459" y="248"/>
                  </a:cubicBezTo>
                  <a:cubicBezTo>
                    <a:pt x="460" y="247"/>
                    <a:pt x="461" y="247"/>
                    <a:pt x="463" y="247"/>
                  </a:cubicBezTo>
                  <a:cubicBezTo>
                    <a:pt x="463" y="247"/>
                    <a:pt x="464" y="247"/>
                    <a:pt x="464" y="247"/>
                  </a:cubicBezTo>
                  <a:cubicBezTo>
                    <a:pt x="465" y="247"/>
                    <a:pt x="466" y="247"/>
                    <a:pt x="466" y="247"/>
                  </a:cubicBezTo>
                  <a:cubicBezTo>
                    <a:pt x="468" y="247"/>
                    <a:pt x="471" y="246"/>
                    <a:pt x="474" y="243"/>
                  </a:cubicBezTo>
                  <a:cubicBezTo>
                    <a:pt x="474" y="243"/>
                    <a:pt x="474" y="243"/>
                    <a:pt x="474" y="243"/>
                  </a:cubicBezTo>
                  <a:cubicBezTo>
                    <a:pt x="474" y="240"/>
                    <a:pt x="475" y="240"/>
                    <a:pt x="476" y="239"/>
                  </a:cubicBezTo>
                  <a:cubicBezTo>
                    <a:pt x="476" y="238"/>
                    <a:pt x="477" y="237"/>
                    <a:pt x="478" y="235"/>
                  </a:cubicBezTo>
                  <a:cubicBezTo>
                    <a:pt x="477" y="230"/>
                    <a:pt x="471" y="230"/>
                    <a:pt x="465" y="229"/>
                  </a:cubicBezTo>
                  <a:cubicBezTo>
                    <a:pt x="461" y="229"/>
                    <a:pt x="457" y="228"/>
                    <a:pt x="455" y="227"/>
                  </a:cubicBezTo>
                  <a:cubicBezTo>
                    <a:pt x="450" y="208"/>
                    <a:pt x="445" y="201"/>
                    <a:pt x="432" y="188"/>
                  </a:cubicBezTo>
                  <a:cubicBezTo>
                    <a:pt x="432" y="187"/>
                    <a:pt x="432" y="187"/>
                    <a:pt x="431" y="187"/>
                  </a:cubicBezTo>
                  <a:cubicBezTo>
                    <a:pt x="430" y="187"/>
                    <a:pt x="428" y="187"/>
                    <a:pt x="427" y="187"/>
                  </a:cubicBezTo>
                  <a:cubicBezTo>
                    <a:pt x="427" y="188"/>
                    <a:pt x="427" y="189"/>
                    <a:pt x="427" y="190"/>
                  </a:cubicBezTo>
                  <a:cubicBezTo>
                    <a:pt x="426" y="191"/>
                    <a:pt x="426" y="192"/>
                    <a:pt x="427" y="193"/>
                  </a:cubicBezTo>
                  <a:cubicBezTo>
                    <a:pt x="428" y="195"/>
                    <a:pt x="431" y="196"/>
                    <a:pt x="436" y="196"/>
                  </a:cubicBezTo>
                  <a:cubicBezTo>
                    <a:pt x="437" y="197"/>
                    <a:pt x="437" y="197"/>
                    <a:pt x="437" y="197"/>
                  </a:cubicBezTo>
                  <a:cubicBezTo>
                    <a:pt x="438" y="197"/>
                    <a:pt x="439" y="198"/>
                    <a:pt x="440" y="199"/>
                  </a:cubicBezTo>
                  <a:cubicBezTo>
                    <a:pt x="440" y="200"/>
                    <a:pt x="440" y="200"/>
                    <a:pt x="440" y="200"/>
                  </a:cubicBezTo>
                  <a:cubicBezTo>
                    <a:pt x="440" y="219"/>
                    <a:pt x="431" y="221"/>
                    <a:pt x="425" y="223"/>
                  </a:cubicBezTo>
                  <a:cubicBezTo>
                    <a:pt x="423" y="223"/>
                    <a:pt x="422" y="224"/>
                    <a:pt x="422" y="224"/>
                  </a:cubicBezTo>
                  <a:cubicBezTo>
                    <a:pt x="423" y="227"/>
                    <a:pt x="425" y="230"/>
                    <a:pt x="427" y="233"/>
                  </a:cubicBezTo>
                  <a:cubicBezTo>
                    <a:pt x="431" y="239"/>
                    <a:pt x="436" y="245"/>
                    <a:pt x="435" y="258"/>
                  </a:cubicBezTo>
                  <a:cubicBezTo>
                    <a:pt x="434" y="261"/>
                    <a:pt x="434" y="263"/>
                    <a:pt x="434" y="264"/>
                  </a:cubicBezTo>
                  <a:cubicBezTo>
                    <a:pt x="434" y="268"/>
                    <a:pt x="434" y="273"/>
                    <a:pt x="430" y="276"/>
                  </a:cubicBezTo>
                  <a:cubicBezTo>
                    <a:pt x="430" y="277"/>
                    <a:pt x="430" y="277"/>
                    <a:pt x="430" y="277"/>
                  </a:cubicBezTo>
                  <a:cubicBezTo>
                    <a:pt x="427" y="278"/>
                    <a:pt x="425" y="277"/>
                    <a:pt x="423" y="277"/>
                  </a:cubicBezTo>
                  <a:cubicBezTo>
                    <a:pt x="422" y="276"/>
                    <a:pt x="422" y="276"/>
                    <a:pt x="420" y="277"/>
                  </a:cubicBezTo>
                  <a:cubicBezTo>
                    <a:pt x="414" y="287"/>
                    <a:pt x="408" y="289"/>
                    <a:pt x="403" y="290"/>
                  </a:cubicBezTo>
                  <a:cubicBezTo>
                    <a:pt x="399" y="291"/>
                    <a:pt x="398" y="292"/>
                    <a:pt x="397" y="295"/>
                  </a:cubicBezTo>
                  <a:cubicBezTo>
                    <a:pt x="396" y="299"/>
                    <a:pt x="397" y="301"/>
                    <a:pt x="399" y="305"/>
                  </a:cubicBezTo>
                  <a:cubicBezTo>
                    <a:pt x="401" y="309"/>
                    <a:pt x="404" y="314"/>
                    <a:pt x="406" y="324"/>
                  </a:cubicBezTo>
                  <a:cubicBezTo>
                    <a:pt x="409" y="326"/>
                    <a:pt x="416" y="324"/>
                    <a:pt x="421" y="323"/>
                  </a:cubicBezTo>
                  <a:cubicBezTo>
                    <a:pt x="427" y="322"/>
                    <a:pt x="432" y="321"/>
                    <a:pt x="435" y="324"/>
                  </a:cubicBezTo>
                  <a:cubicBezTo>
                    <a:pt x="435" y="324"/>
                    <a:pt x="435" y="324"/>
                    <a:pt x="435" y="324"/>
                  </a:cubicBezTo>
                  <a:cubicBezTo>
                    <a:pt x="439" y="331"/>
                    <a:pt x="439" y="336"/>
                    <a:pt x="439" y="341"/>
                  </a:cubicBezTo>
                  <a:cubicBezTo>
                    <a:pt x="439" y="343"/>
                    <a:pt x="439" y="346"/>
                    <a:pt x="439" y="348"/>
                  </a:cubicBezTo>
                  <a:cubicBezTo>
                    <a:pt x="441" y="355"/>
                    <a:pt x="442" y="361"/>
                    <a:pt x="439" y="369"/>
                  </a:cubicBezTo>
                  <a:cubicBezTo>
                    <a:pt x="439" y="369"/>
                    <a:pt x="439" y="369"/>
                    <a:pt x="439" y="369"/>
                  </a:cubicBezTo>
                  <a:cubicBezTo>
                    <a:pt x="437" y="371"/>
                    <a:pt x="436" y="372"/>
                    <a:pt x="435" y="373"/>
                  </a:cubicBezTo>
                  <a:cubicBezTo>
                    <a:pt x="433" y="375"/>
                    <a:pt x="431" y="376"/>
                    <a:pt x="430" y="376"/>
                  </a:cubicBezTo>
                  <a:cubicBezTo>
                    <a:pt x="429" y="376"/>
                    <a:pt x="428" y="377"/>
                    <a:pt x="428" y="377"/>
                  </a:cubicBezTo>
                  <a:cubicBezTo>
                    <a:pt x="428" y="377"/>
                    <a:pt x="428" y="378"/>
                    <a:pt x="428" y="379"/>
                  </a:cubicBezTo>
                  <a:cubicBezTo>
                    <a:pt x="429" y="381"/>
                    <a:pt x="429" y="384"/>
                    <a:pt x="428" y="386"/>
                  </a:cubicBezTo>
                  <a:cubicBezTo>
                    <a:pt x="427" y="386"/>
                    <a:pt x="427" y="386"/>
                    <a:pt x="427" y="386"/>
                  </a:cubicBezTo>
                  <a:cubicBezTo>
                    <a:pt x="427" y="387"/>
                    <a:pt x="426" y="388"/>
                    <a:pt x="425" y="388"/>
                  </a:cubicBezTo>
                  <a:cubicBezTo>
                    <a:pt x="425" y="388"/>
                    <a:pt x="425" y="388"/>
                    <a:pt x="425" y="388"/>
                  </a:cubicBezTo>
                  <a:cubicBezTo>
                    <a:pt x="424" y="388"/>
                    <a:pt x="424" y="388"/>
                    <a:pt x="423" y="388"/>
                  </a:cubicBezTo>
                  <a:cubicBezTo>
                    <a:pt x="423" y="388"/>
                    <a:pt x="423" y="388"/>
                    <a:pt x="423" y="388"/>
                  </a:cubicBezTo>
                  <a:cubicBezTo>
                    <a:pt x="419" y="388"/>
                    <a:pt x="416" y="386"/>
                    <a:pt x="414" y="385"/>
                  </a:cubicBezTo>
                  <a:cubicBezTo>
                    <a:pt x="415" y="387"/>
                    <a:pt x="416" y="389"/>
                    <a:pt x="416" y="391"/>
                  </a:cubicBezTo>
                  <a:cubicBezTo>
                    <a:pt x="418" y="393"/>
                    <a:pt x="419" y="396"/>
                    <a:pt x="420" y="400"/>
                  </a:cubicBezTo>
                  <a:cubicBezTo>
                    <a:pt x="420" y="404"/>
                    <a:pt x="418" y="406"/>
                    <a:pt x="416" y="408"/>
                  </a:cubicBezTo>
                  <a:cubicBezTo>
                    <a:pt x="415" y="410"/>
                    <a:pt x="414" y="412"/>
                    <a:pt x="414" y="414"/>
                  </a:cubicBezTo>
                  <a:cubicBezTo>
                    <a:pt x="414" y="417"/>
                    <a:pt x="416" y="419"/>
                    <a:pt x="419" y="421"/>
                  </a:cubicBezTo>
                  <a:cubicBezTo>
                    <a:pt x="421" y="424"/>
                    <a:pt x="424" y="427"/>
                    <a:pt x="425" y="431"/>
                  </a:cubicBezTo>
                  <a:cubicBezTo>
                    <a:pt x="425" y="431"/>
                    <a:pt x="425" y="431"/>
                    <a:pt x="425" y="431"/>
                  </a:cubicBezTo>
                  <a:cubicBezTo>
                    <a:pt x="426" y="438"/>
                    <a:pt x="422" y="442"/>
                    <a:pt x="420" y="444"/>
                  </a:cubicBezTo>
                  <a:cubicBezTo>
                    <a:pt x="419" y="445"/>
                    <a:pt x="417" y="446"/>
                    <a:pt x="417" y="446"/>
                  </a:cubicBezTo>
                  <a:cubicBezTo>
                    <a:pt x="417" y="447"/>
                    <a:pt x="417" y="447"/>
                    <a:pt x="417" y="447"/>
                  </a:cubicBezTo>
                  <a:cubicBezTo>
                    <a:pt x="417" y="448"/>
                    <a:pt x="418" y="449"/>
                    <a:pt x="419" y="450"/>
                  </a:cubicBezTo>
                  <a:cubicBezTo>
                    <a:pt x="420" y="452"/>
                    <a:pt x="422" y="455"/>
                    <a:pt x="422" y="459"/>
                  </a:cubicBezTo>
                  <a:cubicBezTo>
                    <a:pt x="421" y="462"/>
                    <a:pt x="420" y="464"/>
                    <a:pt x="419" y="465"/>
                  </a:cubicBezTo>
                  <a:cubicBezTo>
                    <a:pt x="417" y="466"/>
                    <a:pt x="416" y="467"/>
                    <a:pt x="418" y="473"/>
                  </a:cubicBezTo>
                  <a:cubicBezTo>
                    <a:pt x="419" y="476"/>
                    <a:pt x="421" y="478"/>
                    <a:pt x="424" y="479"/>
                  </a:cubicBezTo>
                  <a:cubicBezTo>
                    <a:pt x="426" y="481"/>
                    <a:pt x="430" y="483"/>
                    <a:pt x="431" y="489"/>
                  </a:cubicBezTo>
                  <a:cubicBezTo>
                    <a:pt x="433" y="499"/>
                    <a:pt x="431" y="505"/>
                    <a:pt x="429" y="510"/>
                  </a:cubicBezTo>
                  <a:cubicBezTo>
                    <a:pt x="427" y="515"/>
                    <a:pt x="426" y="517"/>
                    <a:pt x="428" y="522"/>
                  </a:cubicBezTo>
                  <a:cubicBezTo>
                    <a:pt x="429" y="526"/>
                    <a:pt x="433" y="526"/>
                    <a:pt x="439" y="527"/>
                  </a:cubicBezTo>
                  <a:cubicBezTo>
                    <a:pt x="444" y="527"/>
                    <a:pt x="451" y="527"/>
                    <a:pt x="453" y="534"/>
                  </a:cubicBezTo>
                  <a:cubicBezTo>
                    <a:pt x="454" y="538"/>
                    <a:pt x="452" y="541"/>
                    <a:pt x="450" y="544"/>
                  </a:cubicBezTo>
                  <a:cubicBezTo>
                    <a:pt x="449" y="546"/>
                    <a:pt x="447" y="548"/>
                    <a:pt x="447" y="551"/>
                  </a:cubicBezTo>
                  <a:cubicBezTo>
                    <a:pt x="447" y="552"/>
                    <a:pt x="447" y="554"/>
                    <a:pt x="448" y="556"/>
                  </a:cubicBezTo>
                  <a:cubicBezTo>
                    <a:pt x="448" y="559"/>
                    <a:pt x="449" y="563"/>
                    <a:pt x="447" y="566"/>
                  </a:cubicBezTo>
                  <a:cubicBezTo>
                    <a:pt x="444" y="570"/>
                    <a:pt x="439" y="570"/>
                    <a:pt x="435" y="571"/>
                  </a:cubicBezTo>
                  <a:cubicBezTo>
                    <a:pt x="433" y="571"/>
                    <a:pt x="431" y="571"/>
                    <a:pt x="430" y="571"/>
                  </a:cubicBezTo>
                  <a:cubicBezTo>
                    <a:pt x="428" y="577"/>
                    <a:pt x="428" y="579"/>
                    <a:pt x="427" y="579"/>
                  </a:cubicBezTo>
                  <a:cubicBezTo>
                    <a:pt x="427" y="580"/>
                    <a:pt x="427" y="580"/>
                    <a:pt x="427" y="580"/>
                  </a:cubicBezTo>
                  <a:cubicBezTo>
                    <a:pt x="426" y="581"/>
                    <a:pt x="425" y="582"/>
                    <a:pt x="424" y="581"/>
                  </a:cubicBezTo>
                  <a:cubicBezTo>
                    <a:pt x="425" y="582"/>
                    <a:pt x="426" y="583"/>
                    <a:pt x="427" y="584"/>
                  </a:cubicBezTo>
                  <a:cubicBezTo>
                    <a:pt x="429" y="586"/>
                    <a:pt x="433" y="589"/>
                    <a:pt x="433" y="594"/>
                  </a:cubicBezTo>
                  <a:cubicBezTo>
                    <a:pt x="433" y="598"/>
                    <a:pt x="429" y="604"/>
                    <a:pt x="423" y="608"/>
                  </a:cubicBezTo>
                  <a:cubicBezTo>
                    <a:pt x="423" y="611"/>
                    <a:pt x="422" y="614"/>
                    <a:pt x="420" y="616"/>
                  </a:cubicBezTo>
                  <a:cubicBezTo>
                    <a:pt x="419" y="618"/>
                    <a:pt x="418" y="620"/>
                    <a:pt x="418" y="621"/>
                  </a:cubicBezTo>
                  <a:cubicBezTo>
                    <a:pt x="417" y="621"/>
                    <a:pt x="417" y="622"/>
                    <a:pt x="417" y="622"/>
                  </a:cubicBezTo>
                  <a:cubicBezTo>
                    <a:pt x="414" y="629"/>
                    <a:pt x="409" y="631"/>
                    <a:pt x="406" y="633"/>
                  </a:cubicBezTo>
                  <a:cubicBezTo>
                    <a:pt x="404" y="634"/>
                    <a:pt x="403" y="634"/>
                    <a:pt x="403" y="635"/>
                  </a:cubicBezTo>
                  <a:cubicBezTo>
                    <a:pt x="399" y="642"/>
                    <a:pt x="398" y="647"/>
                    <a:pt x="400" y="653"/>
                  </a:cubicBezTo>
                  <a:cubicBezTo>
                    <a:pt x="401" y="654"/>
                    <a:pt x="404" y="655"/>
                    <a:pt x="406" y="656"/>
                  </a:cubicBezTo>
                  <a:cubicBezTo>
                    <a:pt x="412" y="659"/>
                    <a:pt x="423" y="663"/>
                    <a:pt x="417" y="678"/>
                  </a:cubicBezTo>
                  <a:cubicBezTo>
                    <a:pt x="414" y="684"/>
                    <a:pt x="405" y="685"/>
                    <a:pt x="396" y="687"/>
                  </a:cubicBezTo>
                  <a:cubicBezTo>
                    <a:pt x="391" y="688"/>
                    <a:pt x="385" y="688"/>
                    <a:pt x="382" y="690"/>
                  </a:cubicBezTo>
                  <a:cubicBezTo>
                    <a:pt x="381" y="690"/>
                    <a:pt x="381" y="691"/>
                    <a:pt x="381" y="691"/>
                  </a:cubicBezTo>
                  <a:cubicBezTo>
                    <a:pt x="375" y="692"/>
                    <a:pt x="371" y="689"/>
                    <a:pt x="368" y="686"/>
                  </a:cubicBezTo>
                  <a:cubicBezTo>
                    <a:pt x="365" y="684"/>
                    <a:pt x="363" y="683"/>
                    <a:pt x="361" y="683"/>
                  </a:cubicBezTo>
                  <a:cubicBezTo>
                    <a:pt x="359" y="683"/>
                    <a:pt x="354" y="686"/>
                    <a:pt x="350" y="688"/>
                  </a:cubicBezTo>
                  <a:cubicBezTo>
                    <a:pt x="346" y="691"/>
                    <a:pt x="341" y="694"/>
                    <a:pt x="338" y="694"/>
                  </a:cubicBezTo>
                  <a:cubicBezTo>
                    <a:pt x="338" y="694"/>
                    <a:pt x="337" y="694"/>
                    <a:pt x="337" y="694"/>
                  </a:cubicBezTo>
                  <a:cubicBezTo>
                    <a:pt x="333" y="694"/>
                    <a:pt x="332" y="690"/>
                    <a:pt x="331" y="688"/>
                  </a:cubicBezTo>
                  <a:cubicBezTo>
                    <a:pt x="330" y="688"/>
                    <a:pt x="330" y="687"/>
                    <a:pt x="330" y="686"/>
                  </a:cubicBezTo>
                  <a:cubicBezTo>
                    <a:pt x="329" y="686"/>
                    <a:pt x="327" y="686"/>
                    <a:pt x="325" y="686"/>
                  </a:cubicBezTo>
                  <a:cubicBezTo>
                    <a:pt x="322" y="687"/>
                    <a:pt x="318" y="687"/>
                    <a:pt x="316" y="686"/>
                  </a:cubicBezTo>
                  <a:cubicBezTo>
                    <a:pt x="316" y="686"/>
                    <a:pt x="316" y="686"/>
                    <a:pt x="315" y="686"/>
                  </a:cubicBezTo>
                  <a:cubicBezTo>
                    <a:pt x="311" y="683"/>
                    <a:pt x="311" y="679"/>
                    <a:pt x="311" y="677"/>
                  </a:cubicBezTo>
                  <a:cubicBezTo>
                    <a:pt x="311" y="677"/>
                    <a:pt x="311" y="676"/>
                    <a:pt x="311" y="676"/>
                  </a:cubicBezTo>
                  <a:cubicBezTo>
                    <a:pt x="310" y="676"/>
                    <a:pt x="309" y="676"/>
                    <a:pt x="307" y="676"/>
                  </a:cubicBezTo>
                  <a:cubicBezTo>
                    <a:pt x="305" y="677"/>
                    <a:pt x="303" y="677"/>
                    <a:pt x="299" y="677"/>
                  </a:cubicBezTo>
                  <a:cubicBezTo>
                    <a:pt x="295" y="677"/>
                    <a:pt x="290" y="676"/>
                    <a:pt x="285" y="674"/>
                  </a:cubicBezTo>
                  <a:cubicBezTo>
                    <a:pt x="279" y="671"/>
                    <a:pt x="278" y="668"/>
                    <a:pt x="278" y="666"/>
                  </a:cubicBezTo>
                  <a:cubicBezTo>
                    <a:pt x="277" y="665"/>
                    <a:pt x="277" y="665"/>
                    <a:pt x="277" y="665"/>
                  </a:cubicBezTo>
                  <a:cubicBezTo>
                    <a:pt x="276" y="665"/>
                    <a:pt x="276" y="665"/>
                    <a:pt x="275" y="665"/>
                  </a:cubicBezTo>
                  <a:cubicBezTo>
                    <a:pt x="273" y="665"/>
                    <a:pt x="273" y="665"/>
                    <a:pt x="272" y="665"/>
                  </a:cubicBezTo>
                  <a:cubicBezTo>
                    <a:pt x="269" y="665"/>
                    <a:pt x="264" y="664"/>
                    <a:pt x="260" y="661"/>
                  </a:cubicBezTo>
                  <a:cubicBezTo>
                    <a:pt x="257" y="660"/>
                    <a:pt x="255" y="658"/>
                    <a:pt x="253" y="656"/>
                  </a:cubicBezTo>
                  <a:cubicBezTo>
                    <a:pt x="250" y="653"/>
                    <a:pt x="249" y="651"/>
                    <a:pt x="247" y="651"/>
                  </a:cubicBezTo>
                  <a:cubicBezTo>
                    <a:pt x="246" y="651"/>
                    <a:pt x="244" y="653"/>
                    <a:pt x="243" y="654"/>
                  </a:cubicBezTo>
                  <a:cubicBezTo>
                    <a:pt x="242" y="655"/>
                    <a:pt x="241" y="656"/>
                    <a:pt x="240" y="657"/>
                  </a:cubicBezTo>
                  <a:cubicBezTo>
                    <a:pt x="238" y="659"/>
                    <a:pt x="236" y="660"/>
                    <a:pt x="234" y="661"/>
                  </a:cubicBezTo>
                  <a:cubicBezTo>
                    <a:pt x="232" y="662"/>
                    <a:pt x="231" y="663"/>
                    <a:pt x="230" y="664"/>
                  </a:cubicBezTo>
                  <a:cubicBezTo>
                    <a:pt x="229" y="664"/>
                    <a:pt x="229" y="666"/>
                    <a:pt x="229" y="667"/>
                  </a:cubicBezTo>
                  <a:cubicBezTo>
                    <a:pt x="229" y="669"/>
                    <a:pt x="228" y="671"/>
                    <a:pt x="227" y="673"/>
                  </a:cubicBezTo>
                  <a:cubicBezTo>
                    <a:pt x="226" y="675"/>
                    <a:pt x="224" y="676"/>
                    <a:pt x="223" y="677"/>
                  </a:cubicBezTo>
                  <a:cubicBezTo>
                    <a:pt x="221" y="679"/>
                    <a:pt x="219" y="680"/>
                    <a:pt x="217" y="683"/>
                  </a:cubicBezTo>
                  <a:cubicBezTo>
                    <a:pt x="217" y="684"/>
                    <a:pt x="216" y="685"/>
                    <a:pt x="216" y="687"/>
                  </a:cubicBezTo>
                  <a:cubicBezTo>
                    <a:pt x="215" y="689"/>
                    <a:pt x="214" y="692"/>
                    <a:pt x="211" y="695"/>
                  </a:cubicBezTo>
                  <a:cubicBezTo>
                    <a:pt x="209" y="698"/>
                    <a:pt x="207" y="699"/>
                    <a:pt x="203" y="699"/>
                  </a:cubicBezTo>
                  <a:cubicBezTo>
                    <a:pt x="202" y="699"/>
                    <a:pt x="200" y="698"/>
                    <a:pt x="198" y="698"/>
                  </a:cubicBezTo>
                  <a:cubicBezTo>
                    <a:pt x="195" y="698"/>
                    <a:pt x="192" y="697"/>
                    <a:pt x="190" y="698"/>
                  </a:cubicBezTo>
                  <a:cubicBezTo>
                    <a:pt x="189" y="700"/>
                    <a:pt x="188" y="703"/>
                    <a:pt x="187" y="706"/>
                  </a:cubicBezTo>
                  <a:cubicBezTo>
                    <a:pt x="186" y="710"/>
                    <a:pt x="185" y="714"/>
                    <a:pt x="182" y="717"/>
                  </a:cubicBezTo>
                  <a:cubicBezTo>
                    <a:pt x="178" y="720"/>
                    <a:pt x="174" y="721"/>
                    <a:pt x="170" y="723"/>
                  </a:cubicBezTo>
                  <a:cubicBezTo>
                    <a:pt x="170" y="723"/>
                    <a:pt x="170" y="723"/>
                    <a:pt x="170" y="723"/>
                  </a:cubicBezTo>
                  <a:cubicBezTo>
                    <a:pt x="158" y="729"/>
                    <a:pt x="149" y="734"/>
                    <a:pt x="137" y="734"/>
                  </a:cubicBezTo>
                  <a:cubicBezTo>
                    <a:pt x="132" y="734"/>
                    <a:pt x="128" y="731"/>
                    <a:pt x="126" y="728"/>
                  </a:cubicBezTo>
                  <a:cubicBezTo>
                    <a:pt x="124" y="727"/>
                    <a:pt x="122" y="725"/>
                    <a:pt x="120" y="725"/>
                  </a:cubicBezTo>
                  <a:cubicBezTo>
                    <a:pt x="120" y="725"/>
                    <a:pt x="120" y="725"/>
                    <a:pt x="120" y="725"/>
                  </a:cubicBezTo>
                  <a:cubicBezTo>
                    <a:pt x="119" y="725"/>
                    <a:pt x="117" y="726"/>
                    <a:pt x="115" y="727"/>
                  </a:cubicBezTo>
                  <a:cubicBezTo>
                    <a:pt x="112" y="729"/>
                    <a:pt x="109" y="730"/>
                    <a:pt x="105" y="730"/>
                  </a:cubicBezTo>
                  <a:cubicBezTo>
                    <a:pt x="100" y="729"/>
                    <a:pt x="97" y="726"/>
                    <a:pt x="93" y="723"/>
                  </a:cubicBezTo>
                  <a:cubicBezTo>
                    <a:pt x="90" y="720"/>
                    <a:pt x="88" y="718"/>
                    <a:pt x="85" y="717"/>
                  </a:cubicBezTo>
                  <a:cubicBezTo>
                    <a:pt x="83" y="716"/>
                    <a:pt x="81" y="717"/>
                    <a:pt x="79" y="717"/>
                  </a:cubicBezTo>
                  <a:cubicBezTo>
                    <a:pt x="76" y="717"/>
                    <a:pt x="72" y="717"/>
                    <a:pt x="70" y="716"/>
                  </a:cubicBezTo>
                  <a:cubicBezTo>
                    <a:pt x="69" y="716"/>
                    <a:pt x="69" y="716"/>
                    <a:pt x="69" y="716"/>
                  </a:cubicBezTo>
                  <a:cubicBezTo>
                    <a:pt x="69" y="716"/>
                    <a:pt x="68" y="715"/>
                    <a:pt x="68" y="714"/>
                  </a:cubicBezTo>
                  <a:cubicBezTo>
                    <a:pt x="67" y="714"/>
                    <a:pt x="67" y="714"/>
                    <a:pt x="67" y="714"/>
                  </a:cubicBezTo>
                  <a:cubicBezTo>
                    <a:pt x="65" y="709"/>
                    <a:pt x="69" y="704"/>
                    <a:pt x="72" y="700"/>
                  </a:cubicBezTo>
                  <a:cubicBezTo>
                    <a:pt x="74" y="697"/>
                    <a:pt x="75" y="695"/>
                    <a:pt x="75" y="694"/>
                  </a:cubicBezTo>
                  <a:cubicBezTo>
                    <a:pt x="74" y="694"/>
                    <a:pt x="74" y="694"/>
                    <a:pt x="74" y="694"/>
                  </a:cubicBezTo>
                  <a:cubicBezTo>
                    <a:pt x="70" y="694"/>
                    <a:pt x="63" y="699"/>
                    <a:pt x="56" y="711"/>
                  </a:cubicBezTo>
                  <a:cubicBezTo>
                    <a:pt x="54" y="714"/>
                    <a:pt x="55" y="716"/>
                    <a:pt x="55" y="720"/>
                  </a:cubicBezTo>
                  <a:cubicBezTo>
                    <a:pt x="56" y="723"/>
                    <a:pt x="57" y="727"/>
                    <a:pt x="56" y="731"/>
                  </a:cubicBezTo>
                  <a:cubicBezTo>
                    <a:pt x="67" y="761"/>
                    <a:pt x="62" y="768"/>
                    <a:pt x="56" y="772"/>
                  </a:cubicBezTo>
                  <a:cubicBezTo>
                    <a:pt x="52" y="773"/>
                    <a:pt x="49" y="773"/>
                    <a:pt x="45" y="771"/>
                  </a:cubicBezTo>
                  <a:cubicBezTo>
                    <a:pt x="45" y="772"/>
                    <a:pt x="44" y="773"/>
                    <a:pt x="43" y="774"/>
                  </a:cubicBezTo>
                  <a:cubicBezTo>
                    <a:pt x="42" y="776"/>
                    <a:pt x="40" y="776"/>
                    <a:pt x="39" y="776"/>
                  </a:cubicBezTo>
                  <a:cubicBezTo>
                    <a:pt x="39" y="776"/>
                    <a:pt x="39" y="776"/>
                    <a:pt x="38" y="776"/>
                  </a:cubicBezTo>
                  <a:cubicBezTo>
                    <a:pt x="38" y="777"/>
                    <a:pt x="38" y="778"/>
                    <a:pt x="39" y="779"/>
                  </a:cubicBezTo>
                  <a:cubicBezTo>
                    <a:pt x="39" y="781"/>
                    <a:pt x="39" y="784"/>
                    <a:pt x="37" y="787"/>
                  </a:cubicBezTo>
                  <a:cubicBezTo>
                    <a:pt x="36" y="788"/>
                    <a:pt x="33" y="789"/>
                    <a:pt x="31" y="788"/>
                  </a:cubicBezTo>
                  <a:cubicBezTo>
                    <a:pt x="30" y="790"/>
                    <a:pt x="27" y="791"/>
                    <a:pt x="25" y="792"/>
                  </a:cubicBezTo>
                  <a:cubicBezTo>
                    <a:pt x="25" y="792"/>
                    <a:pt x="23" y="792"/>
                    <a:pt x="23" y="793"/>
                  </a:cubicBezTo>
                  <a:cubicBezTo>
                    <a:pt x="22" y="795"/>
                    <a:pt x="21" y="798"/>
                    <a:pt x="21" y="801"/>
                  </a:cubicBezTo>
                  <a:cubicBezTo>
                    <a:pt x="21" y="803"/>
                    <a:pt x="20" y="804"/>
                    <a:pt x="20" y="806"/>
                  </a:cubicBezTo>
                  <a:cubicBezTo>
                    <a:pt x="19" y="809"/>
                    <a:pt x="17" y="813"/>
                    <a:pt x="16" y="816"/>
                  </a:cubicBezTo>
                  <a:cubicBezTo>
                    <a:pt x="16" y="817"/>
                    <a:pt x="15" y="818"/>
                    <a:pt x="13" y="818"/>
                  </a:cubicBezTo>
                  <a:cubicBezTo>
                    <a:pt x="13" y="818"/>
                    <a:pt x="13" y="818"/>
                    <a:pt x="13" y="818"/>
                  </a:cubicBezTo>
                  <a:cubicBezTo>
                    <a:pt x="13" y="822"/>
                    <a:pt x="12" y="824"/>
                    <a:pt x="11" y="826"/>
                  </a:cubicBezTo>
                  <a:cubicBezTo>
                    <a:pt x="10" y="830"/>
                    <a:pt x="9" y="833"/>
                    <a:pt x="12" y="843"/>
                  </a:cubicBezTo>
                  <a:cubicBezTo>
                    <a:pt x="12" y="844"/>
                    <a:pt x="10" y="847"/>
                    <a:pt x="7" y="850"/>
                  </a:cubicBezTo>
                  <a:cubicBezTo>
                    <a:pt x="5" y="853"/>
                    <a:pt x="2" y="857"/>
                    <a:pt x="1" y="860"/>
                  </a:cubicBezTo>
                  <a:cubicBezTo>
                    <a:pt x="0" y="863"/>
                    <a:pt x="1" y="866"/>
                    <a:pt x="2" y="867"/>
                  </a:cubicBezTo>
                  <a:cubicBezTo>
                    <a:pt x="4" y="870"/>
                    <a:pt x="8" y="871"/>
                    <a:pt x="13" y="871"/>
                  </a:cubicBezTo>
                  <a:cubicBezTo>
                    <a:pt x="14" y="871"/>
                    <a:pt x="16" y="871"/>
                    <a:pt x="17" y="872"/>
                  </a:cubicBezTo>
                  <a:cubicBezTo>
                    <a:pt x="18" y="872"/>
                    <a:pt x="19" y="872"/>
                    <a:pt x="20" y="873"/>
                  </a:cubicBezTo>
                  <a:cubicBezTo>
                    <a:pt x="21" y="874"/>
                    <a:pt x="22" y="874"/>
                    <a:pt x="23" y="874"/>
                  </a:cubicBezTo>
                  <a:cubicBezTo>
                    <a:pt x="24" y="874"/>
                    <a:pt x="25" y="873"/>
                    <a:pt x="26" y="868"/>
                  </a:cubicBezTo>
                  <a:cubicBezTo>
                    <a:pt x="28" y="868"/>
                    <a:pt x="29" y="869"/>
                    <a:pt x="29" y="870"/>
                  </a:cubicBezTo>
                  <a:cubicBezTo>
                    <a:pt x="30" y="873"/>
                    <a:pt x="29" y="877"/>
                    <a:pt x="28" y="880"/>
                  </a:cubicBezTo>
                  <a:cubicBezTo>
                    <a:pt x="26" y="884"/>
                    <a:pt x="25" y="887"/>
                    <a:pt x="28" y="889"/>
                  </a:cubicBezTo>
                  <a:cubicBezTo>
                    <a:pt x="28" y="889"/>
                    <a:pt x="29" y="889"/>
                    <a:pt x="29" y="889"/>
                  </a:cubicBezTo>
                  <a:cubicBezTo>
                    <a:pt x="32" y="889"/>
                    <a:pt x="34" y="887"/>
                    <a:pt x="36" y="885"/>
                  </a:cubicBezTo>
                  <a:cubicBezTo>
                    <a:pt x="37" y="885"/>
                    <a:pt x="37" y="885"/>
                    <a:pt x="38" y="884"/>
                  </a:cubicBezTo>
                  <a:cubicBezTo>
                    <a:pt x="40" y="890"/>
                    <a:pt x="43" y="893"/>
                    <a:pt x="46" y="895"/>
                  </a:cubicBezTo>
                  <a:cubicBezTo>
                    <a:pt x="47" y="896"/>
                    <a:pt x="49" y="897"/>
                    <a:pt x="50" y="897"/>
                  </a:cubicBezTo>
                  <a:cubicBezTo>
                    <a:pt x="52" y="897"/>
                    <a:pt x="53" y="897"/>
                    <a:pt x="54" y="896"/>
                  </a:cubicBezTo>
                  <a:cubicBezTo>
                    <a:pt x="54" y="896"/>
                    <a:pt x="55" y="896"/>
                    <a:pt x="55" y="896"/>
                  </a:cubicBezTo>
                  <a:cubicBezTo>
                    <a:pt x="56" y="896"/>
                    <a:pt x="56" y="896"/>
                    <a:pt x="57" y="898"/>
                  </a:cubicBezTo>
                  <a:cubicBezTo>
                    <a:pt x="57" y="899"/>
                    <a:pt x="54" y="900"/>
                    <a:pt x="51" y="902"/>
                  </a:cubicBezTo>
                  <a:cubicBezTo>
                    <a:pt x="46" y="903"/>
                    <a:pt x="39" y="906"/>
                    <a:pt x="42" y="914"/>
                  </a:cubicBezTo>
                  <a:cubicBezTo>
                    <a:pt x="42" y="914"/>
                    <a:pt x="42" y="914"/>
                    <a:pt x="42" y="914"/>
                  </a:cubicBezTo>
                  <a:cubicBezTo>
                    <a:pt x="44" y="916"/>
                    <a:pt x="45" y="916"/>
                    <a:pt x="47" y="916"/>
                  </a:cubicBezTo>
                  <a:cubicBezTo>
                    <a:pt x="49" y="916"/>
                    <a:pt x="51" y="915"/>
                    <a:pt x="53" y="914"/>
                  </a:cubicBezTo>
                  <a:cubicBezTo>
                    <a:pt x="54" y="913"/>
                    <a:pt x="55" y="913"/>
                    <a:pt x="56" y="913"/>
                  </a:cubicBezTo>
                  <a:cubicBezTo>
                    <a:pt x="56" y="913"/>
                    <a:pt x="56" y="913"/>
                    <a:pt x="56" y="913"/>
                  </a:cubicBezTo>
                  <a:cubicBezTo>
                    <a:pt x="57" y="913"/>
                    <a:pt x="58" y="915"/>
                    <a:pt x="58" y="916"/>
                  </a:cubicBezTo>
                  <a:cubicBezTo>
                    <a:pt x="59" y="919"/>
                    <a:pt x="60" y="923"/>
                    <a:pt x="65" y="924"/>
                  </a:cubicBezTo>
                  <a:cubicBezTo>
                    <a:pt x="65" y="924"/>
                    <a:pt x="66" y="924"/>
                    <a:pt x="66" y="924"/>
                  </a:cubicBezTo>
                  <a:cubicBezTo>
                    <a:pt x="68" y="924"/>
                    <a:pt x="69" y="922"/>
                    <a:pt x="69" y="920"/>
                  </a:cubicBezTo>
                  <a:cubicBezTo>
                    <a:pt x="69" y="918"/>
                    <a:pt x="70" y="917"/>
                    <a:pt x="71" y="917"/>
                  </a:cubicBezTo>
                  <a:cubicBezTo>
                    <a:pt x="71" y="917"/>
                    <a:pt x="71" y="917"/>
                    <a:pt x="71" y="917"/>
                  </a:cubicBezTo>
                  <a:cubicBezTo>
                    <a:pt x="72" y="917"/>
                    <a:pt x="73" y="917"/>
                    <a:pt x="74" y="918"/>
                  </a:cubicBezTo>
                  <a:cubicBezTo>
                    <a:pt x="76" y="920"/>
                    <a:pt x="79" y="922"/>
                    <a:pt x="86" y="922"/>
                  </a:cubicBezTo>
                  <a:cubicBezTo>
                    <a:pt x="90" y="922"/>
                    <a:pt x="94" y="921"/>
                    <a:pt x="100" y="920"/>
                  </a:cubicBezTo>
                  <a:cubicBezTo>
                    <a:pt x="105" y="917"/>
                    <a:pt x="107" y="915"/>
                    <a:pt x="110" y="912"/>
                  </a:cubicBezTo>
                  <a:cubicBezTo>
                    <a:pt x="112" y="913"/>
                    <a:pt x="114" y="913"/>
                    <a:pt x="116" y="913"/>
                  </a:cubicBezTo>
                  <a:cubicBezTo>
                    <a:pt x="116" y="913"/>
                    <a:pt x="116" y="913"/>
                    <a:pt x="116" y="913"/>
                  </a:cubicBezTo>
                  <a:cubicBezTo>
                    <a:pt x="118" y="913"/>
                    <a:pt x="121" y="912"/>
                    <a:pt x="123" y="912"/>
                  </a:cubicBezTo>
                  <a:cubicBezTo>
                    <a:pt x="125" y="911"/>
                    <a:pt x="127" y="911"/>
                    <a:pt x="128" y="911"/>
                  </a:cubicBezTo>
                  <a:cubicBezTo>
                    <a:pt x="131" y="912"/>
                    <a:pt x="134" y="912"/>
                    <a:pt x="136" y="912"/>
                  </a:cubicBezTo>
                  <a:cubicBezTo>
                    <a:pt x="140" y="912"/>
                    <a:pt x="142" y="911"/>
                    <a:pt x="143" y="909"/>
                  </a:cubicBezTo>
                  <a:cubicBezTo>
                    <a:pt x="143" y="913"/>
                    <a:pt x="142" y="918"/>
                    <a:pt x="140" y="919"/>
                  </a:cubicBezTo>
                  <a:cubicBezTo>
                    <a:pt x="139" y="919"/>
                    <a:pt x="139" y="919"/>
                    <a:pt x="139" y="919"/>
                  </a:cubicBezTo>
                  <a:cubicBezTo>
                    <a:pt x="137" y="919"/>
                    <a:pt x="136" y="918"/>
                    <a:pt x="134" y="917"/>
                  </a:cubicBezTo>
                  <a:cubicBezTo>
                    <a:pt x="132" y="917"/>
                    <a:pt x="131" y="916"/>
                    <a:pt x="129" y="916"/>
                  </a:cubicBezTo>
                  <a:cubicBezTo>
                    <a:pt x="129" y="916"/>
                    <a:pt x="129" y="916"/>
                    <a:pt x="129" y="916"/>
                  </a:cubicBezTo>
                  <a:cubicBezTo>
                    <a:pt x="127" y="916"/>
                    <a:pt x="126" y="916"/>
                    <a:pt x="125" y="917"/>
                  </a:cubicBezTo>
                  <a:cubicBezTo>
                    <a:pt x="124" y="919"/>
                    <a:pt x="123" y="922"/>
                    <a:pt x="124" y="925"/>
                  </a:cubicBezTo>
                  <a:cubicBezTo>
                    <a:pt x="124" y="932"/>
                    <a:pt x="125" y="933"/>
                    <a:pt x="130" y="938"/>
                  </a:cubicBezTo>
                  <a:cubicBezTo>
                    <a:pt x="131" y="939"/>
                    <a:pt x="132" y="941"/>
                    <a:pt x="134" y="943"/>
                  </a:cubicBezTo>
                  <a:cubicBezTo>
                    <a:pt x="135" y="944"/>
                    <a:pt x="138" y="950"/>
                    <a:pt x="143" y="963"/>
                  </a:cubicBezTo>
                  <a:cubicBezTo>
                    <a:pt x="143" y="963"/>
                    <a:pt x="143" y="963"/>
                    <a:pt x="143" y="963"/>
                  </a:cubicBezTo>
                  <a:cubicBezTo>
                    <a:pt x="146" y="972"/>
                    <a:pt x="152" y="989"/>
                    <a:pt x="154" y="999"/>
                  </a:cubicBezTo>
                  <a:cubicBezTo>
                    <a:pt x="159" y="1022"/>
                    <a:pt x="160" y="1047"/>
                    <a:pt x="161" y="1071"/>
                  </a:cubicBezTo>
                  <a:cubicBezTo>
                    <a:pt x="162" y="1075"/>
                    <a:pt x="162" y="1079"/>
                    <a:pt x="162" y="1082"/>
                  </a:cubicBezTo>
                  <a:cubicBezTo>
                    <a:pt x="162" y="1086"/>
                    <a:pt x="161" y="1088"/>
                    <a:pt x="162" y="1089"/>
                  </a:cubicBezTo>
                  <a:cubicBezTo>
                    <a:pt x="163" y="1089"/>
                    <a:pt x="163" y="1089"/>
                    <a:pt x="164" y="1089"/>
                  </a:cubicBezTo>
                  <a:cubicBezTo>
                    <a:pt x="165" y="1089"/>
                    <a:pt x="167" y="1089"/>
                    <a:pt x="170" y="1087"/>
                  </a:cubicBezTo>
                  <a:cubicBezTo>
                    <a:pt x="180" y="1083"/>
                    <a:pt x="180" y="1083"/>
                    <a:pt x="180" y="1083"/>
                  </a:cubicBezTo>
                  <a:cubicBezTo>
                    <a:pt x="180" y="1083"/>
                    <a:pt x="181" y="1083"/>
                    <a:pt x="181" y="1083"/>
                  </a:cubicBezTo>
                  <a:cubicBezTo>
                    <a:pt x="182" y="1081"/>
                    <a:pt x="182" y="1079"/>
                    <a:pt x="182" y="1076"/>
                  </a:cubicBezTo>
                  <a:cubicBezTo>
                    <a:pt x="182" y="1073"/>
                    <a:pt x="182" y="1070"/>
                    <a:pt x="184" y="1069"/>
                  </a:cubicBezTo>
                  <a:cubicBezTo>
                    <a:pt x="185" y="1068"/>
                    <a:pt x="186" y="1067"/>
                    <a:pt x="188" y="1067"/>
                  </a:cubicBezTo>
                  <a:cubicBezTo>
                    <a:pt x="191" y="1067"/>
                    <a:pt x="194" y="1069"/>
                    <a:pt x="195" y="1072"/>
                  </a:cubicBezTo>
                  <a:cubicBezTo>
                    <a:pt x="196" y="1075"/>
                    <a:pt x="196" y="1078"/>
                    <a:pt x="197" y="1079"/>
                  </a:cubicBezTo>
                  <a:cubicBezTo>
                    <a:pt x="197" y="1082"/>
                    <a:pt x="197" y="1085"/>
                    <a:pt x="201" y="1086"/>
                  </a:cubicBezTo>
                  <a:cubicBezTo>
                    <a:pt x="203" y="1093"/>
                    <a:pt x="206" y="1102"/>
                    <a:pt x="211" y="1102"/>
                  </a:cubicBezTo>
                  <a:cubicBezTo>
                    <a:pt x="214" y="1102"/>
                    <a:pt x="216" y="1102"/>
                    <a:pt x="218" y="1102"/>
                  </a:cubicBezTo>
                  <a:cubicBezTo>
                    <a:pt x="223" y="1103"/>
                    <a:pt x="227" y="1103"/>
                    <a:pt x="233" y="1103"/>
                  </a:cubicBezTo>
                  <a:cubicBezTo>
                    <a:pt x="237" y="1103"/>
                    <a:pt x="237" y="1100"/>
                    <a:pt x="237" y="1098"/>
                  </a:cubicBezTo>
                  <a:cubicBezTo>
                    <a:pt x="237" y="1097"/>
                    <a:pt x="238" y="1096"/>
                    <a:pt x="238" y="1096"/>
                  </a:cubicBezTo>
                  <a:cubicBezTo>
                    <a:pt x="238" y="1096"/>
                    <a:pt x="239" y="1097"/>
                    <a:pt x="239" y="1098"/>
                  </a:cubicBezTo>
                  <a:cubicBezTo>
                    <a:pt x="240" y="1099"/>
                    <a:pt x="241" y="1101"/>
                    <a:pt x="243" y="1102"/>
                  </a:cubicBezTo>
                  <a:cubicBezTo>
                    <a:pt x="243" y="1102"/>
                    <a:pt x="243" y="1102"/>
                    <a:pt x="243" y="1102"/>
                  </a:cubicBezTo>
                  <a:cubicBezTo>
                    <a:pt x="243" y="1102"/>
                    <a:pt x="244" y="1102"/>
                    <a:pt x="244" y="1101"/>
                  </a:cubicBezTo>
                  <a:cubicBezTo>
                    <a:pt x="245" y="1099"/>
                    <a:pt x="247" y="1098"/>
                    <a:pt x="250" y="1098"/>
                  </a:cubicBezTo>
                  <a:cubicBezTo>
                    <a:pt x="258" y="1098"/>
                    <a:pt x="270" y="1107"/>
                    <a:pt x="273" y="1113"/>
                  </a:cubicBezTo>
                  <a:cubicBezTo>
                    <a:pt x="273" y="1113"/>
                    <a:pt x="273" y="1114"/>
                    <a:pt x="273" y="1114"/>
                  </a:cubicBezTo>
                  <a:cubicBezTo>
                    <a:pt x="273" y="1114"/>
                    <a:pt x="273" y="1114"/>
                    <a:pt x="273" y="1114"/>
                  </a:cubicBezTo>
                  <a:cubicBezTo>
                    <a:pt x="273" y="1114"/>
                    <a:pt x="273" y="1114"/>
                    <a:pt x="273" y="1114"/>
                  </a:cubicBezTo>
                  <a:cubicBezTo>
                    <a:pt x="274" y="1118"/>
                    <a:pt x="274" y="1122"/>
                    <a:pt x="273" y="1125"/>
                  </a:cubicBezTo>
                  <a:cubicBezTo>
                    <a:pt x="273" y="1129"/>
                    <a:pt x="272" y="1133"/>
                    <a:pt x="275" y="1137"/>
                  </a:cubicBezTo>
                  <a:cubicBezTo>
                    <a:pt x="277" y="1140"/>
                    <a:pt x="280" y="1141"/>
                    <a:pt x="283" y="1141"/>
                  </a:cubicBezTo>
                  <a:cubicBezTo>
                    <a:pt x="287" y="1142"/>
                    <a:pt x="291" y="1142"/>
                    <a:pt x="291" y="1148"/>
                  </a:cubicBezTo>
                  <a:cubicBezTo>
                    <a:pt x="291" y="1149"/>
                    <a:pt x="291" y="1149"/>
                    <a:pt x="291" y="1149"/>
                  </a:cubicBezTo>
                  <a:cubicBezTo>
                    <a:pt x="292" y="1161"/>
                    <a:pt x="293" y="1171"/>
                    <a:pt x="304" y="1178"/>
                  </a:cubicBezTo>
                  <a:cubicBezTo>
                    <a:pt x="306" y="1179"/>
                    <a:pt x="308" y="1180"/>
                    <a:pt x="310" y="1180"/>
                  </a:cubicBezTo>
                  <a:cubicBezTo>
                    <a:pt x="310" y="1180"/>
                    <a:pt x="310" y="1180"/>
                    <a:pt x="310" y="1180"/>
                  </a:cubicBezTo>
                  <a:cubicBezTo>
                    <a:pt x="313" y="1180"/>
                    <a:pt x="315" y="1179"/>
                    <a:pt x="317" y="1179"/>
                  </a:cubicBezTo>
                  <a:cubicBezTo>
                    <a:pt x="320" y="1178"/>
                    <a:pt x="322" y="1178"/>
                    <a:pt x="325" y="1178"/>
                  </a:cubicBezTo>
                  <a:cubicBezTo>
                    <a:pt x="326" y="1178"/>
                    <a:pt x="326" y="1178"/>
                    <a:pt x="326" y="1178"/>
                  </a:cubicBezTo>
                  <a:cubicBezTo>
                    <a:pt x="328" y="1178"/>
                    <a:pt x="330" y="1178"/>
                    <a:pt x="331" y="1178"/>
                  </a:cubicBezTo>
                  <a:cubicBezTo>
                    <a:pt x="332" y="1178"/>
                    <a:pt x="333" y="1178"/>
                    <a:pt x="334" y="1178"/>
                  </a:cubicBezTo>
                  <a:cubicBezTo>
                    <a:pt x="335" y="1178"/>
                    <a:pt x="335" y="1178"/>
                    <a:pt x="336" y="1178"/>
                  </a:cubicBezTo>
                  <a:cubicBezTo>
                    <a:pt x="337" y="1178"/>
                    <a:pt x="338" y="1178"/>
                    <a:pt x="338" y="1179"/>
                  </a:cubicBezTo>
                  <a:cubicBezTo>
                    <a:pt x="342" y="1190"/>
                    <a:pt x="346" y="1197"/>
                    <a:pt x="354" y="1197"/>
                  </a:cubicBezTo>
                  <a:cubicBezTo>
                    <a:pt x="354" y="1197"/>
                    <a:pt x="355" y="1197"/>
                    <a:pt x="355" y="1197"/>
                  </a:cubicBezTo>
                  <a:cubicBezTo>
                    <a:pt x="355" y="1198"/>
                    <a:pt x="355" y="1198"/>
                    <a:pt x="355" y="1199"/>
                  </a:cubicBezTo>
                  <a:cubicBezTo>
                    <a:pt x="355" y="1201"/>
                    <a:pt x="355" y="1203"/>
                    <a:pt x="358" y="1204"/>
                  </a:cubicBezTo>
                  <a:cubicBezTo>
                    <a:pt x="359" y="1204"/>
                    <a:pt x="360" y="1204"/>
                    <a:pt x="361" y="1204"/>
                  </a:cubicBezTo>
                  <a:cubicBezTo>
                    <a:pt x="364" y="1204"/>
                    <a:pt x="368" y="1202"/>
                    <a:pt x="371" y="1201"/>
                  </a:cubicBezTo>
                  <a:cubicBezTo>
                    <a:pt x="376" y="1199"/>
                    <a:pt x="380" y="1197"/>
                    <a:pt x="388" y="1196"/>
                  </a:cubicBezTo>
                  <a:cubicBezTo>
                    <a:pt x="390" y="1196"/>
                    <a:pt x="390" y="1196"/>
                    <a:pt x="390" y="1196"/>
                  </a:cubicBezTo>
                  <a:cubicBezTo>
                    <a:pt x="402" y="1195"/>
                    <a:pt x="412" y="1194"/>
                    <a:pt x="415" y="1192"/>
                  </a:cubicBezTo>
                  <a:cubicBezTo>
                    <a:pt x="423" y="1190"/>
                    <a:pt x="423" y="1183"/>
                    <a:pt x="423" y="1179"/>
                  </a:cubicBezTo>
                  <a:cubicBezTo>
                    <a:pt x="423" y="1177"/>
                    <a:pt x="423" y="1176"/>
                    <a:pt x="423" y="1175"/>
                  </a:cubicBezTo>
                  <a:cubicBezTo>
                    <a:pt x="423" y="1175"/>
                    <a:pt x="424" y="1175"/>
                    <a:pt x="424" y="1174"/>
                  </a:cubicBezTo>
                  <a:cubicBezTo>
                    <a:pt x="424" y="1174"/>
                    <a:pt x="424" y="1174"/>
                    <a:pt x="425" y="1174"/>
                  </a:cubicBezTo>
                  <a:cubicBezTo>
                    <a:pt x="426" y="1174"/>
                    <a:pt x="427" y="1175"/>
                    <a:pt x="428" y="1176"/>
                  </a:cubicBezTo>
                  <a:cubicBezTo>
                    <a:pt x="430" y="1177"/>
                    <a:pt x="432" y="1179"/>
                    <a:pt x="436" y="1179"/>
                  </a:cubicBezTo>
                  <a:cubicBezTo>
                    <a:pt x="437" y="1179"/>
                    <a:pt x="439" y="1178"/>
                    <a:pt x="441" y="1178"/>
                  </a:cubicBezTo>
                  <a:cubicBezTo>
                    <a:pt x="444" y="1176"/>
                    <a:pt x="447" y="1174"/>
                    <a:pt x="450" y="1172"/>
                  </a:cubicBezTo>
                  <a:cubicBezTo>
                    <a:pt x="456" y="1169"/>
                    <a:pt x="462" y="1165"/>
                    <a:pt x="467" y="1165"/>
                  </a:cubicBezTo>
                  <a:cubicBezTo>
                    <a:pt x="468" y="1165"/>
                    <a:pt x="468" y="1165"/>
                    <a:pt x="469" y="1165"/>
                  </a:cubicBezTo>
                  <a:cubicBezTo>
                    <a:pt x="469" y="1165"/>
                    <a:pt x="469" y="1165"/>
                    <a:pt x="469" y="1165"/>
                  </a:cubicBezTo>
                  <a:cubicBezTo>
                    <a:pt x="469" y="1165"/>
                    <a:pt x="469" y="1165"/>
                    <a:pt x="469" y="1165"/>
                  </a:cubicBezTo>
                  <a:cubicBezTo>
                    <a:pt x="481" y="1160"/>
                    <a:pt x="486" y="1158"/>
                    <a:pt x="497" y="1155"/>
                  </a:cubicBezTo>
                  <a:cubicBezTo>
                    <a:pt x="500" y="1155"/>
                    <a:pt x="502" y="1154"/>
                    <a:pt x="504" y="1154"/>
                  </a:cubicBezTo>
                  <a:cubicBezTo>
                    <a:pt x="506" y="1154"/>
                    <a:pt x="508" y="1155"/>
                    <a:pt x="510" y="1155"/>
                  </a:cubicBezTo>
                  <a:cubicBezTo>
                    <a:pt x="509" y="1157"/>
                    <a:pt x="509" y="1159"/>
                    <a:pt x="508" y="1160"/>
                  </a:cubicBezTo>
                  <a:cubicBezTo>
                    <a:pt x="507" y="1164"/>
                    <a:pt x="505" y="1168"/>
                    <a:pt x="508" y="1170"/>
                  </a:cubicBezTo>
                  <a:cubicBezTo>
                    <a:pt x="508" y="1170"/>
                    <a:pt x="508" y="1170"/>
                    <a:pt x="508" y="1170"/>
                  </a:cubicBezTo>
                  <a:cubicBezTo>
                    <a:pt x="508" y="1170"/>
                    <a:pt x="508" y="1170"/>
                    <a:pt x="509" y="1170"/>
                  </a:cubicBezTo>
                  <a:cubicBezTo>
                    <a:pt x="517" y="1166"/>
                    <a:pt x="527" y="1163"/>
                    <a:pt x="537" y="1163"/>
                  </a:cubicBezTo>
                  <a:cubicBezTo>
                    <a:pt x="550" y="1165"/>
                    <a:pt x="551" y="1170"/>
                    <a:pt x="551" y="1177"/>
                  </a:cubicBezTo>
                  <a:cubicBezTo>
                    <a:pt x="552" y="1180"/>
                    <a:pt x="552" y="1183"/>
                    <a:pt x="554" y="1187"/>
                  </a:cubicBezTo>
                  <a:cubicBezTo>
                    <a:pt x="558" y="1191"/>
                    <a:pt x="564" y="1195"/>
                    <a:pt x="569" y="1197"/>
                  </a:cubicBezTo>
                  <a:cubicBezTo>
                    <a:pt x="569" y="1198"/>
                    <a:pt x="569" y="1198"/>
                    <a:pt x="569" y="1198"/>
                  </a:cubicBezTo>
                  <a:cubicBezTo>
                    <a:pt x="571" y="1198"/>
                    <a:pt x="572" y="1197"/>
                    <a:pt x="574" y="1197"/>
                  </a:cubicBezTo>
                  <a:cubicBezTo>
                    <a:pt x="576" y="1196"/>
                    <a:pt x="578" y="1196"/>
                    <a:pt x="580" y="1196"/>
                  </a:cubicBezTo>
                  <a:cubicBezTo>
                    <a:pt x="582" y="1196"/>
                    <a:pt x="583" y="1196"/>
                    <a:pt x="584" y="1197"/>
                  </a:cubicBezTo>
                  <a:cubicBezTo>
                    <a:pt x="591" y="1203"/>
                    <a:pt x="596" y="1206"/>
                    <a:pt x="602" y="1206"/>
                  </a:cubicBezTo>
                  <a:cubicBezTo>
                    <a:pt x="605" y="1206"/>
                    <a:pt x="607" y="1205"/>
                    <a:pt x="611" y="1204"/>
                  </a:cubicBezTo>
                  <a:cubicBezTo>
                    <a:pt x="611" y="1204"/>
                    <a:pt x="612" y="1205"/>
                    <a:pt x="612" y="1205"/>
                  </a:cubicBezTo>
                  <a:cubicBezTo>
                    <a:pt x="614" y="1207"/>
                    <a:pt x="616" y="1209"/>
                    <a:pt x="621" y="1209"/>
                  </a:cubicBezTo>
                  <a:cubicBezTo>
                    <a:pt x="622" y="1209"/>
                    <a:pt x="624" y="1209"/>
                    <a:pt x="627" y="1208"/>
                  </a:cubicBezTo>
                  <a:cubicBezTo>
                    <a:pt x="632" y="1204"/>
                    <a:pt x="636" y="1200"/>
                    <a:pt x="641" y="1196"/>
                  </a:cubicBezTo>
                  <a:cubicBezTo>
                    <a:pt x="642" y="1195"/>
                    <a:pt x="642" y="1194"/>
                    <a:pt x="643" y="1194"/>
                  </a:cubicBezTo>
                  <a:cubicBezTo>
                    <a:pt x="647" y="1191"/>
                    <a:pt x="653" y="1187"/>
                    <a:pt x="653" y="1179"/>
                  </a:cubicBezTo>
                  <a:cubicBezTo>
                    <a:pt x="652" y="1176"/>
                    <a:pt x="651" y="1174"/>
                    <a:pt x="649" y="1170"/>
                  </a:cubicBezTo>
                  <a:cubicBezTo>
                    <a:pt x="646" y="1166"/>
                    <a:pt x="644" y="1161"/>
                    <a:pt x="643" y="1155"/>
                  </a:cubicBezTo>
                  <a:cubicBezTo>
                    <a:pt x="643" y="1145"/>
                    <a:pt x="647" y="1132"/>
                    <a:pt x="654" y="1126"/>
                  </a:cubicBezTo>
                  <a:cubicBezTo>
                    <a:pt x="657" y="1124"/>
                    <a:pt x="660" y="1122"/>
                    <a:pt x="661" y="1121"/>
                  </a:cubicBezTo>
                  <a:cubicBezTo>
                    <a:pt x="666" y="1118"/>
                    <a:pt x="666" y="1117"/>
                    <a:pt x="670" y="1104"/>
                  </a:cubicBezTo>
                  <a:cubicBezTo>
                    <a:pt x="676" y="1110"/>
                    <a:pt x="688" y="1113"/>
                    <a:pt x="692" y="1114"/>
                  </a:cubicBezTo>
                  <a:cubicBezTo>
                    <a:pt x="693" y="1115"/>
                    <a:pt x="694" y="1116"/>
                    <a:pt x="695" y="1117"/>
                  </a:cubicBezTo>
                  <a:cubicBezTo>
                    <a:pt x="700" y="1121"/>
                    <a:pt x="705" y="1124"/>
                    <a:pt x="709" y="1124"/>
                  </a:cubicBezTo>
                  <a:cubicBezTo>
                    <a:pt x="710" y="1124"/>
                    <a:pt x="712" y="1124"/>
                    <a:pt x="713" y="1123"/>
                  </a:cubicBezTo>
                  <a:cubicBezTo>
                    <a:pt x="716" y="1124"/>
                    <a:pt x="725" y="1127"/>
                    <a:pt x="733" y="1130"/>
                  </a:cubicBezTo>
                  <a:cubicBezTo>
                    <a:pt x="740" y="1133"/>
                    <a:pt x="748" y="1136"/>
                    <a:pt x="752" y="1138"/>
                  </a:cubicBezTo>
                  <a:cubicBezTo>
                    <a:pt x="760" y="1140"/>
                    <a:pt x="759" y="1142"/>
                    <a:pt x="759" y="1147"/>
                  </a:cubicBezTo>
                  <a:cubicBezTo>
                    <a:pt x="759" y="1149"/>
                    <a:pt x="759" y="1151"/>
                    <a:pt x="759" y="1153"/>
                  </a:cubicBezTo>
                  <a:cubicBezTo>
                    <a:pt x="759" y="1157"/>
                    <a:pt x="766" y="1166"/>
                    <a:pt x="774" y="1178"/>
                  </a:cubicBezTo>
                  <a:cubicBezTo>
                    <a:pt x="776" y="1181"/>
                    <a:pt x="779" y="1182"/>
                    <a:pt x="783" y="1183"/>
                  </a:cubicBezTo>
                  <a:cubicBezTo>
                    <a:pt x="787" y="1185"/>
                    <a:pt x="791" y="1186"/>
                    <a:pt x="793" y="1189"/>
                  </a:cubicBezTo>
                  <a:cubicBezTo>
                    <a:pt x="793" y="1190"/>
                    <a:pt x="794" y="1190"/>
                    <a:pt x="794" y="1190"/>
                  </a:cubicBezTo>
                  <a:cubicBezTo>
                    <a:pt x="795" y="1190"/>
                    <a:pt x="796" y="1190"/>
                    <a:pt x="797" y="1190"/>
                  </a:cubicBezTo>
                  <a:cubicBezTo>
                    <a:pt x="799" y="1190"/>
                    <a:pt x="800" y="1190"/>
                    <a:pt x="801" y="1190"/>
                  </a:cubicBezTo>
                  <a:cubicBezTo>
                    <a:pt x="806" y="1190"/>
                    <a:pt x="811" y="1189"/>
                    <a:pt x="814" y="1186"/>
                  </a:cubicBezTo>
                  <a:cubicBezTo>
                    <a:pt x="823" y="1183"/>
                    <a:pt x="835" y="1178"/>
                    <a:pt x="844" y="1174"/>
                  </a:cubicBezTo>
                  <a:cubicBezTo>
                    <a:pt x="844" y="1174"/>
                    <a:pt x="844" y="1174"/>
                    <a:pt x="844" y="1174"/>
                  </a:cubicBezTo>
                  <a:cubicBezTo>
                    <a:pt x="845" y="1174"/>
                    <a:pt x="847" y="1174"/>
                    <a:pt x="848" y="1174"/>
                  </a:cubicBezTo>
                  <a:cubicBezTo>
                    <a:pt x="852" y="1175"/>
                    <a:pt x="856" y="1175"/>
                    <a:pt x="860" y="1175"/>
                  </a:cubicBezTo>
                  <a:cubicBezTo>
                    <a:pt x="864" y="1175"/>
                    <a:pt x="867" y="1175"/>
                    <a:pt x="870" y="1174"/>
                  </a:cubicBezTo>
                  <a:cubicBezTo>
                    <a:pt x="870" y="1174"/>
                    <a:pt x="870" y="1174"/>
                    <a:pt x="870" y="1174"/>
                  </a:cubicBezTo>
                  <a:cubicBezTo>
                    <a:pt x="882" y="1174"/>
                    <a:pt x="886" y="1180"/>
                    <a:pt x="889" y="1185"/>
                  </a:cubicBezTo>
                  <a:cubicBezTo>
                    <a:pt x="891" y="1188"/>
                    <a:pt x="893" y="1191"/>
                    <a:pt x="896" y="1192"/>
                  </a:cubicBezTo>
                  <a:cubicBezTo>
                    <a:pt x="896" y="1192"/>
                    <a:pt x="896" y="1192"/>
                    <a:pt x="896" y="1192"/>
                  </a:cubicBezTo>
                  <a:cubicBezTo>
                    <a:pt x="896" y="1192"/>
                    <a:pt x="897" y="1192"/>
                    <a:pt x="897" y="1192"/>
                  </a:cubicBezTo>
                  <a:cubicBezTo>
                    <a:pt x="898" y="1192"/>
                    <a:pt x="900" y="1192"/>
                    <a:pt x="902" y="1191"/>
                  </a:cubicBezTo>
                  <a:cubicBezTo>
                    <a:pt x="904" y="1191"/>
                    <a:pt x="907" y="1190"/>
                    <a:pt x="910" y="1190"/>
                  </a:cubicBezTo>
                  <a:cubicBezTo>
                    <a:pt x="911" y="1190"/>
                    <a:pt x="912" y="1190"/>
                    <a:pt x="913" y="1190"/>
                  </a:cubicBezTo>
                  <a:cubicBezTo>
                    <a:pt x="913" y="1188"/>
                    <a:pt x="913" y="1185"/>
                    <a:pt x="912" y="1183"/>
                  </a:cubicBezTo>
                  <a:close/>
                  <a:moveTo>
                    <a:pt x="908" y="1067"/>
                  </a:moveTo>
                  <a:cubicBezTo>
                    <a:pt x="892" y="1072"/>
                    <a:pt x="884" y="1077"/>
                    <a:pt x="878" y="1087"/>
                  </a:cubicBezTo>
                  <a:cubicBezTo>
                    <a:pt x="876" y="1087"/>
                    <a:pt x="874" y="1087"/>
                    <a:pt x="872" y="1088"/>
                  </a:cubicBezTo>
                  <a:cubicBezTo>
                    <a:pt x="870" y="1088"/>
                    <a:pt x="868" y="1088"/>
                    <a:pt x="866" y="1089"/>
                  </a:cubicBezTo>
                  <a:cubicBezTo>
                    <a:pt x="862" y="1092"/>
                    <a:pt x="861" y="1097"/>
                    <a:pt x="861" y="1102"/>
                  </a:cubicBezTo>
                  <a:cubicBezTo>
                    <a:pt x="861" y="1107"/>
                    <a:pt x="860" y="1113"/>
                    <a:pt x="857" y="1117"/>
                  </a:cubicBezTo>
                  <a:cubicBezTo>
                    <a:pt x="854" y="1118"/>
                    <a:pt x="854" y="1118"/>
                    <a:pt x="854" y="1118"/>
                  </a:cubicBezTo>
                  <a:cubicBezTo>
                    <a:pt x="844" y="1122"/>
                    <a:pt x="835" y="1126"/>
                    <a:pt x="826" y="1129"/>
                  </a:cubicBezTo>
                  <a:cubicBezTo>
                    <a:pt x="824" y="1129"/>
                    <a:pt x="824" y="1129"/>
                    <a:pt x="824" y="1129"/>
                  </a:cubicBezTo>
                  <a:cubicBezTo>
                    <a:pt x="821" y="1129"/>
                    <a:pt x="821" y="1129"/>
                    <a:pt x="821" y="1129"/>
                  </a:cubicBezTo>
                  <a:cubicBezTo>
                    <a:pt x="813" y="1128"/>
                    <a:pt x="802" y="1128"/>
                    <a:pt x="802" y="1123"/>
                  </a:cubicBezTo>
                  <a:cubicBezTo>
                    <a:pt x="801" y="1122"/>
                    <a:pt x="801" y="1122"/>
                    <a:pt x="802" y="1121"/>
                  </a:cubicBezTo>
                  <a:cubicBezTo>
                    <a:pt x="803" y="1119"/>
                    <a:pt x="808" y="1119"/>
                    <a:pt x="813" y="1118"/>
                  </a:cubicBezTo>
                  <a:cubicBezTo>
                    <a:pt x="818" y="1118"/>
                    <a:pt x="822" y="1117"/>
                    <a:pt x="824" y="1115"/>
                  </a:cubicBezTo>
                  <a:cubicBezTo>
                    <a:pt x="825" y="1114"/>
                    <a:pt x="825" y="1113"/>
                    <a:pt x="825" y="1112"/>
                  </a:cubicBezTo>
                  <a:cubicBezTo>
                    <a:pt x="825" y="1112"/>
                    <a:pt x="825" y="1112"/>
                    <a:pt x="825" y="1111"/>
                  </a:cubicBezTo>
                  <a:cubicBezTo>
                    <a:pt x="821" y="1108"/>
                    <a:pt x="819" y="1105"/>
                    <a:pt x="819" y="1103"/>
                  </a:cubicBezTo>
                  <a:cubicBezTo>
                    <a:pt x="820" y="1103"/>
                    <a:pt x="822" y="1104"/>
                    <a:pt x="824" y="1106"/>
                  </a:cubicBezTo>
                  <a:cubicBezTo>
                    <a:pt x="827" y="1107"/>
                    <a:pt x="830" y="1109"/>
                    <a:pt x="833" y="1109"/>
                  </a:cubicBezTo>
                  <a:cubicBezTo>
                    <a:pt x="835" y="1109"/>
                    <a:pt x="836" y="1109"/>
                    <a:pt x="837" y="1108"/>
                  </a:cubicBezTo>
                  <a:cubicBezTo>
                    <a:pt x="840" y="1107"/>
                    <a:pt x="843" y="1103"/>
                    <a:pt x="846" y="1098"/>
                  </a:cubicBezTo>
                  <a:cubicBezTo>
                    <a:pt x="848" y="1095"/>
                    <a:pt x="850" y="1092"/>
                    <a:pt x="852" y="1089"/>
                  </a:cubicBezTo>
                  <a:cubicBezTo>
                    <a:pt x="854" y="1087"/>
                    <a:pt x="857" y="1085"/>
                    <a:pt x="860" y="1083"/>
                  </a:cubicBezTo>
                  <a:cubicBezTo>
                    <a:pt x="864" y="1080"/>
                    <a:pt x="868" y="1078"/>
                    <a:pt x="872" y="1074"/>
                  </a:cubicBezTo>
                  <a:cubicBezTo>
                    <a:pt x="875" y="1070"/>
                    <a:pt x="876" y="1065"/>
                    <a:pt x="877" y="1061"/>
                  </a:cubicBezTo>
                  <a:cubicBezTo>
                    <a:pt x="878" y="1057"/>
                    <a:pt x="878" y="1053"/>
                    <a:pt x="880" y="1050"/>
                  </a:cubicBezTo>
                  <a:cubicBezTo>
                    <a:pt x="888" y="1041"/>
                    <a:pt x="896" y="1031"/>
                    <a:pt x="904" y="1022"/>
                  </a:cubicBezTo>
                  <a:cubicBezTo>
                    <a:pt x="905" y="1018"/>
                    <a:pt x="907" y="1013"/>
                    <a:pt x="910" y="1009"/>
                  </a:cubicBezTo>
                  <a:cubicBezTo>
                    <a:pt x="913" y="1002"/>
                    <a:pt x="917" y="995"/>
                    <a:pt x="919" y="986"/>
                  </a:cubicBezTo>
                  <a:cubicBezTo>
                    <a:pt x="919" y="982"/>
                    <a:pt x="920" y="980"/>
                    <a:pt x="920" y="977"/>
                  </a:cubicBezTo>
                  <a:cubicBezTo>
                    <a:pt x="921" y="974"/>
                    <a:pt x="922" y="971"/>
                    <a:pt x="924" y="966"/>
                  </a:cubicBezTo>
                  <a:cubicBezTo>
                    <a:pt x="926" y="959"/>
                    <a:pt x="927" y="953"/>
                    <a:pt x="926" y="945"/>
                  </a:cubicBezTo>
                  <a:cubicBezTo>
                    <a:pt x="927" y="944"/>
                    <a:pt x="928" y="942"/>
                    <a:pt x="929" y="940"/>
                  </a:cubicBezTo>
                  <a:cubicBezTo>
                    <a:pt x="930" y="938"/>
                    <a:pt x="931" y="936"/>
                    <a:pt x="933" y="934"/>
                  </a:cubicBezTo>
                  <a:cubicBezTo>
                    <a:pt x="933" y="934"/>
                    <a:pt x="934" y="933"/>
                    <a:pt x="935" y="933"/>
                  </a:cubicBezTo>
                  <a:cubicBezTo>
                    <a:pt x="937" y="933"/>
                    <a:pt x="941" y="934"/>
                    <a:pt x="942" y="935"/>
                  </a:cubicBezTo>
                  <a:cubicBezTo>
                    <a:pt x="942" y="937"/>
                    <a:pt x="941" y="938"/>
                    <a:pt x="940" y="939"/>
                  </a:cubicBezTo>
                  <a:cubicBezTo>
                    <a:pt x="939" y="941"/>
                    <a:pt x="937" y="942"/>
                    <a:pt x="937" y="944"/>
                  </a:cubicBezTo>
                  <a:cubicBezTo>
                    <a:pt x="938" y="945"/>
                    <a:pt x="938" y="946"/>
                    <a:pt x="939" y="948"/>
                  </a:cubicBezTo>
                  <a:cubicBezTo>
                    <a:pt x="941" y="950"/>
                    <a:pt x="942" y="952"/>
                    <a:pt x="941" y="958"/>
                  </a:cubicBezTo>
                  <a:cubicBezTo>
                    <a:pt x="940" y="970"/>
                    <a:pt x="939" y="982"/>
                    <a:pt x="937" y="991"/>
                  </a:cubicBezTo>
                  <a:cubicBezTo>
                    <a:pt x="937" y="995"/>
                    <a:pt x="938" y="998"/>
                    <a:pt x="939" y="1001"/>
                  </a:cubicBezTo>
                  <a:cubicBezTo>
                    <a:pt x="940" y="1002"/>
                    <a:pt x="940" y="1003"/>
                    <a:pt x="940" y="1003"/>
                  </a:cubicBezTo>
                  <a:cubicBezTo>
                    <a:pt x="938" y="1007"/>
                    <a:pt x="937" y="1012"/>
                    <a:pt x="936" y="1016"/>
                  </a:cubicBezTo>
                  <a:cubicBezTo>
                    <a:pt x="935" y="1021"/>
                    <a:pt x="933" y="1026"/>
                    <a:pt x="931" y="1028"/>
                  </a:cubicBezTo>
                  <a:cubicBezTo>
                    <a:pt x="930" y="1028"/>
                    <a:pt x="930" y="1027"/>
                    <a:pt x="930" y="1024"/>
                  </a:cubicBezTo>
                  <a:cubicBezTo>
                    <a:pt x="930" y="1023"/>
                    <a:pt x="930" y="1021"/>
                    <a:pt x="930" y="1020"/>
                  </a:cubicBezTo>
                  <a:cubicBezTo>
                    <a:pt x="929" y="1019"/>
                    <a:pt x="929" y="1019"/>
                    <a:pt x="929" y="1019"/>
                  </a:cubicBezTo>
                  <a:cubicBezTo>
                    <a:pt x="929" y="1019"/>
                    <a:pt x="929" y="1019"/>
                    <a:pt x="928" y="1019"/>
                  </a:cubicBezTo>
                  <a:cubicBezTo>
                    <a:pt x="922" y="1020"/>
                    <a:pt x="918" y="1024"/>
                    <a:pt x="917" y="1028"/>
                  </a:cubicBezTo>
                  <a:cubicBezTo>
                    <a:pt x="917" y="1031"/>
                    <a:pt x="919" y="1033"/>
                    <a:pt x="922" y="1035"/>
                  </a:cubicBezTo>
                  <a:cubicBezTo>
                    <a:pt x="924" y="1037"/>
                    <a:pt x="926" y="1039"/>
                    <a:pt x="926" y="1040"/>
                  </a:cubicBezTo>
                  <a:cubicBezTo>
                    <a:pt x="926" y="1042"/>
                    <a:pt x="922" y="1044"/>
                    <a:pt x="919" y="1045"/>
                  </a:cubicBezTo>
                  <a:cubicBezTo>
                    <a:pt x="916" y="1047"/>
                    <a:pt x="913" y="1049"/>
                    <a:pt x="912" y="1051"/>
                  </a:cubicBezTo>
                  <a:cubicBezTo>
                    <a:pt x="911" y="1053"/>
                    <a:pt x="911" y="1056"/>
                    <a:pt x="910" y="1059"/>
                  </a:cubicBezTo>
                  <a:cubicBezTo>
                    <a:pt x="909" y="1062"/>
                    <a:pt x="909" y="1065"/>
                    <a:pt x="908" y="1067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4" name="Freeform 63"/>
            <p:cNvSpPr>
              <a:spLocks/>
            </p:cNvSpPr>
            <p:nvPr userDrawn="1"/>
          </p:nvSpPr>
          <p:spPr bwMode="auto">
            <a:xfrm>
              <a:off x="3175" y="12207561"/>
              <a:ext cx="322263" cy="509588"/>
            </a:xfrm>
            <a:custGeom>
              <a:avLst/>
              <a:gdLst>
                <a:gd name="T0" fmla="*/ 47 w 83"/>
                <a:gd name="T1" fmla="*/ 129 h 132"/>
                <a:gd name="T2" fmla="*/ 51 w 83"/>
                <a:gd name="T3" fmla="*/ 131 h 132"/>
                <a:gd name="T4" fmla="*/ 51 w 83"/>
                <a:gd name="T5" fmla="*/ 115 h 132"/>
                <a:gd name="T6" fmla="*/ 50 w 83"/>
                <a:gd name="T7" fmla="*/ 107 h 132"/>
                <a:gd name="T8" fmla="*/ 50 w 83"/>
                <a:gd name="T9" fmla="*/ 105 h 132"/>
                <a:gd name="T10" fmla="*/ 45 w 83"/>
                <a:gd name="T11" fmla="*/ 102 h 132"/>
                <a:gd name="T12" fmla="*/ 44 w 83"/>
                <a:gd name="T13" fmla="*/ 87 h 132"/>
                <a:gd name="T14" fmla="*/ 50 w 83"/>
                <a:gd name="T15" fmla="*/ 82 h 132"/>
                <a:gd name="T16" fmla="*/ 59 w 83"/>
                <a:gd name="T17" fmla="*/ 76 h 132"/>
                <a:gd name="T18" fmla="*/ 62 w 83"/>
                <a:gd name="T19" fmla="*/ 70 h 132"/>
                <a:gd name="T20" fmla="*/ 67 w 83"/>
                <a:gd name="T21" fmla="*/ 69 h 132"/>
                <a:gd name="T22" fmla="*/ 64 w 83"/>
                <a:gd name="T23" fmla="*/ 64 h 132"/>
                <a:gd name="T24" fmla="*/ 68 w 83"/>
                <a:gd name="T25" fmla="*/ 65 h 132"/>
                <a:gd name="T26" fmla="*/ 70 w 83"/>
                <a:gd name="T27" fmla="*/ 65 h 132"/>
                <a:gd name="T28" fmla="*/ 69 w 83"/>
                <a:gd name="T29" fmla="*/ 62 h 132"/>
                <a:gd name="T30" fmla="*/ 69 w 83"/>
                <a:gd name="T31" fmla="*/ 60 h 132"/>
                <a:gd name="T32" fmla="*/ 68 w 83"/>
                <a:gd name="T33" fmla="*/ 59 h 132"/>
                <a:gd name="T34" fmla="*/ 75 w 83"/>
                <a:gd name="T35" fmla="*/ 58 h 132"/>
                <a:gd name="T36" fmla="*/ 75 w 83"/>
                <a:gd name="T37" fmla="*/ 55 h 132"/>
                <a:gd name="T38" fmla="*/ 75 w 83"/>
                <a:gd name="T39" fmla="*/ 51 h 132"/>
                <a:gd name="T40" fmla="*/ 71 w 83"/>
                <a:gd name="T41" fmla="*/ 52 h 132"/>
                <a:gd name="T42" fmla="*/ 78 w 83"/>
                <a:gd name="T43" fmla="*/ 46 h 132"/>
                <a:gd name="T44" fmla="*/ 74 w 83"/>
                <a:gd name="T45" fmla="*/ 47 h 132"/>
                <a:gd name="T46" fmla="*/ 75 w 83"/>
                <a:gd name="T47" fmla="*/ 43 h 132"/>
                <a:gd name="T48" fmla="*/ 80 w 83"/>
                <a:gd name="T49" fmla="*/ 42 h 132"/>
                <a:gd name="T50" fmla="*/ 80 w 83"/>
                <a:gd name="T51" fmla="*/ 35 h 132"/>
                <a:gd name="T52" fmla="*/ 74 w 83"/>
                <a:gd name="T53" fmla="*/ 36 h 132"/>
                <a:gd name="T54" fmla="*/ 71 w 83"/>
                <a:gd name="T55" fmla="*/ 36 h 132"/>
                <a:gd name="T56" fmla="*/ 69 w 83"/>
                <a:gd name="T57" fmla="*/ 38 h 132"/>
                <a:gd name="T58" fmla="*/ 67 w 83"/>
                <a:gd name="T59" fmla="*/ 36 h 132"/>
                <a:gd name="T60" fmla="*/ 66 w 83"/>
                <a:gd name="T61" fmla="*/ 31 h 132"/>
                <a:gd name="T62" fmla="*/ 61 w 83"/>
                <a:gd name="T63" fmla="*/ 23 h 132"/>
                <a:gd name="T64" fmla="*/ 61 w 83"/>
                <a:gd name="T65" fmla="*/ 22 h 132"/>
                <a:gd name="T66" fmla="*/ 53 w 83"/>
                <a:gd name="T67" fmla="*/ 11 h 132"/>
                <a:gd name="T68" fmla="*/ 50 w 83"/>
                <a:gd name="T69" fmla="*/ 5 h 132"/>
                <a:gd name="T70" fmla="*/ 42 w 83"/>
                <a:gd name="T71" fmla="*/ 1 h 132"/>
                <a:gd name="T72" fmla="*/ 42 w 83"/>
                <a:gd name="T73" fmla="*/ 6 h 132"/>
                <a:gd name="T74" fmla="*/ 42 w 83"/>
                <a:gd name="T75" fmla="*/ 15 h 132"/>
                <a:gd name="T76" fmla="*/ 34 w 83"/>
                <a:gd name="T77" fmla="*/ 25 h 132"/>
                <a:gd name="T78" fmla="*/ 34 w 83"/>
                <a:gd name="T79" fmla="*/ 32 h 132"/>
                <a:gd name="T80" fmla="*/ 27 w 83"/>
                <a:gd name="T81" fmla="*/ 36 h 132"/>
                <a:gd name="T82" fmla="*/ 19 w 83"/>
                <a:gd name="T83" fmla="*/ 34 h 132"/>
                <a:gd name="T84" fmla="*/ 11 w 83"/>
                <a:gd name="T85" fmla="*/ 34 h 132"/>
                <a:gd name="T86" fmla="*/ 9 w 83"/>
                <a:gd name="T87" fmla="*/ 31 h 132"/>
                <a:gd name="T88" fmla="*/ 5 w 83"/>
                <a:gd name="T89" fmla="*/ 32 h 132"/>
                <a:gd name="T90" fmla="*/ 2 w 83"/>
                <a:gd name="T91" fmla="*/ 37 h 132"/>
                <a:gd name="T92" fmla="*/ 0 w 83"/>
                <a:gd name="T93" fmla="*/ 45 h 132"/>
                <a:gd name="T94" fmla="*/ 5 w 83"/>
                <a:gd name="T95" fmla="*/ 55 h 132"/>
                <a:gd name="T96" fmla="*/ 8 w 83"/>
                <a:gd name="T97" fmla="*/ 60 h 132"/>
                <a:gd name="T98" fmla="*/ 17 w 83"/>
                <a:gd name="T99" fmla="*/ 66 h 132"/>
                <a:gd name="T100" fmla="*/ 20 w 83"/>
                <a:gd name="T101" fmla="*/ 76 h 132"/>
                <a:gd name="T102" fmla="*/ 22 w 83"/>
                <a:gd name="T103" fmla="*/ 80 h 132"/>
                <a:gd name="T104" fmla="*/ 23 w 83"/>
                <a:gd name="T105" fmla="*/ 85 h 132"/>
                <a:gd name="T106" fmla="*/ 28 w 83"/>
                <a:gd name="T107" fmla="*/ 91 h 132"/>
                <a:gd name="T108" fmla="*/ 30 w 83"/>
                <a:gd name="T109" fmla="*/ 93 h 132"/>
                <a:gd name="T110" fmla="*/ 33 w 83"/>
                <a:gd name="T111" fmla="*/ 94 h 132"/>
                <a:gd name="T112" fmla="*/ 33 w 83"/>
                <a:gd name="T113" fmla="*/ 106 h 132"/>
                <a:gd name="T114" fmla="*/ 31 w 83"/>
                <a:gd name="T115" fmla="*/ 113 h 132"/>
                <a:gd name="T116" fmla="*/ 32 w 83"/>
                <a:gd name="T117" fmla="*/ 120 h 132"/>
                <a:gd name="T118" fmla="*/ 35 w 83"/>
                <a:gd name="T119" fmla="*/ 127 h 132"/>
                <a:gd name="T120" fmla="*/ 44 w 83"/>
                <a:gd name="T121" fmla="*/ 126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83" h="132">
                  <a:moveTo>
                    <a:pt x="44" y="126"/>
                  </a:moveTo>
                  <a:cubicBezTo>
                    <a:pt x="44" y="126"/>
                    <a:pt x="44" y="126"/>
                    <a:pt x="44" y="126"/>
                  </a:cubicBezTo>
                  <a:cubicBezTo>
                    <a:pt x="45" y="127"/>
                    <a:pt x="45" y="127"/>
                    <a:pt x="45" y="127"/>
                  </a:cubicBezTo>
                  <a:cubicBezTo>
                    <a:pt x="45" y="128"/>
                    <a:pt x="45" y="128"/>
                    <a:pt x="45" y="128"/>
                  </a:cubicBezTo>
                  <a:cubicBezTo>
                    <a:pt x="45" y="128"/>
                    <a:pt x="45" y="128"/>
                    <a:pt x="45" y="128"/>
                  </a:cubicBezTo>
                  <a:cubicBezTo>
                    <a:pt x="45" y="128"/>
                    <a:pt x="45" y="128"/>
                    <a:pt x="45" y="128"/>
                  </a:cubicBezTo>
                  <a:cubicBezTo>
                    <a:pt x="46" y="127"/>
                    <a:pt x="46" y="127"/>
                    <a:pt x="46" y="127"/>
                  </a:cubicBezTo>
                  <a:cubicBezTo>
                    <a:pt x="47" y="127"/>
                    <a:pt x="47" y="127"/>
                    <a:pt x="47" y="127"/>
                  </a:cubicBezTo>
                  <a:cubicBezTo>
                    <a:pt x="47" y="127"/>
                    <a:pt x="47" y="127"/>
                    <a:pt x="47" y="127"/>
                  </a:cubicBezTo>
                  <a:cubicBezTo>
                    <a:pt x="47" y="128"/>
                    <a:pt x="47" y="128"/>
                    <a:pt x="47" y="128"/>
                  </a:cubicBezTo>
                  <a:cubicBezTo>
                    <a:pt x="47" y="128"/>
                    <a:pt x="47" y="128"/>
                    <a:pt x="47" y="128"/>
                  </a:cubicBezTo>
                  <a:cubicBezTo>
                    <a:pt x="47" y="128"/>
                    <a:pt x="47" y="128"/>
                    <a:pt x="47" y="128"/>
                  </a:cubicBezTo>
                  <a:cubicBezTo>
                    <a:pt x="47" y="129"/>
                    <a:pt x="47" y="129"/>
                    <a:pt x="47" y="129"/>
                  </a:cubicBezTo>
                  <a:cubicBezTo>
                    <a:pt x="47" y="129"/>
                    <a:pt x="47" y="129"/>
                    <a:pt x="47" y="129"/>
                  </a:cubicBezTo>
                  <a:cubicBezTo>
                    <a:pt x="47" y="129"/>
                    <a:pt x="47" y="129"/>
                    <a:pt x="47" y="129"/>
                  </a:cubicBezTo>
                  <a:cubicBezTo>
                    <a:pt x="47" y="130"/>
                    <a:pt x="47" y="130"/>
                    <a:pt x="47" y="130"/>
                  </a:cubicBezTo>
                  <a:cubicBezTo>
                    <a:pt x="47" y="130"/>
                    <a:pt x="47" y="130"/>
                    <a:pt x="47" y="130"/>
                  </a:cubicBezTo>
                  <a:cubicBezTo>
                    <a:pt x="47" y="131"/>
                    <a:pt x="47" y="131"/>
                    <a:pt x="47" y="131"/>
                  </a:cubicBezTo>
                  <a:cubicBezTo>
                    <a:pt x="47" y="132"/>
                    <a:pt x="47" y="132"/>
                    <a:pt x="47" y="132"/>
                  </a:cubicBezTo>
                  <a:cubicBezTo>
                    <a:pt x="47" y="132"/>
                    <a:pt x="47" y="132"/>
                    <a:pt x="47" y="132"/>
                  </a:cubicBezTo>
                  <a:cubicBezTo>
                    <a:pt x="48" y="132"/>
                    <a:pt x="48" y="132"/>
                    <a:pt x="48" y="132"/>
                  </a:cubicBezTo>
                  <a:cubicBezTo>
                    <a:pt x="49" y="132"/>
                    <a:pt x="49" y="132"/>
                    <a:pt x="49" y="132"/>
                  </a:cubicBezTo>
                  <a:cubicBezTo>
                    <a:pt x="50" y="131"/>
                    <a:pt x="50" y="131"/>
                    <a:pt x="50" y="131"/>
                  </a:cubicBezTo>
                  <a:cubicBezTo>
                    <a:pt x="51" y="131"/>
                    <a:pt x="51" y="131"/>
                    <a:pt x="51" y="131"/>
                  </a:cubicBezTo>
                  <a:cubicBezTo>
                    <a:pt x="51" y="131"/>
                    <a:pt x="51" y="131"/>
                    <a:pt x="51" y="131"/>
                  </a:cubicBezTo>
                  <a:cubicBezTo>
                    <a:pt x="51" y="131"/>
                    <a:pt x="51" y="131"/>
                    <a:pt x="51" y="131"/>
                  </a:cubicBezTo>
                  <a:cubicBezTo>
                    <a:pt x="51" y="130"/>
                    <a:pt x="51" y="130"/>
                    <a:pt x="51" y="130"/>
                  </a:cubicBezTo>
                  <a:cubicBezTo>
                    <a:pt x="50" y="129"/>
                    <a:pt x="50" y="129"/>
                    <a:pt x="50" y="129"/>
                  </a:cubicBezTo>
                  <a:cubicBezTo>
                    <a:pt x="50" y="129"/>
                    <a:pt x="50" y="129"/>
                    <a:pt x="50" y="129"/>
                  </a:cubicBezTo>
                  <a:cubicBezTo>
                    <a:pt x="50" y="129"/>
                    <a:pt x="50" y="129"/>
                    <a:pt x="50" y="129"/>
                  </a:cubicBezTo>
                  <a:cubicBezTo>
                    <a:pt x="51" y="128"/>
                    <a:pt x="51" y="128"/>
                    <a:pt x="51" y="128"/>
                  </a:cubicBezTo>
                  <a:cubicBezTo>
                    <a:pt x="51" y="128"/>
                    <a:pt x="51" y="128"/>
                    <a:pt x="51" y="128"/>
                  </a:cubicBezTo>
                  <a:cubicBezTo>
                    <a:pt x="52" y="127"/>
                    <a:pt x="52" y="127"/>
                    <a:pt x="51" y="126"/>
                  </a:cubicBezTo>
                  <a:cubicBezTo>
                    <a:pt x="51" y="125"/>
                    <a:pt x="51" y="125"/>
                    <a:pt x="52" y="124"/>
                  </a:cubicBezTo>
                  <a:cubicBezTo>
                    <a:pt x="52" y="123"/>
                    <a:pt x="52" y="123"/>
                    <a:pt x="51" y="122"/>
                  </a:cubicBezTo>
                  <a:cubicBezTo>
                    <a:pt x="51" y="121"/>
                    <a:pt x="52" y="122"/>
                    <a:pt x="52" y="122"/>
                  </a:cubicBezTo>
                  <a:cubicBezTo>
                    <a:pt x="53" y="122"/>
                    <a:pt x="53" y="121"/>
                    <a:pt x="52" y="120"/>
                  </a:cubicBezTo>
                  <a:cubicBezTo>
                    <a:pt x="52" y="120"/>
                    <a:pt x="52" y="118"/>
                    <a:pt x="52" y="117"/>
                  </a:cubicBezTo>
                  <a:cubicBezTo>
                    <a:pt x="52" y="115"/>
                    <a:pt x="51" y="115"/>
                    <a:pt x="51" y="115"/>
                  </a:cubicBezTo>
                  <a:cubicBezTo>
                    <a:pt x="50" y="114"/>
                    <a:pt x="50" y="114"/>
                    <a:pt x="50" y="114"/>
                  </a:cubicBezTo>
                  <a:cubicBezTo>
                    <a:pt x="48" y="113"/>
                    <a:pt x="48" y="113"/>
                    <a:pt x="48" y="113"/>
                  </a:cubicBezTo>
                  <a:cubicBezTo>
                    <a:pt x="48" y="113"/>
                    <a:pt x="48" y="113"/>
                    <a:pt x="48" y="113"/>
                  </a:cubicBezTo>
                  <a:cubicBezTo>
                    <a:pt x="47" y="113"/>
                    <a:pt x="47" y="113"/>
                    <a:pt x="47" y="113"/>
                  </a:cubicBezTo>
                  <a:cubicBezTo>
                    <a:pt x="47" y="112"/>
                    <a:pt x="47" y="112"/>
                    <a:pt x="47" y="112"/>
                  </a:cubicBezTo>
                  <a:cubicBezTo>
                    <a:pt x="47" y="112"/>
                    <a:pt x="47" y="112"/>
                    <a:pt x="47" y="112"/>
                  </a:cubicBezTo>
                  <a:cubicBezTo>
                    <a:pt x="47" y="111"/>
                    <a:pt x="47" y="111"/>
                    <a:pt x="47" y="111"/>
                  </a:cubicBezTo>
                  <a:cubicBezTo>
                    <a:pt x="47" y="110"/>
                    <a:pt x="47" y="110"/>
                    <a:pt x="47" y="110"/>
                  </a:cubicBezTo>
                  <a:cubicBezTo>
                    <a:pt x="48" y="109"/>
                    <a:pt x="48" y="109"/>
                    <a:pt x="48" y="109"/>
                  </a:cubicBezTo>
                  <a:cubicBezTo>
                    <a:pt x="48" y="108"/>
                    <a:pt x="48" y="108"/>
                    <a:pt x="48" y="108"/>
                  </a:cubicBezTo>
                  <a:cubicBezTo>
                    <a:pt x="49" y="107"/>
                    <a:pt x="49" y="107"/>
                    <a:pt x="49" y="107"/>
                  </a:cubicBezTo>
                  <a:cubicBezTo>
                    <a:pt x="49" y="107"/>
                    <a:pt x="49" y="107"/>
                    <a:pt x="49" y="107"/>
                  </a:cubicBezTo>
                  <a:cubicBezTo>
                    <a:pt x="50" y="107"/>
                    <a:pt x="50" y="107"/>
                    <a:pt x="50" y="107"/>
                  </a:cubicBezTo>
                  <a:cubicBezTo>
                    <a:pt x="50" y="107"/>
                    <a:pt x="50" y="107"/>
                    <a:pt x="50" y="107"/>
                  </a:cubicBezTo>
                  <a:cubicBezTo>
                    <a:pt x="50" y="107"/>
                    <a:pt x="50" y="107"/>
                    <a:pt x="50" y="107"/>
                  </a:cubicBezTo>
                  <a:cubicBezTo>
                    <a:pt x="51" y="107"/>
                    <a:pt x="51" y="107"/>
                    <a:pt x="51" y="107"/>
                  </a:cubicBezTo>
                  <a:cubicBezTo>
                    <a:pt x="51" y="107"/>
                    <a:pt x="51" y="107"/>
                    <a:pt x="51" y="107"/>
                  </a:cubicBezTo>
                  <a:cubicBezTo>
                    <a:pt x="51" y="107"/>
                    <a:pt x="51" y="107"/>
                    <a:pt x="51" y="107"/>
                  </a:cubicBezTo>
                  <a:cubicBezTo>
                    <a:pt x="51" y="107"/>
                    <a:pt x="51" y="107"/>
                    <a:pt x="51" y="107"/>
                  </a:cubicBezTo>
                  <a:cubicBezTo>
                    <a:pt x="51" y="107"/>
                    <a:pt x="51" y="107"/>
                    <a:pt x="51" y="107"/>
                  </a:cubicBezTo>
                  <a:cubicBezTo>
                    <a:pt x="52" y="107"/>
                    <a:pt x="52" y="107"/>
                    <a:pt x="52" y="107"/>
                  </a:cubicBezTo>
                  <a:cubicBezTo>
                    <a:pt x="52" y="106"/>
                    <a:pt x="52" y="106"/>
                    <a:pt x="52" y="106"/>
                  </a:cubicBezTo>
                  <a:cubicBezTo>
                    <a:pt x="52" y="106"/>
                    <a:pt x="52" y="106"/>
                    <a:pt x="52" y="106"/>
                  </a:cubicBezTo>
                  <a:cubicBezTo>
                    <a:pt x="52" y="106"/>
                    <a:pt x="52" y="106"/>
                    <a:pt x="52" y="106"/>
                  </a:cubicBezTo>
                  <a:cubicBezTo>
                    <a:pt x="51" y="106"/>
                    <a:pt x="51" y="106"/>
                    <a:pt x="51" y="106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9" y="105"/>
                    <a:pt x="49" y="105"/>
                    <a:pt x="49" y="105"/>
                  </a:cubicBezTo>
                  <a:cubicBezTo>
                    <a:pt x="48" y="105"/>
                    <a:pt x="48" y="105"/>
                    <a:pt x="48" y="105"/>
                  </a:cubicBezTo>
                  <a:cubicBezTo>
                    <a:pt x="48" y="104"/>
                    <a:pt x="48" y="104"/>
                    <a:pt x="48" y="104"/>
                  </a:cubicBezTo>
                  <a:cubicBezTo>
                    <a:pt x="48" y="104"/>
                    <a:pt x="48" y="104"/>
                    <a:pt x="48" y="104"/>
                  </a:cubicBezTo>
                  <a:cubicBezTo>
                    <a:pt x="47" y="104"/>
                    <a:pt x="47" y="104"/>
                    <a:pt x="47" y="104"/>
                  </a:cubicBezTo>
                  <a:cubicBezTo>
                    <a:pt x="47" y="104"/>
                    <a:pt x="47" y="104"/>
                    <a:pt x="47" y="104"/>
                  </a:cubicBezTo>
                  <a:cubicBezTo>
                    <a:pt x="47" y="104"/>
                    <a:pt x="47" y="104"/>
                    <a:pt x="47" y="104"/>
                  </a:cubicBezTo>
                  <a:cubicBezTo>
                    <a:pt x="47" y="104"/>
                    <a:pt x="47" y="104"/>
                    <a:pt x="47" y="104"/>
                  </a:cubicBezTo>
                  <a:cubicBezTo>
                    <a:pt x="46" y="103"/>
                    <a:pt x="46" y="103"/>
                    <a:pt x="46" y="103"/>
                  </a:cubicBezTo>
                  <a:cubicBezTo>
                    <a:pt x="46" y="103"/>
                    <a:pt x="46" y="103"/>
                    <a:pt x="46" y="103"/>
                  </a:cubicBezTo>
                  <a:cubicBezTo>
                    <a:pt x="46" y="103"/>
                    <a:pt x="46" y="103"/>
                    <a:pt x="46" y="103"/>
                  </a:cubicBezTo>
                  <a:cubicBezTo>
                    <a:pt x="45" y="103"/>
                    <a:pt x="45" y="103"/>
                    <a:pt x="45" y="103"/>
                  </a:cubicBezTo>
                  <a:cubicBezTo>
                    <a:pt x="45" y="102"/>
                    <a:pt x="45" y="102"/>
                    <a:pt x="45" y="102"/>
                  </a:cubicBezTo>
                  <a:cubicBezTo>
                    <a:pt x="44" y="100"/>
                    <a:pt x="44" y="100"/>
                    <a:pt x="44" y="100"/>
                  </a:cubicBezTo>
                  <a:cubicBezTo>
                    <a:pt x="43" y="98"/>
                    <a:pt x="43" y="98"/>
                    <a:pt x="43" y="98"/>
                  </a:cubicBezTo>
                  <a:cubicBezTo>
                    <a:pt x="43" y="97"/>
                    <a:pt x="43" y="97"/>
                    <a:pt x="43" y="97"/>
                  </a:cubicBezTo>
                  <a:cubicBezTo>
                    <a:pt x="43" y="96"/>
                    <a:pt x="43" y="96"/>
                    <a:pt x="43" y="96"/>
                  </a:cubicBezTo>
                  <a:cubicBezTo>
                    <a:pt x="42" y="95"/>
                    <a:pt x="42" y="95"/>
                    <a:pt x="42" y="95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2" y="92"/>
                    <a:pt x="42" y="92"/>
                    <a:pt x="42" y="92"/>
                  </a:cubicBezTo>
                  <a:cubicBezTo>
                    <a:pt x="42" y="91"/>
                    <a:pt x="42" y="91"/>
                    <a:pt x="42" y="91"/>
                  </a:cubicBezTo>
                  <a:cubicBezTo>
                    <a:pt x="43" y="90"/>
                    <a:pt x="43" y="90"/>
                    <a:pt x="43" y="90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4" y="88"/>
                    <a:pt x="44" y="88"/>
                    <a:pt x="44" y="88"/>
                  </a:cubicBezTo>
                  <a:cubicBezTo>
                    <a:pt x="44" y="87"/>
                    <a:pt x="44" y="87"/>
                    <a:pt x="44" y="87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4" y="84"/>
                    <a:pt x="44" y="84"/>
                    <a:pt x="44" y="84"/>
                  </a:cubicBezTo>
                  <a:cubicBezTo>
                    <a:pt x="44" y="84"/>
                    <a:pt x="44" y="84"/>
                    <a:pt x="44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7" y="82"/>
                    <a:pt x="47" y="82"/>
                    <a:pt x="47" y="82"/>
                  </a:cubicBezTo>
                  <a:cubicBezTo>
                    <a:pt x="47" y="81"/>
                    <a:pt x="47" y="81"/>
                    <a:pt x="47" y="81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49" y="81"/>
                    <a:pt x="49" y="81"/>
                    <a:pt x="49" y="81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3"/>
                    <a:pt x="50" y="83"/>
                    <a:pt x="50" y="83"/>
                  </a:cubicBezTo>
                  <a:cubicBezTo>
                    <a:pt x="51" y="83"/>
                    <a:pt x="51" y="83"/>
                    <a:pt x="51" y="83"/>
                  </a:cubicBezTo>
                  <a:cubicBezTo>
                    <a:pt x="54" y="82"/>
                    <a:pt x="54" y="82"/>
                    <a:pt x="54" y="82"/>
                  </a:cubicBezTo>
                  <a:cubicBezTo>
                    <a:pt x="56" y="81"/>
                    <a:pt x="56" y="81"/>
                    <a:pt x="56" y="81"/>
                  </a:cubicBezTo>
                  <a:cubicBezTo>
                    <a:pt x="56" y="81"/>
                    <a:pt x="56" y="81"/>
                    <a:pt x="56" y="81"/>
                  </a:cubicBezTo>
                  <a:cubicBezTo>
                    <a:pt x="57" y="80"/>
                    <a:pt x="57" y="80"/>
                    <a:pt x="57" y="80"/>
                  </a:cubicBezTo>
                  <a:cubicBezTo>
                    <a:pt x="57" y="79"/>
                    <a:pt x="57" y="79"/>
                    <a:pt x="57" y="79"/>
                  </a:cubicBezTo>
                  <a:cubicBezTo>
                    <a:pt x="58" y="79"/>
                    <a:pt x="58" y="79"/>
                    <a:pt x="58" y="79"/>
                  </a:cubicBezTo>
                  <a:cubicBezTo>
                    <a:pt x="59" y="78"/>
                    <a:pt x="59" y="78"/>
                    <a:pt x="59" y="78"/>
                  </a:cubicBezTo>
                  <a:cubicBezTo>
                    <a:pt x="59" y="78"/>
                    <a:pt x="59" y="78"/>
                    <a:pt x="59" y="78"/>
                  </a:cubicBezTo>
                  <a:cubicBezTo>
                    <a:pt x="59" y="78"/>
                    <a:pt x="59" y="78"/>
                    <a:pt x="59" y="78"/>
                  </a:cubicBezTo>
                  <a:cubicBezTo>
                    <a:pt x="59" y="76"/>
                    <a:pt x="59" y="76"/>
                    <a:pt x="59" y="76"/>
                  </a:cubicBezTo>
                  <a:cubicBezTo>
                    <a:pt x="59" y="76"/>
                    <a:pt x="59" y="76"/>
                    <a:pt x="59" y="76"/>
                  </a:cubicBezTo>
                  <a:cubicBezTo>
                    <a:pt x="61" y="75"/>
                    <a:pt x="61" y="75"/>
                    <a:pt x="61" y="75"/>
                  </a:cubicBezTo>
                  <a:cubicBezTo>
                    <a:pt x="61" y="74"/>
                    <a:pt x="61" y="74"/>
                    <a:pt x="61" y="74"/>
                  </a:cubicBezTo>
                  <a:cubicBezTo>
                    <a:pt x="61" y="74"/>
                    <a:pt x="61" y="74"/>
                    <a:pt x="61" y="74"/>
                  </a:cubicBezTo>
                  <a:cubicBezTo>
                    <a:pt x="61" y="74"/>
                    <a:pt x="61" y="74"/>
                    <a:pt x="61" y="74"/>
                  </a:cubicBezTo>
                  <a:cubicBezTo>
                    <a:pt x="62" y="75"/>
                    <a:pt x="62" y="75"/>
                    <a:pt x="62" y="75"/>
                  </a:cubicBezTo>
                  <a:cubicBezTo>
                    <a:pt x="62" y="75"/>
                    <a:pt x="62" y="75"/>
                    <a:pt x="62" y="75"/>
                  </a:cubicBezTo>
                  <a:cubicBezTo>
                    <a:pt x="62" y="75"/>
                    <a:pt x="62" y="75"/>
                    <a:pt x="62" y="75"/>
                  </a:cubicBezTo>
                  <a:cubicBezTo>
                    <a:pt x="61" y="73"/>
                    <a:pt x="61" y="73"/>
                    <a:pt x="61" y="73"/>
                  </a:cubicBezTo>
                  <a:cubicBezTo>
                    <a:pt x="62" y="72"/>
                    <a:pt x="62" y="72"/>
                    <a:pt x="62" y="72"/>
                  </a:cubicBezTo>
                  <a:cubicBezTo>
                    <a:pt x="62" y="71"/>
                    <a:pt x="62" y="71"/>
                    <a:pt x="62" y="71"/>
                  </a:cubicBezTo>
                  <a:cubicBezTo>
                    <a:pt x="61" y="70"/>
                    <a:pt x="61" y="70"/>
                    <a:pt x="61" y="70"/>
                  </a:cubicBezTo>
                  <a:cubicBezTo>
                    <a:pt x="61" y="70"/>
                    <a:pt x="61" y="70"/>
                    <a:pt x="61" y="70"/>
                  </a:cubicBezTo>
                  <a:cubicBezTo>
                    <a:pt x="62" y="70"/>
                    <a:pt x="62" y="70"/>
                    <a:pt x="62" y="70"/>
                  </a:cubicBezTo>
                  <a:cubicBezTo>
                    <a:pt x="62" y="70"/>
                    <a:pt x="62" y="70"/>
                    <a:pt x="62" y="70"/>
                  </a:cubicBezTo>
                  <a:cubicBezTo>
                    <a:pt x="63" y="71"/>
                    <a:pt x="63" y="71"/>
                    <a:pt x="63" y="71"/>
                  </a:cubicBezTo>
                  <a:cubicBezTo>
                    <a:pt x="65" y="71"/>
                    <a:pt x="65" y="71"/>
                    <a:pt x="65" y="71"/>
                  </a:cubicBezTo>
                  <a:cubicBezTo>
                    <a:pt x="65" y="71"/>
                    <a:pt x="65" y="71"/>
                    <a:pt x="65" y="71"/>
                  </a:cubicBezTo>
                  <a:cubicBezTo>
                    <a:pt x="65" y="70"/>
                    <a:pt x="65" y="70"/>
                    <a:pt x="65" y="70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65" y="68"/>
                    <a:pt x="65" y="68"/>
                    <a:pt x="65" y="68"/>
                  </a:cubicBezTo>
                  <a:cubicBezTo>
                    <a:pt x="65" y="69"/>
                    <a:pt x="65" y="69"/>
                    <a:pt x="65" y="69"/>
                  </a:cubicBezTo>
                  <a:cubicBezTo>
                    <a:pt x="66" y="69"/>
                    <a:pt x="66" y="69"/>
                    <a:pt x="66" y="69"/>
                  </a:cubicBezTo>
                  <a:cubicBezTo>
                    <a:pt x="67" y="69"/>
                    <a:pt x="67" y="69"/>
                    <a:pt x="67" y="69"/>
                  </a:cubicBezTo>
                  <a:cubicBezTo>
                    <a:pt x="67" y="69"/>
                    <a:pt x="67" y="69"/>
                    <a:pt x="67" y="69"/>
                  </a:cubicBezTo>
                  <a:cubicBezTo>
                    <a:pt x="67" y="71"/>
                    <a:pt x="67" y="71"/>
                    <a:pt x="67" y="71"/>
                  </a:cubicBezTo>
                  <a:cubicBezTo>
                    <a:pt x="67" y="71"/>
                    <a:pt x="67" y="71"/>
                    <a:pt x="67" y="71"/>
                  </a:cubicBezTo>
                  <a:cubicBezTo>
                    <a:pt x="67" y="71"/>
                    <a:pt x="67" y="71"/>
                    <a:pt x="67" y="71"/>
                  </a:cubicBezTo>
                  <a:cubicBezTo>
                    <a:pt x="68" y="71"/>
                    <a:pt x="68" y="71"/>
                    <a:pt x="68" y="71"/>
                  </a:cubicBezTo>
                  <a:cubicBezTo>
                    <a:pt x="69" y="71"/>
                    <a:pt x="69" y="71"/>
                    <a:pt x="69" y="71"/>
                  </a:cubicBezTo>
                  <a:cubicBezTo>
                    <a:pt x="69" y="71"/>
                    <a:pt x="69" y="71"/>
                    <a:pt x="69" y="71"/>
                  </a:cubicBezTo>
                  <a:cubicBezTo>
                    <a:pt x="69" y="70"/>
                    <a:pt x="69" y="70"/>
                    <a:pt x="69" y="70"/>
                  </a:cubicBezTo>
                  <a:cubicBezTo>
                    <a:pt x="68" y="70"/>
                    <a:pt x="68" y="70"/>
                    <a:pt x="68" y="70"/>
                  </a:cubicBezTo>
                  <a:cubicBezTo>
                    <a:pt x="67" y="67"/>
                    <a:pt x="67" y="67"/>
                    <a:pt x="67" y="67"/>
                  </a:cubicBezTo>
                  <a:cubicBezTo>
                    <a:pt x="67" y="67"/>
                    <a:pt x="67" y="67"/>
                    <a:pt x="67" y="67"/>
                  </a:cubicBezTo>
                  <a:cubicBezTo>
                    <a:pt x="66" y="66"/>
                    <a:pt x="66" y="66"/>
                    <a:pt x="66" y="66"/>
                  </a:cubicBezTo>
                  <a:cubicBezTo>
                    <a:pt x="64" y="65"/>
                    <a:pt x="64" y="65"/>
                    <a:pt x="64" y="65"/>
                  </a:cubicBezTo>
                  <a:cubicBezTo>
                    <a:pt x="64" y="64"/>
                    <a:pt x="64" y="64"/>
                    <a:pt x="64" y="64"/>
                  </a:cubicBezTo>
                  <a:cubicBezTo>
                    <a:pt x="64" y="64"/>
                    <a:pt x="64" y="64"/>
                    <a:pt x="64" y="64"/>
                  </a:cubicBezTo>
                  <a:cubicBezTo>
                    <a:pt x="63" y="63"/>
                    <a:pt x="63" y="63"/>
                    <a:pt x="63" y="63"/>
                  </a:cubicBezTo>
                  <a:cubicBezTo>
                    <a:pt x="63" y="62"/>
                    <a:pt x="63" y="62"/>
                    <a:pt x="63" y="62"/>
                  </a:cubicBezTo>
                  <a:cubicBezTo>
                    <a:pt x="63" y="62"/>
                    <a:pt x="63" y="62"/>
                    <a:pt x="63" y="62"/>
                  </a:cubicBezTo>
                  <a:cubicBezTo>
                    <a:pt x="63" y="62"/>
                    <a:pt x="63" y="62"/>
                    <a:pt x="63" y="62"/>
                  </a:cubicBezTo>
                  <a:cubicBezTo>
                    <a:pt x="64" y="62"/>
                    <a:pt x="64" y="62"/>
                    <a:pt x="64" y="62"/>
                  </a:cubicBezTo>
                  <a:cubicBezTo>
                    <a:pt x="64" y="63"/>
                    <a:pt x="64" y="63"/>
                    <a:pt x="64" y="63"/>
                  </a:cubicBezTo>
                  <a:cubicBezTo>
                    <a:pt x="65" y="63"/>
                    <a:pt x="65" y="63"/>
                    <a:pt x="65" y="63"/>
                  </a:cubicBezTo>
                  <a:cubicBezTo>
                    <a:pt x="65" y="64"/>
                    <a:pt x="65" y="64"/>
                    <a:pt x="65" y="64"/>
                  </a:cubicBezTo>
                  <a:cubicBezTo>
                    <a:pt x="66" y="64"/>
                    <a:pt x="66" y="64"/>
                    <a:pt x="66" y="64"/>
                  </a:cubicBezTo>
                  <a:cubicBezTo>
                    <a:pt x="67" y="65"/>
                    <a:pt x="67" y="65"/>
                    <a:pt x="67" y="65"/>
                  </a:cubicBezTo>
                  <a:cubicBezTo>
                    <a:pt x="67" y="65"/>
                    <a:pt x="67" y="65"/>
                    <a:pt x="67" y="65"/>
                  </a:cubicBezTo>
                  <a:cubicBezTo>
                    <a:pt x="68" y="65"/>
                    <a:pt x="68" y="65"/>
                    <a:pt x="68" y="65"/>
                  </a:cubicBezTo>
                  <a:cubicBezTo>
                    <a:pt x="68" y="65"/>
                    <a:pt x="68" y="65"/>
                    <a:pt x="68" y="65"/>
                  </a:cubicBezTo>
                  <a:cubicBezTo>
                    <a:pt x="68" y="66"/>
                    <a:pt x="68" y="66"/>
                    <a:pt x="68" y="66"/>
                  </a:cubicBezTo>
                  <a:cubicBezTo>
                    <a:pt x="68" y="66"/>
                    <a:pt x="68" y="66"/>
                    <a:pt x="68" y="66"/>
                  </a:cubicBezTo>
                  <a:cubicBezTo>
                    <a:pt x="71" y="67"/>
                    <a:pt x="71" y="67"/>
                    <a:pt x="71" y="67"/>
                  </a:cubicBezTo>
                  <a:cubicBezTo>
                    <a:pt x="71" y="67"/>
                    <a:pt x="71" y="67"/>
                    <a:pt x="71" y="67"/>
                  </a:cubicBezTo>
                  <a:cubicBezTo>
                    <a:pt x="71" y="67"/>
                    <a:pt x="71" y="67"/>
                    <a:pt x="71" y="67"/>
                  </a:cubicBezTo>
                  <a:cubicBezTo>
                    <a:pt x="72" y="66"/>
                    <a:pt x="72" y="66"/>
                    <a:pt x="72" y="66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4"/>
                    <a:pt x="72" y="64"/>
                    <a:pt x="72" y="64"/>
                  </a:cubicBezTo>
                  <a:cubicBezTo>
                    <a:pt x="72" y="64"/>
                    <a:pt x="72" y="64"/>
                    <a:pt x="72" y="64"/>
                  </a:cubicBezTo>
                  <a:cubicBezTo>
                    <a:pt x="72" y="64"/>
                    <a:pt x="72" y="64"/>
                    <a:pt x="72" y="64"/>
                  </a:cubicBezTo>
                  <a:cubicBezTo>
                    <a:pt x="71" y="65"/>
                    <a:pt x="71" y="65"/>
                    <a:pt x="71" y="65"/>
                  </a:cubicBezTo>
                  <a:cubicBezTo>
                    <a:pt x="70" y="65"/>
                    <a:pt x="70" y="65"/>
                    <a:pt x="70" y="65"/>
                  </a:cubicBezTo>
                  <a:cubicBezTo>
                    <a:pt x="70" y="65"/>
                    <a:pt x="70" y="65"/>
                    <a:pt x="70" y="65"/>
                  </a:cubicBezTo>
                  <a:cubicBezTo>
                    <a:pt x="70" y="65"/>
                    <a:pt x="70" y="65"/>
                    <a:pt x="70" y="65"/>
                  </a:cubicBezTo>
                  <a:cubicBezTo>
                    <a:pt x="70" y="65"/>
                    <a:pt x="70" y="65"/>
                    <a:pt x="70" y="65"/>
                  </a:cubicBezTo>
                  <a:cubicBezTo>
                    <a:pt x="70" y="65"/>
                    <a:pt x="70" y="65"/>
                    <a:pt x="70" y="65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68" y="63"/>
                    <a:pt x="68" y="63"/>
                    <a:pt x="68" y="63"/>
                  </a:cubicBezTo>
                  <a:cubicBezTo>
                    <a:pt x="68" y="63"/>
                    <a:pt x="68" y="63"/>
                    <a:pt x="68" y="63"/>
                  </a:cubicBezTo>
                  <a:cubicBezTo>
                    <a:pt x="68" y="63"/>
                    <a:pt x="68" y="63"/>
                    <a:pt x="68" y="63"/>
                  </a:cubicBezTo>
                  <a:cubicBezTo>
                    <a:pt x="68" y="63"/>
                    <a:pt x="68" y="63"/>
                    <a:pt x="68" y="63"/>
                  </a:cubicBezTo>
                  <a:cubicBezTo>
                    <a:pt x="69" y="62"/>
                    <a:pt x="69" y="62"/>
                    <a:pt x="69" y="62"/>
                  </a:cubicBezTo>
                  <a:cubicBezTo>
                    <a:pt x="69" y="62"/>
                    <a:pt x="69" y="62"/>
                    <a:pt x="69" y="62"/>
                  </a:cubicBezTo>
                  <a:cubicBezTo>
                    <a:pt x="70" y="62"/>
                    <a:pt x="70" y="62"/>
                    <a:pt x="70" y="62"/>
                  </a:cubicBezTo>
                  <a:cubicBezTo>
                    <a:pt x="71" y="62"/>
                    <a:pt x="71" y="62"/>
                    <a:pt x="71" y="62"/>
                  </a:cubicBezTo>
                  <a:cubicBezTo>
                    <a:pt x="71" y="62"/>
                    <a:pt x="71" y="62"/>
                    <a:pt x="71" y="62"/>
                  </a:cubicBezTo>
                  <a:cubicBezTo>
                    <a:pt x="70" y="61"/>
                    <a:pt x="70" y="61"/>
                    <a:pt x="70" y="61"/>
                  </a:cubicBezTo>
                  <a:cubicBezTo>
                    <a:pt x="70" y="61"/>
                    <a:pt x="70" y="61"/>
                    <a:pt x="70" y="61"/>
                  </a:cubicBezTo>
                  <a:cubicBezTo>
                    <a:pt x="70" y="61"/>
                    <a:pt x="70" y="61"/>
                    <a:pt x="70" y="61"/>
                  </a:cubicBezTo>
                  <a:cubicBezTo>
                    <a:pt x="69" y="61"/>
                    <a:pt x="69" y="61"/>
                    <a:pt x="69" y="61"/>
                  </a:cubicBezTo>
                  <a:cubicBezTo>
                    <a:pt x="69" y="61"/>
                    <a:pt x="69" y="61"/>
                    <a:pt x="69" y="61"/>
                  </a:cubicBezTo>
                  <a:cubicBezTo>
                    <a:pt x="68" y="61"/>
                    <a:pt x="68" y="61"/>
                    <a:pt x="68" y="61"/>
                  </a:cubicBezTo>
                  <a:cubicBezTo>
                    <a:pt x="67" y="61"/>
                    <a:pt x="67" y="61"/>
                    <a:pt x="67" y="61"/>
                  </a:cubicBezTo>
                  <a:cubicBezTo>
                    <a:pt x="67" y="60"/>
                    <a:pt x="67" y="60"/>
                    <a:pt x="67" y="60"/>
                  </a:cubicBezTo>
                  <a:cubicBezTo>
                    <a:pt x="68" y="60"/>
                    <a:pt x="68" y="60"/>
                    <a:pt x="68" y="60"/>
                  </a:cubicBezTo>
                  <a:cubicBezTo>
                    <a:pt x="69" y="60"/>
                    <a:pt x="69" y="60"/>
                    <a:pt x="69" y="60"/>
                  </a:cubicBezTo>
                  <a:cubicBezTo>
                    <a:pt x="69" y="60"/>
                    <a:pt x="69" y="60"/>
                    <a:pt x="69" y="60"/>
                  </a:cubicBezTo>
                  <a:cubicBezTo>
                    <a:pt x="69" y="60"/>
                    <a:pt x="69" y="60"/>
                    <a:pt x="69" y="60"/>
                  </a:cubicBezTo>
                  <a:cubicBezTo>
                    <a:pt x="69" y="60"/>
                    <a:pt x="69" y="60"/>
                    <a:pt x="69" y="60"/>
                  </a:cubicBezTo>
                  <a:cubicBezTo>
                    <a:pt x="68" y="60"/>
                    <a:pt x="68" y="60"/>
                    <a:pt x="68" y="60"/>
                  </a:cubicBezTo>
                  <a:cubicBezTo>
                    <a:pt x="68" y="60"/>
                    <a:pt x="68" y="60"/>
                    <a:pt x="68" y="60"/>
                  </a:cubicBezTo>
                  <a:cubicBezTo>
                    <a:pt x="68" y="59"/>
                    <a:pt x="68" y="59"/>
                    <a:pt x="68" y="59"/>
                  </a:cubicBezTo>
                  <a:cubicBezTo>
                    <a:pt x="69" y="60"/>
                    <a:pt x="69" y="60"/>
                    <a:pt x="69" y="60"/>
                  </a:cubicBezTo>
                  <a:cubicBezTo>
                    <a:pt x="69" y="60"/>
                    <a:pt x="69" y="60"/>
                    <a:pt x="69" y="60"/>
                  </a:cubicBezTo>
                  <a:cubicBezTo>
                    <a:pt x="69" y="59"/>
                    <a:pt x="69" y="59"/>
                    <a:pt x="69" y="59"/>
                  </a:cubicBezTo>
                  <a:cubicBezTo>
                    <a:pt x="68" y="59"/>
                    <a:pt x="68" y="59"/>
                    <a:pt x="68" y="59"/>
                  </a:cubicBezTo>
                  <a:cubicBezTo>
                    <a:pt x="68" y="59"/>
                    <a:pt x="68" y="59"/>
                    <a:pt x="68" y="59"/>
                  </a:cubicBezTo>
                  <a:cubicBezTo>
                    <a:pt x="68" y="59"/>
                    <a:pt x="68" y="59"/>
                    <a:pt x="68" y="59"/>
                  </a:cubicBezTo>
                  <a:cubicBezTo>
                    <a:pt x="68" y="59"/>
                    <a:pt x="68" y="59"/>
                    <a:pt x="68" y="59"/>
                  </a:cubicBezTo>
                  <a:cubicBezTo>
                    <a:pt x="70" y="59"/>
                    <a:pt x="70" y="59"/>
                    <a:pt x="70" y="59"/>
                  </a:cubicBezTo>
                  <a:cubicBezTo>
                    <a:pt x="70" y="60"/>
                    <a:pt x="70" y="60"/>
                    <a:pt x="70" y="60"/>
                  </a:cubicBezTo>
                  <a:cubicBezTo>
                    <a:pt x="71" y="60"/>
                    <a:pt x="71" y="60"/>
                    <a:pt x="71" y="60"/>
                  </a:cubicBezTo>
                  <a:cubicBezTo>
                    <a:pt x="71" y="60"/>
                    <a:pt x="71" y="60"/>
                    <a:pt x="71" y="60"/>
                  </a:cubicBezTo>
                  <a:cubicBezTo>
                    <a:pt x="72" y="60"/>
                    <a:pt x="72" y="60"/>
                    <a:pt x="72" y="60"/>
                  </a:cubicBezTo>
                  <a:cubicBezTo>
                    <a:pt x="72" y="59"/>
                    <a:pt x="72" y="59"/>
                    <a:pt x="72" y="59"/>
                  </a:cubicBezTo>
                  <a:cubicBezTo>
                    <a:pt x="73" y="59"/>
                    <a:pt x="73" y="59"/>
                    <a:pt x="73" y="59"/>
                  </a:cubicBezTo>
                  <a:cubicBezTo>
                    <a:pt x="73" y="59"/>
                    <a:pt x="73" y="59"/>
                    <a:pt x="73" y="59"/>
                  </a:cubicBezTo>
                  <a:cubicBezTo>
                    <a:pt x="73" y="59"/>
                    <a:pt x="73" y="59"/>
                    <a:pt x="73" y="59"/>
                  </a:cubicBezTo>
                  <a:cubicBezTo>
                    <a:pt x="73" y="59"/>
                    <a:pt x="73" y="59"/>
                    <a:pt x="73" y="59"/>
                  </a:cubicBezTo>
                  <a:cubicBezTo>
                    <a:pt x="73" y="59"/>
                    <a:pt x="73" y="59"/>
                    <a:pt x="73" y="59"/>
                  </a:cubicBezTo>
                  <a:cubicBezTo>
                    <a:pt x="74" y="59"/>
                    <a:pt x="74" y="59"/>
                    <a:pt x="74" y="59"/>
                  </a:cubicBezTo>
                  <a:cubicBezTo>
                    <a:pt x="75" y="58"/>
                    <a:pt x="75" y="58"/>
                    <a:pt x="75" y="58"/>
                  </a:cubicBezTo>
                  <a:cubicBezTo>
                    <a:pt x="75" y="58"/>
                    <a:pt x="75" y="58"/>
                    <a:pt x="75" y="58"/>
                  </a:cubicBezTo>
                  <a:cubicBezTo>
                    <a:pt x="75" y="58"/>
                    <a:pt x="75" y="58"/>
                    <a:pt x="75" y="58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73" y="57"/>
                    <a:pt x="73" y="57"/>
                    <a:pt x="73" y="57"/>
                  </a:cubicBezTo>
                  <a:cubicBezTo>
                    <a:pt x="73" y="57"/>
                    <a:pt x="73" y="57"/>
                    <a:pt x="73" y="57"/>
                  </a:cubicBezTo>
                  <a:cubicBezTo>
                    <a:pt x="73" y="57"/>
                    <a:pt x="73" y="57"/>
                    <a:pt x="73" y="57"/>
                  </a:cubicBezTo>
                  <a:cubicBezTo>
                    <a:pt x="74" y="56"/>
                    <a:pt x="74" y="56"/>
                    <a:pt x="74" y="56"/>
                  </a:cubicBezTo>
                  <a:cubicBezTo>
                    <a:pt x="75" y="56"/>
                    <a:pt x="75" y="56"/>
                    <a:pt x="75" y="56"/>
                  </a:cubicBezTo>
                  <a:cubicBezTo>
                    <a:pt x="75" y="56"/>
                    <a:pt x="75" y="56"/>
                    <a:pt x="75" y="56"/>
                  </a:cubicBezTo>
                  <a:cubicBezTo>
                    <a:pt x="76" y="56"/>
                    <a:pt x="76" y="56"/>
                    <a:pt x="76" y="56"/>
                  </a:cubicBezTo>
                  <a:cubicBezTo>
                    <a:pt x="75" y="56"/>
                    <a:pt x="75" y="56"/>
                    <a:pt x="75" y="56"/>
                  </a:cubicBezTo>
                  <a:cubicBezTo>
                    <a:pt x="75" y="55"/>
                    <a:pt x="75" y="55"/>
                    <a:pt x="75" y="55"/>
                  </a:cubicBezTo>
                  <a:cubicBezTo>
                    <a:pt x="74" y="55"/>
                    <a:pt x="74" y="55"/>
                    <a:pt x="74" y="55"/>
                  </a:cubicBezTo>
                  <a:cubicBezTo>
                    <a:pt x="74" y="54"/>
                    <a:pt x="74" y="54"/>
                    <a:pt x="74" y="54"/>
                  </a:cubicBezTo>
                  <a:cubicBezTo>
                    <a:pt x="74" y="54"/>
                    <a:pt x="74" y="54"/>
                    <a:pt x="74" y="54"/>
                  </a:cubicBezTo>
                  <a:cubicBezTo>
                    <a:pt x="74" y="54"/>
                    <a:pt x="74" y="54"/>
                    <a:pt x="74" y="54"/>
                  </a:cubicBezTo>
                  <a:cubicBezTo>
                    <a:pt x="74" y="54"/>
                    <a:pt x="74" y="54"/>
                    <a:pt x="74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1"/>
                    <a:pt x="76" y="51"/>
                    <a:pt x="76" y="51"/>
                  </a:cubicBezTo>
                  <a:cubicBezTo>
                    <a:pt x="75" y="51"/>
                    <a:pt x="75" y="51"/>
                    <a:pt x="75" y="51"/>
                  </a:cubicBezTo>
                  <a:cubicBezTo>
                    <a:pt x="75" y="51"/>
                    <a:pt x="75" y="51"/>
                    <a:pt x="75" y="51"/>
                  </a:cubicBezTo>
                  <a:cubicBezTo>
                    <a:pt x="75" y="51"/>
                    <a:pt x="75" y="51"/>
                    <a:pt x="75" y="51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3" y="53"/>
                    <a:pt x="73" y="53"/>
                    <a:pt x="73" y="53"/>
                  </a:cubicBezTo>
                  <a:cubicBezTo>
                    <a:pt x="72" y="54"/>
                    <a:pt x="72" y="54"/>
                    <a:pt x="72" y="54"/>
                  </a:cubicBezTo>
                  <a:cubicBezTo>
                    <a:pt x="71" y="54"/>
                    <a:pt x="71" y="54"/>
                    <a:pt x="71" y="54"/>
                  </a:cubicBezTo>
                  <a:cubicBezTo>
                    <a:pt x="71" y="54"/>
                    <a:pt x="71" y="54"/>
                    <a:pt x="71" y="54"/>
                  </a:cubicBezTo>
                  <a:cubicBezTo>
                    <a:pt x="71" y="53"/>
                    <a:pt x="71" y="53"/>
                    <a:pt x="71" y="53"/>
                  </a:cubicBezTo>
                  <a:cubicBezTo>
                    <a:pt x="70" y="52"/>
                    <a:pt x="70" y="52"/>
                    <a:pt x="70" y="52"/>
                  </a:cubicBezTo>
                  <a:cubicBezTo>
                    <a:pt x="71" y="52"/>
                    <a:pt x="71" y="52"/>
                    <a:pt x="71" y="52"/>
                  </a:cubicBezTo>
                  <a:cubicBezTo>
                    <a:pt x="71" y="52"/>
                    <a:pt x="71" y="52"/>
                    <a:pt x="71" y="52"/>
                  </a:cubicBezTo>
                  <a:cubicBezTo>
                    <a:pt x="72" y="51"/>
                    <a:pt x="72" y="51"/>
                    <a:pt x="72" y="51"/>
                  </a:cubicBezTo>
                  <a:cubicBezTo>
                    <a:pt x="72" y="51"/>
                    <a:pt x="72" y="51"/>
                    <a:pt x="72" y="51"/>
                  </a:cubicBezTo>
                  <a:cubicBezTo>
                    <a:pt x="72" y="51"/>
                    <a:pt x="72" y="51"/>
                    <a:pt x="72" y="51"/>
                  </a:cubicBezTo>
                  <a:cubicBezTo>
                    <a:pt x="72" y="52"/>
                    <a:pt x="72" y="52"/>
                    <a:pt x="72" y="52"/>
                  </a:cubicBezTo>
                  <a:cubicBezTo>
                    <a:pt x="72" y="52"/>
                    <a:pt x="72" y="52"/>
                    <a:pt x="72" y="52"/>
                  </a:cubicBezTo>
                  <a:cubicBezTo>
                    <a:pt x="73" y="52"/>
                    <a:pt x="73" y="52"/>
                    <a:pt x="73" y="52"/>
                  </a:cubicBezTo>
                  <a:cubicBezTo>
                    <a:pt x="73" y="52"/>
                    <a:pt x="73" y="52"/>
                    <a:pt x="73" y="52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0"/>
                    <a:pt x="75" y="50"/>
                    <a:pt x="75" y="50"/>
                  </a:cubicBezTo>
                  <a:cubicBezTo>
                    <a:pt x="76" y="49"/>
                    <a:pt x="76" y="49"/>
                    <a:pt x="76" y="49"/>
                  </a:cubicBezTo>
                  <a:cubicBezTo>
                    <a:pt x="77" y="48"/>
                    <a:pt x="77" y="48"/>
                    <a:pt x="77" y="48"/>
                  </a:cubicBezTo>
                  <a:cubicBezTo>
                    <a:pt x="77" y="48"/>
                    <a:pt x="77" y="48"/>
                    <a:pt x="77" y="48"/>
                  </a:cubicBezTo>
                  <a:cubicBezTo>
                    <a:pt x="78" y="46"/>
                    <a:pt x="78" y="46"/>
                    <a:pt x="78" y="46"/>
                  </a:cubicBezTo>
                  <a:cubicBezTo>
                    <a:pt x="77" y="45"/>
                    <a:pt x="77" y="45"/>
                    <a:pt x="77" y="45"/>
                  </a:cubicBezTo>
                  <a:cubicBezTo>
                    <a:pt x="77" y="45"/>
                    <a:pt x="77" y="45"/>
                    <a:pt x="77" y="45"/>
                  </a:cubicBezTo>
                  <a:cubicBezTo>
                    <a:pt x="77" y="45"/>
                    <a:pt x="77" y="45"/>
                    <a:pt x="77" y="45"/>
                  </a:cubicBezTo>
                  <a:cubicBezTo>
                    <a:pt x="77" y="45"/>
                    <a:pt x="77" y="45"/>
                    <a:pt x="77" y="45"/>
                  </a:cubicBezTo>
                  <a:cubicBezTo>
                    <a:pt x="77" y="46"/>
                    <a:pt x="77" y="46"/>
                    <a:pt x="77" y="46"/>
                  </a:cubicBezTo>
                  <a:cubicBezTo>
                    <a:pt x="77" y="46"/>
                    <a:pt x="77" y="46"/>
                    <a:pt x="77" y="46"/>
                  </a:cubicBezTo>
                  <a:cubicBezTo>
                    <a:pt x="76" y="47"/>
                    <a:pt x="76" y="47"/>
                    <a:pt x="76" y="47"/>
                  </a:cubicBezTo>
                  <a:cubicBezTo>
                    <a:pt x="76" y="47"/>
                    <a:pt x="76" y="47"/>
                    <a:pt x="76" y="47"/>
                  </a:cubicBezTo>
                  <a:cubicBezTo>
                    <a:pt x="76" y="47"/>
                    <a:pt x="76" y="47"/>
                    <a:pt x="76" y="47"/>
                  </a:cubicBezTo>
                  <a:cubicBezTo>
                    <a:pt x="75" y="46"/>
                    <a:pt x="75" y="46"/>
                    <a:pt x="75" y="46"/>
                  </a:cubicBezTo>
                  <a:cubicBezTo>
                    <a:pt x="75" y="47"/>
                    <a:pt x="75" y="47"/>
                    <a:pt x="75" y="47"/>
                  </a:cubicBezTo>
                  <a:cubicBezTo>
                    <a:pt x="74" y="47"/>
                    <a:pt x="74" y="47"/>
                    <a:pt x="74" y="47"/>
                  </a:cubicBezTo>
                  <a:cubicBezTo>
                    <a:pt x="74" y="47"/>
                    <a:pt x="74" y="47"/>
                    <a:pt x="74" y="47"/>
                  </a:cubicBezTo>
                  <a:cubicBezTo>
                    <a:pt x="74" y="46"/>
                    <a:pt x="74" y="46"/>
                    <a:pt x="74" y="46"/>
                  </a:cubicBezTo>
                  <a:cubicBezTo>
                    <a:pt x="74" y="46"/>
                    <a:pt x="74" y="46"/>
                    <a:pt x="74" y="46"/>
                  </a:cubicBezTo>
                  <a:cubicBezTo>
                    <a:pt x="74" y="46"/>
                    <a:pt x="74" y="46"/>
                    <a:pt x="74" y="46"/>
                  </a:cubicBezTo>
                  <a:cubicBezTo>
                    <a:pt x="74" y="46"/>
                    <a:pt x="74" y="46"/>
                    <a:pt x="74" y="46"/>
                  </a:cubicBezTo>
                  <a:cubicBezTo>
                    <a:pt x="74" y="45"/>
                    <a:pt x="74" y="45"/>
                    <a:pt x="74" y="45"/>
                  </a:cubicBezTo>
                  <a:cubicBezTo>
                    <a:pt x="75" y="45"/>
                    <a:pt x="75" y="45"/>
                    <a:pt x="75" y="45"/>
                  </a:cubicBezTo>
                  <a:cubicBezTo>
                    <a:pt x="75" y="45"/>
                    <a:pt x="75" y="45"/>
                    <a:pt x="75" y="45"/>
                  </a:cubicBezTo>
                  <a:cubicBezTo>
                    <a:pt x="75" y="44"/>
                    <a:pt x="75" y="44"/>
                    <a:pt x="75" y="44"/>
                  </a:cubicBezTo>
                  <a:cubicBezTo>
                    <a:pt x="75" y="44"/>
                    <a:pt x="75" y="44"/>
                    <a:pt x="75" y="44"/>
                  </a:cubicBezTo>
                  <a:cubicBezTo>
                    <a:pt x="75" y="43"/>
                    <a:pt x="75" y="43"/>
                    <a:pt x="75" y="4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5" y="43"/>
                    <a:pt x="75" y="43"/>
                    <a:pt x="75" y="43"/>
                  </a:cubicBezTo>
                  <a:cubicBezTo>
                    <a:pt x="75" y="43"/>
                    <a:pt x="75" y="43"/>
                    <a:pt x="75" y="43"/>
                  </a:cubicBezTo>
                  <a:cubicBezTo>
                    <a:pt x="75" y="43"/>
                    <a:pt x="75" y="43"/>
                    <a:pt x="75" y="43"/>
                  </a:cubicBezTo>
                  <a:cubicBezTo>
                    <a:pt x="75" y="43"/>
                    <a:pt x="75" y="43"/>
                    <a:pt x="75" y="43"/>
                  </a:cubicBezTo>
                  <a:cubicBezTo>
                    <a:pt x="76" y="43"/>
                    <a:pt x="76" y="43"/>
                    <a:pt x="76" y="43"/>
                  </a:cubicBezTo>
                  <a:cubicBezTo>
                    <a:pt x="76" y="43"/>
                    <a:pt x="76" y="43"/>
                    <a:pt x="76" y="43"/>
                  </a:cubicBezTo>
                  <a:cubicBezTo>
                    <a:pt x="76" y="43"/>
                    <a:pt x="76" y="43"/>
                    <a:pt x="76" y="43"/>
                  </a:cubicBezTo>
                  <a:cubicBezTo>
                    <a:pt x="77" y="43"/>
                    <a:pt x="77" y="43"/>
                    <a:pt x="77" y="43"/>
                  </a:cubicBezTo>
                  <a:cubicBezTo>
                    <a:pt x="78" y="42"/>
                    <a:pt x="78" y="42"/>
                    <a:pt x="78" y="42"/>
                  </a:cubicBezTo>
                  <a:cubicBezTo>
                    <a:pt x="78" y="42"/>
                    <a:pt x="78" y="42"/>
                    <a:pt x="78" y="42"/>
                  </a:cubicBezTo>
                  <a:cubicBezTo>
                    <a:pt x="78" y="42"/>
                    <a:pt x="78" y="42"/>
                    <a:pt x="78" y="42"/>
                  </a:cubicBezTo>
                  <a:cubicBezTo>
                    <a:pt x="79" y="42"/>
                    <a:pt x="79" y="42"/>
                    <a:pt x="79" y="42"/>
                  </a:cubicBezTo>
                  <a:cubicBezTo>
                    <a:pt x="80" y="42"/>
                    <a:pt x="80" y="42"/>
                    <a:pt x="80" y="42"/>
                  </a:cubicBezTo>
                  <a:cubicBezTo>
                    <a:pt x="80" y="42"/>
                    <a:pt x="80" y="42"/>
                    <a:pt x="80" y="42"/>
                  </a:cubicBezTo>
                  <a:cubicBezTo>
                    <a:pt x="81" y="41"/>
                    <a:pt x="81" y="41"/>
                    <a:pt x="81" y="41"/>
                  </a:cubicBezTo>
                  <a:cubicBezTo>
                    <a:pt x="81" y="41"/>
                    <a:pt x="81" y="41"/>
                    <a:pt x="81" y="41"/>
                  </a:cubicBezTo>
                  <a:cubicBezTo>
                    <a:pt x="81" y="41"/>
                    <a:pt x="81" y="41"/>
                    <a:pt x="81" y="41"/>
                  </a:cubicBezTo>
                  <a:cubicBezTo>
                    <a:pt x="79" y="41"/>
                    <a:pt x="79" y="41"/>
                    <a:pt x="79" y="41"/>
                  </a:cubicBezTo>
                  <a:cubicBezTo>
                    <a:pt x="78" y="40"/>
                    <a:pt x="78" y="40"/>
                    <a:pt x="78" y="40"/>
                  </a:cubicBezTo>
                  <a:cubicBezTo>
                    <a:pt x="78" y="40"/>
                    <a:pt x="78" y="40"/>
                    <a:pt x="78" y="40"/>
                  </a:cubicBezTo>
                  <a:cubicBezTo>
                    <a:pt x="79" y="40"/>
                    <a:pt x="79" y="40"/>
                    <a:pt x="79" y="40"/>
                  </a:cubicBezTo>
                  <a:cubicBezTo>
                    <a:pt x="80" y="38"/>
                    <a:pt x="80" y="38"/>
                    <a:pt x="80" y="38"/>
                  </a:cubicBezTo>
                  <a:cubicBezTo>
                    <a:pt x="82" y="38"/>
                    <a:pt x="82" y="38"/>
                    <a:pt x="82" y="38"/>
                  </a:cubicBezTo>
                  <a:cubicBezTo>
                    <a:pt x="82" y="38"/>
                    <a:pt x="82" y="38"/>
                    <a:pt x="82" y="38"/>
                  </a:cubicBezTo>
                  <a:cubicBezTo>
                    <a:pt x="83" y="37"/>
                    <a:pt x="83" y="37"/>
                    <a:pt x="83" y="37"/>
                  </a:cubicBezTo>
                  <a:cubicBezTo>
                    <a:pt x="80" y="34"/>
                    <a:pt x="80" y="34"/>
                    <a:pt x="80" y="34"/>
                  </a:cubicBezTo>
                  <a:cubicBezTo>
                    <a:pt x="80" y="35"/>
                    <a:pt x="80" y="35"/>
                    <a:pt x="80" y="35"/>
                  </a:cubicBezTo>
                  <a:cubicBezTo>
                    <a:pt x="79" y="35"/>
                    <a:pt x="79" y="35"/>
                    <a:pt x="79" y="35"/>
                  </a:cubicBezTo>
                  <a:cubicBezTo>
                    <a:pt x="78" y="35"/>
                    <a:pt x="78" y="35"/>
                    <a:pt x="78" y="35"/>
                  </a:cubicBezTo>
                  <a:cubicBezTo>
                    <a:pt x="78" y="36"/>
                    <a:pt x="78" y="36"/>
                    <a:pt x="78" y="36"/>
                  </a:cubicBezTo>
                  <a:cubicBezTo>
                    <a:pt x="77" y="36"/>
                    <a:pt x="77" y="36"/>
                    <a:pt x="77" y="36"/>
                  </a:cubicBezTo>
                  <a:cubicBezTo>
                    <a:pt x="77" y="36"/>
                    <a:pt x="77" y="36"/>
                    <a:pt x="77" y="36"/>
                  </a:cubicBezTo>
                  <a:cubicBezTo>
                    <a:pt x="76" y="36"/>
                    <a:pt x="76" y="36"/>
                    <a:pt x="76" y="36"/>
                  </a:cubicBezTo>
                  <a:cubicBezTo>
                    <a:pt x="76" y="36"/>
                    <a:pt x="76" y="36"/>
                    <a:pt x="76" y="36"/>
                  </a:cubicBezTo>
                  <a:cubicBezTo>
                    <a:pt x="76" y="35"/>
                    <a:pt x="76" y="35"/>
                    <a:pt x="76" y="35"/>
                  </a:cubicBezTo>
                  <a:cubicBezTo>
                    <a:pt x="76" y="35"/>
                    <a:pt x="76" y="35"/>
                    <a:pt x="76" y="35"/>
                  </a:cubicBezTo>
                  <a:cubicBezTo>
                    <a:pt x="75" y="35"/>
                    <a:pt x="75" y="35"/>
                    <a:pt x="75" y="35"/>
                  </a:cubicBezTo>
                  <a:cubicBezTo>
                    <a:pt x="74" y="36"/>
                    <a:pt x="74" y="36"/>
                    <a:pt x="74" y="36"/>
                  </a:cubicBezTo>
                  <a:cubicBezTo>
                    <a:pt x="74" y="36"/>
                    <a:pt x="74" y="36"/>
                    <a:pt x="74" y="36"/>
                  </a:cubicBezTo>
                  <a:cubicBezTo>
                    <a:pt x="74" y="36"/>
                    <a:pt x="74" y="36"/>
                    <a:pt x="74" y="36"/>
                  </a:cubicBezTo>
                  <a:cubicBezTo>
                    <a:pt x="74" y="36"/>
                    <a:pt x="74" y="36"/>
                    <a:pt x="74" y="36"/>
                  </a:cubicBezTo>
                  <a:cubicBezTo>
                    <a:pt x="73" y="36"/>
                    <a:pt x="73" y="36"/>
                    <a:pt x="73" y="36"/>
                  </a:cubicBezTo>
                  <a:cubicBezTo>
                    <a:pt x="73" y="36"/>
                    <a:pt x="73" y="36"/>
                    <a:pt x="73" y="36"/>
                  </a:cubicBezTo>
                  <a:cubicBezTo>
                    <a:pt x="73" y="35"/>
                    <a:pt x="73" y="35"/>
                    <a:pt x="73" y="35"/>
                  </a:cubicBezTo>
                  <a:cubicBezTo>
                    <a:pt x="72" y="36"/>
                    <a:pt x="72" y="36"/>
                    <a:pt x="72" y="36"/>
                  </a:cubicBezTo>
                  <a:cubicBezTo>
                    <a:pt x="72" y="36"/>
                    <a:pt x="72" y="36"/>
                    <a:pt x="72" y="36"/>
                  </a:cubicBezTo>
                  <a:cubicBezTo>
                    <a:pt x="71" y="36"/>
                    <a:pt x="71" y="36"/>
                    <a:pt x="71" y="36"/>
                  </a:cubicBezTo>
                  <a:cubicBezTo>
                    <a:pt x="71" y="35"/>
                    <a:pt x="71" y="35"/>
                    <a:pt x="71" y="35"/>
                  </a:cubicBezTo>
                  <a:cubicBezTo>
                    <a:pt x="70" y="35"/>
                    <a:pt x="70" y="35"/>
                    <a:pt x="70" y="35"/>
                  </a:cubicBezTo>
                  <a:cubicBezTo>
                    <a:pt x="70" y="35"/>
                    <a:pt x="70" y="35"/>
                    <a:pt x="70" y="35"/>
                  </a:cubicBezTo>
                  <a:cubicBezTo>
                    <a:pt x="70" y="35"/>
                    <a:pt x="70" y="35"/>
                    <a:pt x="70" y="35"/>
                  </a:cubicBezTo>
                  <a:cubicBezTo>
                    <a:pt x="70" y="36"/>
                    <a:pt x="70" y="36"/>
                    <a:pt x="70" y="36"/>
                  </a:cubicBezTo>
                  <a:cubicBezTo>
                    <a:pt x="71" y="36"/>
                    <a:pt x="71" y="36"/>
                    <a:pt x="71" y="36"/>
                  </a:cubicBezTo>
                  <a:cubicBezTo>
                    <a:pt x="71" y="37"/>
                    <a:pt x="71" y="37"/>
                    <a:pt x="71" y="37"/>
                  </a:cubicBezTo>
                  <a:cubicBezTo>
                    <a:pt x="71" y="37"/>
                    <a:pt x="71" y="37"/>
                    <a:pt x="71" y="37"/>
                  </a:cubicBezTo>
                  <a:cubicBezTo>
                    <a:pt x="71" y="38"/>
                    <a:pt x="71" y="38"/>
                    <a:pt x="71" y="38"/>
                  </a:cubicBezTo>
                  <a:cubicBezTo>
                    <a:pt x="70" y="39"/>
                    <a:pt x="70" y="39"/>
                    <a:pt x="70" y="39"/>
                  </a:cubicBezTo>
                  <a:cubicBezTo>
                    <a:pt x="70" y="40"/>
                    <a:pt x="70" y="40"/>
                    <a:pt x="70" y="40"/>
                  </a:cubicBezTo>
                  <a:cubicBezTo>
                    <a:pt x="70" y="40"/>
                    <a:pt x="70" y="40"/>
                    <a:pt x="70" y="40"/>
                  </a:cubicBezTo>
                  <a:cubicBezTo>
                    <a:pt x="70" y="40"/>
                    <a:pt x="70" y="40"/>
                    <a:pt x="70" y="40"/>
                  </a:cubicBezTo>
                  <a:cubicBezTo>
                    <a:pt x="69" y="40"/>
                    <a:pt x="69" y="40"/>
                    <a:pt x="69" y="40"/>
                  </a:cubicBezTo>
                  <a:cubicBezTo>
                    <a:pt x="69" y="40"/>
                    <a:pt x="69" y="40"/>
                    <a:pt x="69" y="40"/>
                  </a:cubicBezTo>
                  <a:cubicBezTo>
                    <a:pt x="69" y="40"/>
                    <a:pt x="69" y="40"/>
                    <a:pt x="69" y="40"/>
                  </a:cubicBezTo>
                  <a:cubicBezTo>
                    <a:pt x="69" y="39"/>
                    <a:pt x="69" y="39"/>
                    <a:pt x="69" y="39"/>
                  </a:cubicBezTo>
                  <a:cubicBezTo>
                    <a:pt x="69" y="38"/>
                    <a:pt x="69" y="38"/>
                    <a:pt x="69" y="38"/>
                  </a:cubicBezTo>
                  <a:cubicBezTo>
                    <a:pt x="69" y="38"/>
                    <a:pt x="69" y="38"/>
                    <a:pt x="69" y="38"/>
                  </a:cubicBezTo>
                  <a:cubicBezTo>
                    <a:pt x="69" y="38"/>
                    <a:pt x="69" y="38"/>
                    <a:pt x="69" y="38"/>
                  </a:cubicBezTo>
                  <a:cubicBezTo>
                    <a:pt x="69" y="38"/>
                    <a:pt x="69" y="38"/>
                    <a:pt x="69" y="38"/>
                  </a:cubicBezTo>
                  <a:cubicBezTo>
                    <a:pt x="69" y="37"/>
                    <a:pt x="69" y="37"/>
                    <a:pt x="69" y="37"/>
                  </a:cubicBezTo>
                  <a:cubicBezTo>
                    <a:pt x="68" y="37"/>
                    <a:pt x="68" y="37"/>
                    <a:pt x="68" y="37"/>
                  </a:cubicBezTo>
                  <a:cubicBezTo>
                    <a:pt x="68" y="38"/>
                    <a:pt x="68" y="38"/>
                    <a:pt x="68" y="38"/>
                  </a:cubicBezTo>
                  <a:cubicBezTo>
                    <a:pt x="67" y="38"/>
                    <a:pt x="67" y="38"/>
                    <a:pt x="67" y="38"/>
                  </a:cubicBezTo>
                  <a:cubicBezTo>
                    <a:pt x="67" y="38"/>
                    <a:pt x="67" y="38"/>
                    <a:pt x="67" y="38"/>
                  </a:cubicBezTo>
                  <a:cubicBezTo>
                    <a:pt x="66" y="37"/>
                    <a:pt x="66" y="37"/>
                    <a:pt x="66" y="37"/>
                  </a:cubicBezTo>
                  <a:cubicBezTo>
                    <a:pt x="66" y="37"/>
                    <a:pt x="66" y="37"/>
                    <a:pt x="66" y="37"/>
                  </a:cubicBezTo>
                  <a:cubicBezTo>
                    <a:pt x="66" y="37"/>
                    <a:pt x="66" y="37"/>
                    <a:pt x="66" y="37"/>
                  </a:cubicBezTo>
                  <a:cubicBezTo>
                    <a:pt x="67" y="36"/>
                    <a:pt x="67" y="36"/>
                    <a:pt x="67" y="36"/>
                  </a:cubicBezTo>
                  <a:cubicBezTo>
                    <a:pt x="67" y="36"/>
                    <a:pt x="67" y="36"/>
                    <a:pt x="67" y="36"/>
                  </a:cubicBezTo>
                  <a:cubicBezTo>
                    <a:pt x="67" y="36"/>
                    <a:pt x="67" y="36"/>
                    <a:pt x="67" y="36"/>
                  </a:cubicBezTo>
                  <a:cubicBezTo>
                    <a:pt x="67" y="35"/>
                    <a:pt x="67" y="35"/>
                    <a:pt x="67" y="35"/>
                  </a:cubicBezTo>
                  <a:cubicBezTo>
                    <a:pt x="67" y="35"/>
                    <a:pt x="67" y="35"/>
                    <a:pt x="67" y="35"/>
                  </a:cubicBezTo>
                  <a:cubicBezTo>
                    <a:pt x="67" y="34"/>
                    <a:pt x="67" y="34"/>
                    <a:pt x="67" y="34"/>
                  </a:cubicBezTo>
                  <a:cubicBezTo>
                    <a:pt x="66" y="34"/>
                    <a:pt x="66" y="34"/>
                    <a:pt x="66" y="34"/>
                  </a:cubicBezTo>
                  <a:cubicBezTo>
                    <a:pt x="66" y="33"/>
                    <a:pt x="66" y="33"/>
                    <a:pt x="66" y="33"/>
                  </a:cubicBezTo>
                  <a:cubicBezTo>
                    <a:pt x="66" y="33"/>
                    <a:pt x="66" y="33"/>
                    <a:pt x="66" y="33"/>
                  </a:cubicBezTo>
                  <a:cubicBezTo>
                    <a:pt x="65" y="33"/>
                    <a:pt x="65" y="33"/>
                    <a:pt x="65" y="33"/>
                  </a:cubicBezTo>
                  <a:cubicBezTo>
                    <a:pt x="65" y="33"/>
                    <a:pt x="65" y="33"/>
                    <a:pt x="65" y="33"/>
                  </a:cubicBezTo>
                  <a:cubicBezTo>
                    <a:pt x="65" y="32"/>
                    <a:pt x="65" y="32"/>
                    <a:pt x="65" y="32"/>
                  </a:cubicBezTo>
                  <a:cubicBezTo>
                    <a:pt x="65" y="32"/>
                    <a:pt x="65" y="32"/>
                    <a:pt x="65" y="32"/>
                  </a:cubicBezTo>
                  <a:cubicBezTo>
                    <a:pt x="66" y="31"/>
                    <a:pt x="66" y="31"/>
                    <a:pt x="66" y="31"/>
                  </a:cubicBezTo>
                  <a:cubicBezTo>
                    <a:pt x="66" y="31"/>
                    <a:pt x="66" y="31"/>
                    <a:pt x="66" y="31"/>
                  </a:cubicBezTo>
                  <a:cubicBezTo>
                    <a:pt x="66" y="31"/>
                    <a:pt x="66" y="31"/>
                    <a:pt x="66" y="31"/>
                  </a:cubicBezTo>
                  <a:cubicBezTo>
                    <a:pt x="65" y="31"/>
                    <a:pt x="65" y="31"/>
                    <a:pt x="65" y="31"/>
                  </a:cubicBezTo>
                  <a:cubicBezTo>
                    <a:pt x="65" y="31"/>
                    <a:pt x="65" y="31"/>
                    <a:pt x="65" y="31"/>
                  </a:cubicBezTo>
                  <a:cubicBezTo>
                    <a:pt x="65" y="30"/>
                    <a:pt x="65" y="30"/>
                    <a:pt x="65" y="30"/>
                  </a:cubicBezTo>
                  <a:cubicBezTo>
                    <a:pt x="65" y="29"/>
                    <a:pt x="65" y="29"/>
                    <a:pt x="65" y="29"/>
                  </a:cubicBezTo>
                  <a:cubicBezTo>
                    <a:pt x="64" y="28"/>
                    <a:pt x="64" y="28"/>
                    <a:pt x="64" y="28"/>
                  </a:cubicBezTo>
                  <a:cubicBezTo>
                    <a:pt x="63" y="28"/>
                    <a:pt x="63" y="28"/>
                    <a:pt x="63" y="28"/>
                  </a:cubicBezTo>
                  <a:cubicBezTo>
                    <a:pt x="63" y="27"/>
                    <a:pt x="63" y="27"/>
                    <a:pt x="63" y="27"/>
                  </a:cubicBezTo>
                  <a:cubicBezTo>
                    <a:pt x="62" y="26"/>
                    <a:pt x="62" y="26"/>
                    <a:pt x="62" y="26"/>
                  </a:cubicBezTo>
                  <a:cubicBezTo>
                    <a:pt x="61" y="24"/>
                    <a:pt x="61" y="24"/>
                    <a:pt x="61" y="24"/>
                  </a:cubicBezTo>
                  <a:cubicBezTo>
                    <a:pt x="61" y="23"/>
                    <a:pt x="61" y="23"/>
                    <a:pt x="61" y="23"/>
                  </a:cubicBezTo>
                  <a:cubicBezTo>
                    <a:pt x="61" y="23"/>
                    <a:pt x="61" y="23"/>
                    <a:pt x="61" y="23"/>
                  </a:cubicBezTo>
                  <a:cubicBezTo>
                    <a:pt x="61" y="23"/>
                    <a:pt x="61" y="23"/>
                    <a:pt x="61" y="23"/>
                  </a:cubicBezTo>
                  <a:cubicBezTo>
                    <a:pt x="61" y="23"/>
                    <a:pt x="61" y="23"/>
                    <a:pt x="61" y="23"/>
                  </a:cubicBezTo>
                  <a:cubicBezTo>
                    <a:pt x="62" y="22"/>
                    <a:pt x="62" y="22"/>
                    <a:pt x="62" y="22"/>
                  </a:cubicBezTo>
                  <a:cubicBezTo>
                    <a:pt x="62" y="22"/>
                    <a:pt x="62" y="22"/>
                    <a:pt x="62" y="22"/>
                  </a:cubicBezTo>
                  <a:cubicBezTo>
                    <a:pt x="62" y="22"/>
                    <a:pt x="62" y="22"/>
                    <a:pt x="62" y="22"/>
                  </a:cubicBezTo>
                  <a:cubicBezTo>
                    <a:pt x="62" y="22"/>
                    <a:pt x="62" y="22"/>
                    <a:pt x="62" y="22"/>
                  </a:cubicBezTo>
                  <a:cubicBezTo>
                    <a:pt x="62" y="21"/>
                    <a:pt x="62" y="21"/>
                    <a:pt x="62" y="21"/>
                  </a:cubicBezTo>
                  <a:cubicBezTo>
                    <a:pt x="63" y="21"/>
                    <a:pt x="63" y="21"/>
                    <a:pt x="63" y="21"/>
                  </a:cubicBezTo>
                  <a:cubicBezTo>
                    <a:pt x="62" y="21"/>
                    <a:pt x="62" y="21"/>
                    <a:pt x="62" y="21"/>
                  </a:cubicBezTo>
                  <a:cubicBezTo>
                    <a:pt x="62" y="21"/>
                    <a:pt x="62" y="21"/>
                    <a:pt x="62" y="21"/>
                  </a:cubicBezTo>
                  <a:cubicBezTo>
                    <a:pt x="62" y="21"/>
                    <a:pt x="62" y="21"/>
                    <a:pt x="62" y="21"/>
                  </a:cubicBezTo>
                  <a:cubicBezTo>
                    <a:pt x="62" y="21"/>
                    <a:pt x="62" y="21"/>
                    <a:pt x="62" y="21"/>
                  </a:cubicBezTo>
                  <a:cubicBezTo>
                    <a:pt x="61" y="22"/>
                    <a:pt x="61" y="22"/>
                    <a:pt x="61" y="22"/>
                  </a:cubicBezTo>
                  <a:cubicBezTo>
                    <a:pt x="61" y="22"/>
                    <a:pt x="61" y="22"/>
                    <a:pt x="61" y="22"/>
                  </a:cubicBezTo>
                  <a:cubicBezTo>
                    <a:pt x="61" y="22"/>
                    <a:pt x="61" y="22"/>
                    <a:pt x="61" y="22"/>
                  </a:cubicBezTo>
                  <a:cubicBezTo>
                    <a:pt x="61" y="22"/>
                    <a:pt x="61" y="22"/>
                    <a:pt x="61" y="22"/>
                  </a:cubicBezTo>
                  <a:cubicBezTo>
                    <a:pt x="60" y="21"/>
                    <a:pt x="60" y="21"/>
                    <a:pt x="60" y="21"/>
                  </a:cubicBezTo>
                  <a:cubicBezTo>
                    <a:pt x="59" y="19"/>
                    <a:pt x="59" y="19"/>
                    <a:pt x="59" y="19"/>
                  </a:cubicBezTo>
                  <a:cubicBezTo>
                    <a:pt x="58" y="17"/>
                    <a:pt x="58" y="17"/>
                    <a:pt x="58" y="17"/>
                  </a:cubicBezTo>
                  <a:cubicBezTo>
                    <a:pt x="57" y="14"/>
                    <a:pt x="57" y="14"/>
                    <a:pt x="57" y="14"/>
                  </a:cubicBezTo>
                  <a:cubicBezTo>
                    <a:pt x="57" y="14"/>
                    <a:pt x="57" y="14"/>
                    <a:pt x="57" y="14"/>
                  </a:cubicBezTo>
                  <a:cubicBezTo>
                    <a:pt x="56" y="13"/>
                    <a:pt x="56" y="13"/>
                    <a:pt x="56" y="13"/>
                  </a:cubicBezTo>
                  <a:cubicBezTo>
                    <a:pt x="55" y="12"/>
                    <a:pt x="55" y="12"/>
                    <a:pt x="55" y="12"/>
                  </a:cubicBezTo>
                  <a:cubicBezTo>
                    <a:pt x="54" y="11"/>
                    <a:pt x="54" y="11"/>
                    <a:pt x="54" y="11"/>
                  </a:cubicBezTo>
                  <a:cubicBezTo>
                    <a:pt x="54" y="10"/>
                    <a:pt x="54" y="10"/>
                    <a:pt x="54" y="10"/>
                  </a:cubicBezTo>
                  <a:cubicBezTo>
                    <a:pt x="53" y="10"/>
                    <a:pt x="53" y="10"/>
                    <a:pt x="53" y="10"/>
                  </a:cubicBezTo>
                  <a:cubicBezTo>
                    <a:pt x="53" y="11"/>
                    <a:pt x="53" y="11"/>
                    <a:pt x="53" y="11"/>
                  </a:cubicBezTo>
                  <a:cubicBezTo>
                    <a:pt x="53" y="11"/>
                    <a:pt x="53" y="11"/>
                    <a:pt x="53" y="11"/>
                  </a:cubicBezTo>
                  <a:cubicBezTo>
                    <a:pt x="53" y="11"/>
                    <a:pt x="53" y="11"/>
                    <a:pt x="53" y="11"/>
                  </a:cubicBezTo>
                  <a:cubicBezTo>
                    <a:pt x="52" y="11"/>
                    <a:pt x="52" y="11"/>
                    <a:pt x="52" y="11"/>
                  </a:cubicBezTo>
                  <a:cubicBezTo>
                    <a:pt x="52" y="10"/>
                    <a:pt x="52" y="10"/>
                    <a:pt x="52" y="10"/>
                  </a:cubicBezTo>
                  <a:cubicBezTo>
                    <a:pt x="52" y="10"/>
                    <a:pt x="52" y="10"/>
                    <a:pt x="52" y="10"/>
                  </a:cubicBezTo>
                  <a:cubicBezTo>
                    <a:pt x="52" y="9"/>
                    <a:pt x="52" y="9"/>
                    <a:pt x="52" y="9"/>
                  </a:cubicBezTo>
                  <a:cubicBezTo>
                    <a:pt x="52" y="9"/>
                    <a:pt x="52" y="9"/>
                    <a:pt x="52" y="9"/>
                  </a:cubicBezTo>
                  <a:cubicBezTo>
                    <a:pt x="52" y="8"/>
                    <a:pt x="52" y="8"/>
                    <a:pt x="52" y="8"/>
                  </a:cubicBezTo>
                  <a:cubicBezTo>
                    <a:pt x="52" y="8"/>
                    <a:pt x="52" y="8"/>
                    <a:pt x="52" y="8"/>
                  </a:cubicBezTo>
                  <a:cubicBezTo>
                    <a:pt x="51" y="7"/>
                    <a:pt x="51" y="7"/>
                    <a:pt x="51" y="7"/>
                  </a:cubicBezTo>
                  <a:cubicBezTo>
                    <a:pt x="51" y="7"/>
                    <a:pt x="51" y="7"/>
                    <a:pt x="51" y="7"/>
                  </a:cubicBezTo>
                  <a:cubicBezTo>
                    <a:pt x="50" y="6"/>
                    <a:pt x="50" y="6"/>
                    <a:pt x="50" y="6"/>
                  </a:cubicBezTo>
                  <a:cubicBezTo>
                    <a:pt x="50" y="5"/>
                    <a:pt x="50" y="5"/>
                    <a:pt x="50" y="5"/>
                  </a:cubicBezTo>
                  <a:cubicBezTo>
                    <a:pt x="50" y="5"/>
                    <a:pt x="50" y="5"/>
                    <a:pt x="50" y="5"/>
                  </a:cubicBezTo>
                  <a:cubicBezTo>
                    <a:pt x="49" y="4"/>
                    <a:pt x="49" y="4"/>
                    <a:pt x="49" y="4"/>
                  </a:cubicBezTo>
                  <a:cubicBezTo>
                    <a:pt x="48" y="2"/>
                    <a:pt x="48" y="2"/>
                    <a:pt x="48" y="2"/>
                  </a:cubicBezTo>
                  <a:cubicBezTo>
                    <a:pt x="48" y="2"/>
                    <a:pt x="48" y="2"/>
                    <a:pt x="48" y="2"/>
                  </a:cubicBezTo>
                  <a:cubicBezTo>
                    <a:pt x="48" y="1"/>
                    <a:pt x="48" y="1"/>
                    <a:pt x="48" y="1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2" y="1"/>
                    <a:pt x="42" y="2"/>
                    <a:pt x="42" y="2"/>
                  </a:cubicBezTo>
                  <a:cubicBezTo>
                    <a:pt x="42" y="2"/>
                    <a:pt x="42" y="2"/>
                    <a:pt x="42" y="2"/>
                  </a:cubicBezTo>
                  <a:cubicBezTo>
                    <a:pt x="41" y="2"/>
                    <a:pt x="41" y="2"/>
                    <a:pt x="41" y="2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6"/>
                    <a:pt x="41" y="6"/>
                    <a:pt x="41" y="6"/>
                  </a:cubicBezTo>
                  <a:cubicBezTo>
                    <a:pt x="42" y="6"/>
                    <a:pt x="42" y="6"/>
                    <a:pt x="42" y="6"/>
                  </a:cubicBezTo>
                  <a:cubicBezTo>
                    <a:pt x="42" y="6"/>
                    <a:pt x="42" y="6"/>
                    <a:pt x="42" y="6"/>
                  </a:cubicBezTo>
                  <a:cubicBezTo>
                    <a:pt x="42" y="7"/>
                    <a:pt x="42" y="7"/>
                    <a:pt x="42" y="7"/>
                  </a:cubicBezTo>
                  <a:cubicBezTo>
                    <a:pt x="42" y="7"/>
                    <a:pt x="42" y="7"/>
                    <a:pt x="42" y="7"/>
                  </a:cubicBezTo>
                  <a:cubicBezTo>
                    <a:pt x="43" y="7"/>
                    <a:pt x="43" y="7"/>
                    <a:pt x="43" y="7"/>
                  </a:cubicBezTo>
                  <a:cubicBezTo>
                    <a:pt x="43" y="8"/>
                    <a:pt x="43" y="8"/>
                    <a:pt x="43" y="8"/>
                  </a:cubicBezTo>
                  <a:cubicBezTo>
                    <a:pt x="43" y="8"/>
                    <a:pt x="43" y="8"/>
                    <a:pt x="43" y="8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2" y="15"/>
                    <a:pt x="42" y="15"/>
                    <a:pt x="42" y="15"/>
                  </a:cubicBezTo>
                  <a:cubicBezTo>
                    <a:pt x="42" y="15"/>
                    <a:pt x="42" y="15"/>
                    <a:pt x="42" y="15"/>
                  </a:cubicBezTo>
                  <a:cubicBezTo>
                    <a:pt x="42" y="15"/>
                    <a:pt x="42" y="15"/>
                    <a:pt x="42" y="15"/>
                  </a:cubicBezTo>
                  <a:cubicBezTo>
                    <a:pt x="42" y="15"/>
                    <a:pt x="42" y="15"/>
                    <a:pt x="42" y="15"/>
                  </a:cubicBezTo>
                  <a:cubicBezTo>
                    <a:pt x="41" y="17"/>
                    <a:pt x="41" y="17"/>
                    <a:pt x="41" y="17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8" y="20"/>
                    <a:pt x="38" y="20"/>
                    <a:pt x="38" y="20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36" y="23"/>
                    <a:pt x="36" y="23"/>
                    <a:pt x="36" y="23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7"/>
                    <a:pt x="35" y="27"/>
                    <a:pt x="35" y="27"/>
                  </a:cubicBezTo>
                  <a:cubicBezTo>
                    <a:pt x="35" y="27"/>
                    <a:pt x="35" y="27"/>
                    <a:pt x="35" y="27"/>
                  </a:cubicBezTo>
                  <a:cubicBezTo>
                    <a:pt x="35" y="28"/>
                    <a:pt x="35" y="28"/>
                    <a:pt x="35" y="28"/>
                  </a:cubicBezTo>
                  <a:cubicBezTo>
                    <a:pt x="36" y="28"/>
                    <a:pt x="36" y="28"/>
                    <a:pt x="36" y="28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4" y="32"/>
                    <a:pt x="34" y="32"/>
                    <a:pt x="34" y="32"/>
                  </a:cubicBezTo>
                  <a:cubicBezTo>
                    <a:pt x="34" y="32"/>
                    <a:pt x="34" y="32"/>
                    <a:pt x="34" y="32"/>
                  </a:cubicBezTo>
                  <a:cubicBezTo>
                    <a:pt x="33" y="33"/>
                    <a:pt x="33" y="33"/>
                    <a:pt x="33" y="33"/>
                  </a:cubicBezTo>
                  <a:cubicBezTo>
                    <a:pt x="33" y="34"/>
                    <a:pt x="33" y="34"/>
                    <a:pt x="33" y="34"/>
                  </a:cubicBezTo>
                  <a:cubicBezTo>
                    <a:pt x="32" y="34"/>
                    <a:pt x="32" y="34"/>
                    <a:pt x="32" y="34"/>
                  </a:cubicBezTo>
                  <a:cubicBezTo>
                    <a:pt x="32" y="34"/>
                    <a:pt x="32" y="34"/>
                    <a:pt x="32" y="34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28" y="36"/>
                    <a:pt x="28" y="36"/>
                    <a:pt x="28" y="36"/>
                  </a:cubicBezTo>
                  <a:cubicBezTo>
                    <a:pt x="27" y="36"/>
                    <a:pt x="27" y="36"/>
                    <a:pt x="27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22" y="36"/>
                    <a:pt x="22" y="36"/>
                    <a:pt x="22" y="36"/>
                  </a:cubicBezTo>
                  <a:cubicBezTo>
                    <a:pt x="22" y="36"/>
                    <a:pt x="22" y="36"/>
                    <a:pt x="22" y="36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19" y="34"/>
                    <a:pt x="19" y="34"/>
                    <a:pt x="19" y="34"/>
                  </a:cubicBezTo>
                  <a:cubicBezTo>
                    <a:pt x="18" y="34"/>
                    <a:pt x="18" y="34"/>
                    <a:pt x="18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4" y="35"/>
                    <a:pt x="14" y="35"/>
                    <a:pt x="14" y="35"/>
                  </a:cubicBezTo>
                  <a:cubicBezTo>
                    <a:pt x="14" y="35"/>
                    <a:pt x="14" y="35"/>
                    <a:pt x="14" y="35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12" y="34"/>
                    <a:pt x="12" y="34"/>
                    <a:pt x="12" y="34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10" y="34"/>
                    <a:pt x="10" y="34"/>
                    <a:pt x="10" y="34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3"/>
                    <a:pt x="5" y="33"/>
                    <a:pt x="5" y="33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5" y="36"/>
                    <a:pt x="5" y="36"/>
                    <a:pt x="5" y="36"/>
                  </a:cubicBezTo>
                  <a:cubicBezTo>
                    <a:pt x="5" y="36"/>
                    <a:pt x="5" y="36"/>
                    <a:pt x="5" y="36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2" y="37"/>
                    <a:pt x="2" y="37"/>
                    <a:pt x="2" y="37"/>
                  </a:cubicBezTo>
                  <a:cubicBezTo>
                    <a:pt x="2" y="37"/>
                    <a:pt x="2" y="37"/>
                    <a:pt x="2" y="37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1" y="38"/>
                    <a:pt x="1" y="38"/>
                    <a:pt x="1" y="38"/>
                  </a:cubicBezTo>
                  <a:cubicBezTo>
                    <a:pt x="1" y="39"/>
                    <a:pt x="1" y="39"/>
                    <a:pt x="1" y="39"/>
                  </a:cubicBezTo>
                  <a:cubicBezTo>
                    <a:pt x="1" y="40"/>
                    <a:pt x="1" y="40"/>
                    <a:pt x="1" y="4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1" y="44"/>
                    <a:pt x="1" y="44"/>
                    <a:pt x="1" y="44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1" y="50"/>
                    <a:pt x="1" y="50"/>
                    <a:pt x="1" y="50"/>
                  </a:cubicBezTo>
                  <a:cubicBezTo>
                    <a:pt x="1" y="50"/>
                    <a:pt x="1" y="50"/>
                    <a:pt x="1" y="50"/>
                  </a:cubicBezTo>
                  <a:cubicBezTo>
                    <a:pt x="1" y="51"/>
                    <a:pt x="1" y="51"/>
                    <a:pt x="1" y="51"/>
                  </a:cubicBezTo>
                  <a:cubicBezTo>
                    <a:pt x="2" y="52"/>
                    <a:pt x="2" y="52"/>
                    <a:pt x="2" y="52"/>
                  </a:cubicBezTo>
                  <a:cubicBezTo>
                    <a:pt x="2" y="52"/>
                    <a:pt x="2" y="52"/>
                    <a:pt x="2" y="52"/>
                  </a:cubicBezTo>
                  <a:cubicBezTo>
                    <a:pt x="2" y="54"/>
                    <a:pt x="2" y="54"/>
                    <a:pt x="2" y="54"/>
                  </a:cubicBezTo>
                  <a:cubicBezTo>
                    <a:pt x="3" y="54"/>
                    <a:pt x="3" y="54"/>
                    <a:pt x="3" y="54"/>
                  </a:cubicBezTo>
                  <a:cubicBezTo>
                    <a:pt x="3" y="54"/>
                    <a:pt x="3" y="54"/>
                    <a:pt x="3" y="54"/>
                  </a:cubicBezTo>
                  <a:cubicBezTo>
                    <a:pt x="5" y="55"/>
                    <a:pt x="5" y="55"/>
                    <a:pt x="5" y="55"/>
                  </a:cubicBezTo>
                  <a:cubicBezTo>
                    <a:pt x="5" y="55"/>
                    <a:pt x="5" y="55"/>
                    <a:pt x="5" y="55"/>
                  </a:cubicBezTo>
                  <a:cubicBezTo>
                    <a:pt x="5" y="56"/>
                    <a:pt x="5" y="56"/>
                    <a:pt x="5" y="56"/>
                  </a:cubicBezTo>
                  <a:cubicBezTo>
                    <a:pt x="5" y="57"/>
                    <a:pt x="5" y="57"/>
                    <a:pt x="5" y="57"/>
                  </a:cubicBezTo>
                  <a:cubicBezTo>
                    <a:pt x="5" y="57"/>
                    <a:pt x="5" y="57"/>
                    <a:pt x="5" y="57"/>
                  </a:cubicBezTo>
                  <a:cubicBezTo>
                    <a:pt x="6" y="58"/>
                    <a:pt x="6" y="58"/>
                    <a:pt x="6" y="58"/>
                  </a:cubicBezTo>
                  <a:cubicBezTo>
                    <a:pt x="7" y="58"/>
                    <a:pt x="7" y="58"/>
                    <a:pt x="7" y="58"/>
                  </a:cubicBezTo>
                  <a:cubicBezTo>
                    <a:pt x="8" y="58"/>
                    <a:pt x="8" y="58"/>
                    <a:pt x="8" y="58"/>
                  </a:cubicBezTo>
                  <a:cubicBezTo>
                    <a:pt x="8" y="59"/>
                    <a:pt x="8" y="59"/>
                    <a:pt x="8" y="59"/>
                  </a:cubicBezTo>
                  <a:cubicBezTo>
                    <a:pt x="7" y="60"/>
                    <a:pt x="7" y="60"/>
                    <a:pt x="7" y="60"/>
                  </a:cubicBezTo>
                  <a:cubicBezTo>
                    <a:pt x="7" y="60"/>
                    <a:pt x="7" y="60"/>
                    <a:pt x="7" y="60"/>
                  </a:cubicBezTo>
                  <a:cubicBezTo>
                    <a:pt x="8" y="60"/>
                    <a:pt x="8" y="60"/>
                    <a:pt x="8" y="60"/>
                  </a:cubicBezTo>
                  <a:cubicBezTo>
                    <a:pt x="8" y="60"/>
                    <a:pt x="8" y="60"/>
                    <a:pt x="8" y="60"/>
                  </a:cubicBezTo>
                  <a:cubicBezTo>
                    <a:pt x="8" y="60"/>
                    <a:pt x="8" y="60"/>
                    <a:pt x="8" y="60"/>
                  </a:cubicBezTo>
                  <a:cubicBezTo>
                    <a:pt x="9" y="60"/>
                    <a:pt x="9" y="60"/>
                    <a:pt x="9" y="60"/>
                  </a:cubicBezTo>
                  <a:cubicBezTo>
                    <a:pt x="9" y="61"/>
                    <a:pt x="9" y="61"/>
                    <a:pt x="9" y="61"/>
                  </a:cubicBezTo>
                  <a:cubicBezTo>
                    <a:pt x="10" y="61"/>
                    <a:pt x="10" y="61"/>
                    <a:pt x="10" y="61"/>
                  </a:cubicBezTo>
                  <a:cubicBezTo>
                    <a:pt x="12" y="62"/>
                    <a:pt x="12" y="62"/>
                    <a:pt x="12" y="62"/>
                  </a:cubicBezTo>
                  <a:cubicBezTo>
                    <a:pt x="13" y="63"/>
                    <a:pt x="13" y="63"/>
                    <a:pt x="13" y="63"/>
                  </a:cubicBezTo>
                  <a:cubicBezTo>
                    <a:pt x="15" y="63"/>
                    <a:pt x="15" y="63"/>
                    <a:pt x="15" y="63"/>
                  </a:cubicBezTo>
                  <a:cubicBezTo>
                    <a:pt x="15" y="64"/>
                    <a:pt x="15" y="64"/>
                    <a:pt x="15" y="64"/>
                  </a:cubicBezTo>
                  <a:cubicBezTo>
                    <a:pt x="16" y="64"/>
                    <a:pt x="16" y="64"/>
                    <a:pt x="16" y="64"/>
                  </a:cubicBezTo>
                  <a:cubicBezTo>
                    <a:pt x="16" y="64"/>
                    <a:pt x="16" y="64"/>
                    <a:pt x="16" y="64"/>
                  </a:cubicBezTo>
                  <a:cubicBezTo>
                    <a:pt x="16" y="65"/>
                    <a:pt x="16" y="65"/>
                    <a:pt x="16" y="65"/>
                  </a:cubicBezTo>
                  <a:cubicBezTo>
                    <a:pt x="16" y="65"/>
                    <a:pt x="16" y="65"/>
                    <a:pt x="16" y="65"/>
                  </a:cubicBezTo>
                  <a:cubicBezTo>
                    <a:pt x="16" y="65"/>
                    <a:pt x="17" y="65"/>
                    <a:pt x="17" y="65"/>
                  </a:cubicBezTo>
                  <a:cubicBezTo>
                    <a:pt x="17" y="66"/>
                    <a:pt x="17" y="66"/>
                    <a:pt x="17" y="66"/>
                  </a:cubicBezTo>
                  <a:cubicBezTo>
                    <a:pt x="17" y="66"/>
                    <a:pt x="17" y="66"/>
                    <a:pt x="17" y="66"/>
                  </a:cubicBezTo>
                  <a:cubicBezTo>
                    <a:pt x="17" y="67"/>
                    <a:pt x="17" y="67"/>
                    <a:pt x="17" y="67"/>
                  </a:cubicBezTo>
                  <a:cubicBezTo>
                    <a:pt x="18" y="68"/>
                    <a:pt x="18" y="68"/>
                    <a:pt x="18" y="68"/>
                  </a:cubicBezTo>
                  <a:cubicBezTo>
                    <a:pt x="18" y="69"/>
                    <a:pt x="18" y="69"/>
                    <a:pt x="18" y="69"/>
                  </a:cubicBezTo>
                  <a:cubicBezTo>
                    <a:pt x="18" y="70"/>
                    <a:pt x="18" y="70"/>
                    <a:pt x="18" y="70"/>
                  </a:cubicBezTo>
                  <a:cubicBezTo>
                    <a:pt x="19" y="71"/>
                    <a:pt x="19" y="71"/>
                    <a:pt x="19" y="71"/>
                  </a:cubicBezTo>
                  <a:cubicBezTo>
                    <a:pt x="19" y="71"/>
                    <a:pt x="19" y="71"/>
                    <a:pt x="19" y="71"/>
                  </a:cubicBezTo>
                  <a:cubicBezTo>
                    <a:pt x="20" y="72"/>
                    <a:pt x="20" y="72"/>
                    <a:pt x="20" y="72"/>
                  </a:cubicBezTo>
                  <a:cubicBezTo>
                    <a:pt x="20" y="73"/>
                    <a:pt x="20" y="73"/>
                    <a:pt x="20" y="73"/>
                  </a:cubicBezTo>
                  <a:cubicBezTo>
                    <a:pt x="20" y="73"/>
                    <a:pt x="20" y="73"/>
                    <a:pt x="20" y="73"/>
                  </a:cubicBezTo>
                  <a:cubicBezTo>
                    <a:pt x="21" y="74"/>
                    <a:pt x="21" y="74"/>
                    <a:pt x="21" y="74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21" y="76"/>
                    <a:pt x="21" y="76"/>
                    <a:pt x="21" y="76"/>
                  </a:cubicBezTo>
                  <a:cubicBezTo>
                    <a:pt x="21" y="77"/>
                    <a:pt x="21" y="77"/>
                    <a:pt x="21" y="77"/>
                  </a:cubicBezTo>
                  <a:cubicBezTo>
                    <a:pt x="21" y="77"/>
                    <a:pt x="21" y="77"/>
                    <a:pt x="21" y="77"/>
                  </a:cubicBezTo>
                  <a:cubicBezTo>
                    <a:pt x="21" y="77"/>
                    <a:pt x="21" y="77"/>
                    <a:pt x="21" y="77"/>
                  </a:cubicBezTo>
                  <a:cubicBezTo>
                    <a:pt x="20" y="77"/>
                    <a:pt x="20" y="77"/>
                    <a:pt x="20" y="77"/>
                  </a:cubicBezTo>
                  <a:cubicBezTo>
                    <a:pt x="20" y="78"/>
                    <a:pt x="20" y="78"/>
                    <a:pt x="20" y="78"/>
                  </a:cubicBezTo>
                  <a:cubicBezTo>
                    <a:pt x="21" y="78"/>
                    <a:pt x="21" y="78"/>
                    <a:pt x="21" y="78"/>
                  </a:cubicBezTo>
                  <a:cubicBezTo>
                    <a:pt x="21" y="78"/>
                    <a:pt x="21" y="78"/>
                    <a:pt x="21" y="78"/>
                  </a:cubicBezTo>
                  <a:cubicBezTo>
                    <a:pt x="21" y="79"/>
                    <a:pt x="21" y="79"/>
                    <a:pt x="21" y="79"/>
                  </a:cubicBezTo>
                  <a:cubicBezTo>
                    <a:pt x="22" y="79"/>
                    <a:pt x="22" y="79"/>
                    <a:pt x="22" y="79"/>
                  </a:cubicBezTo>
                  <a:cubicBezTo>
                    <a:pt x="22" y="80"/>
                    <a:pt x="22" y="80"/>
                    <a:pt x="22" y="80"/>
                  </a:cubicBezTo>
                  <a:cubicBezTo>
                    <a:pt x="22" y="81"/>
                    <a:pt x="22" y="81"/>
                    <a:pt x="22" y="81"/>
                  </a:cubicBezTo>
                  <a:cubicBezTo>
                    <a:pt x="22" y="81"/>
                    <a:pt x="22" y="81"/>
                    <a:pt x="22" y="81"/>
                  </a:cubicBezTo>
                  <a:cubicBezTo>
                    <a:pt x="20" y="82"/>
                    <a:pt x="20" y="82"/>
                    <a:pt x="20" y="82"/>
                  </a:cubicBezTo>
                  <a:cubicBezTo>
                    <a:pt x="20" y="83"/>
                    <a:pt x="20" y="83"/>
                    <a:pt x="20" y="83"/>
                  </a:cubicBezTo>
                  <a:cubicBezTo>
                    <a:pt x="20" y="83"/>
                    <a:pt x="20" y="83"/>
                    <a:pt x="20" y="83"/>
                  </a:cubicBezTo>
                  <a:cubicBezTo>
                    <a:pt x="20" y="83"/>
                    <a:pt x="20" y="83"/>
                    <a:pt x="20" y="83"/>
                  </a:cubicBezTo>
                  <a:cubicBezTo>
                    <a:pt x="20" y="84"/>
                    <a:pt x="20" y="84"/>
                    <a:pt x="20" y="84"/>
                  </a:cubicBezTo>
                  <a:cubicBezTo>
                    <a:pt x="20" y="84"/>
                    <a:pt x="20" y="84"/>
                    <a:pt x="20" y="84"/>
                  </a:cubicBezTo>
                  <a:cubicBezTo>
                    <a:pt x="20" y="84"/>
                    <a:pt x="20" y="84"/>
                    <a:pt x="20" y="84"/>
                  </a:cubicBezTo>
                  <a:cubicBezTo>
                    <a:pt x="21" y="85"/>
                    <a:pt x="21" y="85"/>
                    <a:pt x="21" y="85"/>
                  </a:cubicBezTo>
                  <a:cubicBezTo>
                    <a:pt x="21" y="85"/>
                    <a:pt x="21" y="85"/>
                    <a:pt x="21" y="85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24" y="86"/>
                    <a:pt x="24" y="86"/>
                    <a:pt x="24" y="86"/>
                  </a:cubicBezTo>
                  <a:cubicBezTo>
                    <a:pt x="25" y="86"/>
                    <a:pt x="25" y="86"/>
                    <a:pt x="25" y="86"/>
                  </a:cubicBezTo>
                  <a:cubicBezTo>
                    <a:pt x="25" y="87"/>
                    <a:pt x="25" y="87"/>
                    <a:pt x="25" y="87"/>
                  </a:cubicBezTo>
                  <a:cubicBezTo>
                    <a:pt x="25" y="87"/>
                    <a:pt x="25" y="87"/>
                    <a:pt x="25" y="87"/>
                  </a:cubicBezTo>
                  <a:cubicBezTo>
                    <a:pt x="26" y="88"/>
                    <a:pt x="26" y="88"/>
                    <a:pt x="26" y="88"/>
                  </a:cubicBezTo>
                  <a:cubicBezTo>
                    <a:pt x="26" y="88"/>
                    <a:pt x="26" y="88"/>
                    <a:pt x="26" y="88"/>
                  </a:cubicBezTo>
                  <a:cubicBezTo>
                    <a:pt x="26" y="88"/>
                    <a:pt x="26" y="88"/>
                    <a:pt x="26" y="88"/>
                  </a:cubicBezTo>
                  <a:cubicBezTo>
                    <a:pt x="27" y="89"/>
                    <a:pt x="27" y="89"/>
                    <a:pt x="27" y="89"/>
                  </a:cubicBezTo>
                  <a:cubicBezTo>
                    <a:pt x="28" y="89"/>
                    <a:pt x="28" y="89"/>
                    <a:pt x="28" y="89"/>
                  </a:cubicBezTo>
                  <a:cubicBezTo>
                    <a:pt x="28" y="89"/>
                    <a:pt x="28" y="89"/>
                    <a:pt x="28" y="89"/>
                  </a:cubicBezTo>
                  <a:cubicBezTo>
                    <a:pt x="28" y="90"/>
                    <a:pt x="28" y="90"/>
                    <a:pt x="28" y="90"/>
                  </a:cubicBezTo>
                  <a:cubicBezTo>
                    <a:pt x="28" y="90"/>
                    <a:pt x="28" y="90"/>
                    <a:pt x="28" y="90"/>
                  </a:cubicBezTo>
                  <a:cubicBezTo>
                    <a:pt x="28" y="91"/>
                    <a:pt x="28" y="91"/>
                    <a:pt x="28" y="91"/>
                  </a:cubicBezTo>
                  <a:cubicBezTo>
                    <a:pt x="28" y="91"/>
                    <a:pt x="28" y="91"/>
                    <a:pt x="28" y="91"/>
                  </a:cubicBezTo>
                  <a:cubicBezTo>
                    <a:pt x="28" y="91"/>
                    <a:pt x="28" y="91"/>
                    <a:pt x="28" y="91"/>
                  </a:cubicBezTo>
                  <a:cubicBezTo>
                    <a:pt x="27" y="92"/>
                    <a:pt x="27" y="92"/>
                    <a:pt x="27" y="92"/>
                  </a:cubicBezTo>
                  <a:cubicBezTo>
                    <a:pt x="27" y="93"/>
                    <a:pt x="27" y="93"/>
                    <a:pt x="27" y="93"/>
                  </a:cubicBezTo>
                  <a:cubicBezTo>
                    <a:pt x="27" y="93"/>
                    <a:pt x="27" y="93"/>
                    <a:pt x="27" y="93"/>
                  </a:cubicBezTo>
                  <a:cubicBezTo>
                    <a:pt x="27" y="93"/>
                    <a:pt x="27" y="93"/>
                    <a:pt x="27" y="93"/>
                  </a:cubicBezTo>
                  <a:cubicBezTo>
                    <a:pt x="28" y="93"/>
                    <a:pt x="28" y="93"/>
                    <a:pt x="28" y="93"/>
                  </a:cubicBezTo>
                  <a:cubicBezTo>
                    <a:pt x="28" y="92"/>
                    <a:pt x="28" y="92"/>
                    <a:pt x="28" y="92"/>
                  </a:cubicBezTo>
                  <a:cubicBezTo>
                    <a:pt x="28" y="92"/>
                    <a:pt x="28" y="92"/>
                    <a:pt x="28" y="92"/>
                  </a:cubicBezTo>
                  <a:cubicBezTo>
                    <a:pt x="29" y="92"/>
                    <a:pt x="29" y="92"/>
                    <a:pt x="29" y="92"/>
                  </a:cubicBezTo>
                  <a:cubicBezTo>
                    <a:pt x="29" y="92"/>
                    <a:pt x="29" y="92"/>
                    <a:pt x="29" y="92"/>
                  </a:cubicBezTo>
                  <a:cubicBezTo>
                    <a:pt x="29" y="93"/>
                    <a:pt x="29" y="93"/>
                    <a:pt x="29" y="93"/>
                  </a:cubicBezTo>
                  <a:cubicBezTo>
                    <a:pt x="30" y="93"/>
                    <a:pt x="30" y="93"/>
                    <a:pt x="30" y="93"/>
                  </a:cubicBezTo>
                  <a:cubicBezTo>
                    <a:pt x="30" y="94"/>
                    <a:pt x="30" y="94"/>
                    <a:pt x="30" y="94"/>
                  </a:cubicBezTo>
                  <a:cubicBezTo>
                    <a:pt x="30" y="95"/>
                    <a:pt x="30" y="95"/>
                    <a:pt x="30" y="95"/>
                  </a:cubicBezTo>
                  <a:cubicBezTo>
                    <a:pt x="30" y="95"/>
                    <a:pt x="30" y="95"/>
                    <a:pt x="30" y="95"/>
                  </a:cubicBezTo>
                  <a:cubicBezTo>
                    <a:pt x="30" y="95"/>
                    <a:pt x="30" y="95"/>
                    <a:pt x="30" y="95"/>
                  </a:cubicBezTo>
                  <a:cubicBezTo>
                    <a:pt x="30" y="94"/>
                    <a:pt x="30" y="94"/>
                    <a:pt x="30" y="94"/>
                  </a:cubicBezTo>
                  <a:cubicBezTo>
                    <a:pt x="31" y="94"/>
                    <a:pt x="31" y="94"/>
                    <a:pt x="31" y="94"/>
                  </a:cubicBezTo>
                  <a:cubicBezTo>
                    <a:pt x="31" y="93"/>
                    <a:pt x="31" y="93"/>
                    <a:pt x="31" y="93"/>
                  </a:cubicBezTo>
                  <a:cubicBezTo>
                    <a:pt x="31" y="93"/>
                    <a:pt x="31" y="93"/>
                    <a:pt x="31" y="93"/>
                  </a:cubicBezTo>
                  <a:cubicBezTo>
                    <a:pt x="32" y="93"/>
                    <a:pt x="32" y="93"/>
                    <a:pt x="32" y="93"/>
                  </a:cubicBezTo>
                  <a:cubicBezTo>
                    <a:pt x="32" y="93"/>
                    <a:pt x="32" y="93"/>
                    <a:pt x="32" y="93"/>
                  </a:cubicBezTo>
                  <a:cubicBezTo>
                    <a:pt x="32" y="94"/>
                    <a:pt x="32" y="94"/>
                    <a:pt x="32" y="94"/>
                  </a:cubicBezTo>
                  <a:cubicBezTo>
                    <a:pt x="33" y="94"/>
                    <a:pt x="33" y="94"/>
                    <a:pt x="33" y="94"/>
                  </a:cubicBezTo>
                  <a:cubicBezTo>
                    <a:pt x="33" y="94"/>
                    <a:pt x="33" y="94"/>
                    <a:pt x="33" y="94"/>
                  </a:cubicBezTo>
                  <a:cubicBezTo>
                    <a:pt x="34" y="96"/>
                    <a:pt x="34" y="96"/>
                    <a:pt x="34" y="96"/>
                  </a:cubicBezTo>
                  <a:cubicBezTo>
                    <a:pt x="35" y="97"/>
                    <a:pt x="35" y="97"/>
                    <a:pt x="35" y="97"/>
                  </a:cubicBezTo>
                  <a:cubicBezTo>
                    <a:pt x="35" y="97"/>
                    <a:pt x="35" y="97"/>
                    <a:pt x="35" y="97"/>
                  </a:cubicBezTo>
                  <a:cubicBezTo>
                    <a:pt x="35" y="98"/>
                    <a:pt x="35" y="98"/>
                    <a:pt x="35" y="98"/>
                  </a:cubicBezTo>
                  <a:cubicBezTo>
                    <a:pt x="36" y="98"/>
                    <a:pt x="36" y="98"/>
                    <a:pt x="36" y="98"/>
                  </a:cubicBezTo>
                  <a:cubicBezTo>
                    <a:pt x="36" y="99"/>
                    <a:pt x="36" y="99"/>
                    <a:pt x="36" y="99"/>
                  </a:cubicBezTo>
                  <a:cubicBezTo>
                    <a:pt x="35" y="101"/>
                    <a:pt x="35" y="101"/>
                    <a:pt x="35" y="101"/>
                  </a:cubicBezTo>
                  <a:cubicBezTo>
                    <a:pt x="35" y="102"/>
                    <a:pt x="35" y="102"/>
                    <a:pt x="35" y="102"/>
                  </a:cubicBezTo>
                  <a:cubicBezTo>
                    <a:pt x="34" y="103"/>
                    <a:pt x="34" y="103"/>
                    <a:pt x="34" y="103"/>
                  </a:cubicBezTo>
                  <a:cubicBezTo>
                    <a:pt x="34" y="104"/>
                    <a:pt x="34" y="104"/>
                    <a:pt x="34" y="104"/>
                  </a:cubicBezTo>
                  <a:cubicBezTo>
                    <a:pt x="34" y="104"/>
                    <a:pt x="34" y="104"/>
                    <a:pt x="34" y="104"/>
                  </a:cubicBezTo>
                  <a:cubicBezTo>
                    <a:pt x="33" y="105"/>
                    <a:pt x="33" y="105"/>
                    <a:pt x="33" y="105"/>
                  </a:cubicBezTo>
                  <a:cubicBezTo>
                    <a:pt x="33" y="106"/>
                    <a:pt x="33" y="106"/>
                    <a:pt x="33" y="106"/>
                  </a:cubicBezTo>
                  <a:cubicBezTo>
                    <a:pt x="31" y="107"/>
                    <a:pt x="31" y="107"/>
                    <a:pt x="31" y="107"/>
                  </a:cubicBezTo>
                  <a:cubicBezTo>
                    <a:pt x="30" y="107"/>
                    <a:pt x="30" y="107"/>
                    <a:pt x="30" y="107"/>
                  </a:cubicBezTo>
                  <a:cubicBezTo>
                    <a:pt x="30" y="108"/>
                    <a:pt x="30" y="108"/>
                    <a:pt x="30" y="108"/>
                  </a:cubicBezTo>
                  <a:cubicBezTo>
                    <a:pt x="30" y="108"/>
                    <a:pt x="30" y="108"/>
                    <a:pt x="30" y="108"/>
                  </a:cubicBezTo>
                  <a:cubicBezTo>
                    <a:pt x="30" y="110"/>
                    <a:pt x="30" y="110"/>
                    <a:pt x="30" y="110"/>
                  </a:cubicBezTo>
                  <a:cubicBezTo>
                    <a:pt x="31" y="111"/>
                    <a:pt x="31" y="111"/>
                    <a:pt x="31" y="111"/>
                  </a:cubicBezTo>
                  <a:cubicBezTo>
                    <a:pt x="31" y="111"/>
                    <a:pt x="31" y="111"/>
                    <a:pt x="31" y="111"/>
                  </a:cubicBezTo>
                  <a:cubicBezTo>
                    <a:pt x="31" y="112"/>
                    <a:pt x="31" y="112"/>
                    <a:pt x="31" y="112"/>
                  </a:cubicBezTo>
                  <a:cubicBezTo>
                    <a:pt x="31" y="112"/>
                    <a:pt x="31" y="112"/>
                    <a:pt x="31" y="112"/>
                  </a:cubicBezTo>
                  <a:cubicBezTo>
                    <a:pt x="31" y="113"/>
                    <a:pt x="31" y="113"/>
                    <a:pt x="31" y="113"/>
                  </a:cubicBezTo>
                  <a:cubicBezTo>
                    <a:pt x="31" y="113"/>
                    <a:pt x="31" y="113"/>
                    <a:pt x="31" y="113"/>
                  </a:cubicBezTo>
                  <a:cubicBezTo>
                    <a:pt x="31" y="113"/>
                    <a:pt x="31" y="113"/>
                    <a:pt x="31" y="113"/>
                  </a:cubicBezTo>
                  <a:cubicBezTo>
                    <a:pt x="31" y="113"/>
                    <a:pt x="31" y="113"/>
                    <a:pt x="31" y="113"/>
                  </a:cubicBezTo>
                  <a:cubicBezTo>
                    <a:pt x="32" y="113"/>
                    <a:pt x="32" y="113"/>
                    <a:pt x="32" y="113"/>
                  </a:cubicBezTo>
                  <a:cubicBezTo>
                    <a:pt x="32" y="113"/>
                    <a:pt x="32" y="113"/>
                    <a:pt x="32" y="113"/>
                  </a:cubicBezTo>
                  <a:cubicBezTo>
                    <a:pt x="33" y="114"/>
                    <a:pt x="33" y="114"/>
                    <a:pt x="33" y="114"/>
                  </a:cubicBezTo>
                  <a:cubicBezTo>
                    <a:pt x="33" y="114"/>
                    <a:pt x="33" y="114"/>
                    <a:pt x="33" y="114"/>
                  </a:cubicBezTo>
                  <a:cubicBezTo>
                    <a:pt x="33" y="116"/>
                    <a:pt x="33" y="116"/>
                    <a:pt x="33" y="116"/>
                  </a:cubicBezTo>
                  <a:cubicBezTo>
                    <a:pt x="33" y="116"/>
                    <a:pt x="33" y="116"/>
                    <a:pt x="33" y="116"/>
                  </a:cubicBezTo>
                  <a:cubicBezTo>
                    <a:pt x="32" y="117"/>
                    <a:pt x="32" y="117"/>
                    <a:pt x="32" y="117"/>
                  </a:cubicBezTo>
                  <a:cubicBezTo>
                    <a:pt x="32" y="117"/>
                    <a:pt x="32" y="117"/>
                    <a:pt x="32" y="117"/>
                  </a:cubicBezTo>
                  <a:cubicBezTo>
                    <a:pt x="32" y="118"/>
                    <a:pt x="32" y="118"/>
                    <a:pt x="32" y="118"/>
                  </a:cubicBezTo>
                  <a:cubicBezTo>
                    <a:pt x="32" y="119"/>
                    <a:pt x="32" y="119"/>
                    <a:pt x="32" y="119"/>
                  </a:cubicBezTo>
                  <a:cubicBezTo>
                    <a:pt x="32" y="120"/>
                    <a:pt x="32" y="120"/>
                    <a:pt x="32" y="120"/>
                  </a:cubicBezTo>
                  <a:cubicBezTo>
                    <a:pt x="32" y="120"/>
                    <a:pt x="32" y="120"/>
                    <a:pt x="32" y="120"/>
                  </a:cubicBezTo>
                  <a:cubicBezTo>
                    <a:pt x="32" y="120"/>
                    <a:pt x="32" y="120"/>
                    <a:pt x="32" y="120"/>
                  </a:cubicBezTo>
                  <a:cubicBezTo>
                    <a:pt x="32" y="121"/>
                    <a:pt x="32" y="121"/>
                    <a:pt x="32" y="121"/>
                  </a:cubicBezTo>
                  <a:cubicBezTo>
                    <a:pt x="32" y="121"/>
                    <a:pt x="32" y="121"/>
                    <a:pt x="32" y="121"/>
                  </a:cubicBezTo>
                  <a:cubicBezTo>
                    <a:pt x="33" y="121"/>
                    <a:pt x="33" y="121"/>
                    <a:pt x="33" y="121"/>
                  </a:cubicBezTo>
                  <a:cubicBezTo>
                    <a:pt x="33" y="121"/>
                    <a:pt x="33" y="121"/>
                    <a:pt x="33" y="121"/>
                  </a:cubicBezTo>
                  <a:cubicBezTo>
                    <a:pt x="33" y="121"/>
                    <a:pt x="33" y="121"/>
                    <a:pt x="33" y="121"/>
                  </a:cubicBezTo>
                  <a:cubicBezTo>
                    <a:pt x="33" y="122"/>
                    <a:pt x="33" y="122"/>
                    <a:pt x="33" y="122"/>
                  </a:cubicBezTo>
                  <a:cubicBezTo>
                    <a:pt x="33" y="123"/>
                    <a:pt x="33" y="123"/>
                    <a:pt x="33" y="123"/>
                  </a:cubicBezTo>
                  <a:cubicBezTo>
                    <a:pt x="33" y="123"/>
                    <a:pt x="33" y="123"/>
                    <a:pt x="33" y="123"/>
                  </a:cubicBezTo>
                  <a:cubicBezTo>
                    <a:pt x="33" y="125"/>
                    <a:pt x="33" y="125"/>
                    <a:pt x="33" y="125"/>
                  </a:cubicBezTo>
                  <a:cubicBezTo>
                    <a:pt x="34" y="126"/>
                    <a:pt x="34" y="126"/>
                    <a:pt x="34" y="126"/>
                  </a:cubicBezTo>
                  <a:cubicBezTo>
                    <a:pt x="35" y="127"/>
                    <a:pt x="35" y="127"/>
                    <a:pt x="35" y="127"/>
                  </a:cubicBezTo>
                  <a:cubicBezTo>
                    <a:pt x="35" y="127"/>
                    <a:pt x="35" y="127"/>
                    <a:pt x="35" y="127"/>
                  </a:cubicBezTo>
                  <a:cubicBezTo>
                    <a:pt x="35" y="127"/>
                    <a:pt x="35" y="127"/>
                    <a:pt x="35" y="127"/>
                  </a:cubicBezTo>
                  <a:cubicBezTo>
                    <a:pt x="36" y="127"/>
                    <a:pt x="36" y="127"/>
                    <a:pt x="36" y="127"/>
                  </a:cubicBezTo>
                  <a:cubicBezTo>
                    <a:pt x="36" y="127"/>
                    <a:pt x="36" y="127"/>
                    <a:pt x="36" y="127"/>
                  </a:cubicBezTo>
                  <a:cubicBezTo>
                    <a:pt x="37" y="126"/>
                    <a:pt x="37" y="126"/>
                    <a:pt x="37" y="126"/>
                  </a:cubicBezTo>
                  <a:cubicBezTo>
                    <a:pt x="38" y="125"/>
                    <a:pt x="38" y="125"/>
                    <a:pt x="38" y="125"/>
                  </a:cubicBezTo>
                  <a:cubicBezTo>
                    <a:pt x="39" y="125"/>
                    <a:pt x="39" y="125"/>
                    <a:pt x="39" y="125"/>
                  </a:cubicBezTo>
                  <a:cubicBezTo>
                    <a:pt x="41" y="125"/>
                    <a:pt x="41" y="125"/>
                    <a:pt x="41" y="125"/>
                  </a:cubicBezTo>
                  <a:cubicBezTo>
                    <a:pt x="41" y="125"/>
                    <a:pt x="41" y="125"/>
                    <a:pt x="41" y="126"/>
                  </a:cubicBezTo>
                  <a:cubicBezTo>
                    <a:pt x="41" y="126"/>
                    <a:pt x="42" y="126"/>
                    <a:pt x="42" y="126"/>
                  </a:cubicBezTo>
                  <a:cubicBezTo>
                    <a:pt x="42" y="126"/>
                    <a:pt x="42" y="126"/>
                    <a:pt x="42" y="126"/>
                  </a:cubicBezTo>
                  <a:cubicBezTo>
                    <a:pt x="43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3" y="126"/>
                  </a:cubicBezTo>
                  <a:cubicBezTo>
                    <a:pt x="44" y="126"/>
                    <a:pt x="44" y="126"/>
                    <a:pt x="44" y="126"/>
                  </a:cubicBezTo>
                  <a:cubicBezTo>
                    <a:pt x="44" y="126"/>
                    <a:pt x="44" y="126"/>
                    <a:pt x="44" y="126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5" name="Freeform 64"/>
            <p:cNvSpPr>
              <a:spLocks/>
            </p:cNvSpPr>
            <p:nvPr userDrawn="1"/>
          </p:nvSpPr>
          <p:spPr bwMode="auto">
            <a:xfrm>
              <a:off x="1492250" y="11556686"/>
              <a:ext cx="336550" cy="441325"/>
            </a:xfrm>
            <a:custGeom>
              <a:avLst/>
              <a:gdLst>
                <a:gd name="T0" fmla="*/ 6 w 87"/>
                <a:gd name="T1" fmla="*/ 24 h 114"/>
                <a:gd name="T2" fmla="*/ 6 w 87"/>
                <a:gd name="T3" fmla="*/ 25 h 114"/>
                <a:gd name="T4" fmla="*/ 6 w 87"/>
                <a:gd name="T5" fmla="*/ 30 h 114"/>
                <a:gd name="T6" fmla="*/ 6 w 87"/>
                <a:gd name="T7" fmla="*/ 35 h 114"/>
                <a:gd name="T8" fmla="*/ 11 w 87"/>
                <a:gd name="T9" fmla="*/ 37 h 114"/>
                <a:gd name="T10" fmla="*/ 19 w 87"/>
                <a:gd name="T11" fmla="*/ 42 h 114"/>
                <a:gd name="T12" fmla="*/ 23 w 87"/>
                <a:gd name="T13" fmla="*/ 54 h 114"/>
                <a:gd name="T14" fmla="*/ 22 w 87"/>
                <a:gd name="T15" fmla="*/ 55 h 114"/>
                <a:gd name="T16" fmla="*/ 9 w 87"/>
                <a:gd name="T17" fmla="*/ 77 h 114"/>
                <a:gd name="T18" fmla="*/ 22 w 87"/>
                <a:gd name="T19" fmla="*/ 95 h 114"/>
                <a:gd name="T20" fmla="*/ 22 w 87"/>
                <a:gd name="T21" fmla="*/ 96 h 114"/>
                <a:gd name="T22" fmla="*/ 17 w 87"/>
                <a:gd name="T23" fmla="*/ 108 h 114"/>
                <a:gd name="T24" fmla="*/ 16 w 87"/>
                <a:gd name="T25" fmla="*/ 111 h 114"/>
                <a:gd name="T26" fmla="*/ 21 w 87"/>
                <a:gd name="T27" fmla="*/ 114 h 114"/>
                <a:gd name="T28" fmla="*/ 22 w 87"/>
                <a:gd name="T29" fmla="*/ 110 h 114"/>
                <a:gd name="T30" fmla="*/ 28 w 87"/>
                <a:gd name="T31" fmla="*/ 103 h 114"/>
                <a:gd name="T32" fmla="*/ 28 w 87"/>
                <a:gd name="T33" fmla="*/ 103 h 114"/>
                <a:gd name="T34" fmla="*/ 38 w 87"/>
                <a:gd name="T35" fmla="*/ 108 h 114"/>
                <a:gd name="T36" fmla="*/ 55 w 87"/>
                <a:gd name="T37" fmla="*/ 114 h 114"/>
                <a:gd name="T38" fmla="*/ 59 w 87"/>
                <a:gd name="T39" fmla="*/ 112 h 114"/>
                <a:gd name="T40" fmla="*/ 66 w 87"/>
                <a:gd name="T41" fmla="*/ 109 h 114"/>
                <a:gd name="T42" fmla="*/ 74 w 87"/>
                <a:gd name="T43" fmla="*/ 113 h 114"/>
                <a:gd name="T44" fmla="*/ 75 w 87"/>
                <a:gd name="T45" fmla="*/ 106 h 114"/>
                <a:gd name="T46" fmla="*/ 75 w 87"/>
                <a:gd name="T47" fmla="*/ 97 h 114"/>
                <a:gd name="T48" fmla="*/ 75 w 87"/>
                <a:gd name="T49" fmla="*/ 97 h 114"/>
                <a:gd name="T50" fmla="*/ 69 w 87"/>
                <a:gd name="T51" fmla="*/ 99 h 114"/>
                <a:gd name="T52" fmla="*/ 64 w 87"/>
                <a:gd name="T53" fmla="*/ 97 h 114"/>
                <a:gd name="T54" fmla="*/ 64 w 87"/>
                <a:gd name="T55" fmla="*/ 96 h 114"/>
                <a:gd name="T56" fmla="*/ 61 w 87"/>
                <a:gd name="T57" fmla="*/ 77 h 114"/>
                <a:gd name="T58" fmla="*/ 65 w 87"/>
                <a:gd name="T59" fmla="*/ 72 h 114"/>
                <a:gd name="T60" fmla="*/ 67 w 87"/>
                <a:gd name="T61" fmla="*/ 69 h 114"/>
                <a:gd name="T62" fmla="*/ 67 w 87"/>
                <a:gd name="T63" fmla="*/ 65 h 114"/>
                <a:gd name="T64" fmla="*/ 70 w 87"/>
                <a:gd name="T65" fmla="*/ 56 h 114"/>
                <a:gd name="T66" fmla="*/ 80 w 87"/>
                <a:gd name="T67" fmla="*/ 50 h 114"/>
                <a:gd name="T68" fmla="*/ 85 w 87"/>
                <a:gd name="T69" fmla="*/ 47 h 114"/>
                <a:gd name="T70" fmla="*/ 86 w 87"/>
                <a:gd name="T71" fmla="*/ 44 h 114"/>
                <a:gd name="T72" fmla="*/ 86 w 87"/>
                <a:gd name="T73" fmla="*/ 39 h 114"/>
                <a:gd name="T74" fmla="*/ 87 w 87"/>
                <a:gd name="T75" fmla="*/ 33 h 114"/>
                <a:gd name="T76" fmla="*/ 86 w 87"/>
                <a:gd name="T77" fmla="*/ 33 h 114"/>
                <a:gd name="T78" fmla="*/ 84 w 87"/>
                <a:gd name="T79" fmla="*/ 34 h 114"/>
                <a:gd name="T80" fmla="*/ 80 w 87"/>
                <a:gd name="T81" fmla="*/ 35 h 114"/>
                <a:gd name="T82" fmla="*/ 76 w 87"/>
                <a:gd name="T83" fmla="*/ 34 h 114"/>
                <a:gd name="T84" fmla="*/ 74 w 87"/>
                <a:gd name="T85" fmla="*/ 32 h 114"/>
                <a:gd name="T86" fmla="*/ 70 w 87"/>
                <a:gd name="T87" fmla="*/ 29 h 114"/>
                <a:gd name="T88" fmla="*/ 56 w 87"/>
                <a:gd name="T89" fmla="*/ 23 h 114"/>
                <a:gd name="T90" fmla="*/ 55 w 87"/>
                <a:gd name="T91" fmla="*/ 22 h 114"/>
                <a:gd name="T92" fmla="*/ 54 w 87"/>
                <a:gd name="T93" fmla="*/ 22 h 114"/>
                <a:gd name="T94" fmla="*/ 52 w 87"/>
                <a:gd name="T95" fmla="*/ 22 h 114"/>
                <a:gd name="T96" fmla="*/ 40 w 87"/>
                <a:gd name="T97" fmla="*/ 18 h 114"/>
                <a:gd name="T98" fmla="*/ 39 w 87"/>
                <a:gd name="T99" fmla="*/ 5 h 114"/>
                <a:gd name="T100" fmla="*/ 41 w 87"/>
                <a:gd name="T101" fmla="*/ 1 h 114"/>
                <a:gd name="T102" fmla="*/ 40 w 87"/>
                <a:gd name="T103" fmla="*/ 0 h 114"/>
                <a:gd name="T104" fmla="*/ 39 w 87"/>
                <a:gd name="T105" fmla="*/ 1 h 114"/>
                <a:gd name="T106" fmla="*/ 27 w 87"/>
                <a:gd name="T107" fmla="*/ 6 h 114"/>
                <a:gd name="T108" fmla="*/ 27 w 87"/>
                <a:gd name="T109" fmla="*/ 6 h 114"/>
                <a:gd name="T110" fmla="*/ 20 w 87"/>
                <a:gd name="T111" fmla="*/ 3 h 114"/>
                <a:gd name="T112" fmla="*/ 8 w 87"/>
                <a:gd name="T113" fmla="*/ 15 h 114"/>
                <a:gd name="T114" fmla="*/ 0 w 87"/>
                <a:gd name="T115" fmla="*/ 20 h 114"/>
                <a:gd name="T116" fmla="*/ 6 w 87"/>
                <a:gd name="T117" fmla="*/ 2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87" h="114">
                  <a:moveTo>
                    <a:pt x="6" y="24"/>
                  </a:moveTo>
                  <a:cubicBezTo>
                    <a:pt x="6" y="25"/>
                    <a:pt x="6" y="25"/>
                    <a:pt x="6" y="25"/>
                  </a:cubicBezTo>
                  <a:cubicBezTo>
                    <a:pt x="6" y="27"/>
                    <a:pt x="6" y="29"/>
                    <a:pt x="6" y="30"/>
                  </a:cubicBezTo>
                  <a:cubicBezTo>
                    <a:pt x="6" y="32"/>
                    <a:pt x="6" y="34"/>
                    <a:pt x="6" y="35"/>
                  </a:cubicBezTo>
                  <a:cubicBezTo>
                    <a:pt x="7" y="36"/>
                    <a:pt x="9" y="37"/>
                    <a:pt x="11" y="37"/>
                  </a:cubicBezTo>
                  <a:cubicBezTo>
                    <a:pt x="14" y="38"/>
                    <a:pt x="17" y="39"/>
                    <a:pt x="19" y="42"/>
                  </a:cubicBezTo>
                  <a:cubicBezTo>
                    <a:pt x="22" y="45"/>
                    <a:pt x="24" y="50"/>
                    <a:pt x="23" y="54"/>
                  </a:cubicBezTo>
                  <a:cubicBezTo>
                    <a:pt x="23" y="54"/>
                    <a:pt x="23" y="55"/>
                    <a:pt x="22" y="55"/>
                  </a:cubicBezTo>
                  <a:cubicBezTo>
                    <a:pt x="18" y="62"/>
                    <a:pt x="12" y="70"/>
                    <a:pt x="9" y="77"/>
                  </a:cubicBezTo>
                  <a:cubicBezTo>
                    <a:pt x="15" y="82"/>
                    <a:pt x="19" y="89"/>
                    <a:pt x="22" y="95"/>
                  </a:cubicBezTo>
                  <a:cubicBezTo>
                    <a:pt x="22" y="95"/>
                    <a:pt x="22" y="96"/>
                    <a:pt x="22" y="96"/>
                  </a:cubicBezTo>
                  <a:cubicBezTo>
                    <a:pt x="23" y="101"/>
                    <a:pt x="20" y="104"/>
                    <a:pt x="17" y="108"/>
                  </a:cubicBezTo>
                  <a:cubicBezTo>
                    <a:pt x="17" y="109"/>
                    <a:pt x="16" y="110"/>
                    <a:pt x="16" y="111"/>
                  </a:cubicBezTo>
                  <a:cubicBezTo>
                    <a:pt x="17" y="112"/>
                    <a:pt x="19" y="113"/>
                    <a:pt x="21" y="114"/>
                  </a:cubicBezTo>
                  <a:cubicBezTo>
                    <a:pt x="21" y="113"/>
                    <a:pt x="22" y="111"/>
                    <a:pt x="22" y="110"/>
                  </a:cubicBezTo>
                  <a:cubicBezTo>
                    <a:pt x="23" y="107"/>
                    <a:pt x="24" y="104"/>
                    <a:pt x="28" y="103"/>
                  </a:cubicBezTo>
                  <a:cubicBezTo>
                    <a:pt x="28" y="103"/>
                    <a:pt x="28" y="103"/>
                    <a:pt x="28" y="103"/>
                  </a:cubicBezTo>
                  <a:cubicBezTo>
                    <a:pt x="33" y="104"/>
                    <a:pt x="36" y="106"/>
                    <a:pt x="38" y="108"/>
                  </a:cubicBezTo>
                  <a:cubicBezTo>
                    <a:pt x="41" y="110"/>
                    <a:pt x="45" y="113"/>
                    <a:pt x="55" y="114"/>
                  </a:cubicBezTo>
                  <a:cubicBezTo>
                    <a:pt x="57" y="114"/>
                    <a:pt x="58" y="113"/>
                    <a:pt x="59" y="112"/>
                  </a:cubicBezTo>
                  <a:cubicBezTo>
                    <a:pt x="60" y="110"/>
                    <a:pt x="62" y="109"/>
                    <a:pt x="66" y="109"/>
                  </a:cubicBezTo>
                  <a:cubicBezTo>
                    <a:pt x="68" y="110"/>
                    <a:pt x="71" y="111"/>
                    <a:pt x="74" y="113"/>
                  </a:cubicBezTo>
                  <a:cubicBezTo>
                    <a:pt x="75" y="110"/>
                    <a:pt x="76" y="108"/>
                    <a:pt x="75" y="106"/>
                  </a:cubicBezTo>
                  <a:cubicBezTo>
                    <a:pt x="74" y="102"/>
                    <a:pt x="75" y="99"/>
                    <a:pt x="75" y="97"/>
                  </a:cubicBezTo>
                  <a:cubicBezTo>
                    <a:pt x="75" y="97"/>
                    <a:pt x="75" y="97"/>
                    <a:pt x="75" y="97"/>
                  </a:cubicBezTo>
                  <a:cubicBezTo>
                    <a:pt x="73" y="98"/>
                    <a:pt x="72" y="99"/>
                    <a:pt x="69" y="99"/>
                  </a:cubicBezTo>
                  <a:cubicBezTo>
                    <a:pt x="68" y="99"/>
                    <a:pt x="66" y="98"/>
                    <a:pt x="64" y="97"/>
                  </a:cubicBezTo>
                  <a:cubicBezTo>
                    <a:pt x="64" y="97"/>
                    <a:pt x="64" y="97"/>
                    <a:pt x="64" y="96"/>
                  </a:cubicBezTo>
                  <a:cubicBezTo>
                    <a:pt x="60" y="91"/>
                    <a:pt x="61" y="83"/>
                    <a:pt x="61" y="77"/>
                  </a:cubicBezTo>
                  <a:cubicBezTo>
                    <a:pt x="62" y="75"/>
                    <a:pt x="63" y="73"/>
                    <a:pt x="65" y="72"/>
                  </a:cubicBezTo>
                  <a:cubicBezTo>
                    <a:pt x="66" y="71"/>
                    <a:pt x="66" y="70"/>
                    <a:pt x="67" y="69"/>
                  </a:cubicBezTo>
                  <a:cubicBezTo>
                    <a:pt x="67" y="68"/>
                    <a:pt x="67" y="66"/>
                    <a:pt x="67" y="65"/>
                  </a:cubicBezTo>
                  <a:cubicBezTo>
                    <a:pt x="67" y="62"/>
                    <a:pt x="68" y="59"/>
                    <a:pt x="70" y="56"/>
                  </a:cubicBezTo>
                  <a:cubicBezTo>
                    <a:pt x="73" y="53"/>
                    <a:pt x="76" y="51"/>
                    <a:pt x="80" y="50"/>
                  </a:cubicBezTo>
                  <a:cubicBezTo>
                    <a:pt x="82" y="49"/>
                    <a:pt x="84" y="48"/>
                    <a:pt x="85" y="47"/>
                  </a:cubicBezTo>
                  <a:cubicBezTo>
                    <a:pt x="86" y="46"/>
                    <a:pt x="86" y="45"/>
                    <a:pt x="86" y="44"/>
                  </a:cubicBezTo>
                  <a:cubicBezTo>
                    <a:pt x="86" y="43"/>
                    <a:pt x="86" y="42"/>
                    <a:pt x="86" y="39"/>
                  </a:cubicBezTo>
                  <a:cubicBezTo>
                    <a:pt x="87" y="38"/>
                    <a:pt x="87" y="34"/>
                    <a:pt x="87" y="33"/>
                  </a:cubicBezTo>
                  <a:cubicBezTo>
                    <a:pt x="86" y="33"/>
                    <a:pt x="86" y="33"/>
                    <a:pt x="86" y="33"/>
                  </a:cubicBezTo>
                  <a:cubicBezTo>
                    <a:pt x="86" y="33"/>
                    <a:pt x="85" y="33"/>
                    <a:pt x="84" y="34"/>
                  </a:cubicBezTo>
                  <a:cubicBezTo>
                    <a:pt x="83" y="34"/>
                    <a:pt x="81" y="35"/>
                    <a:pt x="80" y="35"/>
                  </a:cubicBezTo>
                  <a:cubicBezTo>
                    <a:pt x="78" y="35"/>
                    <a:pt x="77" y="35"/>
                    <a:pt x="76" y="34"/>
                  </a:cubicBezTo>
                  <a:cubicBezTo>
                    <a:pt x="75" y="34"/>
                    <a:pt x="75" y="33"/>
                    <a:pt x="74" y="32"/>
                  </a:cubicBezTo>
                  <a:cubicBezTo>
                    <a:pt x="73" y="30"/>
                    <a:pt x="71" y="29"/>
                    <a:pt x="70" y="29"/>
                  </a:cubicBezTo>
                  <a:cubicBezTo>
                    <a:pt x="62" y="28"/>
                    <a:pt x="58" y="25"/>
                    <a:pt x="56" y="23"/>
                  </a:cubicBezTo>
                  <a:cubicBezTo>
                    <a:pt x="56" y="23"/>
                    <a:pt x="55" y="22"/>
                    <a:pt x="55" y="22"/>
                  </a:cubicBezTo>
                  <a:cubicBezTo>
                    <a:pt x="54" y="22"/>
                    <a:pt x="54" y="22"/>
                    <a:pt x="54" y="22"/>
                  </a:cubicBezTo>
                  <a:cubicBezTo>
                    <a:pt x="52" y="22"/>
                    <a:pt x="52" y="22"/>
                    <a:pt x="52" y="22"/>
                  </a:cubicBezTo>
                  <a:cubicBezTo>
                    <a:pt x="49" y="22"/>
                    <a:pt x="44" y="22"/>
                    <a:pt x="40" y="18"/>
                  </a:cubicBezTo>
                  <a:cubicBezTo>
                    <a:pt x="36" y="13"/>
                    <a:pt x="38" y="8"/>
                    <a:pt x="39" y="5"/>
                  </a:cubicBezTo>
                  <a:cubicBezTo>
                    <a:pt x="40" y="4"/>
                    <a:pt x="41" y="1"/>
                    <a:pt x="41" y="1"/>
                  </a:cubicBezTo>
                  <a:cubicBezTo>
                    <a:pt x="41" y="1"/>
                    <a:pt x="40" y="1"/>
                    <a:pt x="40" y="0"/>
                  </a:cubicBezTo>
                  <a:cubicBezTo>
                    <a:pt x="40" y="0"/>
                    <a:pt x="39" y="1"/>
                    <a:pt x="39" y="1"/>
                  </a:cubicBezTo>
                  <a:cubicBezTo>
                    <a:pt x="37" y="3"/>
                    <a:pt x="34" y="5"/>
                    <a:pt x="27" y="6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5" y="6"/>
                    <a:pt x="22" y="5"/>
                    <a:pt x="20" y="3"/>
                  </a:cubicBezTo>
                  <a:cubicBezTo>
                    <a:pt x="19" y="8"/>
                    <a:pt x="17" y="13"/>
                    <a:pt x="8" y="15"/>
                  </a:cubicBezTo>
                  <a:cubicBezTo>
                    <a:pt x="2" y="15"/>
                    <a:pt x="0" y="18"/>
                    <a:pt x="0" y="20"/>
                  </a:cubicBezTo>
                  <a:cubicBezTo>
                    <a:pt x="2" y="21"/>
                    <a:pt x="5" y="22"/>
                    <a:pt x="6" y="24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6" name="Freeform 65"/>
            <p:cNvSpPr>
              <a:spLocks/>
            </p:cNvSpPr>
            <p:nvPr userDrawn="1"/>
          </p:nvSpPr>
          <p:spPr bwMode="auto">
            <a:xfrm>
              <a:off x="5568950" y="9658036"/>
              <a:ext cx="30163" cy="46038"/>
            </a:xfrm>
            <a:custGeom>
              <a:avLst/>
              <a:gdLst>
                <a:gd name="T0" fmla="*/ 1 w 8"/>
                <a:gd name="T1" fmla="*/ 7 h 12"/>
                <a:gd name="T2" fmla="*/ 2 w 8"/>
                <a:gd name="T3" fmla="*/ 8 h 12"/>
                <a:gd name="T4" fmla="*/ 2 w 8"/>
                <a:gd name="T5" fmla="*/ 9 h 12"/>
                <a:gd name="T6" fmla="*/ 3 w 8"/>
                <a:gd name="T7" fmla="*/ 10 h 12"/>
                <a:gd name="T8" fmla="*/ 4 w 8"/>
                <a:gd name="T9" fmla="*/ 10 h 12"/>
                <a:gd name="T10" fmla="*/ 5 w 8"/>
                <a:gd name="T11" fmla="*/ 11 h 12"/>
                <a:gd name="T12" fmla="*/ 6 w 8"/>
                <a:gd name="T13" fmla="*/ 12 h 12"/>
                <a:gd name="T14" fmla="*/ 6 w 8"/>
                <a:gd name="T15" fmla="*/ 12 h 12"/>
                <a:gd name="T16" fmla="*/ 7 w 8"/>
                <a:gd name="T17" fmla="*/ 11 h 12"/>
                <a:gd name="T18" fmla="*/ 8 w 8"/>
                <a:gd name="T19" fmla="*/ 8 h 12"/>
                <a:gd name="T20" fmla="*/ 8 w 8"/>
                <a:gd name="T21" fmla="*/ 3 h 12"/>
                <a:gd name="T22" fmla="*/ 7 w 8"/>
                <a:gd name="T23" fmla="*/ 3 h 12"/>
                <a:gd name="T24" fmla="*/ 5 w 8"/>
                <a:gd name="T25" fmla="*/ 1 h 12"/>
                <a:gd name="T26" fmla="*/ 3 w 8"/>
                <a:gd name="T27" fmla="*/ 0 h 12"/>
                <a:gd name="T28" fmla="*/ 2 w 8"/>
                <a:gd name="T29" fmla="*/ 0 h 12"/>
                <a:gd name="T30" fmla="*/ 2 w 8"/>
                <a:gd name="T31" fmla="*/ 0 h 12"/>
                <a:gd name="T32" fmla="*/ 1 w 8"/>
                <a:gd name="T33" fmla="*/ 1 h 12"/>
                <a:gd name="T34" fmla="*/ 0 w 8"/>
                <a:gd name="T35" fmla="*/ 1 h 12"/>
                <a:gd name="T36" fmla="*/ 0 w 8"/>
                <a:gd name="T37" fmla="*/ 2 h 12"/>
                <a:gd name="T38" fmla="*/ 0 w 8"/>
                <a:gd name="T39" fmla="*/ 3 h 12"/>
                <a:gd name="T40" fmla="*/ 0 w 8"/>
                <a:gd name="T41" fmla="*/ 5 h 12"/>
                <a:gd name="T42" fmla="*/ 0 w 8"/>
                <a:gd name="T43" fmla="*/ 5 h 12"/>
                <a:gd name="T44" fmla="*/ 0 w 8"/>
                <a:gd name="T45" fmla="*/ 6 h 12"/>
                <a:gd name="T46" fmla="*/ 1 w 8"/>
                <a:gd name="T47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8" h="12">
                  <a:moveTo>
                    <a:pt x="1" y="7"/>
                  </a:moveTo>
                  <a:cubicBezTo>
                    <a:pt x="1" y="8"/>
                    <a:pt x="1" y="8"/>
                    <a:pt x="2" y="8"/>
                  </a:cubicBezTo>
                  <a:cubicBezTo>
                    <a:pt x="2" y="8"/>
                    <a:pt x="2" y="9"/>
                    <a:pt x="2" y="9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4" y="10"/>
                  </a:cubicBezTo>
                  <a:cubicBezTo>
                    <a:pt x="4" y="10"/>
                    <a:pt x="5" y="11"/>
                    <a:pt x="5" y="11"/>
                  </a:cubicBezTo>
                  <a:cubicBezTo>
                    <a:pt x="5" y="11"/>
                    <a:pt x="6" y="12"/>
                    <a:pt x="6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1"/>
                    <a:pt x="7" y="11"/>
                    <a:pt x="7" y="11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8" y="6"/>
                    <a:pt x="8" y="5"/>
                    <a:pt x="8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2"/>
                    <a:pt x="6" y="1"/>
                    <a:pt x="5" y="1"/>
                  </a:cubicBezTo>
                  <a:cubicBezTo>
                    <a:pt x="4" y="0"/>
                    <a:pt x="4" y="0"/>
                    <a:pt x="3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0" y="2"/>
                    <a:pt x="0" y="2"/>
                    <a:pt x="0" y="3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1" y="7"/>
                    <a:pt x="1" y="7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7" name="Freeform 66"/>
            <p:cNvSpPr>
              <a:spLocks/>
            </p:cNvSpPr>
            <p:nvPr userDrawn="1"/>
          </p:nvSpPr>
          <p:spPr bwMode="auto">
            <a:xfrm>
              <a:off x="1082675" y="11951974"/>
              <a:ext cx="7938" cy="0"/>
            </a:xfrm>
            <a:custGeom>
              <a:avLst/>
              <a:gdLst>
                <a:gd name="T0" fmla="*/ 0 w 5"/>
                <a:gd name="T1" fmla="*/ 5 w 5"/>
                <a:gd name="T2" fmla="*/ 2 w 5"/>
                <a:gd name="T3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5" y="0"/>
                  </a:ln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8" name="Freeform 67"/>
            <p:cNvSpPr>
              <a:spLocks noEditPoints="1"/>
            </p:cNvSpPr>
            <p:nvPr userDrawn="1"/>
          </p:nvSpPr>
          <p:spPr bwMode="auto">
            <a:xfrm>
              <a:off x="835025" y="11189974"/>
              <a:ext cx="1863725" cy="1133475"/>
            </a:xfrm>
            <a:custGeom>
              <a:avLst/>
              <a:gdLst>
                <a:gd name="T0" fmla="*/ 34 w 482"/>
                <a:gd name="T1" fmla="*/ 173 h 293"/>
                <a:gd name="T2" fmla="*/ 37 w 482"/>
                <a:gd name="T3" fmla="*/ 178 h 293"/>
                <a:gd name="T4" fmla="*/ 51 w 482"/>
                <a:gd name="T5" fmla="*/ 181 h 293"/>
                <a:gd name="T6" fmla="*/ 69 w 482"/>
                <a:gd name="T7" fmla="*/ 197 h 293"/>
                <a:gd name="T8" fmla="*/ 81 w 482"/>
                <a:gd name="T9" fmla="*/ 244 h 293"/>
                <a:gd name="T10" fmla="*/ 128 w 482"/>
                <a:gd name="T11" fmla="*/ 224 h 293"/>
                <a:gd name="T12" fmla="*/ 169 w 482"/>
                <a:gd name="T13" fmla="*/ 232 h 293"/>
                <a:gd name="T14" fmla="*/ 179 w 482"/>
                <a:gd name="T15" fmla="*/ 251 h 293"/>
                <a:gd name="T16" fmla="*/ 186 w 482"/>
                <a:gd name="T17" fmla="*/ 264 h 293"/>
                <a:gd name="T18" fmla="*/ 200 w 482"/>
                <a:gd name="T19" fmla="*/ 279 h 293"/>
                <a:gd name="T20" fmla="*/ 231 w 482"/>
                <a:gd name="T21" fmla="*/ 287 h 293"/>
                <a:gd name="T22" fmla="*/ 241 w 482"/>
                <a:gd name="T23" fmla="*/ 286 h 293"/>
                <a:gd name="T24" fmla="*/ 253 w 482"/>
                <a:gd name="T25" fmla="*/ 276 h 293"/>
                <a:gd name="T26" fmla="*/ 261 w 482"/>
                <a:gd name="T27" fmla="*/ 258 h 293"/>
                <a:gd name="T28" fmla="*/ 274 w 482"/>
                <a:gd name="T29" fmla="*/ 244 h 293"/>
                <a:gd name="T30" fmla="*/ 312 w 482"/>
                <a:gd name="T31" fmla="*/ 238 h 293"/>
                <a:gd name="T32" fmla="*/ 340 w 482"/>
                <a:gd name="T33" fmla="*/ 219 h 293"/>
                <a:gd name="T34" fmla="*/ 370 w 482"/>
                <a:gd name="T35" fmla="*/ 210 h 293"/>
                <a:gd name="T36" fmla="*/ 403 w 482"/>
                <a:gd name="T37" fmla="*/ 217 h 293"/>
                <a:gd name="T38" fmla="*/ 431 w 482"/>
                <a:gd name="T39" fmla="*/ 236 h 293"/>
                <a:gd name="T40" fmla="*/ 465 w 482"/>
                <a:gd name="T41" fmla="*/ 228 h 293"/>
                <a:gd name="T42" fmla="*/ 475 w 482"/>
                <a:gd name="T43" fmla="*/ 219 h 293"/>
                <a:gd name="T44" fmla="*/ 464 w 482"/>
                <a:gd name="T45" fmla="*/ 206 h 293"/>
                <a:gd name="T46" fmla="*/ 403 w 482"/>
                <a:gd name="T47" fmla="*/ 139 h 293"/>
                <a:gd name="T48" fmla="*/ 376 w 482"/>
                <a:gd name="T49" fmla="*/ 129 h 293"/>
                <a:gd name="T50" fmla="*/ 351 w 482"/>
                <a:gd name="T51" fmla="*/ 110 h 293"/>
                <a:gd name="T52" fmla="*/ 327 w 482"/>
                <a:gd name="T53" fmla="*/ 87 h 293"/>
                <a:gd name="T54" fmla="*/ 301 w 482"/>
                <a:gd name="T55" fmla="*/ 62 h 293"/>
                <a:gd name="T56" fmla="*/ 284 w 482"/>
                <a:gd name="T57" fmla="*/ 53 h 293"/>
                <a:gd name="T58" fmla="*/ 264 w 482"/>
                <a:gd name="T59" fmla="*/ 41 h 293"/>
                <a:gd name="T60" fmla="*/ 255 w 482"/>
                <a:gd name="T61" fmla="*/ 25 h 293"/>
                <a:gd name="T62" fmla="*/ 239 w 482"/>
                <a:gd name="T63" fmla="*/ 23 h 293"/>
                <a:gd name="T64" fmla="*/ 208 w 482"/>
                <a:gd name="T65" fmla="*/ 19 h 293"/>
                <a:gd name="T66" fmla="*/ 170 w 482"/>
                <a:gd name="T67" fmla="*/ 8 h 293"/>
                <a:gd name="T68" fmla="*/ 151 w 482"/>
                <a:gd name="T69" fmla="*/ 28 h 293"/>
                <a:gd name="T70" fmla="*/ 118 w 482"/>
                <a:gd name="T71" fmla="*/ 26 h 293"/>
                <a:gd name="T72" fmla="*/ 86 w 482"/>
                <a:gd name="T73" fmla="*/ 50 h 293"/>
                <a:gd name="T74" fmla="*/ 68 w 482"/>
                <a:gd name="T75" fmla="*/ 91 h 293"/>
                <a:gd name="T76" fmla="*/ 67 w 482"/>
                <a:gd name="T77" fmla="*/ 107 h 293"/>
                <a:gd name="T78" fmla="*/ 48 w 482"/>
                <a:gd name="T79" fmla="*/ 110 h 293"/>
                <a:gd name="T80" fmla="*/ 18 w 482"/>
                <a:gd name="T81" fmla="*/ 102 h 293"/>
                <a:gd name="T82" fmla="*/ 185 w 482"/>
                <a:gd name="T83" fmla="*/ 90 h 293"/>
                <a:gd name="T84" fmla="*/ 213 w 482"/>
                <a:gd name="T85" fmla="*/ 90 h 293"/>
                <a:gd name="T86" fmla="*/ 226 w 482"/>
                <a:gd name="T87" fmla="*/ 111 h 293"/>
                <a:gd name="T88" fmla="*/ 250 w 482"/>
                <a:gd name="T89" fmla="*/ 124 h 293"/>
                <a:gd name="T90" fmla="*/ 262 w 482"/>
                <a:gd name="T91" fmla="*/ 137 h 293"/>
                <a:gd name="T92" fmla="*/ 245 w 482"/>
                <a:gd name="T93" fmla="*/ 155 h 293"/>
                <a:gd name="T94" fmla="*/ 237 w 482"/>
                <a:gd name="T95" fmla="*/ 173 h 293"/>
                <a:gd name="T96" fmla="*/ 251 w 482"/>
                <a:gd name="T97" fmla="*/ 194 h 293"/>
                <a:gd name="T98" fmla="*/ 243 w 482"/>
                <a:gd name="T99" fmla="*/ 215 h 293"/>
                <a:gd name="T100" fmla="*/ 199 w 482"/>
                <a:gd name="T101" fmla="*/ 204 h 293"/>
                <a:gd name="T102" fmla="*/ 180 w 482"/>
                <a:gd name="T103" fmla="*/ 209 h 293"/>
                <a:gd name="T104" fmla="*/ 174 w 482"/>
                <a:gd name="T105" fmla="*/ 176 h 293"/>
                <a:gd name="T106" fmla="*/ 172 w 482"/>
                <a:gd name="T107" fmla="*/ 133 h 293"/>
                <a:gd name="T108" fmla="*/ 164 w 482"/>
                <a:gd name="T109" fmla="*/ 118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82" h="293">
                  <a:moveTo>
                    <a:pt x="2" y="127"/>
                  </a:moveTo>
                  <a:cubicBezTo>
                    <a:pt x="3" y="131"/>
                    <a:pt x="8" y="133"/>
                    <a:pt x="12" y="134"/>
                  </a:cubicBezTo>
                  <a:cubicBezTo>
                    <a:pt x="14" y="135"/>
                    <a:pt x="17" y="136"/>
                    <a:pt x="18" y="137"/>
                  </a:cubicBezTo>
                  <a:cubicBezTo>
                    <a:pt x="27" y="145"/>
                    <a:pt x="35" y="154"/>
                    <a:pt x="40" y="167"/>
                  </a:cubicBezTo>
                  <a:cubicBezTo>
                    <a:pt x="40" y="169"/>
                    <a:pt x="38" y="171"/>
                    <a:pt x="34" y="173"/>
                  </a:cubicBezTo>
                  <a:cubicBezTo>
                    <a:pt x="31" y="175"/>
                    <a:pt x="28" y="177"/>
                    <a:pt x="28" y="180"/>
                  </a:cubicBezTo>
                  <a:cubicBezTo>
                    <a:pt x="28" y="181"/>
                    <a:pt x="28" y="182"/>
                    <a:pt x="28" y="183"/>
                  </a:cubicBezTo>
                  <a:cubicBezTo>
                    <a:pt x="28" y="183"/>
                    <a:pt x="28" y="183"/>
                    <a:pt x="29" y="182"/>
                  </a:cubicBezTo>
                  <a:cubicBezTo>
                    <a:pt x="30" y="182"/>
                    <a:pt x="31" y="181"/>
                    <a:pt x="32" y="180"/>
                  </a:cubicBezTo>
                  <a:cubicBezTo>
                    <a:pt x="33" y="179"/>
                    <a:pt x="35" y="178"/>
                    <a:pt x="37" y="178"/>
                  </a:cubicBezTo>
                  <a:cubicBezTo>
                    <a:pt x="38" y="178"/>
                    <a:pt x="39" y="179"/>
                    <a:pt x="39" y="179"/>
                  </a:cubicBezTo>
                  <a:cubicBezTo>
                    <a:pt x="40" y="180"/>
                    <a:pt x="41" y="180"/>
                    <a:pt x="41" y="181"/>
                  </a:cubicBezTo>
                  <a:cubicBezTo>
                    <a:pt x="43" y="183"/>
                    <a:pt x="45" y="184"/>
                    <a:pt x="46" y="184"/>
                  </a:cubicBezTo>
                  <a:cubicBezTo>
                    <a:pt x="46" y="184"/>
                    <a:pt x="46" y="184"/>
                    <a:pt x="46" y="184"/>
                  </a:cubicBezTo>
                  <a:cubicBezTo>
                    <a:pt x="50" y="183"/>
                    <a:pt x="50" y="182"/>
                    <a:pt x="51" y="181"/>
                  </a:cubicBezTo>
                  <a:cubicBezTo>
                    <a:pt x="51" y="180"/>
                    <a:pt x="52" y="180"/>
                    <a:pt x="53" y="180"/>
                  </a:cubicBezTo>
                  <a:cubicBezTo>
                    <a:pt x="54" y="179"/>
                    <a:pt x="55" y="180"/>
                    <a:pt x="55" y="180"/>
                  </a:cubicBezTo>
                  <a:cubicBezTo>
                    <a:pt x="57" y="182"/>
                    <a:pt x="59" y="183"/>
                    <a:pt x="61" y="185"/>
                  </a:cubicBezTo>
                  <a:cubicBezTo>
                    <a:pt x="65" y="188"/>
                    <a:pt x="70" y="192"/>
                    <a:pt x="69" y="197"/>
                  </a:cubicBezTo>
                  <a:cubicBezTo>
                    <a:pt x="69" y="197"/>
                    <a:pt x="69" y="197"/>
                    <a:pt x="69" y="197"/>
                  </a:cubicBezTo>
                  <a:cubicBezTo>
                    <a:pt x="69" y="199"/>
                    <a:pt x="69" y="200"/>
                    <a:pt x="74" y="203"/>
                  </a:cubicBezTo>
                  <a:cubicBezTo>
                    <a:pt x="80" y="205"/>
                    <a:pt x="83" y="210"/>
                    <a:pt x="83" y="216"/>
                  </a:cubicBezTo>
                  <a:cubicBezTo>
                    <a:pt x="83" y="216"/>
                    <a:pt x="83" y="216"/>
                    <a:pt x="83" y="216"/>
                  </a:cubicBezTo>
                  <a:cubicBezTo>
                    <a:pt x="83" y="218"/>
                    <a:pt x="83" y="221"/>
                    <a:pt x="82" y="223"/>
                  </a:cubicBezTo>
                  <a:cubicBezTo>
                    <a:pt x="81" y="230"/>
                    <a:pt x="80" y="237"/>
                    <a:pt x="81" y="244"/>
                  </a:cubicBezTo>
                  <a:cubicBezTo>
                    <a:pt x="83" y="247"/>
                    <a:pt x="86" y="249"/>
                    <a:pt x="89" y="249"/>
                  </a:cubicBezTo>
                  <a:cubicBezTo>
                    <a:pt x="101" y="247"/>
                    <a:pt x="105" y="240"/>
                    <a:pt x="105" y="235"/>
                  </a:cubicBezTo>
                  <a:cubicBezTo>
                    <a:pt x="105" y="234"/>
                    <a:pt x="106" y="232"/>
                    <a:pt x="108" y="232"/>
                  </a:cubicBezTo>
                  <a:cubicBezTo>
                    <a:pt x="113" y="232"/>
                    <a:pt x="117" y="229"/>
                    <a:pt x="121" y="227"/>
                  </a:cubicBezTo>
                  <a:cubicBezTo>
                    <a:pt x="124" y="226"/>
                    <a:pt x="126" y="224"/>
                    <a:pt x="128" y="224"/>
                  </a:cubicBezTo>
                  <a:cubicBezTo>
                    <a:pt x="129" y="223"/>
                    <a:pt x="131" y="224"/>
                    <a:pt x="131" y="226"/>
                  </a:cubicBezTo>
                  <a:cubicBezTo>
                    <a:pt x="133" y="230"/>
                    <a:pt x="138" y="239"/>
                    <a:pt x="143" y="240"/>
                  </a:cubicBezTo>
                  <a:cubicBezTo>
                    <a:pt x="145" y="240"/>
                    <a:pt x="146" y="239"/>
                    <a:pt x="147" y="238"/>
                  </a:cubicBezTo>
                  <a:cubicBezTo>
                    <a:pt x="151" y="235"/>
                    <a:pt x="156" y="231"/>
                    <a:pt x="166" y="229"/>
                  </a:cubicBezTo>
                  <a:cubicBezTo>
                    <a:pt x="167" y="229"/>
                    <a:pt x="169" y="230"/>
                    <a:pt x="169" y="232"/>
                  </a:cubicBezTo>
                  <a:cubicBezTo>
                    <a:pt x="171" y="240"/>
                    <a:pt x="169" y="243"/>
                    <a:pt x="168" y="246"/>
                  </a:cubicBezTo>
                  <a:cubicBezTo>
                    <a:pt x="168" y="246"/>
                    <a:pt x="167" y="247"/>
                    <a:pt x="167" y="247"/>
                  </a:cubicBezTo>
                  <a:cubicBezTo>
                    <a:pt x="167" y="247"/>
                    <a:pt x="167" y="247"/>
                    <a:pt x="168" y="247"/>
                  </a:cubicBezTo>
                  <a:cubicBezTo>
                    <a:pt x="168" y="247"/>
                    <a:pt x="170" y="247"/>
                    <a:pt x="171" y="247"/>
                  </a:cubicBezTo>
                  <a:cubicBezTo>
                    <a:pt x="174" y="247"/>
                    <a:pt x="178" y="247"/>
                    <a:pt x="179" y="251"/>
                  </a:cubicBezTo>
                  <a:cubicBezTo>
                    <a:pt x="180" y="253"/>
                    <a:pt x="181" y="255"/>
                    <a:pt x="181" y="257"/>
                  </a:cubicBezTo>
                  <a:cubicBezTo>
                    <a:pt x="181" y="258"/>
                    <a:pt x="181" y="258"/>
                    <a:pt x="180" y="258"/>
                  </a:cubicBezTo>
                  <a:cubicBezTo>
                    <a:pt x="180" y="263"/>
                    <a:pt x="181" y="264"/>
                    <a:pt x="181" y="264"/>
                  </a:cubicBezTo>
                  <a:cubicBezTo>
                    <a:pt x="181" y="264"/>
                    <a:pt x="182" y="265"/>
                    <a:pt x="182" y="265"/>
                  </a:cubicBezTo>
                  <a:cubicBezTo>
                    <a:pt x="183" y="265"/>
                    <a:pt x="185" y="264"/>
                    <a:pt x="186" y="264"/>
                  </a:cubicBezTo>
                  <a:cubicBezTo>
                    <a:pt x="187" y="264"/>
                    <a:pt x="188" y="264"/>
                    <a:pt x="190" y="264"/>
                  </a:cubicBezTo>
                  <a:cubicBezTo>
                    <a:pt x="193" y="264"/>
                    <a:pt x="194" y="265"/>
                    <a:pt x="195" y="266"/>
                  </a:cubicBezTo>
                  <a:cubicBezTo>
                    <a:pt x="198" y="269"/>
                    <a:pt x="197" y="272"/>
                    <a:pt x="197" y="274"/>
                  </a:cubicBezTo>
                  <a:cubicBezTo>
                    <a:pt x="196" y="277"/>
                    <a:pt x="196" y="279"/>
                    <a:pt x="197" y="280"/>
                  </a:cubicBezTo>
                  <a:cubicBezTo>
                    <a:pt x="198" y="280"/>
                    <a:pt x="199" y="279"/>
                    <a:pt x="200" y="279"/>
                  </a:cubicBezTo>
                  <a:cubicBezTo>
                    <a:pt x="202" y="278"/>
                    <a:pt x="205" y="276"/>
                    <a:pt x="208" y="276"/>
                  </a:cubicBezTo>
                  <a:cubicBezTo>
                    <a:pt x="215" y="276"/>
                    <a:pt x="219" y="284"/>
                    <a:pt x="221" y="291"/>
                  </a:cubicBezTo>
                  <a:cubicBezTo>
                    <a:pt x="223" y="291"/>
                    <a:pt x="224" y="292"/>
                    <a:pt x="225" y="293"/>
                  </a:cubicBezTo>
                  <a:cubicBezTo>
                    <a:pt x="225" y="293"/>
                    <a:pt x="226" y="292"/>
                    <a:pt x="226" y="292"/>
                  </a:cubicBezTo>
                  <a:cubicBezTo>
                    <a:pt x="227" y="290"/>
                    <a:pt x="228" y="288"/>
                    <a:pt x="231" y="287"/>
                  </a:cubicBezTo>
                  <a:cubicBezTo>
                    <a:pt x="232" y="287"/>
                    <a:pt x="232" y="287"/>
                    <a:pt x="232" y="287"/>
                  </a:cubicBezTo>
                  <a:cubicBezTo>
                    <a:pt x="235" y="287"/>
                    <a:pt x="236" y="288"/>
                    <a:pt x="238" y="289"/>
                  </a:cubicBezTo>
                  <a:cubicBezTo>
                    <a:pt x="238" y="290"/>
                    <a:pt x="239" y="290"/>
                    <a:pt x="239" y="290"/>
                  </a:cubicBezTo>
                  <a:cubicBezTo>
                    <a:pt x="239" y="290"/>
                    <a:pt x="239" y="290"/>
                    <a:pt x="240" y="290"/>
                  </a:cubicBezTo>
                  <a:cubicBezTo>
                    <a:pt x="240" y="288"/>
                    <a:pt x="240" y="287"/>
                    <a:pt x="241" y="286"/>
                  </a:cubicBezTo>
                  <a:cubicBezTo>
                    <a:pt x="241" y="286"/>
                    <a:pt x="242" y="285"/>
                    <a:pt x="242" y="285"/>
                  </a:cubicBezTo>
                  <a:cubicBezTo>
                    <a:pt x="243" y="285"/>
                    <a:pt x="245" y="284"/>
                    <a:pt x="246" y="284"/>
                  </a:cubicBezTo>
                  <a:cubicBezTo>
                    <a:pt x="246" y="284"/>
                    <a:pt x="247" y="284"/>
                    <a:pt x="247" y="284"/>
                  </a:cubicBezTo>
                  <a:cubicBezTo>
                    <a:pt x="249" y="282"/>
                    <a:pt x="251" y="280"/>
                    <a:pt x="253" y="277"/>
                  </a:cubicBezTo>
                  <a:cubicBezTo>
                    <a:pt x="253" y="277"/>
                    <a:pt x="253" y="276"/>
                    <a:pt x="253" y="276"/>
                  </a:cubicBezTo>
                  <a:cubicBezTo>
                    <a:pt x="254" y="276"/>
                    <a:pt x="255" y="274"/>
                    <a:pt x="255" y="273"/>
                  </a:cubicBezTo>
                  <a:cubicBezTo>
                    <a:pt x="257" y="271"/>
                    <a:pt x="258" y="268"/>
                    <a:pt x="260" y="267"/>
                  </a:cubicBezTo>
                  <a:cubicBezTo>
                    <a:pt x="260" y="266"/>
                    <a:pt x="261" y="266"/>
                    <a:pt x="261" y="265"/>
                  </a:cubicBezTo>
                  <a:cubicBezTo>
                    <a:pt x="261" y="263"/>
                    <a:pt x="263" y="262"/>
                    <a:pt x="265" y="261"/>
                  </a:cubicBezTo>
                  <a:cubicBezTo>
                    <a:pt x="263" y="261"/>
                    <a:pt x="262" y="259"/>
                    <a:pt x="261" y="258"/>
                  </a:cubicBezTo>
                  <a:cubicBezTo>
                    <a:pt x="261" y="256"/>
                    <a:pt x="260" y="254"/>
                    <a:pt x="260" y="252"/>
                  </a:cubicBezTo>
                  <a:cubicBezTo>
                    <a:pt x="260" y="252"/>
                    <a:pt x="260" y="251"/>
                    <a:pt x="260" y="251"/>
                  </a:cubicBezTo>
                  <a:cubicBezTo>
                    <a:pt x="260" y="249"/>
                    <a:pt x="261" y="248"/>
                    <a:pt x="262" y="247"/>
                  </a:cubicBezTo>
                  <a:cubicBezTo>
                    <a:pt x="265" y="246"/>
                    <a:pt x="268" y="246"/>
                    <a:pt x="271" y="245"/>
                  </a:cubicBezTo>
                  <a:cubicBezTo>
                    <a:pt x="272" y="245"/>
                    <a:pt x="273" y="245"/>
                    <a:pt x="274" y="244"/>
                  </a:cubicBezTo>
                  <a:cubicBezTo>
                    <a:pt x="283" y="242"/>
                    <a:pt x="291" y="242"/>
                    <a:pt x="299" y="244"/>
                  </a:cubicBezTo>
                  <a:cubicBezTo>
                    <a:pt x="300" y="245"/>
                    <a:pt x="302" y="245"/>
                    <a:pt x="304" y="246"/>
                  </a:cubicBezTo>
                  <a:cubicBezTo>
                    <a:pt x="309" y="247"/>
                    <a:pt x="315" y="248"/>
                    <a:pt x="317" y="246"/>
                  </a:cubicBezTo>
                  <a:cubicBezTo>
                    <a:pt x="316" y="246"/>
                    <a:pt x="316" y="245"/>
                    <a:pt x="315" y="245"/>
                  </a:cubicBezTo>
                  <a:cubicBezTo>
                    <a:pt x="314" y="243"/>
                    <a:pt x="312" y="241"/>
                    <a:pt x="312" y="238"/>
                  </a:cubicBezTo>
                  <a:cubicBezTo>
                    <a:pt x="312" y="235"/>
                    <a:pt x="314" y="230"/>
                    <a:pt x="317" y="228"/>
                  </a:cubicBezTo>
                  <a:cubicBezTo>
                    <a:pt x="317" y="227"/>
                    <a:pt x="318" y="227"/>
                    <a:pt x="319" y="227"/>
                  </a:cubicBezTo>
                  <a:cubicBezTo>
                    <a:pt x="320" y="227"/>
                    <a:pt x="320" y="227"/>
                    <a:pt x="320" y="227"/>
                  </a:cubicBezTo>
                  <a:cubicBezTo>
                    <a:pt x="325" y="227"/>
                    <a:pt x="331" y="224"/>
                    <a:pt x="339" y="219"/>
                  </a:cubicBezTo>
                  <a:cubicBezTo>
                    <a:pt x="339" y="219"/>
                    <a:pt x="340" y="219"/>
                    <a:pt x="340" y="219"/>
                  </a:cubicBezTo>
                  <a:cubicBezTo>
                    <a:pt x="342" y="218"/>
                    <a:pt x="344" y="218"/>
                    <a:pt x="346" y="217"/>
                  </a:cubicBezTo>
                  <a:cubicBezTo>
                    <a:pt x="352" y="216"/>
                    <a:pt x="357" y="215"/>
                    <a:pt x="362" y="214"/>
                  </a:cubicBezTo>
                  <a:cubicBezTo>
                    <a:pt x="365" y="212"/>
                    <a:pt x="365" y="212"/>
                    <a:pt x="365" y="212"/>
                  </a:cubicBezTo>
                  <a:cubicBezTo>
                    <a:pt x="366" y="212"/>
                    <a:pt x="367" y="211"/>
                    <a:pt x="368" y="210"/>
                  </a:cubicBezTo>
                  <a:cubicBezTo>
                    <a:pt x="368" y="210"/>
                    <a:pt x="369" y="210"/>
                    <a:pt x="370" y="210"/>
                  </a:cubicBezTo>
                  <a:cubicBezTo>
                    <a:pt x="371" y="211"/>
                    <a:pt x="372" y="211"/>
                    <a:pt x="372" y="212"/>
                  </a:cubicBezTo>
                  <a:cubicBezTo>
                    <a:pt x="372" y="213"/>
                    <a:pt x="372" y="213"/>
                    <a:pt x="372" y="213"/>
                  </a:cubicBezTo>
                  <a:cubicBezTo>
                    <a:pt x="373" y="215"/>
                    <a:pt x="373" y="218"/>
                    <a:pt x="375" y="220"/>
                  </a:cubicBezTo>
                  <a:cubicBezTo>
                    <a:pt x="383" y="223"/>
                    <a:pt x="390" y="221"/>
                    <a:pt x="396" y="219"/>
                  </a:cubicBezTo>
                  <a:cubicBezTo>
                    <a:pt x="399" y="218"/>
                    <a:pt x="401" y="217"/>
                    <a:pt x="403" y="217"/>
                  </a:cubicBezTo>
                  <a:cubicBezTo>
                    <a:pt x="405" y="217"/>
                    <a:pt x="407" y="217"/>
                    <a:pt x="408" y="218"/>
                  </a:cubicBezTo>
                  <a:cubicBezTo>
                    <a:pt x="408" y="218"/>
                    <a:pt x="408" y="218"/>
                    <a:pt x="408" y="218"/>
                  </a:cubicBezTo>
                  <a:cubicBezTo>
                    <a:pt x="410" y="220"/>
                    <a:pt x="414" y="223"/>
                    <a:pt x="413" y="230"/>
                  </a:cubicBezTo>
                  <a:cubicBezTo>
                    <a:pt x="414" y="231"/>
                    <a:pt x="417" y="231"/>
                    <a:pt x="419" y="232"/>
                  </a:cubicBezTo>
                  <a:cubicBezTo>
                    <a:pt x="422" y="233"/>
                    <a:pt x="427" y="234"/>
                    <a:pt x="431" y="236"/>
                  </a:cubicBezTo>
                  <a:cubicBezTo>
                    <a:pt x="432" y="235"/>
                    <a:pt x="433" y="235"/>
                    <a:pt x="434" y="234"/>
                  </a:cubicBezTo>
                  <a:cubicBezTo>
                    <a:pt x="435" y="234"/>
                    <a:pt x="435" y="234"/>
                    <a:pt x="435" y="234"/>
                  </a:cubicBezTo>
                  <a:cubicBezTo>
                    <a:pt x="437" y="231"/>
                    <a:pt x="439" y="229"/>
                    <a:pt x="444" y="229"/>
                  </a:cubicBezTo>
                  <a:cubicBezTo>
                    <a:pt x="446" y="229"/>
                    <a:pt x="448" y="229"/>
                    <a:pt x="451" y="230"/>
                  </a:cubicBezTo>
                  <a:cubicBezTo>
                    <a:pt x="456" y="229"/>
                    <a:pt x="461" y="228"/>
                    <a:pt x="465" y="228"/>
                  </a:cubicBezTo>
                  <a:cubicBezTo>
                    <a:pt x="469" y="228"/>
                    <a:pt x="472" y="229"/>
                    <a:pt x="474" y="229"/>
                  </a:cubicBezTo>
                  <a:cubicBezTo>
                    <a:pt x="474" y="229"/>
                    <a:pt x="474" y="229"/>
                    <a:pt x="474" y="229"/>
                  </a:cubicBezTo>
                  <a:cubicBezTo>
                    <a:pt x="474" y="229"/>
                    <a:pt x="474" y="229"/>
                    <a:pt x="474" y="229"/>
                  </a:cubicBezTo>
                  <a:cubicBezTo>
                    <a:pt x="474" y="227"/>
                    <a:pt x="474" y="226"/>
                    <a:pt x="475" y="224"/>
                  </a:cubicBezTo>
                  <a:cubicBezTo>
                    <a:pt x="475" y="222"/>
                    <a:pt x="475" y="221"/>
                    <a:pt x="475" y="219"/>
                  </a:cubicBezTo>
                  <a:cubicBezTo>
                    <a:pt x="474" y="215"/>
                    <a:pt x="477" y="211"/>
                    <a:pt x="482" y="208"/>
                  </a:cubicBezTo>
                  <a:cubicBezTo>
                    <a:pt x="479" y="205"/>
                    <a:pt x="478" y="201"/>
                    <a:pt x="477" y="197"/>
                  </a:cubicBezTo>
                  <a:cubicBezTo>
                    <a:pt x="476" y="197"/>
                    <a:pt x="476" y="197"/>
                    <a:pt x="476" y="196"/>
                  </a:cubicBezTo>
                  <a:cubicBezTo>
                    <a:pt x="474" y="201"/>
                    <a:pt x="471" y="205"/>
                    <a:pt x="465" y="206"/>
                  </a:cubicBezTo>
                  <a:cubicBezTo>
                    <a:pt x="464" y="206"/>
                    <a:pt x="464" y="206"/>
                    <a:pt x="464" y="206"/>
                  </a:cubicBezTo>
                  <a:cubicBezTo>
                    <a:pt x="453" y="206"/>
                    <a:pt x="449" y="201"/>
                    <a:pt x="445" y="196"/>
                  </a:cubicBezTo>
                  <a:cubicBezTo>
                    <a:pt x="444" y="194"/>
                    <a:pt x="443" y="192"/>
                    <a:pt x="442" y="191"/>
                  </a:cubicBezTo>
                  <a:cubicBezTo>
                    <a:pt x="436" y="188"/>
                    <a:pt x="428" y="183"/>
                    <a:pt x="425" y="177"/>
                  </a:cubicBezTo>
                  <a:cubicBezTo>
                    <a:pt x="418" y="155"/>
                    <a:pt x="416" y="153"/>
                    <a:pt x="408" y="146"/>
                  </a:cubicBezTo>
                  <a:cubicBezTo>
                    <a:pt x="405" y="144"/>
                    <a:pt x="404" y="141"/>
                    <a:pt x="403" y="139"/>
                  </a:cubicBezTo>
                  <a:cubicBezTo>
                    <a:pt x="402" y="138"/>
                    <a:pt x="402" y="137"/>
                    <a:pt x="402" y="137"/>
                  </a:cubicBezTo>
                  <a:cubicBezTo>
                    <a:pt x="399" y="138"/>
                    <a:pt x="397" y="138"/>
                    <a:pt x="395" y="138"/>
                  </a:cubicBezTo>
                  <a:cubicBezTo>
                    <a:pt x="390" y="138"/>
                    <a:pt x="387" y="135"/>
                    <a:pt x="384" y="133"/>
                  </a:cubicBezTo>
                  <a:cubicBezTo>
                    <a:pt x="381" y="131"/>
                    <a:pt x="379" y="129"/>
                    <a:pt x="377" y="129"/>
                  </a:cubicBezTo>
                  <a:cubicBezTo>
                    <a:pt x="376" y="129"/>
                    <a:pt x="376" y="129"/>
                    <a:pt x="376" y="129"/>
                  </a:cubicBezTo>
                  <a:cubicBezTo>
                    <a:pt x="374" y="129"/>
                    <a:pt x="373" y="132"/>
                    <a:pt x="371" y="133"/>
                  </a:cubicBezTo>
                  <a:cubicBezTo>
                    <a:pt x="369" y="136"/>
                    <a:pt x="366" y="139"/>
                    <a:pt x="363" y="139"/>
                  </a:cubicBezTo>
                  <a:cubicBezTo>
                    <a:pt x="362" y="139"/>
                    <a:pt x="361" y="139"/>
                    <a:pt x="361" y="139"/>
                  </a:cubicBezTo>
                  <a:cubicBezTo>
                    <a:pt x="360" y="139"/>
                    <a:pt x="360" y="139"/>
                    <a:pt x="360" y="139"/>
                  </a:cubicBezTo>
                  <a:cubicBezTo>
                    <a:pt x="348" y="131"/>
                    <a:pt x="350" y="120"/>
                    <a:pt x="351" y="110"/>
                  </a:cubicBezTo>
                  <a:cubicBezTo>
                    <a:pt x="351" y="105"/>
                    <a:pt x="352" y="100"/>
                    <a:pt x="350" y="98"/>
                  </a:cubicBezTo>
                  <a:cubicBezTo>
                    <a:pt x="350" y="98"/>
                    <a:pt x="349" y="98"/>
                    <a:pt x="348" y="98"/>
                  </a:cubicBezTo>
                  <a:cubicBezTo>
                    <a:pt x="346" y="99"/>
                    <a:pt x="343" y="100"/>
                    <a:pt x="339" y="99"/>
                  </a:cubicBezTo>
                  <a:cubicBezTo>
                    <a:pt x="335" y="98"/>
                    <a:pt x="332" y="94"/>
                    <a:pt x="330" y="91"/>
                  </a:cubicBezTo>
                  <a:cubicBezTo>
                    <a:pt x="329" y="89"/>
                    <a:pt x="328" y="88"/>
                    <a:pt x="327" y="87"/>
                  </a:cubicBezTo>
                  <a:cubicBezTo>
                    <a:pt x="325" y="87"/>
                    <a:pt x="325" y="87"/>
                    <a:pt x="325" y="87"/>
                  </a:cubicBezTo>
                  <a:cubicBezTo>
                    <a:pt x="321" y="86"/>
                    <a:pt x="318" y="85"/>
                    <a:pt x="314" y="84"/>
                  </a:cubicBezTo>
                  <a:cubicBezTo>
                    <a:pt x="313" y="84"/>
                    <a:pt x="312" y="83"/>
                    <a:pt x="311" y="81"/>
                  </a:cubicBezTo>
                  <a:cubicBezTo>
                    <a:pt x="310" y="67"/>
                    <a:pt x="310" y="67"/>
                    <a:pt x="310" y="67"/>
                  </a:cubicBezTo>
                  <a:cubicBezTo>
                    <a:pt x="307" y="63"/>
                    <a:pt x="306" y="62"/>
                    <a:pt x="301" y="62"/>
                  </a:cubicBezTo>
                  <a:cubicBezTo>
                    <a:pt x="300" y="62"/>
                    <a:pt x="299" y="62"/>
                    <a:pt x="297" y="62"/>
                  </a:cubicBezTo>
                  <a:cubicBezTo>
                    <a:pt x="296" y="63"/>
                    <a:pt x="295" y="63"/>
                    <a:pt x="294" y="63"/>
                  </a:cubicBezTo>
                  <a:cubicBezTo>
                    <a:pt x="293" y="63"/>
                    <a:pt x="291" y="62"/>
                    <a:pt x="289" y="61"/>
                  </a:cubicBezTo>
                  <a:cubicBezTo>
                    <a:pt x="289" y="61"/>
                    <a:pt x="289" y="61"/>
                    <a:pt x="289" y="61"/>
                  </a:cubicBezTo>
                  <a:cubicBezTo>
                    <a:pt x="286" y="59"/>
                    <a:pt x="285" y="56"/>
                    <a:pt x="284" y="53"/>
                  </a:cubicBezTo>
                  <a:cubicBezTo>
                    <a:pt x="283" y="51"/>
                    <a:pt x="282" y="48"/>
                    <a:pt x="280" y="47"/>
                  </a:cubicBezTo>
                  <a:cubicBezTo>
                    <a:pt x="278" y="46"/>
                    <a:pt x="277" y="46"/>
                    <a:pt x="275" y="46"/>
                  </a:cubicBezTo>
                  <a:cubicBezTo>
                    <a:pt x="274" y="46"/>
                    <a:pt x="272" y="46"/>
                    <a:pt x="271" y="46"/>
                  </a:cubicBezTo>
                  <a:cubicBezTo>
                    <a:pt x="267" y="45"/>
                    <a:pt x="266" y="43"/>
                    <a:pt x="265" y="42"/>
                  </a:cubicBezTo>
                  <a:cubicBezTo>
                    <a:pt x="265" y="42"/>
                    <a:pt x="264" y="42"/>
                    <a:pt x="264" y="41"/>
                  </a:cubicBezTo>
                  <a:cubicBezTo>
                    <a:pt x="264" y="41"/>
                    <a:pt x="264" y="41"/>
                    <a:pt x="264" y="41"/>
                  </a:cubicBezTo>
                  <a:cubicBezTo>
                    <a:pt x="264" y="41"/>
                    <a:pt x="263" y="42"/>
                    <a:pt x="263" y="42"/>
                  </a:cubicBezTo>
                  <a:cubicBezTo>
                    <a:pt x="261" y="42"/>
                    <a:pt x="258" y="43"/>
                    <a:pt x="256" y="41"/>
                  </a:cubicBezTo>
                  <a:cubicBezTo>
                    <a:pt x="256" y="41"/>
                    <a:pt x="255" y="40"/>
                    <a:pt x="255" y="40"/>
                  </a:cubicBezTo>
                  <a:cubicBezTo>
                    <a:pt x="253" y="34"/>
                    <a:pt x="254" y="29"/>
                    <a:pt x="255" y="25"/>
                  </a:cubicBezTo>
                  <a:cubicBezTo>
                    <a:pt x="255" y="25"/>
                    <a:pt x="255" y="24"/>
                    <a:pt x="256" y="24"/>
                  </a:cubicBezTo>
                  <a:cubicBezTo>
                    <a:pt x="254" y="24"/>
                    <a:pt x="253" y="24"/>
                    <a:pt x="252" y="24"/>
                  </a:cubicBezTo>
                  <a:cubicBezTo>
                    <a:pt x="247" y="22"/>
                    <a:pt x="245" y="18"/>
                    <a:pt x="243" y="16"/>
                  </a:cubicBezTo>
                  <a:cubicBezTo>
                    <a:pt x="243" y="16"/>
                    <a:pt x="243" y="16"/>
                    <a:pt x="243" y="15"/>
                  </a:cubicBezTo>
                  <a:cubicBezTo>
                    <a:pt x="243" y="18"/>
                    <a:pt x="243" y="21"/>
                    <a:pt x="239" y="23"/>
                  </a:cubicBezTo>
                  <a:cubicBezTo>
                    <a:pt x="236" y="26"/>
                    <a:pt x="232" y="27"/>
                    <a:pt x="225" y="28"/>
                  </a:cubicBezTo>
                  <a:cubicBezTo>
                    <a:pt x="220" y="28"/>
                    <a:pt x="218" y="24"/>
                    <a:pt x="216" y="22"/>
                  </a:cubicBezTo>
                  <a:cubicBezTo>
                    <a:pt x="215" y="20"/>
                    <a:pt x="214" y="19"/>
                    <a:pt x="213" y="18"/>
                  </a:cubicBezTo>
                  <a:cubicBezTo>
                    <a:pt x="212" y="18"/>
                    <a:pt x="212" y="18"/>
                    <a:pt x="212" y="18"/>
                  </a:cubicBezTo>
                  <a:cubicBezTo>
                    <a:pt x="211" y="18"/>
                    <a:pt x="210" y="18"/>
                    <a:pt x="208" y="19"/>
                  </a:cubicBezTo>
                  <a:cubicBezTo>
                    <a:pt x="205" y="19"/>
                    <a:pt x="201" y="20"/>
                    <a:pt x="198" y="19"/>
                  </a:cubicBezTo>
                  <a:cubicBezTo>
                    <a:pt x="195" y="18"/>
                    <a:pt x="192" y="16"/>
                    <a:pt x="189" y="14"/>
                  </a:cubicBezTo>
                  <a:cubicBezTo>
                    <a:pt x="188" y="13"/>
                    <a:pt x="186" y="12"/>
                    <a:pt x="184" y="11"/>
                  </a:cubicBezTo>
                  <a:cubicBezTo>
                    <a:pt x="183" y="11"/>
                    <a:pt x="182" y="11"/>
                    <a:pt x="180" y="11"/>
                  </a:cubicBezTo>
                  <a:cubicBezTo>
                    <a:pt x="177" y="11"/>
                    <a:pt x="173" y="11"/>
                    <a:pt x="170" y="8"/>
                  </a:cubicBezTo>
                  <a:cubicBezTo>
                    <a:pt x="170" y="8"/>
                    <a:pt x="170" y="7"/>
                    <a:pt x="170" y="7"/>
                  </a:cubicBezTo>
                  <a:cubicBezTo>
                    <a:pt x="166" y="1"/>
                    <a:pt x="163" y="0"/>
                    <a:pt x="160" y="0"/>
                  </a:cubicBezTo>
                  <a:cubicBezTo>
                    <a:pt x="153" y="4"/>
                    <a:pt x="153" y="7"/>
                    <a:pt x="154" y="8"/>
                  </a:cubicBezTo>
                  <a:cubicBezTo>
                    <a:pt x="154" y="9"/>
                    <a:pt x="154" y="10"/>
                    <a:pt x="155" y="11"/>
                  </a:cubicBezTo>
                  <a:cubicBezTo>
                    <a:pt x="157" y="16"/>
                    <a:pt x="158" y="21"/>
                    <a:pt x="151" y="28"/>
                  </a:cubicBezTo>
                  <a:cubicBezTo>
                    <a:pt x="148" y="32"/>
                    <a:pt x="143" y="34"/>
                    <a:pt x="138" y="36"/>
                  </a:cubicBezTo>
                  <a:cubicBezTo>
                    <a:pt x="137" y="37"/>
                    <a:pt x="135" y="37"/>
                    <a:pt x="134" y="38"/>
                  </a:cubicBezTo>
                  <a:cubicBezTo>
                    <a:pt x="133" y="38"/>
                    <a:pt x="132" y="38"/>
                    <a:pt x="131" y="37"/>
                  </a:cubicBezTo>
                  <a:cubicBezTo>
                    <a:pt x="130" y="37"/>
                    <a:pt x="130" y="36"/>
                    <a:pt x="130" y="35"/>
                  </a:cubicBezTo>
                  <a:cubicBezTo>
                    <a:pt x="127" y="32"/>
                    <a:pt x="123" y="29"/>
                    <a:pt x="118" y="26"/>
                  </a:cubicBezTo>
                  <a:cubicBezTo>
                    <a:pt x="118" y="26"/>
                    <a:pt x="117" y="25"/>
                    <a:pt x="117" y="25"/>
                  </a:cubicBezTo>
                  <a:cubicBezTo>
                    <a:pt x="115" y="27"/>
                    <a:pt x="111" y="28"/>
                    <a:pt x="107" y="29"/>
                  </a:cubicBezTo>
                  <a:cubicBezTo>
                    <a:pt x="107" y="29"/>
                    <a:pt x="106" y="29"/>
                    <a:pt x="106" y="29"/>
                  </a:cubicBezTo>
                  <a:cubicBezTo>
                    <a:pt x="104" y="34"/>
                    <a:pt x="101" y="35"/>
                    <a:pt x="97" y="37"/>
                  </a:cubicBezTo>
                  <a:cubicBezTo>
                    <a:pt x="93" y="40"/>
                    <a:pt x="87" y="42"/>
                    <a:pt x="86" y="50"/>
                  </a:cubicBezTo>
                  <a:cubicBezTo>
                    <a:pt x="82" y="53"/>
                    <a:pt x="82" y="53"/>
                    <a:pt x="82" y="53"/>
                  </a:cubicBezTo>
                  <a:cubicBezTo>
                    <a:pt x="75" y="60"/>
                    <a:pt x="75" y="60"/>
                    <a:pt x="76" y="64"/>
                  </a:cubicBezTo>
                  <a:cubicBezTo>
                    <a:pt x="76" y="66"/>
                    <a:pt x="77" y="69"/>
                    <a:pt x="77" y="75"/>
                  </a:cubicBezTo>
                  <a:cubicBezTo>
                    <a:pt x="76" y="77"/>
                    <a:pt x="74" y="79"/>
                    <a:pt x="73" y="82"/>
                  </a:cubicBezTo>
                  <a:cubicBezTo>
                    <a:pt x="71" y="84"/>
                    <a:pt x="69" y="87"/>
                    <a:pt x="68" y="91"/>
                  </a:cubicBezTo>
                  <a:cubicBezTo>
                    <a:pt x="68" y="93"/>
                    <a:pt x="69" y="95"/>
                    <a:pt x="69" y="96"/>
                  </a:cubicBezTo>
                  <a:cubicBezTo>
                    <a:pt x="70" y="98"/>
                    <a:pt x="70" y="99"/>
                    <a:pt x="71" y="101"/>
                  </a:cubicBezTo>
                  <a:cubicBezTo>
                    <a:pt x="71" y="102"/>
                    <a:pt x="70" y="103"/>
                    <a:pt x="69" y="104"/>
                  </a:cubicBezTo>
                  <a:cubicBezTo>
                    <a:pt x="68" y="105"/>
                    <a:pt x="68" y="106"/>
                    <a:pt x="67" y="107"/>
                  </a:cubicBezTo>
                  <a:cubicBezTo>
                    <a:pt x="67" y="107"/>
                    <a:pt x="67" y="107"/>
                    <a:pt x="67" y="107"/>
                  </a:cubicBezTo>
                  <a:cubicBezTo>
                    <a:pt x="67" y="107"/>
                    <a:pt x="67" y="107"/>
                    <a:pt x="67" y="107"/>
                  </a:cubicBezTo>
                  <a:cubicBezTo>
                    <a:pt x="67" y="107"/>
                    <a:pt x="67" y="107"/>
                    <a:pt x="67" y="108"/>
                  </a:cubicBezTo>
                  <a:cubicBezTo>
                    <a:pt x="67" y="108"/>
                    <a:pt x="66" y="109"/>
                    <a:pt x="66" y="109"/>
                  </a:cubicBezTo>
                  <a:cubicBezTo>
                    <a:pt x="65" y="111"/>
                    <a:pt x="61" y="112"/>
                    <a:pt x="56" y="112"/>
                  </a:cubicBezTo>
                  <a:cubicBezTo>
                    <a:pt x="53" y="112"/>
                    <a:pt x="50" y="111"/>
                    <a:pt x="48" y="110"/>
                  </a:cubicBezTo>
                  <a:cubicBezTo>
                    <a:pt x="46" y="108"/>
                    <a:pt x="44" y="104"/>
                    <a:pt x="43" y="100"/>
                  </a:cubicBezTo>
                  <a:cubicBezTo>
                    <a:pt x="41" y="94"/>
                    <a:pt x="39" y="88"/>
                    <a:pt x="33" y="88"/>
                  </a:cubicBezTo>
                  <a:cubicBezTo>
                    <a:pt x="30" y="89"/>
                    <a:pt x="29" y="91"/>
                    <a:pt x="27" y="93"/>
                  </a:cubicBezTo>
                  <a:cubicBezTo>
                    <a:pt x="26" y="94"/>
                    <a:pt x="25" y="96"/>
                    <a:pt x="24" y="98"/>
                  </a:cubicBezTo>
                  <a:cubicBezTo>
                    <a:pt x="22" y="99"/>
                    <a:pt x="20" y="100"/>
                    <a:pt x="18" y="102"/>
                  </a:cubicBezTo>
                  <a:cubicBezTo>
                    <a:pt x="13" y="104"/>
                    <a:pt x="9" y="107"/>
                    <a:pt x="5" y="112"/>
                  </a:cubicBezTo>
                  <a:cubicBezTo>
                    <a:pt x="1" y="119"/>
                    <a:pt x="0" y="123"/>
                    <a:pt x="2" y="127"/>
                  </a:cubicBezTo>
                  <a:close/>
                  <a:moveTo>
                    <a:pt x="177" y="104"/>
                  </a:moveTo>
                  <a:cubicBezTo>
                    <a:pt x="183" y="103"/>
                    <a:pt x="184" y="100"/>
                    <a:pt x="184" y="93"/>
                  </a:cubicBezTo>
                  <a:cubicBezTo>
                    <a:pt x="183" y="92"/>
                    <a:pt x="184" y="91"/>
                    <a:pt x="185" y="90"/>
                  </a:cubicBezTo>
                  <a:cubicBezTo>
                    <a:pt x="186" y="90"/>
                    <a:pt x="188" y="90"/>
                    <a:pt x="189" y="91"/>
                  </a:cubicBezTo>
                  <a:cubicBezTo>
                    <a:pt x="191" y="93"/>
                    <a:pt x="196" y="95"/>
                    <a:pt x="197" y="95"/>
                  </a:cubicBezTo>
                  <a:cubicBezTo>
                    <a:pt x="201" y="94"/>
                    <a:pt x="203" y="93"/>
                    <a:pt x="205" y="92"/>
                  </a:cubicBezTo>
                  <a:cubicBezTo>
                    <a:pt x="207" y="91"/>
                    <a:pt x="208" y="89"/>
                    <a:pt x="210" y="89"/>
                  </a:cubicBezTo>
                  <a:cubicBezTo>
                    <a:pt x="211" y="89"/>
                    <a:pt x="212" y="90"/>
                    <a:pt x="213" y="90"/>
                  </a:cubicBezTo>
                  <a:cubicBezTo>
                    <a:pt x="218" y="93"/>
                    <a:pt x="216" y="98"/>
                    <a:pt x="215" y="102"/>
                  </a:cubicBezTo>
                  <a:cubicBezTo>
                    <a:pt x="214" y="105"/>
                    <a:pt x="213" y="107"/>
                    <a:pt x="214" y="109"/>
                  </a:cubicBezTo>
                  <a:cubicBezTo>
                    <a:pt x="216" y="111"/>
                    <a:pt x="219" y="111"/>
                    <a:pt x="222" y="111"/>
                  </a:cubicBezTo>
                  <a:cubicBezTo>
                    <a:pt x="224" y="111"/>
                    <a:pt x="224" y="111"/>
                    <a:pt x="224" y="111"/>
                  </a:cubicBezTo>
                  <a:cubicBezTo>
                    <a:pt x="224" y="111"/>
                    <a:pt x="225" y="111"/>
                    <a:pt x="226" y="111"/>
                  </a:cubicBezTo>
                  <a:cubicBezTo>
                    <a:pt x="226" y="111"/>
                    <a:pt x="226" y="111"/>
                    <a:pt x="226" y="111"/>
                  </a:cubicBezTo>
                  <a:cubicBezTo>
                    <a:pt x="227" y="111"/>
                    <a:pt x="229" y="112"/>
                    <a:pt x="230" y="113"/>
                  </a:cubicBezTo>
                  <a:cubicBezTo>
                    <a:pt x="232" y="115"/>
                    <a:pt x="235" y="117"/>
                    <a:pt x="241" y="118"/>
                  </a:cubicBezTo>
                  <a:cubicBezTo>
                    <a:pt x="245" y="119"/>
                    <a:pt x="247" y="121"/>
                    <a:pt x="248" y="123"/>
                  </a:cubicBezTo>
                  <a:cubicBezTo>
                    <a:pt x="249" y="123"/>
                    <a:pt x="249" y="124"/>
                    <a:pt x="250" y="124"/>
                  </a:cubicBezTo>
                  <a:cubicBezTo>
                    <a:pt x="250" y="124"/>
                    <a:pt x="251" y="124"/>
                    <a:pt x="251" y="123"/>
                  </a:cubicBezTo>
                  <a:cubicBezTo>
                    <a:pt x="253" y="123"/>
                    <a:pt x="254" y="122"/>
                    <a:pt x="256" y="122"/>
                  </a:cubicBezTo>
                  <a:cubicBezTo>
                    <a:pt x="257" y="122"/>
                    <a:pt x="259" y="122"/>
                    <a:pt x="260" y="123"/>
                  </a:cubicBezTo>
                  <a:cubicBezTo>
                    <a:pt x="264" y="126"/>
                    <a:pt x="263" y="131"/>
                    <a:pt x="262" y="135"/>
                  </a:cubicBezTo>
                  <a:cubicBezTo>
                    <a:pt x="262" y="136"/>
                    <a:pt x="262" y="137"/>
                    <a:pt x="262" y="137"/>
                  </a:cubicBezTo>
                  <a:cubicBezTo>
                    <a:pt x="262" y="138"/>
                    <a:pt x="263" y="139"/>
                    <a:pt x="262" y="140"/>
                  </a:cubicBezTo>
                  <a:cubicBezTo>
                    <a:pt x="262" y="141"/>
                    <a:pt x="261" y="143"/>
                    <a:pt x="261" y="144"/>
                  </a:cubicBezTo>
                  <a:cubicBezTo>
                    <a:pt x="261" y="145"/>
                    <a:pt x="260" y="145"/>
                    <a:pt x="260" y="145"/>
                  </a:cubicBezTo>
                  <a:cubicBezTo>
                    <a:pt x="258" y="148"/>
                    <a:pt x="255" y="149"/>
                    <a:pt x="252" y="150"/>
                  </a:cubicBezTo>
                  <a:cubicBezTo>
                    <a:pt x="249" y="152"/>
                    <a:pt x="247" y="153"/>
                    <a:pt x="245" y="155"/>
                  </a:cubicBezTo>
                  <a:cubicBezTo>
                    <a:pt x="245" y="155"/>
                    <a:pt x="245" y="156"/>
                    <a:pt x="245" y="156"/>
                  </a:cubicBezTo>
                  <a:cubicBezTo>
                    <a:pt x="244" y="157"/>
                    <a:pt x="243" y="158"/>
                    <a:pt x="243" y="160"/>
                  </a:cubicBezTo>
                  <a:cubicBezTo>
                    <a:pt x="243" y="162"/>
                    <a:pt x="243" y="164"/>
                    <a:pt x="242" y="166"/>
                  </a:cubicBezTo>
                  <a:cubicBezTo>
                    <a:pt x="242" y="168"/>
                    <a:pt x="240" y="170"/>
                    <a:pt x="239" y="171"/>
                  </a:cubicBezTo>
                  <a:cubicBezTo>
                    <a:pt x="238" y="172"/>
                    <a:pt x="237" y="173"/>
                    <a:pt x="237" y="173"/>
                  </a:cubicBezTo>
                  <a:cubicBezTo>
                    <a:pt x="237" y="178"/>
                    <a:pt x="236" y="184"/>
                    <a:pt x="239" y="188"/>
                  </a:cubicBezTo>
                  <a:cubicBezTo>
                    <a:pt x="240" y="188"/>
                    <a:pt x="241" y="188"/>
                    <a:pt x="242" y="187"/>
                  </a:cubicBezTo>
                  <a:cubicBezTo>
                    <a:pt x="243" y="186"/>
                    <a:pt x="244" y="186"/>
                    <a:pt x="246" y="186"/>
                  </a:cubicBezTo>
                  <a:cubicBezTo>
                    <a:pt x="247" y="186"/>
                    <a:pt x="249" y="186"/>
                    <a:pt x="250" y="187"/>
                  </a:cubicBezTo>
                  <a:cubicBezTo>
                    <a:pt x="252" y="189"/>
                    <a:pt x="253" y="191"/>
                    <a:pt x="251" y="194"/>
                  </a:cubicBezTo>
                  <a:cubicBezTo>
                    <a:pt x="251" y="195"/>
                    <a:pt x="250" y="196"/>
                    <a:pt x="251" y="199"/>
                  </a:cubicBezTo>
                  <a:cubicBezTo>
                    <a:pt x="253" y="204"/>
                    <a:pt x="250" y="210"/>
                    <a:pt x="248" y="214"/>
                  </a:cubicBezTo>
                  <a:cubicBezTo>
                    <a:pt x="247" y="215"/>
                    <a:pt x="247" y="215"/>
                    <a:pt x="246" y="215"/>
                  </a:cubicBezTo>
                  <a:cubicBezTo>
                    <a:pt x="246" y="215"/>
                    <a:pt x="245" y="215"/>
                    <a:pt x="245" y="215"/>
                  </a:cubicBezTo>
                  <a:cubicBezTo>
                    <a:pt x="244" y="215"/>
                    <a:pt x="244" y="215"/>
                    <a:pt x="243" y="215"/>
                  </a:cubicBezTo>
                  <a:cubicBezTo>
                    <a:pt x="241" y="212"/>
                    <a:pt x="237" y="211"/>
                    <a:pt x="234" y="210"/>
                  </a:cubicBezTo>
                  <a:cubicBezTo>
                    <a:pt x="234" y="210"/>
                    <a:pt x="233" y="211"/>
                    <a:pt x="233" y="211"/>
                  </a:cubicBezTo>
                  <a:cubicBezTo>
                    <a:pt x="232" y="212"/>
                    <a:pt x="229" y="215"/>
                    <a:pt x="224" y="215"/>
                  </a:cubicBezTo>
                  <a:cubicBezTo>
                    <a:pt x="212" y="214"/>
                    <a:pt x="208" y="210"/>
                    <a:pt x="204" y="207"/>
                  </a:cubicBezTo>
                  <a:cubicBezTo>
                    <a:pt x="203" y="206"/>
                    <a:pt x="201" y="205"/>
                    <a:pt x="199" y="204"/>
                  </a:cubicBezTo>
                  <a:cubicBezTo>
                    <a:pt x="199" y="205"/>
                    <a:pt x="198" y="206"/>
                    <a:pt x="198" y="207"/>
                  </a:cubicBezTo>
                  <a:cubicBezTo>
                    <a:pt x="197" y="210"/>
                    <a:pt x="196" y="214"/>
                    <a:pt x="192" y="215"/>
                  </a:cubicBezTo>
                  <a:cubicBezTo>
                    <a:pt x="192" y="215"/>
                    <a:pt x="191" y="215"/>
                    <a:pt x="191" y="215"/>
                  </a:cubicBezTo>
                  <a:cubicBezTo>
                    <a:pt x="187" y="215"/>
                    <a:pt x="184" y="212"/>
                    <a:pt x="181" y="210"/>
                  </a:cubicBezTo>
                  <a:cubicBezTo>
                    <a:pt x="180" y="209"/>
                    <a:pt x="180" y="209"/>
                    <a:pt x="180" y="209"/>
                  </a:cubicBezTo>
                  <a:cubicBezTo>
                    <a:pt x="179" y="209"/>
                    <a:pt x="179" y="208"/>
                    <a:pt x="179" y="207"/>
                  </a:cubicBezTo>
                  <a:cubicBezTo>
                    <a:pt x="179" y="205"/>
                    <a:pt x="179" y="205"/>
                    <a:pt x="180" y="204"/>
                  </a:cubicBezTo>
                  <a:cubicBezTo>
                    <a:pt x="181" y="202"/>
                    <a:pt x="182" y="201"/>
                    <a:pt x="182" y="200"/>
                  </a:cubicBezTo>
                  <a:cubicBezTo>
                    <a:pt x="184" y="197"/>
                    <a:pt x="186" y="194"/>
                    <a:pt x="186" y="192"/>
                  </a:cubicBezTo>
                  <a:cubicBezTo>
                    <a:pt x="183" y="186"/>
                    <a:pt x="179" y="180"/>
                    <a:pt x="174" y="176"/>
                  </a:cubicBezTo>
                  <a:cubicBezTo>
                    <a:pt x="173" y="175"/>
                    <a:pt x="172" y="173"/>
                    <a:pt x="173" y="172"/>
                  </a:cubicBezTo>
                  <a:cubicBezTo>
                    <a:pt x="176" y="164"/>
                    <a:pt x="182" y="155"/>
                    <a:pt x="187" y="147"/>
                  </a:cubicBezTo>
                  <a:cubicBezTo>
                    <a:pt x="187" y="145"/>
                    <a:pt x="186" y="143"/>
                    <a:pt x="184" y="141"/>
                  </a:cubicBezTo>
                  <a:cubicBezTo>
                    <a:pt x="183" y="139"/>
                    <a:pt x="181" y="139"/>
                    <a:pt x="179" y="138"/>
                  </a:cubicBezTo>
                  <a:cubicBezTo>
                    <a:pt x="177" y="137"/>
                    <a:pt x="174" y="136"/>
                    <a:pt x="172" y="133"/>
                  </a:cubicBezTo>
                  <a:cubicBezTo>
                    <a:pt x="170" y="131"/>
                    <a:pt x="170" y="127"/>
                    <a:pt x="170" y="125"/>
                  </a:cubicBezTo>
                  <a:cubicBezTo>
                    <a:pt x="170" y="124"/>
                    <a:pt x="170" y="123"/>
                    <a:pt x="170" y="122"/>
                  </a:cubicBezTo>
                  <a:cubicBezTo>
                    <a:pt x="170" y="121"/>
                    <a:pt x="168" y="121"/>
                    <a:pt x="167" y="121"/>
                  </a:cubicBezTo>
                  <a:cubicBezTo>
                    <a:pt x="167" y="121"/>
                    <a:pt x="166" y="121"/>
                    <a:pt x="166" y="121"/>
                  </a:cubicBezTo>
                  <a:cubicBezTo>
                    <a:pt x="165" y="120"/>
                    <a:pt x="164" y="119"/>
                    <a:pt x="164" y="118"/>
                  </a:cubicBezTo>
                  <a:cubicBezTo>
                    <a:pt x="164" y="110"/>
                    <a:pt x="169" y="104"/>
                    <a:pt x="177" y="104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9" name="Freeform 68"/>
            <p:cNvSpPr>
              <a:spLocks/>
            </p:cNvSpPr>
            <p:nvPr userDrawn="1"/>
          </p:nvSpPr>
          <p:spPr bwMode="auto">
            <a:xfrm>
              <a:off x="641350" y="10407336"/>
              <a:ext cx="201613" cy="282575"/>
            </a:xfrm>
            <a:custGeom>
              <a:avLst/>
              <a:gdLst>
                <a:gd name="T0" fmla="*/ 16 w 52"/>
                <a:gd name="T1" fmla="*/ 58 h 73"/>
                <a:gd name="T2" fmla="*/ 26 w 52"/>
                <a:gd name="T3" fmla="*/ 72 h 73"/>
                <a:gd name="T4" fmla="*/ 30 w 52"/>
                <a:gd name="T5" fmla="*/ 73 h 73"/>
                <a:gd name="T6" fmla="*/ 39 w 52"/>
                <a:gd name="T7" fmla="*/ 72 h 73"/>
                <a:gd name="T8" fmla="*/ 45 w 52"/>
                <a:gd name="T9" fmla="*/ 71 h 73"/>
                <a:gd name="T10" fmla="*/ 46 w 52"/>
                <a:gd name="T11" fmla="*/ 70 h 73"/>
                <a:gd name="T12" fmla="*/ 52 w 52"/>
                <a:gd name="T13" fmla="*/ 59 h 73"/>
                <a:gd name="T14" fmla="*/ 52 w 52"/>
                <a:gd name="T15" fmla="*/ 59 h 73"/>
                <a:gd name="T16" fmla="*/ 50 w 52"/>
                <a:gd name="T17" fmla="*/ 37 h 73"/>
                <a:gd name="T18" fmla="*/ 50 w 52"/>
                <a:gd name="T19" fmla="*/ 36 h 73"/>
                <a:gd name="T20" fmla="*/ 47 w 52"/>
                <a:gd name="T21" fmla="*/ 35 h 73"/>
                <a:gd name="T22" fmla="*/ 45 w 52"/>
                <a:gd name="T23" fmla="*/ 33 h 73"/>
                <a:gd name="T24" fmla="*/ 45 w 52"/>
                <a:gd name="T25" fmla="*/ 27 h 73"/>
                <a:gd name="T26" fmla="*/ 45 w 52"/>
                <a:gd name="T27" fmla="*/ 26 h 73"/>
                <a:gd name="T28" fmla="*/ 44 w 52"/>
                <a:gd name="T29" fmla="*/ 26 h 73"/>
                <a:gd name="T30" fmla="*/ 44 w 52"/>
                <a:gd name="T31" fmla="*/ 26 h 73"/>
                <a:gd name="T32" fmla="*/ 37 w 52"/>
                <a:gd name="T33" fmla="*/ 28 h 73"/>
                <a:gd name="T34" fmla="*/ 34 w 52"/>
                <a:gd name="T35" fmla="*/ 27 h 73"/>
                <a:gd name="T36" fmla="*/ 21 w 52"/>
                <a:gd name="T37" fmla="*/ 1 h 73"/>
                <a:gd name="T38" fmla="*/ 19 w 52"/>
                <a:gd name="T39" fmla="*/ 0 h 73"/>
                <a:gd name="T40" fmla="*/ 14 w 52"/>
                <a:gd name="T41" fmla="*/ 7 h 73"/>
                <a:gd name="T42" fmla="*/ 12 w 52"/>
                <a:gd name="T43" fmla="*/ 13 h 73"/>
                <a:gd name="T44" fmla="*/ 5 w 52"/>
                <a:gd name="T45" fmla="*/ 5 h 73"/>
                <a:gd name="T46" fmla="*/ 4 w 52"/>
                <a:gd name="T47" fmla="*/ 4 h 73"/>
                <a:gd name="T48" fmla="*/ 4 w 52"/>
                <a:gd name="T49" fmla="*/ 4 h 73"/>
                <a:gd name="T50" fmla="*/ 3 w 52"/>
                <a:gd name="T51" fmla="*/ 4 h 73"/>
                <a:gd name="T52" fmla="*/ 1 w 52"/>
                <a:gd name="T53" fmla="*/ 14 h 73"/>
                <a:gd name="T54" fmla="*/ 16 w 52"/>
                <a:gd name="T55" fmla="*/ 58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52" h="73">
                  <a:moveTo>
                    <a:pt x="16" y="58"/>
                  </a:moveTo>
                  <a:cubicBezTo>
                    <a:pt x="18" y="65"/>
                    <a:pt x="22" y="69"/>
                    <a:pt x="26" y="72"/>
                  </a:cubicBezTo>
                  <a:cubicBezTo>
                    <a:pt x="27" y="73"/>
                    <a:pt x="29" y="73"/>
                    <a:pt x="30" y="73"/>
                  </a:cubicBezTo>
                  <a:cubicBezTo>
                    <a:pt x="33" y="73"/>
                    <a:pt x="36" y="72"/>
                    <a:pt x="39" y="72"/>
                  </a:cubicBezTo>
                  <a:cubicBezTo>
                    <a:pt x="41" y="71"/>
                    <a:pt x="43" y="71"/>
                    <a:pt x="45" y="71"/>
                  </a:cubicBezTo>
                  <a:cubicBezTo>
                    <a:pt x="46" y="71"/>
                    <a:pt x="46" y="71"/>
                    <a:pt x="46" y="70"/>
                  </a:cubicBezTo>
                  <a:cubicBezTo>
                    <a:pt x="49" y="68"/>
                    <a:pt x="51" y="64"/>
                    <a:pt x="52" y="59"/>
                  </a:cubicBezTo>
                  <a:cubicBezTo>
                    <a:pt x="52" y="59"/>
                    <a:pt x="52" y="59"/>
                    <a:pt x="52" y="59"/>
                  </a:cubicBezTo>
                  <a:cubicBezTo>
                    <a:pt x="51" y="51"/>
                    <a:pt x="50" y="45"/>
                    <a:pt x="50" y="37"/>
                  </a:cubicBezTo>
                  <a:cubicBezTo>
                    <a:pt x="50" y="37"/>
                    <a:pt x="50" y="36"/>
                    <a:pt x="50" y="36"/>
                  </a:cubicBezTo>
                  <a:cubicBezTo>
                    <a:pt x="49" y="35"/>
                    <a:pt x="48" y="35"/>
                    <a:pt x="47" y="35"/>
                  </a:cubicBezTo>
                  <a:cubicBezTo>
                    <a:pt x="46" y="34"/>
                    <a:pt x="45" y="34"/>
                    <a:pt x="45" y="33"/>
                  </a:cubicBezTo>
                  <a:cubicBezTo>
                    <a:pt x="44" y="32"/>
                    <a:pt x="44" y="30"/>
                    <a:pt x="45" y="27"/>
                  </a:cubicBezTo>
                  <a:cubicBezTo>
                    <a:pt x="45" y="27"/>
                    <a:pt x="45" y="27"/>
                    <a:pt x="45" y="26"/>
                  </a:cubicBezTo>
                  <a:cubicBezTo>
                    <a:pt x="45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1" y="27"/>
                    <a:pt x="39" y="28"/>
                    <a:pt x="37" y="28"/>
                  </a:cubicBezTo>
                  <a:cubicBezTo>
                    <a:pt x="36" y="28"/>
                    <a:pt x="35" y="28"/>
                    <a:pt x="34" y="27"/>
                  </a:cubicBezTo>
                  <a:cubicBezTo>
                    <a:pt x="33" y="15"/>
                    <a:pt x="31" y="4"/>
                    <a:pt x="21" y="1"/>
                  </a:cubicBezTo>
                  <a:cubicBezTo>
                    <a:pt x="21" y="1"/>
                    <a:pt x="20" y="0"/>
                    <a:pt x="19" y="0"/>
                  </a:cubicBezTo>
                  <a:cubicBezTo>
                    <a:pt x="17" y="0"/>
                    <a:pt x="16" y="3"/>
                    <a:pt x="14" y="7"/>
                  </a:cubicBezTo>
                  <a:cubicBezTo>
                    <a:pt x="14" y="9"/>
                    <a:pt x="13" y="11"/>
                    <a:pt x="12" y="13"/>
                  </a:cubicBezTo>
                  <a:cubicBezTo>
                    <a:pt x="8" y="12"/>
                    <a:pt x="6" y="9"/>
                    <a:pt x="5" y="5"/>
                  </a:cubicBezTo>
                  <a:cubicBezTo>
                    <a:pt x="5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1" y="7"/>
                    <a:pt x="0" y="10"/>
                    <a:pt x="1" y="14"/>
                  </a:cubicBezTo>
                  <a:cubicBezTo>
                    <a:pt x="5" y="27"/>
                    <a:pt x="10" y="41"/>
                    <a:pt x="16" y="58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0" name="Freeform 69"/>
            <p:cNvSpPr>
              <a:spLocks/>
            </p:cNvSpPr>
            <p:nvPr userDrawn="1"/>
          </p:nvSpPr>
          <p:spPr bwMode="auto">
            <a:xfrm>
              <a:off x="10023475" y="13480736"/>
              <a:ext cx="46038" cy="57150"/>
            </a:xfrm>
            <a:custGeom>
              <a:avLst/>
              <a:gdLst>
                <a:gd name="T0" fmla="*/ 8 w 12"/>
                <a:gd name="T1" fmla="*/ 0 h 15"/>
                <a:gd name="T2" fmla="*/ 6 w 12"/>
                <a:gd name="T3" fmla="*/ 1 h 15"/>
                <a:gd name="T4" fmla="*/ 2 w 12"/>
                <a:gd name="T5" fmla="*/ 10 h 15"/>
                <a:gd name="T6" fmla="*/ 1 w 12"/>
                <a:gd name="T7" fmla="*/ 11 h 15"/>
                <a:gd name="T8" fmla="*/ 0 w 12"/>
                <a:gd name="T9" fmla="*/ 12 h 15"/>
                <a:gd name="T10" fmla="*/ 1 w 12"/>
                <a:gd name="T11" fmla="*/ 14 h 15"/>
                <a:gd name="T12" fmla="*/ 1 w 12"/>
                <a:gd name="T13" fmla="*/ 15 h 15"/>
                <a:gd name="T14" fmla="*/ 2 w 12"/>
                <a:gd name="T15" fmla="*/ 15 h 15"/>
                <a:gd name="T16" fmla="*/ 3 w 12"/>
                <a:gd name="T17" fmla="*/ 15 h 15"/>
                <a:gd name="T18" fmla="*/ 7 w 12"/>
                <a:gd name="T19" fmla="*/ 10 h 15"/>
                <a:gd name="T20" fmla="*/ 8 w 12"/>
                <a:gd name="T21" fmla="*/ 9 h 15"/>
                <a:gd name="T22" fmla="*/ 11 w 12"/>
                <a:gd name="T23" fmla="*/ 9 h 15"/>
                <a:gd name="T24" fmla="*/ 12 w 12"/>
                <a:gd name="T25" fmla="*/ 8 h 15"/>
                <a:gd name="T26" fmla="*/ 12 w 12"/>
                <a:gd name="T27" fmla="*/ 2 h 15"/>
                <a:gd name="T28" fmla="*/ 12 w 12"/>
                <a:gd name="T29" fmla="*/ 1 h 15"/>
                <a:gd name="T30" fmla="*/ 8 w 12"/>
                <a:gd name="T31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" h="15">
                  <a:moveTo>
                    <a:pt x="8" y="0"/>
                  </a:moveTo>
                  <a:cubicBezTo>
                    <a:pt x="7" y="0"/>
                    <a:pt x="7" y="0"/>
                    <a:pt x="6" y="1"/>
                  </a:cubicBezTo>
                  <a:cubicBezTo>
                    <a:pt x="4" y="1"/>
                    <a:pt x="2" y="3"/>
                    <a:pt x="2" y="10"/>
                  </a:cubicBezTo>
                  <a:cubicBezTo>
                    <a:pt x="1" y="10"/>
                    <a:pt x="1" y="11"/>
                    <a:pt x="1" y="11"/>
                  </a:cubicBezTo>
                  <a:cubicBezTo>
                    <a:pt x="0" y="11"/>
                    <a:pt x="0" y="11"/>
                    <a:pt x="0" y="12"/>
                  </a:cubicBezTo>
                  <a:cubicBezTo>
                    <a:pt x="1" y="13"/>
                    <a:pt x="1" y="13"/>
                    <a:pt x="1" y="14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5"/>
                    <a:pt x="2" y="15"/>
                    <a:pt x="3" y="15"/>
                  </a:cubicBezTo>
                  <a:cubicBezTo>
                    <a:pt x="4" y="13"/>
                    <a:pt x="6" y="12"/>
                    <a:pt x="7" y="10"/>
                  </a:cubicBezTo>
                  <a:cubicBezTo>
                    <a:pt x="7" y="10"/>
                    <a:pt x="7" y="9"/>
                    <a:pt x="8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2" y="9"/>
                    <a:pt x="12" y="8"/>
                    <a:pt x="12" y="8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0"/>
                    <a:pt x="9" y="0"/>
                    <a:pt x="8" y="0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1" name="Freeform 70"/>
            <p:cNvSpPr>
              <a:spLocks/>
            </p:cNvSpPr>
            <p:nvPr userDrawn="1"/>
          </p:nvSpPr>
          <p:spPr bwMode="auto">
            <a:xfrm>
              <a:off x="11901488" y="13995086"/>
              <a:ext cx="136525" cy="328613"/>
            </a:xfrm>
            <a:custGeom>
              <a:avLst/>
              <a:gdLst>
                <a:gd name="T0" fmla="*/ 35 w 35"/>
                <a:gd name="T1" fmla="*/ 5 h 85"/>
                <a:gd name="T2" fmla="*/ 33 w 35"/>
                <a:gd name="T3" fmla="*/ 3 h 85"/>
                <a:gd name="T4" fmla="*/ 33 w 35"/>
                <a:gd name="T5" fmla="*/ 2 h 85"/>
                <a:gd name="T6" fmla="*/ 31 w 35"/>
                <a:gd name="T7" fmla="*/ 1 h 85"/>
                <a:gd name="T8" fmla="*/ 29 w 35"/>
                <a:gd name="T9" fmla="*/ 0 h 85"/>
                <a:gd name="T10" fmla="*/ 26 w 35"/>
                <a:gd name="T11" fmla="*/ 0 h 85"/>
                <a:gd name="T12" fmla="*/ 24 w 35"/>
                <a:gd name="T13" fmla="*/ 0 h 85"/>
                <a:gd name="T14" fmla="*/ 23 w 35"/>
                <a:gd name="T15" fmla="*/ 1 h 85"/>
                <a:gd name="T16" fmla="*/ 21 w 35"/>
                <a:gd name="T17" fmla="*/ 2 h 85"/>
                <a:gd name="T18" fmla="*/ 20 w 35"/>
                <a:gd name="T19" fmla="*/ 4 h 85"/>
                <a:gd name="T20" fmla="*/ 18 w 35"/>
                <a:gd name="T21" fmla="*/ 7 h 85"/>
                <a:gd name="T22" fmla="*/ 16 w 35"/>
                <a:gd name="T23" fmla="*/ 17 h 85"/>
                <a:gd name="T24" fmla="*/ 13 w 35"/>
                <a:gd name="T25" fmla="*/ 18 h 85"/>
                <a:gd name="T26" fmla="*/ 11 w 35"/>
                <a:gd name="T27" fmla="*/ 19 h 85"/>
                <a:gd name="T28" fmla="*/ 5 w 35"/>
                <a:gd name="T29" fmla="*/ 22 h 85"/>
                <a:gd name="T30" fmla="*/ 1 w 35"/>
                <a:gd name="T31" fmla="*/ 26 h 85"/>
                <a:gd name="T32" fmla="*/ 0 w 35"/>
                <a:gd name="T33" fmla="*/ 27 h 85"/>
                <a:gd name="T34" fmla="*/ 1 w 35"/>
                <a:gd name="T35" fmla="*/ 28 h 85"/>
                <a:gd name="T36" fmla="*/ 6 w 35"/>
                <a:gd name="T37" fmla="*/ 34 h 85"/>
                <a:gd name="T38" fmla="*/ 7 w 35"/>
                <a:gd name="T39" fmla="*/ 35 h 85"/>
                <a:gd name="T40" fmla="*/ 4 w 35"/>
                <a:gd name="T41" fmla="*/ 39 h 85"/>
                <a:gd name="T42" fmla="*/ 3 w 35"/>
                <a:gd name="T43" fmla="*/ 42 h 85"/>
                <a:gd name="T44" fmla="*/ 2 w 35"/>
                <a:gd name="T45" fmla="*/ 44 h 85"/>
                <a:gd name="T46" fmla="*/ 2 w 35"/>
                <a:gd name="T47" fmla="*/ 48 h 85"/>
                <a:gd name="T48" fmla="*/ 3 w 35"/>
                <a:gd name="T49" fmla="*/ 52 h 85"/>
                <a:gd name="T50" fmla="*/ 4 w 35"/>
                <a:gd name="T51" fmla="*/ 56 h 85"/>
                <a:gd name="T52" fmla="*/ 5 w 35"/>
                <a:gd name="T53" fmla="*/ 75 h 85"/>
                <a:gd name="T54" fmla="*/ 7 w 35"/>
                <a:gd name="T55" fmla="*/ 79 h 85"/>
                <a:gd name="T56" fmla="*/ 10 w 35"/>
                <a:gd name="T57" fmla="*/ 84 h 85"/>
                <a:gd name="T58" fmla="*/ 11 w 35"/>
                <a:gd name="T59" fmla="*/ 85 h 85"/>
                <a:gd name="T60" fmla="*/ 11 w 35"/>
                <a:gd name="T61" fmla="*/ 85 h 85"/>
                <a:gd name="T62" fmla="*/ 12 w 35"/>
                <a:gd name="T63" fmla="*/ 85 h 85"/>
                <a:gd name="T64" fmla="*/ 17 w 35"/>
                <a:gd name="T65" fmla="*/ 80 h 85"/>
                <a:gd name="T66" fmla="*/ 19 w 35"/>
                <a:gd name="T67" fmla="*/ 77 h 85"/>
                <a:gd name="T68" fmla="*/ 20 w 35"/>
                <a:gd name="T69" fmla="*/ 75 h 85"/>
                <a:gd name="T70" fmla="*/ 21 w 35"/>
                <a:gd name="T71" fmla="*/ 73 h 85"/>
                <a:gd name="T72" fmla="*/ 22 w 35"/>
                <a:gd name="T73" fmla="*/ 68 h 85"/>
                <a:gd name="T74" fmla="*/ 21 w 35"/>
                <a:gd name="T75" fmla="*/ 61 h 85"/>
                <a:gd name="T76" fmla="*/ 21 w 35"/>
                <a:gd name="T77" fmla="*/ 56 h 85"/>
                <a:gd name="T78" fmla="*/ 20 w 35"/>
                <a:gd name="T79" fmla="*/ 48 h 85"/>
                <a:gd name="T80" fmla="*/ 25 w 35"/>
                <a:gd name="T81" fmla="*/ 40 h 85"/>
                <a:gd name="T82" fmla="*/ 26 w 35"/>
                <a:gd name="T83" fmla="*/ 34 h 85"/>
                <a:gd name="T84" fmla="*/ 28 w 35"/>
                <a:gd name="T85" fmla="*/ 25 h 85"/>
                <a:gd name="T86" fmla="*/ 34 w 35"/>
                <a:gd name="T87" fmla="*/ 17 h 85"/>
                <a:gd name="T88" fmla="*/ 35 w 35"/>
                <a:gd name="T89" fmla="*/ 14 h 85"/>
                <a:gd name="T90" fmla="*/ 35 w 35"/>
                <a:gd name="T91" fmla="*/ 13 h 85"/>
                <a:gd name="T92" fmla="*/ 35 w 35"/>
                <a:gd name="T93" fmla="*/ 10 h 85"/>
                <a:gd name="T94" fmla="*/ 35 w 35"/>
                <a:gd name="T95" fmla="*/ 7 h 85"/>
                <a:gd name="T96" fmla="*/ 35 w 35"/>
                <a:gd name="T97" fmla="*/ 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" h="85">
                  <a:moveTo>
                    <a:pt x="35" y="5"/>
                  </a:moveTo>
                  <a:cubicBezTo>
                    <a:pt x="33" y="3"/>
                    <a:pt x="33" y="3"/>
                    <a:pt x="33" y="3"/>
                  </a:cubicBezTo>
                  <a:cubicBezTo>
                    <a:pt x="33" y="3"/>
                    <a:pt x="33" y="3"/>
                    <a:pt x="33" y="2"/>
                  </a:cubicBezTo>
                  <a:cubicBezTo>
                    <a:pt x="31" y="1"/>
                    <a:pt x="31" y="1"/>
                    <a:pt x="31" y="1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5" y="17"/>
                    <a:pt x="14" y="18"/>
                    <a:pt x="13" y="18"/>
                  </a:cubicBezTo>
                  <a:cubicBezTo>
                    <a:pt x="12" y="18"/>
                    <a:pt x="12" y="19"/>
                    <a:pt x="11" y="19"/>
                  </a:cubicBezTo>
                  <a:cubicBezTo>
                    <a:pt x="9" y="20"/>
                    <a:pt x="7" y="21"/>
                    <a:pt x="5" y="22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6"/>
                    <a:pt x="0" y="27"/>
                    <a:pt x="0" y="27"/>
                  </a:cubicBezTo>
                  <a:cubicBezTo>
                    <a:pt x="0" y="27"/>
                    <a:pt x="1" y="27"/>
                    <a:pt x="1" y="28"/>
                  </a:cubicBezTo>
                  <a:cubicBezTo>
                    <a:pt x="3" y="30"/>
                    <a:pt x="5" y="32"/>
                    <a:pt x="6" y="34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6" y="36"/>
                    <a:pt x="5" y="37"/>
                    <a:pt x="4" y="39"/>
                  </a:cubicBezTo>
                  <a:cubicBezTo>
                    <a:pt x="3" y="42"/>
                    <a:pt x="3" y="42"/>
                    <a:pt x="3" y="42"/>
                  </a:cubicBezTo>
                  <a:cubicBezTo>
                    <a:pt x="2" y="44"/>
                    <a:pt x="2" y="44"/>
                    <a:pt x="2" y="44"/>
                  </a:cubicBezTo>
                  <a:cubicBezTo>
                    <a:pt x="2" y="48"/>
                    <a:pt x="2" y="48"/>
                    <a:pt x="2" y="48"/>
                  </a:cubicBezTo>
                  <a:cubicBezTo>
                    <a:pt x="2" y="49"/>
                    <a:pt x="3" y="51"/>
                    <a:pt x="3" y="52"/>
                  </a:cubicBezTo>
                  <a:cubicBezTo>
                    <a:pt x="3" y="53"/>
                    <a:pt x="4" y="55"/>
                    <a:pt x="4" y="56"/>
                  </a:cubicBezTo>
                  <a:cubicBezTo>
                    <a:pt x="4" y="62"/>
                    <a:pt x="4" y="68"/>
                    <a:pt x="5" y="75"/>
                  </a:cubicBezTo>
                  <a:cubicBezTo>
                    <a:pt x="6" y="77"/>
                    <a:pt x="6" y="78"/>
                    <a:pt x="7" y="79"/>
                  </a:cubicBezTo>
                  <a:cubicBezTo>
                    <a:pt x="10" y="84"/>
                    <a:pt x="10" y="84"/>
                    <a:pt x="10" y="84"/>
                  </a:cubicBezTo>
                  <a:cubicBezTo>
                    <a:pt x="11" y="85"/>
                    <a:pt x="11" y="85"/>
                    <a:pt x="11" y="85"/>
                  </a:cubicBezTo>
                  <a:cubicBezTo>
                    <a:pt x="11" y="85"/>
                    <a:pt x="11" y="85"/>
                    <a:pt x="11" y="85"/>
                  </a:cubicBezTo>
                  <a:cubicBezTo>
                    <a:pt x="11" y="85"/>
                    <a:pt x="12" y="85"/>
                    <a:pt x="12" y="85"/>
                  </a:cubicBezTo>
                  <a:cubicBezTo>
                    <a:pt x="17" y="80"/>
                    <a:pt x="17" y="80"/>
                    <a:pt x="17" y="80"/>
                  </a:cubicBezTo>
                  <a:cubicBezTo>
                    <a:pt x="18" y="79"/>
                    <a:pt x="18" y="78"/>
                    <a:pt x="19" y="77"/>
                  </a:cubicBezTo>
                  <a:cubicBezTo>
                    <a:pt x="20" y="76"/>
                    <a:pt x="20" y="75"/>
                    <a:pt x="20" y="75"/>
                  </a:cubicBezTo>
                  <a:cubicBezTo>
                    <a:pt x="20" y="74"/>
                    <a:pt x="21" y="74"/>
                    <a:pt x="21" y="73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2" y="66"/>
                    <a:pt x="22" y="63"/>
                    <a:pt x="21" y="61"/>
                  </a:cubicBezTo>
                  <a:cubicBezTo>
                    <a:pt x="21" y="59"/>
                    <a:pt x="21" y="58"/>
                    <a:pt x="21" y="56"/>
                  </a:cubicBezTo>
                  <a:cubicBezTo>
                    <a:pt x="20" y="53"/>
                    <a:pt x="20" y="51"/>
                    <a:pt x="20" y="48"/>
                  </a:cubicBezTo>
                  <a:cubicBezTo>
                    <a:pt x="22" y="46"/>
                    <a:pt x="23" y="42"/>
                    <a:pt x="25" y="40"/>
                  </a:cubicBezTo>
                  <a:cubicBezTo>
                    <a:pt x="25" y="38"/>
                    <a:pt x="26" y="36"/>
                    <a:pt x="26" y="34"/>
                  </a:cubicBezTo>
                  <a:cubicBezTo>
                    <a:pt x="27" y="31"/>
                    <a:pt x="27" y="28"/>
                    <a:pt x="28" y="25"/>
                  </a:cubicBezTo>
                  <a:cubicBezTo>
                    <a:pt x="30" y="23"/>
                    <a:pt x="32" y="20"/>
                    <a:pt x="34" y="17"/>
                  </a:cubicBezTo>
                  <a:cubicBezTo>
                    <a:pt x="35" y="14"/>
                    <a:pt x="35" y="14"/>
                    <a:pt x="35" y="14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35" y="12"/>
                    <a:pt x="35" y="11"/>
                    <a:pt x="35" y="10"/>
                  </a:cubicBezTo>
                  <a:cubicBezTo>
                    <a:pt x="35" y="7"/>
                    <a:pt x="35" y="7"/>
                    <a:pt x="35" y="7"/>
                  </a:cubicBezTo>
                  <a:lnTo>
                    <a:pt x="35" y="5"/>
                  </a:ln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2" name="Freeform 71"/>
            <p:cNvSpPr>
              <a:spLocks/>
            </p:cNvSpPr>
            <p:nvPr userDrawn="1"/>
          </p:nvSpPr>
          <p:spPr bwMode="auto">
            <a:xfrm>
              <a:off x="11960225" y="14334811"/>
              <a:ext cx="61913" cy="93663"/>
            </a:xfrm>
            <a:custGeom>
              <a:avLst/>
              <a:gdLst>
                <a:gd name="T0" fmla="*/ 15 w 16"/>
                <a:gd name="T1" fmla="*/ 9 h 24"/>
                <a:gd name="T2" fmla="*/ 11 w 16"/>
                <a:gd name="T3" fmla="*/ 0 h 24"/>
                <a:gd name="T4" fmla="*/ 10 w 16"/>
                <a:gd name="T5" fmla="*/ 0 h 24"/>
                <a:gd name="T6" fmla="*/ 10 w 16"/>
                <a:gd name="T7" fmla="*/ 0 h 24"/>
                <a:gd name="T8" fmla="*/ 9 w 16"/>
                <a:gd name="T9" fmla="*/ 0 h 24"/>
                <a:gd name="T10" fmla="*/ 5 w 16"/>
                <a:gd name="T11" fmla="*/ 11 h 24"/>
                <a:gd name="T12" fmla="*/ 0 w 16"/>
                <a:gd name="T13" fmla="*/ 21 h 24"/>
                <a:gd name="T14" fmla="*/ 0 w 16"/>
                <a:gd name="T15" fmla="*/ 22 h 24"/>
                <a:gd name="T16" fmla="*/ 1 w 16"/>
                <a:gd name="T17" fmla="*/ 23 h 24"/>
                <a:gd name="T18" fmla="*/ 7 w 16"/>
                <a:gd name="T19" fmla="*/ 24 h 24"/>
                <a:gd name="T20" fmla="*/ 7 w 16"/>
                <a:gd name="T21" fmla="*/ 24 h 24"/>
                <a:gd name="T22" fmla="*/ 7 w 16"/>
                <a:gd name="T23" fmla="*/ 24 h 24"/>
                <a:gd name="T24" fmla="*/ 10 w 16"/>
                <a:gd name="T25" fmla="*/ 23 h 24"/>
                <a:gd name="T26" fmla="*/ 11 w 16"/>
                <a:gd name="T27" fmla="*/ 23 h 24"/>
                <a:gd name="T28" fmla="*/ 12 w 16"/>
                <a:gd name="T29" fmla="*/ 22 h 24"/>
                <a:gd name="T30" fmla="*/ 14 w 16"/>
                <a:gd name="T31" fmla="*/ 20 h 24"/>
                <a:gd name="T32" fmla="*/ 16 w 16"/>
                <a:gd name="T33" fmla="*/ 17 h 24"/>
                <a:gd name="T34" fmla="*/ 16 w 16"/>
                <a:gd name="T35" fmla="*/ 15 h 24"/>
                <a:gd name="T36" fmla="*/ 16 w 16"/>
                <a:gd name="T37" fmla="*/ 12 h 24"/>
                <a:gd name="T38" fmla="*/ 15 w 16"/>
                <a:gd name="T39" fmla="*/ 9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6" h="24">
                  <a:moveTo>
                    <a:pt x="15" y="9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9" y="0"/>
                    <a:pt x="9" y="0"/>
                  </a:cubicBezTo>
                  <a:cubicBezTo>
                    <a:pt x="8" y="4"/>
                    <a:pt x="6" y="7"/>
                    <a:pt x="5" y="11"/>
                  </a:cubicBezTo>
                  <a:cubicBezTo>
                    <a:pt x="3" y="15"/>
                    <a:pt x="2" y="18"/>
                    <a:pt x="0" y="21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3"/>
                    <a:pt x="1" y="23"/>
                    <a:pt x="1" y="23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1" y="23"/>
                    <a:pt x="11" y="23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1"/>
                    <a:pt x="16" y="10"/>
                    <a:pt x="15" y="9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3" name="Freeform 72"/>
            <p:cNvSpPr>
              <a:spLocks/>
            </p:cNvSpPr>
            <p:nvPr userDrawn="1"/>
          </p:nvSpPr>
          <p:spPr bwMode="auto">
            <a:xfrm>
              <a:off x="11364913" y="11321736"/>
              <a:ext cx="57150" cy="153988"/>
            </a:xfrm>
            <a:custGeom>
              <a:avLst/>
              <a:gdLst>
                <a:gd name="T0" fmla="*/ 6 w 15"/>
                <a:gd name="T1" fmla="*/ 28 h 40"/>
                <a:gd name="T2" fmla="*/ 7 w 15"/>
                <a:gd name="T3" fmla="*/ 33 h 40"/>
                <a:gd name="T4" fmla="*/ 13 w 15"/>
                <a:gd name="T5" fmla="*/ 40 h 40"/>
                <a:gd name="T6" fmla="*/ 15 w 15"/>
                <a:gd name="T7" fmla="*/ 40 h 40"/>
                <a:gd name="T8" fmla="*/ 15 w 15"/>
                <a:gd name="T9" fmla="*/ 39 h 40"/>
                <a:gd name="T10" fmla="*/ 14 w 15"/>
                <a:gd name="T11" fmla="*/ 12 h 40"/>
                <a:gd name="T12" fmla="*/ 15 w 15"/>
                <a:gd name="T13" fmla="*/ 5 h 40"/>
                <a:gd name="T14" fmla="*/ 15 w 15"/>
                <a:gd name="T15" fmla="*/ 5 h 40"/>
                <a:gd name="T16" fmla="*/ 9 w 15"/>
                <a:gd name="T17" fmla="*/ 1 h 40"/>
                <a:gd name="T18" fmla="*/ 8 w 15"/>
                <a:gd name="T19" fmla="*/ 1 h 40"/>
                <a:gd name="T20" fmla="*/ 5 w 15"/>
                <a:gd name="T21" fmla="*/ 0 h 40"/>
                <a:gd name="T22" fmla="*/ 4 w 15"/>
                <a:gd name="T23" fmla="*/ 0 h 40"/>
                <a:gd name="T24" fmla="*/ 5 w 15"/>
                <a:gd name="T25" fmla="*/ 13 h 40"/>
                <a:gd name="T26" fmla="*/ 1 w 15"/>
                <a:gd name="T27" fmla="*/ 20 h 40"/>
                <a:gd name="T28" fmla="*/ 6 w 15"/>
                <a:gd name="T29" fmla="*/ 28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" h="40">
                  <a:moveTo>
                    <a:pt x="6" y="28"/>
                  </a:moveTo>
                  <a:cubicBezTo>
                    <a:pt x="7" y="30"/>
                    <a:pt x="7" y="31"/>
                    <a:pt x="7" y="33"/>
                  </a:cubicBezTo>
                  <a:cubicBezTo>
                    <a:pt x="8" y="36"/>
                    <a:pt x="9" y="40"/>
                    <a:pt x="13" y="40"/>
                  </a:cubicBezTo>
                  <a:cubicBezTo>
                    <a:pt x="13" y="40"/>
                    <a:pt x="14" y="40"/>
                    <a:pt x="15" y="40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3" y="29"/>
                    <a:pt x="13" y="21"/>
                    <a:pt x="14" y="12"/>
                  </a:cubicBezTo>
                  <a:cubicBezTo>
                    <a:pt x="15" y="10"/>
                    <a:pt x="15" y="8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3" y="4"/>
                    <a:pt x="11" y="2"/>
                    <a:pt x="9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7" y="1"/>
                    <a:pt x="6" y="0"/>
                    <a:pt x="5" y="0"/>
                  </a:cubicBezTo>
                  <a:cubicBezTo>
                    <a:pt x="5" y="0"/>
                    <a:pt x="5" y="0"/>
                    <a:pt x="4" y="0"/>
                  </a:cubicBezTo>
                  <a:cubicBezTo>
                    <a:pt x="0" y="2"/>
                    <a:pt x="3" y="8"/>
                    <a:pt x="5" y="13"/>
                  </a:cubicBezTo>
                  <a:cubicBezTo>
                    <a:pt x="3" y="15"/>
                    <a:pt x="1" y="17"/>
                    <a:pt x="1" y="20"/>
                  </a:cubicBezTo>
                  <a:cubicBezTo>
                    <a:pt x="1" y="23"/>
                    <a:pt x="3" y="25"/>
                    <a:pt x="6" y="28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4" name="Freeform 73"/>
            <p:cNvSpPr>
              <a:spLocks/>
            </p:cNvSpPr>
            <p:nvPr userDrawn="1"/>
          </p:nvSpPr>
          <p:spPr bwMode="auto">
            <a:xfrm>
              <a:off x="11847513" y="14323699"/>
              <a:ext cx="96838" cy="193675"/>
            </a:xfrm>
            <a:custGeom>
              <a:avLst/>
              <a:gdLst>
                <a:gd name="T0" fmla="*/ 24 w 25"/>
                <a:gd name="T1" fmla="*/ 0 h 50"/>
                <a:gd name="T2" fmla="*/ 16 w 25"/>
                <a:gd name="T3" fmla="*/ 0 h 50"/>
                <a:gd name="T4" fmla="*/ 7 w 25"/>
                <a:gd name="T5" fmla="*/ 1 h 50"/>
                <a:gd name="T6" fmla="*/ 3 w 25"/>
                <a:gd name="T7" fmla="*/ 3 h 50"/>
                <a:gd name="T8" fmla="*/ 0 w 25"/>
                <a:gd name="T9" fmla="*/ 5 h 50"/>
                <a:gd name="T10" fmla="*/ 0 w 25"/>
                <a:gd name="T11" fmla="*/ 6 h 50"/>
                <a:gd name="T12" fmla="*/ 0 w 25"/>
                <a:gd name="T13" fmla="*/ 9 h 50"/>
                <a:gd name="T14" fmla="*/ 0 w 25"/>
                <a:gd name="T15" fmla="*/ 11 h 50"/>
                <a:gd name="T16" fmla="*/ 2 w 25"/>
                <a:gd name="T17" fmla="*/ 16 h 50"/>
                <a:gd name="T18" fmla="*/ 2 w 25"/>
                <a:gd name="T19" fmla="*/ 17 h 50"/>
                <a:gd name="T20" fmla="*/ 3 w 25"/>
                <a:gd name="T21" fmla="*/ 21 h 50"/>
                <a:gd name="T22" fmla="*/ 3 w 25"/>
                <a:gd name="T23" fmla="*/ 24 h 50"/>
                <a:gd name="T24" fmla="*/ 0 w 25"/>
                <a:gd name="T25" fmla="*/ 41 h 50"/>
                <a:gd name="T26" fmla="*/ 0 w 25"/>
                <a:gd name="T27" fmla="*/ 43 h 50"/>
                <a:gd name="T28" fmla="*/ 1 w 25"/>
                <a:gd name="T29" fmla="*/ 45 h 50"/>
                <a:gd name="T30" fmla="*/ 2 w 25"/>
                <a:gd name="T31" fmla="*/ 47 h 50"/>
                <a:gd name="T32" fmla="*/ 2 w 25"/>
                <a:gd name="T33" fmla="*/ 47 h 50"/>
                <a:gd name="T34" fmla="*/ 4 w 25"/>
                <a:gd name="T35" fmla="*/ 49 h 50"/>
                <a:gd name="T36" fmla="*/ 7 w 25"/>
                <a:gd name="T37" fmla="*/ 50 h 50"/>
                <a:gd name="T38" fmla="*/ 7 w 25"/>
                <a:gd name="T39" fmla="*/ 50 h 50"/>
                <a:gd name="T40" fmla="*/ 11 w 25"/>
                <a:gd name="T41" fmla="*/ 50 h 50"/>
                <a:gd name="T42" fmla="*/ 12 w 25"/>
                <a:gd name="T43" fmla="*/ 49 h 50"/>
                <a:gd name="T44" fmla="*/ 13 w 25"/>
                <a:gd name="T45" fmla="*/ 46 h 50"/>
                <a:gd name="T46" fmla="*/ 16 w 25"/>
                <a:gd name="T47" fmla="*/ 35 h 50"/>
                <a:gd name="T48" fmla="*/ 17 w 25"/>
                <a:gd name="T49" fmla="*/ 32 h 50"/>
                <a:gd name="T50" fmla="*/ 19 w 25"/>
                <a:gd name="T51" fmla="*/ 21 h 50"/>
                <a:gd name="T52" fmla="*/ 19 w 25"/>
                <a:gd name="T53" fmla="*/ 19 h 50"/>
                <a:gd name="T54" fmla="*/ 22 w 25"/>
                <a:gd name="T55" fmla="*/ 12 h 50"/>
                <a:gd name="T56" fmla="*/ 24 w 25"/>
                <a:gd name="T57" fmla="*/ 7 h 50"/>
                <a:gd name="T58" fmla="*/ 24 w 25"/>
                <a:gd name="T59" fmla="*/ 1 h 50"/>
                <a:gd name="T60" fmla="*/ 24 w 25"/>
                <a:gd name="T61" fmla="*/ 0 h 50"/>
                <a:gd name="T62" fmla="*/ 24 w 25"/>
                <a:gd name="T6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5" h="50">
                  <a:moveTo>
                    <a:pt x="24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13" y="0"/>
                    <a:pt x="10" y="0"/>
                    <a:pt x="7" y="1"/>
                  </a:cubicBezTo>
                  <a:cubicBezTo>
                    <a:pt x="6" y="2"/>
                    <a:pt x="4" y="2"/>
                    <a:pt x="3" y="3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6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3"/>
                    <a:pt x="1" y="14"/>
                    <a:pt x="2" y="16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3" y="19"/>
                    <a:pt x="3" y="20"/>
                    <a:pt x="3" y="21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2" y="29"/>
                    <a:pt x="0" y="35"/>
                    <a:pt x="0" y="41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1" y="45"/>
                    <a:pt x="1" y="45"/>
                    <a:pt x="1" y="45"/>
                  </a:cubicBezTo>
                  <a:cubicBezTo>
                    <a:pt x="2" y="47"/>
                    <a:pt x="2" y="47"/>
                    <a:pt x="2" y="47"/>
                  </a:cubicBezTo>
                  <a:cubicBezTo>
                    <a:pt x="2" y="47"/>
                    <a:pt x="2" y="47"/>
                    <a:pt x="2" y="47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7" y="50"/>
                    <a:pt x="11" y="50"/>
                    <a:pt x="11" y="50"/>
                  </a:cubicBezTo>
                  <a:cubicBezTo>
                    <a:pt x="12" y="50"/>
                    <a:pt x="12" y="49"/>
                    <a:pt x="12" y="49"/>
                  </a:cubicBezTo>
                  <a:cubicBezTo>
                    <a:pt x="13" y="46"/>
                    <a:pt x="13" y="46"/>
                    <a:pt x="13" y="46"/>
                  </a:cubicBezTo>
                  <a:cubicBezTo>
                    <a:pt x="15" y="42"/>
                    <a:pt x="16" y="39"/>
                    <a:pt x="16" y="35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28"/>
                    <a:pt x="18" y="25"/>
                    <a:pt x="19" y="21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20" y="16"/>
                    <a:pt x="21" y="14"/>
                    <a:pt x="22" y="12"/>
                  </a:cubicBezTo>
                  <a:cubicBezTo>
                    <a:pt x="23" y="10"/>
                    <a:pt x="23" y="8"/>
                    <a:pt x="24" y="7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5" y="1"/>
                    <a:pt x="24" y="0"/>
                    <a:pt x="24" y="0"/>
                  </a:cubicBezTo>
                  <a:cubicBezTo>
                    <a:pt x="24" y="0"/>
                    <a:pt x="24" y="0"/>
                    <a:pt x="24" y="0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5" name="Freeform 74"/>
            <p:cNvSpPr>
              <a:spLocks/>
            </p:cNvSpPr>
            <p:nvPr userDrawn="1"/>
          </p:nvSpPr>
          <p:spPr bwMode="auto">
            <a:xfrm>
              <a:off x="12079288" y="13488674"/>
              <a:ext cx="66675" cy="161925"/>
            </a:xfrm>
            <a:custGeom>
              <a:avLst/>
              <a:gdLst>
                <a:gd name="T0" fmla="*/ 16 w 17"/>
                <a:gd name="T1" fmla="*/ 19 h 42"/>
                <a:gd name="T2" fmla="*/ 15 w 17"/>
                <a:gd name="T3" fmla="*/ 14 h 42"/>
                <a:gd name="T4" fmla="*/ 15 w 17"/>
                <a:gd name="T5" fmla="*/ 13 h 42"/>
                <a:gd name="T6" fmla="*/ 11 w 17"/>
                <a:gd name="T7" fmla="*/ 12 h 42"/>
                <a:gd name="T8" fmla="*/ 11 w 17"/>
                <a:gd name="T9" fmla="*/ 12 h 42"/>
                <a:gd name="T10" fmla="*/ 11 w 17"/>
                <a:gd name="T11" fmla="*/ 11 h 42"/>
                <a:gd name="T12" fmla="*/ 12 w 17"/>
                <a:gd name="T13" fmla="*/ 10 h 42"/>
                <a:gd name="T14" fmla="*/ 12 w 17"/>
                <a:gd name="T15" fmla="*/ 9 h 42"/>
                <a:gd name="T16" fmla="*/ 12 w 17"/>
                <a:gd name="T17" fmla="*/ 7 h 42"/>
                <a:gd name="T18" fmla="*/ 11 w 17"/>
                <a:gd name="T19" fmla="*/ 3 h 42"/>
                <a:gd name="T20" fmla="*/ 11 w 17"/>
                <a:gd name="T21" fmla="*/ 3 h 42"/>
                <a:gd name="T22" fmla="*/ 10 w 17"/>
                <a:gd name="T23" fmla="*/ 2 h 42"/>
                <a:gd name="T24" fmla="*/ 9 w 17"/>
                <a:gd name="T25" fmla="*/ 1 h 42"/>
                <a:gd name="T26" fmla="*/ 7 w 17"/>
                <a:gd name="T27" fmla="*/ 0 h 42"/>
                <a:gd name="T28" fmla="*/ 6 w 17"/>
                <a:gd name="T29" fmla="*/ 0 h 42"/>
                <a:gd name="T30" fmla="*/ 6 w 17"/>
                <a:gd name="T31" fmla="*/ 0 h 42"/>
                <a:gd name="T32" fmla="*/ 4 w 17"/>
                <a:gd name="T33" fmla="*/ 1 h 42"/>
                <a:gd name="T34" fmla="*/ 3 w 17"/>
                <a:gd name="T35" fmla="*/ 2 h 42"/>
                <a:gd name="T36" fmla="*/ 2 w 17"/>
                <a:gd name="T37" fmla="*/ 2 h 42"/>
                <a:gd name="T38" fmla="*/ 2 w 17"/>
                <a:gd name="T39" fmla="*/ 3 h 42"/>
                <a:gd name="T40" fmla="*/ 1 w 17"/>
                <a:gd name="T41" fmla="*/ 5 h 42"/>
                <a:gd name="T42" fmla="*/ 1 w 17"/>
                <a:gd name="T43" fmla="*/ 10 h 42"/>
                <a:gd name="T44" fmla="*/ 2 w 17"/>
                <a:gd name="T45" fmla="*/ 12 h 42"/>
                <a:gd name="T46" fmla="*/ 3 w 17"/>
                <a:gd name="T47" fmla="*/ 13 h 42"/>
                <a:gd name="T48" fmla="*/ 4 w 17"/>
                <a:gd name="T49" fmla="*/ 14 h 42"/>
                <a:gd name="T50" fmla="*/ 3 w 17"/>
                <a:gd name="T51" fmla="*/ 14 h 42"/>
                <a:gd name="T52" fmla="*/ 3 w 17"/>
                <a:gd name="T53" fmla="*/ 14 h 42"/>
                <a:gd name="T54" fmla="*/ 1 w 17"/>
                <a:gd name="T55" fmla="*/ 17 h 42"/>
                <a:gd name="T56" fmla="*/ 1 w 17"/>
                <a:gd name="T57" fmla="*/ 20 h 42"/>
                <a:gd name="T58" fmla="*/ 1 w 17"/>
                <a:gd name="T59" fmla="*/ 23 h 42"/>
                <a:gd name="T60" fmla="*/ 2 w 17"/>
                <a:gd name="T61" fmla="*/ 24 h 42"/>
                <a:gd name="T62" fmla="*/ 1 w 17"/>
                <a:gd name="T63" fmla="*/ 35 h 42"/>
                <a:gd name="T64" fmla="*/ 1 w 17"/>
                <a:gd name="T65" fmla="*/ 41 h 42"/>
                <a:gd name="T66" fmla="*/ 1 w 17"/>
                <a:gd name="T67" fmla="*/ 42 h 42"/>
                <a:gd name="T68" fmla="*/ 2 w 17"/>
                <a:gd name="T69" fmla="*/ 42 h 42"/>
                <a:gd name="T70" fmla="*/ 2 w 17"/>
                <a:gd name="T71" fmla="*/ 42 h 42"/>
                <a:gd name="T72" fmla="*/ 8 w 17"/>
                <a:gd name="T73" fmla="*/ 41 h 42"/>
                <a:gd name="T74" fmla="*/ 9 w 17"/>
                <a:gd name="T75" fmla="*/ 41 h 42"/>
                <a:gd name="T76" fmla="*/ 10 w 17"/>
                <a:gd name="T77" fmla="*/ 41 h 42"/>
                <a:gd name="T78" fmla="*/ 11 w 17"/>
                <a:gd name="T79" fmla="*/ 40 h 42"/>
                <a:gd name="T80" fmla="*/ 13 w 17"/>
                <a:gd name="T81" fmla="*/ 39 h 42"/>
                <a:gd name="T82" fmla="*/ 14 w 17"/>
                <a:gd name="T83" fmla="*/ 38 h 42"/>
                <a:gd name="T84" fmla="*/ 15 w 17"/>
                <a:gd name="T85" fmla="*/ 36 h 42"/>
                <a:gd name="T86" fmla="*/ 15 w 17"/>
                <a:gd name="T87" fmla="*/ 35 h 42"/>
                <a:gd name="T88" fmla="*/ 16 w 17"/>
                <a:gd name="T89" fmla="*/ 31 h 42"/>
                <a:gd name="T90" fmla="*/ 16 w 17"/>
                <a:gd name="T91" fmla="*/ 29 h 42"/>
                <a:gd name="T92" fmla="*/ 17 w 17"/>
                <a:gd name="T93" fmla="*/ 26 h 42"/>
                <a:gd name="T94" fmla="*/ 16 w 17"/>
                <a:gd name="T95" fmla="*/ 23 h 42"/>
                <a:gd name="T96" fmla="*/ 16 w 17"/>
                <a:gd name="T97" fmla="*/ 1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7" h="42">
                  <a:moveTo>
                    <a:pt x="16" y="19"/>
                  </a:moveTo>
                  <a:cubicBezTo>
                    <a:pt x="15" y="14"/>
                    <a:pt x="15" y="14"/>
                    <a:pt x="15" y="14"/>
                  </a:cubicBezTo>
                  <a:cubicBezTo>
                    <a:pt x="15" y="14"/>
                    <a:pt x="15" y="13"/>
                    <a:pt x="15" y="13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1"/>
                    <a:pt x="11" y="11"/>
                  </a:cubicBezTo>
                  <a:cubicBezTo>
                    <a:pt x="12" y="11"/>
                    <a:pt x="12" y="11"/>
                    <a:pt x="12" y="10"/>
                  </a:cubicBezTo>
                  <a:cubicBezTo>
                    <a:pt x="12" y="10"/>
                    <a:pt x="12" y="9"/>
                    <a:pt x="12" y="9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2" y="4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6"/>
                    <a:pt x="1" y="8"/>
                    <a:pt x="1" y="10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0" y="41"/>
                    <a:pt x="1" y="42"/>
                    <a:pt x="1" y="42"/>
                  </a:cubicBezTo>
                  <a:cubicBezTo>
                    <a:pt x="1" y="42"/>
                    <a:pt x="1" y="42"/>
                    <a:pt x="2" y="42"/>
                  </a:cubicBezTo>
                  <a:cubicBezTo>
                    <a:pt x="2" y="42"/>
                    <a:pt x="2" y="42"/>
                    <a:pt x="2" y="42"/>
                  </a:cubicBezTo>
                  <a:cubicBezTo>
                    <a:pt x="8" y="41"/>
                    <a:pt x="8" y="41"/>
                    <a:pt x="8" y="41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6" y="30"/>
                    <a:pt x="16" y="30"/>
                    <a:pt x="16" y="29"/>
                  </a:cubicBezTo>
                  <a:cubicBezTo>
                    <a:pt x="16" y="28"/>
                    <a:pt x="16" y="27"/>
                    <a:pt x="17" y="26"/>
                  </a:cubicBezTo>
                  <a:cubicBezTo>
                    <a:pt x="16" y="25"/>
                    <a:pt x="16" y="24"/>
                    <a:pt x="16" y="23"/>
                  </a:cubicBezTo>
                  <a:cubicBezTo>
                    <a:pt x="16" y="21"/>
                    <a:pt x="16" y="20"/>
                    <a:pt x="16" y="19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6" name="Freeform 75"/>
            <p:cNvSpPr>
              <a:spLocks/>
            </p:cNvSpPr>
            <p:nvPr userDrawn="1"/>
          </p:nvSpPr>
          <p:spPr bwMode="auto">
            <a:xfrm>
              <a:off x="12022138" y="13782361"/>
              <a:ext cx="73025" cy="188913"/>
            </a:xfrm>
            <a:custGeom>
              <a:avLst/>
              <a:gdLst>
                <a:gd name="T0" fmla="*/ 18 w 19"/>
                <a:gd name="T1" fmla="*/ 8 h 49"/>
                <a:gd name="T2" fmla="*/ 18 w 19"/>
                <a:gd name="T3" fmla="*/ 6 h 49"/>
                <a:gd name="T4" fmla="*/ 17 w 19"/>
                <a:gd name="T5" fmla="*/ 5 h 49"/>
                <a:gd name="T6" fmla="*/ 17 w 19"/>
                <a:gd name="T7" fmla="*/ 4 h 49"/>
                <a:gd name="T8" fmla="*/ 16 w 19"/>
                <a:gd name="T9" fmla="*/ 3 h 49"/>
                <a:gd name="T10" fmla="*/ 13 w 19"/>
                <a:gd name="T11" fmla="*/ 0 h 49"/>
                <a:gd name="T12" fmla="*/ 12 w 19"/>
                <a:gd name="T13" fmla="*/ 0 h 49"/>
                <a:gd name="T14" fmla="*/ 12 w 19"/>
                <a:gd name="T15" fmla="*/ 0 h 49"/>
                <a:gd name="T16" fmla="*/ 8 w 19"/>
                <a:gd name="T17" fmla="*/ 2 h 49"/>
                <a:gd name="T18" fmla="*/ 7 w 19"/>
                <a:gd name="T19" fmla="*/ 4 h 49"/>
                <a:gd name="T20" fmla="*/ 6 w 19"/>
                <a:gd name="T21" fmla="*/ 5 h 49"/>
                <a:gd name="T22" fmla="*/ 4 w 19"/>
                <a:gd name="T23" fmla="*/ 13 h 49"/>
                <a:gd name="T24" fmla="*/ 4 w 19"/>
                <a:gd name="T25" fmla="*/ 14 h 49"/>
                <a:gd name="T26" fmla="*/ 1 w 19"/>
                <a:gd name="T27" fmla="*/ 31 h 49"/>
                <a:gd name="T28" fmla="*/ 0 w 19"/>
                <a:gd name="T29" fmla="*/ 40 h 49"/>
                <a:gd name="T30" fmla="*/ 0 w 19"/>
                <a:gd name="T31" fmla="*/ 42 h 49"/>
                <a:gd name="T32" fmla="*/ 0 w 19"/>
                <a:gd name="T33" fmla="*/ 43 h 49"/>
                <a:gd name="T34" fmla="*/ 1 w 19"/>
                <a:gd name="T35" fmla="*/ 44 h 49"/>
                <a:gd name="T36" fmla="*/ 2 w 19"/>
                <a:gd name="T37" fmla="*/ 45 h 49"/>
                <a:gd name="T38" fmla="*/ 3 w 19"/>
                <a:gd name="T39" fmla="*/ 46 h 49"/>
                <a:gd name="T40" fmla="*/ 6 w 19"/>
                <a:gd name="T41" fmla="*/ 49 h 49"/>
                <a:gd name="T42" fmla="*/ 7 w 19"/>
                <a:gd name="T43" fmla="*/ 49 h 49"/>
                <a:gd name="T44" fmla="*/ 7 w 19"/>
                <a:gd name="T45" fmla="*/ 49 h 49"/>
                <a:gd name="T46" fmla="*/ 11 w 19"/>
                <a:gd name="T47" fmla="*/ 45 h 49"/>
                <a:gd name="T48" fmla="*/ 13 w 19"/>
                <a:gd name="T49" fmla="*/ 42 h 49"/>
                <a:gd name="T50" fmla="*/ 19 w 19"/>
                <a:gd name="T51" fmla="*/ 20 h 49"/>
                <a:gd name="T52" fmla="*/ 19 w 19"/>
                <a:gd name="T53" fmla="*/ 11 h 49"/>
                <a:gd name="T54" fmla="*/ 18 w 19"/>
                <a:gd name="T55" fmla="*/ 8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9" h="49">
                  <a:moveTo>
                    <a:pt x="18" y="8"/>
                  </a:moveTo>
                  <a:cubicBezTo>
                    <a:pt x="18" y="8"/>
                    <a:pt x="18" y="7"/>
                    <a:pt x="18" y="6"/>
                  </a:cubicBezTo>
                  <a:cubicBezTo>
                    <a:pt x="18" y="6"/>
                    <a:pt x="17" y="5"/>
                    <a:pt x="17" y="5"/>
                  </a:cubicBezTo>
                  <a:cubicBezTo>
                    <a:pt x="17" y="5"/>
                    <a:pt x="17" y="4"/>
                    <a:pt x="17" y="4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3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3"/>
                    <a:pt x="7" y="4"/>
                    <a:pt x="7" y="4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8"/>
                    <a:pt x="5" y="11"/>
                    <a:pt x="4" y="13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3" y="19"/>
                    <a:pt x="2" y="25"/>
                    <a:pt x="1" y="31"/>
                  </a:cubicBezTo>
                  <a:cubicBezTo>
                    <a:pt x="0" y="34"/>
                    <a:pt x="0" y="37"/>
                    <a:pt x="0" y="40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3"/>
                    <a:pt x="0" y="43"/>
                  </a:cubicBezTo>
                  <a:cubicBezTo>
                    <a:pt x="0" y="43"/>
                    <a:pt x="1" y="44"/>
                    <a:pt x="1" y="44"/>
                  </a:cubicBezTo>
                  <a:cubicBezTo>
                    <a:pt x="1" y="44"/>
                    <a:pt x="1" y="45"/>
                    <a:pt x="2" y="45"/>
                  </a:cubicBezTo>
                  <a:cubicBezTo>
                    <a:pt x="3" y="46"/>
                    <a:pt x="3" y="46"/>
                    <a:pt x="3" y="46"/>
                  </a:cubicBezTo>
                  <a:cubicBezTo>
                    <a:pt x="6" y="49"/>
                    <a:pt x="6" y="49"/>
                    <a:pt x="6" y="49"/>
                  </a:cubicBezTo>
                  <a:cubicBezTo>
                    <a:pt x="6" y="49"/>
                    <a:pt x="7" y="49"/>
                    <a:pt x="7" y="49"/>
                  </a:cubicBezTo>
                  <a:cubicBezTo>
                    <a:pt x="7" y="49"/>
                    <a:pt x="7" y="49"/>
                    <a:pt x="7" y="49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12" y="44"/>
                    <a:pt x="12" y="43"/>
                    <a:pt x="13" y="42"/>
                  </a:cubicBezTo>
                  <a:cubicBezTo>
                    <a:pt x="16" y="36"/>
                    <a:pt x="18" y="28"/>
                    <a:pt x="19" y="20"/>
                  </a:cubicBezTo>
                  <a:cubicBezTo>
                    <a:pt x="19" y="17"/>
                    <a:pt x="19" y="14"/>
                    <a:pt x="19" y="11"/>
                  </a:cubicBezTo>
                  <a:lnTo>
                    <a:pt x="18" y="8"/>
                  </a:ln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7" name="Freeform 76"/>
            <p:cNvSpPr>
              <a:spLocks/>
            </p:cNvSpPr>
            <p:nvPr userDrawn="1"/>
          </p:nvSpPr>
          <p:spPr bwMode="auto">
            <a:xfrm>
              <a:off x="12126913" y="11494774"/>
              <a:ext cx="69850" cy="26988"/>
            </a:xfrm>
            <a:custGeom>
              <a:avLst/>
              <a:gdLst>
                <a:gd name="T0" fmla="*/ 17 w 18"/>
                <a:gd name="T1" fmla="*/ 0 h 7"/>
                <a:gd name="T2" fmla="*/ 16 w 18"/>
                <a:gd name="T3" fmla="*/ 0 h 7"/>
                <a:gd name="T4" fmla="*/ 11 w 18"/>
                <a:gd name="T5" fmla="*/ 0 h 7"/>
                <a:gd name="T6" fmla="*/ 6 w 18"/>
                <a:gd name="T7" fmla="*/ 0 h 7"/>
                <a:gd name="T8" fmla="*/ 0 w 18"/>
                <a:gd name="T9" fmla="*/ 5 h 7"/>
                <a:gd name="T10" fmla="*/ 0 w 18"/>
                <a:gd name="T11" fmla="*/ 6 h 7"/>
                <a:gd name="T12" fmla="*/ 0 w 18"/>
                <a:gd name="T13" fmla="*/ 6 h 7"/>
                <a:gd name="T14" fmla="*/ 4 w 18"/>
                <a:gd name="T15" fmla="*/ 7 h 7"/>
                <a:gd name="T16" fmla="*/ 17 w 18"/>
                <a:gd name="T17" fmla="*/ 2 h 7"/>
                <a:gd name="T18" fmla="*/ 18 w 18"/>
                <a:gd name="T19" fmla="*/ 1 h 7"/>
                <a:gd name="T20" fmla="*/ 17 w 18"/>
                <a:gd name="T2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" h="7">
                  <a:moveTo>
                    <a:pt x="17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14" y="0"/>
                    <a:pt x="13" y="0"/>
                    <a:pt x="11" y="0"/>
                  </a:cubicBezTo>
                  <a:cubicBezTo>
                    <a:pt x="10" y="0"/>
                    <a:pt x="8" y="0"/>
                    <a:pt x="6" y="0"/>
                  </a:cubicBezTo>
                  <a:cubicBezTo>
                    <a:pt x="3" y="2"/>
                    <a:pt x="1" y="3"/>
                    <a:pt x="0" y="5"/>
                  </a:cubicBezTo>
                  <a:cubicBezTo>
                    <a:pt x="0" y="5"/>
                    <a:pt x="0" y="5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2" y="7"/>
                    <a:pt x="3" y="7"/>
                    <a:pt x="4" y="7"/>
                  </a:cubicBezTo>
                  <a:cubicBezTo>
                    <a:pt x="8" y="7"/>
                    <a:pt x="13" y="5"/>
                    <a:pt x="17" y="2"/>
                  </a:cubicBezTo>
                  <a:cubicBezTo>
                    <a:pt x="18" y="2"/>
                    <a:pt x="18" y="1"/>
                    <a:pt x="18" y="1"/>
                  </a:cubicBezTo>
                  <a:cubicBezTo>
                    <a:pt x="18" y="1"/>
                    <a:pt x="17" y="0"/>
                    <a:pt x="17" y="0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8" name="Freeform 77"/>
            <p:cNvSpPr>
              <a:spLocks/>
            </p:cNvSpPr>
            <p:nvPr userDrawn="1"/>
          </p:nvSpPr>
          <p:spPr bwMode="auto">
            <a:xfrm>
              <a:off x="1724025" y="11831324"/>
              <a:ext cx="1965325" cy="1149350"/>
            </a:xfrm>
            <a:custGeom>
              <a:avLst/>
              <a:gdLst>
                <a:gd name="T0" fmla="*/ 491 w 508"/>
                <a:gd name="T1" fmla="*/ 163 h 297"/>
                <a:gd name="T2" fmla="*/ 483 w 508"/>
                <a:gd name="T3" fmla="*/ 127 h 297"/>
                <a:gd name="T4" fmla="*/ 445 w 508"/>
                <a:gd name="T5" fmla="*/ 120 h 297"/>
                <a:gd name="T6" fmla="*/ 428 w 508"/>
                <a:gd name="T7" fmla="*/ 113 h 297"/>
                <a:gd name="T8" fmla="*/ 410 w 508"/>
                <a:gd name="T9" fmla="*/ 105 h 297"/>
                <a:gd name="T10" fmla="*/ 395 w 508"/>
                <a:gd name="T11" fmla="*/ 97 h 297"/>
                <a:gd name="T12" fmla="*/ 379 w 508"/>
                <a:gd name="T13" fmla="*/ 78 h 297"/>
                <a:gd name="T14" fmla="*/ 364 w 508"/>
                <a:gd name="T15" fmla="*/ 80 h 297"/>
                <a:gd name="T16" fmla="*/ 357 w 508"/>
                <a:gd name="T17" fmla="*/ 96 h 297"/>
                <a:gd name="T18" fmla="*/ 346 w 508"/>
                <a:gd name="T19" fmla="*/ 95 h 297"/>
                <a:gd name="T20" fmla="*/ 325 w 508"/>
                <a:gd name="T21" fmla="*/ 89 h 297"/>
                <a:gd name="T22" fmla="*/ 302 w 508"/>
                <a:gd name="T23" fmla="*/ 84 h 297"/>
                <a:gd name="T24" fmla="*/ 284 w 508"/>
                <a:gd name="T25" fmla="*/ 93 h 297"/>
                <a:gd name="T26" fmla="*/ 280 w 508"/>
                <a:gd name="T27" fmla="*/ 53 h 297"/>
                <a:gd name="T28" fmla="*/ 300 w 508"/>
                <a:gd name="T29" fmla="*/ 40 h 297"/>
                <a:gd name="T30" fmla="*/ 306 w 508"/>
                <a:gd name="T31" fmla="*/ 10 h 297"/>
                <a:gd name="T32" fmla="*/ 262 w 508"/>
                <a:gd name="T33" fmla="*/ 14 h 297"/>
                <a:gd name="T34" fmla="*/ 262 w 508"/>
                <a:gd name="T35" fmla="*/ 32 h 297"/>
                <a:gd name="T36" fmla="*/ 251 w 508"/>
                <a:gd name="T37" fmla="*/ 58 h 297"/>
                <a:gd name="T38" fmla="*/ 222 w 508"/>
                <a:gd name="T39" fmla="*/ 70 h 297"/>
                <a:gd name="T40" fmla="*/ 208 w 508"/>
                <a:gd name="T41" fmla="*/ 73 h 297"/>
                <a:gd name="T42" fmla="*/ 188 w 508"/>
                <a:gd name="T43" fmla="*/ 72 h 297"/>
                <a:gd name="T44" fmla="*/ 153 w 508"/>
                <a:gd name="T45" fmla="*/ 61 h 297"/>
                <a:gd name="T46" fmla="*/ 134 w 508"/>
                <a:gd name="T47" fmla="*/ 53 h 297"/>
                <a:gd name="T48" fmla="*/ 88 w 508"/>
                <a:gd name="T49" fmla="*/ 73 h 297"/>
                <a:gd name="T50" fmla="*/ 68 w 508"/>
                <a:gd name="T51" fmla="*/ 84 h 297"/>
                <a:gd name="T52" fmla="*/ 37 w 508"/>
                <a:gd name="T53" fmla="*/ 89 h 297"/>
                <a:gd name="T54" fmla="*/ 36 w 508"/>
                <a:gd name="T55" fmla="*/ 101 h 297"/>
                <a:gd name="T56" fmla="*/ 31 w 508"/>
                <a:gd name="T57" fmla="*/ 110 h 297"/>
                <a:gd name="T58" fmla="*/ 16 w 508"/>
                <a:gd name="T59" fmla="*/ 124 h 297"/>
                <a:gd name="T60" fmla="*/ 10 w 508"/>
                <a:gd name="T61" fmla="*/ 131 h 297"/>
                <a:gd name="T62" fmla="*/ 4 w 508"/>
                <a:gd name="T63" fmla="*/ 136 h 297"/>
                <a:gd name="T64" fmla="*/ 34 w 508"/>
                <a:gd name="T65" fmla="*/ 171 h 297"/>
                <a:gd name="T66" fmla="*/ 49 w 508"/>
                <a:gd name="T67" fmla="*/ 186 h 297"/>
                <a:gd name="T68" fmla="*/ 66 w 508"/>
                <a:gd name="T69" fmla="*/ 191 h 297"/>
                <a:gd name="T70" fmla="*/ 100 w 508"/>
                <a:gd name="T71" fmla="*/ 183 h 297"/>
                <a:gd name="T72" fmla="*/ 120 w 508"/>
                <a:gd name="T73" fmla="*/ 196 h 297"/>
                <a:gd name="T74" fmla="*/ 132 w 508"/>
                <a:gd name="T75" fmla="*/ 178 h 297"/>
                <a:gd name="T76" fmla="*/ 180 w 508"/>
                <a:gd name="T77" fmla="*/ 172 h 297"/>
                <a:gd name="T78" fmla="*/ 199 w 508"/>
                <a:gd name="T79" fmla="*/ 171 h 297"/>
                <a:gd name="T80" fmla="*/ 215 w 508"/>
                <a:gd name="T81" fmla="*/ 171 h 297"/>
                <a:gd name="T82" fmla="*/ 221 w 508"/>
                <a:gd name="T83" fmla="*/ 179 h 297"/>
                <a:gd name="T84" fmla="*/ 221 w 508"/>
                <a:gd name="T85" fmla="*/ 211 h 297"/>
                <a:gd name="T86" fmla="*/ 232 w 508"/>
                <a:gd name="T87" fmla="*/ 232 h 297"/>
                <a:gd name="T88" fmla="*/ 247 w 508"/>
                <a:gd name="T89" fmla="*/ 241 h 297"/>
                <a:gd name="T90" fmla="*/ 256 w 508"/>
                <a:gd name="T91" fmla="*/ 226 h 297"/>
                <a:gd name="T92" fmla="*/ 276 w 508"/>
                <a:gd name="T93" fmla="*/ 223 h 297"/>
                <a:gd name="T94" fmla="*/ 266 w 508"/>
                <a:gd name="T95" fmla="*/ 240 h 297"/>
                <a:gd name="T96" fmla="*/ 268 w 508"/>
                <a:gd name="T97" fmla="*/ 263 h 297"/>
                <a:gd name="T98" fmla="*/ 287 w 508"/>
                <a:gd name="T99" fmla="*/ 253 h 297"/>
                <a:gd name="T100" fmla="*/ 307 w 508"/>
                <a:gd name="T101" fmla="*/ 272 h 297"/>
                <a:gd name="T102" fmla="*/ 322 w 508"/>
                <a:gd name="T103" fmla="*/ 283 h 297"/>
                <a:gd name="T104" fmla="*/ 337 w 508"/>
                <a:gd name="T105" fmla="*/ 296 h 297"/>
                <a:gd name="T106" fmla="*/ 361 w 508"/>
                <a:gd name="T107" fmla="*/ 280 h 297"/>
                <a:gd name="T108" fmla="*/ 395 w 508"/>
                <a:gd name="T109" fmla="*/ 265 h 297"/>
                <a:gd name="T110" fmla="*/ 418 w 508"/>
                <a:gd name="T111" fmla="*/ 249 h 297"/>
                <a:gd name="T112" fmla="*/ 439 w 508"/>
                <a:gd name="T113" fmla="*/ 225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08" h="297">
                  <a:moveTo>
                    <a:pt x="455" y="194"/>
                  </a:moveTo>
                  <a:cubicBezTo>
                    <a:pt x="457" y="193"/>
                    <a:pt x="459" y="193"/>
                    <a:pt x="460" y="192"/>
                  </a:cubicBezTo>
                  <a:cubicBezTo>
                    <a:pt x="462" y="188"/>
                    <a:pt x="469" y="183"/>
                    <a:pt x="479" y="176"/>
                  </a:cubicBezTo>
                  <a:cubicBezTo>
                    <a:pt x="483" y="173"/>
                    <a:pt x="486" y="170"/>
                    <a:pt x="489" y="168"/>
                  </a:cubicBezTo>
                  <a:cubicBezTo>
                    <a:pt x="489" y="166"/>
                    <a:pt x="490" y="164"/>
                    <a:pt x="491" y="163"/>
                  </a:cubicBezTo>
                  <a:cubicBezTo>
                    <a:pt x="492" y="159"/>
                    <a:pt x="493" y="156"/>
                    <a:pt x="496" y="151"/>
                  </a:cubicBezTo>
                  <a:cubicBezTo>
                    <a:pt x="498" y="148"/>
                    <a:pt x="500" y="147"/>
                    <a:pt x="501" y="146"/>
                  </a:cubicBezTo>
                  <a:cubicBezTo>
                    <a:pt x="502" y="145"/>
                    <a:pt x="504" y="144"/>
                    <a:pt x="508" y="137"/>
                  </a:cubicBezTo>
                  <a:cubicBezTo>
                    <a:pt x="507" y="138"/>
                    <a:pt x="505" y="138"/>
                    <a:pt x="504" y="138"/>
                  </a:cubicBezTo>
                  <a:cubicBezTo>
                    <a:pt x="496" y="136"/>
                    <a:pt x="490" y="132"/>
                    <a:pt x="483" y="127"/>
                  </a:cubicBezTo>
                  <a:cubicBezTo>
                    <a:pt x="478" y="124"/>
                    <a:pt x="473" y="120"/>
                    <a:pt x="467" y="119"/>
                  </a:cubicBezTo>
                  <a:cubicBezTo>
                    <a:pt x="467" y="118"/>
                    <a:pt x="467" y="118"/>
                    <a:pt x="466" y="118"/>
                  </a:cubicBezTo>
                  <a:cubicBezTo>
                    <a:pt x="465" y="118"/>
                    <a:pt x="463" y="119"/>
                    <a:pt x="461" y="120"/>
                  </a:cubicBezTo>
                  <a:cubicBezTo>
                    <a:pt x="458" y="121"/>
                    <a:pt x="456" y="122"/>
                    <a:pt x="452" y="122"/>
                  </a:cubicBezTo>
                  <a:cubicBezTo>
                    <a:pt x="449" y="122"/>
                    <a:pt x="447" y="121"/>
                    <a:pt x="445" y="120"/>
                  </a:cubicBezTo>
                  <a:cubicBezTo>
                    <a:pt x="444" y="119"/>
                    <a:pt x="444" y="119"/>
                    <a:pt x="443" y="118"/>
                  </a:cubicBezTo>
                  <a:cubicBezTo>
                    <a:pt x="442" y="118"/>
                    <a:pt x="442" y="118"/>
                    <a:pt x="442" y="119"/>
                  </a:cubicBezTo>
                  <a:cubicBezTo>
                    <a:pt x="441" y="119"/>
                    <a:pt x="439" y="119"/>
                    <a:pt x="437" y="119"/>
                  </a:cubicBezTo>
                  <a:cubicBezTo>
                    <a:pt x="436" y="118"/>
                    <a:pt x="434" y="117"/>
                    <a:pt x="431" y="115"/>
                  </a:cubicBezTo>
                  <a:cubicBezTo>
                    <a:pt x="430" y="114"/>
                    <a:pt x="428" y="113"/>
                    <a:pt x="428" y="113"/>
                  </a:cubicBezTo>
                  <a:cubicBezTo>
                    <a:pt x="427" y="113"/>
                    <a:pt x="427" y="113"/>
                    <a:pt x="427" y="113"/>
                  </a:cubicBezTo>
                  <a:cubicBezTo>
                    <a:pt x="426" y="113"/>
                    <a:pt x="426" y="113"/>
                    <a:pt x="425" y="113"/>
                  </a:cubicBezTo>
                  <a:cubicBezTo>
                    <a:pt x="424" y="114"/>
                    <a:pt x="424" y="114"/>
                    <a:pt x="423" y="114"/>
                  </a:cubicBezTo>
                  <a:cubicBezTo>
                    <a:pt x="420" y="116"/>
                    <a:pt x="418" y="115"/>
                    <a:pt x="416" y="113"/>
                  </a:cubicBezTo>
                  <a:cubicBezTo>
                    <a:pt x="413" y="111"/>
                    <a:pt x="411" y="108"/>
                    <a:pt x="410" y="105"/>
                  </a:cubicBezTo>
                  <a:cubicBezTo>
                    <a:pt x="409" y="102"/>
                    <a:pt x="408" y="100"/>
                    <a:pt x="405" y="98"/>
                  </a:cubicBezTo>
                  <a:cubicBezTo>
                    <a:pt x="405" y="98"/>
                    <a:pt x="405" y="98"/>
                    <a:pt x="405" y="98"/>
                  </a:cubicBezTo>
                  <a:cubicBezTo>
                    <a:pt x="405" y="98"/>
                    <a:pt x="404" y="98"/>
                    <a:pt x="404" y="98"/>
                  </a:cubicBezTo>
                  <a:cubicBezTo>
                    <a:pt x="401" y="99"/>
                    <a:pt x="398" y="99"/>
                    <a:pt x="395" y="97"/>
                  </a:cubicBezTo>
                  <a:cubicBezTo>
                    <a:pt x="395" y="97"/>
                    <a:pt x="395" y="97"/>
                    <a:pt x="395" y="97"/>
                  </a:cubicBezTo>
                  <a:cubicBezTo>
                    <a:pt x="392" y="94"/>
                    <a:pt x="394" y="90"/>
                    <a:pt x="395" y="89"/>
                  </a:cubicBezTo>
                  <a:cubicBezTo>
                    <a:pt x="395" y="89"/>
                    <a:pt x="395" y="89"/>
                    <a:pt x="395" y="89"/>
                  </a:cubicBezTo>
                  <a:cubicBezTo>
                    <a:pt x="394" y="86"/>
                    <a:pt x="390" y="81"/>
                    <a:pt x="388" y="79"/>
                  </a:cubicBezTo>
                  <a:cubicBezTo>
                    <a:pt x="383" y="80"/>
                    <a:pt x="380" y="80"/>
                    <a:pt x="379" y="78"/>
                  </a:cubicBezTo>
                  <a:cubicBezTo>
                    <a:pt x="379" y="78"/>
                    <a:pt x="379" y="78"/>
                    <a:pt x="379" y="78"/>
                  </a:cubicBezTo>
                  <a:cubicBezTo>
                    <a:pt x="378" y="79"/>
                    <a:pt x="377" y="79"/>
                    <a:pt x="376" y="79"/>
                  </a:cubicBezTo>
                  <a:cubicBezTo>
                    <a:pt x="375" y="79"/>
                    <a:pt x="375" y="79"/>
                    <a:pt x="375" y="79"/>
                  </a:cubicBezTo>
                  <a:cubicBezTo>
                    <a:pt x="372" y="78"/>
                    <a:pt x="371" y="76"/>
                    <a:pt x="370" y="75"/>
                  </a:cubicBezTo>
                  <a:cubicBezTo>
                    <a:pt x="370" y="75"/>
                    <a:pt x="370" y="75"/>
                    <a:pt x="370" y="75"/>
                  </a:cubicBezTo>
                  <a:cubicBezTo>
                    <a:pt x="368" y="75"/>
                    <a:pt x="365" y="78"/>
                    <a:pt x="364" y="80"/>
                  </a:cubicBezTo>
                  <a:cubicBezTo>
                    <a:pt x="364" y="81"/>
                    <a:pt x="365" y="83"/>
                    <a:pt x="365" y="84"/>
                  </a:cubicBezTo>
                  <a:cubicBezTo>
                    <a:pt x="366" y="86"/>
                    <a:pt x="367" y="89"/>
                    <a:pt x="367" y="91"/>
                  </a:cubicBezTo>
                  <a:cubicBezTo>
                    <a:pt x="367" y="94"/>
                    <a:pt x="366" y="96"/>
                    <a:pt x="362" y="98"/>
                  </a:cubicBezTo>
                  <a:cubicBezTo>
                    <a:pt x="362" y="98"/>
                    <a:pt x="361" y="98"/>
                    <a:pt x="361" y="98"/>
                  </a:cubicBezTo>
                  <a:cubicBezTo>
                    <a:pt x="359" y="98"/>
                    <a:pt x="358" y="97"/>
                    <a:pt x="357" y="96"/>
                  </a:cubicBezTo>
                  <a:cubicBezTo>
                    <a:pt x="357" y="96"/>
                    <a:pt x="357" y="96"/>
                    <a:pt x="357" y="96"/>
                  </a:cubicBezTo>
                  <a:cubicBezTo>
                    <a:pt x="356" y="95"/>
                    <a:pt x="355" y="95"/>
                    <a:pt x="355" y="94"/>
                  </a:cubicBezTo>
                  <a:cubicBezTo>
                    <a:pt x="354" y="92"/>
                    <a:pt x="353" y="91"/>
                    <a:pt x="352" y="91"/>
                  </a:cubicBezTo>
                  <a:cubicBezTo>
                    <a:pt x="352" y="91"/>
                    <a:pt x="352" y="91"/>
                    <a:pt x="351" y="91"/>
                  </a:cubicBezTo>
                  <a:cubicBezTo>
                    <a:pt x="349" y="92"/>
                    <a:pt x="348" y="93"/>
                    <a:pt x="346" y="95"/>
                  </a:cubicBezTo>
                  <a:cubicBezTo>
                    <a:pt x="344" y="97"/>
                    <a:pt x="342" y="100"/>
                    <a:pt x="338" y="100"/>
                  </a:cubicBezTo>
                  <a:cubicBezTo>
                    <a:pt x="337" y="100"/>
                    <a:pt x="337" y="100"/>
                    <a:pt x="337" y="100"/>
                  </a:cubicBezTo>
                  <a:cubicBezTo>
                    <a:pt x="329" y="99"/>
                    <a:pt x="330" y="94"/>
                    <a:pt x="331" y="91"/>
                  </a:cubicBezTo>
                  <a:cubicBezTo>
                    <a:pt x="331" y="91"/>
                    <a:pt x="331" y="91"/>
                    <a:pt x="331" y="90"/>
                  </a:cubicBezTo>
                  <a:cubicBezTo>
                    <a:pt x="329" y="90"/>
                    <a:pt x="327" y="89"/>
                    <a:pt x="325" y="89"/>
                  </a:cubicBezTo>
                  <a:cubicBezTo>
                    <a:pt x="322" y="89"/>
                    <a:pt x="319" y="89"/>
                    <a:pt x="317" y="87"/>
                  </a:cubicBezTo>
                  <a:cubicBezTo>
                    <a:pt x="314" y="86"/>
                    <a:pt x="310" y="85"/>
                    <a:pt x="306" y="85"/>
                  </a:cubicBezTo>
                  <a:cubicBezTo>
                    <a:pt x="306" y="85"/>
                    <a:pt x="306" y="85"/>
                    <a:pt x="305" y="85"/>
                  </a:cubicBezTo>
                  <a:cubicBezTo>
                    <a:pt x="305" y="85"/>
                    <a:pt x="305" y="85"/>
                    <a:pt x="305" y="85"/>
                  </a:cubicBezTo>
                  <a:cubicBezTo>
                    <a:pt x="304" y="85"/>
                    <a:pt x="302" y="85"/>
                    <a:pt x="302" y="84"/>
                  </a:cubicBezTo>
                  <a:cubicBezTo>
                    <a:pt x="300" y="84"/>
                    <a:pt x="299" y="84"/>
                    <a:pt x="299" y="84"/>
                  </a:cubicBezTo>
                  <a:cubicBezTo>
                    <a:pt x="299" y="84"/>
                    <a:pt x="298" y="86"/>
                    <a:pt x="298" y="87"/>
                  </a:cubicBezTo>
                  <a:cubicBezTo>
                    <a:pt x="297" y="90"/>
                    <a:pt x="296" y="95"/>
                    <a:pt x="290" y="95"/>
                  </a:cubicBezTo>
                  <a:cubicBezTo>
                    <a:pt x="289" y="95"/>
                    <a:pt x="287" y="95"/>
                    <a:pt x="285" y="94"/>
                  </a:cubicBezTo>
                  <a:cubicBezTo>
                    <a:pt x="284" y="94"/>
                    <a:pt x="284" y="94"/>
                    <a:pt x="284" y="93"/>
                  </a:cubicBezTo>
                  <a:cubicBezTo>
                    <a:pt x="275" y="85"/>
                    <a:pt x="279" y="79"/>
                    <a:pt x="282" y="75"/>
                  </a:cubicBezTo>
                  <a:cubicBezTo>
                    <a:pt x="283" y="75"/>
                    <a:pt x="283" y="74"/>
                    <a:pt x="283" y="73"/>
                  </a:cubicBezTo>
                  <a:cubicBezTo>
                    <a:pt x="283" y="72"/>
                    <a:pt x="282" y="71"/>
                    <a:pt x="280" y="70"/>
                  </a:cubicBezTo>
                  <a:cubicBezTo>
                    <a:pt x="277" y="68"/>
                    <a:pt x="274" y="65"/>
                    <a:pt x="274" y="60"/>
                  </a:cubicBezTo>
                  <a:cubicBezTo>
                    <a:pt x="274" y="56"/>
                    <a:pt x="277" y="54"/>
                    <a:pt x="280" y="53"/>
                  </a:cubicBezTo>
                  <a:cubicBezTo>
                    <a:pt x="281" y="53"/>
                    <a:pt x="282" y="52"/>
                    <a:pt x="283" y="52"/>
                  </a:cubicBezTo>
                  <a:cubicBezTo>
                    <a:pt x="283" y="51"/>
                    <a:pt x="283" y="51"/>
                    <a:pt x="283" y="50"/>
                  </a:cubicBezTo>
                  <a:cubicBezTo>
                    <a:pt x="283" y="49"/>
                    <a:pt x="283" y="47"/>
                    <a:pt x="285" y="45"/>
                  </a:cubicBezTo>
                  <a:cubicBezTo>
                    <a:pt x="287" y="42"/>
                    <a:pt x="291" y="42"/>
                    <a:pt x="295" y="41"/>
                  </a:cubicBezTo>
                  <a:cubicBezTo>
                    <a:pt x="297" y="41"/>
                    <a:pt x="299" y="41"/>
                    <a:pt x="300" y="40"/>
                  </a:cubicBezTo>
                  <a:cubicBezTo>
                    <a:pt x="301" y="39"/>
                    <a:pt x="301" y="37"/>
                    <a:pt x="301" y="35"/>
                  </a:cubicBezTo>
                  <a:cubicBezTo>
                    <a:pt x="301" y="32"/>
                    <a:pt x="301" y="29"/>
                    <a:pt x="303" y="27"/>
                  </a:cubicBezTo>
                  <a:cubicBezTo>
                    <a:pt x="304" y="25"/>
                    <a:pt x="306" y="22"/>
                    <a:pt x="307" y="20"/>
                  </a:cubicBezTo>
                  <a:cubicBezTo>
                    <a:pt x="307" y="20"/>
                    <a:pt x="307" y="19"/>
                    <a:pt x="307" y="19"/>
                  </a:cubicBezTo>
                  <a:cubicBezTo>
                    <a:pt x="305" y="17"/>
                    <a:pt x="305" y="15"/>
                    <a:pt x="306" y="10"/>
                  </a:cubicBezTo>
                  <a:cubicBezTo>
                    <a:pt x="307" y="6"/>
                    <a:pt x="306" y="4"/>
                    <a:pt x="305" y="2"/>
                  </a:cubicBezTo>
                  <a:cubicBezTo>
                    <a:pt x="303" y="0"/>
                    <a:pt x="299" y="0"/>
                    <a:pt x="297" y="1"/>
                  </a:cubicBezTo>
                  <a:cubicBezTo>
                    <a:pt x="296" y="4"/>
                    <a:pt x="294" y="8"/>
                    <a:pt x="287" y="11"/>
                  </a:cubicBezTo>
                  <a:cubicBezTo>
                    <a:pt x="281" y="14"/>
                    <a:pt x="275" y="16"/>
                    <a:pt x="270" y="16"/>
                  </a:cubicBezTo>
                  <a:cubicBezTo>
                    <a:pt x="266" y="16"/>
                    <a:pt x="264" y="15"/>
                    <a:pt x="262" y="14"/>
                  </a:cubicBezTo>
                  <a:cubicBezTo>
                    <a:pt x="261" y="14"/>
                    <a:pt x="260" y="14"/>
                    <a:pt x="260" y="14"/>
                  </a:cubicBezTo>
                  <a:cubicBezTo>
                    <a:pt x="260" y="14"/>
                    <a:pt x="259" y="14"/>
                    <a:pt x="259" y="14"/>
                  </a:cubicBezTo>
                  <a:cubicBezTo>
                    <a:pt x="258" y="18"/>
                    <a:pt x="260" y="19"/>
                    <a:pt x="261" y="21"/>
                  </a:cubicBezTo>
                  <a:cubicBezTo>
                    <a:pt x="263" y="22"/>
                    <a:pt x="265" y="24"/>
                    <a:pt x="265" y="27"/>
                  </a:cubicBezTo>
                  <a:cubicBezTo>
                    <a:pt x="265" y="30"/>
                    <a:pt x="263" y="31"/>
                    <a:pt x="262" y="32"/>
                  </a:cubicBezTo>
                  <a:cubicBezTo>
                    <a:pt x="262" y="32"/>
                    <a:pt x="262" y="32"/>
                    <a:pt x="262" y="32"/>
                  </a:cubicBezTo>
                  <a:cubicBezTo>
                    <a:pt x="263" y="34"/>
                    <a:pt x="265" y="38"/>
                    <a:pt x="262" y="42"/>
                  </a:cubicBezTo>
                  <a:cubicBezTo>
                    <a:pt x="262" y="43"/>
                    <a:pt x="261" y="43"/>
                    <a:pt x="261" y="43"/>
                  </a:cubicBezTo>
                  <a:cubicBezTo>
                    <a:pt x="254" y="47"/>
                    <a:pt x="250" y="50"/>
                    <a:pt x="251" y="53"/>
                  </a:cubicBezTo>
                  <a:cubicBezTo>
                    <a:pt x="251" y="55"/>
                    <a:pt x="251" y="56"/>
                    <a:pt x="251" y="58"/>
                  </a:cubicBezTo>
                  <a:cubicBezTo>
                    <a:pt x="250" y="60"/>
                    <a:pt x="250" y="61"/>
                    <a:pt x="250" y="63"/>
                  </a:cubicBezTo>
                  <a:cubicBezTo>
                    <a:pt x="250" y="67"/>
                    <a:pt x="249" y="70"/>
                    <a:pt x="246" y="70"/>
                  </a:cubicBezTo>
                  <a:cubicBezTo>
                    <a:pt x="245" y="70"/>
                    <a:pt x="244" y="69"/>
                    <a:pt x="243" y="69"/>
                  </a:cubicBezTo>
                  <a:cubicBezTo>
                    <a:pt x="241" y="69"/>
                    <a:pt x="239" y="68"/>
                    <a:pt x="235" y="68"/>
                  </a:cubicBezTo>
                  <a:cubicBezTo>
                    <a:pt x="231" y="68"/>
                    <a:pt x="227" y="69"/>
                    <a:pt x="222" y="70"/>
                  </a:cubicBezTo>
                  <a:cubicBezTo>
                    <a:pt x="222" y="70"/>
                    <a:pt x="221" y="71"/>
                    <a:pt x="220" y="70"/>
                  </a:cubicBezTo>
                  <a:cubicBezTo>
                    <a:pt x="217" y="69"/>
                    <a:pt x="215" y="69"/>
                    <a:pt x="214" y="69"/>
                  </a:cubicBezTo>
                  <a:cubicBezTo>
                    <a:pt x="212" y="69"/>
                    <a:pt x="211" y="69"/>
                    <a:pt x="210" y="71"/>
                  </a:cubicBezTo>
                  <a:cubicBezTo>
                    <a:pt x="209" y="72"/>
                    <a:pt x="209" y="72"/>
                    <a:pt x="209" y="72"/>
                  </a:cubicBezTo>
                  <a:cubicBezTo>
                    <a:pt x="208" y="73"/>
                    <a:pt x="208" y="73"/>
                    <a:pt x="208" y="73"/>
                  </a:cubicBezTo>
                  <a:cubicBezTo>
                    <a:pt x="206" y="74"/>
                    <a:pt x="205" y="75"/>
                    <a:pt x="204" y="75"/>
                  </a:cubicBezTo>
                  <a:cubicBezTo>
                    <a:pt x="203" y="76"/>
                    <a:pt x="203" y="76"/>
                    <a:pt x="203" y="76"/>
                  </a:cubicBezTo>
                  <a:cubicBezTo>
                    <a:pt x="203" y="77"/>
                    <a:pt x="201" y="77"/>
                    <a:pt x="200" y="76"/>
                  </a:cubicBezTo>
                  <a:cubicBezTo>
                    <a:pt x="200" y="76"/>
                    <a:pt x="200" y="76"/>
                    <a:pt x="200" y="76"/>
                  </a:cubicBezTo>
                  <a:cubicBezTo>
                    <a:pt x="195" y="74"/>
                    <a:pt x="191" y="73"/>
                    <a:pt x="188" y="72"/>
                  </a:cubicBezTo>
                  <a:cubicBezTo>
                    <a:pt x="182" y="70"/>
                    <a:pt x="178" y="69"/>
                    <a:pt x="177" y="66"/>
                  </a:cubicBezTo>
                  <a:cubicBezTo>
                    <a:pt x="177" y="65"/>
                    <a:pt x="176" y="64"/>
                    <a:pt x="176" y="64"/>
                  </a:cubicBezTo>
                  <a:cubicBezTo>
                    <a:pt x="177" y="60"/>
                    <a:pt x="176" y="59"/>
                    <a:pt x="174" y="57"/>
                  </a:cubicBezTo>
                  <a:cubicBezTo>
                    <a:pt x="174" y="57"/>
                    <a:pt x="171" y="57"/>
                    <a:pt x="168" y="58"/>
                  </a:cubicBezTo>
                  <a:cubicBezTo>
                    <a:pt x="164" y="60"/>
                    <a:pt x="159" y="61"/>
                    <a:pt x="153" y="61"/>
                  </a:cubicBezTo>
                  <a:cubicBezTo>
                    <a:pt x="149" y="61"/>
                    <a:pt x="146" y="61"/>
                    <a:pt x="142" y="60"/>
                  </a:cubicBezTo>
                  <a:cubicBezTo>
                    <a:pt x="141" y="59"/>
                    <a:pt x="140" y="59"/>
                    <a:pt x="140" y="58"/>
                  </a:cubicBezTo>
                  <a:cubicBezTo>
                    <a:pt x="139" y="56"/>
                    <a:pt x="138" y="54"/>
                    <a:pt x="137" y="52"/>
                  </a:cubicBezTo>
                  <a:cubicBezTo>
                    <a:pt x="135" y="53"/>
                    <a:pt x="135" y="53"/>
                    <a:pt x="135" y="53"/>
                  </a:cubicBezTo>
                  <a:cubicBezTo>
                    <a:pt x="135" y="53"/>
                    <a:pt x="134" y="53"/>
                    <a:pt x="134" y="53"/>
                  </a:cubicBezTo>
                  <a:cubicBezTo>
                    <a:pt x="129" y="55"/>
                    <a:pt x="123" y="56"/>
                    <a:pt x="118" y="57"/>
                  </a:cubicBezTo>
                  <a:cubicBezTo>
                    <a:pt x="112" y="59"/>
                    <a:pt x="112" y="59"/>
                    <a:pt x="112" y="59"/>
                  </a:cubicBezTo>
                  <a:cubicBezTo>
                    <a:pt x="103" y="64"/>
                    <a:pt x="96" y="67"/>
                    <a:pt x="90" y="67"/>
                  </a:cubicBezTo>
                  <a:cubicBezTo>
                    <a:pt x="89" y="69"/>
                    <a:pt x="88" y="71"/>
                    <a:pt x="88" y="72"/>
                  </a:cubicBezTo>
                  <a:cubicBezTo>
                    <a:pt x="88" y="72"/>
                    <a:pt x="88" y="72"/>
                    <a:pt x="88" y="73"/>
                  </a:cubicBezTo>
                  <a:cubicBezTo>
                    <a:pt x="88" y="73"/>
                    <a:pt x="89" y="74"/>
                    <a:pt x="90" y="75"/>
                  </a:cubicBezTo>
                  <a:cubicBezTo>
                    <a:pt x="91" y="76"/>
                    <a:pt x="95" y="80"/>
                    <a:pt x="92" y="84"/>
                  </a:cubicBezTo>
                  <a:cubicBezTo>
                    <a:pt x="90" y="86"/>
                    <a:pt x="87" y="87"/>
                    <a:pt x="84" y="87"/>
                  </a:cubicBezTo>
                  <a:cubicBezTo>
                    <a:pt x="80" y="87"/>
                    <a:pt x="76" y="86"/>
                    <a:pt x="73" y="85"/>
                  </a:cubicBezTo>
                  <a:cubicBezTo>
                    <a:pt x="71" y="85"/>
                    <a:pt x="69" y="84"/>
                    <a:pt x="68" y="84"/>
                  </a:cubicBezTo>
                  <a:cubicBezTo>
                    <a:pt x="67" y="84"/>
                    <a:pt x="67" y="84"/>
                    <a:pt x="67" y="84"/>
                  </a:cubicBezTo>
                  <a:cubicBezTo>
                    <a:pt x="61" y="82"/>
                    <a:pt x="53" y="82"/>
                    <a:pt x="45" y="84"/>
                  </a:cubicBezTo>
                  <a:cubicBezTo>
                    <a:pt x="44" y="84"/>
                    <a:pt x="43" y="85"/>
                    <a:pt x="42" y="85"/>
                  </a:cubicBezTo>
                  <a:cubicBezTo>
                    <a:pt x="40" y="85"/>
                    <a:pt x="38" y="86"/>
                    <a:pt x="36" y="86"/>
                  </a:cubicBezTo>
                  <a:cubicBezTo>
                    <a:pt x="36" y="87"/>
                    <a:pt x="37" y="88"/>
                    <a:pt x="37" y="89"/>
                  </a:cubicBezTo>
                  <a:cubicBezTo>
                    <a:pt x="37" y="90"/>
                    <a:pt x="37" y="90"/>
                    <a:pt x="37" y="90"/>
                  </a:cubicBezTo>
                  <a:cubicBezTo>
                    <a:pt x="37" y="90"/>
                    <a:pt x="38" y="90"/>
                    <a:pt x="38" y="91"/>
                  </a:cubicBezTo>
                  <a:cubicBezTo>
                    <a:pt x="39" y="91"/>
                    <a:pt x="42" y="93"/>
                    <a:pt x="41" y="96"/>
                  </a:cubicBezTo>
                  <a:cubicBezTo>
                    <a:pt x="41" y="99"/>
                    <a:pt x="38" y="100"/>
                    <a:pt x="37" y="101"/>
                  </a:cubicBezTo>
                  <a:cubicBezTo>
                    <a:pt x="37" y="101"/>
                    <a:pt x="37" y="101"/>
                    <a:pt x="36" y="101"/>
                  </a:cubicBezTo>
                  <a:cubicBezTo>
                    <a:pt x="36" y="102"/>
                    <a:pt x="36" y="103"/>
                    <a:pt x="36" y="103"/>
                  </a:cubicBezTo>
                  <a:cubicBezTo>
                    <a:pt x="36" y="104"/>
                    <a:pt x="36" y="104"/>
                    <a:pt x="36" y="104"/>
                  </a:cubicBezTo>
                  <a:cubicBezTo>
                    <a:pt x="36" y="105"/>
                    <a:pt x="35" y="106"/>
                    <a:pt x="33" y="106"/>
                  </a:cubicBezTo>
                  <a:cubicBezTo>
                    <a:pt x="33" y="106"/>
                    <a:pt x="33" y="106"/>
                    <a:pt x="33" y="106"/>
                  </a:cubicBezTo>
                  <a:cubicBezTo>
                    <a:pt x="32" y="107"/>
                    <a:pt x="32" y="108"/>
                    <a:pt x="31" y="110"/>
                  </a:cubicBezTo>
                  <a:cubicBezTo>
                    <a:pt x="30" y="111"/>
                    <a:pt x="29" y="113"/>
                    <a:pt x="28" y="114"/>
                  </a:cubicBezTo>
                  <a:cubicBezTo>
                    <a:pt x="25" y="118"/>
                    <a:pt x="23" y="121"/>
                    <a:pt x="21" y="123"/>
                  </a:cubicBezTo>
                  <a:cubicBezTo>
                    <a:pt x="21" y="123"/>
                    <a:pt x="20" y="123"/>
                    <a:pt x="20" y="123"/>
                  </a:cubicBezTo>
                  <a:cubicBezTo>
                    <a:pt x="19" y="124"/>
                    <a:pt x="18" y="124"/>
                    <a:pt x="17" y="124"/>
                  </a:cubicBezTo>
                  <a:cubicBezTo>
                    <a:pt x="16" y="124"/>
                    <a:pt x="16" y="124"/>
                    <a:pt x="16" y="124"/>
                  </a:cubicBezTo>
                  <a:cubicBezTo>
                    <a:pt x="15" y="125"/>
                    <a:pt x="15" y="125"/>
                    <a:pt x="15" y="126"/>
                  </a:cubicBezTo>
                  <a:cubicBezTo>
                    <a:pt x="15" y="127"/>
                    <a:pt x="14" y="128"/>
                    <a:pt x="13" y="129"/>
                  </a:cubicBezTo>
                  <a:cubicBezTo>
                    <a:pt x="13" y="130"/>
                    <a:pt x="13" y="130"/>
                    <a:pt x="13" y="130"/>
                  </a:cubicBezTo>
                  <a:cubicBezTo>
                    <a:pt x="12" y="130"/>
                    <a:pt x="11" y="131"/>
                    <a:pt x="10" y="131"/>
                  </a:cubicBezTo>
                  <a:cubicBezTo>
                    <a:pt x="10" y="131"/>
                    <a:pt x="10" y="131"/>
                    <a:pt x="10" y="131"/>
                  </a:cubicBezTo>
                  <a:cubicBezTo>
                    <a:pt x="8" y="130"/>
                    <a:pt x="6" y="129"/>
                    <a:pt x="5" y="128"/>
                  </a:cubicBezTo>
                  <a:cubicBezTo>
                    <a:pt x="4" y="128"/>
                    <a:pt x="3" y="127"/>
                    <a:pt x="2" y="127"/>
                  </a:cubicBezTo>
                  <a:cubicBezTo>
                    <a:pt x="2" y="127"/>
                    <a:pt x="1" y="128"/>
                    <a:pt x="1" y="129"/>
                  </a:cubicBezTo>
                  <a:cubicBezTo>
                    <a:pt x="1" y="130"/>
                    <a:pt x="0" y="130"/>
                    <a:pt x="0" y="131"/>
                  </a:cubicBezTo>
                  <a:cubicBezTo>
                    <a:pt x="1" y="133"/>
                    <a:pt x="3" y="135"/>
                    <a:pt x="4" y="136"/>
                  </a:cubicBezTo>
                  <a:cubicBezTo>
                    <a:pt x="5" y="138"/>
                    <a:pt x="8" y="139"/>
                    <a:pt x="11" y="141"/>
                  </a:cubicBezTo>
                  <a:cubicBezTo>
                    <a:pt x="14" y="143"/>
                    <a:pt x="18" y="144"/>
                    <a:pt x="20" y="147"/>
                  </a:cubicBezTo>
                  <a:cubicBezTo>
                    <a:pt x="24" y="151"/>
                    <a:pt x="25" y="155"/>
                    <a:pt x="25" y="160"/>
                  </a:cubicBezTo>
                  <a:cubicBezTo>
                    <a:pt x="26" y="165"/>
                    <a:pt x="27" y="169"/>
                    <a:pt x="33" y="172"/>
                  </a:cubicBezTo>
                  <a:cubicBezTo>
                    <a:pt x="33" y="171"/>
                    <a:pt x="33" y="171"/>
                    <a:pt x="34" y="171"/>
                  </a:cubicBezTo>
                  <a:cubicBezTo>
                    <a:pt x="35" y="170"/>
                    <a:pt x="37" y="168"/>
                    <a:pt x="40" y="168"/>
                  </a:cubicBezTo>
                  <a:cubicBezTo>
                    <a:pt x="41" y="168"/>
                    <a:pt x="43" y="168"/>
                    <a:pt x="45" y="169"/>
                  </a:cubicBezTo>
                  <a:cubicBezTo>
                    <a:pt x="45" y="170"/>
                    <a:pt x="45" y="170"/>
                    <a:pt x="45" y="170"/>
                  </a:cubicBezTo>
                  <a:cubicBezTo>
                    <a:pt x="48" y="173"/>
                    <a:pt x="48" y="176"/>
                    <a:pt x="48" y="179"/>
                  </a:cubicBezTo>
                  <a:cubicBezTo>
                    <a:pt x="48" y="182"/>
                    <a:pt x="48" y="184"/>
                    <a:pt x="49" y="186"/>
                  </a:cubicBezTo>
                  <a:cubicBezTo>
                    <a:pt x="51" y="186"/>
                    <a:pt x="53" y="186"/>
                    <a:pt x="54" y="186"/>
                  </a:cubicBezTo>
                  <a:cubicBezTo>
                    <a:pt x="55" y="186"/>
                    <a:pt x="55" y="186"/>
                    <a:pt x="55" y="186"/>
                  </a:cubicBezTo>
                  <a:cubicBezTo>
                    <a:pt x="58" y="186"/>
                    <a:pt x="60" y="187"/>
                    <a:pt x="64" y="189"/>
                  </a:cubicBezTo>
                  <a:cubicBezTo>
                    <a:pt x="64" y="189"/>
                    <a:pt x="65" y="189"/>
                    <a:pt x="65" y="189"/>
                  </a:cubicBezTo>
                  <a:cubicBezTo>
                    <a:pt x="65" y="190"/>
                    <a:pt x="66" y="190"/>
                    <a:pt x="66" y="191"/>
                  </a:cubicBezTo>
                  <a:cubicBezTo>
                    <a:pt x="68" y="191"/>
                    <a:pt x="69" y="191"/>
                    <a:pt x="70" y="192"/>
                  </a:cubicBezTo>
                  <a:cubicBezTo>
                    <a:pt x="75" y="193"/>
                    <a:pt x="80" y="195"/>
                    <a:pt x="83" y="195"/>
                  </a:cubicBezTo>
                  <a:cubicBezTo>
                    <a:pt x="83" y="195"/>
                    <a:pt x="84" y="195"/>
                    <a:pt x="84" y="195"/>
                  </a:cubicBezTo>
                  <a:cubicBezTo>
                    <a:pt x="84" y="194"/>
                    <a:pt x="85" y="193"/>
                    <a:pt x="85" y="193"/>
                  </a:cubicBezTo>
                  <a:cubicBezTo>
                    <a:pt x="87" y="188"/>
                    <a:pt x="90" y="181"/>
                    <a:pt x="100" y="183"/>
                  </a:cubicBezTo>
                  <a:cubicBezTo>
                    <a:pt x="101" y="183"/>
                    <a:pt x="101" y="183"/>
                    <a:pt x="102" y="183"/>
                  </a:cubicBezTo>
                  <a:cubicBezTo>
                    <a:pt x="105" y="186"/>
                    <a:pt x="106" y="189"/>
                    <a:pt x="107" y="191"/>
                  </a:cubicBezTo>
                  <a:cubicBezTo>
                    <a:pt x="109" y="189"/>
                    <a:pt x="113" y="189"/>
                    <a:pt x="116" y="191"/>
                  </a:cubicBezTo>
                  <a:cubicBezTo>
                    <a:pt x="118" y="191"/>
                    <a:pt x="119" y="193"/>
                    <a:pt x="119" y="195"/>
                  </a:cubicBezTo>
                  <a:cubicBezTo>
                    <a:pt x="119" y="195"/>
                    <a:pt x="119" y="196"/>
                    <a:pt x="120" y="196"/>
                  </a:cubicBezTo>
                  <a:cubicBezTo>
                    <a:pt x="120" y="196"/>
                    <a:pt x="120" y="196"/>
                    <a:pt x="120" y="196"/>
                  </a:cubicBezTo>
                  <a:cubicBezTo>
                    <a:pt x="127" y="194"/>
                    <a:pt x="133" y="191"/>
                    <a:pt x="137" y="185"/>
                  </a:cubicBezTo>
                  <a:cubicBezTo>
                    <a:pt x="137" y="184"/>
                    <a:pt x="137" y="184"/>
                    <a:pt x="137" y="184"/>
                  </a:cubicBezTo>
                  <a:cubicBezTo>
                    <a:pt x="137" y="184"/>
                    <a:pt x="136" y="183"/>
                    <a:pt x="135" y="183"/>
                  </a:cubicBezTo>
                  <a:cubicBezTo>
                    <a:pt x="134" y="182"/>
                    <a:pt x="132" y="180"/>
                    <a:pt x="132" y="178"/>
                  </a:cubicBezTo>
                  <a:cubicBezTo>
                    <a:pt x="132" y="177"/>
                    <a:pt x="132" y="177"/>
                    <a:pt x="133" y="177"/>
                  </a:cubicBezTo>
                  <a:cubicBezTo>
                    <a:pt x="135" y="171"/>
                    <a:pt x="142" y="169"/>
                    <a:pt x="153" y="169"/>
                  </a:cubicBezTo>
                  <a:cubicBezTo>
                    <a:pt x="154" y="169"/>
                    <a:pt x="155" y="169"/>
                    <a:pt x="156" y="169"/>
                  </a:cubicBezTo>
                  <a:cubicBezTo>
                    <a:pt x="159" y="169"/>
                    <a:pt x="161" y="170"/>
                    <a:pt x="164" y="170"/>
                  </a:cubicBezTo>
                  <a:cubicBezTo>
                    <a:pt x="169" y="171"/>
                    <a:pt x="174" y="172"/>
                    <a:pt x="180" y="172"/>
                  </a:cubicBezTo>
                  <a:cubicBezTo>
                    <a:pt x="180" y="172"/>
                    <a:pt x="180" y="172"/>
                    <a:pt x="180" y="172"/>
                  </a:cubicBezTo>
                  <a:cubicBezTo>
                    <a:pt x="181" y="172"/>
                    <a:pt x="181" y="171"/>
                    <a:pt x="181" y="171"/>
                  </a:cubicBezTo>
                  <a:cubicBezTo>
                    <a:pt x="183" y="169"/>
                    <a:pt x="186" y="166"/>
                    <a:pt x="195" y="166"/>
                  </a:cubicBezTo>
                  <a:cubicBezTo>
                    <a:pt x="195" y="166"/>
                    <a:pt x="196" y="166"/>
                    <a:pt x="196" y="166"/>
                  </a:cubicBezTo>
                  <a:cubicBezTo>
                    <a:pt x="199" y="167"/>
                    <a:pt x="199" y="169"/>
                    <a:pt x="199" y="171"/>
                  </a:cubicBezTo>
                  <a:cubicBezTo>
                    <a:pt x="199" y="171"/>
                    <a:pt x="199" y="171"/>
                    <a:pt x="200" y="170"/>
                  </a:cubicBezTo>
                  <a:cubicBezTo>
                    <a:pt x="201" y="170"/>
                    <a:pt x="203" y="170"/>
                    <a:pt x="205" y="170"/>
                  </a:cubicBezTo>
                  <a:cubicBezTo>
                    <a:pt x="207" y="171"/>
                    <a:pt x="209" y="173"/>
                    <a:pt x="208" y="176"/>
                  </a:cubicBezTo>
                  <a:cubicBezTo>
                    <a:pt x="208" y="176"/>
                    <a:pt x="208" y="176"/>
                    <a:pt x="208" y="176"/>
                  </a:cubicBezTo>
                  <a:cubicBezTo>
                    <a:pt x="211" y="176"/>
                    <a:pt x="213" y="174"/>
                    <a:pt x="215" y="171"/>
                  </a:cubicBezTo>
                  <a:cubicBezTo>
                    <a:pt x="216" y="170"/>
                    <a:pt x="218" y="170"/>
                    <a:pt x="219" y="170"/>
                  </a:cubicBezTo>
                  <a:cubicBezTo>
                    <a:pt x="220" y="171"/>
                    <a:pt x="221" y="173"/>
                    <a:pt x="220" y="174"/>
                  </a:cubicBezTo>
                  <a:cubicBezTo>
                    <a:pt x="220" y="175"/>
                    <a:pt x="220" y="175"/>
                    <a:pt x="220" y="175"/>
                  </a:cubicBezTo>
                  <a:cubicBezTo>
                    <a:pt x="220" y="175"/>
                    <a:pt x="220" y="175"/>
                    <a:pt x="220" y="176"/>
                  </a:cubicBezTo>
                  <a:cubicBezTo>
                    <a:pt x="220" y="177"/>
                    <a:pt x="220" y="177"/>
                    <a:pt x="221" y="179"/>
                  </a:cubicBezTo>
                  <a:cubicBezTo>
                    <a:pt x="222" y="180"/>
                    <a:pt x="223" y="182"/>
                    <a:pt x="223" y="184"/>
                  </a:cubicBezTo>
                  <a:cubicBezTo>
                    <a:pt x="223" y="187"/>
                    <a:pt x="222" y="189"/>
                    <a:pt x="221" y="190"/>
                  </a:cubicBezTo>
                  <a:cubicBezTo>
                    <a:pt x="220" y="192"/>
                    <a:pt x="219" y="194"/>
                    <a:pt x="222" y="201"/>
                  </a:cubicBezTo>
                  <a:cubicBezTo>
                    <a:pt x="222" y="202"/>
                    <a:pt x="222" y="203"/>
                    <a:pt x="222" y="204"/>
                  </a:cubicBezTo>
                  <a:cubicBezTo>
                    <a:pt x="220" y="208"/>
                    <a:pt x="221" y="210"/>
                    <a:pt x="221" y="211"/>
                  </a:cubicBezTo>
                  <a:cubicBezTo>
                    <a:pt x="221" y="211"/>
                    <a:pt x="222" y="212"/>
                    <a:pt x="224" y="213"/>
                  </a:cubicBezTo>
                  <a:cubicBezTo>
                    <a:pt x="226" y="213"/>
                    <a:pt x="227" y="215"/>
                    <a:pt x="226" y="217"/>
                  </a:cubicBezTo>
                  <a:cubicBezTo>
                    <a:pt x="226" y="218"/>
                    <a:pt x="226" y="219"/>
                    <a:pt x="225" y="221"/>
                  </a:cubicBezTo>
                  <a:cubicBezTo>
                    <a:pt x="230" y="223"/>
                    <a:pt x="231" y="228"/>
                    <a:pt x="231" y="230"/>
                  </a:cubicBezTo>
                  <a:cubicBezTo>
                    <a:pt x="231" y="231"/>
                    <a:pt x="232" y="232"/>
                    <a:pt x="232" y="232"/>
                  </a:cubicBezTo>
                  <a:cubicBezTo>
                    <a:pt x="232" y="232"/>
                    <a:pt x="232" y="232"/>
                    <a:pt x="232" y="232"/>
                  </a:cubicBezTo>
                  <a:cubicBezTo>
                    <a:pt x="234" y="232"/>
                    <a:pt x="235" y="232"/>
                    <a:pt x="236" y="231"/>
                  </a:cubicBezTo>
                  <a:cubicBezTo>
                    <a:pt x="239" y="230"/>
                    <a:pt x="242" y="230"/>
                    <a:pt x="245" y="231"/>
                  </a:cubicBezTo>
                  <a:cubicBezTo>
                    <a:pt x="248" y="233"/>
                    <a:pt x="247" y="236"/>
                    <a:pt x="247" y="238"/>
                  </a:cubicBezTo>
                  <a:cubicBezTo>
                    <a:pt x="247" y="239"/>
                    <a:pt x="247" y="240"/>
                    <a:pt x="247" y="241"/>
                  </a:cubicBezTo>
                  <a:cubicBezTo>
                    <a:pt x="247" y="241"/>
                    <a:pt x="247" y="241"/>
                    <a:pt x="247" y="241"/>
                  </a:cubicBezTo>
                  <a:cubicBezTo>
                    <a:pt x="247" y="241"/>
                    <a:pt x="248" y="240"/>
                    <a:pt x="249" y="238"/>
                  </a:cubicBezTo>
                  <a:cubicBezTo>
                    <a:pt x="249" y="237"/>
                    <a:pt x="249" y="235"/>
                    <a:pt x="249" y="235"/>
                  </a:cubicBezTo>
                  <a:cubicBezTo>
                    <a:pt x="248" y="233"/>
                    <a:pt x="248" y="230"/>
                    <a:pt x="249" y="229"/>
                  </a:cubicBezTo>
                  <a:cubicBezTo>
                    <a:pt x="251" y="226"/>
                    <a:pt x="254" y="226"/>
                    <a:pt x="256" y="226"/>
                  </a:cubicBezTo>
                  <a:cubicBezTo>
                    <a:pt x="257" y="226"/>
                    <a:pt x="258" y="226"/>
                    <a:pt x="259" y="226"/>
                  </a:cubicBezTo>
                  <a:cubicBezTo>
                    <a:pt x="259" y="225"/>
                    <a:pt x="260" y="225"/>
                    <a:pt x="260" y="225"/>
                  </a:cubicBezTo>
                  <a:cubicBezTo>
                    <a:pt x="260" y="225"/>
                    <a:pt x="260" y="225"/>
                    <a:pt x="260" y="225"/>
                  </a:cubicBezTo>
                  <a:cubicBezTo>
                    <a:pt x="262" y="223"/>
                    <a:pt x="265" y="219"/>
                    <a:pt x="269" y="219"/>
                  </a:cubicBezTo>
                  <a:cubicBezTo>
                    <a:pt x="271" y="219"/>
                    <a:pt x="274" y="220"/>
                    <a:pt x="276" y="223"/>
                  </a:cubicBezTo>
                  <a:cubicBezTo>
                    <a:pt x="276" y="223"/>
                    <a:pt x="279" y="226"/>
                    <a:pt x="278" y="229"/>
                  </a:cubicBezTo>
                  <a:cubicBezTo>
                    <a:pt x="278" y="233"/>
                    <a:pt x="274" y="234"/>
                    <a:pt x="270" y="236"/>
                  </a:cubicBezTo>
                  <a:cubicBezTo>
                    <a:pt x="268" y="237"/>
                    <a:pt x="266" y="238"/>
                    <a:pt x="265" y="239"/>
                  </a:cubicBezTo>
                  <a:cubicBezTo>
                    <a:pt x="265" y="240"/>
                    <a:pt x="265" y="240"/>
                    <a:pt x="265" y="240"/>
                  </a:cubicBezTo>
                  <a:cubicBezTo>
                    <a:pt x="265" y="240"/>
                    <a:pt x="266" y="240"/>
                    <a:pt x="266" y="240"/>
                  </a:cubicBezTo>
                  <a:cubicBezTo>
                    <a:pt x="268" y="240"/>
                    <a:pt x="273" y="241"/>
                    <a:pt x="272" y="249"/>
                  </a:cubicBezTo>
                  <a:cubicBezTo>
                    <a:pt x="271" y="255"/>
                    <a:pt x="266" y="255"/>
                    <a:pt x="263" y="255"/>
                  </a:cubicBezTo>
                  <a:cubicBezTo>
                    <a:pt x="262" y="255"/>
                    <a:pt x="261" y="255"/>
                    <a:pt x="260" y="256"/>
                  </a:cubicBezTo>
                  <a:cubicBezTo>
                    <a:pt x="259" y="256"/>
                    <a:pt x="259" y="256"/>
                    <a:pt x="259" y="257"/>
                  </a:cubicBezTo>
                  <a:cubicBezTo>
                    <a:pt x="263" y="258"/>
                    <a:pt x="266" y="260"/>
                    <a:pt x="268" y="263"/>
                  </a:cubicBezTo>
                  <a:cubicBezTo>
                    <a:pt x="269" y="263"/>
                    <a:pt x="270" y="263"/>
                    <a:pt x="271" y="263"/>
                  </a:cubicBezTo>
                  <a:cubicBezTo>
                    <a:pt x="273" y="263"/>
                    <a:pt x="274" y="263"/>
                    <a:pt x="276" y="260"/>
                  </a:cubicBezTo>
                  <a:cubicBezTo>
                    <a:pt x="276" y="259"/>
                    <a:pt x="277" y="258"/>
                    <a:pt x="278" y="258"/>
                  </a:cubicBezTo>
                  <a:cubicBezTo>
                    <a:pt x="282" y="258"/>
                    <a:pt x="283" y="257"/>
                    <a:pt x="284" y="256"/>
                  </a:cubicBezTo>
                  <a:cubicBezTo>
                    <a:pt x="284" y="255"/>
                    <a:pt x="286" y="253"/>
                    <a:pt x="287" y="253"/>
                  </a:cubicBezTo>
                  <a:cubicBezTo>
                    <a:pt x="288" y="253"/>
                    <a:pt x="288" y="253"/>
                    <a:pt x="288" y="254"/>
                  </a:cubicBezTo>
                  <a:cubicBezTo>
                    <a:pt x="295" y="256"/>
                    <a:pt x="296" y="260"/>
                    <a:pt x="297" y="264"/>
                  </a:cubicBezTo>
                  <a:cubicBezTo>
                    <a:pt x="298" y="266"/>
                    <a:pt x="299" y="269"/>
                    <a:pt x="302" y="271"/>
                  </a:cubicBezTo>
                  <a:cubicBezTo>
                    <a:pt x="302" y="271"/>
                    <a:pt x="302" y="271"/>
                    <a:pt x="302" y="271"/>
                  </a:cubicBezTo>
                  <a:cubicBezTo>
                    <a:pt x="304" y="273"/>
                    <a:pt x="305" y="272"/>
                    <a:pt x="307" y="272"/>
                  </a:cubicBezTo>
                  <a:cubicBezTo>
                    <a:pt x="308" y="272"/>
                    <a:pt x="308" y="272"/>
                    <a:pt x="309" y="272"/>
                  </a:cubicBezTo>
                  <a:cubicBezTo>
                    <a:pt x="311" y="272"/>
                    <a:pt x="314" y="272"/>
                    <a:pt x="316" y="275"/>
                  </a:cubicBezTo>
                  <a:cubicBezTo>
                    <a:pt x="317" y="277"/>
                    <a:pt x="318" y="279"/>
                    <a:pt x="318" y="280"/>
                  </a:cubicBezTo>
                  <a:cubicBezTo>
                    <a:pt x="319" y="281"/>
                    <a:pt x="319" y="282"/>
                    <a:pt x="319" y="282"/>
                  </a:cubicBezTo>
                  <a:cubicBezTo>
                    <a:pt x="320" y="282"/>
                    <a:pt x="321" y="283"/>
                    <a:pt x="322" y="283"/>
                  </a:cubicBezTo>
                  <a:cubicBezTo>
                    <a:pt x="323" y="284"/>
                    <a:pt x="326" y="284"/>
                    <a:pt x="327" y="287"/>
                  </a:cubicBezTo>
                  <a:cubicBezTo>
                    <a:pt x="328" y="288"/>
                    <a:pt x="329" y="290"/>
                    <a:pt x="329" y="292"/>
                  </a:cubicBezTo>
                  <a:cubicBezTo>
                    <a:pt x="329" y="294"/>
                    <a:pt x="330" y="295"/>
                    <a:pt x="330" y="296"/>
                  </a:cubicBezTo>
                  <a:cubicBezTo>
                    <a:pt x="332" y="297"/>
                    <a:pt x="334" y="297"/>
                    <a:pt x="336" y="296"/>
                  </a:cubicBezTo>
                  <a:cubicBezTo>
                    <a:pt x="336" y="296"/>
                    <a:pt x="336" y="296"/>
                    <a:pt x="337" y="296"/>
                  </a:cubicBezTo>
                  <a:cubicBezTo>
                    <a:pt x="339" y="294"/>
                    <a:pt x="341" y="290"/>
                    <a:pt x="343" y="286"/>
                  </a:cubicBezTo>
                  <a:cubicBezTo>
                    <a:pt x="345" y="282"/>
                    <a:pt x="347" y="278"/>
                    <a:pt x="350" y="276"/>
                  </a:cubicBezTo>
                  <a:cubicBezTo>
                    <a:pt x="351" y="276"/>
                    <a:pt x="351" y="275"/>
                    <a:pt x="352" y="275"/>
                  </a:cubicBezTo>
                  <a:cubicBezTo>
                    <a:pt x="352" y="275"/>
                    <a:pt x="353" y="275"/>
                    <a:pt x="353" y="275"/>
                  </a:cubicBezTo>
                  <a:cubicBezTo>
                    <a:pt x="358" y="275"/>
                    <a:pt x="360" y="278"/>
                    <a:pt x="361" y="280"/>
                  </a:cubicBezTo>
                  <a:cubicBezTo>
                    <a:pt x="363" y="283"/>
                    <a:pt x="364" y="284"/>
                    <a:pt x="370" y="284"/>
                  </a:cubicBezTo>
                  <a:cubicBezTo>
                    <a:pt x="372" y="283"/>
                    <a:pt x="373" y="281"/>
                    <a:pt x="374" y="275"/>
                  </a:cubicBezTo>
                  <a:cubicBezTo>
                    <a:pt x="375" y="269"/>
                    <a:pt x="376" y="260"/>
                    <a:pt x="386" y="258"/>
                  </a:cubicBezTo>
                  <a:cubicBezTo>
                    <a:pt x="386" y="258"/>
                    <a:pt x="386" y="258"/>
                    <a:pt x="386" y="258"/>
                  </a:cubicBezTo>
                  <a:cubicBezTo>
                    <a:pt x="391" y="258"/>
                    <a:pt x="393" y="262"/>
                    <a:pt x="395" y="265"/>
                  </a:cubicBezTo>
                  <a:cubicBezTo>
                    <a:pt x="397" y="267"/>
                    <a:pt x="398" y="269"/>
                    <a:pt x="400" y="269"/>
                  </a:cubicBezTo>
                  <a:cubicBezTo>
                    <a:pt x="402" y="269"/>
                    <a:pt x="403" y="268"/>
                    <a:pt x="406" y="267"/>
                  </a:cubicBezTo>
                  <a:cubicBezTo>
                    <a:pt x="408" y="265"/>
                    <a:pt x="407" y="264"/>
                    <a:pt x="407" y="262"/>
                  </a:cubicBezTo>
                  <a:cubicBezTo>
                    <a:pt x="407" y="259"/>
                    <a:pt x="406" y="255"/>
                    <a:pt x="411" y="251"/>
                  </a:cubicBezTo>
                  <a:cubicBezTo>
                    <a:pt x="413" y="249"/>
                    <a:pt x="416" y="249"/>
                    <a:pt x="418" y="249"/>
                  </a:cubicBezTo>
                  <a:cubicBezTo>
                    <a:pt x="419" y="249"/>
                    <a:pt x="420" y="249"/>
                    <a:pt x="421" y="249"/>
                  </a:cubicBezTo>
                  <a:cubicBezTo>
                    <a:pt x="425" y="249"/>
                    <a:pt x="429" y="250"/>
                    <a:pt x="434" y="246"/>
                  </a:cubicBezTo>
                  <a:cubicBezTo>
                    <a:pt x="435" y="244"/>
                    <a:pt x="435" y="242"/>
                    <a:pt x="434" y="239"/>
                  </a:cubicBezTo>
                  <a:cubicBezTo>
                    <a:pt x="434" y="237"/>
                    <a:pt x="433" y="234"/>
                    <a:pt x="434" y="232"/>
                  </a:cubicBezTo>
                  <a:cubicBezTo>
                    <a:pt x="435" y="230"/>
                    <a:pt x="437" y="227"/>
                    <a:pt x="439" y="225"/>
                  </a:cubicBezTo>
                  <a:cubicBezTo>
                    <a:pt x="440" y="225"/>
                    <a:pt x="440" y="224"/>
                    <a:pt x="441" y="223"/>
                  </a:cubicBezTo>
                  <a:cubicBezTo>
                    <a:pt x="441" y="222"/>
                    <a:pt x="440" y="222"/>
                    <a:pt x="439" y="220"/>
                  </a:cubicBezTo>
                  <a:cubicBezTo>
                    <a:pt x="436" y="216"/>
                    <a:pt x="433" y="211"/>
                    <a:pt x="440" y="203"/>
                  </a:cubicBezTo>
                  <a:cubicBezTo>
                    <a:pt x="447" y="195"/>
                    <a:pt x="452" y="194"/>
                    <a:pt x="455" y="194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9" name="Freeform 78"/>
            <p:cNvSpPr>
              <a:spLocks/>
            </p:cNvSpPr>
            <p:nvPr userDrawn="1"/>
          </p:nvSpPr>
          <p:spPr bwMode="auto">
            <a:xfrm>
              <a:off x="10080625" y="13437874"/>
              <a:ext cx="77788" cy="84138"/>
            </a:xfrm>
            <a:custGeom>
              <a:avLst/>
              <a:gdLst>
                <a:gd name="T0" fmla="*/ 18 w 20"/>
                <a:gd name="T1" fmla="*/ 7 h 22"/>
                <a:gd name="T2" fmla="*/ 18 w 20"/>
                <a:gd name="T3" fmla="*/ 0 h 22"/>
                <a:gd name="T4" fmla="*/ 17 w 20"/>
                <a:gd name="T5" fmla="*/ 0 h 22"/>
                <a:gd name="T6" fmla="*/ 17 w 20"/>
                <a:gd name="T7" fmla="*/ 0 h 22"/>
                <a:gd name="T8" fmla="*/ 17 w 20"/>
                <a:gd name="T9" fmla="*/ 0 h 22"/>
                <a:gd name="T10" fmla="*/ 12 w 20"/>
                <a:gd name="T11" fmla="*/ 2 h 22"/>
                <a:gd name="T12" fmla="*/ 10 w 20"/>
                <a:gd name="T13" fmla="*/ 3 h 22"/>
                <a:gd name="T14" fmla="*/ 10 w 20"/>
                <a:gd name="T15" fmla="*/ 3 h 22"/>
                <a:gd name="T16" fmla="*/ 8 w 20"/>
                <a:gd name="T17" fmla="*/ 3 h 22"/>
                <a:gd name="T18" fmla="*/ 4 w 20"/>
                <a:gd name="T19" fmla="*/ 1 h 22"/>
                <a:gd name="T20" fmla="*/ 4 w 20"/>
                <a:gd name="T21" fmla="*/ 1 h 22"/>
                <a:gd name="T22" fmla="*/ 3 w 20"/>
                <a:gd name="T23" fmla="*/ 1 h 22"/>
                <a:gd name="T24" fmla="*/ 2 w 20"/>
                <a:gd name="T25" fmla="*/ 2 h 22"/>
                <a:gd name="T26" fmla="*/ 2 w 20"/>
                <a:gd name="T27" fmla="*/ 11 h 22"/>
                <a:gd name="T28" fmla="*/ 2 w 20"/>
                <a:gd name="T29" fmla="*/ 13 h 22"/>
                <a:gd name="T30" fmla="*/ 1 w 20"/>
                <a:gd name="T31" fmla="*/ 17 h 22"/>
                <a:gd name="T32" fmla="*/ 3 w 20"/>
                <a:gd name="T33" fmla="*/ 19 h 22"/>
                <a:gd name="T34" fmla="*/ 3 w 20"/>
                <a:gd name="T35" fmla="*/ 19 h 22"/>
                <a:gd name="T36" fmla="*/ 5 w 20"/>
                <a:gd name="T37" fmla="*/ 18 h 22"/>
                <a:gd name="T38" fmla="*/ 7 w 20"/>
                <a:gd name="T39" fmla="*/ 17 h 22"/>
                <a:gd name="T40" fmla="*/ 7 w 20"/>
                <a:gd name="T41" fmla="*/ 17 h 22"/>
                <a:gd name="T42" fmla="*/ 8 w 20"/>
                <a:gd name="T43" fmla="*/ 18 h 22"/>
                <a:gd name="T44" fmla="*/ 8 w 20"/>
                <a:gd name="T45" fmla="*/ 17 h 22"/>
                <a:gd name="T46" fmla="*/ 9 w 20"/>
                <a:gd name="T47" fmla="*/ 18 h 22"/>
                <a:gd name="T48" fmla="*/ 9 w 20"/>
                <a:gd name="T49" fmla="*/ 19 h 22"/>
                <a:gd name="T50" fmla="*/ 15 w 20"/>
                <a:gd name="T51" fmla="*/ 22 h 22"/>
                <a:gd name="T52" fmla="*/ 16 w 20"/>
                <a:gd name="T53" fmla="*/ 22 h 22"/>
                <a:gd name="T54" fmla="*/ 18 w 20"/>
                <a:gd name="T55" fmla="*/ 21 h 22"/>
                <a:gd name="T56" fmla="*/ 18 w 20"/>
                <a:gd name="T57" fmla="*/ 21 h 22"/>
                <a:gd name="T58" fmla="*/ 18 w 20"/>
                <a:gd name="T59" fmla="*/ 16 h 22"/>
                <a:gd name="T60" fmla="*/ 17 w 20"/>
                <a:gd name="T61" fmla="*/ 13 h 22"/>
                <a:gd name="T62" fmla="*/ 16 w 20"/>
                <a:gd name="T63" fmla="*/ 9 h 22"/>
                <a:gd name="T64" fmla="*/ 17 w 20"/>
                <a:gd name="T65" fmla="*/ 8 h 22"/>
                <a:gd name="T66" fmla="*/ 18 w 20"/>
                <a:gd name="T67" fmla="*/ 7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" h="22">
                  <a:moveTo>
                    <a:pt x="18" y="7"/>
                  </a:moveTo>
                  <a:cubicBezTo>
                    <a:pt x="19" y="4"/>
                    <a:pt x="20" y="2"/>
                    <a:pt x="18" y="0"/>
                  </a:cubicBezTo>
                  <a:cubicBezTo>
                    <a:pt x="18" y="0"/>
                    <a:pt x="18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0"/>
                    <a:pt x="14" y="1"/>
                    <a:pt x="12" y="2"/>
                  </a:cubicBezTo>
                  <a:cubicBezTo>
                    <a:pt x="12" y="3"/>
                    <a:pt x="11" y="3"/>
                    <a:pt x="10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9" y="3"/>
                    <a:pt x="8" y="3"/>
                    <a:pt x="8" y="3"/>
                  </a:cubicBezTo>
                  <a:cubicBezTo>
                    <a:pt x="7" y="2"/>
                    <a:pt x="6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3" y="1"/>
                    <a:pt x="3" y="1"/>
                  </a:cubicBezTo>
                  <a:cubicBezTo>
                    <a:pt x="3" y="1"/>
                    <a:pt x="2" y="2"/>
                    <a:pt x="2" y="2"/>
                  </a:cubicBezTo>
                  <a:cubicBezTo>
                    <a:pt x="1" y="3"/>
                    <a:pt x="1" y="6"/>
                    <a:pt x="2" y="11"/>
                  </a:cubicBezTo>
                  <a:cubicBezTo>
                    <a:pt x="2" y="12"/>
                    <a:pt x="2" y="13"/>
                    <a:pt x="2" y="13"/>
                  </a:cubicBezTo>
                  <a:cubicBezTo>
                    <a:pt x="1" y="15"/>
                    <a:pt x="0" y="16"/>
                    <a:pt x="1" y="17"/>
                  </a:cubicBezTo>
                  <a:cubicBezTo>
                    <a:pt x="1" y="18"/>
                    <a:pt x="2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4" y="18"/>
                    <a:pt x="5" y="18"/>
                    <a:pt x="5" y="18"/>
                  </a:cubicBezTo>
                  <a:cubicBezTo>
                    <a:pt x="6" y="18"/>
                    <a:pt x="6" y="17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8"/>
                    <a:pt x="8" y="18"/>
                    <a:pt x="8" y="18"/>
                  </a:cubicBezTo>
                  <a:cubicBezTo>
                    <a:pt x="8" y="18"/>
                    <a:pt x="8" y="17"/>
                    <a:pt x="8" y="17"/>
                  </a:cubicBezTo>
                  <a:cubicBezTo>
                    <a:pt x="8" y="17"/>
                    <a:pt x="9" y="18"/>
                    <a:pt x="9" y="18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10" y="20"/>
                    <a:pt x="12" y="22"/>
                    <a:pt x="15" y="22"/>
                  </a:cubicBezTo>
                  <a:cubicBezTo>
                    <a:pt x="15" y="22"/>
                    <a:pt x="15" y="22"/>
                    <a:pt x="16" y="22"/>
                  </a:cubicBezTo>
                  <a:cubicBezTo>
                    <a:pt x="17" y="22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19"/>
                    <a:pt x="18" y="17"/>
                    <a:pt x="18" y="16"/>
                  </a:cubicBezTo>
                  <a:cubicBezTo>
                    <a:pt x="18" y="15"/>
                    <a:pt x="17" y="14"/>
                    <a:pt x="17" y="13"/>
                  </a:cubicBezTo>
                  <a:cubicBezTo>
                    <a:pt x="17" y="12"/>
                    <a:pt x="16" y="10"/>
                    <a:pt x="16" y="9"/>
                  </a:cubicBezTo>
                  <a:cubicBezTo>
                    <a:pt x="16" y="9"/>
                    <a:pt x="16" y="9"/>
                    <a:pt x="17" y="8"/>
                  </a:cubicBezTo>
                  <a:cubicBezTo>
                    <a:pt x="17" y="8"/>
                    <a:pt x="17" y="7"/>
                    <a:pt x="18" y="7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0" name="Freeform 79"/>
            <p:cNvSpPr>
              <a:spLocks/>
            </p:cNvSpPr>
            <p:nvPr userDrawn="1"/>
          </p:nvSpPr>
          <p:spPr bwMode="auto">
            <a:xfrm>
              <a:off x="10139363" y="13537886"/>
              <a:ext cx="11113" cy="23813"/>
            </a:xfrm>
            <a:custGeom>
              <a:avLst/>
              <a:gdLst>
                <a:gd name="T0" fmla="*/ 2 w 3"/>
                <a:gd name="T1" fmla="*/ 0 h 6"/>
                <a:gd name="T2" fmla="*/ 0 w 3"/>
                <a:gd name="T3" fmla="*/ 3 h 6"/>
                <a:gd name="T4" fmla="*/ 2 w 3"/>
                <a:gd name="T5" fmla="*/ 6 h 6"/>
                <a:gd name="T6" fmla="*/ 3 w 3"/>
                <a:gd name="T7" fmla="*/ 3 h 6"/>
                <a:gd name="T8" fmla="*/ 2 w 3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6">
                  <a:moveTo>
                    <a:pt x="2" y="0"/>
                  </a:moveTo>
                  <a:cubicBezTo>
                    <a:pt x="1" y="0"/>
                    <a:pt x="0" y="1"/>
                    <a:pt x="0" y="3"/>
                  </a:cubicBezTo>
                  <a:cubicBezTo>
                    <a:pt x="0" y="5"/>
                    <a:pt x="1" y="6"/>
                    <a:pt x="2" y="6"/>
                  </a:cubicBezTo>
                  <a:cubicBezTo>
                    <a:pt x="3" y="6"/>
                    <a:pt x="3" y="5"/>
                    <a:pt x="3" y="3"/>
                  </a:cubicBezTo>
                  <a:cubicBezTo>
                    <a:pt x="3" y="2"/>
                    <a:pt x="3" y="0"/>
                    <a:pt x="2" y="0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1" name="Freeform 80"/>
            <p:cNvSpPr>
              <a:spLocks/>
            </p:cNvSpPr>
            <p:nvPr userDrawn="1"/>
          </p:nvSpPr>
          <p:spPr bwMode="auto">
            <a:xfrm>
              <a:off x="10158413" y="13534711"/>
              <a:ext cx="22225" cy="15875"/>
            </a:xfrm>
            <a:custGeom>
              <a:avLst/>
              <a:gdLst>
                <a:gd name="T0" fmla="*/ 3 w 6"/>
                <a:gd name="T1" fmla="*/ 4 h 4"/>
                <a:gd name="T2" fmla="*/ 6 w 6"/>
                <a:gd name="T3" fmla="*/ 2 h 4"/>
                <a:gd name="T4" fmla="*/ 3 w 6"/>
                <a:gd name="T5" fmla="*/ 0 h 4"/>
                <a:gd name="T6" fmla="*/ 0 w 6"/>
                <a:gd name="T7" fmla="*/ 2 h 4"/>
                <a:gd name="T8" fmla="*/ 3 w 6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4">
                  <a:moveTo>
                    <a:pt x="3" y="4"/>
                  </a:moveTo>
                  <a:cubicBezTo>
                    <a:pt x="5" y="4"/>
                    <a:pt x="6" y="3"/>
                    <a:pt x="6" y="2"/>
                  </a:cubicBezTo>
                  <a:cubicBezTo>
                    <a:pt x="6" y="2"/>
                    <a:pt x="6" y="0"/>
                    <a:pt x="3" y="0"/>
                  </a:cubicBezTo>
                  <a:cubicBezTo>
                    <a:pt x="2" y="0"/>
                    <a:pt x="0" y="1"/>
                    <a:pt x="0" y="2"/>
                  </a:cubicBezTo>
                  <a:cubicBezTo>
                    <a:pt x="0" y="3"/>
                    <a:pt x="2" y="4"/>
                    <a:pt x="3" y="4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2" name="Oval 81"/>
            <p:cNvSpPr>
              <a:spLocks noChangeArrowheads="1"/>
            </p:cNvSpPr>
            <p:nvPr userDrawn="1"/>
          </p:nvSpPr>
          <p:spPr bwMode="auto">
            <a:xfrm>
              <a:off x="10150475" y="13410886"/>
              <a:ext cx="15875" cy="15875"/>
            </a:xfrm>
            <a:prstGeom prst="ellipse">
              <a:avLst/>
            </a:pr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3" name="Freeform 82"/>
            <p:cNvSpPr>
              <a:spLocks/>
            </p:cNvSpPr>
            <p:nvPr userDrawn="1"/>
          </p:nvSpPr>
          <p:spPr bwMode="auto">
            <a:xfrm>
              <a:off x="7061200" y="9057961"/>
              <a:ext cx="4949825" cy="6584950"/>
            </a:xfrm>
            <a:custGeom>
              <a:avLst/>
              <a:gdLst>
                <a:gd name="T0" fmla="*/ 1238 w 1280"/>
                <a:gd name="T1" fmla="*/ 861 h 1702"/>
                <a:gd name="T2" fmla="*/ 1173 w 1280"/>
                <a:gd name="T3" fmla="*/ 669 h 1702"/>
                <a:gd name="T4" fmla="*/ 1088 w 1280"/>
                <a:gd name="T5" fmla="*/ 602 h 1702"/>
                <a:gd name="T6" fmla="*/ 1113 w 1280"/>
                <a:gd name="T7" fmla="*/ 532 h 1702"/>
                <a:gd name="T8" fmla="*/ 1130 w 1280"/>
                <a:gd name="T9" fmla="*/ 386 h 1702"/>
                <a:gd name="T10" fmla="*/ 1109 w 1280"/>
                <a:gd name="T11" fmla="*/ 284 h 1702"/>
                <a:gd name="T12" fmla="*/ 1108 w 1280"/>
                <a:gd name="T13" fmla="*/ 239 h 1702"/>
                <a:gd name="T14" fmla="*/ 1054 w 1280"/>
                <a:gd name="T15" fmla="*/ 244 h 1702"/>
                <a:gd name="T16" fmla="*/ 1024 w 1280"/>
                <a:gd name="T17" fmla="*/ 168 h 1702"/>
                <a:gd name="T18" fmla="*/ 1025 w 1280"/>
                <a:gd name="T19" fmla="*/ 158 h 1702"/>
                <a:gd name="T20" fmla="*/ 1110 w 1280"/>
                <a:gd name="T21" fmla="*/ 98 h 1702"/>
                <a:gd name="T22" fmla="*/ 1085 w 1280"/>
                <a:gd name="T23" fmla="*/ 55 h 1702"/>
                <a:gd name="T24" fmla="*/ 1061 w 1280"/>
                <a:gd name="T25" fmla="*/ 18 h 1702"/>
                <a:gd name="T26" fmla="*/ 999 w 1280"/>
                <a:gd name="T27" fmla="*/ 53 h 1702"/>
                <a:gd name="T28" fmla="*/ 1014 w 1280"/>
                <a:gd name="T29" fmla="*/ 82 h 1702"/>
                <a:gd name="T30" fmla="*/ 958 w 1280"/>
                <a:gd name="T31" fmla="*/ 88 h 1702"/>
                <a:gd name="T32" fmla="*/ 813 w 1280"/>
                <a:gd name="T33" fmla="*/ 192 h 1702"/>
                <a:gd name="T34" fmla="*/ 817 w 1280"/>
                <a:gd name="T35" fmla="*/ 253 h 1702"/>
                <a:gd name="T36" fmla="*/ 771 w 1280"/>
                <a:gd name="T37" fmla="*/ 280 h 1702"/>
                <a:gd name="T38" fmla="*/ 722 w 1280"/>
                <a:gd name="T39" fmla="*/ 359 h 1702"/>
                <a:gd name="T40" fmla="*/ 717 w 1280"/>
                <a:gd name="T41" fmla="*/ 359 h 1702"/>
                <a:gd name="T42" fmla="*/ 661 w 1280"/>
                <a:gd name="T43" fmla="*/ 355 h 1702"/>
                <a:gd name="T44" fmla="*/ 532 w 1280"/>
                <a:gd name="T45" fmla="*/ 430 h 1702"/>
                <a:gd name="T46" fmla="*/ 486 w 1280"/>
                <a:gd name="T47" fmla="*/ 449 h 1702"/>
                <a:gd name="T48" fmla="*/ 415 w 1280"/>
                <a:gd name="T49" fmla="*/ 456 h 1702"/>
                <a:gd name="T50" fmla="*/ 426 w 1280"/>
                <a:gd name="T51" fmla="*/ 520 h 1702"/>
                <a:gd name="T52" fmla="*/ 341 w 1280"/>
                <a:gd name="T53" fmla="*/ 573 h 1702"/>
                <a:gd name="T54" fmla="*/ 280 w 1280"/>
                <a:gd name="T55" fmla="*/ 552 h 1702"/>
                <a:gd name="T56" fmla="*/ 191 w 1280"/>
                <a:gd name="T57" fmla="*/ 566 h 1702"/>
                <a:gd name="T58" fmla="*/ 66 w 1280"/>
                <a:gd name="T59" fmla="*/ 562 h 1702"/>
                <a:gd name="T60" fmla="*/ 66 w 1280"/>
                <a:gd name="T61" fmla="*/ 703 h 1702"/>
                <a:gd name="T62" fmla="*/ 14 w 1280"/>
                <a:gd name="T63" fmla="*/ 886 h 1702"/>
                <a:gd name="T64" fmla="*/ 74 w 1280"/>
                <a:gd name="T65" fmla="*/ 985 h 1702"/>
                <a:gd name="T66" fmla="*/ 116 w 1280"/>
                <a:gd name="T67" fmla="*/ 1183 h 1702"/>
                <a:gd name="T68" fmla="*/ 265 w 1280"/>
                <a:gd name="T69" fmla="*/ 1120 h 1702"/>
                <a:gd name="T70" fmla="*/ 296 w 1280"/>
                <a:gd name="T71" fmla="*/ 1213 h 1702"/>
                <a:gd name="T72" fmla="*/ 268 w 1280"/>
                <a:gd name="T73" fmla="*/ 1404 h 1702"/>
                <a:gd name="T74" fmla="*/ 181 w 1280"/>
                <a:gd name="T75" fmla="*/ 1510 h 1702"/>
                <a:gd name="T76" fmla="*/ 160 w 1280"/>
                <a:gd name="T77" fmla="*/ 1615 h 1702"/>
                <a:gd name="T78" fmla="*/ 374 w 1280"/>
                <a:gd name="T79" fmla="*/ 1556 h 1702"/>
                <a:gd name="T80" fmla="*/ 470 w 1280"/>
                <a:gd name="T81" fmla="*/ 1363 h 1702"/>
                <a:gd name="T82" fmla="*/ 606 w 1280"/>
                <a:gd name="T83" fmla="*/ 1406 h 1702"/>
                <a:gd name="T84" fmla="*/ 730 w 1280"/>
                <a:gd name="T85" fmla="*/ 1461 h 1702"/>
                <a:gd name="T86" fmla="*/ 830 w 1280"/>
                <a:gd name="T87" fmla="*/ 1458 h 1702"/>
                <a:gd name="T88" fmla="*/ 883 w 1280"/>
                <a:gd name="T89" fmla="*/ 1532 h 1702"/>
                <a:gd name="T90" fmla="*/ 863 w 1280"/>
                <a:gd name="T91" fmla="*/ 1685 h 1702"/>
                <a:gd name="T92" fmla="*/ 938 w 1280"/>
                <a:gd name="T93" fmla="*/ 1661 h 1702"/>
                <a:gd name="T94" fmla="*/ 993 w 1280"/>
                <a:gd name="T95" fmla="*/ 1368 h 1702"/>
                <a:gd name="T96" fmla="*/ 919 w 1280"/>
                <a:gd name="T97" fmla="*/ 1172 h 1702"/>
                <a:gd name="T98" fmla="*/ 826 w 1280"/>
                <a:gd name="T99" fmla="*/ 1151 h 1702"/>
                <a:gd name="T100" fmla="*/ 803 w 1280"/>
                <a:gd name="T101" fmla="*/ 1178 h 1702"/>
                <a:gd name="T102" fmla="*/ 782 w 1280"/>
                <a:gd name="T103" fmla="*/ 1168 h 1702"/>
                <a:gd name="T104" fmla="*/ 761 w 1280"/>
                <a:gd name="T105" fmla="*/ 1070 h 1702"/>
                <a:gd name="T106" fmla="*/ 787 w 1280"/>
                <a:gd name="T107" fmla="*/ 914 h 1702"/>
                <a:gd name="T108" fmla="*/ 866 w 1280"/>
                <a:gd name="T109" fmla="*/ 849 h 1702"/>
                <a:gd name="T110" fmla="*/ 909 w 1280"/>
                <a:gd name="T111" fmla="*/ 804 h 1702"/>
                <a:gd name="T112" fmla="*/ 962 w 1280"/>
                <a:gd name="T113" fmla="*/ 781 h 1702"/>
                <a:gd name="T114" fmla="*/ 937 w 1280"/>
                <a:gd name="T115" fmla="*/ 655 h 1702"/>
                <a:gd name="T116" fmla="*/ 993 w 1280"/>
                <a:gd name="T117" fmla="*/ 618 h 1702"/>
                <a:gd name="T118" fmla="*/ 1018 w 1280"/>
                <a:gd name="T119" fmla="*/ 547 h 1702"/>
                <a:gd name="T120" fmla="*/ 1041 w 1280"/>
                <a:gd name="T121" fmla="*/ 557 h 1702"/>
                <a:gd name="T122" fmla="*/ 1070 w 1280"/>
                <a:gd name="T123" fmla="*/ 764 h 17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80" h="1702">
                  <a:moveTo>
                    <a:pt x="1243" y="939"/>
                  </a:moveTo>
                  <a:cubicBezTo>
                    <a:pt x="1247" y="945"/>
                    <a:pt x="1250" y="951"/>
                    <a:pt x="1268" y="954"/>
                  </a:cubicBezTo>
                  <a:cubicBezTo>
                    <a:pt x="1268" y="954"/>
                    <a:pt x="1269" y="954"/>
                    <a:pt x="1270" y="955"/>
                  </a:cubicBezTo>
                  <a:cubicBezTo>
                    <a:pt x="1271" y="956"/>
                    <a:pt x="1273" y="957"/>
                    <a:pt x="1275" y="957"/>
                  </a:cubicBezTo>
                  <a:cubicBezTo>
                    <a:pt x="1275" y="957"/>
                    <a:pt x="1275" y="957"/>
                    <a:pt x="1275" y="957"/>
                  </a:cubicBezTo>
                  <a:cubicBezTo>
                    <a:pt x="1276" y="957"/>
                    <a:pt x="1276" y="957"/>
                    <a:pt x="1277" y="957"/>
                  </a:cubicBezTo>
                  <a:cubicBezTo>
                    <a:pt x="1280" y="955"/>
                    <a:pt x="1278" y="950"/>
                    <a:pt x="1276" y="946"/>
                  </a:cubicBezTo>
                  <a:cubicBezTo>
                    <a:pt x="1275" y="944"/>
                    <a:pt x="1274" y="942"/>
                    <a:pt x="1274" y="941"/>
                  </a:cubicBezTo>
                  <a:cubicBezTo>
                    <a:pt x="1274" y="939"/>
                    <a:pt x="1274" y="937"/>
                    <a:pt x="1275" y="936"/>
                  </a:cubicBezTo>
                  <a:cubicBezTo>
                    <a:pt x="1276" y="933"/>
                    <a:pt x="1276" y="931"/>
                    <a:pt x="1271" y="925"/>
                  </a:cubicBezTo>
                  <a:cubicBezTo>
                    <a:pt x="1272" y="923"/>
                    <a:pt x="1272" y="923"/>
                    <a:pt x="1272" y="923"/>
                  </a:cubicBezTo>
                  <a:cubicBezTo>
                    <a:pt x="1275" y="916"/>
                    <a:pt x="1275" y="916"/>
                    <a:pt x="1272" y="911"/>
                  </a:cubicBezTo>
                  <a:cubicBezTo>
                    <a:pt x="1271" y="910"/>
                    <a:pt x="1271" y="908"/>
                    <a:pt x="1269" y="906"/>
                  </a:cubicBezTo>
                  <a:cubicBezTo>
                    <a:pt x="1272" y="899"/>
                    <a:pt x="1271" y="898"/>
                    <a:pt x="1267" y="894"/>
                  </a:cubicBezTo>
                  <a:cubicBezTo>
                    <a:pt x="1267" y="894"/>
                    <a:pt x="1265" y="893"/>
                    <a:pt x="1264" y="891"/>
                  </a:cubicBezTo>
                  <a:cubicBezTo>
                    <a:pt x="1263" y="883"/>
                    <a:pt x="1258" y="879"/>
                    <a:pt x="1255" y="876"/>
                  </a:cubicBezTo>
                  <a:cubicBezTo>
                    <a:pt x="1253" y="874"/>
                    <a:pt x="1251" y="873"/>
                    <a:pt x="1251" y="872"/>
                  </a:cubicBezTo>
                  <a:cubicBezTo>
                    <a:pt x="1252" y="869"/>
                    <a:pt x="1252" y="866"/>
                    <a:pt x="1252" y="865"/>
                  </a:cubicBezTo>
                  <a:cubicBezTo>
                    <a:pt x="1251" y="863"/>
                    <a:pt x="1250" y="863"/>
                    <a:pt x="1249" y="863"/>
                  </a:cubicBezTo>
                  <a:cubicBezTo>
                    <a:pt x="1249" y="863"/>
                    <a:pt x="1249" y="863"/>
                    <a:pt x="1249" y="863"/>
                  </a:cubicBezTo>
                  <a:cubicBezTo>
                    <a:pt x="1248" y="862"/>
                    <a:pt x="1247" y="862"/>
                    <a:pt x="1245" y="862"/>
                  </a:cubicBezTo>
                  <a:cubicBezTo>
                    <a:pt x="1243" y="862"/>
                    <a:pt x="1242" y="863"/>
                    <a:pt x="1240" y="863"/>
                  </a:cubicBezTo>
                  <a:cubicBezTo>
                    <a:pt x="1240" y="863"/>
                    <a:pt x="1239" y="863"/>
                    <a:pt x="1239" y="863"/>
                  </a:cubicBezTo>
                  <a:cubicBezTo>
                    <a:pt x="1238" y="862"/>
                    <a:pt x="1238" y="861"/>
                    <a:pt x="1238" y="861"/>
                  </a:cubicBezTo>
                  <a:cubicBezTo>
                    <a:pt x="1242" y="860"/>
                    <a:pt x="1245" y="859"/>
                    <a:pt x="1247" y="856"/>
                  </a:cubicBezTo>
                  <a:cubicBezTo>
                    <a:pt x="1248" y="853"/>
                    <a:pt x="1248" y="849"/>
                    <a:pt x="1249" y="846"/>
                  </a:cubicBezTo>
                  <a:cubicBezTo>
                    <a:pt x="1249" y="842"/>
                    <a:pt x="1250" y="837"/>
                    <a:pt x="1252" y="833"/>
                  </a:cubicBezTo>
                  <a:cubicBezTo>
                    <a:pt x="1256" y="833"/>
                    <a:pt x="1258" y="832"/>
                    <a:pt x="1260" y="829"/>
                  </a:cubicBezTo>
                  <a:cubicBezTo>
                    <a:pt x="1261" y="829"/>
                    <a:pt x="1261" y="828"/>
                    <a:pt x="1260" y="828"/>
                  </a:cubicBezTo>
                  <a:cubicBezTo>
                    <a:pt x="1259" y="826"/>
                    <a:pt x="1256" y="825"/>
                    <a:pt x="1254" y="825"/>
                  </a:cubicBezTo>
                  <a:cubicBezTo>
                    <a:pt x="1251" y="824"/>
                    <a:pt x="1249" y="824"/>
                    <a:pt x="1249" y="823"/>
                  </a:cubicBezTo>
                  <a:cubicBezTo>
                    <a:pt x="1247" y="815"/>
                    <a:pt x="1242" y="814"/>
                    <a:pt x="1238" y="813"/>
                  </a:cubicBezTo>
                  <a:cubicBezTo>
                    <a:pt x="1236" y="812"/>
                    <a:pt x="1234" y="812"/>
                    <a:pt x="1233" y="810"/>
                  </a:cubicBezTo>
                  <a:cubicBezTo>
                    <a:pt x="1229" y="806"/>
                    <a:pt x="1229" y="798"/>
                    <a:pt x="1229" y="792"/>
                  </a:cubicBezTo>
                  <a:cubicBezTo>
                    <a:pt x="1229" y="790"/>
                    <a:pt x="1229" y="788"/>
                    <a:pt x="1228" y="787"/>
                  </a:cubicBezTo>
                  <a:cubicBezTo>
                    <a:pt x="1223" y="773"/>
                    <a:pt x="1226" y="771"/>
                    <a:pt x="1231" y="768"/>
                  </a:cubicBezTo>
                  <a:cubicBezTo>
                    <a:pt x="1234" y="767"/>
                    <a:pt x="1237" y="766"/>
                    <a:pt x="1239" y="762"/>
                  </a:cubicBezTo>
                  <a:cubicBezTo>
                    <a:pt x="1242" y="757"/>
                    <a:pt x="1240" y="746"/>
                    <a:pt x="1236" y="744"/>
                  </a:cubicBezTo>
                  <a:cubicBezTo>
                    <a:pt x="1233" y="741"/>
                    <a:pt x="1229" y="740"/>
                    <a:pt x="1225" y="739"/>
                  </a:cubicBezTo>
                  <a:cubicBezTo>
                    <a:pt x="1218" y="737"/>
                    <a:pt x="1209" y="735"/>
                    <a:pt x="1201" y="723"/>
                  </a:cubicBezTo>
                  <a:cubicBezTo>
                    <a:pt x="1194" y="713"/>
                    <a:pt x="1191" y="704"/>
                    <a:pt x="1193" y="697"/>
                  </a:cubicBezTo>
                  <a:cubicBezTo>
                    <a:pt x="1203" y="697"/>
                    <a:pt x="1208" y="696"/>
                    <a:pt x="1210" y="687"/>
                  </a:cubicBezTo>
                  <a:cubicBezTo>
                    <a:pt x="1210" y="681"/>
                    <a:pt x="1202" y="677"/>
                    <a:pt x="1194" y="674"/>
                  </a:cubicBezTo>
                  <a:cubicBezTo>
                    <a:pt x="1191" y="671"/>
                    <a:pt x="1189" y="670"/>
                    <a:pt x="1187" y="670"/>
                  </a:cubicBezTo>
                  <a:cubicBezTo>
                    <a:pt x="1184" y="670"/>
                    <a:pt x="1183" y="672"/>
                    <a:pt x="1182" y="673"/>
                  </a:cubicBezTo>
                  <a:cubicBezTo>
                    <a:pt x="1180" y="674"/>
                    <a:pt x="1179" y="676"/>
                    <a:pt x="1178" y="676"/>
                  </a:cubicBezTo>
                  <a:cubicBezTo>
                    <a:pt x="1177" y="675"/>
                    <a:pt x="1177" y="674"/>
                    <a:pt x="1176" y="673"/>
                  </a:cubicBezTo>
                  <a:cubicBezTo>
                    <a:pt x="1176" y="672"/>
                    <a:pt x="1175" y="670"/>
                    <a:pt x="1173" y="669"/>
                  </a:cubicBezTo>
                  <a:cubicBezTo>
                    <a:pt x="1172" y="669"/>
                    <a:pt x="1170" y="669"/>
                    <a:pt x="1169" y="669"/>
                  </a:cubicBezTo>
                  <a:cubicBezTo>
                    <a:pt x="1164" y="668"/>
                    <a:pt x="1158" y="667"/>
                    <a:pt x="1157" y="661"/>
                  </a:cubicBezTo>
                  <a:cubicBezTo>
                    <a:pt x="1157" y="661"/>
                    <a:pt x="1157" y="661"/>
                    <a:pt x="1157" y="660"/>
                  </a:cubicBezTo>
                  <a:cubicBezTo>
                    <a:pt x="1157" y="660"/>
                    <a:pt x="1157" y="660"/>
                    <a:pt x="1157" y="660"/>
                  </a:cubicBezTo>
                  <a:cubicBezTo>
                    <a:pt x="1157" y="659"/>
                    <a:pt x="1157" y="657"/>
                    <a:pt x="1157" y="655"/>
                  </a:cubicBezTo>
                  <a:cubicBezTo>
                    <a:pt x="1157" y="648"/>
                    <a:pt x="1156" y="643"/>
                    <a:pt x="1151" y="642"/>
                  </a:cubicBezTo>
                  <a:cubicBezTo>
                    <a:pt x="1151" y="642"/>
                    <a:pt x="1150" y="642"/>
                    <a:pt x="1149" y="642"/>
                  </a:cubicBezTo>
                  <a:cubicBezTo>
                    <a:pt x="1145" y="642"/>
                    <a:pt x="1141" y="646"/>
                    <a:pt x="1137" y="649"/>
                  </a:cubicBezTo>
                  <a:cubicBezTo>
                    <a:pt x="1134" y="651"/>
                    <a:pt x="1133" y="652"/>
                    <a:pt x="1135" y="655"/>
                  </a:cubicBezTo>
                  <a:cubicBezTo>
                    <a:pt x="1136" y="657"/>
                    <a:pt x="1137" y="658"/>
                    <a:pt x="1137" y="659"/>
                  </a:cubicBezTo>
                  <a:cubicBezTo>
                    <a:pt x="1134" y="660"/>
                    <a:pt x="1132" y="661"/>
                    <a:pt x="1130" y="661"/>
                  </a:cubicBezTo>
                  <a:cubicBezTo>
                    <a:pt x="1127" y="661"/>
                    <a:pt x="1124" y="660"/>
                    <a:pt x="1122" y="657"/>
                  </a:cubicBezTo>
                  <a:cubicBezTo>
                    <a:pt x="1117" y="652"/>
                    <a:pt x="1113" y="642"/>
                    <a:pt x="1110" y="634"/>
                  </a:cubicBezTo>
                  <a:cubicBezTo>
                    <a:pt x="1109" y="631"/>
                    <a:pt x="1108" y="628"/>
                    <a:pt x="1107" y="625"/>
                  </a:cubicBezTo>
                  <a:cubicBezTo>
                    <a:pt x="1107" y="624"/>
                    <a:pt x="1107" y="624"/>
                    <a:pt x="1107" y="624"/>
                  </a:cubicBezTo>
                  <a:cubicBezTo>
                    <a:pt x="1107" y="621"/>
                    <a:pt x="1107" y="620"/>
                    <a:pt x="1104" y="618"/>
                  </a:cubicBezTo>
                  <a:cubicBezTo>
                    <a:pt x="1104" y="617"/>
                    <a:pt x="1103" y="616"/>
                    <a:pt x="1102" y="615"/>
                  </a:cubicBezTo>
                  <a:cubicBezTo>
                    <a:pt x="1101" y="615"/>
                    <a:pt x="1101" y="614"/>
                    <a:pt x="1102" y="613"/>
                  </a:cubicBezTo>
                  <a:cubicBezTo>
                    <a:pt x="1102" y="612"/>
                    <a:pt x="1103" y="611"/>
                    <a:pt x="1102" y="610"/>
                  </a:cubicBezTo>
                  <a:cubicBezTo>
                    <a:pt x="1101" y="609"/>
                    <a:pt x="1099" y="608"/>
                    <a:pt x="1096" y="607"/>
                  </a:cubicBezTo>
                  <a:cubicBezTo>
                    <a:pt x="1095" y="606"/>
                    <a:pt x="1095" y="606"/>
                    <a:pt x="1096" y="604"/>
                  </a:cubicBezTo>
                  <a:cubicBezTo>
                    <a:pt x="1096" y="604"/>
                    <a:pt x="1096" y="603"/>
                    <a:pt x="1095" y="602"/>
                  </a:cubicBezTo>
                  <a:cubicBezTo>
                    <a:pt x="1095" y="601"/>
                    <a:pt x="1093" y="601"/>
                    <a:pt x="1093" y="601"/>
                  </a:cubicBezTo>
                  <a:cubicBezTo>
                    <a:pt x="1091" y="601"/>
                    <a:pt x="1090" y="601"/>
                    <a:pt x="1088" y="602"/>
                  </a:cubicBezTo>
                  <a:cubicBezTo>
                    <a:pt x="1087" y="600"/>
                    <a:pt x="1086" y="598"/>
                    <a:pt x="1085" y="596"/>
                  </a:cubicBezTo>
                  <a:cubicBezTo>
                    <a:pt x="1082" y="590"/>
                    <a:pt x="1078" y="584"/>
                    <a:pt x="1078" y="580"/>
                  </a:cubicBezTo>
                  <a:cubicBezTo>
                    <a:pt x="1082" y="579"/>
                    <a:pt x="1084" y="577"/>
                    <a:pt x="1086" y="575"/>
                  </a:cubicBezTo>
                  <a:cubicBezTo>
                    <a:pt x="1087" y="572"/>
                    <a:pt x="1086" y="569"/>
                    <a:pt x="1086" y="566"/>
                  </a:cubicBezTo>
                  <a:cubicBezTo>
                    <a:pt x="1085" y="565"/>
                    <a:pt x="1085" y="564"/>
                    <a:pt x="1085" y="564"/>
                  </a:cubicBezTo>
                  <a:cubicBezTo>
                    <a:pt x="1087" y="564"/>
                    <a:pt x="1088" y="565"/>
                    <a:pt x="1089" y="565"/>
                  </a:cubicBezTo>
                  <a:cubicBezTo>
                    <a:pt x="1091" y="566"/>
                    <a:pt x="1093" y="567"/>
                    <a:pt x="1095" y="567"/>
                  </a:cubicBezTo>
                  <a:cubicBezTo>
                    <a:pt x="1097" y="567"/>
                    <a:pt x="1099" y="566"/>
                    <a:pt x="1100" y="563"/>
                  </a:cubicBezTo>
                  <a:cubicBezTo>
                    <a:pt x="1104" y="556"/>
                    <a:pt x="1099" y="553"/>
                    <a:pt x="1095" y="551"/>
                  </a:cubicBezTo>
                  <a:cubicBezTo>
                    <a:pt x="1095" y="551"/>
                    <a:pt x="1093" y="550"/>
                    <a:pt x="1093" y="550"/>
                  </a:cubicBezTo>
                  <a:cubicBezTo>
                    <a:pt x="1094" y="549"/>
                    <a:pt x="1094" y="548"/>
                    <a:pt x="1095" y="546"/>
                  </a:cubicBezTo>
                  <a:cubicBezTo>
                    <a:pt x="1096" y="543"/>
                    <a:pt x="1095" y="540"/>
                    <a:pt x="1094" y="535"/>
                  </a:cubicBezTo>
                  <a:cubicBezTo>
                    <a:pt x="1094" y="533"/>
                    <a:pt x="1093" y="530"/>
                    <a:pt x="1093" y="527"/>
                  </a:cubicBezTo>
                  <a:cubicBezTo>
                    <a:pt x="1093" y="527"/>
                    <a:pt x="1094" y="526"/>
                    <a:pt x="1094" y="526"/>
                  </a:cubicBezTo>
                  <a:cubicBezTo>
                    <a:pt x="1096" y="526"/>
                    <a:pt x="1097" y="529"/>
                    <a:pt x="1099" y="531"/>
                  </a:cubicBezTo>
                  <a:cubicBezTo>
                    <a:pt x="1099" y="532"/>
                    <a:pt x="1099" y="532"/>
                    <a:pt x="1099" y="532"/>
                  </a:cubicBezTo>
                  <a:cubicBezTo>
                    <a:pt x="1099" y="532"/>
                    <a:pt x="1100" y="532"/>
                    <a:pt x="1100" y="532"/>
                  </a:cubicBezTo>
                  <a:cubicBezTo>
                    <a:pt x="1100" y="532"/>
                    <a:pt x="1100" y="532"/>
                    <a:pt x="1100" y="532"/>
                  </a:cubicBezTo>
                  <a:cubicBezTo>
                    <a:pt x="1101" y="532"/>
                    <a:pt x="1101" y="532"/>
                    <a:pt x="1101" y="532"/>
                  </a:cubicBezTo>
                  <a:cubicBezTo>
                    <a:pt x="1102" y="532"/>
                    <a:pt x="1103" y="533"/>
                    <a:pt x="1104" y="535"/>
                  </a:cubicBezTo>
                  <a:cubicBezTo>
                    <a:pt x="1106" y="537"/>
                    <a:pt x="1108" y="541"/>
                    <a:pt x="1113" y="541"/>
                  </a:cubicBezTo>
                  <a:cubicBezTo>
                    <a:pt x="1113" y="541"/>
                    <a:pt x="1114" y="541"/>
                    <a:pt x="1115" y="540"/>
                  </a:cubicBezTo>
                  <a:cubicBezTo>
                    <a:pt x="1115" y="540"/>
                    <a:pt x="1115" y="540"/>
                    <a:pt x="1115" y="540"/>
                  </a:cubicBezTo>
                  <a:cubicBezTo>
                    <a:pt x="1117" y="538"/>
                    <a:pt x="1115" y="535"/>
                    <a:pt x="1113" y="532"/>
                  </a:cubicBezTo>
                  <a:cubicBezTo>
                    <a:pt x="1111" y="529"/>
                    <a:pt x="1108" y="524"/>
                    <a:pt x="1108" y="518"/>
                  </a:cubicBezTo>
                  <a:cubicBezTo>
                    <a:pt x="1107" y="516"/>
                    <a:pt x="1108" y="514"/>
                    <a:pt x="1109" y="512"/>
                  </a:cubicBezTo>
                  <a:cubicBezTo>
                    <a:pt x="1110" y="511"/>
                    <a:pt x="1111" y="510"/>
                    <a:pt x="1111" y="508"/>
                  </a:cubicBezTo>
                  <a:cubicBezTo>
                    <a:pt x="1111" y="504"/>
                    <a:pt x="1110" y="502"/>
                    <a:pt x="1110" y="500"/>
                  </a:cubicBezTo>
                  <a:cubicBezTo>
                    <a:pt x="1109" y="494"/>
                    <a:pt x="1108" y="491"/>
                    <a:pt x="1119" y="477"/>
                  </a:cubicBezTo>
                  <a:cubicBezTo>
                    <a:pt x="1119" y="476"/>
                    <a:pt x="1120" y="474"/>
                    <a:pt x="1120" y="473"/>
                  </a:cubicBezTo>
                  <a:cubicBezTo>
                    <a:pt x="1120" y="471"/>
                    <a:pt x="1121" y="469"/>
                    <a:pt x="1122" y="468"/>
                  </a:cubicBezTo>
                  <a:cubicBezTo>
                    <a:pt x="1122" y="468"/>
                    <a:pt x="1122" y="468"/>
                    <a:pt x="1122" y="468"/>
                  </a:cubicBezTo>
                  <a:cubicBezTo>
                    <a:pt x="1130" y="465"/>
                    <a:pt x="1137" y="465"/>
                    <a:pt x="1144" y="464"/>
                  </a:cubicBezTo>
                  <a:cubicBezTo>
                    <a:pt x="1148" y="464"/>
                    <a:pt x="1152" y="463"/>
                    <a:pt x="1156" y="463"/>
                  </a:cubicBezTo>
                  <a:cubicBezTo>
                    <a:pt x="1156" y="462"/>
                    <a:pt x="1157" y="462"/>
                    <a:pt x="1157" y="461"/>
                  </a:cubicBezTo>
                  <a:cubicBezTo>
                    <a:pt x="1157" y="460"/>
                    <a:pt x="1157" y="460"/>
                    <a:pt x="1157" y="460"/>
                  </a:cubicBezTo>
                  <a:cubicBezTo>
                    <a:pt x="1157" y="458"/>
                    <a:pt x="1155" y="456"/>
                    <a:pt x="1153" y="455"/>
                  </a:cubicBezTo>
                  <a:cubicBezTo>
                    <a:pt x="1151" y="453"/>
                    <a:pt x="1148" y="451"/>
                    <a:pt x="1147" y="449"/>
                  </a:cubicBezTo>
                  <a:cubicBezTo>
                    <a:pt x="1144" y="442"/>
                    <a:pt x="1143" y="435"/>
                    <a:pt x="1143" y="427"/>
                  </a:cubicBezTo>
                  <a:cubicBezTo>
                    <a:pt x="1142" y="424"/>
                    <a:pt x="1142" y="424"/>
                    <a:pt x="1142" y="424"/>
                  </a:cubicBezTo>
                  <a:cubicBezTo>
                    <a:pt x="1141" y="421"/>
                    <a:pt x="1139" y="417"/>
                    <a:pt x="1139" y="415"/>
                  </a:cubicBezTo>
                  <a:cubicBezTo>
                    <a:pt x="1142" y="411"/>
                    <a:pt x="1143" y="408"/>
                    <a:pt x="1142" y="405"/>
                  </a:cubicBezTo>
                  <a:cubicBezTo>
                    <a:pt x="1141" y="403"/>
                    <a:pt x="1137" y="402"/>
                    <a:pt x="1132" y="401"/>
                  </a:cubicBezTo>
                  <a:cubicBezTo>
                    <a:pt x="1132" y="399"/>
                    <a:pt x="1133" y="397"/>
                    <a:pt x="1133" y="395"/>
                  </a:cubicBezTo>
                  <a:cubicBezTo>
                    <a:pt x="1134" y="393"/>
                    <a:pt x="1135" y="390"/>
                    <a:pt x="1135" y="388"/>
                  </a:cubicBezTo>
                  <a:cubicBezTo>
                    <a:pt x="1135" y="388"/>
                    <a:pt x="1135" y="387"/>
                    <a:pt x="1135" y="387"/>
                  </a:cubicBezTo>
                  <a:cubicBezTo>
                    <a:pt x="1134" y="386"/>
                    <a:pt x="1132" y="386"/>
                    <a:pt x="1131" y="386"/>
                  </a:cubicBezTo>
                  <a:cubicBezTo>
                    <a:pt x="1131" y="386"/>
                    <a:pt x="1130" y="386"/>
                    <a:pt x="1130" y="386"/>
                  </a:cubicBezTo>
                  <a:cubicBezTo>
                    <a:pt x="1129" y="386"/>
                    <a:pt x="1129" y="386"/>
                    <a:pt x="1129" y="386"/>
                  </a:cubicBezTo>
                  <a:cubicBezTo>
                    <a:pt x="1128" y="386"/>
                    <a:pt x="1128" y="386"/>
                    <a:pt x="1128" y="386"/>
                  </a:cubicBezTo>
                  <a:cubicBezTo>
                    <a:pt x="1128" y="386"/>
                    <a:pt x="1128" y="386"/>
                    <a:pt x="1128" y="385"/>
                  </a:cubicBezTo>
                  <a:cubicBezTo>
                    <a:pt x="1133" y="378"/>
                    <a:pt x="1133" y="377"/>
                    <a:pt x="1126" y="370"/>
                  </a:cubicBezTo>
                  <a:cubicBezTo>
                    <a:pt x="1126" y="370"/>
                    <a:pt x="1125" y="369"/>
                    <a:pt x="1124" y="368"/>
                  </a:cubicBezTo>
                  <a:cubicBezTo>
                    <a:pt x="1124" y="367"/>
                    <a:pt x="1124" y="366"/>
                    <a:pt x="1125" y="365"/>
                  </a:cubicBezTo>
                  <a:cubicBezTo>
                    <a:pt x="1126" y="362"/>
                    <a:pt x="1128" y="358"/>
                    <a:pt x="1125" y="348"/>
                  </a:cubicBezTo>
                  <a:cubicBezTo>
                    <a:pt x="1125" y="348"/>
                    <a:pt x="1125" y="348"/>
                    <a:pt x="1125" y="347"/>
                  </a:cubicBezTo>
                  <a:cubicBezTo>
                    <a:pt x="1125" y="347"/>
                    <a:pt x="1125" y="347"/>
                    <a:pt x="1125" y="347"/>
                  </a:cubicBezTo>
                  <a:cubicBezTo>
                    <a:pt x="1125" y="346"/>
                    <a:pt x="1126" y="345"/>
                    <a:pt x="1126" y="344"/>
                  </a:cubicBezTo>
                  <a:cubicBezTo>
                    <a:pt x="1128" y="340"/>
                    <a:pt x="1130" y="336"/>
                    <a:pt x="1124" y="328"/>
                  </a:cubicBezTo>
                  <a:cubicBezTo>
                    <a:pt x="1127" y="324"/>
                    <a:pt x="1127" y="323"/>
                    <a:pt x="1125" y="320"/>
                  </a:cubicBezTo>
                  <a:cubicBezTo>
                    <a:pt x="1124" y="319"/>
                    <a:pt x="1123" y="317"/>
                    <a:pt x="1123" y="314"/>
                  </a:cubicBezTo>
                  <a:cubicBezTo>
                    <a:pt x="1122" y="313"/>
                    <a:pt x="1123" y="311"/>
                    <a:pt x="1124" y="310"/>
                  </a:cubicBezTo>
                  <a:cubicBezTo>
                    <a:pt x="1124" y="308"/>
                    <a:pt x="1125" y="306"/>
                    <a:pt x="1125" y="305"/>
                  </a:cubicBezTo>
                  <a:cubicBezTo>
                    <a:pt x="1124" y="302"/>
                    <a:pt x="1123" y="301"/>
                    <a:pt x="1122" y="299"/>
                  </a:cubicBezTo>
                  <a:cubicBezTo>
                    <a:pt x="1121" y="298"/>
                    <a:pt x="1120" y="297"/>
                    <a:pt x="1119" y="295"/>
                  </a:cubicBezTo>
                  <a:cubicBezTo>
                    <a:pt x="1119" y="295"/>
                    <a:pt x="1120" y="294"/>
                    <a:pt x="1120" y="293"/>
                  </a:cubicBezTo>
                  <a:cubicBezTo>
                    <a:pt x="1122" y="291"/>
                    <a:pt x="1123" y="288"/>
                    <a:pt x="1121" y="285"/>
                  </a:cubicBezTo>
                  <a:cubicBezTo>
                    <a:pt x="1120" y="284"/>
                    <a:pt x="1119" y="283"/>
                    <a:pt x="1117" y="283"/>
                  </a:cubicBezTo>
                  <a:cubicBezTo>
                    <a:pt x="1116" y="283"/>
                    <a:pt x="1115" y="283"/>
                    <a:pt x="1114" y="284"/>
                  </a:cubicBezTo>
                  <a:cubicBezTo>
                    <a:pt x="1113" y="284"/>
                    <a:pt x="1112" y="284"/>
                    <a:pt x="1111" y="284"/>
                  </a:cubicBezTo>
                  <a:cubicBezTo>
                    <a:pt x="1110" y="284"/>
                    <a:pt x="1110" y="284"/>
                    <a:pt x="1109" y="284"/>
                  </a:cubicBezTo>
                  <a:cubicBezTo>
                    <a:pt x="1109" y="284"/>
                    <a:pt x="1109" y="284"/>
                    <a:pt x="1109" y="284"/>
                  </a:cubicBezTo>
                  <a:cubicBezTo>
                    <a:pt x="1109" y="284"/>
                    <a:pt x="1109" y="284"/>
                    <a:pt x="1109" y="284"/>
                  </a:cubicBezTo>
                  <a:cubicBezTo>
                    <a:pt x="1109" y="284"/>
                    <a:pt x="1109" y="283"/>
                    <a:pt x="1110" y="282"/>
                  </a:cubicBezTo>
                  <a:cubicBezTo>
                    <a:pt x="1111" y="280"/>
                    <a:pt x="1112" y="279"/>
                    <a:pt x="1114" y="279"/>
                  </a:cubicBezTo>
                  <a:cubicBezTo>
                    <a:pt x="1114" y="279"/>
                    <a:pt x="1115" y="279"/>
                    <a:pt x="1116" y="281"/>
                  </a:cubicBezTo>
                  <a:cubicBezTo>
                    <a:pt x="1116" y="281"/>
                    <a:pt x="1116" y="281"/>
                    <a:pt x="1117" y="281"/>
                  </a:cubicBezTo>
                  <a:cubicBezTo>
                    <a:pt x="1117" y="282"/>
                    <a:pt x="1118" y="282"/>
                    <a:pt x="1119" y="282"/>
                  </a:cubicBezTo>
                  <a:cubicBezTo>
                    <a:pt x="1119" y="282"/>
                    <a:pt x="1119" y="282"/>
                    <a:pt x="1119" y="282"/>
                  </a:cubicBezTo>
                  <a:cubicBezTo>
                    <a:pt x="1124" y="282"/>
                    <a:pt x="1128" y="276"/>
                    <a:pt x="1133" y="269"/>
                  </a:cubicBezTo>
                  <a:cubicBezTo>
                    <a:pt x="1136" y="265"/>
                    <a:pt x="1139" y="262"/>
                    <a:pt x="1141" y="260"/>
                  </a:cubicBezTo>
                  <a:cubicBezTo>
                    <a:pt x="1142" y="260"/>
                    <a:pt x="1143" y="259"/>
                    <a:pt x="1144" y="259"/>
                  </a:cubicBezTo>
                  <a:cubicBezTo>
                    <a:pt x="1147" y="258"/>
                    <a:pt x="1150" y="256"/>
                    <a:pt x="1149" y="253"/>
                  </a:cubicBezTo>
                  <a:cubicBezTo>
                    <a:pt x="1148" y="251"/>
                    <a:pt x="1146" y="251"/>
                    <a:pt x="1145" y="251"/>
                  </a:cubicBezTo>
                  <a:cubicBezTo>
                    <a:pt x="1143" y="251"/>
                    <a:pt x="1142" y="251"/>
                    <a:pt x="1141" y="251"/>
                  </a:cubicBezTo>
                  <a:cubicBezTo>
                    <a:pt x="1141" y="250"/>
                    <a:pt x="1141" y="250"/>
                    <a:pt x="1141" y="249"/>
                  </a:cubicBezTo>
                  <a:cubicBezTo>
                    <a:pt x="1141" y="245"/>
                    <a:pt x="1141" y="241"/>
                    <a:pt x="1136" y="237"/>
                  </a:cubicBezTo>
                  <a:cubicBezTo>
                    <a:pt x="1135" y="237"/>
                    <a:pt x="1135" y="237"/>
                    <a:pt x="1134" y="237"/>
                  </a:cubicBezTo>
                  <a:cubicBezTo>
                    <a:pt x="1130" y="237"/>
                    <a:pt x="1127" y="239"/>
                    <a:pt x="1124" y="241"/>
                  </a:cubicBezTo>
                  <a:cubicBezTo>
                    <a:pt x="1122" y="242"/>
                    <a:pt x="1120" y="243"/>
                    <a:pt x="1119" y="243"/>
                  </a:cubicBezTo>
                  <a:cubicBezTo>
                    <a:pt x="1119" y="243"/>
                    <a:pt x="1118" y="243"/>
                    <a:pt x="1118" y="243"/>
                  </a:cubicBezTo>
                  <a:cubicBezTo>
                    <a:pt x="1118" y="243"/>
                    <a:pt x="1118" y="243"/>
                    <a:pt x="1118" y="243"/>
                  </a:cubicBezTo>
                  <a:cubicBezTo>
                    <a:pt x="1118" y="243"/>
                    <a:pt x="1118" y="242"/>
                    <a:pt x="1118" y="241"/>
                  </a:cubicBezTo>
                  <a:cubicBezTo>
                    <a:pt x="1118" y="239"/>
                    <a:pt x="1119" y="236"/>
                    <a:pt x="1116" y="235"/>
                  </a:cubicBezTo>
                  <a:cubicBezTo>
                    <a:pt x="1115" y="235"/>
                    <a:pt x="1114" y="235"/>
                    <a:pt x="1114" y="235"/>
                  </a:cubicBezTo>
                  <a:cubicBezTo>
                    <a:pt x="1112" y="235"/>
                    <a:pt x="1110" y="237"/>
                    <a:pt x="1108" y="239"/>
                  </a:cubicBezTo>
                  <a:cubicBezTo>
                    <a:pt x="1107" y="241"/>
                    <a:pt x="1106" y="242"/>
                    <a:pt x="1105" y="242"/>
                  </a:cubicBezTo>
                  <a:cubicBezTo>
                    <a:pt x="1105" y="242"/>
                    <a:pt x="1105" y="242"/>
                    <a:pt x="1104" y="242"/>
                  </a:cubicBezTo>
                  <a:cubicBezTo>
                    <a:pt x="1104" y="242"/>
                    <a:pt x="1103" y="241"/>
                    <a:pt x="1102" y="241"/>
                  </a:cubicBezTo>
                  <a:cubicBezTo>
                    <a:pt x="1102" y="239"/>
                    <a:pt x="1100" y="238"/>
                    <a:pt x="1099" y="238"/>
                  </a:cubicBezTo>
                  <a:cubicBezTo>
                    <a:pt x="1099" y="238"/>
                    <a:pt x="1098" y="238"/>
                    <a:pt x="1098" y="238"/>
                  </a:cubicBezTo>
                  <a:cubicBezTo>
                    <a:pt x="1096" y="239"/>
                    <a:pt x="1094" y="242"/>
                    <a:pt x="1093" y="244"/>
                  </a:cubicBezTo>
                  <a:cubicBezTo>
                    <a:pt x="1092" y="246"/>
                    <a:pt x="1092" y="248"/>
                    <a:pt x="1090" y="248"/>
                  </a:cubicBezTo>
                  <a:cubicBezTo>
                    <a:pt x="1090" y="248"/>
                    <a:pt x="1090" y="248"/>
                    <a:pt x="1090" y="248"/>
                  </a:cubicBezTo>
                  <a:cubicBezTo>
                    <a:pt x="1089" y="247"/>
                    <a:pt x="1089" y="247"/>
                    <a:pt x="1089" y="244"/>
                  </a:cubicBezTo>
                  <a:cubicBezTo>
                    <a:pt x="1089" y="241"/>
                    <a:pt x="1089" y="237"/>
                    <a:pt x="1084" y="236"/>
                  </a:cubicBezTo>
                  <a:cubicBezTo>
                    <a:pt x="1083" y="236"/>
                    <a:pt x="1083" y="236"/>
                    <a:pt x="1082" y="236"/>
                  </a:cubicBezTo>
                  <a:cubicBezTo>
                    <a:pt x="1080" y="236"/>
                    <a:pt x="1078" y="236"/>
                    <a:pt x="1076" y="237"/>
                  </a:cubicBezTo>
                  <a:cubicBezTo>
                    <a:pt x="1075" y="237"/>
                    <a:pt x="1073" y="237"/>
                    <a:pt x="1071" y="237"/>
                  </a:cubicBezTo>
                  <a:cubicBezTo>
                    <a:pt x="1071" y="237"/>
                    <a:pt x="1071" y="237"/>
                    <a:pt x="1071" y="237"/>
                  </a:cubicBezTo>
                  <a:cubicBezTo>
                    <a:pt x="1071" y="235"/>
                    <a:pt x="1070" y="232"/>
                    <a:pt x="1068" y="232"/>
                  </a:cubicBezTo>
                  <a:cubicBezTo>
                    <a:pt x="1068" y="232"/>
                    <a:pt x="1067" y="233"/>
                    <a:pt x="1067" y="233"/>
                  </a:cubicBezTo>
                  <a:cubicBezTo>
                    <a:pt x="1066" y="233"/>
                    <a:pt x="1066" y="233"/>
                    <a:pt x="1066" y="233"/>
                  </a:cubicBezTo>
                  <a:cubicBezTo>
                    <a:pt x="1063" y="233"/>
                    <a:pt x="1060" y="234"/>
                    <a:pt x="1056" y="234"/>
                  </a:cubicBezTo>
                  <a:cubicBezTo>
                    <a:pt x="1056" y="234"/>
                    <a:pt x="1056" y="234"/>
                    <a:pt x="1056" y="234"/>
                  </a:cubicBezTo>
                  <a:cubicBezTo>
                    <a:pt x="1055" y="236"/>
                    <a:pt x="1054" y="237"/>
                    <a:pt x="1054" y="238"/>
                  </a:cubicBezTo>
                  <a:cubicBezTo>
                    <a:pt x="1055" y="240"/>
                    <a:pt x="1057" y="242"/>
                    <a:pt x="1059" y="243"/>
                  </a:cubicBezTo>
                  <a:cubicBezTo>
                    <a:pt x="1059" y="244"/>
                    <a:pt x="1058" y="244"/>
                    <a:pt x="1057" y="244"/>
                  </a:cubicBezTo>
                  <a:cubicBezTo>
                    <a:pt x="1056" y="244"/>
                    <a:pt x="1056" y="244"/>
                    <a:pt x="1055" y="244"/>
                  </a:cubicBezTo>
                  <a:cubicBezTo>
                    <a:pt x="1055" y="244"/>
                    <a:pt x="1054" y="244"/>
                    <a:pt x="1054" y="244"/>
                  </a:cubicBezTo>
                  <a:cubicBezTo>
                    <a:pt x="1053" y="244"/>
                    <a:pt x="1052" y="244"/>
                    <a:pt x="1051" y="244"/>
                  </a:cubicBezTo>
                  <a:cubicBezTo>
                    <a:pt x="1048" y="246"/>
                    <a:pt x="1047" y="247"/>
                    <a:pt x="1046" y="247"/>
                  </a:cubicBezTo>
                  <a:cubicBezTo>
                    <a:pt x="1045" y="246"/>
                    <a:pt x="1044" y="246"/>
                    <a:pt x="1044" y="245"/>
                  </a:cubicBezTo>
                  <a:cubicBezTo>
                    <a:pt x="1042" y="244"/>
                    <a:pt x="1040" y="243"/>
                    <a:pt x="1039" y="243"/>
                  </a:cubicBezTo>
                  <a:cubicBezTo>
                    <a:pt x="1038" y="243"/>
                    <a:pt x="1037" y="243"/>
                    <a:pt x="1037" y="244"/>
                  </a:cubicBezTo>
                  <a:cubicBezTo>
                    <a:pt x="1036" y="245"/>
                    <a:pt x="1035" y="247"/>
                    <a:pt x="1032" y="256"/>
                  </a:cubicBezTo>
                  <a:cubicBezTo>
                    <a:pt x="1031" y="259"/>
                    <a:pt x="1031" y="259"/>
                    <a:pt x="1031" y="259"/>
                  </a:cubicBezTo>
                  <a:cubicBezTo>
                    <a:pt x="1029" y="259"/>
                    <a:pt x="1027" y="260"/>
                    <a:pt x="1026" y="260"/>
                  </a:cubicBezTo>
                  <a:cubicBezTo>
                    <a:pt x="1025" y="260"/>
                    <a:pt x="1023" y="261"/>
                    <a:pt x="1022" y="261"/>
                  </a:cubicBezTo>
                  <a:cubicBezTo>
                    <a:pt x="1023" y="259"/>
                    <a:pt x="1025" y="256"/>
                    <a:pt x="1027" y="254"/>
                  </a:cubicBezTo>
                  <a:cubicBezTo>
                    <a:pt x="1030" y="252"/>
                    <a:pt x="1033" y="250"/>
                    <a:pt x="1032" y="247"/>
                  </a:cubicBezTo>
                  <a:cubicBezTo>
                    <a:pt x="1032" y="246"/>
                    <a:pt x="1031" y="245"/>
                    <a:pt x="1030" y="245"/>
                  </a:cubicBezTo>
                  <a:cubicBezTo>
                    <a:pt x="1029" y="245"/>
                    <a:pt x="1027" y="247"/>
                    <a:pt x="1024" y="248"/>
                  </a:cubicBezTo>
                  <a:cubicBezTo>
                    <a:pt x="1022" y="249"/>
                    <a:pt x="1019" y="250"/>
                    <a:pt x="1018" y="250"/>
                  </a:cubicBezTo>
                  <a:cubicBezTo>
                    <a:pt x="1017" y="250"/>
                    <a:pt x="1016" y="250"/>
                    <a:pt x="1016" y="249"/>
                  </a:cubicBezTo>
                  <a:cubicBezTo>
                    <a:pt x="1019" y="246"/>
                    <a:pt x="1028" y="242"/>
                    <a:pt x="1039" y="241"/>
                  </a:cubicBezTo>
                  <a:cubicBezTo>
                    <a:pt x="1039" y="241"/>
                    <a:pt x="1039" y="241"/>
                    <a:pt x="1039" y="240"/>
                  </a:cubicBezTo>
                  <a:cubicBezTo>
                    <a:pt x="1047" y="235"/>
                    <a:pt x="1052" y="219"/>
                    <a:pt x="1051" y="211"/>
                  </a:cubicBezTo>
                  <a:cubicBezTo>
                    <a:pt x="1047" y="204"/>
                    <a:pt x="1044" y="196"/>
                    <a:pt x="1042" y="190"/>
                  </a:cubicBezTo>
                  <a:cubicBezTo>
                    <a:pt x="1042" y="188"/>
                    <a:pt x="1042" y="188"/>
                    <a:pt x="1042" y="188"/>
                  </a:cubicBezTo>
                  <a:cubicBezTo>
                    <a:pt x="1042" y="188"/>
                    <a:pt x="1042" y="188"/>
                    <a:pt x="1042" y="188"/>
                  </a:cubicBezTo>
                  <a:cubicBezTo>
                    <a:pt x="1038" y="184"/>
                    <a:pt x="1036" y="180"/>
                    <a:pt x="1035" y="177"/>
                  </a:cubicBezTo>
                  <a:cubicBezTo>
                    <a:pt x="1032" y="174"/>
                    <a:pt x="1031" y="170"/>
                    <a:pt x="1026" y="168"/>
                  </a:cubicBezTo>
                  <a:cubicBezTo>
                    <a:pt x="1025" y="168"/>
                    <a:pt x="1025" y="168"/>
                    <a:pt x="1024" y="168"/>
                  </a:cubicBezTo>
                  <a:cubicBezTo>
                    <a:pt x="1021" y="168"/>
                    <a:pt x="1019" y="170"/>
                    <a:pt x="1018" y="173"/>
                  </a:cubicBezTo>
                  <a:cubicBezTo>
                    <a:pt x="1017" y="174"/>
                    <a:pt x="1016" y="175"/>
                    <a:pt x="1015" y="176"/>
                  </a:cubicBezTo>
                  <a:cubicBezTo>
                    <a:pt x="1009" y="175"/>
                    <a:pt x="1009" y="172"/>
                    <a:pt x="1008" y="167"/>
                  </a:cubicBezTo>
                  <a:cubicBezTo>
                    <a:pt x="1008" y="167"/>
                    <a:pt x="1007" y="166"/>
                    <a:pt x="1007" y="165"/>
                  </a:cubicBezTo>
                  <a:cubicBezTo>
                    <a:pt x="1007" y="165"/>
                    <a:pt x="1007" y="164"/>
                    <a:pt x="1006" y="164"/>
                  </a:cubicBezTo>
                  <a:cubicBezTo>
                    <a:pt x="1006" y="164"/>
                    <a:pt x="1006" y="164"/>
                    <a:pt x="1006" y="164"/>
                  </a:cubicBezTo>
                  <a:cubicBezTo>
                    <a:pt x="1004" y="165"/>
                    <a:pt x="1001" y="165"/>
                    <a:pt x="1000" y="165"/>
                  </a:cubicBezTo>
                  <a:cubicBezTo>
                    <a:pt x="997" y="165"/>
                    <a:pt x="996" y="164"/>
                    <a:pt x="996" y="164"/>
                  </a:cubicBezTo>
                  <a:cubicBezTo>
                    <a:pt x="996" y="164"/>
                    <a:pt x="996" y="163"/>
                    <a:pt x="996" y="162"/>
                  </a:cubicBezTo>
                  <a:cubicBezTo>
                    <a:pt x="997" y="160"/>
                    <a:pt x="998" y="160"/>
                    <a:pt x="998" y="160"/>
                  </a:cubicBezTo>
                  <a:cubicBezTo>
                    <a:pt x="999" y="160"/>
                    <a:pt x="1000" y="160"/>
                    <a:pt x="1001" y="160"/>
                  </a:cubicBezTo>
                  <a:cubicBezTo>
                    <a:pt x="1002" y="161"/>
                    <a:pt x="1003" y="161"/>
                    <a:pt x="1004" y="161"/>
                  </a:cubicBezTo>
                  <a:cubicBezTo>
                    <a:pt x="1004" y="161"/>
                    <a:pt x="1004" y="161"/>
                    <a:pt x="1004" y="161"/>
                  </a:cubicBezTo>
                  <a:cubicBezTo>
                    <a:pt x="1005" y="161"/>
                    <a:pt x="1005" y="161"/>
                    <a:pt x="1005" y="161"/>
                  </a:cubicBezTo>
                  <a:cubicBezTo>
                    <a:pt x="1006" y="160"/>
                    <a:pt x="1005" y="158"/>
                    <a:pt x="1005" y="157"/>
                  </a:cubicBezTo>
                  <a:cubicBezTo>
                    <a:pt x="1004" y="156"/>
                    <a:pt x="1004" y="154"/>
                    <a:pt x="1003" y="153"/>
                  </a:cubicBezTo>
                  <a:cubicBezTo>
                    <a:pt x="1002" y="151"/>
                    <a:pt x="1000" y="149"/>
                    <a:pt x="1000" y="148"/>
                  </a:cubicBezTo>
                  <a:cubicBezTo>
                    <a:pt x="1001" y="148"/>
                    <a:pt x="1001" y="148"/>
                    <a:pt x="1002" y="148"/>
                  </a:cubicBezTo>
                  <a:cubicBezTo>
                    <a:pt x="1005" y="148"/>
                    <a:pt x="1008" y="152"/>
                    <a:pt x="1011" y="156"/>
                  </a:cubicBezTo>
                  <a:cubicBezTo>
                    <a:pt x="1013" y="159"/>
                    <a:pt x="1015" y="161"/>
                    <a:pt x="1017" y="161"/>
                  </a:cubicBezTo>
                  <a:cubicBezTo>
                    <a:pt x="1017" y="161"/>
                    <a:pt x="1017" y="161"/>
                    <a:pt x="1017" y="161"/>
                  </a:cubicBezTo>
                  <a:cubicBezTo>
                    <a:pt x="1020" y="161"/>
                    <a:pt x="1022" y="160"/>
                    <a:pt x="1023" y="159"/>
                  </a:cubicBezTo>
                  <a:cubicBezTo>
                    <a:pt x="1024" y="158"/>
                    <a:pt x="1025" y="158"/>
                    <a:pt x="1025" y="158"/>
                  </a:cubicBezTo>
                  <a:cubicBezTo>
                    <a:pt x="1025" y="158"/>
                    <a:pt x="1025" y="158"/>
                    <a:pt x="1025" y="158"/>
                  </a:cubicBezTo>
                  <a:cubicBezTo>
                    <a:pt x="1025" y="158"/>
                    <a:pt x="1025" y="158"/>
                    <a:pt x="1025" y="158"/>
                  </a:cubicBezTo>
                  <a:cubicBezTo>
                    <a:pt x="1026" y="158"/>
                    <a:pt x="1027" y="159"/>
                    <a:pt x="1028" y="159"/>
                  </a:cubicBezTo>
                  <a:cubicBezTo>
                    <a:pt x="1030" y="160"/>
                    <a:pt x="1031" y="161"/>
                    <a:pt x="1033" y="161"/>
                  </a:cubicBezTo>
                  <a:cubicBezTo>
                    <a:pt x="1033" y="161"/>
                    <a:pt x="1033" y="161"/>
                    <a:pt x="1033" y="161"/>
                  </a:cubicBezTo>
                  <a:cubicBezTo>
                    <a:pt x="1043" y="159"/>
                    <a:pt x="1043" y="150"/>
                    <a:pt x="1042" y="143"/>
                  </a:cubicBezTo>
                  <a:cubicBezTo>
                    <a:pt x="1042" y="140"/>
                    <a:pt x="1042" y="138"/>
                    <a:pt x="1042" y="137"/>
                  </a:cubicBezTo>
                  <a:cubicBezTo>
                    <a:pt x="1043" y="135"/>
                    <a:pt x="1045" y="134"/>
                    <a:pt x="1046" y="133"/>
                  </a:cubicBezTo>
                  <a:cubicBezTo>
                    <a:pt x="1049" y="131"/>
                    <a:pt x="1051" y="130"/>
                    <a:pt x="1052" y="119"/>
                  </a:cubicBezTo>
                  <a:cubicBezTo>
                    <a:pt x="1052" y="118"/>
                    <a:pt x="1053" y="118"/>
                    <a:pt x="1053" y="118"/>
                  </a:cubicBezTo>
                  <a:cubicBezTo>
                    <a:pt x="1054" y="118"/>
                    <a:pt x="1054" y="118"/>
                    <a:pt x="1055" y="119"/>
                  </a:cubicBezTo>
                  <a:cubicBezTo>
                    <a:pt x="1055" y="119"/>
                    <a:pt x="1056" y="120"/>
                    <a:pt x="1057" y="120"/>
                  </a:cubicBezTo>
                  <a:cubicBezTo>
                    <a:pt x="1058" y="120"/>
                    <a:pt x="1060" y="120"/>
                    <a:pt x="1061" y="119"/>
                  </a:cubicBezTo>
                  <a:cubicBezTo>
                    <a:pt x="1062" y="119"/>
                    <a:pt x="1063" y="119"/>
                    <a:pt x="1063" y="119"/>
                  </a:cubicBezTo>
                  <a:cubicBezTo>
                    <a:pt x="1065" y="119"/>
                    <a:pt x="1066" y="121"/>
                    <a:pt x="1067" y="123"/>
                  </a:cubicBezTo>
                  <a:cubicBezTo>
                    <a:pt x="1068" y="126"/>
                    <a:pt x="1070" y="129"/>
                    <a:pt x="1073" y="129"/>
                  </a:cubicBezTo>
                  <a:cubicBezTo>
                    <a:pt x="1074" y="129"/>
                    <a:pt x="1074" y="129"/>
                    <a:pt x="1074" y="128"/>
                  </a:cubicBezTo>
                  <a:cubicBezTo>
                    <a:pt x="1075" y="128"/>
                    <a:pt x="1076" y="126"/>
                    <a:pt x="1077" y="125"/>
                  </a:cubicBezTo>
                  <a:cubicBezTo>
                    <a:pt x="1078" y="123"/>
                    <a:pt x="1079" y="121"/>
                    <a:pt x="1082" y="121"/>
                  </a:cubicBezTo>
                  <a:cubicBezTo>
                    <a:pt x="1082" y="121"/>
                    <a:pt x="1083" y="122"/>
                    <a:pt x="1084" y="122"/>
                  </a:cubicBezTo>
                  <a:cubicBezTo>
                    <a:pt x="1084" y="122"/>
                    <a:pt x="1084" y="122"/>
                    <a:pt x="1084" y="122"/>
                  </a:cubicBezTo>
                  <a:cubicBezTo>
                    <a:pt x="1084" y="122"/>
                    <a:pt x="1084" y="122"/>
                    <a:pt x="1084" y="121"/>
                  </a:cubicBezTo>
                  <a:cubicBezTo>
                    <a:pt x="1085" y="121"/>
                    <a:pt x="1085" y="121"/>
                    <a:pt x="1085" y="121"/>
                  </a:cubicBezTo>
                  <a:cubicBezTo>
                    <a:pt x="1086" y="109"/>
                    <a:pt x="1098" y="103"/>
                    <a:pt x="1108" y="99"/>
                  </a:cubicBezTo>
                  <a:cubicBezTo>
                    <a:pt x="1110" y="98"/>
                    <a:pt x="1110" y="98"/>
                    <a:pt x="1110" y="98"/>
                  </a:cubicBezTo>
                  <a:cubicBezTo>
                    <a:pt x="1113" y="96"/>
                    <a:pt x="1110" y="93"/>
                    <a:pt x="1108" y="91"/>
                  </a:cubicBezTo>
                  <a:cubicBezTo>
                    <a:pt x="1107" y="89"/>
                    <a:pt x="1106" y="88"/>
                    <a:pt x="1106" y="87"/>
                  </a:cubicBezTo>
                  <a:cubicBezTo>
                    <a:pt x="1106" y="87"/>
                    <a:pt x="1106" y="87"/>
                    <a:pt x="1106" y="87"/>
                  </a:cubicBezTo>
                  <a:cubicBezTo>
                    <a:pt x="1107" y="87"/>
                    <a:pt x="1107" y="87"/>
                    <a:pt x="1108" y="88"/>
                  </a:cubicBezTo>
                  <a:cubicBezTo>
                    <a:pt x="1110" y="88"/>
                    <a:pt x="1111" y="89"/>
                    <a:pt x="1113" y="89"/>
                  </a:cubicBezTo>
                  <a:cubicBezTo>
                    <a:pt x="1114" y="89"/>
                    <a:pt x="1115" y="89"/>
                    <a:pt x="1116" y="88"/>
                  </a:cubicBezTo>
                  <a:cubicBezTo>
                    <a:pt x="1119" y="84"/>
                    <a:pt x="1116" y="82"/>
                    <a:pt x="1115" y="80"/>
                  </a:cubicBezTo>
                  <a:cubicBezTo>
                    <a:pt x="1113" y="79"/>
                    <a:pt x="1113" y="78"/>
                    <a:pt x="1113" y="77"/>
                  </a:cubicBezTo>
                  <a:cubicBezTo>
                    <a:pt x="1114" y="77"/>
                    <a:pt x="1115" y="77"/>
                    <a:pt x="1116" y="76"/>
                  </a:cubicBezTo>
                  <a:cubicBezTo>
                    <a:pt x="1118" y="76"/>
                    <a:pt x="1119" y="76"/>
                    <a:pt x="1120" y="75"/>
                  </a:cubicBezTo>
                  <a:cubicBezTo>
                    <a:pt x="1120" y="75"/>
                    <a:pt x="1120" y="74"/>
                    <a:pt x="1120" y="73"/>
                  </a:cubicBezTo>
                  <a:cubicBezTo>
                    <a:pt x="1120" y="71"/>
                    <a:pt x="1119" y="68"/>
                    <a:pt x="1113" y="67"/>
                  </a:cubicBezTo>
                  <a:cubicBezTo>
                    <a:pt x="1112" y="67"/>
                    <a:pt x="1112" y="67"/>
                    <a:pt x="1111" y="67"/>
                  </a:cubicBezTo>
                  <a:cubicBezTo>
                    <a:pt x="1109" y="67"/>
                    <a:pt x="1107" y="69"/>
                    <a:pt x="1104" y="71"/>
                  </a:cubicBezTo>
                  <a:cubicBezTo>
                    <a:pt x="1103" y="72"/>
                    <a:pt x="1102" y="73"/>
                    <a:pt x="1101" y="74"/>
                  </a:cubicBezTo>
                  <a:cubicBezTo>
                    <a:pt x="1098" y="73"/>
                    <a:pt x="1097" y="72"/>
                    <a:pt x="1096" y="72"/>
                  </a:cubicBezTo>
                  <a:cubicBezTo>
                    <a:pt x="1096" y="72"/>
                    <a:pt x="1096" y="72"/>
                    <a:pt x="1096" y="71"/>
                  </a:cubicBezTo>
                  <a:cubicBezTo>
                    <a:pt x="1096" y="71"/>
                    <a:pt x="1098" y="71"/>
                    <a:pt x="1099" y="70"/>
                  </a:cubicBezTo>
                  <a:cubicBezTo>
                    <a:pt x="1101" y="70"/>
                    <a:pt x="1103" y="69"/>
                    <a:pt x="1104" y="68"/>
                  </a:cubicBezTo>
                  <a:cubicBezTo>
                    <a:pt x="1104" y="67"/>
                    <a:pt x="1104" y="67"/>
                    <a:pt x="1104" y="67"/>
                  </a:cubicBezTo>
                  <a:cubicBezTo>
                    <a:pt x="1104" y="63"/>
                    <a:pt x="1100" y="63"/>
                    <a:pt x="1097" y="63"/>
                  </a:cubicBezTo>
                  <a:cubicBezTo>
                    <a:pt x="1095" y="63"/>
                    <a:pt x="1093" y="63"/>
                    <a:pt x="1092" y="62"/>
                  </a:cubicBezTo>
                  <a:cubicBezTo>
                    <a:pt x="1091" y="62"/>
                    <a:pt x="1090" y="61"/>
                    <a:pt x="1090" y="60"/>
                  </a:cubicBezTo>
                  <a:cubicBezTo>
                    <a:pt x="1089" y="58"/>
                    <a:pt x="1088" y="56"/>
                    <a:pt x="1085" y="55"/>
                  </a:cubicBezTo>
                  <a:cubicBezTo>
                    <a:pt x="1085" y="55"/>
                    <a:pt x="1084" y="55"/>
                    <a:pt x="1084" y="55"/>
                  </a:cubicBezTo>
                  <a:cubicBezTo>
                    <a:pt x="1083" y="55"/>
                    <a:pt x="1082" y="56"/>
                    <a:pt x="1082" y="57"/>
                  </a:cubicBezTo>
                  <a:cubicBezTo>
                    <a:pt x="1081" y="58"/>
                    <a:pt x="1081" y="59"/>
                    <a:pt x="1080" y="59"/>
                  </a:cubicBezTo>
                  <a:cubicBezTo>
                    <a:pt x="1080" y="59"/>
                    <a:pt x="1080" y="59"/>
                    <a:pt x="1080" y="58"/>
                  </a:cubicBezTo>
                  <a:cubicBezTo>
                    <a:pt x="1079" y="57"/>
                    <a:pt x="1079" y="55"/>
                    <a:pt x="1077" y="55"/>
                  </a:cubicBezTo>
                  <a:cubicBezTo>
                    <a:pt x="1077" y="55"/>
                    <a:pt x="1076" y="55"/>
                    <a:pt x="1076" y="55"/>
                  </a:cubicBezTo>
                  <a:cubicBezTo>
                    <a:pt x="1074" y="55"/>
                    <a:pt x="1072" y="55"/>
                    <a:pt x="1071" y="56"/>
                  </a:cubicBezTo>
                  <a:cubicBezTo>
                    <a:pt x="1069" y="57"/>
                    <a:pt x="1068" y="57"/>
                    <a:pt x="1066" y="57"/>
                  </a:cubicBezTo>
                  <a:cubicBezTo>
                    <a:pt x="1065" y="57"/>
                    <a:pt x="1063" y="57"/>
                    <a:pt x="1062" y="57"/>
                  </a:cubicBezTo>
                  <a:cubicBezTo>
                    <a:pt x="1062" y="56"/>
                    <a:pt x="1062" y="56"/>
                    <a:pt x="1062" y="55"/>
                  </a:cubicBezTo>
                  <a:cubicBezTo>
                    <a:pt x="1062" y="54"/>
                    <a:pt x="1065" y="52"/>
                    <a:pt x="1069" y="51"/>
                  </a:cubicBezTo>
                  <a:cubicBezTo>
                    <a:pt x="1070" y="50"/>
                    <a:pt x="1071" y="50"/>
                    <a:pt x="1072" y="49"/>
                  </a:cubicBezTo>
                  <a:cubicBezTo>
                    <a:pt x="1074" y="48"/>
                    <a:pt x="1073" y="46"/>
                    <a:pt x="1072" y="44"/>
                  </a:cubicBezTo>
                  <a:cubicBezTo>
                    <a:pt x="1072" y="43"/>
                    <a:pt x="1072" y="43"/>
                    <a:pt x="1072" y="42"/>
                  </a:cubicBezTo>
                  <a:cubicBezTo>
                    <a:pt x="1072" y="42"/>
                    <a:pt x="1072" y="41"/>
                    <a:pt x="1073" y="40"/>
                  </a:cubicBezTo>
                  <a:cubicBezTo>
                    <a:pt x="1074" y="39"/>
                    <a:pt x="1076" y="37"/>
                    <a:pt x="1074" y="34"/>
                  </a:cubicBezTo>
                  <a:cubicBezTo>
                    <a:pt x="1073" y="34"/>
                    <a:pt x="1072" y="33"/>
                    <a:pt x="1071" y="33"/>
                  </a:cubicBezTo>
                  <a:cubicBezTo>
                    <a:pt x="1069" y="33"/>
                    <a:pt x="1068" y="34"/>
                    <a:pt x="1066" y="34"/>
                  </a:cubicBezTo>
                  <a:cubicBezTo>
                    <a:pt x="1065" y="34"/>
                    <a:pt x="1064" y="35"/>
                    <a:pt x="1063" y="35"/>
                  </a:cubicBezTo>
                  <a:cubicBezTo>
                    <a:pt x="1062" y="35"/>
                    <a:pt x="1062" y="35"/>
                    <a:pt x="1062" y="35"/>
                  </a:cubicBezTo>
                  <a:cubicBezTo>
                    <a:pt x="1062" y="33"/>
                    <a:pt x="1064" y="32"/>
                    <a:pt x="1066" y="30"/>
                  </a:cubicBezTo>
                  <a:cubicBezTo>
                    <a:pt x="1069" y="28"/>
                    <a:pt x="1071" y="27"/>
                    <a:pt x="1071" y="24"/>
                  </a:cubicBezTo>
                  <a:cubicBezTo>
                    <a:pt x="1071" y="23"/>
                    <a:pt x="1068" y="22"/>
                    <a:pt x="1066" y="21"/>
                  </a:cubicBezTo>
                  <a:cubicBezTo>
                    <a:pt x="1064" y="21"/>
                    <a:pt x="1062" y="20"/>
                    <a:pt x="1061" y="18"/>
                  </a:cubicBezTo>
                  <a:cubicBezTo>
                    <a:pt x="1061" y="16"/>
                    <a:pt x="1062" y="14"/>
                    <a:pt x="1062" y="12"/>
                  </a:cubicBezTo>
                  <a:cubicBezTo>
                    <a:pt x="1063" y="7"/>
                    <a:pt x="1065" y="2"/>
                    <a:pt x="1060" y="1"/>
                  </a:cubicBezTo>
                  <a:cubicBezTo>
                    <a:pt x="1059" y="0"/>
                    <a:pt x="1059" y="0"/>
                    <a:pt x="1059" y="0"/>
                  </a:cubicBezTo>
                  <a:cubicBezTo>
                    <a:pt x="1057" y="0"/>
                    <a:pt x="1056" y="2"/>
                    <a:pt x="1054" y="5"/>
                  </a:cubicBezTo>
                  <a:cubicBezTo>
                    <a:pt x="1052" y="8"/>
                    <a:pt x="1050" y="12"/>
                    <a:pt x="1047" y="14"/>
                  </a:cubicBezTo>
                  <a:cubicBezTo>
                    <a:pt x="1045" y="15"/>
                    <a:pt x="1044" y="15"/>
                    <a:pt x="1042" y="16"/>
                  </a:cubicBezTo>
                  <a:cubicBezTo>
                    <a:pt x="1041" y="16"/>
                    <a:pt x="1040" y="17"/>
                    <a:pt x="1038" y="17"/>
                  </a:cubicBezTo>
                  <a:cubicBezTo>
                    <a:pt x="1037" y="18"/>
                    <a:pt x="1035" y="19"/>
                    <a:pt x="1033" y="20"/>
                  </a:cubicBezTo>
                  <a:cubicBezTo>
                    <a:pt x="1028" y="23"/>
                    <a:pt x="1022" y="27"/>
                    <a:pt x="1014" y="27"/>
                  </a:cubicBezTo>
                  <a:cubicBezTo>
                    <a:pt x="1013" y="27"/>
                    <a:pt x="1013" y="27"/>
                    <a:pt x="1013" y="27"/>
                  </a:cubicBezTo>
                  <a:cubicBezTo>
                    <a:pt x="1009" y="28"/>
                    <a:pt x="1008" y="31"/>
                    <a:pt x="1007" y="34"/>
                  </a:cubicBezTo>
                  <a:cubicBezTo>
                    <a:pt x="1007" y="35"/>
                    <a:pt x="1007" y="36"/>
                    <a:pt x="1006" y="38"/>
                  </a:cubicBezTo>
                  <a:cubicBezTo>
                    <a:pt x="1006" y="38"/>
                    <a:pt x="1005" y="39"/>
                    <a:pt x="1005" y="40"/>
                  </a:cubicBezTo>
                  <a:cubicBezTo>
                    <a:pt x="1003" y="41"/>
                    <a:pt x="1002" y="43"/>
                    <a:pt x="1003" y="45"/>
                  </a:cubicBezTo>
                  <a:cubicBezTo>
                    <a:pt x="1003" y="45"/>
                    <a:pt x="1003" y="45"/>
                    <a:pt x="1004" y="45"/>
                  </a:cubicBezTo>
                  <a:cubicBezTo>
                    <a:pt x="1004" y="45"/>
                    <a:pt x="1004" y="45"/>
                    <a:pt x="1004" y="45"/>
                  </a:cubicBezTo>
                  <a:cubicBezTo>
                    <a:pt x="1005" y="45"/>
                    <a:pt x="1008" y="43"/>
                    <a:pt x="1010" y="43"/>
                  </a:cubicBezTo>
                  <a:cubicBezTo>
                    <a:pt x="1010" y="43"/>
                    <a:pt x="1009" y="44"/>
                    <a:pt x="1009" y="44"/>
                  </a:cubicBezTo>
                  <a:cubicBezTo>
                    <a:pt x="1008" y="45"/>
                    <a:pt x="1007" y="47"/>
                    <a:pt x="1007" y="48"/>
                  </a:cubicBezTo>
                  <a:cubicBezTo>
                    <a:pt x="1007" y="50"/>
                    <a:pt x="1007" y="53"/>
                    <a:pt x="1007" y="55"/>
                  </a:cubicBezTo>
                  <a:cubicBezTo>
                    <a:pt x="1006" y="55"/>
                    <a:pt x="1006" y="55"/>
                    <a:pt x="1006" y="55"/>
                  </a:cubicBezTo>
                  <a:cubicBezTo>
                    <a:pt x="1004" y="54"/>
                    <a:pt x="1001" y="54"/>
                    <a:pt x="999" y="53"/>
                  </a:cubicBezTo>
                  <a:cubicBezTo>
                    <a:pt x="999" y="53"/>
                    <a:pt x="999" y="53"/>
                    <a:pt x="999" y="53"/>
                  </a:cubicBezTo>
                  <a:cubicBezTo>
                    <a:pt x="999" y="53"/>
                    <a:pt x="999" y="53"/>
                    <a:pt x="999" y="53"/>
                  </a:cubicBezTo>
                  <a:cubicBezTo>
                    <a:pt x="996" y="54"/>
                    <a:pt x="996" y="57"/>
                    <a:pt x="996" y="64"/>
                  </a:cubicBezTo>
                  <a:cubicBezTo>
                    <a:pt x="996" y="64"/>
                    <a:pt x="996" y="64"/>
                    <a:pt x="996" y="64"/>
                  </a:cubicBezTo>
                  <a:cubicBezTo>
                    <a:pt x="995" y="66"/>
                    <a:pt x="995" y="66"/>
                    <a:pt x="995" y="66"/>
                  </a:cubicBezTo>
                  <a:cubicBezTo>
                    <a:pt x="993" y="70"/>
                    <a:pt x="992" y="72"/>
                    <a:pt x="994" y="74"/>
                  </a:cubicBezTo>
                  <a:cubicBezTo>
                    <a:pt x="994" y="74"/>
                    <a:pt x="994" y="74"/>
                    <a:pt x="994" y="74"/>
                  </a:cubicBezTo>
                  <a:cubicBezTo>
                    <a:pt x="995" y="75"/>
                    <a:pt x="996" y="75"/>
                    <a:pt x="996" y="75"/>
                  </a:cubicBezTo>
                  <a:cubicBezTo>
                    <a:pt x="998" y="75"/>
                    <a:pt x="999" y="73"/>
                    <a:pt x="1001" y="72"/>
                  </a:cubicBezTo>
                  <a:cubicBezTo>
                    <a:pt x="1002" y="71"/>
                    <a:pt x="1003" y="70"/>
                    <a:pt x="1005" y="70"/>
                  </a:cubicBezTo>
                  <a:cubicBezTo>
                    <a:pt x="1006" y="70"/>
                    <a:pt x="1007" y="71"/>
                    <a:pt x="1008" y="72"/>
                  </a:cubicBezTo>
                  <a:cubicBezTo>
                    <a:pt x="1010" y="73"/>
                    <a:pt x="1012" y="75"/>
                    <a:pt x="1014" y="75"/>
                  </a:cubicBezTo>
                  <a:cubicBezTo>
                    <a:pt x="1014" y="75"/>
                    <a:pt x="1015" y="75"/>
                    <a:pt x="1016" y="74"/>
                  </a:cubicBezTo>
                  <a:cubicBezTo>
                    <a:pt x="1017" y="74"/>
                    <a:pt x="1017" y="73"/>
                    <a:pt x="1018" y="72"/>
                  </a:cubicBezTo>
                  <a:cubicBezTo>
                    <a:pt x="1019" y="71"/>
                    <a:pt x="1020" y="70"/>
                    <a:pt x="1021" y="70"/>
                  </a:cubicBezTo>
                  <a:cubicBezTo>
                    <a:pt x="1021" y="70"/>
                    <a:pt x="1021" y="70"/>
                    <a:pt x="1022" y="70"/>
                  </a:cubicBezTo>
                  <a:cubicBezTo>
                    <a:pt x="1024" y="70"/>
                    <a:pt x="1025" y="71"/>
                    <a:pt x="1026" y="72"/>
                  </a:cubicBezTo>
                  <a:cubicBezTo>
                    <a:pt x="1026" y="72"/>
                    <a:pt x="1026" y="72"/>
                    <a:pt x="1026" y="72"/>
                  </a:cubicBezTo>
                  <a:cubicBezTo>
                    <a:pt x="1026" y="72"/>
                    <a:pt x="1026" y="72"/>
                    <a:pt x="1026" y="72"/>
                  </a:cubicBezTo>
                  <a:cubicBezTo>
                    <a:pt x="1025" y="72"/>
                    <a:pt x="1023" y="72"/>
                    <a:pt x="1021" y="73"/>
                  </a:cubicBezTo>
                  <a:cubicBezTo>
                    <a:pt x="1020" y="74"/>
                    <a:pt x="1020" y="76"/>
                    <a:pt x="1020" y="77"/>
                  </a:cubicBezTo>
                  <a:cubicBezTo>
                    <a:pt x="1020" y="79"/>
                    <a:pt x="1020" y="81"/>
                    <a:pt x="1019" y="82"/>
                  </a:cubicBezTo>
                  <a:cubicBezTo>
                    <a:pt x="1019" y="82"/>
                    <a:pt x="1019" y="82"/>
                    <a:pt x="1019" y="82"/>
                  </a:cubicBezTo>
                  <a:cubicBezTo>
                    <a:pt x="1018" y="82"/>
                    <a:pt x="1018" y="82"/>
                    <a:pt x="1017" y="82"/>
                  </a:cubicBezTo>
                  <a:cubicBezTo>
                    <a:pt x="1017" y="82"/>
                    <a:pt x="1016" y="82"/>
                    <a:pt x="1015" y="82"/>
                  </a:cubicBezTo>
                  <a:cubicBezTo>
                    <a:pt x="1015" y="82"/>
                    <a:pt x="1014" y="82"/>
                    <a:pt x="1014" y="82"/>
                  </a:cubicBezTo>
                  <a:cubicBezTo>
                    <a:pt x="1013" y="82"/>
                    <a:pt x="1012" y="82"/>
                    <a:pt x="1011" y="83"/>
                  </a:cubicBezTo>
                  <a:cubicBezTo>
                    <a:pt x="1011" y="83"/>
                    <a:pt x="1010" y="83"/>
                    <a:pt x="1009" y="83"/>
                  </a:cubicBezTo>
                  <a:cubicBezTo>
                    <a:pt x="1009" y="83"/>
                    <a:pt x="1009" y="82"/>
                    <a:pt x="1008" y="82"/>
                  </a:cubicBezTo>
                  <a:cubicBezTo>
                    <a:pt x="1007" y="80"/>
                    <a:pt x="1006" y="78"/>
                    <a:pt x="1002" y="78"/>
                  </a:cubicBezTo>
                  <a:cubicBezTo>
                    <a:pt x="1002" y="78"/>
                    <a:pt x="1001" y="78"/>
                    <a:pt x="1000" y="79"/>
                  </a:cubicBezTo>
                  <a:cubicBezTo>
                    <a:pt x="997" y="79"/>
                    <a:pt x="994" y="80"/>
                    <a:pt x="992" y="80"/>
                  </a:cubicBezTo>
                  <a:cubicBezTo>
                    <a:pt x="989" y="80"/>
                    <a:pt x="987" y="78"/>
                    <a:pt x="982" y="73"/>
                  </a:cubicBezTo>
                  <a:cubicBezTo>
                    <a:pt x="981" y="73"/>
                    <a:pt x="981" y="73"/>
                    <a:pt x="981" y="73"/>
                  </a:cubicBezTo>
                  <a:cubicBezTo>
                    <a:pt x="981" y="73"/>
                    <a:pt x="981" y="72"/>
                    <a:pt x="981" y="72"/>
                  </a:cubicBezTo>
                  <a:cubicBezTo>
                    <a:pt x="980" y="72"/>
                    <a:pt x="980" y="72"/>
                    <a:pt x="980" y="72"/>
                  </a:cubicBezTo>
                  <a:cubicBezTo>
                    <a:pt x="979" y="72"/>
                    <a:pt x="978" y="73"/>
                    <a:pt x="977" y="73"/>
                  </a:cubicBezTo>
                  <a:cubicBezTo>
                    <a:pt x="976" y="74"/>
                    <a:pt x="976" y="76"/>
                    <a:pt x="977" y="78"/>
                  </a:cubicBezTo>
                  <a:cubicBezTo>
                    <a:pt x="977" y="79"/>
                    <a:pt x="977" y="79"/>
                    <a:pt x="977" y="80"/>
                  </a:cubicBezTo>
                  <a:cubicBezTo>
                    <a:pt x="976" y="80"/>
                    <a:pt x="975" y="79"/>
                    <a:pt x="975" y="79"/>
                  </a:cubicBezTo>
                  <a:cubicBezTo>
                    <a:pt x="972" y="78"/>
                    <a:pt x="969" y="76"/>
                    <a:pt x="965" y="76"/>
                  </a:cubicBezTo>
                  <a:cubicBezTo>
                    <a:pt x="963" y="76"/>
                    <a:pt x="962" y="76"/>
                    <a:pt x="960" y="77"/>
                  </a:cubicBezTo>
                  <a:cubicBezTo>
                    <a:pt x="960" y="77"/>
                    <a:pt x="960" y="77"/>
                    <a:pt x="960" y="77"/>
                  </a:cubicBezTo>
                  <a:cubicBezTo>
                    <a:pt x="958" y="79"/>
                    <a:pt x="957" y="81"/>
                    <a:pt x="958" y="84"/>
                  </a:cubicBezTo>
                  <a:cubicBezTo>
                    <a:pt x="959" y="86"/>
                    <a:pt x="961" y="87"/>
                    <a:pt x="963" y="87"/>
                  </a:cubicBezTo>
                  <a:cubicBezTo>
                    <a:pt x="963" y="87"/>
                    <a:pt x="964" y="87"/>
                    <a:pt x="964" y="86"/>
                  </a:cubicBezTo>
                  <a:cubicBezTo>
                    <a:pt x="964" y="88"/>
                    <a:pt x="964" y="89"/>
                    <a:pt x="963" y="90"/>
                  </a:cubicBezTo>
                  <a:cubicBezTo>
                    <a:pt x="963" y="90"/>
                    <a:pt x="963" y="91"/>
                    <a:pt x="962" y="91"/>
                  </a:cubicBezTo>
                  <a:cubicBezTo>
                    <a:pt x="962" y="91"/>
                    <a:pt x="962" y="91"/>
                    <a:pt x="962" y="91"/>
                  </a:cubicBezTo>
                  <a:cubicBezTo>
                    <a:pt x="961" y="90"/>
                    <a:pt x="959" y="89"/>
                    <a:pt x="958" y="88"/>
                  </a:cubicBezTo>
                  <a:cubicBezTo>
                    <a:pt x="956" y="87"/>
                    <a:pt x="955" y="86"/>
                    <a:pt x="953" y="86"/>
                  </a:cubicBezTo>
                  <a:cubicBezTo>
                    <a:pt x="952" y="86"/>
                    <a:pt x="952" y="86"/>
                    <a:pt x="951" y="86"/>
                  </a:cubicBezTo>
                  <a:cubicBezTo>
                    <a:pt x="949" y="87"/>
                    <a:pt x="948" y="91"/>
                    <a:pt x="947" y="94"/>
                  </a:cubicBezTo>
                  <a:cubicBezTo>
                    <a:pt x="946" y="97"/>
                    <a:pt x="945" y="101"/>
                    <a:pt x="943" y="101"/>
                  </a:cubicBezTo>
                  <a:cubicBezTo>
                    <a:pt x="943" y="101"/>
                    <a:pt x="943" y="100"/>
                    <a:pt x="943" y="98"/>
                  </a:cubicBezTo>
                  <a:cubicBezTo>
                    <a:pt x="943" y="96"/>
                    <a:pt x="944" y="94"/>
                    <a:pt x="943" y="93"/>
                  </a:cubicBezTo>
                  <a:cubicBezTo>
                    <a:pt x="942" y="93"/>
                    <a:pt x="942" y="93"/>
                    <a:pt x="942" y="93"/>
                  </a:cubicBezTo>
                  <a:cubicBezTo>
                    <a:pt x="939" y="93"/>
                    <a:pt x="937" y="94"/>
                    <a:pt x="936" y="96"/>
                  </a:cubicBezTo>
                  <a:cubicBezTo>
                    <a:pt x="934" y="98"/>
                    <a:pt x="932" y="101"/>
                    <a:pt x="928" y="102"/>
                  </a:cubicBezTo>
                  <a:cubicBezTo>
                    <a:pt x="926" y="104"/>
                    <a:pt x="923" y="107"/>
                    <a:pt x="920" y="110"/>
                  </a:cubicBezTo>
                  <a:cubicBezTo>
                    <a:pt x="918" y="112"/>
                    <a:pt x="915" y="115"/>
                    <a:pt x="914" y="116"/>
                  </a:cubicBezTo>
                  <a:cubicBezTo>
                    <a:pt x="913" y="117"/>
                    <a:pt x="911" y="117"/>
                    <a:pt x="910" y="117"/>
                  </a:cubicBezTo>
                  <a:cubicBezTo>
                    <a:pt x="905" y="117"/>
                    <a:pt x="898" y="117"/>
                    <a:pt x="886" y="128"/>
                  </a:cubicBezTo>
                  <a:cubicBezTo>
                    <a:pt x="880" y="131"/>
                    <a:pt x="875" y="134"/>
                    <a:pt x="872" y="136"/>
                  </a:cubicBezTo>
                  <a:cubicBezTo>
                    <a:pt x="870" y="137"/>
                    <a:pt x="868" y="138"/>
                    <a:pt x="867" y="139"/>
                  </a:cubicBezTo>
                  <a:cubicBezTo>
                    <a:pt x="868" y="136"/>
                    <a:pt x="868" y="135"/>
                    <a:pt x="868" y="135"/>
                  </a:cubicBezTo>
                  <a:cubicBezTo>
                    <a:pt x="868" y="134"/>
                    <a:pt x="867" y="134"/>
                    <a:pt x="867" y="134"/>
                  </a:cubicBezTo>
                  <a:cubicBezTo>
                    <a:pt x="866" y="134"/>
                    <a:pt x="866" y="134"/>
                    <a:pt x="865" y="134"/>
                  </a:cubicBezTo>
                  <a:cubicBezTo>
                    <a:pt x="856" y="139"/>
                    <a:pt x="853" y="145"/>
                    <a:pt x="851" y="151"/>
                  </a:cubicBezTo>
                  <a:cubicBezTo>
                    <a:pt x="851" y="151"/>
                    <a:pt x="851" y="151"/>
                    <a:pt x="851" y="151"/>
                  </a:cubicBezTo>
                  <a:cubicBezTo>
                    <a:pt x="842" y="151"/>
                    <a:pt x="837" y="159"/>
                    <a:pt x="836" y="162"/>
                  </a:cubicBezTo>
                  <a:cubicBezTo>
                    <a:pt x="822" y="168"/>
                    <a:pt x="821" y="171"/>
                    <a:pt x="821" y="179"/>
                  </a:cubicBezTo>
                  <a:cubicBezTo>
                    <a:pt x="822" y="179"/>
                    <a:pt x="822" y="180"/>
                    <a:pt x="822" y="182"/>
                  </a:cubicBezTo>
                  <a:cubicBezTo>
                    <a:pt x="813" y="184"/>
                    <a:pt x="813" y="189"/>
                    <a:pt x="813" y="192"/>
                  </a:cubicBezTo>
                  <a:cubicBezTo>
                    <a:pt x="813" y="194"/>
                    <a:pt x="813" y="196"/>
                    <a:pt x="812" y="198"/>
                  </a:cubicBezTo>
                  <a:cubicBezTo>
                    <a:pt x="812" y="198"/>
                    <a:pt x="812" y="198"/>
                    <a:pt x="811" y="198"/>
                  </a:cubicBezTo>
                  <a:cubicBezTo>
                    <a:pt x="810" y="198"/>
                    <a:pt x="807" y="199"/>
                    <a:pt x="807" y="201"/>
                  </a:cubicBezTo>
                  <a:cubicBezTo>
                    <a:pt x="807" y="203"/>
                    <a:pt x="809" y="204"/>
                    <a:pt x="810" y="205"/>
                  </a:cubicBezTo>
                  <a:cubicBezTo>
                    <a:pt x="812" y="206"/>
                    <a:pt x="813" y="207"/>
                    <a:pt x="812" y="208"/>
                  </a:cubicBezTo>
                  <a:cubicBezTo>
                    <a:pt x="811" y="209"/>
                    <a:pt x="809" y="210"/>
                    <a:pt x="807" y="210"/>
                  </a:cubicBezTo>
                  <a:cubicBezTo>
                    <a:pt x="803" y="212"/>
                    <a:pt x="798" y="213"/>
                    <a:pt x="796" y="217"/>
                  </a:cubicBezTo>
                  <a:cubicBezTo>
                    <a:pt x="796" y="217"/>
                    <a:pt x="796" y="217"/>
                    <a:pt x="796" y="217"/>
                  </a:cubicBezTo>
                  <a:cubicBezTo>
                    <a:pt x="796" y="217"/>
                    <a:pt x="795" y="217"/>
                    <a:pt x="795" y="218"/>
                  </a:cubicBezTo>
                  <a:cubicBezTo>
                    <a:pt x="795" y="218"/>
                    <a:pt x="795" y="219"/>
                    <a:pt x="795" y="220"/>
                  </a:cubicBezTo>
                  <a:cubicBezTo>
                    <a:pt x="794" y="222"/>
                    <a:pt x="792" y="226"/>
                    <a:pt x="790" y="228"/>
                  </a:cubicBezTo>
                  <a:cubicBezTo>
                    <a:pt x="787" y="230"/>
                    <a:pt x="785" y="231"/>
                    <a:pt x="783" y="231"/>
                  </a:cubicBezTo>
                  <a:cubicBezTo>
                    <a:pt x="780" y="232"/>
                    <a:pt x="777" y="232"/>
                    <a:pt x="776" y="237"/>
                  </a:cubicBezTo>
                  <a:cubicBezTo>
                    <a:pt x="776" y="242"/>
                    <a:pt x="780" y="243"/>
                    <a:pt x="784" y="243"/>
                  </a:cubicBezTo>
                  <a:cubicBezTo>
                    <a:pt x="786" y="244"/>
                    <a:pt x="787" y="244"/>
                    <a:pt x="788" y="244"/>
                  </a:cubicBezTo>
                  <a:cubicBezTo>
                    <a:pt x="789" y="246"/>
                    <a:pt x="789" y="247"/>
                    <a:pt x="789" y="249"/>
                  </a:cubicBezTo>
                  <a:cubicBezTo>
                    <a:pt x="789" y="252"/>
                    <a:pt x="789" y="254"/>
                    <a:pt x="791" y="255"/>
                  </a:cubicBezTo>
                  <a:cubicBezTo>
                    <a:pt x="792" y="255"/>
                    <a:pt x="792" y="255"/>
                    <a:pt x="793" y="255"/>
                  </a:cubicBezTo>
                  <a:cubicBezTo>
                    <a:pt x="794" y="255"/>
                    <a:pt x="795" y="255"/>
                    <a:pt x="797" y="254"/>
                  </a:cubicBezTo>
                  <a:cubicBezTo>
                    <a:pt x="800" y="254"/>
                    <a:pt x="803" y="253"/>
                    <a:pt x="805" y="252"/>
                  </a:cubicBezTo>
                  <a:cubicBezTo>
                    <a:pt x="806" y="252"/>
                    <a:pt x="807" y="251"/>
                    <a:pt x="807" y="251"/>
                  </a:cubicBezTo>
                  <a:cubicBezTo>
                    <a:pt x="808" y="252"/>
                    <a:pt x="809" y="252"/>
                    <a:pt x="809" y="252"/>
                  </a:cubicBezTo>
                  <a:cubicBezTo>
                    <a:pt x="810" y="253"/>
                    <a:pt x="811" y="253"/>
                    <a:pt x="813" y="253"/>
                  </a:cubicBezTo>
                  <a:cubicBezTo>
                    <a:pt x="814" y="253"/>
                    <a:pt x="815" y="253"/>
                    <a:pt x="817" y="253"/>
                  </a:cubicBezTo>
                  <a:cubicBezTo>
                    <a:pt x="819" y="253"/>
                    <a:pt x="820" y="255"/>
                    <a:pt x="822" y="257"/>
                  </a:cubicBezTo>
                  <a:cubicBezTo>
                    <a:pt x="824" y="260"/>
                    <a:pt x="827" y="264"/>
                    <a:pt x="832" y="264"/>
                  </a:cubicBezTo>
                  <a:cubicBezTo>
                    <a:pt x="832" y="264"/>
                    <a:pt x="832" y="265"/>
                    <a:pt x="832" y="265"/>
                  </a:cubicBezTo>
                  <a:cubicBezTo>
                    <a:pt x="832" y="266"/>
                    <a:pt x="830" y="267"/>
                    <a:pt x="828" y="268"/>
                  </a:cubicBezTo>
                  <a:cubicBezTo>
                    <a:pt x="827" y="268"/>
                    <a:pt x="826" y="269"/>
                    <a:pt x="825" y="270"/>
                  </a:cubicBezTo>
                  <a:cubicBezTo>
                    <a:pt x="823" y="271"/>
                    <a:pt x="823" y="272"/>
                    <a:pt x="822" y="274"/>
                  </a:cubicBezTo>
                  <a:cubicBezTo>
                    <a:pt x="821" y="276"/>
                    <a:pt x="820" y="278"/>
                    <a:pt x="818" y="279"/>
                  </a:cubicBezTo>
                  <a:cubicBezTo>
                    <a:pt x="817" y="279"/>
                    <a:pt x="817" y="278"/>
                    <a:pt x="816" y="277"/>
                  </a:cubicBezTo>
                  <a:cubicBezTo>
                    <a:pt x="815" y="275"/>
                    <a:pt x="813" y="273"/>
                    <a:pt x="811" y="273"/>
                  </a:cubicBezTo>
                  <a:cubicBezTo>
                    <a:pt x="811" y="273"/>
                    <a:pt x="810" y="273"/>
                    <a:pt x="809" y="274"/>
                  </a:cubicBezTo>
                  <a:cubicBezTo>
                    <a:pt x="809" y="274"/>
                    <a:pt x="809" y="274"/>
                    <a:pt x="809" y="274"/>
                  </a:cubicBezTo>
                  <a:cubicBezTo>
                    <a:pt x="807" y="276"/>
                    <a:pt x="804" y="277"/>
                    <a:pt x="801" y="278"/>
                  </a:cubicBezTo>
                  <a:cubicBezTo>
                    <a:pt x="799" y="278"/>
                    <a:pt x="798" y="279"/>
                    <a:pt x="797" y="279"/>
                  </a:cubicBezTo>
                  <a:cubicBezTo>
                    <a:pt x="797" y="279"/>
                    <a:pt x="796" y="280"/>
                    <a:pt x="796" y="280"/>
                  </a:cubicBezTo>
                  <a:cubicBezTo>
                    <a:pt x="795" y="281"/>
                    <a:pt x="794" y="282"/>
                    <a:pt x="794" y="283"/>
                  </a:cubicBezTo>
                  <a:cubicBezTo>
                    <a:pt x="793" y="284"/>
                    <a:pt x="793" y="285"/>
                    <a:pt x="791" y="285"/>
                  </a:cubicBezTo>
                  <a:cubicBezTo>
                    <a:pt x="790" y="285"/>
                    <a:pt x="790" y="285"/>
                    <a:pt x="789" y="283"/>
                  </a:cubicBezTo>
                  <a:cubicBezTo>
                    <a:pt x="789" y="282"/>
                    <a:pt x="788" y="280"/>
                    <a:pt x="786" y="279"/>
                  </a:cubicBezTo>
                  <a:cubicBezTo>
                    <a:pt x="786" y="279"/>
                    <a:pt x="785" y="279"/>
                    <a:pt x="785" y="279"/>
                  </a:cubicBezTo>
                  <a:cubicBezTo>
                    <a:pt x="783" y="279"/>
                    <a:pt x="782" y="280"/>
                    <a:pt x="780" y="280"/>
                  </a:cubicBezTo>
                  <a:cubicBezTo>
                    <a:pt x="780" y="281"/>
                    <a:pt x="779" y="281"/>
                    <a:pt x="778" y="281"/>
                  </a:cubicBezTo>
                  <a:cubicBezTo>
                    <a:pt x="777" y="280"/>
                    <a:pt x="775" y="280"/>
                    <a:pt x="774" y="279"/>
                  </a:cubicBezTo>
                  <a:cubicBezTo>
                    <a:pt x="773" y="279"/>
                    <a:pt x="773" y="279"/>
                    <a:pt x="773" y="279"/>
                  </a:cubicBezTo>
                  <a:cubicBezTo>
                    <a:pt x="772" y="279"/>
                    <a:pt x="771" y="279"/>
                    <a:pt x="771" y="280"/>
                  </a:cubicBezTo>
                  <a:cubicBezTo>
                    <a:pt x="770" y="282"/>
                    <a:pt x="770" y="285"/>
                    <a:pt x="770" y="287"/>
                  </a:cubicBezTo>
                  <a:cubicBezTo>
                    <a:pt x="770" y="289"/>
                    <a:pt x="770" y="291"/>
                    <a:pt x="770" y="293"/>
                  </a:cubicBezTo>
                  <a:cubicBezTo>
                    <a:pt x="767" y="302"/>
                    <a:pt x="761" y="309"/>
                    <a:pt x="754" y="317"/>
                  </a:cubicBezTo>
                  <a:cubicBezTo>
                    <a:pt x="752" y="319"/>
                    <a:pt x="749" y="320"/>
                    <a:pt x="746" y="320"/>
                  </a:cubicBezTo>
                  <a:cubicBezTo>
                    <a:pt x="744" y="320"/>
                    <a:pt x="743" y="320"/>
                    <a:pt x="742" y="320"/>
                  </a:cubicBezTo>
                  <a:cubicBezTo>
                    <a:pt x="742" y="320"/>
                    <a:pt x="742" y="320"/>
                    <a:pt x="742" y="320"/>
                  </a:cubicBezTo>
                  <a:cubicBezTo>
                    <a:pt x="742" y="320"/>
                    <a:pt x="741" y="320"/>
                    <a:pt x="741" y="320"/>
                  </a:cubicBezTo>
                  <a:cubicBezTo>
                    <a:pt x="737" y="321"/>
                    <a:pt x="737" y="326"/>
                    <a:pt x="736" y="330"/>
                  </a:cubicBezTo>
                  <a:cubicBezTo>
                    <a:pt x="735" y="332"/>
                    <a:pt x="735" y="333"/>
                    <a:pt x="735" y="335"/>
                  </a:cubicBezTo>
                  <a:cubicBezTo>
                    <a:pt x="733" y="338"/>
                    <a:pt x="731" y="340"/>
                    <a:pt x="730" y="342"/>
                  </a:cubicBezTo>
                  <a:cubicBezTo>
                    <a:pt x="727" y="346"/>
                    <a:pt x="725" y="348"/>
                    <a:pt x="725" y="352"/>
                  </a:cubicBezTo>
                  <a:cubicBezTo>
                    <a:pt x="725" y="355"/>
                    <a:pt x="727" y="359"/>
                    <a:pt x="730" y="366"/>
                  </a:cubicBezTo>
                  <a:cubicBezTo>
                    <a:pt x="727" y="365"/>
                    <a:pt x="725" y="364"/>
                    <a:pt x="722" y="364"/>
                  </a:cubicBezTo>
                  <a:cubicBezTo>
                    <a:pt x="722" y="364"/>
                    <a:pt x="722" y="364"/>
                    <a:pt x="722" y="364"/>
                  </a:cubicBezTo>
                  <a:cubicBezTo>
                    <a:pt x="721" y="364"/>
                    <a:pt x="721" y="364"/>
                    <a:pt x="721" y="364"/>
                  </a:cubicBezTo>
                  <a:cubicBezTo>
                    <a:pt x="722" y="363"/>
                    <a:pt x="722" y="363"/>
                    <a:pt x="722" y="363"/>
                  </a:cubicBezTo>
                  <a:cubicBezTo>
                    <a:pt x="722" y="363"/>
                    <a:pt x="722" y="363"/>
                    <a:pt x="722" y="363"/>
                  </a:cubicBezTo>
                  <a:cubicBezTo>
                    <a:pt x="722" y="362"/>
                    <a:pt x="722" y="362"/>
                    <a:pt x="722" y="362"/>
                  </a:cubicBezTo>
                  <a:cubicBezTo>
                    <a:pt x="723" y="362"/>
                    <a:pt x="723" y="362"/>
                    <a:pt x="723" y="362"/>
                  </a:cubicBezTo>
                  <a:cubicBezTo>
                    <a:pt x="723" y="362"/>
                    <a:pt x="723" y="362"/>
                    <a:pt x="723" y="361"/>
                  </a:cubicBezTo>
                  <a:cubicBezTo>
                    <a:pt x="723" y="360"/>
                    <a:pt x="723" y="360"/>
                    <a:pt x="723" y="360"/>
                  </a:cubicBezTo>
                  <a:cubicBezTo>
                    <a:pt x="723" y="360"/>
                    <a:pt x="723" y="360"/>
                    <a:pt x="723" y="360"/>
                  </a:cubicBezTo>
                  <a:cubicBezTo>
                    <a:pt x="722" y="360"/>
                    <a:pt x="722" y="360"/>
                    <a:pt x="722" y="360"/>
                  </a:cubicBezTo>
                  <a:cubicBezTo>
                    <a:pt x="722" y="359"/>
                    <a:pt x="722" y="359"/>
                    <a:pt x="722" y="359"/>
                  </a:cubicBezTo>
                  <a:cubicBezTo>
                    <a:pt x="722" y="359"/>
                    <a:pt x="722" y="359"/>
                    <a:pt x="722" y="359"/>
                  </a:cubicBezTo>
                  <a:cubicBezTo>
                    <a:pt x="723" y="359"/>
                    <a:pt x="723" y="359"/>
                    <a:pt x="723" y="359"/>
                  </a:cubicBezTo>
                  <a:cubicBezTo>
                    <a:pt x="724" y="359"/>
                    <a:pt x="724" y="358"/>
                    <a:pt x="724" y="358"/>
                  </a:cubicBezTo>
                  <a:cubicBezTo>
                    <a:pt x="725" y="357"/>
                    <a:pt x="726" y="354"/>
                    <a:pt x="725" y="353"/>
                  </a:cubicBezTo>
                  <a:cubicBezTo>
                    <a:pt x="725" y="352"/>
                    <a:pt x="725" y="352"/>
                    <a:pt x="725" y="352"/>
                  </a:cubicBezTo>
                  <a:cubicBezTo>
                    <a:pt x="725" y="352"/>
                    <a:pt x="724" y="352"/>
                    <a:pt x="724" y="352"/>
                  </a:cubicBezTo>
                  <a:cubicBezTo>
                    <a:pt x="724" y="351"/>
                    <a:pt x="724" y="351"/>
                    <a:pt x="724" y="351"/>
                  </a:cubicBezTo>
                  <a:cubicBezTo>
                    <a:pt x="723" y="351"/>
                    <a:pt x="723" y="351"/>
                    <a:pt x="723" y="351"/>
                  </a:cubicBezTo>
                  <a:cubicBezTo>
                    <a:pt x="723" y="351"/>
                    <a:pt x="723" y="351"/>
                    <a:pt x="723" y="351"/>
                  </a:cubicBezTo>
                  <a:cubicBezTo>
                    <a:pt x="723" y="351"/>
                    <a:pt x="723" y="351"/>
                    <a:pt x="723" y="351"/>
                  </a:cubicBezTo>
                  <a:cubicBezTo>
                    <a:pt x="723" y="350"/>
                    <a:pt x="722" y="350"/>
                    <a:pt x="722" y="350"/>
                  </a:cubicBezTo>
                  <a:cubicBezTo>
                    <a:pt x="721" y="350"/>
                    <a:pt x="721" y="350"/>
                    <a:pt x="721" y="350"/>
                  </a:cubicBezTo>
                  <a:cubicBezTo>
                    <a:pt x="721" y="350"/>
                    <a:pt x="721" y="350"/>
                    <a:pt x="721" y="350"/>
                  </a:cubicBezTo>
                  <a:cubicBezTo>
                    <a:pt x="720" y="351"/>
                    <a:pt x="720" y="351"/>
                    <a:pt x="720" y="351"/>
                  </a:cubicBezTo>
                  <a:cubicBezTo>
                    <a:pt x="720" y="351"/>
                    <a:pt x="720" y="351"/>
                    <a:pt x="720" y="351"/>
                  </a:cubicBezTo>
                  <a:cubicBezTo>
                    <a:pt x="719" y="351"/>
                    <a:pt x="719" y="351"/>
                    <a:pt x="719" y="352"/>
                  </a:cubicBezTo>
                  <a:cubicBezTo>
                    <a:pt x="718" y="353"/>
                    <a:pt x="718" y="355"/>
                    <a:pt x="719" y="357"/>
                  </a:cubicBezTo>
                  <a:cubicBezTo>
                    <a:pt x="719" y="357"/>
                    <a:pt x="719" y="357"/>
                    <a:pt x="719" y="358"/>
                  </a:cubicBezTo>
                  <a:cubicBezTo>
                    <a:pt x="719" y="358"/>
                    <a:pt x="719" y="358"/>
                    <a:pt x="719" y="358"/>
                  </a:cubicBezTo>
                  <a:cubicBezTo>
                    <a:pt x="719" y="358"/>
                    <a:pt x="719" y="358"/>
                    <a:pt x="719" y="358"/>
                  </a:cubicBezTo>
                  <a:cubicBezTo>
                    <a:pt x="718" y="358"/>
                    <a:pt x="718" y="358"/>
                    <a:pt x="718" y="358"/>
                  </a:cubicBezTo>
                  <a:cubicBezTo>
                    <a:pt x="717" y="358"/>
                    <a:pt x="717" y="358"/>
                    <a:pt x="717" y="358"/>
                  </a:cubicBezTo>
                  <a:cubicBezTo>
                    <a:pt x="717" y="358"/>
                    <a:pt x="717" y="358"/>
                    <a:pt x="717" y="358"/>
                  </a:cubicBezTo>
                  <a:cubicBezTo>
                    <a:pt x="717" y="359"/>
                    <a:pt x="717" y="359"/>
                    <a:pt x="717" y="359"/>
                  </a:cubicBezTo>
                  <a:cubicBezTo>
                    <a:pt x="716" y="359"/>
                    <a:pt x="716" y="359"/>
                    <a:pt x="716" y="359"/>
                  </a:cubicBezTo>
                  <a:cubicBezTo>
                    <a:pt x="716" y="360"/>
                    <a:pt x="716" y="360"/>
                    <a:pt x="716" y="360"/>
                  </a:cubicBezTo>
                  <a:cubicBezTo>
                    <a:pt x="716" y="360"/>
                    <a:pt x="716" y="360"/>
                    <a:pt x="716" y="360"/>
                  </a:cubicBezTo>
                  <a:cubicBezTo>
                    <a:pt x="716" y="361"/>
                    <a:pt x="716" y="361"/>
                    <a:pt x="716" y="361"/>
                  </a:cubicBezTo>
                  <a:cubicBezTo>
                    <a:pt x="716" y="362"/>
                    <a:pt x="716" y="362"/>
                    <a:pt x="716" y="362"/>
                  </a:cubicBezTo>
                  <a:cubicBezTo>
                    <a:pt x="716" y="362"/>
                    <a:pt x="716" y="362"/>
                    <a:pt x="716" y="362"/>
                  </a:cubicBezTo>
                  <a:cubicBezTo>
                    <a:pt x="717" y="363"/>
                    <a:pt x="717" y="363"/>
                    <a:pt x="717" y="363"/>
                  </a:cubicBezTo>
                  <a:cubicBezTo>
                    <a:pt x="717" y="363"/>
                    <a:pt x="717" y="363"/>
                    <a:pt x="717" y="363"/>
                  </a:cubicBezTo>
                  <a:cubicBezTo>
                    <a:pt x="718" y="364"/>
                    <a:pt x="718" y="364"/>
                    <a:pt x="718" y="364"/>
                  </a:cubicBezTo>
                  <a:cubicBezTo>
                    <a:pt x="718" y="364"/>
                    <a:pt x="718" y="364"/>
                    <a:pt x="718" y="364"/>
                  </a:cubicBezTo>
                  <a:cubicBezTo>
                    <a:pt x="718" y="364"/>
                    <a:pt x="719" y="364"/>
                    <a:pt x="719" y="364"/>
                  </a:cubicBezTo>
                  <a:cubicBezTo>
                    <a:pt x="720" y="364"/>
                    <a:pt x="720" y="364"/>
                    <a:pt x="720" y="364"/>
                  </a:cubicBezTo>
                  <a:cubicBezTo>
                    <a:pt x="721" y="364"/>
                    <a:pt x="721" y="364"/>
                    <a:pt x="721" y="364"/>
                  </a:cubicBezTo>
                  <a:cubicBezTo>
                    <a:pt x="721" y="364"/>
                    <a:pt x="721" y="364"/>
                    <a:pt x="721" y="364"/>
                  </a:cubicBezTo>
                  <a:cubicBezTo>
                    <a:pt x="720" y="367"/>
                    <a:pt x="720" y="369"/>
                    <a:pt x="721" y="372"/>
                  </a:cubicBezTo>
                  <a:cubicBezTo>
                    <a:pt x="721" y="372"/>
                    <a:pt x="721" y="372"/>
                    <a:pt x="721" y="372"/>
                  </a:cubicBezTo>
                  <a:cubicBezTo>
                    <a:pt x="717" y="371"/>
                    <a:pt x="715" y="370"/>
                    <a:pt x="713" y="370"/>
                  </a:cubicBezTo>
                  <a:cubicBezTo>
                    <a:pt x="710" y="370"/>
                    <a:pt x="708" y="372"/>
                    <a:pt x="703" y="376"/>
                  </a:cubicBezTo>
                  <a:cubicBezTo>
                    <a:pt x="702" y="376"/>
                    <a:pt x="702" y="376"/>
                    <a:pt x="701" y="376"/>
                  </a:cubicBezTo>
                  <a:cubicBezTo>
                    <a:pt x="699" y="376"/>
                    <a:pt x="692" y="375"/>
                    <a:pt x="689" y="369"/>
                  </a:cubicBezTo>
                  <a:cubicBezTo>
                    <a:pt x="686" y="356"/>
                    <a:pt x="677" y="354"/>
                    <a:pt x="670" y="354"/>
                  </a:cubicBezTo>
                  <a:cubicBezTo>
                    <a:pt x="668" y="354"/>
                    <a:pt x="666" y="354"/>
                    <a:pt x="665" y="355"/>
                  </a:cubicBezTo>
                  <a:cubicBezTo>
                    <a:pt x="664" y="355"/>
                    <a:pt x="663" y="355"/>
                    <a:pt x="662" y="355"/>
                  </a:cubicBezTo>
                  <a:cubicBezTo>
                    <a:pt x="662" y="355"/>
                    <a:pt x="661" y="355"/>
                    <a:pt x="661" y="355"/>
                  </a:cubicBezTo>
                  <a:cubicBezTo>
                    <a:pt x="661" y="355"/>
                    <a:pt x="661" y="355"/>
                    <a:pt x="661" y="355"/>
                  </a:cubicBezTo>
                  <a:cubicBezTo>
                    <a:pt x="658" y="356"/>
                    <a:pt x="654" y="357"/>
                    <a:pt x="650" y="358"/>
                  </a:cubicBezTo>
                  <a:cubicBezTo>
                    <a:pt x="640" y="360"/>
                    <a:pt x="630" y="361"/>
                    <a:pt x="631" y="370"/>
                  </a:cubicBezTo>
                  <a:cubicBezTo>
                    <a:pt x="630" y="372"/>
                    <a:pt x="629" y="372"/>
                    <a:pt x="627" y="374"/>
                  </a:cubicBezTo>
                  <a:cubicBezTo>
                    <a:pt x="622" y="377"/>
                    <a:pt x="613" y="382"/>
                    <a:pt x="606" y="408"/>
                  </a:cubicBezTo>
                  <a:cubicBezTo>
                    <a:pt x="601" y="410"/>
                    <a:pt x="598" y="415"/>
                    <a:pt x="596" y="418"/>
                  </a:cubicBezTo>
                  <a:cubicBezTo>
                    <a:pt x="593" y="423"/>
                    <a:pt x="591" y="427"/>
                    <a:pt x="586" y="427"/>
                  </a:cubicBezTo>
                  <a:cubicBezTo>
                    <a:pt x="585" y="427"/>
                    <a:pt x="585" y="427"/>
                    <a:pt x="585" y="427"/>
                  </a:cubicBezTo>
                  <a:cubicBezTo>
                    <a:pt x="585" y="426"/>
                    <a:pt x="585" y="426"/>
                    <a:pt x="585" y="426"/>
                  </a:cubicBezTo>
                  <a:cubicBezTo>
                    <a:pt x="585" y="425"/>
                    <a:pt x="585" y="424"/>
                    <a:pt x="585" y="424"/>
                  </a:cubicBezTo>
                  <a:cubicBezTo>
                    <a:pt x="585" y="423"/>
                    <a:pt x="585" y="423"/>
                    <a:pt x="584" y="423"/>
                  </a:cubicBezTo>
                  <a:cubicBezTo>
                    <a:pt x="581" y="423"/>
                    <a:pt x="578" y="421"/>
                    <a:pt x="576" y="420"/>
                  </a:cubicBezTo>
                  <a:cubicBezTo>
                    <a:pt x="575" y="420"/>
                    <a:pt x="575" y="419"/>
                    <a:pt x="574" y="419"/>
                  </a:cubicBezTo>
                  <a:cubicBezTo>
                    <a:pt x="574" y="419"/>
                    <a:pt x="574" y="419"/>
                    <a:pt x="574" y="419"/>
                  </a:cubicBezTo>
                  <a:cubicBezTo>
                    <a:pt x="572" y="419"/>
                    <a:pt x="572" y="420"/>
                    <a:pt x="571" y="420"/>
                  </a:cubicBezTo>
                  <a:cubicBezTo>
                    <a:pt x="571" y="420"/>
                    <a:pt x="570" y="421"/>
                    <a:pt x="570" y="421"/>
                  </a:cubicBezTo>
                  <a:cubicBezTo>
                    <a:pt x="568" y="419"/>
                    <a:pt x="566" y="419"/>
                    <a:pt x="564" y="419"/>
                  </a:cubicBezTo>
                  <a:cubicBezTo>
                    <a:pt x="561" y="419"/>
                    <a:pt x="558" y="422"/>
                    <a:pt x="555" y="425"/>
                  </a:cubicBezTo>
                  <a:cubicBezTo>
                    <a:pt x="553" y="424"/>
                    <a:pt x="553" y="423"/>
                    <a:pt x="552" y="423"/>
                  </a:cubicBezTo>
                  <a:cubicBezTo>
                    <a:pt x="551" y="423"/>
                    <a:pt x="550" y="424"/>
                    <a:pt x="549" y="424"/>
                  </a:cubicBezTo>
                  <a:cubicBezTo>
                    <a:pt x="549" y="424"/>
                    <a:pt x="548" y="425"/>
                    <a:pt x="547" y="425"/>
                  </a:cubicBezTo>
                  <a:cubicBezTo>
                    <a:pt x="546" y="425"/>
                    <a:pt x="545" y="425"/>
                    <a:pt x="544" y="425"/>
                  </a:cubicBezTo>
                  <a:cubicBezTo>
                    <a:pt x="540" y="425"/>
                    <a:pt x="538" y="427"/>
                    <a:pt x="536" y="428"/>
                  </a:cubicBezTo>
                  <a:cubicBezTo>
                    <a:pt x="535" y="429"/>
                    <a:pt x="533" y="430"/>
                    <a:pt x="532" y="430"/>
                  </a:cubicBezTo>
                  <a:cubicBezTo>
                    <a:pt x="532" y="430"/>
                    <a:pt x="531" y="430"/>
                    <a:pt x="531" y="430"/>
                  </a:cubicBezTo>
                  <a:cubicBezTo>
                    <a:pt x="531" y="430"/>
                    <a:pt x="530" y="430"/>
                    <a:pt x="530" y="430"/>
                  </a:cubicBezTo>
                  <a:cubicBezTo>
                    <a:pt x="530" y="430"/>
                    <a:pt x="530" y="430"/>
                    <a:pt x="530" y="430"/>
                  </a:cubicBezTo>
                  <a:cubicBezTo>
                    <a:pt x="529" y="430"/>
                    <a:pt x="529" y="429"/>
                    <a:pt x="529" y="429"/>
                  </a:cubicBezTo>
                  <a:cubicBezTo>
                    <a:pt x="528" y="428"/>
                    <a:pt x="529" y="426"/>
                    <a:pt x="531" y="425"/>
                  </a:cubicBezTo>
                  <a:cubicBezTo>
                    <a:pt x="532" y="423"/>
                    <a:pt x="533" y="423"/>
                    <a:pt x="534" y="423"/>
                  </a:cubicBezTo>
                  <a:cubicBezTo>
                    <a:pt x="537" y="422"/>
                    <a:pt x="539" y="421"/>
                    <a:pt x="540" y="416"/>
                  </a:cubicBezTo>
                  <a:cubicBezTo>
                    <a:pt x="540" y="416"/>
                    <a:pt x="540" y="416"/>
                    <a:pt x="539" y="415"/>
                  </a:cubicBezTo>
                  <a:cubicBezTo>
                    <a:pt x="537" y="412"/>
                    <a:pt x="534" y="410"/>
                    <a:pt x="529" y="410"/>
                  </a:cubicBezTo>
                  <a:cubicBezTo>
                    <a:pt x="523" y="410"/>
                    <a:pt x="516" y="413"/>
                    <a:pt x="510" y="415"/>
                  </a:cubicBezTo>
                  <a:cubicBezTo>
                    <a:pt x="508" y="416"/>
                    <a:pt x="505" y="417"/>
                    <a:pt x="503" y="418"/>
                  </a:cubicBezTo>
                  <a:cubicBezTo>
                    <a:pt x="492" y="422"/>
                    <a:pt x="494" y="428"/>
                    <a:pt x="496" y="437"/>
                  </a:cubicBezTo>
                  <a:cubicBezTo>
                    <a:pt x="497" y="440"/>
                    <a:pt x="497" y="444"/>
                    <a:pt x="498" y="449"/>
                  </a:cubicBezTo>
                  <a:cubicBezTo>
                    <a:pt x="498" y="458"/>
                    <a:pt x="497" y="460"/>
                    <a:pt x="496" y="461"/>
                  </a:cubicBezTo>
                  <a:cubicBezTo>
                    <a:pt x="495" y="461"/>
                    <a:pt x="494" y="462"/>
                    <a:pt x="494" y="463"/>
                  </a:cubicBezTo>
                  <a:cubicBezTo>
                    <a:pt x="493" y="464"/>
                    <a:pt x="493" y="464"/>
                    <a:pt x="493" y="464"/>
                  </a:cubicBezTo>
                  <a:cubicBezTo>
                    <a:pt x="492" y="468"/>
                    <a:pt x="491" y="469"/>
                    <a:pt x="489" y="469"/>
                  </a:cubicBezTo>
                  <a:cubicBezTo>
                    <a:pt x="489" y="469"/>
                    <a:pt x="489" y="469"/>
                    <a:pt x="489" y="469"/>
                  </a:cubicBezTo>
                  <a:cubicBezTo>
                    <a:pt x="488" y="465"/>
                    <a:pt x="487" y="464"/>
                    <a:pt x="485" y="463"/>
                  </a:cubicBezTo>
                  <a:cubicBezTo>
                    <a:pt x="485" y="463"/>
                    <a:pt x="484" y="462"/>
                    <a:pt x="484" y="462"/>
                  </a:cubicBezTo>
                  <a:cubicBezTo>
                    <a:pt x="484" y="461"/>
                    <a:pt x="484" y="461"/>
                    <a:pt x="484" y="461"/>
                  </a:cubicBezTo>
                  <a:cubicBezTo>
                    <a:pt x="488" y="457"/>
                    <a:pt x="490" y="455"/>
                    <a:pt x="489" y="453"/>
                  </a:cubicBezTo>
                  <a:cubicBezTo>
                    <a:pt x="489" y="452"/>
                    <a:pt x="488" y="451"/>
                    <a:pt x="486" y="449"/>
                  </a:cubicBezTo>
                  <a:cubicBezTo>
                    <a:pt x="486" y="449"/>
                    <a:pt x="486" y="449"/>
                    <a:pt x="486" y="449"/>
                  </a:cubicBezTo>
                  <a:cubicBezTo>
                    <a:pt x="487" y="447"/>
                    <a:pt x="487" y="447"/>
                    <a:pt x="487" y="447"/>
                  </a:cubicBezTo>
                  <a:cubicBezTo>
                    <a:pt x="488" y="447"/>
                    <a:pt x="489" y="448"/>
                    <a:pt x="489" y="449"/>
                  </a:cubicBezTo>
                  <a:cubicBezTo>
                    <a:pt x="489" y="450"/>
                    <a:pt x="490" y="451"/>
                    <a:pt x="491" y="451"/>
                  </a:cubicBezTo>
                  <a:cubicBezTo>
                    <a:pt x="491" y="451"/>
                    <a:pt x="492" y="451"/>
                    <a:pt x="492" y="451"/>
                  </a:cubicBezTo>
                  <a:cubicBezTo>
                    <a:pt x="492" y="451"/>
                    <a:pt x="492" y="451"/>
                    <a:pt x="492" y="451"/>
                  </a:cubicBezTo>
                  <a:cubicBezTo>
                    <a:pt x="494" y="448"/>
                    <a:pt x="494" y="444"/>
                    <a:pt x="493" y="441"/>
                  </a:cubicBezTo>
                  <a:cubicBezTo>
                    <a:pt x="493" y="440"/>
                    <a:pt x="493" y="439"/>
                    <a:pt x="493" y="437"/>
                  </a:cubicBezTo>
                  <a:cubicBezTo>
                    <a:pt x="493" y="437"/>
                    <a:pt x="493" y="437"/>
                    <a:pt x="493" y="437"/>
                  </a:cubicBezTo>
                  <a:cubicBezTo>
                    <a:pt x="493" y="436"/>
                    <a:pt x="492" y="436"/>
                    <a:pt x="491" y="436"/>
                  </a:cubicBezTo>
                  <a:cubicBezTo>
                    <a:pt x="487" y="436"/>
                    <a:pt x="479" y="445"/>
                    <a:pt x="477" y="447"/>
                  </a:cubicBezTo>
                  <a:cubicBezTo>
                    <a:pt x="476" y="452"/>
                    <a:pt x="473" y="455"/>
                    <a:pt x="470" y="455"/>
                  </a:cubicBezTo>
                  <a:cubicBezTo>
                    <a:pt x="469" y="455"/>
                    <a:pt x="468" y="455"/>
                    <a:pt x="467" y="455"/>
                  </a:cubicBezTo>
                  <a:cubicBezTo>
                    <a:pt x="468" y="454"/>
                    <a:pt x="468" y="453"/>
                    <a:pt x="469" y="452"/>
                  </a:cubicBezTo>
                  <a:cubicBezTo>
                    <a:pt x="470" y="451"/>
                    <a:pt x="471" y="449"/>
                    <a:pt x="470" y="446"/>
                  </a:cubicBezTo>
                  <a:cubicBezTo>
                    <a:pt x="471" y="444"/>
                    <a:pt x="475" y="442"/>
                    <a:pt x="478" y="440"/>
                  </a:cubicBezTo>
                  <a:cubicBezTo>
                    <a:pt x="484" y="437"/>
                    <a:pt x="489" y="435"/>
                    <a:pt x="488" y="431"/>
                  </a:cubicBezTo>
                  <a:cubicBezTo>
                    <a:pt x="487" y="431"/>
                    <a:pt x="487" y="430"/>
                    <a:pt x="485" y="430"/>
                  </a:cubicBezTo>
                  <a:cubicBezTo>
                    <a:pt x="483" y="430"/>
                    <a:pt x="480" y="431"/>
                    <a:pt x="476" y="433"/>
                  </a:cubicBezTo>
                  <a:cubicBezTo>
                    <a:pt x="471" y="435"/>
                    <a:pt x="465" y="438"/>
                    <a:pt x="457" y="440"/>
                  </a:cubicBezTo>
                  <a:cubicBezTo>
                    <a:pt x="454" y="441"/>
                    <a:pt x="450" y="444"/>
                    <a:pt x="446" y="447"/>
                  </a:cubicBezTo>
                  <a:cubicBezTo>
                    <a:pt x="441" y="450"/>
                    <a:pt x="436" y="454"/>
                    <a:pt x="431" y="456"/>
                  </a:cubicBezTo>
                  <a:cubicBezTo>
                    <a:pt x="429" y="456"/>
                    <a:pt x="427" y="457"/>
                    <a:pt x="424" y="457"/>
                  </a:cubicBezTo>
                  <a:cubicBezTo>
                    <a:pt x="422" y="457"/>
                    <a:pt x="420" y="456"/>
                    <a:pt x="419" y="456"/>
                  </a:cubicBezTo>
                  <a:cubicBezTo>
                    <a:pt x="417" y="456"/>
                    <a:pt x="416" y="456"/>
                    <a:pt x="415" y="456"/>
                  </a:cubicBezTo>
                  <a:cubicBezTo>
                    <a:pt x="414" y="456"/>
                    <a:pt x="412" y="456"/>
                    <a:pt x="411" y="457"/>
                  </a:cubicBezTo>
                  <a:cubicBezTo>
                    <a:pt x="411" y="457"/>
                    <a:pt x="411" y="458"/>
                    <a:pt x="411" y="459"/>
                  </a:cubicBezTo>
                  <a:cubicBezTo>
                    <a:pt x="412" y="462"/>
                    <a:pt x="414" y="463"/>
                    <a:pt x="416" y="465"/>
                  </a:cubicBezTo>
                  <a:cubicBezTo>
                    <a:pt x="418" y="466"/>
                    <a:pt x="420" y="468"/>
                    <a:pt x="421" y="470"/>
                  </a:cubicBezTo>
                  <a:cubicBezTo>
                    <a:pt x="420" y="474"/>
                    <a:pt x="417" y="475"/>
                    <a:pt x="415" y="477"/>
                  </a:cubicBezTo>
                  <a:cubicBezTo>
                    <a:pt x="413" y="478"/>
                    <a:pt x="411" y="479"/>
                    <a:pt x="409" y="481"/>
                  </a:cubicBezTo>
                  <a:cubicBezTo>
                    <a:pt x="409" y="481"/>
                    <a:pt x="409" y="481"/>
                    <a:pt x="409" y="481"/>
                  </a:cubicBezTo>
                  <a:cubicBezTo>
                    <a:pt x="409" y="483"/>
                    <a:pt x="409" y="484"/>
                    <a:pt x="410" y="485"/>
                  </a:cubicBezTo>
                  <a:cubicBezTo>
                    <a:pt x="410" y="487"/>
                    <a:pt x="411" y="488"/>
                    <a:pt x="411" y="489"/>
                  </a:cubicBezTo>
                  <a:cubicBezTo>
                    <a:pt x="409" y="490"/>
                    <a:pt x="407" y="493"/>
                    <a:pt x="407" y="496"/>
                  </a:cubicBezTo>
                  <a:cubicBezTo>
                    <a:pt x="407" y="497"/>
                    <a:pt x="408" y="498"/>
                    <a:pt x="410" y="499"/>
                  </a:cubicBezTo>
                  <a:cubicBezTo>
                    <a:pt x="410" y="499"/>
                    <a:pt x="411" y="499"/>
                    <a:pt x="411" y="499"/>
                  </a:cubicBezTo>
                  <a:cubicBezTo>
                    <a:pt x="414" y="499"/>
                    <a:pt x="415" y="497"/>
                    <a:pt x="417" y="495"/>
                  </a:cubicBezTo>
                  <a:cubicBezTo>
                    <a:pt x="418" y="493"/>
                    <a:pt x="420" y="491"/>
                    <a:pt x="421" y="491"/>
                  </a:cubicBezTo>
                  <a:cubicBezTo>
                    <a:pt x="421" y="491"/>
                    <a:pt x="422" y="491"/>
                    <a:pt x="422" y="491"/>
                  </a:cubicBezTo>
                  <a:cubicBezTo>
                    <a:pt x="422" y="491"/>
                    <a:pt x="422" y="491"/>
                    <a:pt x="422" y="491"/>
                  </a:cubicBezTo>
                  <a:cubicBezTo>
                    <a:pt x="424" y="493"/>
                    <a:pt x="423" y="495"/>
                    <a:pt x="421" y="498"/>
                  </a:cubicBezTo>
                  <a:cubicBezTo>
                    <a:pt x="420" y="501"/>
                    <a:pt x="419" y="504"/>
                    <a:pt x="421" y="506"/>
                  </a:cubicBezTo>
                  <a:cubicBezTo>
                    <a:pt x="421" y="506"/>
                    <a:pt x="421" y="507"/>
                    <a:pt x="421" y="507"/>
                  </a:cubicBezTo>
                  <a:cubicBezTo>
                    <a:pt x="426" y="509"/>
                    <a:pt x="432" y="514"/>
                    <a:pt x="433" y="519"/>
                  </a:cubicBezTo>
                  <a:cubicBezTo>
                    <a:pt x="434" y="521"/>
                    <a:pt x="433" y="523"/>
                    <a:pt x="433" y="524"/>
                  </a:cubicBezTo>
                  <a:cubicBezTo>
                    <a:pt x="432" y="524"/>
                    <a:pt x="431" y="525"/>
                    <a:pt x="431" y="525"/>
                  </a:cubicBezTo>
                  <a:cubicBezTo>
                    <a:pt x="430" y="525"/>
                    <a:pt x="430" y="524"/>
                    <a:pt x="430" y="523"/>
                  </a:cubicBezTo>
                  <a:cubicBezTo>
                    <a:pt x="429" y="522"/>
                    <a:pt x="428" y="520"/>
                    <a:pt x="426" y="520"/>
                  </a:cubicBezTo>
                  <a:cubicBezTo>
                    <a:pt x="426" y="520"/>
                    <a:pt x="426" y="520"/>
                    <a:pt x="426" y="520"/>
                  </a:cubicBezTo>
                  <a:cubicBezTo>
                    <a:pt x="422" y="522"/>
                    <a:pt x="419" y="522"/>
                    <a:pt x="417" y="523"/>
                  </a:cubicBezTo>
                  <a:cubicBezTo>
                    <a:pt x="415" y="523"/>
                    <a:pt x="414" y="523"/>
                    <a:pt x="413" y="524"/>
                  </a:cubicBezTo>
                  <a:cubicBezTo>
                    <a:pt x="413" y="525"/>
                    <a:pt x="413" y="527"/>
                    <a:pt x="414" y="531"/>
                  </a:cubicBezTo>
                  <a:cubicBezTo>
                    <a:pt x="414" y="532"/>
                    <a:pt x="414" y="533"/>
                    <a:pt x="414" y="535"/>
                  </a:cubicBezTo>
                  <a:cubicBezTo>
                    <a:pt x="415" y="538"/>
                    <a:pt x="416" y="541"/>
                    <a:pt x="419" y="541"/>
                  </a:cubicBezTo>
                  <a:cubicBezTo>
                    <a:pt x="420" y="541"/>
                    <a:pt x="421" y="540"/>
                    <a:pt x="423" y="539"/>
                  </a:cubicBezTo>
                  <a:cubicBezTo>
                    <a:pt x="423" y="539"/>
                    <a:pt x="424" y="538"/>
                    <a:pt x="424" y="538"/>
                  </a:cubicBezTo>
                  <a:cubicBezTo>
                    <a:pt x="424" y="540"/>
                    <a:pt x="421" y="545"/>
                    <a:pt x="418" y="546"/>
                  </a:cubicBezTo>
                  <a:cubicBezTo>
                    <a:pt x="416" y="546"/>
                    <a:pt x="414" y="545"/>
                    <a:pt x="412" y="544"/>
                  </a:cubicBezTo>
                  <a:cubicBezTo>
                    <a:pt x="409" y="543"/>
                    <a:pt x="405" y="542"/>
                    <a:pt x="402" y="542"/>
                  </a:cubicBezTo>
                  <a:cubicBezTo>
                    <a:pt x="401" y="542"/>
                    <a:pt x="400" y="542"/>
                    <a:pt x="399" y="542"/>
                  </a:cubicBezTo>
                  <a:cubicBezTo>
                    <a:pt x="396" y="539"/>
                    <a:pt x="393" y="538"/>
                    <a:pt x="390" y="538"/>
                  </a:cubicBezTo>
                  <a:cubicBezTo>
                    <a:pt x="386" y="538"/>
                    <a:pt x="381" y="541"/>
                    <a:pt x="377" y="546"/>
                  </a:cubicBezTo>
                  <a:cubicBezTo>
                    <a:pt x="375" y="551"/>
                    <a:pt x="375" y="554"/>
                    <a:pt x="375" y="558"/>
                  </a:cubicBezTo>
                  <a:cubicBezTo>
                    <a:pt x="375" y="559"/>
                    <a:pt x="375" y="560"/>
                    <a:pt x="374" y="561"/>
                  </a:cubicBezTo>
                  <a:cubicBezTo>
                    <a:pt x="374" y="561"/>
                    <a:pt x="373" y="561"/>
                    <a:pt x="372" y="561"/>
                  </a:cubicBezTo>
                  <a:cubicBezTo>
                    <a:pt x="369" y="562"/>
                    <a:pt x="365" y="563"/>
                    <a:pt x="361" y="563"/>
                  </a:cubicBezTo>
                  <a:cubicBezTo>
                    <a:pt x="359" y="563"/>
                    <a:pt x="358" y="563"/>
                    <a:pt x="356" y="562"/>
                  </a:cubicBezTo>
                  <a:cubicBezTo>
                    <a:pt x="356" y="562"/>
                    <a:pt x="355" y="562"/>
                    <a:pt x="355" y="562"/>
                  </a:cubicBezTo>
                  <a:cubicBezTo>
                    <a:pt x="352" y="562"/>
                    <a:pt x="349" y="559"/>
                    <a:pt x="347" y="556"/>
                  </a:cubicBezTo>
                  <a:cubicBezTo>
                    <a:pt x="345" y="553"/>
                    <a:pt x="343" y="552"/>
                    <a:pt x="342" y="552"/>
                  </a:cubicBezTo>
                  <a:cubicBezTo>
                    <a:pt x="341" y="552"/>
                    <a:pt x="341" y="552"/>
                    <a:pt x="341" y="552"/>
                  </a:cubicBezTo>
                  <a:cubicBezTo>
                    <a:pt x="335" y="555"/>
                    <a:pt x="338" y="565"/>
                    <a:pt x="341" y="573"/>
                  </a:cubicBezTo>
                  <a:cubicBezTo>
                    <a:pt x="343" y="577"/>
                    <a:pt x="344" y="581"/>
                    <a:pt x="344" y="582"/>
                  </a:cubicBezTo>
                  <a:cubicBezTo>
                    <a:pt x="341" y="586"/>
                    <a:pt x="343" y="591"/>
                    <a:pt x="345" y="596"/>
                  </a:cubicBezTo>
                  <a:cubicBezTo>
                    <a:pt x="347" y="601"/>
                    <a:pt x="349" y="606"/>
                    <a:pt x="347" y="609"/>
                  </a:cubicBezTo>
                  <a:cubicBezTo>
                    <a:pt x="346" y="609"/>
                    <a:pt x="344" y="607"/>
                    <a:pt x="342" y="605"/>
                  </a:cubicBezTo>
                  <a:cubicBezTo>
                    <a:pt x="340" y="603"/>
                    <a:pt x="338" y="602"/>
                    <a:pt x="337" y="602"/>
                  </a:cubicBezTo>
                  <a:cubicBezTo>
                    <a:pt x="336" y="602"/>
                    <a:pt x="336" y="602"/>
                    <a:pt x="335" y="603"/>
                  </a:cubicBezTo>
                  <a:cubicBezTo>
                    <a:pt x="334" y="604"/>
                    <a:pt x="335" y="604"/>
                    <a:pt x="335" y="605"/>
                  </a:cubicBezTo>
                  <a:cubicBezTo>
                    <a:pt x="335" y="606"/>
                    <a:pt x="335" y="606"/>
                    <a:pt x="334" y="607"/>
                  </a:cubicBezTo>
                  <a:cubicBezTo>
                    <a:pt x="332" y="606"/>
                    <a:pt x="331" y="605"/>
                    <a:pt x="329" y="605"/>
                  </a:cubicBezTo>
                  <a:cubicBezTo>
                    <a:pt x="319" y="600"/>
                    <a:pt x="303" y="593"/>
                    <a:pt x="303" y="589"/>
                  </a:cubicBezTo>
                  <a:cubicBezTo>
                    <a:pt x="303" y="585"/>
                    <a:pt x="303" y="581"/>
                    <a:pt x="304" y="577"/>
                  </a:cubicBezTo>
                  <a:cubicBezTo>
                    <a:pt x="304" y="577"/>
                    <a:pt x="304" y="577"/>
                    <a:pt x="304" y="576"/>
                  </a:cubicBezTo>
                  <a:cubicBezTo>
                    <a:pt x="301" y="573"/>
                    <a:pt x="296" y="571"/>
                    <a:pt x="293" y="571"/>
                  </a:cubicBezTo>
                  <a:cubicBezTo>
                    <a:pt x="291" y="571"/>
                    <a:pt x="289" y="571"/>
                    <a:pt x="288" y="573"/>
                  </a:cubicBezTo>
                  <a:cubicBezTo>
                    <a:pt x="288" y="574"/>
                    <a:pt x="289" y="575"/>
                    <a:pt x="290" y="576"/>
                  </a:cubicBezTo>
                  <a:cubicBezTo>
                    <a:pt x="291" y="576"/>
                    <a:pt x="292" y="577"/>
                    <a:pt x="292" y="578"/>
                  </a:cubicBezTo>
                  <a:cubicBezTo>
                    <a:pt x="293" y="578"/>
                    <a:pt x="292" y="579"/>
                    <a:pt x="292" y="580"/>
                  </a:cubicBezTo>
                  <a:cubicBezTo>
                    <a:pt x="286" y="579"/>
                    <a:pt x="284" y="576"/>
                    <a:pt x="283" y="574"/>
                  </a:cubicBezTo>
                  <a:cubicBezTo>
                    <a:pt x="283" y="572"/>
                    <a:pt x="282" y="570"/>
                    <a:pt x="283" y="569"/>
                  </a:cubicBezTo>
                  <a:cubicBezTo>
                    <a:pt x="284" y="569"/>
                    <a:pt x="284" y="569"/>
                    <a:pt x="284" y="569"/>
                  </a:cubicBezTo>
                  <a:cubicBezTo>
                    <a:pt x="288" y="569"/>
                    <a:pt x="292" y="569"/>
                    <a:pt x="294" y="566"/>
                  </a:cubicBezTo>
                  <a:cubicBezTo>
                    <a:pt x="295" y="565"/>
                    <a:pt x="295" y="563"/>
                    <a:pt x="295" y="559"/>
                  </a:cubicBezTo>
                  <a:cubicBezTo>
                    <a:pt x="292" y="554"/>
                    <a:pt x="289" y="552"/>
                    <a:pt x="285" y="552"/>
                  </a:cubicBezTo>
                  <a:cubicBezTo>
                    <a:pt x="283" y="552"/>
                    <a:pt x="282" y="552"/>
                    <a:pt x="280" y="552"/>
                  </a:cubicBezTo>
                  <a:cubicBezTo>
                    <a:pt x="279" y="551"/>
                    <a:pt x="279" y="551"/>
                    <a:pt x="280" y="550"/>
                  </a:cubicBezTo>
                  <a:cubicBezTo>
                    <a:pt x="280" y="550"/>
                    <a:pt x="280" y="549"/>
                    <a:pt x="281" y="549"/>
                  </a:cubicBezTo>
                  <a:cubicBezTo>
                    <a:pt x="283" y="548"/>
                    <a:pt x="284" y="548"/>
                    <a:pt x="284" y="545"/>
                  </a:cubicBezTo>
                  <a:cubicBezTo>
                    <a:pt x="280" y="533"/>
                    <a:pt x="275" y="528"/>
                    <a:pt x="265" y="524"/>
                  </a:cubicBezTo>
                  <a:cubicBezTo>
                    <a:pt x="261" y="520"/>
                    <a:pt x="255" y="515"/>
                    <a:pt x="249" y="515"/>
                  </a:cubicBezTo>
                  <a:cubicBezTo>
                    <a:pt x="248" y="515"/>
                    <a:pt x="247" y="515"/>
                    <a:pt x="246" y="516"/>
                  </a:cubicBezTo>
                  <a:cubicBezTo>
                    <a:pt x="246" y="516"/>
                    <a:pt x="245" y="516"/>
                    <a:pt x="245" y="516"/>
                  </a:cubicBezTo>
                  <a:cubicBezTo>
                    <a:pt x="244" y="518"/>
                    <a:pt x="244" y="520"/>
                    <a:pt x="243" y="522"/>
                  </a:cubicBezTo>
                  <a:cubicBezTo>
                    <a:pt x="242" y="524"/>
                    <a:pt x="241" y="526"/>
                    <a:pt x="241" y="527"/>
                  </a:cubicBezTo>
                  <a:cubicBezTo>
                    <a:pt x="239" y="527"/>
                    <a:pt x="238" y="527"/>
                    <a:pt x="237" y="527"/>
                  </a:cubicBezTo>
                  <a:cubicBezTo>
                    <a:pt x="235" y="527"/>
                    <a:pt x="233" y="528"/>
                    <a:pt x="232" y="529"/>
                  </a:cubicBezTo>
                  <a:cubicBezTo>
                    <a:pt x="230" y="528"/>
                    <a:pt x="229" y="528"/>
                    <a:pt x="228" y="528"/>
                  </a:cubicBezTo>
                  <a:cubicBezTo>
                    <a:pt x="226" y="528"/>
                    <a:pt x="225" y="528"/>
                    <a:pt x="224" y="529"/>
                  </a:cubicBezTo>
                  <a:cubicBezTo>
                    <a:pt x="223" y="529"/>
                    <a:pt x="223" y="529"/>
                    <a:pt x="222" y="529"/>
                  </a:cubicBezTo>
                  <a:cubicBezTo>
                    <a:pt x="218" y="525"/>
                    <a:pt x="215" y="523"/>
                    <a:pt x="211" y="523"/>
                  </a:cubicBezTo>
                  <a:cubicBezTo>
                    <a:pt x="208" y="523"/>
                    <a:pt x="206" y="525"/>
                    <a:pt x="204" y="529"/>
                  </a:cubicBezTo>
                  <a:cubicBezTo>
                    <a:pt x="200" y="531"/>
                    <a:pt x="197" y="533"/>
                    <a:pt x="197" y="535"/>
                  </a:cubicBezTo>
                  <a:cubicBezTo>
                    <a:pt x="196" y="537"/>
                    <a:pt x="198" y="540"/>
                    <a:pt x="202" y="543"/>
                  </a:cubicBezTo>
                  <a:cubicBezTo>
                    <a:pt x="202" y="544"/>
                    <a:pt x="202" y="544"/>
                    <a:pt x="201" y="544"/>
                  </a:cubicBezTo>
                  <a:cubicBezTo>
                    <a:pt x="201" y="545"/>
                    <a:pt x="201" y="547"/>
                    <a:pt x="202" y="549"/>
                  </a:cubicBezTo>
                  <a:cubicBezTo>
                    <a:pt x="203" y="550"/>
                    <a:pt x="203" y="550"/>
                    <a:pt x="204" y="551"/>
                  </a:cubicBezTo>
                  <a:cubicBezTo>
                    <a:pt x="206" y="553"/>
                    <a:pt x="208" y="555"/>
                    <a:pt x="207" y="559"/>
                  </a:cubicBezTo>
                  <a:cubicBezTo>
                    <a:pt x="207" y="560"/>
                    <a:pt x="203" y="562"/>
                    <a:pt x="200" y="563"/>
                  </a:cubicBezTo>
                  <a:cubicBezTo>
                    <a:pt x="197" y="564"/>
                    <a:pt x="194" y="565"/>
                    <a:pt x="191" y="566"/>
                  </a:cubicBezTo>
                  <a:cubicBezTo>
                    <a:pt x="189" y="568"/>
                    <a:pt x="186" y="569"/>
                    <a:pt x="184" y="571"/>
                  </a:cubicBezTo>
                  <a:cubicBezTo>
                    <a:pt x="181" y="573"/>
                    <a:pt x="177" y="575"/>
                    <a:pt x="176" y="575"/>
                  </a:cubicBezTo>
                  <a:cubicBezTo>
                    <a:pt x="175" y="575"/>
                    <a:pt x="175" y="574"/>
                    <a:pt x="174" y="574"/>
                  </a:cubicBezTo>
                  <a:cubicBezTo>
                    <a:pt x="170" y="573"/>
                    <a:pt x="164" y="571"/>
                    <a:pt x="157" y="571"/>
                  </a:cubicBezTo>
                  <a:cubicBezTo>
                    <a:pt x="156" y="571"/>
                    <a:pt x="154" y="572"/>
                    <a:pt x="152" y="572"/>
                  </a:cubicBezTo>
                  <a:cubicBezTo>
                    <a:pt x="145" y="570"/>
                    <a:pt x="143" y="568"/>
                    <a:pt x="143" y="567"/>
                  </a:cubicBezTo>
                  <a:cubicBezTo>
                    <a:pt x="142" y="565"/>
                    <a:pt x="145" y="563"/>
                    <a:pt x="146" y="562"/>
                  </a:cubicBezTo>
                  <a:cubicBezTo>
                    <a:pt x="147" y="561"/>
                    <a:pt x="147" y="561"/>
                    <a:pt x="147" y="561"/>
                  </a:cubicBezTo>
                  <a:cubicBezTo>
                    <a:pt x="146" y="558"/>
                    <a:pt x="144" y="554"/>
                    <a:pt x="137" y="554"/>
                  </a:cubicBezTo>
                  <a:cubicBezTo>
                    <a:pt x="131" y="554"/>
                    <a:pt x="123" y="557"/>
                    <a:pt x="121" y="558"/>
                  </a:cubicBezTo>
                  <a:cubicBezTo>
                    <a:pt x="117" y="557"/>
                    <a:pt x="113" y="557"/>
                    <a:pt x="110" y="557"/>
                  </a:cubicBezTo>
                  <a:cubicBezTo>
                    <a:pt x="102" y="557"/>
                    <a:pt x="99" y="560"/>
                    <a:pt x="96" y="564"/>
                  </a:cubicBezTo>
                  <a:cubicBezTo>
                    <a:pt x="94" y="566"/>
                    <a:pt x="92" y="568"/>
                    <a:pt x="88" y="569"/>
                  </a:cubicBezTo>
                  <a:cubicBezTo>
                    <a:pt x="86" y="570"/>
                    <a:pt x="84" y="570"/>
                    <a:pt x="83" y="570"/>
                  </a:cubicBezTo>
                  <a:cubicBezTo>
                    <a:pt x="81" y="570"/>
                    <a:pt x="80" y="571"/>
                    <a:pt x="79" y="573"/>
                  </a:cubicBezTo>
                  <a:cubicBezTo>
                    <a:pt x="79" y="573"/>
                    <a:pt x="79" y="573"/>
                    <a:pt x="79" y="573"/>
                  </a:cubicBezTo>
                  <a:cubicBezTo>
                    <a:pt x="79" y="577"/>
                    <a:pt x="81" y="578"/>
                    <a:pt x="82" y="579"/>
                  </a:cubicBezTo>
                  <a:cubicBezTo>
                    <a:pt x="84" y="580"/>
                    <a:pt x="85" y="581"/>
                    <a:pt x="86" y="583"/>
                  </a:cubicBezTo>
                  <a:cubicBezTo>
                    <a:pt x="83" y="582"/>
                    <a:pt x="76" y="582"/>
                    <a:pt x="74" y="576"/>
                  </a:cubicBezTo>
                  <a:cubicBezTo>
                    <a:pt x="74" y="574"/>
                    <a:pt x="75" y="573"/>
                    <a:pt x="75" y="572"/>
                  </a:cubicBezTo>
                  <a:cubicBezTo>
                    <a:pt x="77" y="569"/>
                    <a:pt x="77" y="568"/>
                    <a:pt x="72" y="562"/>
                  </a:cubicBezTo>
                  <a:cubicBezTo>
                    <a:pt x="72" y="558"/>
                    <a:pt x="71" y="554"/>
                    <a:pt x="69" y="554"/>
                  </a:cubicBezTo>
                  <a:cubicBezTo>
                    <a:pt x="68" y="554"/>
                    <a:pt x="67" y="554"/>
                    <a:pt x="66" y="555"/>
                  </a:cubicBezTo>
                  <a:cubicBezTo>
                    <a:pt x="64" y="558"/>
                    <a:pt x="65" y="560"/>
                    <a:pt x="66" y="562"/>
                  </a:cubicBezTo>
                  <a:cubicBezTo>
                    <a:pt x="67" y="563"/>
                    <a:pt x="68" y="564"/>
                    <a:pt x="67" y="565"/>
                  </a:cubicBezTo>
                  <a:cubicBezTo>
                    <a:pt x="67" y="567"/>
                    <a:pt x="65" y="569"/>
                    <a:pt x="63" y="569"/>
                  </a:cubicBezTo>
                  <a:cubicBezTo>
                    <a:pt x="62" y="569"/>
                    <a:pt x="62" y="569"/>
                    <a:pt x="62" y="569"/>
                  </a:cubicBezTo>
                  <a:cubicBezTo>
                    <a:pt x="60" y="568"/>
                    <a:pt x="60" y="568"/>
                    <a:pt x="60" y="568"/>
                  </a:cubicBezTo>
                  <a:cubicBezTo>
                    <a:pt x="57" y="567"/>
                    <a:pt x="55" y="566"/>
                    <a:pt x="53" y="565"/>
                  </a:cubicBezTo>
                  <a:cubicBezTo>
                    <a:pt x="52" y="565"/>
                    <a:pt x="52" y="566"/>
                    <a:pt x="52" y="566"/>
                  </a:cubicBezTo>
                  <a:cubicBezTo>
                    <a:pt x="48" y="571"/>
                    <a:pt x="44" y="576"/>
                    <a:pt x="45" y="580"/>
                  </a:cubicBezTo>
                  <a:cubicBezTo>
                    <a:pt x="45" y="582"/>
                    <a:pt x="47" y="584"/>
                    <a:pt x="50" y="587"/>
                  </a:cubicBezTo>
                  <a:cubicBezTo>
                    <a:pt x="50" y="587"/>
                    <a:pt x="51" y="587"/>
                    <a:pt x="51" y="588"/>
                  </a:cubicBezTo>
                  <a:cubicBezTo>
                    <a:pt x="52" y="590"/>
                    <a:pt x="51" y="593"/>
                    <a:pt x="50" y="596"/>
                  </a:cubicBezTo>
                  <a:cubicBezTo>
                    <a:pt x="48" y="600"/>
                    <a:pt x="48" y="603"/>
                    <a:pt x="51" y="607"/>
                  </a:cubicBezTo>
                  <a:cubicBezTo>
                    <a:pt x="51" y="607"/>
                    <a:pt x="51" y="607"/>
                    <a:pt x="52" y="607"/>
                  </a:cubicBezTo>
                  <a:cubicBezTo>
                    <a:pt x="54" y="610"/>
                    <a:pt x="54" y="613"/>
                    <a:pt x="55" y="616"/>
                  </a:cubicBezTo>
                  <a:cubicBezTo>
                    <a:pt x="55" y="618"/>
                    <a:pt x="55" y="620"/>
                    <a:pt x="56" y="622"/>
                  </a:cubicBezTo>
                  <a:cubicBezTo>
                    <a:pt x="58" y="623"/>
                    <a:pt x="60" y="625"/>
                    <a:pt x="63" y="626"/>
                  </a:cubicBezTo>
                  <a:cubicBezTo>
                    <a:pt x="68" y="629"/>
                    <a:pt x="74" y="633"/>
                    <a:pt x="76" y="641"/>
                  </a:cubicBezTo>
                  <a:cubicBezTo>
                    <a:pt x="77" y="645"/>
                    <a:pt x="77" y="648"/>
                    <a:pt x="77" y="651"/>
                  </a:cubicBezTo>
                  <a:cubicBezTo>
                    <a:pt x="77" y="654"/>
                    <a:pt x="77" y="657"/>
                    <a:pt x="78" y="659"/>
                  </a:cubicBezTo>
                  <a:cubicBezTo>
                    <a:pt x="79" y="660"/>
                    <a:pt x="80" y="661"/>
                    <a:pt x="82" y="663"/>
                  </a:cubicBezTo>
                  <a:cubicBezTo>
                    <a:pt x="85" y="665"/>
                    <a:pt x="90" y="669"/>
                    <a:pt x="90" y="675"/>
                  </a:cubicBezTo>
                  <a:cubicBezTo>
                    <a:pt x="90" y="676"/>
                    <a:pt x="90" y="676"/>
                    <a:pt x="89" y="676"/>
                  </a:cubicBezTo>
                  <a:cubicBezTo>
                    <a:pt x="87" y="681"/>
                    <a:pt x="82" y="685"/>
                    <a:pt x="77" y="689"/>
                  </a:cubicBezTo>
                  <a:cubicBezTo>
                    <a:pt x="73" y="693"/>
                    <a:pt x="69" y="696"/>
                    <a:pt x="67" y="699"/>
                  </a:cubicBezTo>
                  <a:cubicBezTo>
                    <a:pt x="66" y="700"/>
                    <a:pt x="66" y="702"/>
                    <a:pt x="66" y="703"/>
                  </a:cubicBezTo>
                  <a:cubicBezTo>
                    <a:pt x="65" y="706"/>
                    <a:pt x="65" y="709"/>
                    <a:pt x="62" y="711"/>
                  </a:cubicBezTo>
                  <a:cubicBezTo>
                    <a:pt x="62" y="711"/>
                    <a:pt x="62" y="711"/>
                    <a:pt x="61" y="711"/>
                  </a:cubicBezTo>
                  <a:cubicBezTo>
                    <a:pt x="53" y="714"/>
                    <a:pt x="52" y="716"/>
                    <a:pt x="49" y="720"/>
                  </a:cubicBezTo>
                  <a:cubicBezTo>
                    <a:pt x="48" y="722"/>
                    <a:pt x="49" y="724"/>
                    <a:pt x="49" y="727"/>
                  </a:cubicBezTo>
                  <a:cubicBezTo>
                    <a:pt x="50" y="731"/>
                    <a:pt x="51" y="736"/>
                    <a:pt x="47" y="742"/>
                  </a:cubicBezTo>
                  <a:cubicBezTo>
                    <a:pt x="47" y="742"/>
                    <a:pt x="46" y="742"/>
                    <a:pt x="46" y="742"/>
                  </a:cubicBezTo>
                  <a:cubicBezTo>
                    <a:pt x="44" y="743"/>
                    <a:pt x="43" y="743"/>
                    <a:pt x="42" y="743"/>
                  </a:cubicBezTo>
                  <a:cubicBezTo>
                    <a:pt x="39" y="743"/>
                    <a:pt x="37" y="742"/>
                    <a:pt x="35" y="741"/>
                  </a:cubicBezTo>
                  <a:cubicBezTo>
                    <a:pt x="34" y="740"/>
                    <a:pt x="33" y="739"/>
                    <a:pt x="31" y="740"/>
                  </a:cubicBezTo>
                  <a:cubicBezTo>
                    <a:pt x="29" y="741"/>
                    <a:pt x="26" y="744"/>
                    <a:pt x="24" y="746"/>
                  </a:cubicBezTo>
                  <a:cubicBezTo>
                    <a:pt x="20" y="750"/>
                    <a:pt x="17" y="754"/>
                    <a:pt x="13" y="756"/>
                  </a:cubicBezTo>
                  <a:cubicBezTo>
                    <a:pt x="9" y="757"/>
                    <a:pt x="5" y="757"/>
                    <a:pt x="2" y="756"/>
                  </a:cubicBezTo>
                  <a:cubicBezTo>
                    <a:pt x="1" y="756"/>
                    <a:pt x="1" y="756"/>
                    <a:pt x="0" y="756"/>
                  </a:cubicBezTo>
                  <a:cubicBezTo>
                    <a:pt x="0" y="760"/>
                    <a:pt x="2" y="762"/>
                    <a:pt x="6" y="765"/>
                  </a:cubicBezTo>
                  <a:cubicBezTo>
                    <a:pt x="9" y="767"/>
                    <a:pt x="12" y="769"/>
                    <a:pt x="13" y="773"/>
                  </a:cubicBezTo>
                  <a:cubicBezTo>
                    <a:pt x="18" y="785"/>
                    <a:pt x="19" y="798"/>
                    <a:pt x="20" y="820"/>
                  </a:cubicBezTo>
                  <a:cubicBezTo>
                    <a:pt x="21" y="825"/>
                    <a:pt x="21" y="830"/>
                    <a:pt x="22" y="834"/>
                  </a:cubicBezTo>
                  <a:cubicBezTo>
                    <a:pt x="23" y="843"/>
                    <a:pt x="24" y="849"/>
                    <a:pt x="24" y="854"/>
                  </a:cubicBezTo>
                  <a:cubicBezTo>
                    <a:pt x="24" y="855"/>
                    <a:pt x="24" y="856"/>
                    <a:pt x="23" y="856"/>
                  </a:cubicBezTo>
                  <a:cubicBezTo>
                    <a:pt x="19" y="861"/>
                    <a:pt x="15" y="861"/>
                    <a:pt x="11" y="861"/>
                  </a:cubicBezTo>
                  <a:cubicBezTo>
                    <a:pt x="8" y="861"/>
                    <a:pt x="6" y="862"/>
                    <a:pt x="4" y="863"/>
                  </a:cubicBezTo>
                  <a:cubicBezTo>
                    <a:pt x="4" y="864"/>
                    <a:pt x="5" y="865"/>
                    <a:pt x="7" y="865"/>
                  </a:cubicBezTo>
                  <a:cubicBezTo>
                    <a:pt x="11" y="867"/>
                    <a:pt x="17" y="870"/>
                    <a:pt x="17" y="878"/>
                  </a:cubicBezTo>
                  <a:cubicBezTo>
                    <a:pt x="17" y="880"/>
                    <a:pt x="16" y="882"/>
                    <a:pt x="14" y="886"/>
                  </a:cubicBezTo>
                  <a:cubicBezTo>
                    <a:pt x="14" y="888"/>
                    <a:pt x="12" y="893"/>
                    <a:pt x="12" y="894"/>
                  </a:cubicBezTo>
                  <a:cubicBezTo>
                    <a:pt x="14" y="898"/>
                    <a:pt x="17" y="900"/>
                    <a:pt x="19" y="902"/>
                  </a:cubicBezTo>
                  <a:cubicBezTo>
                    <a:pt x="21" y="904"/>
                    <a:pt x="23" y="906"/>
                    <a:pt x="25" y="909"/>
                  </a:cubicBezTo>
                  <a:cubicBezTo>
                    <a:pt x="26" y="911"/>
                    <a:pt x="27" y="913"/>
                    <a:pt x="27" y="915"/>
                  </a:cubicBezTo>
                  <a:cubicBezTo>
                    <a:pt x="29" y="918"/>
                    <a:pt x="30" y="921"/>
                    <a:pt x="34" y="925"/>
                  </a:cubicBezTo>
                  <a:cubicBezTo>
                    <a:pt x="35" y="925"/>
                    <a:pt x="35" y="927"/>
                    <a:pt x="35" y="928"/>
                  </a:cubicBezTo>
                  <a:cubicBezTo>
                    <a:pt x="30" y="936"/>
                    <a:pt x="24" y="944"/>
                    <a:pt x="20" y="949"/>
                  </a:cubicBezTo>
                  <a:cubicBezTo>
                    <a:pt x="20" y="949"/>
                    <a:pt x="21" y="950"/>
                    <a:pt x="21" y="950"/>
                  </a:cubicBezTo>
                  <a:cubicBezTo>
                    <a:pt x="22" y="951"/>
                    <a:pt x="24" y="953"/>
                    <a:pt x="24" y="956"/>
                  </a:cubicBezTo>
                  <a:cubicBezTo>
                    <a:pt x="23" y="957"/>
                    <a:pt x="23" y="958"/>
                    <a:pt x="22" y="958"/>
                  </a:cubicBezTo>
                  <a:cubicBezTo>
                    <a:pt x="18" y="960"/>
                    <a:pt x="15" y="963"/>
                    <a:pt x="15" y="965"/>
                  </a:cubicBezTo>
                  <a:cubicBezTo>
                    <a:pt x="15" y="965"/>
                    <a:pt x="15" y="966"/>
                    <a:pt x="16" y="967"/>
                  </a:cubicBezTo>
                  <a:cubicBezTo>
                    <a:pt x="18" y="968"/>
                    <a:pt x="20" y="969"/>
                    <a:pt x="21" y="969"/>
                  </a:cubicBezTo>
                  <a:cubicBezTo>
                    <a:pt x="22" y="969"/>
                    <a:pt x="23" y="969"/>
                    <a:pt x="24" y="968"/>
                  </a:cubicBezTo>
                  <a:cubicBezTo>
                    <a:pt x="25" y="968"/>
                    <a:pt x="27" y="967"/>
                    <a:pt x="30" y="967"/>
                  </a:cubicBezTo>
                  <a:cubicBezTo>
                    <a:pt x="33" y="968"/>
                    <a:pt x="34" y="970"/>
                    <a:pt x="35" y="971"/>
                  </a:cubicBezTo>
                  <a:cubicBezTo>
                    <a:pt x="36" y="972"/>
                    <a:pt x="36" y="973"/>
                    <a:pt x="37" y="973"/>
                  </a:cubicBezTo>
                  <a:cubicBezTo>
                    <a:pt x="38" y="973"/>
                    <a:pt x="39" y="973"/>
                    <a:pt x="41" y="973"/>
                  </a:cubicBezTo>
                  <a:cubicBezTo>
                    <a:pt x="43" y="972"/>
                    <a:pt x="45" y="972"/>
                    <a:pt x="47" y="972"/>
                  </a:cubicBezTo>
                  <a:cubicBezTo>
                    <a:pt x="49" y="972"/>
                    <a:pt x="51" y="973"/>
                    <a:pt x="53" y="973"/>
                  </a:cubicBezTo>
                  <a:cubicBezTo>
                    <a:pt x="54" y="974"/>
                    <a:pt x="55" y="974"/>
                    <a:pt x="55" y="974"/>
                  </a:cubicBezTo>
                  <a:cubicBezTo>
                    <a:pt x="62" y="971"/>
                    <a:pt x="62" y="971"/>
                    <a:pt x="62" y="971"/>
                  </a:cubicBezTo>
                  <a:cubicBezTo>
                    <a:pt x="63" y="971"/>
                    <a:pt x="65" y="971"/>
                    <a:pt x="65" y="972"/>
                  </a:cubicBezTo>
                  <a:cubicBezTo>
                    <a:pt x="74" y="985"/>
                    <a:pt x="74" y="985"/>
                    <a:pt x="74" y="985"/>
                  </a:cubicBezTo>
                  <a:cubicBezTo>
                    <a:pt x="74" y="986"/>
                    <a:pt x="74" y="986"/>
                    <a:pt x="74" y="986"/>
                  </a:cubicBezTo>
                  <a:cubicBezTo>
                    <a:pt x="75" y="989"/>
                    <a:pt x="75" y="992"/>
                    <a:pt x="73" y="994"/>
                  </a:cubicBezTo>
                  <a:cubicBezTo>
                    <a:pt x="71" y="996"/>
                    <a:pt x="68" y="997"/>
                    <a:pt x="65" y="996"/>
                  </a:cubicBezTo>
                  <a:cubicBezTo>
                    <a:pt x="64" y="996"/>
                    <a:pt x="64" y="996"/>
                    <a:pt x="64" y="996"/>
                  </a:cubicBezTo>
                  <a:cubicBezTo>
                    <a:pt x="64" y="998"/>
                    <a:pt x="64" y="1002"/>
                    <a:pt x="65" y="1004"/>
                  </a:cubicBezTo>
                  <a:cubicBezTo>
                    <a:pt x="65" y="1004"/>
                    <a:pt x="65" y="1004"/>
                    <a:pt x="65" y="1004"/>
                  </a:cubicBezTo>
                  <a:cubicBezTo>
                    <a:pt x="66" y="1004"/>
                    <a:pt x="67" y="1003"/>
                    <a:pt x="69" y="1003"/>
                  </a:cubicBezTo>
                  <a:cubicBezTo>
                    <a:pt x="71" y="1002"/>
                    <a:pt x="74" y="1001"/>
                    <a:pt x="77" y="1001"/>
                  </a:cubicBezTo>
                  <a:cubicBezTo>
                    <a:pt x="77" y="1001"/>
                    <a:pt x="78" y="1001"/>
                    <a:pt x="78" y="1002"/>
                  </a:cubicBezTo>
                  <a:cubicBezTo>
                    <a:pt x="78" y="1001"/>
                    <a:pt x="78" y="1001"/>
                    <a:pt x="78" y="1001"/>
                  </a:cubicBezTo>
                  <a:cubicBezTo>
                    <a:pt x="79" y="1002"/>
                    <a:pt x="80" y="1003"/>
                    <a:pt x="83" y="1006"/>
                  </a:cubicBezTo>
                  <a:cubicBezTo>
                    <a:pt x="86" y="1010"/>
                    <a:pt x="96" y="1025"/>
                    <a:pt x="94" y="1033"/>
                  </a:cubicBezTo>
                  <a:cubicBezTo>
                    <a:pt x="91" y="1047"/>
                    <a:pt x="95" y="1051"/>
                    <a:pt x="99" y="1055"/>
                  </a:cubicBezTo>
                  <a:cubicBezTo>
                    <a:pt x="101" y="1057"/>
                    <a:pt x="103" y="1059"/>
                    <a:pt x="104" y="1062"/>
                  </a:cubicBezTo>
                  <a:cubicBezTo>
                    <a:pt x="106" y="1068"/>
                    <a:pt x="104" y="1072"/>
                    <a:pt x="102" y="1076"/>
                  </a:cubicBezTo>
                  <a:cubicBezTo>
                    <a:pt x="101" y="1079"/>
                    <a:pt x="100" y="1081"/>
                    <a:pt x="100" y="1083"/>
                  </a:cubicBezTo>
                  <a:cubicBezTo>
                    <a:pt x="107" y="1092"/>
                    <a:pt x="115" y="1100"/>
                    <a:pt x="125" y="1105"/>
                  </a:cubicBezTo>
                  <a:cubicBezTo>
                    <a:pt x="126" y="1105"/>
                    <a:pt x="127" y="1107"/>
                    <a:pt x="127" y="1108"/>
                  </a:cubicBezTo>
                  <a:cubicBezTo>
                    <a:pt x="126" y="1112"/>
                    <a:pt x="126" y="1114"/>
                    <a:pt x="125" y="1118"/>
                  </a:cubicBezTo>
                  <a:cubicBezTo>
                    <a:pt x="125" y="1120"/>
                    <a:pt x="125" y="1122"/>
                    <a:pt x="125" y="1124"/>
                  </a:cubicBezTo>
                  <a:cubicBezTo>
                    <a:pt x="125" y="1125"/>
                    <a:pt x="125" y="1125"/>
                    <a:pt x="125" y="1126"/>
                  </a:cubicBezTo>
                  <a:cubicBezTo>
                    <a:pt x="120" y="1132"/>
                    <a:pt x="109" y="1149"/>
                    <a:pt x="116" y="1168"/>
                  </a:cubicBezTo>
                  <a:cubicBezTo>
                    <a:pt x="116" y="1169"/>
                    <a:pt x="116" y="1170"/>
                    <a:pt x="116" y="1170"/>
                  </a:cubicBezTo>
                  <a:cubicBezTo>
                    <a:pt x="115" y="1171"/>
                    <a:pt x="114" y="1177"/>
                    <a:pt x="116" y="1183"/>
                  </a:cubicBezTo>
                  <a:cubicBezTo>
                    <a:pt x="117" y="1187"/>
                    <a:pt x="119" y="1191"/>
                    <a:pt x="126" y="1194"/>
                  </a:cubicBezTo>
                  <a:cubicBezTo>
                    <a:pt x="127" y="1193"/>
                    <a:pt x="128" y="1192"/>
                    <a:pt x="129" y="1190"/>
                  </a:cubicBezTo>
                  <a:cubicBezTo>
                    <a:pt x="131" y="1187"/>
                    <a:pt x="133" y="1184"/>
                    <a:pt x="136" y="1183"/>
                  </a:cubicBezTo>
                  <a:cubicBezTo>
                    <a:pt x="139" y="1182"/>
                    <a:pt x="140" y="1182"/>
                    <a:pt x="141" y="1182"/>
                  </a:cubicBezTo>
                  <a:cubicBezTo>
                    <a:pt x="144" y="1182"/>
                    <a:pt x="144" y="1182"/>
                    <a:pt x="144" y="1182"/>
                  </a:cubicBezTo>
                  <a:cubicBezTo>
                    <a:pt x="145" y="1182"/>
                    <a:pt x="148" y="1182"/>
                    <a:pt x="155" y="1177"/>
                  </a:cubicBezTo>
                  <a:cubicBezTo>
                    <a:pt x="156" y="1177"/>
                    <a:pt x="156" y="1177"/>
                    <a:pt x="157" y="1177"/>
                  </a:cubicBezTo>
                  <a:cubicBezTo>
                    <a:pt x="159" y="1177"/>
                    <a:pt x="159" y="1177"/>
                    <a:pt x="159" y="1177"/>
                  </a:cubicBezTo>
                  <a:cubicBezTo>
                    <a:pt x="161" y="1177"/>
                    <a:pt x="161" y="1177"/>
                    <a:pt x="166" y="1169"/>
                  </a:cubicBezTo>
                  <a:cubicBezTo>
                    <a:pt x="166" y="1169"/>
                    <a:pt x="167" y="1168"/>
                    <a:pt x="168" y="1168"/>
                  </a:cubicBezTo>
                  <a:cubicBezTo>
                    <a:pt x="168" y="1168"/>
                    <a:pt x="169" y="1168"/>
                    <a:pt x="169" y="1168"/>
                  </a:cubicBezTo>
                  <a:cubicBezTo>
                    <a:pt x="172" y="1168"/>
                    <a:pt x="174" y="1171"/>
                    <a:pt x="175" y="1173"/>
                  </a:cubicBezTo>
                  <a:cubicBezTo>
                    <a:pt x="176" y="1176"/>
                    <a:pt x="177" y="1177"/>
                    <a:pt x="178" y="1177"/>
                  </a:cubicBezTo>
                  <a:cubicBezTo>
                    <a:pt x="179" y="1177"/>
                    <a:pt x="180" y="1178"/>
                    <a:pt x="181" y="1179"/>
                  </a:cubicBezTo>
                  <a:cubicBezTo>
                    <a:pt x="182" y="1180"/>
                    <a:pt x="182" y="1182"/>
                    <a:pt x="182" y="1184"/>
                  </a:cubicBezTo>
                  <a:cubicBezTo>
                    <a:pt x="183" y="1183"/>
                    <a:pt x="184" y="1183"/>
                    <a:pt x="185" y="1183"/>
                  </a:cubicBezTo>
                  <a:cubicBezTo>
                    <a:pt x="190" y="1182"/>
                    <a:pt x="193" y="1168"/>
                    <a:pt x="194" y="1160"/>
                  </a:cubicBezTo>
                  <a:cubicBezTo>
                    <a:pt x="196" y="1155"/>
                    <a:pt x="201" y="1153"/>
                    <a:pt x="206" y="1151"/>
                  </a:cubicBezTo>
                  <a:cubicBezTo>
                    <a:pt x="207" y="1150"/>
                    <a:pt x="209" y="1149"/>
                    <a:pt x="210" y="1148"/>
                  </a:cubicBezTo>
                  <a:cubicBezTo>
                    <a:pt x="212" y="1145"/>
                    <a:pt x="211" y="1144"/>
                    <a:pt x="211" y="1142"/>
                  </a:cubicBezTo>
                  <a:cubicBezTo>
                    <a:pt x="209" y="1137"/>
                    <a:pt x="209" y="1131"/>
                    <a:pt x="219" y="1110"/>
                  </a:cubicBezTo>
                  <a:cubicBezTo>
                    <a:pt x="220" y="1109"/>
                    <a:pt x="220" y="1109"/>
                    <a:pt x="221" y="1109"/>
                  </a:cubicBezTo>
                  <a:cubicBezTo>
                    <a:pt x="225" y="1108"/>
                    <a:pt x="229" y="1108"/>
                    <a:pt x="233" y="1108"/>
                  </a:cubicBezTo>
                  <a:cubicBezTo>
                    <a:pt x="246" y="1108"/>
                    <a:pt x="258" y="1112"/>
                    <a:pt x="265" y="1120"/>
                  </a:cubicBezTo>
                  <a:cubicBezTo>
                    <a:pt x="270" y="1126"/>
                    <a:pt x="273" y="1133"/>
                    <a:pt x="273" y="1142"/>
                  </a:cubicBezTo>
                  <a:cubicBezTo>
                    <a:pt x="276" y="1142"/>
                    <a:pt x="281" y="1141"/>
                    <a:pt x="284" y="1138"/>
                  </a:cubicBezTo>
                  <a:cubicBezTo>
                    <a:pt x="285" y="1137"/>
                    <a:pt x="287" y="1137"/>
                    <a:pt x="288" y="1138"/>
                  </a:cubicBezTo>
                  <a:cubicBezTo>
                    <a:pt x="290" y="1139"/>
                    <a:pt x="290" y="1140"/>
                    <a:pt x="290" y="1140"/>
                  </a:cubicBezTo>
                  <a:cubicBezTo>
                    <a:pt x="291" y="1139"/>
                    <a:pt x="291" y="1137"/>
                    <a:pt x="291" y="1137"/>
                  </a:cubicBezTo>
                  <a:cubicBezTo>
                    <a:pt x="292" y="1136"/>
                    <a:pt x="292" y="1135"/>
                    <a:pt x="292" y="1134"/>
                  </a:cubicBezTo>
                  <a:cubicBezTo>
                    <a:pt x="293" y="1133"/>
                    <a:pt x="294" y="1132"/>
                    <a:pt x="295" y="1132"/>
                  </a:cubicBezTo>
                  <a:cubicBezTo>
                    <a:pt x="296" y="1132"/>
                    <a:pt x="296" y="1132"/>
                    <a:pt x="296" y="1132"/>
                  </a:cubicBezTo>
                  <a:cubicBezTo>
                    <a:pt x="301" y="1132"/>
                    <a:pt x="305" y="1134"/>
                    <a:pt x="307" y="1137"/>
                  </a:cubicBezTo>
                  <a:cubicBezTo>
                    <a:pt x="310" y="1140"/>
                    <a:pt x="311" y="1146"/>
                    <a:pt x="309" y="1153"/>
                  </a:cubicBezTo>
                  <a:cubicBezTo>
                    <a:pt x="309" y="1153"/>
                    <a:pt x="309" y="1153"/>
                    <a:pt x="309" y="1153"/>
                  </a:cubicBezTo>
                  <a:cubicBezTo>
                    <a:pt x="310" y="1153"/>
                    <a:pt x="310" y="1153"/>
                    <a:pt x="310" y="1153"/>
                  </a:cubicBezTo>
                  <a:cubicBezTo>
                    <a:pt x="316" y="1153"/>
                    <a:pt x="319" y="1156"/>
                    <a:pt x="320" y="1168"/>
                  </a:cubicBezTo>
                  <a:cubicBezTo>
                    <a:pt x="320" y="1169"/>
                    <a:pt x="321" y="1170"/>
                    <a:pt x="323" y="1171"/>
                  </a:cubicBezTo>
                  <a:cubicBezTo>
                    <a:pt x="326" y="1173"/>
                    <a:pt x="332" y="1177"/>
                    <a:pt x="326" y="1187"/>
                  </a:cubicBezTo>
                  <a:cubicBezTo>
                    <a:pt x="326" y="1188"/>
                    <a:pt x="325" y="1189"/>
                    <a:pt x="324" y="1190"/>
                  </a:cubicBezTo>
                  <a:cubicBezTo>
                    <a:pt x="323" y="1191"/>
                    <a:pt x="322" y="1193"/>
                    <a:pt x="322" y="1193"/>
                  </a:cubicBezTo>
                  <a:cubicBezTo>
                    <a:pt x="321" y="1194"/>
                    <a:pt x="320" y="1195"/>
                    <a:pt x="319" y="1195"/>
                  </a:cubicBezTo>
                  <a:cubicBezTo>
                    <a:pt x="319" y="1195"/>
                    <a:pt x="319" y="1195"/>
                    <a:pt x="319" y="1195"/>
                  </a:cubicBezTo>
                  <a:cubicBezTo>
                    <a:pt x="315" y="1195"/>
                    <a:pt x="313" y="1193"/>
                    <a:pt x="311" y="1191"/>
                  </a:cubicBezTo>
                  <a:cubicBezTo>
                    <a:pt x="309" y="1189"/>
                    <a:pt x="307" y="1187"/>
                    <a:pt x="305" y="1187"/>
                  </a:cubicBezTo>
                  <a:cubicBezTo>
                    <a:pt x="303" y="1187"/>
                    <a:pt x="301" y="1188"/>
                    <a:pt x="299" y="1190"/>
                  </a:cubicBezTo>
                  <a:cubicBezTo>
                    <a:pt x="297" y="1191"/>
                    <a:pt x="296" y="1194"/>
                    <a:pt x="300" y="1204"/>
                  </a:cubicBezTo>
                  <a:cubicBezTo>
                    <a:pt x="301" y="1208"/>
                    <a:pt x="298" y="1211"/>
                    <a:pt x="296" y="1213"/>
                  </a:cubicBezTo>
                  <a:cubicBezTo>
                    <a:pt x="295" y="1214"/>
                    <a:pt x="294" y="1215"/>
                    <a:pt x="294" y="1216"/>
                  </a:cubicBezTo>
                  <a:cubicBezTo>
                    <a:pt x="294" y="1217"/>
                    <a:pt x="295" y="1219"/>
                    <a:pt x="297" y="1220"/>
                  </a:cubicBezTo>
                  <a:cubicBezTo>
                    <a:pt x="298" y="1222"/>
                    <a:pt x="298" y="1222"/>
                    <a:pt x="299" y="1223"/>
                  </a:cubicBezTo>
                  <a:cubicBezTo>
                    <a:pt x="299" y="1224"/>
                    <a:pt x="299" y="1225"/>
                    <a:pt x="299" y="1226"/>
                  </a:cubicBezTo>
                  <a:cubicBezTo>
                    <a:pt x="299" y="1228"/>
                    <a:pt x="299" y="1232"/>
                    <a:pt x="300" y="1233"/>
                  </a:cubicBezTo>
                  <a:cubicBezTo>
                    <a:pt x="300" y="1233"/>
                    <a:pt x="300" y="1233"/>
                    <a:pt x="300" y="1233"/>
                  </a:cubicBezTo>
                  <a:cubicBezTo>
                    <a:pt x="301" y="1233"/>
                    <a:pt x="301" y="1233"/>
                    <a:pt x="302" y="1233"/>
                  </a:cubicBezTo>
                  <a:cubicBezTo>
                    <a:pt x="302" y="1233"/>
                    <a:pt x="302" y="1233"/>
                    <a:pt x="303" y="1233"/>
                  </a:cubicBezTo>
                  <a:cubicBezTo>
                    <a:pt x="309" y="1233"/>
                    <a:pt x="310" y="1239"/>
                    <a:pt x="311" y="1248"/>
                  </a:cubicBezTo>
                  <a:cubicBezTo>
                    <a:pt x="311" y="1248"/>
                    <a:pt x="311" y="1249"/>
                    <a:pt x="311" y="1249"/>
                  </a:cubicBezTo>
                  <a:cubicBezTo>
                    <a:pt x="309" y="1255"/>
                    <a:pt x="280" y="1263"/>
                    <a:pt x="271" y="1265"/>
                  </a:cubicBezTo>
                  <a:cubicBezTo>
                    <a:pt x="268" y="1272"/>
                    <a:pt x="271" y="1279"/>
                    <a:pt x="276" y="1287"/>
                  </a:cubicBezTo>
                  <a:cubicBezTo>
                    <a:pt x="278" y="1290"/>
                    <a:pt x="280" y="1294"/>
                    <a:pt x="281" y="1299"/>
                  </a:cubicBezTo>
                  <a:cubicBezTo>
                    <a:pt x="283" y="1302"/>
                    <a:pt x="284" y="1305"/>
                    <a:pt x="285" y="1308"/>
                  </a:cubicBezTo>
                  <a:cubicBezTo>
                    <a:pt x="288" y="1314"/>
                    <a:pt x="291" y="1322"/>
                    <a:pt x="293" y="1324"/>
                  </a:cubicBezTo>
                  <a:cubicBezTo>
                    <a:pt x="295" y="1325"/>
                    <a:pt x="297" y="1325"/>
                    <a:pt x="299" y="1325"/>
                  </a:cubicBezTo>
                  <a:cubicBezTo>
                    <a:pt x="306" y="1327"/>
                    <a:pt x="313" y="1328"/>
                    <a:pt x="318" y="1334"/>
                  </a:cubicBezTo>
                  <a:cubicBezTo>
                    <a:pt x="322" y="1341"/>
                    <a:pt x="320" y="1355"/>
                    <a:pt x="319" y="1359"/>
                  </a:cubicBezTo>
                  <a:cubicBezTo>
                    <a:pt x="319" y="1360"/>
                    <a:pt x="319" y="1360"/>
                    <a:pt x="318" y="1361"/>
                  </a:cubicBezTo>
                  <a:cubicBezTo>
                    <a:pt x="314" y="1364"/>
                    <a:pt x="309" y="1366"/>
                    <a:pt x="304" y="1368"/>
                  </a:cubicBezTo>
                  <a:cubicBezTo>
                    <a:pt x="299" y="1369"/>
                    <a:pt x="295" y="1371"/>
                    <a:pt x="292" y="1374"/>
                  </a:cubicBezTo>
                  <a:cubicBezTo>
                    <a:pt x="290" y="1376"/>
                    <a:pt x="289" y="1379"/>
                    <a:pt x="287" y="1382"/>
                  </a:cubicBezTo>
                  <a:cubicBezTo>
                    <a:pt x="285" y="1387"/>
                    <a:pt x="282" y="1392"/>
                    <a:pt x="277" y="1397"/>
                  </a:cubicBezTo>
                  <a:cubicBezTo>
                    <a:pt x="275" y="1399"/>
                    <a:pt x="271" y="1402"/>
                    <a:pt x="268" y="1404"/>
                  </a:cubicBezTo>
                  <a:cubicBezTo>
                    <a:pt x="263" y="1406"/>
                    <a:pt x="259" y="1409"/>
                    <a:pt x="257" y="1413"/>
                  </a:cubicBezTo>
                  <a:cubicBezTo>
                    <a:pt x="259" y="1414"/>
                    <a:pt x="262" y="1416"/>
                    <a:pt x="265" y="1418"/>
                  </a:cubicBezTo>
                  <a:cubicBezTo>
                    <a:pt x="270" y="1421"/>
                    <a:pt x="277" y="1425"/>
                    <a:pt x="278" y="1431"/>
                  </a:cubicBezTo>
                  <a:cubicBezTo>
                    <a:pt x="279" y="1438"/>
                    <a:pt x="266" y="1459"/>
                    <a:pt x="266" y="1459"/>
                  </a:cubicBezTo>
                  <a:cubicBezTo>
                    <a:pt x="266" y="1459"/>
                    <a:pt x="266" y="1460"/>
                    <a:pt x="265" y="1460"/>
                  </a:cubicBezTo>
                  <a:cubicBezTo>
                    <a:pt x="262" y="1463"/>
                    <a:pt x="258" y="1464"/>
                    <a:pt x="255" y="1464"/>
                  </a:cubicBezTo>
                  <a:cubicBezTo>
                    <a:pt x="254" y="1464"/>
                    <a:pt x="253" y="1464"/>
                    <a:pt x="252" y="1465"/>
                  </a:cubicBezTo>
                  <a:cubicBezTo>
                    <a:pt x="251" y="1465"/>
                    <a:pt x="250" y="1466"/>
                    <a:pt x="249" y="1467"/>
                  </a:cubicBezTo>
                  <a:cubicBezTo>
                    <a:pt x="249" y="1468"/>
                    <a:pt x="247" y="1469"/>
                    <a:pt x="245" y="1470"/>
                  </a:cubicBezTo>
                  <a:cubicBezTo>
                    <a:pt x="244" y="1471"/>
                    <a:pt x="241" y="1471"/>
                    <a:pt x="239" y="1470"/>
                  </a:cubicBezTo>
                  <a:cubicBezTo>
                    <a:pt x="237" y="1470"/>
                    <a:pt x="237" y="1470"/>
                    <a:pt x="237" y="1470"/>
                  </a:cubicBezTo>
                  <a:cubicBezTo>
                    <a:pt x="236" y="1470"/>
                    <a:pt x="235" y="1470"/>
                    <a:pt x="234" y="1470"/>
                  </a:cubicBezTo>
                  <a:cubicBezTo>
                    <a:pt x="233" y="1471"/>
                    <a:pt x="232" y="1472"/>
                    <a:pt x="232" y="1473"/>
                  </a:cubicBezTo>
                  <a:cubicBezTo>
                    <a:pt x="231" y="1475"/>
                    <a:pt x="231" y="1478"/>
                    <a:pt x="228" y="1479"/>
                  </a:cubicBezTo>
                  <a:cubicBezTo>
                    <a:pt x="227" y="1481"/>
                    <a:pt x="223" y="1481"/>
                    <a:pt x="221" y="1481"/>
                  </a:cubicBezTo>
                  <a:cubicBezTo>
                    <a:pt x="219" y="1481"/>
                    <a:pt x="217" y="1481"/>
                    <a:pt x="216" y="1482"/>
                  </a:cubicBezTo>
                  <a:cubicBezTo>
                    <a:pt x="213" y="1484"/>
                    <a:pt x="212" y="1486"/>
                    <a:pt x="211" y="1488"/>
                  </a:cubicBezTo>
                  <a:cubicBezTo>
                    <a:pt x="210" y="1490"/>
                    <a:pt x="209" y="1492"/>
                    <a:pt x="206" y="1494"/>
                  </a:cubicBezTo>
                  <a:cubicBezTo>
                    <a:pt x="205" y="1496"/>
                    <a:pt x="204" y="1496"/>
                    <a:pt x="202" y="1497"/>
                  </a:cubicBezTo>
                  <a:cubicBezTo>
                    <a:pt x="200" y="1498"/>
                    <a:pt x="198" y="1498"/>
                    <a:pt x="197" y="1500"/>
                  </a:cubicBezTo>
                  <a:cubicBezTo>
                    <a:pt x="196" y="1500"/>
                    <a:pt x="195" y="1501"/>
                    <a:pt x="194" y="1503"/>
                  </a:cubicBezTo>
                  <a:cubicBezTo>
                    <a:pt x="193" y="1505"/>
                    <a:pt x="191" y="1508"/>
                    <a:pt x="189" y="1510"/>
                  </a:cubicBezTo>
                  <a:cubicBezTo>
                    <a:pt x="189" y="1510"/>
                    <a:pt x="188" y="1510"/>
                    <a:pt x="188" y="1510"/>
                  </a:cubicBezTo>
                  <a:cubicBezTo>
                    <a:pt x="186" y="1511"/>
                    <a:pt x="184" y="1510"/>
                    <a:pt x="181" y="1510"/>
                  </a:cubicBezTo>
                  <a:cubicBezTo>
                    <a:pt x="178" y="1509"/>
                    <a:pt x="175" y="1508"/>
                    <a:pt x="172" y="1509"/>
                  </a:cubicBezTo>
                  <a:cubicBezTo>
                    <a:pt x="170" y="1510"/>
                    <a:pt x="168" y="1512"/>
                    <a:pt x="165" y="1514"/>
                  </a:cubicBezTo>
                  <a:cubicBezTo>
                    <a:pt x="163" y="1517"/>
                    <a:pt x="160" y="1520"/>
                    <a:pt x="156" y="1521"/>
                  </a:cubicBezTo>
                  <a:cubicBezTo>
                    <a:pt x="150" y="1523"/>
                    <a:pt x="147" y="1524"/>
                    <a:pt x="144" y="1524"/>
                  </a:cubicBezTo>
                  <a:cubicBezTo>
                    <a:pt x="141" y="1524"/>
                    <a:pt x="141" y="1524"/>
                    <a:pt x="141" y="1524"/>
                  </a:cubicBezTo>
                  <a:cubicBezTo>
                    <a:pt x="136" y="1524"/>
                    <a:pt x="134" y="1525"/>
                    <a:pt x="134" y="1526"/>
                  </a:cubicBezTo>
                  <a:cubicBezTo>
                    <a:pt x="132" y="1529"/>
                    <a:pt x="132" y="1530"/>
                    <a:pt x="134" y="1531"/>
                  </a:cubicBezTo>
                  <a:cubicBezTo>
                    <a:pt x="135" y="1531"/>
                    <a:pt x="138" y="1533"/>
                    <a:pt x="137" y="1538"/>
                  </a:cubicBezTo>
                  <a:cubicBezTo>
                    <a:pt x="136" y="1541"/>
                    <a:pt x="134" y="1542"/>
                    <a:pt x="133" y="1543"/>
                  </a:cubicBezTo>
                  <a:cubicBezTo>
                    <a:pt x="132" y="1544"/>
                    <a:pt x="132" y="1545"/>
                    <a:pt x="131" y="1547"/>
                  </a:cubicBezTo>
                  <a:cubicBezTo>
                    <a:pt x="133" y="1549"/>
                    <a:pt x="131" y="1552"/>
                    <a:pt x="129" y="1555"/>
                  </a:cubicBezTo>
                  <a:cubicBezTo>
                    <a:pt x="129" y="1556"/>
                    <a:pt x="127" y="1558"/>
                    <a:pt x="127" y="1559"/>
                  </a:cubicBezTo>
                  <a:cubicBezTo>
                    <a:pt x="128" y="1560"/>
                    <a:pt x="131" y="1560"/>
                    <a:pt x="133" y="1559"/>
                  </a:cubicBezTo>
                  <a:cubicBezTo>
                    <a:pt x="137" y="1559"/>
                    <a:pt x="140" y="1558"/>
                    <a:pt x="142" y="1560"/>
                  </a:cubicBezTo>
                  <a:cubicBezTo>
                    <a:pt x="143" y="1560"/>
                    <a:pt x="143" y="1561"/>
                    <a:pt x="143" y="1562"/>
                  </a:cubicBezTo>
                  <a:cubicBezTo>
                    <a:pt x="144" y="1571"/>
                    <a:pt x="135" y="1574"/>
                    <a:pt x="128" y="1576"/>
                  </a:cubicBezTo>
                  <a:cubicBezTo>
                    <a:pt x="125" y="1577"/>
                    <a:pt x="121" y="1578"/>
                    <a:pt x="120" y="1580"/>
                  </a:cubicBezTo>
                  <a:cubicBezTo>
                    <a:pt x="120" y="1581"/>
                    <a:pt x="121" y="1584"/>
                    <a:pt x="121" y="1587"/>
                  </a:cubicBezTo>
                  <a:cubicBezTo>
                    <a:pt x="122" y="1589"/>
                    <a:pt x="122" y="1592"/>
                    <a:pt x="123" y="1596"/>
                  </a:cubicBezTo>
                  <a:cubicBezTo>
                    <a:pt x="123" y="1597"/>
                    <a:pt x="122" y="1598"/>
                    <a:pt x="121" y="1598"/>
                  </a:cubicBezTo>
                  <a:cubicBezTo>
                    <a:pt x="124" y="1600"/>
                    <a:pt x="126" y="1602"/>
                    <a:pt x="128" y="1604"/>
                  </a:cubicBezTo>
                  <a:cubicBezTo>
                    <a:pt x="133" y="1610"/>
                    <a:pt x="139" y="1616"/>
                    <a:pt x="151" y="1616"/>
                  </a:cubicBezTo>
                  <a:cubicBezTo>
                    <a:pt x="151" y="1616"/>
                    <a:pt x="151" y="1616"/>
                    <a:pt x="151" y="1616"/>
                  </a:cubicBezTo>
                  <a:cubicBezTo>
                    <a:pt x="153" y="1616"/>
                    <a:pt x="156" y="1616"/>
                    <a:pt x="160" y="1615"/>
                  </a:cubicBezTo>
                  <a:cubicBezTo>
                    <a:pt x="162" y="1615"/>
                    <a:pt x="163" y="1614"/>
                    <a:pt x="165" y="1614"/>
                  </a:cubicBezTo>
                  <a:cubicBezTo>
                    <a:pt x="169" y="1614"/>
                    <a:pt x="171" y="1615"/>
                    <a:pt x="174" y="1616"/>
                  </a:cubicBezTo>
                  <a:cubicBezTo>
                    <a:pt x="176" y="1617"/>
                    <a:pt x="178" y="1618"/>
                    <a:pt x="181" y="1618"/>
                  </a:cubicBezTo>
                  <a:cubicBezTo>
                    <a:pt x="182" y="1618"/>
                    <a:pt x="182" y="1618"/>
                    <a:pt x="182" y="1618"/>
                  </a:cubicBezTo>
                  <a:cubicBezTo>
                    <a:pt x="185" y="1618"/>
                    <a:pt x="187" y="1617"/>
                    <a:pt x="189" y="1615"/>
                  </a:cubicBezTo>
                  <a:cubicBezTo>
                    <a:pt x="190" y="1614"/>
                    <a:pt x="192" y="1613"/>
                    <a:pt x="194" y="1613"/>
                  </a:cubicBezTo>
                  <a:cubicBezTo>
                    <a:pt x="196" y="1613"/>
                    <a:pt x="198" y="1614"/>
                    <a:pt x="200" y="1615"/>
                  </a:cubicBezTo>
                  <a:cubicBezTo>
                    <a:pt x="203" y="1616"/>
                    <a:pt x="205" y="1617"/>
                    <a:pt x="208" y="1617"/>
                  </a:cubicBezTo>
                  <a:cubicBezTo>
                    <a:pt x="208" y="1617"/>
                    <a:pt x="209" y="1617"/>
                    <a:pt x="209" y="1617"/>
                  </a:cubicBezTo>
                  <a:cubicBezTo>
                    <a:pt x="215" y="1616"/>
                    <a:pt x="219" y="1612"/>
                    <a:pt x="222" y="1608"/>
                  </a:cubicBezTo>
                  <a:cubicBezTo>
                    <a:pt x="226" y="1605"/>
                    <a:pt x="229" y="1601"/>
                    <a:pt x="234" y="1600"/>
                  </a:cubicBezTo>
                  <a:cubicBezTo>
                    <a:pt x="238" y="1598"/>
                    <a:pt x="242" y="1598"/>
                    <a:pt x="246" y="1597"/>
                  </a:cubicBezTo>
                  <a:cubicBezTo>
                    <a:pt x="252" y="1597"/>
                    <a:pt x="258" y="1596"/>
                    <a:pt x="263" y="1593"/>
                  </a:cubicBezTo>
                  <a:cubicBezTo>
                    <a:pt x="268" y="1588"/>
                    <a:pt x="269" y="1583"/>
                    <a:pt x="271" y="1578"/>
                  </a:cubicBezTo>
                  <a:cubicBezTo>
                    <a:pt x="272" y="1574"/>
                    <a:pt x="273" y="1571"/>
                    <a:pt x="275" y="1569"/>
                  </a:cubicBezTo>
                  <a:cubicBezTo>
                    <a:pt x="278" y="1565"/>
                    <a:pt x="281" y="1564"/>
                    <a:pt x="284" y="1563"/>
                  </a:cubicBezTo>
                  <a:cubicBezTo>
                    <a:pt x="286" y="1562"/>
                    <a:pt x="288" y="1561"/>
                    <a:pt x="291" y="1559"/>
                  </a:cubicBezTo>
                  <a:cubicBezTo>
                    <a:pt x="293" y="1558"/>
                    <a:pt x="295" y="1556"/>
                    <a:pt x="296" y="1554"/>
                  </a:cubicBezTo>
                  <a:cubicBezTo>
                    <a:pt x="298" y="1552"/>
                    <a:pt x="300" y="1550"/>
                    <a:pt x="304" y="1549"/>
                  </a:cubicBezTo>
                  <a:cubicBezTo>
                    <a:pt x="309" y="1549"/>
                    <a:pt x="314" y="1552"/>
                    <a:pt x="319" y="1555"/>
                  </a:cubicBezTo>
                  <a:cubicBezTo>
                    <a:pt x="324" y="1557"/>
                    <a:pt x="328" y="1560"/>
                    <a:pt x="333" y="1561"/>
                  </a:cubicBezTo>
                  <a:cubicBezTo>
                    <a:pt x="339" y="1560"/>
                    <a:pt x="343" y="1557"/>
                    <a:pt x="346" y="1554"/>
                  </a:cubicBezTo>
                  <a:cubicBezTo>
                    <a:pt x="349" y="1552"/>
                    <a:pt x="351" y="1550"/>
                    <a:pt x="353" y="1550"/>
                  </a:cubicBezTo>
                  <a:cubicBezTo>
                    <a:pt x="361" y="1550"/>
                    <a:pt x="368" y="1553"/>
                    <a:pt x="374" y="1556"/>
                  </a:cubicBezTo>
                  <a:cubicBezTo>
                    <a:pt x="380" y="1559"/>
                    <a:pt x="387" y="1563"/>
                    <a:pt x="395" y="1563"/>
                  </a:cubicBezTo>
                  <a:cubicBezTo>
                    <a:pt x="398" y="1563"/>
                    <a:pt x="402" y="1562"/>
                    <a:pt x="405" y="1561"/>
                  </a:cubicBezTo>
                  <a:cubicBezTo>
                    <a:pt x="407" y="1560"/>
                    <a:pt x="408" y="1558"/>
                    <a:pt x="409" y="1554"/>
                  </a:cubicBezTo>
                  <a:cubicBezTo>
                    <a:pt x="411" y="1551"/>
                    <a:pt x="412" y="1547"/>
                    <a:pt x="414" y="1545"/>
                  </a:cubicBezTo>
                  <a:cubicBezTo>
                    <a:pt x="416" y="1543"/>
                    <a:pt x="420" y="1542"/>
                    <a:pt x="423" y="1540"/>
                  </a:cubicBezTo>
                  <a:cubicBezTo>
                    <a:pt x="430" y="1538"/>
                    <a:pt x="437" y="1535"/>
                    <a:pt x="438" y="1529"/>
                  </a:cubicBezTo>
                  <a:cubicBezTo>
                    <a:pt x="439" y="1522"/>
                    <a:pt x="436" y="1519"/>
                    <a:pt x="433" y="1516"/>
                  </a:cubicBezTo>
                  <a:cubicBezTo>
                    <a:pt x="432" y="1514"/>
                    <a:pt x="430" y="1513"/>
                    <a:pt x="430" y="1511"/>
                  </a:cubicBezTo>
                  <a:cubicBezTo>
                    <a:pt x="428" y="1505"/>
                    <a:pt x="431" y="1490"/>
                    <a:pt x="433" y="1480"/>
                  </a:cubicBezTo>
                  <a:cubicBezTo>
                    <a:pt x="433" y="1477"/>
                    <a:pt x="434" y="1475"/>
                    <a:pt x="434" y="1473"/>
                  </a:cubicBezTo>
                  <a:cubicBezTo>
                    <a:pt x="434" y="1466"/>
                    <a:pt x="437" y="1460"/>
                    <a:pt x="440" y="1454"/>
                  </a:cubicBezTo>
                  <a:cubicBezTo>
                    <a:pt x="441" y="1451"/>
                    <a:pt x="442" y="1449"/>
                    <a:pt x="443" y="1446"/>
                  </a:cubicBezTo>
                  <a:cubicBezTo>
                    <a:pt x="446" y="1427"/>
                    <a:pt x="442" y="1417"/>
                    <a:pt x="437" y="1411"/>
                  </a:cubicBezTo>
                  <a:cubicBezTo>
                    <a:pt x="437" y="1411"/>
                    <a:pt x="437" y="1411"/>
                    <a:pt x="436" y="1411"/>
                  </a:cubicBezTo>
                  <a:cubicBezTo>
                    <a:pt x="434" y="1410"/>
                    <a:pt x="434" y="1410"/>
                    <a:pt x="434" y="1410"/>
                  </a:cubicBezTo>
                  <a:cubicBezTo>
                    <a:pt x="429" y="1408"/>
                    <a:pt x="423" y="1406"/>
                    <a:pt x="422" y="1402"/>
                  </a:cubicBezTo>
                  <a:cubicBezTo>
                    <a:pt x="420" y="1397"/>
                    <a:pt x="435" y="1387"/>
                    <a:pt x="444" y="1381"/>
                  </a:cubicBezTo>
                  <a:cubicBezTo>
                    <a:pt x="448" y="1378"/>
                    <a:pt x="451" y="1376"/>
                    <a:pt x="452" y="1375"/>
                  </a:cubicBezTo>
                  <a:cubicBezTo>
                    <a:pt x="456" y="1373"/>
                    <a:pt x="457" y="1371"/>
                    <a:pt x="459" y="1369"/>
                  </a:cubicBezTo>
                  <a:cubicBezTo>
                    <a:pt x="460" y="1367"/>
                    <a:pt x="461" y="1366"/>
                    <a:pt x="463" y="1365"/>
                  </a:cubicBezTo>
                  <a:cubicBezTo>
                    <a:pt x="463" y="1365"/>
                    <a:pt x="463" y="1365"/>
                    <a:pt x="463" y="1365"/>
                  </a:cubicBezTo>
                  <a:cubicBezTo>
                    <a:pt x="463" y="1365"/>
                    <a:pt x="463" y="1365"/>
                    <a:pt x="463" y="1365"/>
                  </a:cubicBezTo>
                  <a:cubicBezTo>
                    <a:pt x="463" y="1365"/>
                    <a:pt x="463" y="1365"/>
                    <a:pt x="464" y="1365"/>
                  </a:cubicBezTo>
                  <a:cubicBezTo>
                    <a:pt x="466" y="1364"/>
                    <a:pt x="468" y="1363"/>
                    <a:pt x="470" y="1363"/>
                  </a:cubicBezTo>
                  <a:cubicBezTo>
                    <a:pt x="471" y="1363"/>
                    <a:pt x="472" y="1364"/>
                    <a:pt x="473" y="1364"/>
                  </a:cubicBezTo>
                  <a:cubicBezTo>
                    <a:pt x="474" y="1364"/>
                    <a:pt x="475" y="1364"/>
                    <a:pt x="476" y="1364"/>
                  </a:cubicBezTo>
                  <a:cubicBezTo>
                    <a:pt x="478" y="1364"/>
                    <a:pt x="480" y="1363"/>
                    <a:pt x="482" y="1363"/>
                  </a:cubicBezTo>
                  <a:cubicBezTo>
                    <a:pt x="482" y="1363"/>
                    <a:pt x="482" y="1363"/>
                    <a:pt x="482" y="1363"/>
                  </a:cubicBezTo>
                  <a:cubicBezTo>
                    <a:pt x="484" y="1362"/>
                    <a:pt x="486" y="1360"/>
                    <a:pt x="488" y="1358"/>
                  </a:cubicBezTo>
                  <a:cubicBezTo>
                    <a:pt x="491" y="1355"/>
                    <a:pt x="494" y="1352"/>
                    <a:pt x="497" y="1351"/>
                  </a:cubicBezTo>
                  <a:cubicBezTo>
                    <a:pt x="498" y="1351"/>
                    <a:pt x="499" y="1351"/>
                    <a:pt x="500" y="1351"/>
                  </a:cubicBezTo>
                  <a:cubicBezTo>
                    <a:pt x="503" y="1351"/>
                    <a:pt x="506" y="1352"/>
                    <a:pt x="510" y="1353"/>
                  </a:cubicBezTo>
                  <a:cubicBezTo>
                    <a:pt x="512" y="1354"/>
                    <a:pt x="515" y="1355"/>
                    <a:pt x="518" y="1355"/>
                  </a:cubicBezTo>
                  <a:cubicBezTo>
                    <a:pt x="519" y="1356"/>
                    <a:pt x="521" y="1356"/>
                    <a:pt x="522" y="1356"/>
                  </a:cubicBezTo>
                  <a:cubicBezTo>
                    <a:pt x="524" y="1356"/>
                    <a:pt x="526" y="1357"/>
                    <a:pt x="528" y="1357"/>
                  </a:cubicBezTo>
                  <a:cubicBezTo>
                    <a:pt x="532" y="1357"/>
                    <a:pt x="534" y="1355"/>
                    <a:pt x="535" y="1351"/>
                  </a:cubicBezTo>
                  <a:cubicBezTo>
                    <a:pt x="538" y="1352"/>
                    <a:pt x="541" y="1352"/>
                    <a:pt x="543" y="1353"/>
                  </a:cubicBezTo>
                  <a:cubicBezTo>
                    <a:pt x="547" y="1353"/>
                    <a:pt x="550" y="1354"/>
                    <a:pt x="554" y="1354"/>
                  </a:cubicBezTo>
                  <a:cubicBezTo>
                    <a:pt x="555" y="1354"/>
                    <a:pt x="556" y="1354"/>
                    <a:pt x="557" y="1354"/>
                  </a:cubicBezTo>
                  <a:cubicBezTo>
                    <a:pt x="563" y="1359"/>
                    <a:pt x="568" y="1363"/>
                    <a:pt x="577" y="1368"/>
                  </a:cubicBezTo>
                  <a:cubicBezTo>
                    <a:pt x="578" y="1369"/>
                    <a:pt x="579" y="1371"/>
                    <a:pt x="580" y="1373"/>
                  </a:cubicBezTo>
                  <a:cubicBezTo>
                    <a:pt x="580" y="1375"/>
                    <a:pt x="581" y="1377"/>
                    <a:pt x="583" y="1378"/>
                  </a:cubicBezTo>
                  <a:cubicBezTo>
                    <a:pt x="584" y="1379"/>
                    <a:pt x="585" y="1379"/>
                    <a:pt x="587" y="1379"/>
                  </a:cubicBezTo>
                  <a:cubicBezTo>
                    <a:pt x="588" y="1379"/>
                    <a:pt x="590" y="1379"/>
                    <a:pt x="591" y="1381"/>
                  </a:cubicBezTo>
                  <a:cubicBezTo>
                    <a:pt x="592" y="1383"/>
                    <a:pt x="593" y="1384"/>
                    <a:pt x="594" y="1386"/>
                  </a:cubicBezTo>
                  <a:cubicBezTo>
                    <a:pt x="595" y="1388"/>
                    <a:pt x="595" y="1389"/>
                    <a:pt x="597" y="1392"/>
                  </a:cubicBezTo>
                  <a:cubicBezTo>
                    <a:pt x="597" y="1392"/>
                    <a:pt x="598" y="1393"/>
                    <a:pt x="599" y="1394"/>
                  </a:cubicBezTo>
                  <a:cubicBezTo>
                    <a:pt x="602" y="1397"/>
                    <a:pt x="606" y="1400"/>
                    <a:pt x="606" y="1406"/>
                  </a:cubicBezTo>
                  <a:cubicBezTo>
                    <a:pt x="606" y="1406"/>
                    <a:pt x="606" y="1407"/>
                    <a:pt x="607" y="1407"/>
                  </a:cubicBezTo>
                  <a:cubicBezTo>
                    <a:pt x="610" y="1408"/>
                    <a:pt x="612" y="1408"/>
                    <a:pt x="613" y="1409"/>
                  </a:cubicBezTo>
                  <a:cubicBezTo>
                    <a:pt x="617" y="1410"/>
                    <a:pt x="617" y="1410"/>
                    <a:pt x="619" y="1414"/>
                  </a:cubicBezTo>
                  <a:cubicBezTo>
                    <a:pt x="619" y="1416"/>
                    <a:pt x="620" y="1418"/>
                    <a:pt x="622" y="1421"/>
                  </a:cubicBezTo>
                  <a:cubicBezTo>
                    <a:pt x="622" y="1421"/>
                    <a:pt x="622" y="1421"/>
                    <a:pt x="622" y="1422"/>
                  </a:cubicBezTo>
                  <a:cubicBezTo>
                    <a:pt x="624" y="1423"/>
                    <a:pt x="626" y="1424"/>
                    <a:pt x="628" y="1425"/>
                  </a:cubicBezTo>
                  <a:cubicBezTo>
                    <a:pt x="632" y="1428"/>
                    <a:pt x="632" y="1428"/>
                    <a:pt x="632" y="1434"/>
                  </a:cubicBezTo>
                  <a:cubicBezTo>
                    <a:pt x="632" y="1435"/>
                    <a:pt x="632" y="1437"/>
                    <a:pt x="632" y="1438"/>
                  </a:cubicBezTo>
                  <a:cubicBezTo>
                    <a:pt x="632" y="1438"/>
                    <a:pt x="632" y="1438"/>
                    <a:pt x="632" y="1439"/>
                  </a:cubicBezTo>
                  <a:cubicBezTo>
                    <a:pt x="635" y="1442"/>
                    <a:pt x="639" y="1445"/>
                    <a:pt x="643" y="1448"/>
                  </a:cubicBezTo>
                  <a:cubicBezTo>
                    <a:pt x="645" y="1449"/>
                    <a:pt x="647" y="1451"/>
                    <a:pt x="648" y="1452"/>
                  </a:cubicBezTo>
                  <a:cubicBezTo>
                    <a:pt x="656" y="1459"/>
                    <a:pt x="665" y="1462"/>
                    <a:pt x="674" y="1462"/>
                  </a:cubicBezTo>
                  <a:cubicBezTo>
                    <a:pt x="675" y="1462"/>
                    <a:pt x="677" y="1462"/>
                    <a:pt x="678" y="1462"/>
                  </a:cubicBezTo>
                  <a:cubicBezTo>
                    <a:pt x="680" y="1462"/>
                    <a:pt x="682" y="1460"/>
                    <a:pt x="684" y="1459"/>
                  </a:cubicBezTo>
                  <a:cubicBezTo>
                    <a:pt x="686" y="1458"/>
                    <a:pt x="687" y="1457"/>
                    <a:pt x="689" y="1456"/>
                  </a:cubicBezTo>
                  <a:cubicBezTo>
                    <a:pt x="690" y="1456"/>
                    <a:pt x="690" y="1456"/>
                    <a:pt x="690" y="1456"/>
                  </a:cubicBezTo>
                  <a:cubicBezTo>
                    <a:pt x="692" y="1456"/>
                    <a:pt x="693" y="1457"/>
                    <a:pt x="694" y="1457"/>
                  </a:cubicBezTo>
                  <a:cubicBezTo>
                    <a:pt x="695" y="1458"/>
                    <a:pt x="697" y="1458"/>
                    <a:pt x="699" y="1458"/>
                  </a:cubicBezTo>
                  <a:cubicBezTo>
                    <a:pt x="700" y="1458"/>
                    <a:pt x="701" y="1458"/>
                    <a:pt x="702" y="1458"/>
                  </a:cubicBezTo>
                  <a:cubicBezTo>
                    <a:pt x="705" y="1456"/>
                    <a:pt x="710" y="1454"/>
                    <a:pt x="713" y="1454"/>
                  </a:cubicBezTo>
                  <a:cubicBezTo>
                    <a:pt x="713" y="1454"/>
                    <a:pt x="714" y="1454"/>
                    <a:pt x="714" y="1454"/>
                  </a:cubicBezTo>
                  <a:cubicBezTo>
                    <a:pt x="717" y="1454"/>
                    <a:pt x="718" y="1456"/>
                    <a:pt x="719" y="1457"/>
                  </a:cubicBezTo>
                  <a:cubicBezTo>
                    <a:pt x="721" y="1459"/>
                    <a:pt x="723" y="1461"/>
                    <a:pt x="726" y="1461"/>
                  </a:cubicBezTo>
                  <a:cubicBezTo>
                    <a:pt x="727" y="1461"/>
                    <a:pt x="729" y="1461"/>
                    <a:pt x="730" y="1461"/>
                  </a:cubicBezTo>
                  <a:cubicBezTo>
                    <a:pt x="732" y="1461"/>
                    <a:pt x="734" y="1461"/>
                    <a:pt x="736" y="1461"/>
                  </a:cubicBezTo>
                  <a:cubicBezTo>
                    <a:pt x="738" y="1461"/>
                    <a:pt x="740" y="1461"/>
                    <a:pt x="742" y="1461"/>
                  </a:cubicBezTo>
                  <a:cubicBezTo>
                    <a:pt x="745" y="1461"/>
                    <a:pt x="747" y="1461"/>
                    <a:pt x="748" y="1462"/>
                  </a:cubicBezTo>
                  <a:cubicBezTo>
                    <a:pt x="748" y="1462"/>
                    <a:pt x="748" y="1462"/>
                    <a:pt x="748" y="1462"/>
                  </a:cubicBezTo>
                  <a:cubicBezTo>
                    <a:pt x="748" y="1462"/>
                    <a:pt x="748" y="1462"/>
                    <a:pt x="748" y="1462"/>
                  </a:cubicBezTo>
                  <a:cubicBezTo>
                    <a:pt x="749" y="1464"/>
                    <a:pt x="750" y="1465"/>
                    <a:pt x="751" y="1467"/>
                  </a:cubicBezTo>
                  <a:cubicBezTo>
                    <a:pt x="755" y="1473"/>
                    <a:pt x="757" y="1475"/>
                    <a:pt x="765" y="1482"/>
                  </a:cubicBezTo>
                  <a:cubicBezTo>
                    <a:pt x="766" y="1483"/>
                    <a:pt x="766" y="1484"/>
                    <a:pt x="766" y="1485"/>
                  </a:cubicBezTo>
                  <a:cubicBezTo>
                    <a:pt x="766" y="1488"/>
                    <a:pt x="767" y="1492"/>
                    <a:pt x="771" y="1495"/>
                  </a:cubicBezTo>
                  <a:cubicBezTo>
                    <a:pt x="771" y="1495"/>
                    <a:pt x="771" y="1495"/>
                    <a:pt x="771" y="1495"/>
                  </a:cubicBezTo>
                  <a:cubicBezTo>
                    <a:pt x="773" y="1496"/>
                    <a:pt x="774" y="1496"/>
                    <a:pt x="775" y="1496"/>
                  </a:cubicBezTo>
                  <a:cubicBezTo>
                    <a:pt x="776" y="1496"/>
                    <a:pt x="777" y="1496"/>
                    <a:pt x="778" y="1495"/>
                  </a:cubicBezTo>
                  <a:cubicBezTo>
                    <a:pt x="780" y="1496"/>
                    <a:pt x="780" y="1496"/>
                    <a:pt x="781" y="1497"/>
                  </a:cubicBezTo>
                  <a:cubicBezTo>
                    <a:pt x="783" y="1498"/>
                    <a:pt x="785" y="1500"/>
                    <a:pt x="790" y="1501"/>
                  </a:cubicBezTo>
                  <a:cubicBezTo>
                    <a:pt x="790" y="1501"/>
                    <a:pt x="790" y="1501"/>
                    <a:pt x="790" y="1501"/>
                  </a:cubicBezTo>
                  <a:cubicBezTo>
                    <a:pt x="790" y="1501"/>
                    <a:pt x="790" y="1501"/>
                    <a:pt x="790" y="1501"/>
                  </a:cubicBezTo>
                  <a:cubicBezTo>
                    <a:pt x="794" y="1500"/>
                    <a:pt x="795" y="1497"/>
                    <a:pt x="796" y="1495"/>
                  </a:cubicBezTo>
                  <a:cubicBezTo>
                    <a:pt x="796" y="1493"/>
                    <a:pt x="796" y="1493"/>
                    <a:pt x="797" y="1492"/>
                  </a:cubicBezTo>
                  <a:cubicBezTo>
                    <a:pt x="799" y="1490"/>
                    <a:pt x="803" y="1489"/>
                    <a:pt x="808" y="1486"/>
                  </a:cubicBezTo>
                  <a:cubicBezTo>
                    <a:pt x="811" y="1485"/>
                    <a:pt x="815" y="1483"/>
                    <a:pt x="818" y="1481"/>
                  </a:cubicBezTo>
                  <a:cubicBezTo>
                    <a:pt x="819" y="1481"/>
                    <a:pt x="819" y="1481"/>
                    <a:pt x="819" y="1480"/>
                  </a:cubicBezTo>
                  <a:cubicBezTo>
                    <a:pt x="819" y="1479"/>
                    <a:pt x="820" y="1477"/>
                    <a:pt x="820" y="1475"/>
                  </a:cubicBezTo>
                  <a:cubicBezTo>
                    <a:pt x="821" y="1470"/>
                    <a:pt x="822" y="1464"/>
                    <a:pt x="824" y="1462"/>
                  </a:cubicBezTo>
                  <a:cubicBezTo>
                    <a:pt x="826" y="1459"/>
                    <a:pt x="828" y="1458"/>
                    <a:pt x="830" y="1458"/>
                  </a:cubicBezTo>
                  <a:cubicBezTo>
                    <a:pt x="832" y="1457"/>
                    <a:pt x="834" y="1456"/>
                    <a:pt x="837" y="1454"/>
                  </a:cubicBezTo>
                  <a:cubicBezTo>
                    <a:pt x="837" y="1454"/>
                    <a:pt x="837" y="1454"/>
                    <a:pt x="837" y="1454"/>
                  </a:cubicBezTo>
                  <a:cubicBezTo>
                    <a:pt x="841" y="1443"/>
                    <a:pt x="847" y="1437"/>
                    <a:pt x="852" y="1431"/>
                  </a:cubicBezTo>
                  <a:cubicBezTo>
                    <a:pt x="856" y="1426"/>
                    <a:pt x="860" y="1422"/>
                    <a:pt x="863" y="1416"/>
                  </a:cubicBezTo>
                  <a:cubicBezTo>
                    <a:pt x="864" y="1416"/>
                    <a:pt x="864" y="1416"/>
                    <a:pt x="865" y="1416"/>
                  </a:cubicBezTo>
                  <a:cubicBezTo>
                    <a:pt x="865" y="1416"/>
                    <a:pt x="865" y="1416"/>
                    <a:pt x="865" y="1416"/>
                  </a:cubicBezTo>
                  <a:cubicBezTo>
                    <a:pt x="866" y="1416"/>
                    <a:pt x="866" y="1416"/>
                    <a:pt x="867" y="1416"/>
                  </a:cubicBezTo>
                  <a:cubicBezTo>
                    <a:pt x="864" y="1423"/>
                    <a:pt x="864" y="1431"/>
                    <a:pt x="866" y="1438"/>
                  </a:cubicBezTo>
                  <a:cubicBezTo>
                    <a:pt x="868" y="1444"/>
                    <a:pt x="872" y="1446"/>
                    <a:pt x="875" y="1448"/>
                  </a:cubicBezTo>
                  <a:cubicBezTo>
                    <a:pt x="877" y="1449"/>
                    <a:pt x="879" y="1450"/>
                    <a:pt x="879" y="1453"/>
                  </a:cubicBezTo>
                  <a:cubicBezTo>
                    <a:pt x="879" y="1455"/>
                    <a:pt x="877" y="1457"/>
                    <a:pt x="875" y="1460"/>
                  </a:cubicBezTo>
                  <a:cubicBezTo>
                    <a:pt x="872" y="1463"/>
                    <a:pt x="869" y="1466"/>
                    <a:pt x="868" y="1471"/>
                  </a:cubicBezTo>
                  <a:cubicBezTo>
                    <a:pt x="868" y="1477"/>
                    <a:pt x="872" y="1479"/>
                    <a:pt x="875" y="1480"/>
                  </a:cubicBezTo>
                  <a:cubicBezTo>
                    <a:pt x="877" y="1481"/>
                    <a:pt x="878" y="1482"/>
                    <a:pt x="879" y="1484"/>
                  </a:cubicBezTo>
                  <a:cubicBezTo>
                    <a:pt x="879" y="1486"/>
                    <a:pt x="879" y="1487"/>
                    <a:pt x="879" y="1489"/>
                  </a:cubicBezTo>
                  <a:cubicBezTo>
                    <a:pt x="879" y="1492"/>
                    <a:pt x="878" y="1495"/>
                    <a:pt x="880" y="1499"/>
                  </a:cubicBezTo>
                  <a:cubicBezTo>
                    <a:pt x="880" y="1499"/>
                    <a:pt x="880" y="1499"/>
                    <a:pt x="880" y="1499"/>
                  </a:cubicBezTo>
                  <a:cubicBezTo>
                    <a:pt x="880" y="1499"/>
                    <a:pt x="880" y="1500"/>
                    <a:pt x="880" y="1500"/>
                  </a:cubicBezTo>
                  <a:cubicBezTo>
                    <a:pt x="880" y="1500"/>
                    <a:pt x="880" y="1500"/>
                    <a:pt x="880" y="1500"/>
                  </a:cubicBezTo>
                  <a:cubicBezTo>
                    <a:pt x="880" y="1500"/>
                    <a:pt x="880" y="1500"/>
                    <a:pt x="880" y="1500"/>
                  </a:cubicBezTo>
                  <a:cubicBezTo>
                    <a:pt x="882" y="1502"/>
                    <a:pt x="883" y="1504"/>
                    <a:pt x="884" y="1506"/>
                  </a:cubicBezTo>
                  <a:cubicBezTo>
                    <a:pt x="888" y="1510"/>
                    <a:pt x="890" y="1514"/>
                    <a:pt x="889" y="1519"/>
                  </a:cubicBezTo>
                  <a:cubicBezTo>
                    <a:pt x="888" y="1520"/>
                    <a:pt x="888" y="1520"/>
                    <a:pt x="888" y="1520"/>
                  </a:cubicBezTo>
                  <a:cubicBezTo>
                    <a:pt x="886" y="1524"/>
                    <a:pt x="884" y="1528"/>
                    <a:pt x="883" y="1532"/>
                  </a:cubicBezTo>
                  <a:cubicBezTo>
                    <a:pt x="882" y="1539"/>
                    <a:pt x="885" y="1545"/>
                    <a:pt x="890" y="1553"/>
                  </a:cubicBezTo>
                  <a:cubicBezTo>
                    <a:pt x="887" y="1556"/>
                    <a:pt x="887" y="1560"/>
                    <a:pt x="886" y="1564"/>
                  </a:cubicBezTo>
                  <a:cubicBezTo>
                    <a:pt x="886" y="1567"/>
                    <a:pt x="886" y="1570"/>
                    <a:pt x="885" y="1573"/>
                  </a:cubicBezTo>
                  <a:cubicBezTo>
                    <a:pt x="885" y="1573"/>
                    <a:pt x="884" y="1573"/>
                    <a:pt x="884" y="1573"/>
                  </a:cubicBezTo>
                  <a:cubicBezTo>
                    <a:pt x="884" y="1573"/>
                    <a:pt x="883" y="1573"/>
                    <a:pt x="883" y="1573"/>
                  </a:cubicBezTo>
                  <a:cubicBezTo>
                    <a:pt x="883" y="1573"/>
                    <a:pt x="883" y="1573"/>
                    <a:pt x="883" y="1573"/>
                  </a:cubicBezTo>
                  <a:cubicBezTo>
                    <a:pt x="881" y="1573"/>
                    <a:pt x="880" y="1574"/>
                    <a:pt x="878" y="1574"/>
                  </a:cubicBezTo>
                  <a:cubicBezTo>
                    <a:pt x="875" y="1574"/>
                    <a:pt x="872" y="1575"/>
                    <a:pt x="869" y="1575"/>
                  </a:cubicBezTo>
                  <a:cubicBezTo>
                    <a:pt x="869" y="1575"/>
                    <a:pt x="869" y="1575"/>
                    <a:pt x="869" y="1576"/>
                  </a:cubicBezTo>
                  <a:cubicBezTo>
                    <a:pt x="869" y="1576"/>
                    <a:pt x="868" y="1575"/>
                    <a:pt x="868" y="1575"/>
                  </a:cubicBezTo>
                  <a:cubicBezTo>
                    <a:pt x="867" y="1575"/>
                    <a:pt x="865" y="1575"/>
                    <a:pt x="864" y="1575"/>
                  </a:cubicBezTo>
                  <a:cubicBezTo>
                    <a:pt x="862" y="1575"/>
                    <a:pt x="860" y="1574"/>
                    <a:pt x="859" y="1574"/>
                  </a:cubicBezTo>
                  <a:cubicBezTo>
                    <a:pt x="857" y="1574"/>
                    <a:pt x="855" y="1575"/>
                    <a:pt x="854" y="1575"/>
                  </a:cubicBezTo>
                  <a:cubicBezTo>
                    <a:pt x="854" y="1575"/>
                    <a:pt x="854" y="1576"/>
                    <a:pt x="854" y="1576"/>
                  </a:cubicBezTo>
                  <a:cubicBezTo>
                    <a:pt x="852" y="1579"/>
                    <a:pt x="852" y="1583"/>
                    <a:pt x="851" y="1587"/>
                  </a:cubicBezTo>
                  <a:cubicBezTo>
                    <a:pt x="851" y="1589"/>
                    <a:pt x="851" y="1591"/>
                    <a:pt x="850" y="1592"/>
                  </a:cubicBezTo>
                  <a:cubicBezTo>
                    <a:pt x="848" y="1597"/>
                    <a:pt x="845" y="1598"/>
                    <a:pt x="843" y="1600"/>
                  </a:cubicBezTo>
                  <a:cubicBezTo>
                    <a:pt x="841" y="1601"/>
                    <a:pt x="840" y="1602"/>
                    <a:pt x="839" y="1604"/>
                  </a:cubicBezTo>
                  <a:cubicBezTo>
                    <a:pt x="838" y="1607"/>
                    <a:pt x="841" y="1609"/>
                    <a:pt x="845" y="1612"/>
                  </a:cubicBezTo>
                  <a:cubicBezTo>
                    <a:pt x="847" y="1614"/>
                    <a:pt x="850" y="1616"/>
                    <a:pt x="851" y="1618"/>
                  </a:cubicBezTo>
                  <a:cubicBezTo>
                    <a:pt x="864" y="1637"/>
                    <a:pt x="877" y="1680"/>
                    <a:pt x="875" y="1684"/>
                  </a:cubicBezTo>
                  <a:cubicBezTo>
                    <a:pt x="874" y="1685"/>
                    <a:pt x="873" y="1686"/>
                    <a:pt x="870" y="1686"/>
                  </a:cubicBezTo>
                  <a:cubicBezTo>
                    <a:pt x="869" y="1686"/>
                    <a:pt x="868" y="1686"/>
                    <a:pt x="867" y="1686"/>
                  </a:cubicBezTo>
                  <a:cubicBezTo>
                    <a:pt x="865" y="1685"/>
                    <a:pt x="864" y="1685"/>
                    <a:pt x="863" y="1685"/>
                  </a:cubicBezTo>
                  <a:cubicBezTo>
                    <a:pt x="860" y="1685"/>
                    <a:pt x="858" y="1686"/>
                    <a:pt x="857" y="1687"/>
                  </a:cubicBezTo>
                  <a:cubicBezTo>
                    <a:pt x="856" y="1687"/>
                    <a:pt x="856" y="1688"/>
                    <a:pt x="856" y="1688"/>
                  </a:cubicBezTo>
                  <a:cubicBezTo>
                    <a:pt x="856" y="1691"/>
                    <a:pt x="861" y="1695"/>
                    <a:pt x="867" y="1699"/>
                  </a:cubicBezTo>
                  <a:cubicBezTo>
                    <a:pt x="868" y="1700"/>
                    <a:pt x="869" y="1701"/>
                    <a:pt x="870" y="1702"/>
                  </a:cubicBezTo>
                  <a:cubicBezTo>
                    <a:pt x="870" y="1702"/>
                    <a:pt x="870" y="1702"/>
                    <a:pt x="870" y="1702"/>
                  </a:cubicBezTo>
                  <a:cubicBezTo>
                    <a:pt x="870" y="1702"/>
                    <a:pt x="870" y="1702"/>
                    <a:pt x="871" y="1702"/>
                  </a:cubicBezTo>
                  <a:cubicBezTo>
                    <a:pt x="871" y="1702"/>
                    <a:pt x="871" y="1702"/>
                    <a:pt x="871" y="1701"/>
                  </a:cubicBezTo>
                  <a:cubicBezTo>
                    <a:pt x="873" y="1699"/>
                    <a:pt x="876" y="1698"/>
                    <a:pt x="880" y="1698"/>
                  </a:cubicBezTo>
                  <a:cubicBezTo>
                    <a:pt x="881" y="1698"/>
                    <a:pt x="881" y="1698"/>
                    <a:pt x="881" y="1698"/>
                  </a:cubicBezTo>
                  <a:cubicBezTo>
                    <a:pt x="884" y="1698"/>
                    <a:pt x="887" y="1698"/>
                    <a:pt x="888" y="1695"/>
                  </a:cubicBezTo>
                  <a:cubicBezTo>
                    <a:pt x="888" y="1692"/>
                    <a:pt x="888" y="1690"/>
                    <a:pt x="888" y="1687"/>
                  </a:cubicBezTo>
                  <a:cubicBezTo>
                    <a:pt x="887" y="1684"/>
                    <a:pt x="887" y="1681"/>
                    <a:pt x="887" y="1678"/>
                  </a:cubicBezTo>
                  <a:cubicBezTo>
                    <a:pt x="888" y="1677"/>
                    <a:pt x="888" y="1676"/>
                    <a:pt x="889" y="1674"/>
                  </a:cubicBezTo>
                  <a:cubicBezTo>
                    <a:pt x="891" y="1671"/>
                    <a:pt x="893" y="1667"/>
                    <a:pt x="892" y="1658"/>
                  </a:cubicBezTo>
                  <a:cubicBezTo>
                    <a:pt x="892" y="1658"/>
                    <a:pt x="892" y="1658"/>
                    <a:pt x="892" y="1658"/>
                  </a:cubicBezTo>
                  <a:cubicBezTo>
                    <a:pt x="893" y="1658"/>
                    <a:pt x="895" y="1658"/>
                    <a:pt x="896" y="1658"/>
                  </a:cubicBezTo>
                  <a:cubicBezTo>
                    <a:pt x="899" y="1658"/>
                    <a:pt x="903" y="1657"/>
                    <a:pt x="905" y="1653"/>
                  </a:cubicBezTo>
                  <a:cubicBezTo>
                    <a:pt x="905" y="1653"/>
                    <a:pt x="905" y="1653"/>
                    <a:pt x="906" y="1653"/>
                  </a:cubicBezTo>
                  <a:cubicBezTo>
                    <a:pt x="906" y="1653"/>
                    <a:pt x="907" y="1654"/>
                    <a:pt x="907" y="1654"/>
                  </a:cubicBezTo>
                  <a:cubicBezTo>
                    <a:pt x="906" y="1661"/>
                    <a:pt x="909" y="1665"/>
                    <a:pt x="913" y="1666"/>
                  </a:cubicBezTo>
                  <a:cubicBezTo>
                    <a:pt x="915" y="1666"/>
                    <a:pt x="917" y="1665"/>
                    <a:pt x="920" y="1664"/>
                  </a:cubicBezTo>
                  <a:cubicBezTo>
                    <a:pt x="922" y="1663"/>
                    <a:pt x="924" y="1662"/>
                    <a:pt x="926" y="1662"/>
                  </a:cubicBezTo>
                  <a:cubicBezTo>
                    <a:pt x="928" y="1661"/>
                    <a:pt x="930" y="1661"/>
                    <a:pt x="933" y="1661"/>
                  </a:cubicBezTo>
                  <a:cubicBezTo>
                    <a:pt x="935" y="1661"/>
                    <a:pt x="936" y="1661"/>
                    <a:pt x="938" y="1661"/>
                  </a:cubicBezTo>
                  <a:cubicBezTo>
                    <a:pt x="938" y="1661"/>
                    <a:pt x="938" y="1661"/>
                    <a:pt x="938" y="1661"/>
                  </a:cubicBezTo>
                  <a:cubicBezTo>
                    <a:pt x="938" y="1661"/>
                    <a:pt x="939" y="1661"/>
                    <a:pt x="939" y="1661"/>
                  </a:cubicBezTo>
                  <a:cubicBezTo>
                    <a:pt x="940" y="1660"/>
                    <a:pt x="940" y="1658"/>
                    <a:pt x="941" y="1656"/>
                  </a:cubicBezTo>
                  <a:cubicBezTo>
                    <a:pt x="941" y="1655"/>
                    <a:pt x="942" y="1653"/>
                    <a:pt x="943" y="1651"/>
                  </a:cubicBezTo>
                  <a:cubicBezTo>
                    <a:pt x="946" y="1649"/>
                    <a:pt x="949" y="1647"/>
                    <a:pt x="952" y="1645"/>
                  </a:cubicBezTo>
                  <a:cubicBezTo>
                    <a:pt x="957" y="1642"/>
                    <a:pt x="962" y="1640"/>
                    <a:pt x="965" y="1634"/>
                  </a:cubicBezTo>
                  <a:cubicBezTo>
                    <a:pt x="967" y="1631"/>
                    <a:pt x="968" y="1626"/>
                    <a:pt x="970" y="1621"/>
                  </a:cubicBezTo>
                  <a:cubicBezTo>
                    <a:pt x="972" y="1616"/>
                    <a:pt x="974" y="1611"/>
                    <a:pt x="976" y="1606"/>
                  </a:cubicBezTo>
                  <a:cubicBezTo>
                    <a:pt x="977" y="1603"/>
                    <a:pt x="978" y="1601"/>
                    <a:pt x="979" y="1599"/>
                  </a:cubicBezTo>
                  <a:cubicBezTo>
                    <a:pt x="981" y="1595"/>
                    <a:pt x="982" y="1591"/>
                    <a:pt x="983" y="1588"/>
                  </a:cubicBezTo>
                  <a:cubicBezTo>
                    <a:pt x="984" y="1580"/>
                    <a:pt x="982" y="1571"/>
                    <a:pt x="981" y="1563"/>
                  </a:cubicBezTo>
                  <a:cubicBezTo>
                    <a:pt x="980" y="1559"/>
                    <a:pt x="980" y="1559"/>
                    <a:pt x="980" y="1559"/>
                  </a:cubicBezTo>
                  <a:cubicBezTo>
                    <a:pt x="981" y="1557"/>
                    <a:pt x="983" y="1555"/>
                    <a:pt x="985" y="1553"/>
                  </a:cubicBezTo>
                  <a:cubicBezTo>
                    <a:pt x="987" y="1552"/>
                    <a:pt x="989" y="1550"/>
                    <a:pt x="989" y="1548"/>
                  </a:cubicBezTo>
                  <a:cubicBezTo>
                    <a:pt x="990" y="1546"/>
                    <a:pt x="989" y="1543"/>
                    <a:pt x="987" y="1540"/>
                  </a:cubicBezTo>
                  <a:cubicBezTo>
                    <a:pt x="986" y="1538"/>
                    <a:pt x="985" y="1535"/>
                    <a:pt x="985" y="1533"/>
                  </a:cubicBezTo>
                  <a:cubicBezTo>
                    <a:pt x="991" y="1522"/>
                    <a:pt x="993" y="1506"/>
                    <a:pt x="996" y="1485"/>
                  </a:cubicBezTo>
                  <a:cubicBezTo>
                    <a:pt x="997" y="1480"/>
                    <a:pt x="997" y="1480"/>
                    <a:pt x="997" y="1480"/>
                  </a:cubicBezTo>
                  <a:cubicBezTo>
                    <a:pt x="1000" y="1457"/>
                    <a:pt x="999" y="1435"/>
                    <a:pt x="993" y="1418"/>
                  </a:cubicBezTo>
                  <a:cubicBezTo>
                    <a:pt x="998" y="1403"/>
                    <a:pt x="998" y="1396"/>
                    <a:pt x="996" y="1389"/>
                  </a:cubicBezTo>
                  <a:cubicBezTo>
                    <a:pt x="996" y="1389"/>
                    <a:pt x="996" y="1389"/>
                    <a:pt x="996" y="1389"/>
                  </a:cubicBezTo>
                  <a:cubicBezTo>
                    <a:pt x="995" y="1385"/>
                    <a:pt x="994" y="1381"/>
                    <a:pt x="993" y="1377"/>
                  </a:cubicBezTo>
                  <a:cubicBezTo>
                    <a:pt x="992" y="1375"/>
                    <a:pt x="992" y="1375"/>
                    <a:pt x="992" y="1375"/>
                  </a:cubicBezTo>
                  <a:cubicBezTo>
                    <a:pt x="992" y="1373"/>
                    <a:pt x="993" y="1370"/>
                    <a:pt x="993" y="1368"/>
                  </a:cubicBezTo>
                  <a:cubicBezTo>
                    <a:pt x="995" y="1354"/>
                    <a:pt x="997" y="1338"/>
                    <a:pt x="994" y="1331"/>
                  </a:cubicBezTo>
                  <a:cubicBezTo>
                    <a:pt x="993" y="1330"/>
                    <a:pt x="993" y="1329"/>
                    <a:pt x="993" y="1328"/>
                  </a:cubicBezTo>
                  <a:cubicBezTo>
                    <a:pt x="992" y="1323"/>
                    <a:pt x="991" y="1314"/>
                    <a:pt x="981" y="1303"/>
                  </a:cubicBezTo>
                  <a:cubicBezTo>
                    <a:pt x="982" y="1297"/>
                    <a:pt x="978" y="1291"/>
                    <a:pt x="974" y="1288"/>
                  </a:cubicBezTo>
                  <a:cubicBezTo>
                    <a:pt x="969" y="1286"/>
                    <a:pt x="970" y="1283"/>
                    <a:pt x="970" y="1281"/>
                  </a:cubicBezTo>
                  <a:cubicBezTo>
                    <a:pt x="970" y="1279"/>
                    <a:pt x="970" y="1277"/>
                    <a:pt x="970" y="1275"/>
                  </a:cubicBezTo>
                  <a:cubicBezTo>
                    <a:pt x="969" y="1274"/>
                    <a:pt x="968" y="1273"/>
                    <a:pt x="966" y="1272"/>
                  </a:cubicBezTo>
                  <a:cubicBezTo>
                    <a:pt x="962" y="1270"/>
                    <a:pt x="957" y="1268"/>
                    <a:pt x="952" y="1257"/>
                  </a:cubicBezTo>
                  <a:cubicBezTo>
                    <a:pt x="950" y="1251"/>
                    <a:pt x="947" y="1247"/>
                    <a:pt x="946" y="1243"/>
                  </a:cubicBezTo>
                  <a:cubicBezTo>
                    <a:pt x="943" y="1237"/>
                    <a:pt x="941" y="1234"/>
                    <a:pt x="941" y="1230"/>
                  </a:cubicBezTo>
                  <a:cubicBezTo>
                    <a:pt x="941" y="1229"/>
                    <a:pt x="942" y="1229"/>
                    <a:pt x="943" y="1228"/>
                  </a:cubicBezTo>
                  <a:cubicBezTo>
                    <a:pt x="944" y="1227"/>
                    <a:pt x="944" y="1226"/>
                    <a:pt x="944" y="1225"/>
                  </a:cubicBezTo>
                  <a:cubicBezTo>
                    <a:pt x="944" y="1223"/>
                    <a:pt x="942" y="1222"/>
                    <a:pt x="941" y="1221"/>
                  </a:cubicBezTo>
                  <a:cubicBezTo>
                    <a:pt x="940" y="1220"/>
                    <a:pt x="939" y="1219"/>
                    <a:pt x="939" y="1219"/>
                  </a:cubicBezTo>
                  <a:cubicBezTo>
                    <a:pt x="938" y="1217"/>
                    <a:pt x="939" y="1216"/>
                    <a:pt x="940" y="1215"/>
                  </a:cubicBezTo>
                  <a:cubicBezTo>
                    <a:pt x="941" y="1214"/>
                    <a:pt x="942" y="1212"/>
                    <a:pt x="942" y="1210"/>
                  </a:cubicBezTo>
                  <a:cubicBezTo>
                    <a:pt x="942" y="1208"/>
                    <a:pt x="941" y="1206"/>
                    <a:pt x="941" y="1205"/>
                  </a:cubicBezTo>
                  <a:cubicBezTo>
                    <a:pt x="940" y="1202"/>
                    <a:pt x="940" y="1201"/>
                    <a:pt x="942" y="1196"/>
                  </a:cubicBezTo>
                  <a:cubicBezTo>
                    <a:pt x="942" y="1196"/>
                    <a:pt x="942" y="1196"/>
                    <a:pt x="942" y="1196"/>
                  </a:cubicBezTo>
                  <a:cubicBezTo>
                    <a:pt x="941" y="1194"/>
                    <a:pt x="940" y="1193"/>
                    <a:pt x="939" y="1192"/>
                  </a:cubicBezTo>
                  <a:cubicBezTo>
                    <a:pt x="937" y="1190"/>
                    <a:pt x="935" y="1188"/>
                    <a:pt x="934" y="1184"/>
                  </a:cubicBezTo>
                  <a:cubicBezTo>
                    <a:pt x="933" y="1183"/>
                    <a:pt x="933" y="1183"/>
                    <a:pt x="933" y="1183"/>
                  </a:cubicBezTo>
                  <a:cubicBezTo>
                    <a:pt x="931" y="1183"/>
                    <a:pt x="930" y="1183"/>
                    <a:pt x="929" y="1183"/>
                  </a:cubicBezTo>
                  <a:cubicBezTo>
                    <a:pt x="922" y="1182"/>
                    <a:pt x="922" y="1182"/>
                    <a:pt x="919" y="1172"/>
                  </a:cubicBezTo>
                  <a:cubicBezTo>
                    <a:pt x="917" y="1168"/>
                    <a:pt x="917" y="1168"/>
                    <a:pt x="917" y="1168"/>
                  </a:cubicBezTo>
                  <a:cubicBezTo>
                    <a:pt x="916" y="1166"/>
                    <a:pt x="915" y="1165"/>
                    <a:pt x="913" y="1165"/>
                  </a:cubicBezTo>
                  <a:cubicBezTo>
                    <a:pt x="912" y="1165"/>
                    <a:pt x="911" y="1166"/>
                    <a:pt x="910" y="1166"/>
                  </a:cubicBezTo>
                  <a:cubicBezTo>
                    <a:pt x="909" y="1166"/>
                    <a:pt x="908" y="1167"/>
                    <a:pt x="908" y="1167"/>
                  </a:cubicBezTo>
                  <a:cubicBezTo>
                    <a:pt x="908" y="1167"/>
                    <a:pt x="908" y="1167"/>
                    <a:pt x="908" y="1166"/>
                  </a:cubicBezTo>
                  <a:cubicBezTo>
                    <a:pt x="910" y="1163"/>
                    <a:pt x="911" y="1160"/>
                    <a:pt x="910" y="1156"/>
                  </a:cubicBezTo>
                  <a:cubicBezTo>
                    <a:pt x="909" y="1152"/>
                    <a:pt x="904" y="1149"/>
                    <a:pt x="899" y="1149"/>
                  </a:cubicBezTo>
                  <a:cubicBezTo>
                    <a:pt x="898" y="1149"/>
                    <a:pt x="897" y="1150"/>
                    <a:pt x="895" y="1150"/>
                  </a:cubicBezTo>
                  <a:cubicBezTo>
                    <a:pt x="893" y="1149"/>
                    <a:pt x="891" y="1148"/>
                    <a:pt x="889" y="1148"/>
                  </a:cubicBezTo>
                  <a:cubicBezTo>
                    <a:pt x="887" y="1148"/>
                    <a:pt x="885" y="1149"/>
                    <a:pt x="883" y="1149"/>
                  </a:cubicBezTo>
                  <a:cubicBezTo>
                    <a:pt x="881" y="1149"/>
                    <a:pt x="881" y="1149"/>
                    <a:pt x="881" y="1149"/>
                  </a:cubicBezTo>
                  <a:cubicBezTo>
                    <a:pt x="881" y="1149"/>
                    <a:pt x="880" y="1148"/>
                    <a:pt x="879" y="1147"/>
                  </a:cubicBezTo>
                  <a:cubicBezTo>
                    <a:pt x="878" y="1145"/>
                    <a:pt x="876" y="1142"/>
                    <a:pt x="870" y="1142"/>
                  </a:cubicBezTo>
                  <a:cubicBezTo>
                    <a:pt x="870" y="1142"/>
                    <a:pt x="870" y="1142"/>
                    <a:pt x="870" y="1142"/>
                  </a:cubicBezTo>
                  <a:cubicBezTo>
                    <a:pt x="867" y="1140"/>
                    <a:pt x="864" y="1138"/>
                    <a:pt x="862" y="1138"/>
                  </a:cubicBezTo>
                  <a:cubicBezTo>
                    <a:pt x="860" y="1138"/>
                    <a:pt x="859" y="1139"/>
                    <a:pt x="857" y="1140"/>
                  </a:cubicBezTo>
                  <a:cubicBezTo>
                    <a:pt x="857" y="1140"/>
                    <a:pt x="857" y="1140"/>
                    <a:pt x="857" y="1140"/>
                  </a:cubicBezTo>
                  <a:cubicBezTo>
                    <a:pt x="854" y="1139"/>
                    <a:pt x="852" y="1138"/>
                    <a:pt x="850" y="1138"/>
                  </a:cubicBezTo>
                  <a:cubicBezTo>
                    <a:pt x="846" y="1138"/>
                    <a:pt x="844" y="1141"/>
                    <a:pt x="841" y="1143"/>
                  </a:cubicBezTo>
                  <a:cubicBezTo>
                    <a:pt x="840" y="1145"/>
                    <a:pt x="838" y="1146"/>
                    <a:pt x="837" y="1148"/>
                  </a:cubicBezTo>
                  <a:cubicBezTo>
                    <a:pt x="836" y="1148"/>
                    <a:pt x="835" y="1148"/>
                    <a:pt x="834" y="1148"/>
                  </a:cubicBezTo>
                  <a:cubicBezTo>
                    <a:pt x="833" y="1148"/>
                    <a:pt x="833" y="1148"/>
                    <a:pt x="832" y="1148"/>
                  </a:cubicBezTo>
                  <a:cubicBezTo>
                    <a:pt x="831" y="1148"/>
                    <a:pt x="831" y="1148"/>
                    <a:pt x="830" y="1148"/>
                  </a:cubicBezTo>
                  <a:cubicBezTo>
                    <a:pt x="829" y="1148"/>
                    <a:pt x="826" y="1148"/>
                    <a:pt x="826" y="1151"/>
                  </a:cubicBezTo>
                  <a:cubicBezTo>
                    <a:pt x="825" y="1154"/>
                    <a:pt x="828" y="1156"/>
                    <a:pt x="831" y="1158"/>
                  </a:cubicBezTo>
                  <a:cubicBezTo>
                    <a:pt x="835" y="1161"/>
                    <a:pt x="839" y="1164"/>
                    <a:pt x="839" y="1170"/>
                  </a:cubicBezTo>
                  <a:cubicBezTo>
                    <a:pt x="839" y="1175"/>
                    <a:pt x="839" y="1177"/>
                    <a:pt x="837" y="1177"/>
                  </a:cubicBezTo>
                  <a:cubicBezTo>
                    <a:pt x="837" y="1178"/>
                    <a:pt x="836" y="1178"/>
                    <a:pt x="836" y="1178"/>
                  </a:cubicBezTo>
                  <a:cubicBezTo>
                    <a:pt x="835" y="1178"/>
                    <a:pt x="835" y="1174"/>
                    <a:pt x="835" y="1172"/>
                  </a:cubicBezTo>
                  <a:cubicBezTo>
                    <a:pt x="835" y="1169"/>
                    <a:pt x="835" y="1165"/>
                    <a:pt x="834" y="1163"/>
                  </a:cubicBezTo>
                  <a:cubicBezTo>
                    <a:pt x="834" y="1163"/>
                    <a:pt x="834" y="1162"/>
                    <a:pt x="833" y="1162"/>
                  </a:cubicBezTo>
                  <a:cubicBezTo>
                    <a:pt x="833" y="1162"/>
                    <a:pt x="832" y="1162"/>
                    <a:pt x="831" y="1162"/>
                  </a:cubicBezTo>
                  <a:cubicBezTo>
                    <a:pt x="831" y="1162"/>
                    <a:pt x="830" y="1162"/>
                    <a:pt x="830" y="1162"/>
                  </a:cubicBezTo>
                  <a:cubicBezTo>
                    <a:pt x="828" y="1164"/>
                    <a:pt x="828" y="1167"/>
                    <a:pt x="828" y="1172"/>
                  </a:cubicBezTo>
                  <a:cubicBezTo>
                    <a:pt x="828" y="1174"/>
                    <a:pt x="829" y="1175"/>
                    <a:pt x="829" y="1176"/>
                  </a:cubicBezTo>
                  <a:cubicBezTo>
                    <a:pt x="825" y="1180"/>
                    <a:pt x="825" y="1184"/>
                    <a:pt x="826" y="1188"/>
                  </a:cubicBezTo>
                  <a:cubicBezTo>
                    <a:pt x="822" y="1193"/>
                    <a:pt x="817" y="1195"/>
                    <a:pt x="814" y="1195"/>
                  </a:cubicBezTo>
                  <a:cubicBezTo>
                    <a:pt x="814" y="1195"/>
                    <a:pt x="813" y="1195"/>
                    <a:pt x="813" y="1195"/>
                  </a:cubicBezTo>
                  <a:cubicBezTo>
                    <a:pt x="813" y="1193"/>
                    <a:pt x="814" y="1191"/>
                    <a:pt x="816" y="1188"/>
                  </a:cubicBezTo>
                  <a:cubicBezTo>
                    <a:pt x="816" y="1188"/>
                    <a:pt x="816" y="1187"/>
                    <a:pt x="816" y="1187"/>
                  </a:cubicBezTo>
                  <a:cubicBezTo>
                    <a:pt x="814" y="1183"/>
                    <a:pt x="814" y="1182"/>
                    <a:pt x="816" y="1179"/>
                  </a:cubicBezTo>
                  <a:cubicBezTo>
                    <a:pt x="816" y="1179"/>
                    <a:pt x="816" y="1178"/>
                    <a:pt x="816" y="1177"/>
                  </a:cubicBezTo>
                  <a:cubicBezTo>
                    <a:pt x="816" y="1176"/>
                    <a:pt x="816" y="1176"/>
                    <a:pt x="816" y="1175"/>
                  </a:cubicBezTo>
                  <a:cubicBezTo>
                    <a:pt x="816" y="1175"/>
                    <a:pt x="815" y="1174"/>
                    <a:pt x="814" y="1174"/>
                  </a:cubicBezTo>
                  <a:cubicBezTo>
                    <a:pt x="813" y="1174"/>
                    <a:pt x="811" y="1175"/>
                    <a:pt x="809" y="1176"/>
                  </a:cubicBezTo>
                  <a:cubicBezTo>
                    <a:pt x="808" y="1177"/>
                    <a:pt x="806" y="1177"/>
                    <a:pt x="804" y="1178"/>
                  </a:cubicBezTo>
                  <a:cubicBezTo>
                    <a:pt x="804" y="1178"/>
                    <a:pt x="803" y="1178"/>
                    <a:pt x="803" y="1178"/>
                  </a:cubicBezTo>
                  <a:cubicBezTo>
                    <a:pt x="803" y="1178"/>
                    <a:pt x="803" y="1178"/>
                    <a:pt x="803" y="1178"/>
                  </a:cubicBezTo>
                  <a:cubicBezTo>
                    <a:pt x="802" y="1176"/>
                    <a:pt x="803" y="1175"/>
                    <a:pt x="804" y="1174"/>
                  </a:cubicBezTo>
                  <a:cubicBezTo>
                    <a:pt x="804" y="1173"/>
                    <a:pt x="805" y="1173"/>
                    <a:pt x="805" y="1172"/>
                  </a:cubicBezTo>
                  <a:cubicBezTo>
                    <a:pt x="806" y="1170"/>
                    <a:pt x="807" y="1168"/>
                    <a:pt x="808" y="1165"/>
                  </a:cubicBezTo>
                  <a:cubicBezTo>
                    <a:pt x="808" y="1165"/>
                    <a:pt x="808" y="1165"/>
                    <a:pt x="808" y="1165"/>
                  </a:cubicBezTo>
                  <a:cubicBezTo>
                    <a:pt x="807" y="1164"/>
                    <a:pt x="807" y="1164"/>
                    <a:pt x="806" y="1164"/>
                  </a:cubicBezTo>
                  <a:cubicBezTo>
                    <a:pt x="805" y="1164"/>
                    <a:pt x="805" y="1164"/>
                    <a:pt x="804" y="1164"/>
                  </a:cubicBezTo>
                  <a:cubicBezTo>
                    <a:pt x="803" y="1164"/>
                    <a:pt x="802" y="1164"/>
                    <a:pt x="802" y="1165"/>
                  </a:cubicBezTo>
                  <a:cubicBezTo>
                    <a:pt x="801" y="1165"/>
                    <a:pt x="801" y="1165"/>
                    <a:pt x="801" y="1165"/>
                  </a:cubicBezTo>
                  <a:cubicBezTo>
                    <a:pt x="799" y="1166"/>
                    <a:pt x="798" y="1167"/>
                    <a:pt x="797" y="1168"/>
                  </a:cubicBezTo>
                  <a:cubicBezTo>
                    <a:pt x="795" y="1170"/>
                    <a:pt x="793" y="1173"/>
                    <a:pt x="794" y="1175"/>
                  </a:cubicBezTo>
                  <a:cubicBezTo>
                    <a:pt x="795" y="1178"/>
                    <a:pt x="796" y="1179"/>
                    <a:pt x="797" y="1180"/>
                  </a:cubicBezTo>
                  <a:cubicBezTo>
                    <a:pt x="797" y="1181"/>
                    <a:pt x="798" y="1181"/>
                    <a:pt x="798" y="1181"/>
                  </a:cubicBezTo>
                  <a:cubicBezTo>
                    <a:pt x="799" y="1183"/>
                    <a:pt x="800" y="1184"/>
                    <a:pt x="800" y="1186"/>
                  </a:cubicBezTo>
                  <a:cubicBezTo>
                    <a:pt x="801" y="1187"/>
                    <a:pt x="801" y="1188"/>
                    <a:pt x="801" y="1189"/>
                  </a:cubicBezTo>
                  <a:cubicBezTo>
                    <a:pt x="801" y="1189"/>
                    <a:pt x="801" y="1190"/>
                    <a:pt x="801" y="1190"/>
                  </a:cubicBezTo>
                  <a:cubicBezTo>
                    <a:pt x="800" y="1191"/>
                    <a:pt x="799" y="1191"/>
                    <a:pt x="798" y="1191"/>
                  </a:cubicBezTo>
                  <a:cubicBezTo>
                    <a:pt x="797" y="1192"/>
                    <a:pt x="796" y="1192"/>
                    <a:pt x="795" y="1192"/>
                  </a:cubicBezTo>
                  <a:cubicBezTo>
                    <a:pt x="794" y="1192"/>
                    <a:pt x="793" y="1191"/>
                    <a:pt x="793" y="1191"/>
                  </a:cubicBezTo>
                  <a:cubicBezTo>
                    <a:pt x="793" y="1191"/>
                    <a:pt x="793" y="1191"/>
                    <a:pt x="793" y="1191"/>
                  </a:cubicBezTo>
                  <a:cubicBezTo>
                    <a:pt x="792" y="1190"/>
                    <a:pt x="792" y="1189"/>
                    <a:pt x="792" y="1187"/>
                  </a:cubicBezTo>
                  <a:cubicBezTo>
                    <a:pt x="793" y="1186"/>
                    <a:pt x="793" y="1184"/>
                    <a:pt x="792" y="1182"/>
                  </a:cubicBezTo>
                  <a:cubicBezTo>
                    <a:pt x="792" y="1182"/>
                    <a:pt x="792" y="1182"/>
                    <a:pt x="792" y="1182"/>
                  </a:cubicBezTo>
                  <a:cubicBezTo>
                    <a:pt x="791" y="1180"/>
                    <a:pt x="790" y="1180"/>
                    <a:pt x="788" y="1179"/>
                  </a:cubicBezTo>
                  <a:cubicBezTo>
                    <a:pt x="785" y="1177"/>
                    <a:pt x="782" y="1176"/>
                    <a:pt x="782" y="1168"/>
                  </a:cubicBezTo>
                  <a:cubicBezTo>
                    <a:pt x="782" y="1167"/>
                    <a:pt x="782" y="1167"/>
                    <a:pt x="782" y="1167"/>
                  </a:cubicBezTo>
                  <a:cubicBezTo>
                    <a:pt x="781" y="1166"/>
                    <a:pt x="780" y="1165"/>
                    <a:pt x="778" y="1165"/>
                  </a:cubicBezTo>
                  <a:cubicBezTo>
                    <a:pt x="776" y="1165"/>
                    <a:pt x="774" y="1167"/>
                    <a:pt x="773" y="1169"/>
                  </a:cubicBezTo>
                  <a:cubicBezTo>
                    <a:pt x="773" y="1169"/>
                    <a:pt x="772" y="1170"/>
                    <a:pt x="772" y="1170"/>
                  </a:cubicBezTo>
                  <a:cubicBezTo>
                    <a:pt x="767" y="1171"/>
                    <a:pt x="765" y="1173"/>
                    <a:pt x="762" y="1175"/>
                  </a:cubicBezTo>
                  <a:cubicBezTo>
                    <a:pt x="760" y="1176"/>
                    <a:pt x="759" y="1177"/>
                    <a:pt x="757" y="1177"/>
                  </a:cubicBezTo>
                  <a:cubicBezTo>
                    <a:pt x="755" y="1177"/>
                    <a:pt x="754" y="1177"/>
                    <a:pt x="752" y="1176"/>
                  </a:cubicBezTo>
                  <a:cubicBezTo>
                    <a:pt x="752" y="1176"/>
                    <a:pt x="751" y="1176"/>
                    <a:pt x="751" y="1176"/>
                  </a:cubicBezTo>
                  <a:cubicBezTo>
                    <a:pt x="751" y="1176"/>
                    <a:pt x="751" y="1176"/>
                    <a:pt x="751" y="1176"/>
                  </a:cubicBezTo>
                  <a:cubicBezTo>
                    <a:pt x="748" y="1176"/>
                    <a:pt x="747" y="1177"/>
                    <a:pt x="745" y="1178"/>
                  </a:cubicBezTo>
                  <a:cubicBezTo>
                    <a:pt x="744" y="1178"/>
                    <a:pt x="743" y="1179"/>
                    <a:pt x="742" y="1179"/>
                  </a:cubicBezTo>
                  <a:cubicBezTo>
                    <a:pt x="741" y="1179"/>
                    <a:pt x="741" y="1179"/>
                    <a:pt x="740" y="1179"/>
                  </a:cubicBezTo>
                  <a:cubicBezTo>
                    <a:pt x="737" y="1163"/>
                    <a:pt x="741" y="1160"/>
                    <a:pt x="747" y="1153"/>
                  </a:cubicBezTo>
                  <a:cubicBezTo>
                    <a:pt x="749" y="1152"/>
                    <a:pt x="750" y="1151"/>
                    <a:pt x="752" y="1149"/>
                  </a:cubicBezTo>
                  <a:cubicBezTo>
                    <a:pt x="753" y="1145"/>
                    <a:pt x="752" y="1141"/>
                    <a:pt x="751" y="1137"/>
                  </a:cubicBezTo>
                  <a:cubicBezTo>
                    <a:pt x="751" y="1135"/>
                    <a:pt x="750" y="1133"/>
                    <a:pt x="750" y="1132"/>
                  </a:cubicBezTo>
                  <a:cubicBezTo>
                    <a:pt x="750" y="1131"/>
                    <a:pt x="751" y="1130"/>
                    <a:pt x="752" y="1129"/>
                  </a:cubicBezTo>
                  <a:cubicBezTo>
                    <a:pt x="752" y="1128"/>
                    <a:pt x="754" y="1126"/>
                    <a:pt x="754" y="1124"/>
                  </a:cubicBezTo>
                  <a:cubicBezTo>
                    <a:pt x="755" y="1122"/>
                    <a:pt x="755" y="1120"/>
                    <a:pt x="756" y="1118"/>
                  </a:cubicBezTo>
                  <a:cubicBezTo>
                    <a:pt x="757" y="1114"/>
                    <a:pt x="758" y="1109"/>
                    <a:pt x="761" y="1106"/>
                  </a:cubicBezTo>
                  <a:cubicBezTo>
                    <a:pt x="763" y="1102"/>
                    <a:pt x="764" y="1095"/>
                    <a:pt x="764" y="1088"/>
                  </a:cubicBezTo>
                  <a:cubicBezTo>
                    <a:pt x="767" y="1086"/>
                    <a:pt x="768" y="1083"/>
                    <a:pt x="768" y="1081"/>
                  </a:cubicBezTo>
                  <a:cubicBezTo>
                    <a:pt x="767" y="1079"/>
                    <a:pt x="766" y="1078"/>
                    <a:pt x="763" y="1077"/>
                  </a:cubicBezTo>
                  <a:cubicBezTo>
                    <a:pt x="762" y="1076"/>
                    <a:pt x="761" y="1073"/>
                    <a:pt x="761" y="1070"/>
                  </a:cubicBezTo>
                  <a:cubicBezTo>
                    <a:pt x="762" y="1068"/>
                    <a:pt x="762" y="1064"/>
                    <a:pt x="765" y="1061"/>
                  </a:cubicBezTo>
                  <a:cubicBezTo>
                    <a:pt x="766" y="1061"/>
                    <a:pt x="766" y="1061"/>
                    <a:pt x="766" y="1061"/>
                  </a:cubicBezTo>
                  <a:cubicBezTo>
                    <a:pt x="766" y="1059"/>
                    <a:pt x="765" y="1058"/>
                    <a:pt x="764" y="1056"/>
                  </a:cubicBezTo>
                  <a:cubicBezTo>
                    <a:pt x="763" y="1054"/>
                    <a:pt x="762" y="1052"/>
                    <a:pt x="766" y="1047"/>
                  </a:cubicBezTo>
                  <a:cubicBezTo>
                    <a:pt x="766" y="1046"/>
                    <a:pt x="766" y="1044"/>
                    <a:pt x="765" y="1043"/>
                  </a:cubicBezTo>
                  <a:cubicBezTo>
                    <a:pt x="765" y="1040"/>
                    <a:pt x="764" y="1037"/>
                    <a:pt x="767" y="1034"/>
                  </a:cubicBezTo>
                  <a:cubicBezTo>
                    <a:pt x="767" y="1034"/>
                    <a:pt x="767" y="1034"/>
                    <a:pt x="767" y="1034"/>
                  </a:cubicBezTo>
                  <a:cubicBezTo>
                    <a:pt x="768" y="1032"/>
                    <a:pt x="768" y="1031"/>
                    <a:pt x="768" y="1030"/>
                  </a:cubicBezTo>
                  <a:cubicBezTo>
                    <a:pt x="768" y="1027"/>
                    <a:pt x="768" y="1026"/>
                    <a:pt x="773" y="1021"/>
                  </a:cubicBezTo>
                  <a:cubicBezTo>
                    <a:pt x="773" y="1021"/>
                    <a:pt x="773" y="1020"/>
                    <a:pt x="773" y="1020"/>
                  </a:cubicBezTo>
                  <a:cubicBezTo>
                    <a:pt x="773" y="1019"/>
                    <a:pt x="773" y="1019"/>
                    <a:pt x="773" y="1019"/>
                  </a:cubicBezTo>
                  <a:cubicBezTo>
                    <a:pt x="772" y="1017"/>
                    <a:pt x="772" y="1012"/>
                    <a:pt x="773" y="1008"/>
                  </a:cubicBezTo>
                  <a:cubicBezTo>
                    <a:pt x="774" y="1006"/>
                    <a:pt x="775" y="1005"/>
                    <a:pt x="776" y="1003"/>
                  </a:cubicBezTo>
                  <a:cubicBezTo>
                    <a:pt x="777" y="1000"/>
                    <a:pt x="776" y="994"/>
                    <a:pt x="775" y="988"/>
                  </a:cubicBezTo>
                  <a:cubicBezTo>
                    <a:pt x="774" y="985"/>
                    <a:pt x="774" y="982"/>
                    <a:pt x="773" y="980"/>
                  </a:cubicBezTo>
                  <a:cubicBezTo>
                    <a:pt x="773" y="978"/>
                    <a:pt x="773" y="978"/>
                    <a:pt x="773" y="978"/>
                  </a:cubicBezTo>
                  <a:cubicBezTo>
                    <a:pt x="773" y="977"/>
                    <a:pt x="773" y="976"/>
                    <a:pt x="773" y="975"/>
                  </a:cubicBezTo>
                  <a:cubicBezTo>
                    <a:pt x="774" y="974"/>
                    <a:pt x="775" y="972"/>
                    <a:pt x="777" y="971"/>
                  </a:cubicBezTo>
                  <a:cubicBezTo>
                    <a:pt x="778" y="969"/>
                    <a:pt x="781" y="966"/>
                    <a:pt x="782" y="963"/>
                  </a:cubicBezTo>
                  <a:cubicBezTo>
                    <a:pt x="782" y="958"/>
                    <a:pt x="781" y="954"/>
                    <a:pt x="780" y="949"/>
                  </a:cubicBezTo>
                  <a:cubicBezTo>
                    <a:pt x="778" y="945"/>
                    <a:pt x="777" y="941"/>
                    <a:pt x="778" y="937"/>
                  </a:cubicBezTo>
                  <a:cubicBezTo>
                    <a:pt x="778" y="929"/>
                    <a:pt x="781" y="924"/>
                    <a:pt x="785" y="916"/>
                  </a:cubicBezTo>
                  <a:cubicBezTo>
                    <a:pt x="786" y="914"/>
                    <a:pt x="786" y="914"/>
                    <a:pt x="786" y="914"/>
                  </a:cubicBezTo>
                  <a:cubicBezTo>
                    <a:pt x="787" y="914"/>
                    <a:pt x="787" y="914"/>
                    <a:pt x="787" y="914"/>
                  </a:cubicBezTo>
                  <a:cubicBezTo>
                    <a:pt x="788" y="913"/>
                    <a:pt x="790" y="912"/>
                    <a:pt x="792" y="910"/>
                  </a:cubicBezTo>
                  <a:cubicBezTo>
                    <a:pt x="794" y="908"/>
                    <a:pt x="796" y="905"/>
                    <a:pt x="796" y="902"/>
                  </a:cubicBezTo>
                  <a:cubicBezTo>
                    <a:pt x="797" y="901"/>
                    <a:pt x="797" y="900"/>
                    <a:pt x="799" y="899"/>
                  </a:cubicBezTo>
                  <a:cubicBezTo>
                    <a:pt x="800" y="898"/>
                    <a:pt x="801" y="897"/>
                    <a:pt x="802" y="896"/>
                  </a:cubicBezTo>
                  <a:cubicBezTo>
                    <a:pt x="803" y="894"/>
                    <a:pt x="803" y="894"/>
                    <a:pt x="803" y="894"/>
                  </a:cubicBezTo>
                  <a:cubicBezTo>
                    <a:pt x="804" y="894"/>
                    <a:pt x="805" y="894"/>
                    <a:pt x="805" y="894"/>
                  </a:cubicBezTo>
                  <a:cubicBezTo>
                    <a:pt x="815" y="887"/>
                    <a:pt x="821" y="880"/>
                    <a:pt x="825" y="876"/>
                  </a:cubicBezTo>
                  <a:cubicBezTo>
                    <a:pt x="827" y="873"/>
                    <a:pt x="829" y="871"/>
                    <a:pt x="830" y="871"/>
                  </a:cubicBezTo>
                  <a:cubicBezTo>
                    <a:pt x="831" y="871"/>
                    <a:pt x="833" y="874"/>
                    <a:pt x="834" y="876"/>
                  </a:cubicBezTo>
                  <a:cubicBezTo>
                    <a:pt x="836" y="879"/>
                    <a:pt x="837" y="882"/>
                    <a:pt x="841" y="882"/>
                  </a:cubicBezTo>
                  <a:cubicBezTo>
                    <a:pt x="842" y="882"/>
                    <a:pt x="843" y="882"/>
                    <a:pt x="844" y="881"/>
                  </a:cubicBezTo>
                  <a:cubicBezTo>
                    <a:pt x="845" y="881"/>
                    <a:pt x="846" y="880"/>
                    <a:pt x="846" y="878"/>
                  </a:cubicBezTo>
                  <a:cubicBezTo>
                    <a:pt x="847" y="876"/>
                    <a:pt x="845" y="874"/>
                    <a:pt x="844" y="871"/>
                  </a:cubicBezTo>
                  <a:cubicBezTo>
                    <a:pt x="843" y="869"/>
                    <a:pt x="842" y="867"/>
                    <a:pt x="842" y="866"/>
                  </a:cubicBezTo>
                  <a:cubicBezTo>
                    <a:pt x="842" y="865"/>
                    <a:pt x="845" y="861"/>
                    <a:pt x="851" y="858"/>
                  </a:cubicBezTo>
                  <a:cubicBezTo>
                    <a:pt x="851" y="858"/>
                    <a:pt x="851" y="858"/>
                    <a:pt x="851" y="858"/>
                  </a:cubicBezTo>
                  <a:cubicBezTo>
                    <a:pt x="851" y="858"/>
                    <a:pt x="851" y="858"/>
                    <a:pt x="851" y="858"/>
                  </a:cubicBezTo>
                  <a:cubicBezTo>
                    <a:pt x="852" y="857"/>
                    <a:pt x="853" y="857"/>
                    <a:pt x="855" y="856"/>
                  </a:cubicBezTo>
                  <a:cubicBezTo>
                    <a:pt x="855" y="856"/>
                    <a:pt x="856" y="856"/>
                    <a:pt x="857" y="855"/>
                  </a:cubicBezTo>
                  <a:cubicBezTo>
                    <a:pt x="857" y="856"/>
                    <a:pt x="858" y="856"/>
                    <a:pt x="858" y="856"/>
                  </a:cubicBezTo>
                  <a:cubicBezTo>
                    <a:pt x="859" y="857"/>
                    <a:pt x="860" y="858"/>
                    <a:pt x="860" y="858"/>
                  </a:cubicBezTo>
                  <a:cubicBezTo>
                    <a:pt x="861" y="858"/>
                    <a:pt x="861" y="857"/>
                    <a:pt x="862" y="857"/>
                  </a:cubicBezTo>
                  <a:cubicBezTo>
                    <a:pt x="863" y="856"/>
                    <a:pt x="863" y="854"/>
                    <a:pt x="863" y="851"/>
                  </a:cubicBezTo>
                  <a:cubicBezTo>
                    <a:pt x="863" y="850"/>
                    <a:pt x="864" y="850"/>
                    <a:pt x="866" y="849"/>
                  </a:cubicBezTo>
                  <a:cubicBezTo>
                    <a:pt x="867" y="848"/>
                    <a:pt x="868" y="848"/>
                    <a:pt x="869" y="847"/>
                  </a:cubicBezTo>
                  <a:cubicBezTo>
                    <a:pt x="870" y="846"/>
                    <a:pt x="871" y="845"/>
                    <a:pt x="871" y="844"/>
                  </a:cubicBezTo>
                  <a:cubicBezTo>
                    <a:pt x="872" y="843"/>
                    <a:pt x="872" y="841"/>
                    <a:pt x="873" y="841"/>
                  </a:cubicBezTo>
                  <a:cubicBezTo>
                    <a:pt x="873" y="841"/>
                    <a:pt x="874" y="841"/>
                    <a:pt x="874" y="841"/>
                  </a:cubicBezTo>
                  <a:cubicBezTo>
                    <a:pt x="875" y="841"/>
                    <a:pt x="875" y="841"/>
                    <a:pt x="876" y="842"/>
                  </a:cubicBezTo>
                  <a:cubicBezTo>
                    <a:pt x="877" y="842"/>
                    <a:pt x="878" y="843"/>
                    <a:pt x="879" y="843"/>
                  </a:cubicBezTo>
                  <a:cubicBezTo>
                    <a:pt x="879" y="843"/>
                    <a:pt x="879" y="843"/>
                    <a:pt x="879" y="843"/>
                  </a:cubicBezTo>
                  <a:cubicBezTo>
                    <a:pt x="879" y="843"/>
                    <a:pt x="879" y="843"/>
                    <a:pt x="879" y="843"/>
                  </a:cubicBezTo>
                  <a:cubicBezTo>
                    <a:pt x="883" y="843"/>
                    <a:pt x="887" y="840"/>
                    <a:pt x="890" y="835"/>
                  </a:cubicBezTo>
                  <a:cubicBezTo>
                    <a:pt x="890" y="835"/>
                    <a:pt x="890" y="834"/>
                    <a:pt x="889" y="834"/>
                  </a:cubicBezTo>
                  <a:cubicBezTo>
                    <a:pt x="888" y="833"/>
                    <a:pt x="885" y="832"/>
                    <a:pt x="883" y="832"/>
                  </a:cubicBezTo>
                  <a:cubicBezTo>
                    <a:pt x="882" y="832"/>
                    <a:pt x="880" y="832"/>
                    <a:pt x="879" y="831"/>
                  </a:cubicBezTo>
                  <a:cubicBezTo>
                    <a:pt x="883" y="828"/>
                    <a:pt x="885" y="826"/>
                    <a:pt x="884" y="824"/>
                  </a:cubicBezTo>
                  <a:cubicBezTo>
                    <a:pt x="884" y="823"/>
                    <a:pt x="882" y="822"/>
                    <a:pt x="879" y="822"/>
                  </a:cubicBezTo>
                  <a:cubicBezTo>
                    <a:pt x="879" y="820"/>
                    <a:pt x="880" y="819"/>
                    <a:pt x="882" y="817"/>
                  </a:cubicBezTo>
                  <a:cubicBezTo>
                    <a:pt x="882" y="816"/>
                    <a:pt x="883" y="814"/>
                    <a:pt x="884" y="813"/>
                  </a:cubicBezTo>
                  <a:cubicBezTo>
                    <a:pt x="884" y="810"/>
                    <a:pt x="885" y="809"/>
                    <a:pt x="888" y="809"/>
                  </a:cubicBezTo>
                  <a:cubicBezTo>
                    <a:pt x="889" y="809"/>
                    <a:pt x="890" y="809"/>
                    <a:pt x="892" y="809"/>
                  </a:cubicBezTo>
                  <a:cubicBezTo>
                    <a:pt x="892" y="809"/>
                    <a:pt x="892" y="809"/>
                    <a:pt x="892" y="809"/>
                  </a:cubicBezTo>
                  <a:cubicBezTo>
                    <a:pt x="892" y="809"/>
                    <a:pt x="892" y="809"/>
                    <a:pt x="892" y="809"/>
                  </a:cubicBezTo>
                  <a:cubicBezTo>
                    <a:pt x="894" y="807"/>
                    <a:pt x="895" y="806"/>
                    <a:pt x="896" y="805"/>
                  </a:cubicBezTo>
                  <a:cubicBezTo>
                    <a:pt x="898" y="804"/>
                    <a:pt x="899" y="803"/>
                    <a:pt x="902" y="801"/>
                  </a:cubicBezTo>
                  <a:cubicBezTo>
                    <a:pt x="902" y="801"/>
                    <a:pt x="903" y="802"/>
                    <a:pt x="903" y="802"/>
                  </a:cubicBezTo>
                  <a:cubicBezTo>
                    <a:pt x="905" y="803"/>
                    <a:pt x="907" y="804"/>
                    <a:pt x="909" y="804"/>
                  </a:cubicBezTo>
                  <a:cubicBezTo>
                    <a:pt x="910" y="804"/>
                    <a:pt x="911" y="804"/>
                    <a:pt x="912" y="803"/>
                  </a:cubicBezTo>
                  <a:cubicBezTo>
                    <a:pt x="912" y="803"/>
                    <a:pt x="912" y="803"/>
                    <a:pt x="912" y="802"/>
                  </a:cubicBezTo>
                  <a:cubicBezTo>
                    <a:pt x="912" y="801"/>
                    <a:pt x="912" y="800"/>
                    <a:pt x="912" y="799"/>
                  </a:cubicBezTo>
                  <a:cubicBezTo>
                    <a:pt x="911" y="798"/>
                    <a:pt x="910" y="797"/>
                    <a:pt x="913" y="793"/>
                  </a:cubicBezTo>
                  <a:cubicBezTo>
                    <a:pt x="915" y="792"/>
                    <a:pt x="916" y="791"/>
                    <a:pt x="918" y="791"/>
                  </a:cubicBezTo>
                  <a:cubicBezTo>
                    <a:pt x="920" y="791"/>
                    <a:pt x="922" y="793"/>
                    <a:pt x="923" y="794"/>
                  </a:cubicBezTo>
                  <a:cubicBezTo>
                    <a:pt x="925" y="795"/>
                    <a:pt x="926" y="796"/>
                    <a:pt x="927" y="796"/>
                  </a:cubicBezTo>
                  <a:cubicBezTo>
                    <a:pt x="928" y="796"/>
                    <a:pt x="928" y="796"/>
                    <a:pt x="928" y="796"/>
                  </a:cubicBezTo>
                  <a:cubicBezTo>
                    <a:pt x="931" y="796"/>
                    <a:pt x="933" y="793"/>
                    <a:pt x="934" y="790"/>
                  </a:cubicBezTo>
                  <a:cubicBezTo>
                    <a:pt x="935" y="788"/>
                    <a:pt x="935" y="787"/>
                    <a:pt x="937" y="786"/>
                  </a:cubicBezTo>
                  <a:cubicBezTo>
                    <a:pt x="937" y="786"/>
                    <a:pt x="938" y="786"/>
                    <a:pt x="938" y="786"/>
                  </a:cubicBezTo>
                  <a:cubicBezTo>
                    <a:pt x="940" y="786"/>
                    <a:pt x="942" y="786"/>
                    <a:pt x="942" y="788"/>
                  </a:cubicBezTo>
                  <a:cubicBezTo>
                    <a:pt x="937" y="796"/>
                    <a:pt x="932" y="800"/>
                    <a:pt x="926" y="803"/>
                  </a:cubicBezTo>
                  <a:cubicBezTo>
                    <a:pt x="926" y="803"/>
                    <a:pt x="926" y="803"/>
                    <a:pt x="926" y="803"/>
                  </a:cubicBezTo>
                  <a:cubicBezTo>
                    <a:pt x="926" y="803"/>
                    <a:pt x="926" y="804"/>
                    <a:pt x="926" y="804"/>
                  </a:cubicBezTo>
                  <a:cubicBezTo>
                    <a:pt x="928" y="808"/>
                    <a:pt x="932" y="810"/>
                    <a:pt x="937" y="810"/>
                  </a:cubicBezTo>
                  <a:cubicBezTo>
                    <a:pt x="941" y="810"/>
                    <a:pt x="946" y="808"/>
                    <a:pt x="949" y="806"/>
                  </a:cubicBezTo>
                  <a:cubicBezTo>
                    <a:pt x="949" y="806"/>
                    <a:pt x="949" y="806"/>
                    <a:pt x="949" y="806"/>
                  </a:cubicBezTo>
                  <a:cubicBezTo>
                    <a:pt x="950" y="804"/>
                    <a:pt x="950" y="802"/>
                    <a:pt x="950" y="799"/>
                  </a:cubicBezTo>
                  <a:cubicBezTo>
                    <a:pt x="950" y="795"/>
                    <a:pt x="950" y="790"/>
                    <a:pt x="952" y="788"/>
                  </a:cubicBezTo>
                  <a:cubicBezTo>
                    <a:pt x="952" y="788"/>
                    <a:pt x="953" y="789"/>
                    <a:pt x="954" y="789"/>
                  </a:cubicBezTo>
                  <a:cubicBezTo>
                    <a:pt x="955" y="791"/>
                    <a:pt x="956" y="792"/>
                    <a:pt x="958" y="792"/>
                  </a:cubicBezTo>
                  <a:cubicBezTo>
                    <a:pt x="958" y="792"/>
                    <a:pt x="959" y="792"/>
                    <a:pt x="960" y="792"/>
                  </a:cubicBezTo>
                  <a:cubicBezTo>
                    <a:pt x="962" y="789"/>
                    <a:pt x="962" y="785"/>
                    <a:pt x="962" y="781"/>
                  </a:cubicBezTo>
                  <a:cubicBezTo>
                    <a:pt x="961" y="776"/>
                    <a:pt x="961" y="772"/>
                    <a:pt x="964" y="769"/>
                  </a:cubicBezTo>
                  <a:cubicBezTo>
                    <a:pt x="967" y="767"/>
                    <a:pt x="968" y="767"/>
                    <a:pt x="970" y="767"/>
                  </a:cubicBezTo>
                  <a:cubicBezTo>
                    <a:pt x="973" y="766"/>
                    <a:pt x="975" y="766"/>
                    <a:pt x="978" y="764"/>
                  </a:cubicBezTo>
                  <a:cubicBezTo>
                    <a:pt x="978" y="764"/>
                    <a:pt x="978" y="764"/>
                    <a:pt x="978" y="763"/>
                  </a:cubicBezTo>
                  <a:cubicBezTo>
                    <a:pt x="977" y="760"/>
                    <a:pt x="977" y="756"/>
                    <a:pt x="977" y="756"/>
                  </a:cubicBezTo>
                  <a:cubicBezTo>
                    <a:pt x="978" y="754"/>
                    <a:pt x="980" y="754"/>
                    <a:pt x="982" y="754"/>
                  </a:cubicBezTo>
                  <a:cubicBezTo>
                    <a:pt x="984" y="753"/>
                    <a:pt x="987" y="753"/>
                    <a:pt x="989" y="749"/>
                  </a:cubicBezTo>
                  <a:cubicBezTo>
                    <a:pt x="989" y="749"/>
                    <a:pt x="989" y="748"/>
                    <a:pt x="989" y="748"/>
                  </a:cubicBezTo>
                  <a:cubicBezTo>
                    <a:pt x="989" y="744"/>
                    <a:pt x="985" y="743"/>
                    <a:pt x="980" y="742"/>
                  </a:cubicBezTo>
                  <a:cubicBezTo>
                    <a:pt x="980" y="742"/>
                    <a:pt x="979" y="741"/>
                    <a:pt x="978" y="741"/>
                  </a:cubicBezTo>
                  <a:cubicBezTo>
                    <a:pt x="977" y="741"/>
                    <a:pt x="976" y="741"/>
                    <a:pt x="975" y="741"/>
                  </a:cubicBezTo>
                  <a:cubicBezTo>
                    <a:pt x="971" y="741"/>
                    <a:pt x="969" y="744"/>
                    <a:pt x="968" y="746"/>
                  </a:cubicBezTo>
                  <a:cubicBezTo>
                    <a:pt x="966" y="749"/>
                    <a:pt x="963" y="752"/>
                    <a:pt x="960" y="752"/>
                  </a:cubicBezTo>
                  <a:cubicBezTo>
                    <a:pt x="960" y="752"/>
                    <a:pt x="960" y="752"/>
                    <a:pt x="960" y="752"/>
                  </a:cubicBezTo>
                  <a:cubicBezTo>
                    <a:pt x="960" y="752"/>
                    <a:pt x="960" y="752"/>
                    <a:pt x="960" y="752"/>
                  </a:cubicBezTo>
                  <a:cubicBezTo>
                    <a:pt x="958" y="751"/>
                    <a:pt x="957" y="747"/>
                    <a:pt x="956" y="743"/>
                  </a:cubicBezTo>
                  <a:cubicBezTo>
                    <a:pt x="955" y="739"/>
                    <a:pt x="954" y="733"/>
                    <a:pt x="951" y="729"/>
                  </a:cubicBezTo>
                  <a:cubicBezTo>
                    <a:pt x="946" y="719"/>
                    <a:pt x="947" y="711"/>
                    <a:pt x="948" y="702"/>
                  </a:cubicBezTo>
                  <a:cubicBezTo>
                    <a:pt x="948" y="698"/>
                    <a:pt x="948" y="694"/>
                    <a:pt x="948" y="689"/>
                  </a:cubicBezTo>
                  <a:cubicBezTo>
                    <a:pt x="948" y="686"/>
                    <a:pt x="946" y="684"/>
                    <a:pt x="945" y="682"/>
                  </a:cubicBezTo>
                  <a:cubicBezTo>
                    <a:pt x="943" y="680"/>
                    <a:pt x="942" y="678"/>
                    <a:pt x="941" y="676"/>
                  </a:cubicBezTo>
                  <a:cubicBezTo>
                    <a:pt x="941" y="674"/>
                    <a:pt x="941" y="672"/>
                    <a:pt x="942" y="670"/>
                  </a:cubicBezTo>
                  <a:cubicBezTo>
                    <a:pt x="942" y="667"/>
                    <a:pt x="942" y="665"/>
                    <a:pt x="941" y="662"/>
                  </a:cubicBezTo>
                  <a:cubicBezTo>
                    <a:pt x="940" y="659"/>
                    <a:pt x="939" y="657"/>
                    <a:pt x="937" y="655"/>
                  </a:cubicBezTo>
                  <a:cubicBezTo>
                    <a:pt x="935" y="653"/>
                    <a:pt x="933" y="651"/>
                    <a:pt x="932" y="649"/>
                  </a:cubicBezTo>
                  <a:cubicBezTo>
                    <a:pt x="932" y="646"/>
                    <a:pt x="934" y="644"/>
                    <a:pt x="936" y="641"/>
                  </a:cubicBezTo>
                  <a:cubicBezTo>
                    <a:pt x="937" y="641"/>
                    <a:pt x="937" y="640"/>
                    <a:pt x="938" y="639"/>
                  </a:cubicBezTo>
                  <a:cubicBezTo>
                    <a:pt x="938" y="639"/>
                    <a:pt x="938" y="639"/>
                    <a:pt x="938" y="639"/>
                  </a:cubicBezTo>
                  <a:cubicBezTo>
                    <a:pt x="937" y="627"/>
                    <a:pt x="940" y="626"/>
                    <a:pt x="947" y="622"/>
                  </a:cubicBezTo>
                  <a:cubicBezTo>
                    <a:pt x="948" y="621"/>
                    <a:pt x="949" y="620"/>
                    <a:pt x="950" y="619"/>
                  </a:cubicBezTo>
                  <a:cubicBezTo>
                    <a:pt x="950" y="619"/>
                    <a:pt x="951" y="619"/>
                    <a:pt x="951" y="618"/>
                  </a:cubicBezTo>
                  <a:cubicBezTo>
                    <a:pt x="951" y="617"/>
                    <a:pt x="951" y="615"/>
                    <a:pt x="951" y="613"/>
                  </a:cubicBezTo>
                  <a:cubicBezTo>
                    <a:pt x="951" y="609"/>
                    <a:pt x="951" y="605"/>
                    <a:pt x="954" y="603"/>
                  </a:cubicBezTo>
                  <a:cubicBezTo>
                    <a:pt x="955" y="602"/>
                    <a:pt x="955" y="602"/>
                    <a:pt x="956" y="602"/>
                  </a:cubicBezTo>
                  <a:cubicBezTo>
                    <a:pt x="958" y="602"/>
                    <a:pt x="960" y="603"/>
                    <a:pt x="962" y="603"/>
                  </a:cubicBezTo>
                  <a:cubicBezTo>
                    <a:pt x="963" y="603"/>
                    <a:pt x="965" y="604"/>
                    <a:pt x="966" y="604"/>
                  </a:cubicBezTo>
                  <a:cubicBezTo>
                    <a:pt x="967" y="604"/>
                    <a:pt x="967" y="604"/>
                    <a:pt x="968" y="603"/>
                  </a:cubicBezTo>
                  <a:cubicBezTo>
                    <a:pt x="969" y="602"/>
                    <a:pt x="969" y="599"/>
                    <a:pt x="969" y="595"/>
                  </a:cubicBezTo>
                  <a:cubicBezTo>
                    <a:pt x="969" y="592"/>
                    <a:pt x="968" y="587"/>
                    <a:pt x="969" y="586"/>
                  </a:cubicBezTo>
                  <a:cubicBezTo>
                    <a:pt x="970" y="586"/>
                    <a:pt x="970" y="586"/>
                    <a:pt x="970" y="586"/>
                  </a:cubicBezTo>
                  <a:cubicBezTo>
                    <a:pt x="970" y="586"/>
                    <a:pt x="971" y="587"/>
                    <a:pt x="972" y="588"/>
                  </a:cubicBezTo>
                  <a:cubicBezTo>
                    <a:pt x="973" y="591"/>
                    <a:pt x="975" y="595"/>
                    <a:pt x="982" y="597"/>
                  </a:cubicBezTo>
                  <a:cubicBezTo>
                    <a:pt x="982" y="598"/>
                    <a:pt x="982" y="599"/>
                    <a:pt x="983" y="601"/>
                  </a:cubicBezTo>
                  <a:cubicBezTo>
                    <a:pt x="983" y="605"/>
                    <a:pt x="983" y="608"/>
                    <a:pt x="984" y="609"/>
                  </a:cubicBezTo>
                  <a:cubicBezTo>
                    <a:pt x="985" y="609"/>
                    <a:pt x="985" y="609"/>
                    <a:pt x="985" y="609"/>
                  </a:cubicBezTo>
                  <a:cubicBezTo>
                    <a:pt x="990" y="611"/>
                    <a:pt x="990" y="611"/>
                    <a:pt x="992" y="615"/>
                  </a:cubicBezTo>
                  <a:cubicBezTo>
                    <a:pt x="992" y="616"/>
                    <a:pt x="992" y="617"/>
                    <a:pt x="993" y="618"/>
                  </a:cubicBezTo>
                  <a:cubicBezTo>
                    <a:pt x="993" y="618"/>
                    <a:pt x="993" y="618"/>
                    <a:pt x="993" y="618"/>
                  </a:cubicBezTo>
                  <a:cubicBezTo>
                    <a:pt x="994" y="619"/>
                    <a:pt x="994" y="619"/>
                    <a:pt x="995" y="619"/>
                  </a:cubicBezTo>
                  <a:cubicBezTo>
                    <a:pt x="997" y="619"/>
                    <a:pt x="997" y="616"/>
                    <a:pt x="998" y="614"/>
                  </a:cubicBezTo>
                  <a:cubicBezTo>
                    <a:pt x="999" y="611"/>
                    <a:pt x="999" y="610"/>
                    <a:pt x="1000" y="610"/>
                  </a:cubicBezTo>
                  <a:cubicBezTo>
                    <a:pt x="1000" y="610"/>
                    <a:pt x="1001" y="610"/>
                    <a:pt x="1001" y="610"/>
                  </a:cubicBezTo>
                  <a:cubicBezTo>
                    <a:pt x="1003" y="611"/>
                    <a:pt x="1003" y="613"/>
                    <a:pt x="1004" y="615"/>
                  </a:cubicBezTo>
                  <a:cubicBezTo>
                    <a:pt x="1004" y="617"/>
                    <a:pt x="1005" y="620"/>
                    <a:pt x="1006" y="621"/>
                  </a:cubicBezTo>
                  <a:cubicBezTo>
                    <a:pt x="1007" y="622"/>
                    <a:pt x="1007" y="622"/>
                    <a:pt x="1008" y="622"/>
                  </a:cubicBezTo>
                  <a:cubicBezTo>
                    <a:pt x="1009" y="622"/>
                    <a:pt x="1010" y="622"/>
                    <a:pt x="1011" y="622"/>
                  </a:cubicBezTo>
                  <a:cubicBezTo>
                    <a:pt x="1011" y="621"/>
                    <a:pt x="1011" y="621"/>
                    <a:pt x="1012" y="621"/>
                  </a:cubicBezTo>
                  <a:cubicBezTo>
                    <a:pt x="1012" y="621"/>
                    <a:pt x="1013" y="621"/>
                    <a:pt x="1013" y="620"/>
                  </a:cubicBezTo>
                  <a:cubicBezTo>
                    <a:pt x="1012" y="613"/>
                    <a:pt x="1013" y="611"/>
                    <a:pt x="1014" y="610"/>
                  </a:cubicBezTo>
                  <a:cubicBezTo>
                    <a:pt x="1014" y="609"/>
                    <a:pt x="1015" y="608"/>
                    <a:pt x="1015" y="606"/>
                  </a:cubicBezTo>
                  <a:cubicBezTo>
                    <a:pt x="1016" y="603"/>
                    <a:pt x="1015" y="602"/>
                    <a:pt x="1013" y="601"/>
                  </a:cubicBezTo>
                  <a:cubicBezTo>
                    <a:pt x="1011" y="599"/>
                    <a:pt x="1009" y="597"/>
                    <a:pt x="1008" y="591"/>
                  </a:cubicBezTo>
                  <a:cubicBezTo>
                    <a:pt x="1005" y="581"/>
                    <a:pt x="1005" y="570"/>
                    <a:pt x="1006" y="559"/>
                  </a:cubicBezTo>
                  <a:cubicBezTo>
                    <a:pt x="1006" y="558"/>
                    <a:pt x="1006" y="558"/>
                    <a:pt x="1006" y="558"/>
                  </a:cubicBezTo>
                  <a:cubicBezTo>
                    <a:pt x="1006" y="557"/>
                    <a:pt x="1006" y="557"/>
                    <a:pt x="1006" y="556"/>
                  </a:cubicBezTo>
                  <a:cubicBezTo>
                    <a:pt x="1006" y="551"/>
                    <a:pt x="1007" y="550"/>
                    <a:pt x="1009" y="549"/>
                  </a:cubicBezTo>
                  <a:cubicBezTo>
                    <a:pt x="1009" y="549"/>
                    <a:pt x="1010" y="549"/>
                    <a:pt x="1010" y="549"/>
                  </a:cubicBezTo>
                  <a:cubicBezTo>
                    <a:pt x="1011" y="549"/>
                    <a:pt x="1013" y="550"/>
                    <a:pt x="1014" y="552"/>
                  </a:cubicBezTo>
                  <a:cubicBezTo>
                    <a:pt x="1014" y="552"/>
                    <a:pt x="1015" y="552"/>
                    <a:pt x="1015" y="552"/>
                  </a:cubicBezTo>
                  <a:cubicBezTo>
                    <a:pt x="1015" y="552"/>
                    <a:pt x="1015" y="552"/>
                    <a:pt x="1015" y="552"/>
                  </a:cubicBezTo>
                  <a:cubicBezTo>
                    <a:pt x="1015" y="552"/>
                    <a:pt x="1015" y="552"/>
                    <a:pt x="1016" y="552"/>
                  </a:cubicBezTo>
                  <a:cubicBezTo>
                    <a:pt x="1016" y="551"/>
                    <a:pt x="1019" y="549"/>
                    <a:pt x="1018" y="547"/>
                  </a:cubicBezTo>
                  <a:cubicBezTo>
                    <a:pt x="1017" y="545"/>
                    <a:pt x="1013" y="544"/>
                    <a:pt x="1005" y="544"/>
                  </a:cubicBezTo>
                  <a:cubicBezTo>
                    <a:pt x="1005" y="544"/>
                    <a:pt x="1005" y="544"/>
                    <a:pt x="1005" y="544"/>
                  </a:cubicBezTo>
                  <a:cubicBezTo>
                    <a:pt x="997" y="537"/>
                    <a:pt x="997" y="534"/>
                    <a:pt x="996" y="531"/>
                  </a:cubicBezTo>
                  <a:cubicBezTo>
                    <a:pt x="996" y="530"/>
                    <a:pt x="995" y="529"/>
                    <a:pt x="994" y="527"/>
                  </a:cubicBezTo>
                  <a:cubicBezTo>
                    <a:pt x="992" y="525"/>
                    <a:pt x="990" y="525"/>
                    <a:pt x="989" y="524"/>
                  </a:cubicBezTo>
                  <a:cubicBezTo>
                    <a:pt x="987" y="523"/>
                    <a:pt x="985" y="523"/>
                    <a:pt x="983" y="518"/>
                  </a:cubicBezTo>
                  <a:cubicBezTo>
                    <a:pt x="983" y="517"/>
                    <a:pt x="984" y="516"/>
                    <a:pt x="986" y="514"/>
                  </a:cubicBezTo>
                  <a:cubicBezTo>
                    <a:pt x="988" y="511"/>
                    <a:pt x="992" y="505"/>
                    <a:pt x="995" y="495"/>
                  </a:cubicBezTo>
                  <a:cubicBezTo>
                    <a:pt x="996" y="495"/>
                    <a:pt x="996" y="495"/>
                    <a:pt x="996" y="495"/>
                  </a:cubicBezTo>
                  <a:cubicBezTo>
                    <a:pt x="996" y="495"/>
                    <a:pt x="997" y="495"/>
                    <a:pt x="998" y="495"/>
                  </a:cubicBezTo>
                  <a:cubicBezTo>
                    <a:pt x="998" y="496"/>
                    <a:pt x="999" y="496"/>
                    <a:pt x="1001" y="496"/>
                  </a:cubicBezTo>
                  <a:cubicBezTo>
                    <a:pt x="1001" y="496"/>
                    <a:pt x="1001" y="496"/>
                    <a:pt x="1001" y="496"/>
                  </a:cubicBezTo>
                  <a:cubicBezTo>
                    <a:pt x="1002" y="496"/>
                    <a:pt x="1004" y="495"/>
                    <a:pt x="1005" y="495"/>
                  </a:cubicBezTo>
                  <a:cubicBezTo>
                    <a:pt x="1006" y="494"/>
                    <a:pt x="1007" y="494"/>
                    <a:pt x="1007" y="494"/>
                  </a:cubicBezTo>
                  <a:cubicBezTo>
                    <a:pt x="1006" y="497"/>
                    <a:pt x="1004" y="500"/>
                    <a:pt x="1003" y="500"/>
                  </a:cubicBezTo>
                  <a:cubicBezTo>
                    <a:pt x="1003" y="501"/>
                    <a:pt x="1002" y="501"/>
                    <a:pt x="1002" y="501"/>
                  </a:cubicBezTo>
                  <a:cubicBezTo>
                    <a:pt x="1002" y="507"/>
                    <a:pt x="1002" y="517"/>
                    <a:pt x="1007" y="522"/>
                  </a:cubicBezTo>
                  <a:cubicBezTo>
                    <a:pt x="1010" y="528"/>
                    <a:pt x="1013" y="529"/>
                    <a:pt x="1016" y="531"/>
                  </a:cubicBezTo>
                  <a:cubicBezTo>
                    <a:pt x="1017" y="531"/>
                    <a:pt x="1018" y="532"/>
                    <a:pt x="1019" y="532"/>
                  </a:cubicBezTo>
                  <a:cubicBezTo>
                    <a:pt x="1022" y="538"/>
                    <a:pt x="1027" y="543"/>
                    <a:pt x="1037" y="546"/>
                  </a:cubicBezTo>
                  <a:cubicBezTo>
                    <a:pt x="1039" y="547"/>
                    <a:pt x="1038" y="550"/>
                    <a:pt x="1038" y="552"/>
                  </a:cubicBezTo>
                  <a:cubicBezTo>
                    <a:pt x="1037" y="554"/>
                    <a:pt x="1037" y="556"/>
                    <a:pt x="1038" y="557"/>
                  </a:cubicBezTo>
                  <a:cubicBezTo>
                    <a:pt x="1038" y="558"/>
                    <a:pt x="1039" y="558"/>
                    <a:pt x="1039" y="558"/>
                  </a:cubicBezTo>
                  <a:cubicBezTo>
                    <a:pt x="1040" y="558"/>
                    <a:pt x="1041" y="557"/>
                    <a:pt x="1041" y="557"/>
                  </a:cubicBezTo>
                  <a:cubicBezTo>
                    <a:pt x="1042" y="557"/>
                    <a:pt x="1043" y="557"/>
                    <a:pt x="1043" y="557"/>
                  </a:cubicBezTo>
                  <a:cubicBezTo>
                    <a:pt x="1044" y="557"/>
                    <a:pt x="1044" y="557"/>
                    <a:pt x="1045" y="558"/>
                  </a:cubicBezTo>
                  <a:cubicBezTo>
                    <a:pt x="1047" y="564"/>
                    <a:pt x="1045" y="567"/>
                    <a:pt x="1042" y="571"/>
                  </a:cubicBezTo>
                  <a:cubicBezTo>
                    <a:pt x="1041" y="572"/>
                    <a:pt x="1040" y="573"/>
                    <a:pt x="1040" y="574"/>
                  </a:cubicBezTo>
                  <a:cubicBezTo>
                    <a:pt x="1039" y="574"/>
                    <a:pt x="1039" y="574"/>
                    <a:pt x="1039" y="574"/>
                  </a:cubicBezTo>
                  <a:cubicBezTo>
                    <a:pt x="1039" y="577"/>
                    <a:pt x="1039" y="580"/>
                    <a:pt x="1039" y="583"/>
                  </a:cubicBezTo>
                  <a:cubicBezTo>
                    <a:pt x="1038" y="589"/>
                    <a:pt x="1038" y="595"/>
                    <a:pt x="1038" y="600"/>
                  </a:cubicBezTo>
                  <a:cubicBezTo>
                    <a:pt x="1038" y="600"/>
                    <a:pt x="1039" y="601"/>
                    <a:pt x="1039" y="601"/>
                  </a:cubicBezTo>
                  <a:cubicBezTo>
                    <a:pt x="1042" y="606"/>
                    <a:pt x="1047" y="613"/>
                    <a:pt x="1047" y="619"/>
                  </a:cubicBezTo>
                  <a:cubicBezTo>
                    <a:pt x="1050" y="628"/>
                    <a:pt x="1051" y="639"/>
                    <a:pt x="1051" y="649"/>
                  </a:cubicBezTo>
                  <a:cubicBezTo>
                    <a:pt x="1051" y="655"/>
                    <a:pt x="1052" y="661"/>
                    <a:pt x="1052" y="667"/>
                  </a:cubicBezTo>
                  <a:cubicBezTo>
                    <a:pt x="1054" y="672"/>
                    <a:pt x="1056" y="675"/>
                    <a:pt x="1059" y="678"/>
                  </a:cubicBezTo>
                  <a:cubicBezTo>
                    <a:pt x="1061" y="681"/>
                    <a:pt x="1064" y="684"/>
                    <a:pt x="1065" y="688"/>
                  </a:cubicBezTo>
                  <a:cubicBezTo>
                    <a:pt x="1066" y="704"/>
                    <a:pt x="1068" y="711"/>
                    <a:pt x="1069" y="716"/>
                  </a:cubicBezTo>
                  <a:cubicBezTo>
                    <a:pt x="1070" y="720"/>
                    <a:pt x="1071" y="722"/>
                    <a:pt x="1071" y="726"/>
                  </a:cubicBezTo>
                  <a:cubicBezTo>
                    <a:pt x="1071" y="728"/>
                    <a:pt x="1069" y="730"/>
                    <a:pt x="1068" y="732"/>
                  </a:cubicBezTo>
                  <a:cubicBezTo>
                    <a:pt x="1067" y="734"/>
                    <a:pt x="1065" y="736"/>
                    <a:pt x="1066" y="739"/>
                  </a:cubicBezTo>
                  <a:cubicBezTo>
                    <a:pt x="1066" y="740"/>
                    <a:pt x="1066" y="741"/>
                    <a:pt x="1066" y="742"/>
                  </a:cubicBezTo>
                  <a:cubicBezTo>
                    <a:pt x="1066" y="744"/>
                    <a:pt x="1066" y="747"/>
                    <a:pt x="1065" y="748"/>
                  </a:cubicBezTo>
                  <a:cubicBezTo>
                    <a:pt x="1064" y="749"/>
                    <a:pt x="1063" y="750"/>
                    <a:pt x="1061" y="750"/>
                  </a:cubicBezTo>
                  <a:cubicBezTo>
                    <a:pt x="1060" y="750"/>
                    <a:pt x="1058" y="750"/>
                    <a:pt x="1056" y="751"/>
                  </a:cubicBezTo>
                  <a:cubicBezTo>
                    <a:pt x="1056" y="751"/>
                    <a:pt x="1056" y="751"/>
                    <a:pt x="1056" y="752"/>
                  </a:cubicBezTo>
                  <a:cubicBezTo>
                    <a:pt x="1055" y="754"/>
                    <a:pt x="1055" y="755"/>
                    <a:pt x="1056" y="757"/>
                  </a:cubicBezTo>
                  <a:cubicBezTo>
                    <a:pt x="1058" y="760"/>
                    <a:pt x="1063" y="762"/>
                    <a:pt x="1070" y="764"/>
                  </a:cubicBezTo>
                  <a:cubicBezTo>
                    <a:pt x="1071" y="764"/>
                    <a:pt x="1071" y="764"/>
                    <a:pt x="1071" y="764"/>
                  </a:cubicBezTo>
                  <a:cubicBezTo>
                    <a:pt x="1071" y="766"/>
                    <a:pt x="1071" y="767"/>
                    <a:pt x="1072" y="769"/>
                  </a:cubicBezTo>
                  <a:cubicBezTo>
                    <a:pt x="1072" y="772"/>
                    <a:pt x="1072" y="775"/>
                    <a:pt x="1075" y="778"/>
                  </a:cubicBezTo>
                  <a:cubicBezTo>
                    <a:pt x="1075" y="783"/>
                    <a:pt x="1075" y="787"/>
                    <a:pt x="1078" y="791"/>
                  </a:cubicBezTo>
                  <a:cubicBezTo>
                    <a:pt x="1078" y="792"/>
                    <a:pt x="1078" y="793"/>
                    <a:pt x="1078" y="794"/>
                  </a:cubicBezTo>
                  <a:cubicBezTo>
                    <a:pt x="1078" y="798"/>
                    <a:pt x="1078" y="802"/>
                    <a:pt x="1081" y="806"/>
                  </a:cubicBezTo>
                  <a:cubicBezTo>
                    <a:pt x="1083" y="808"/>
                    <a:pt x="1083" y="808"/>
                    <a:pt x="1083" y="808"/>
                  </a:cubicBezTo>
                  <a:cubicBezTo>
                    <a:pt x="1088" y="815"/>
                    <a:pt x="1093" y="822"/>
                    <a:pt x="1098" y="831"/>
                  </a:cubicBezTo>
                  <a:cubicBezTo>
                    <a:pt x="1099" y="833"/>
                    <a:pt x="1101" y="835"/>
                    <a:pt x="1102" y="836"/>
                  </a:cubicBezTo>
                  <a:cubicBezTo>
                    <a:pt x="1102" y="836"/>
                    <a:pt x="1102" y="836"/>
                    <a:pt x="1102" y="836"/>
                  </a:cubicBezTo>
                  <a:cubicBezTo>
                    <a:pt x="1102" y="836"/>
                    <a:pt x="1102" y="836"/>
                    <a:pt x="1102" y="836"/>
                  </a:cubicBezTo>
                  <a:cubicBezTo>
                    <a:pt x="1103" y="837"/>
                    <a:pt x="1104" y="838"/>
                    <a:pt x="1105" y="838"/>
                  </a:cubicBezTo>
                  <a:cubicBezTo>
                    <a:pt x="1110" y="842"/>
                    <a:pt x="1117" y="846"/>
                    <a:pt x="1129" y="861"/>
                  </a:cubicBezTo>
                  <a:cubicBezTo>
                    <a:pt x="1132" y="865"/>
                    <a:pt x="1138" y="867"/>
                    <a:pt x="1143" y="869"/>
                  </a:cubicBezTo>
                  <a:cubicBezTo>
                    <a:pt x="1147" y="871"/>
                    <a:pt x="1151" y="873"/>
                    <a:pt x="1154" y="876"/>
                  </a:cubicBezTo>
                  <a:cubicBezTo>
                    <a:pt x="1171" y="892"/>
                    <a:pt x="1178" y="897"/>
                    <a:pt x="1189" y="902"/>
                  </a:cubicBezTo>
                  <a:cubicBezTo>
                    <a:pt x="1202" y="914"/>
                    <a:pt x="1211" y="916"/>
                    <a:pt x="1215" y="916"/>
                  </a:cubicBezTo>
                  <a:cubicBezTo>
                    <a:pt x="1216" y="916"/>
                    <a:pt x="1216" y="917"/>
                    <a:pt x="1217" y="917"/>
                  </a:cubicBezTo>
                  <a:cubicBezTo>
                    <a:pt x="1217" y="917"/>
                    <a:pt x="1217" y="917"/>
                    <a:pt x="1217" y="917"/>
                  </a:cubicBezTo>
                  <a:cubicBezTo>
                    <a:pt x="1221" y="925"/>
                    <a:pt x="1225" y="926"/>
                    <a:pt x="1230" y="928"/>
                  </a:cubicBezTo>
                  <a:cubicBezTo>
                    <a:pt x="1232" y="929"/>
                    <a:pt x="1234" y="929"/>
                    <a:pt x="1236" y="931"/>
                  </a:cubicBezTo>
                  <a:cubicBezTo>
                    <a:pt x="1239" y="933"/>
                    <a:pt x="1241" y="936"/>
                    <a:pt x="1243" y="939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4" name="Freeform 83"/>
            <p:cNvSpPr>
              <a:spLocks/>
            </p:cNvSpPr>
            <p:nvPr userDrawn="1"/>
          </p:nvSpPr>
          <p:spPr bwMode="auto">
            <a:xfrm>
              <a:off x="5286375" y="9685024"/>
              <a:ext cx="69850" cy="53975"/>
            </a:xfrm>
            <a:custGeom>
              <a:avLst/>
              <a:gdLst>
                <a:gd name="T0" fmla="*/ 17 w 18"/>
                <a:gd name="T1" fmla="*/ 8 h 14"/>
                <a:gd name="T2" fmla="*/ 16 w 18"/>
                <a:gd name="T3" fmla="*/ 7 h 14"/>
                <a:gd name="T4" fmla="*/ 16 w 18"/>
                <a:gd name="T5" fmla="*/ 6 h 14"/>
                <a:gd name="T6" fmla="*/ 15 w 18"/>
                <a:gd name="T7" fmla="*/ 5 h 14"/>
                <a:gd name="T8" fmla="*/ 14 w 18"/>
                <a:gd name="T9" fmla="*/ 4 h 14"/>
                <a:gd name="T10" fmla="*/ 13 w 18"/>
                <a:gd name="T11" fmla="*/ 3 h 14"/>
                <a:gd name="T12" fmla="*/ 11 w 18"/>
                <a:gd name="T13" fmla="*/ 2 h 14"/>
                <a:gd name="T14" fmla="*/ 10 w 18"/>
                <a:gd name="T15" fmla="*/ 2 h 14"/>
                <a:gd name="T16" fmla="*/ 9 w 18"/>
                <a:gd name="T17" fmla="*/ 1 h 14"/>
                <a:gd name="T18" fmla="*/ 8 w 18"/>
                <a:gd name="T19" fmla="*/ 1 h 14"/>
                <a:gd name="T20" fmla="*/ 7 w 18"/>
                <a:gd name="T21" fmla="*/ 1 h 14"/>
                <a:gd name="T22" fmla="*/ 5 w 18"/>
                <a:gd name="T23" fmla="*/ 0 h 14"/>
                <a:gd name="T24" fmla="*/ 4 w 18"/>
                <a:gd name="T25" fmla="*/ 0 h 14"/>
                <a:gd name="T26" fmla="*/ 4 w 18"/>
                <a:gd name="T27" fmla="*/ 0 h 14"/>
                <a:gd name="T28" fmla="*/ 1 w 18"/>
                <a:gd name="T29" fmla="*/ 2 h 14"/>
                <a:gd name="T30" fmla="*/ 0 w 18"/>
                <a:gd name="T31" fmla="*/ 3 h 14"/>
                <a:gd name="T32" fmla="*/ 0 w 18"/>
                <a:gd name="T33" fmla="*/ 3 h 14"/>
                <a:gd name="T34" fmla="*/ 0 w 18"/>
                <a:gd name="T35" fmla="*/ 6 h 14"/>
                <a:gd name="T36" fmla="*/ 0 w 18"/>
                <a:gd name="T37" fmla="*/ 8 h 14"/>
                <a:gd name="T38" fmla="*/ 0 w 18"/>
                <a:gd name="T39" fmla="*/ 8 h 14"/>
                <a:gd name="T40" fmla="*/ 1 w 18"/>
                <a:gd name="T41" fmla="*/ 9 h 14"/>
                <a:gd name="T42" fmla="*/ 2 w 18"/>
                <a:gd name="T43" fmla="*/ 11 h 14"/>
                <a:gd name="T44" fmla="*/ 2 w 18"/>
                <a:gd name="T45" fmla="*/ 11 h 14"/>
                <a:gd name="T46" fmla="*/ 3 w 18"/>
                <a:gd name="T47" fmla="*/ 11 h 14"/>
                <a:gd name="T48" fmla="*/ 4 w 18"/>
                <a:gd name="T49" fmla="*/ 12 h 14"/>
                <a:gd name="T50" fmla="*/ 5 w 18"/>
                <a:gd name="T51" fmla="*/ 13 h 14"/>
                <a:gd name="T52" fmla="*/ 6 w 18"/>
                <a:gd name="T53" fmla="*/ 14 h 14"/>
                <a:gd name="T54" fmla="*/ 7 w 18"/>
                <a:gd name="T55" fmla="*/ 14 h 14"/>
                <a:gd name="T56" fmla="*/ 10 w 18"/>
                <a:gd name="T57" fmla="*/ 14 h 14"/>
                <a:gd name="T58" fmla="*/ 12 w 18"/>
                <a:gd name="T59" fmla="*/ 14 h 14"/>
                <a:gd name="T60" fmla="*/ 12 w 18"/>
                <a:gd name="T61" fmla="*/ 14 h 14"/>
                <a:gd name="T62" fmla="*/ 14 w 18"/>
                <a:gd name="T63" fmla="*/ 14 h 14"/>
                <a:gd name="T64" fmla="*/ 15 w 18"/>
                <a:gd name="T65" fmla="*/ 13 h 14"/>
                <a:gd name="T66" fmla="*/ 17 w 18"/>
                <a:gd name="T67" fmla="*/ 12 h 14"/>
                <a:gd name="T68" fmla="*/ 18 w 18"/>
                <a:gd name="T69" fmla="*/ 11 h 14"/>
                <a:gd name="T70" fmla="*/ 18 w 18"/>
                <a:gd name="T71" fmla="*/ 10 h 14"/>
                <a:gd name="T72" fmla="*/ 17 w 18"/>
                <a:gd name="T73" fmla="*/ 9 h 14"/>
                <a:gd name="T74" fmla="*/ 17 w 18"/>
                <a:gd name="T75" fmla="*/ 8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8" h="14">
                  <a:moveTo>
                    <a:pt x="17" y="8"/>
                  </a:moveTo>
                  <a:cubicBezTo>
                    <a:pt x="17" y="8"/>
                    <a:pt x="17" y="7"/>
                    <a:pt x="16" y="7"/>
                  </a:cubicBezTo>
                  <a:cubicBezTo>
                    <a:pt x="16" y="7"/>
                    <a:pt x="16" y="6"/>
                    <a:pt x="16" y="6"/>
                  </a:cubicBezTo>
                  <a:cubicBezTo>
                    <a:pt x="16" y="6"/>
                    <a:pt x="16" y="6"/>
                    <a:pt x="15" y="5"/>
                  </a:cubicBezTo>
                  <a:cubicBezTo>
                    <a:pt x="15" y="5"/>
                    <a:pt x="14" y="5"/>
                    <a:pt x="14" y="4"/>
                  </a:cubicBezTo>
                  <a:cubicBezTo>
                    <a:pt x="14" y="4"/>
                    <a:pt x="13" y="4"/>
                    <a:pt x="13" y="3"/>
                  </a:cubicBezTo>
                  <a:cubicBezTo>
                    <a:pt x="12" y="3"/>
                    <a:pt x="12" y="2"/>
                    <a:pt x="11" y="2"/>
                  </a:cubicBezTo>
                  <a:cubicBezTo>
                    <a:pt x="11" y="2"/>
                    <a:pt x="11" y="2"/>
                    <a:pt x="10" y="2"/>
                  </a:cubicBezTo>
                  <a:cubicBezTo>
                    <a:pt x="10" y="1"/>
                    <a:pt x="9" y="1"/>
                    <a:pt x="9" y="1"/>
                  </a:cubicBezTo>
                  <a:cubicBezTo>
                    <a:pt x="9" y="1"/>
                    <a:pt x="9" y="1"/>
                    <a:pt x="8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6" y="0"/>
                    <a:pt x="6" y="0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7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2" y="10"/>
                    <a:pt x="2" y="10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2"/>
                    <a:pt x="3" y="12"/>
                    <a:pt x="4" y="12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6" y="13"/>
                    <a:pt x="6" y="14"/>
                  </a:cubicBezTo>
                  <a:cubicBezTo>
                    <a:pt x="6" y="14"/>
                    <a:pt x="7" y="14"/>
                    <a:pt x="7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7" y="12"/>
                    <a:pt x="18" y="12"/>
                    <a:pt x="18" y="11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8"/>
                    <a:pt x="17" y="8"/>
                    <a:pt x="17" y="8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5" name="Freeform 84"/>
            <p:cNvSpPr>
              <a:spLocks/>
            </p:cNvSpPr>
            <p:nvPr userDrawn="1"/>
          </p:nvSpPr>
          <p:spPr bwMode="auto">
            <a:xfrm>
              <a:off x="5413375" y="9758049"/>
              <a:ext cx="80963" cy="131763"/>
            </a:xfrm>
            <a:custGeom>
              <a:avLst/>
              <a:gdLst>
                <a:gd name="T0" fmla="*/ 20 w 21"/>
                <a:gd name="T1" fmla="*/ 19 h 34"/>
                <a:gd name="T2" fmla="*/ 20 w 21"/>
                <a:gd name="T3" fmla="*/ 17 h 34"/>
                <a:gd name="T4" fmla="*/ 21 w 21"/>
                <a:gd name="T5" fmla="*/ 15 h 34"/>
                <a:gd name="T6" fmla="*/ 20 w 21"/>
                <a:gd name="T7" fmla="*/ 13 h 34"/>
                <a:gd name="T8" fmla="*/ 18 w 21"/>
                <a:gd name="T9" fmla="*/ 8 h 34"/>
                <a:gd name="T10" fmla="*/ 16 w 21"/>
                <a:gd name="T11" fmla="*/ 5 h 34"/>
                <a:gd name="T12" fmla="*/ 14 w 21"/>
                <a:gd name="T13" fmla="*/ 2 h 34"/>
                <a:gd name="T14" fmla="*/ 11 w 21"/>
                <a:gd name="T15" fmla="*/ 0 h 34"/>
                <a:gd name="T16" fmla="*/ 9 w 21"/>
                <a:gd name="T17" fmla="*/ 0 h 34"/>
                <a:gd name="T18" fmla="*/ 8 w 21"/>
                <a:gd name="T19" fmla="*/ 0 h 34"/>
                <a:gd name="T20" fmla="*/ 6 w 21"/>
                <a:gd name="T21" fmla="*/ 1 h 34"/>
                <a:gd name="T22" fmla="*/ 5 w 21"/>
                <a:gd name="T23" fmla="*/ 3 h 34"/>
                <a:gd name="T24" fmla="*/ 5 w 21"/>
                <a:gd name="T25" fmla="*/ 5 h 34"/>
                <a:gd name="T26" fmla="*/ 3 w 21"/>
                <a:gd name="T27" fmla="*/ 9 h 34"/>
                <a:gd name="T28" fmla="*/ 2 w 21"/>
                <a:gd name="T29" fmla="*/ 11 h 34"/>
                <a:gd name="T30" fmla="*/ 1 w 21"/>
                <a:gd name="T31" fmla="*/ 12 h 34"/>
                <a:gd name="T32" fmla="*/ 1 w 21"/>
                <a:gd name="T33" fmla="*/ 14 h 34"/>
                <a:gd name="T34" fmla="*/ 2 w 21"/>
                <a:gd name="T35" fmla="*/ 16 h 34"/>
                <a:gd name="T36" fmla="*/ 2 w 21"/>
                <a:gd name="T37" fmla="*/ 17 h 34"/>
                <a:gd name="T38" fmla="*/ 2 w 21"/>
                <a:gd name="T39" fmla="*/ 18 h 34"/>
                <a:gd name="T40" fmla="*/ 5 w 21"/>
                <a:gd name="T41" fmla="*/ 19 h 34"/>
                <a:gd name="T42" fmla="*/ 7 w 21"/>
                <a:gd name="T43" fmla="*/ 19 h 34"/>
                <a:gd name="T44" fmla="*/ 9 w 21"/>
                <a:gd name="T45" fmla="*/ 19 h 34"/>
                <a:gd name="T46" fmla="*/ 12 w 21"/>
                <a:gd name="T47" fmla="*/ 18 h 34"/>
                <a:gd name="T48" fmla="*/ 13 w 21"/>
                <a:gd name="T49" fmla="*/ 17 h 34"/>
                <a:gd name="T50" fmla="*/ 13 w 21"/>
                <a:gd name="T51" fmla="*/ 17 h 34"/>
                <a:gd name="T52" fmla="*/ 14 w 21"/>
                <a:gd name="T53" fmla="*/ 18 h 34"/>
                <a:gd name="T54" fmla="*/ 13 w 21"/>
                <a:gd name="T55" fmla="*/ 19 h 34"/>
                <a:gd name="T56" fmla="*/ 12 w 21"/>
                <a:gd name="T57" fmla="*/ 20 h 34"/>
                <a:gd name="T58" fmla="*/ 12 w 21"/>
                <a:gd name="T59" fmla="*/ 21 h 34"/>
                <a:gd name="T60" fmla="*/ 12 w 21"/>
                <a:gd name="T61" fmla="*/ 23 h 34"/>
                <a:gd name="T62" fmla="*/ 13 w 21"/>
                <a:gd name="T63" fmla="*/ 24 h 34"/>
                <a:gd name="T64" fmla="*/ 9 w 21"/>
                <a:gd name="T65" fmla="*/ 26 h 34"/>
                <a:gd name="T66" fmla="*/ 9 w 21"/>
                <a:gd name="T67" fmla="*/ 25 h 34"/>
                <a:gd name="T68" fmla="*/ 7 w 21"/>
                <a:gd name="T69" fmla="*/ 25 h 34"/>
                <a:gd name="T70" fmla="*/ 6 w 21"/>
                <a:gd name="T71" fmla="*/ 24 h 34"/>
                <a:gd name="T72" fmla="*/ 4 w 21"/>
                <a:gd name="T73" fmla="*/ 24 h 34"/>
                <a:gd name="T74" fmla="*/ 2 w 21"/>
                <a:gd name="T75" fmla="*/ 25 h 34"/>
                <a:gd name="T76" fmla="*/ 1 w 21"/>
                <a:gd name="T77" fmla="*/ 27 h 34"/>
                <a:gd name="T78" fmla="*/ 1 w 21"/>
                <a:gd name="T79" fmla="*/ 29 h 34"/>
                <a:gd name="T80" fmla="*/ 1 w 21"/>
                <a:gd name="T81" fmla="*/ 30 h 34"/>
                <a:gd name="T82" fmla="*/ 2 w 21"/>
                <a:gd name="T83" fmla="*/ 31 h 34"/>
                <a:gd name="T84" fmla="*/ 5 w 21"/>
                <a:gd name="T85" fmla="*/ 32 h 34"/>
                <a:gd name="T86" fmla="*/ 9 w 21"/>
                <a:gd name="T87" fmla="*/ 31 h 34"/>
                <a:gd name="T88" fmla="*/ 12 w 21"/>
                <a:gd name="T89" fmla="*/ 34 h 34"/>
                <a:gd name="T90" fmla="*/ 16 w 21"/>
                <a:gd name="T91" fmla="*/ 34 h 34"/>
                <a:gd name="T92" fmla="*/ 18 w 21"/>
                <a:gd name="T93" fmla="*/ 30 h 34"/>
                <a:gd name="T94" fmla="*/ 16 w 21"/>
                <a:gd name="T95" fmla="*/ 24 h 34"/>
                <a:gd name="T96" fmla="*/ 17 w 21"/>
                <a:gd name="T97" fmla="*/ 24 h 34"/>
                <a:gd name="T98" fmla="*/ 17 w 21"/>
                <a:gd name="T99" fmla="*/ 23 h 34"/>
                <a:gd name="T100" fmla="*/ 18 w 21"/>
                <a:gd name="T101" fmla="*/ 22 h 34"/>
                <a:gd name="T102" fmla="*/ 18 w 21"/>
                <a:gd name="T103" fmla="*/ 20 h 34"/>
                <a:gd name="T104" fmla="*/ 17 w 21"/>
                <a:gd name="T105" fmla="*/ 19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1" h="34">
                  <a:moveTo>
                    <a:pt x="19" y="19"/>
                  </a:moveTo>
                  <a:cubicBezTo>
                    <a:pt x="19" y="19"/>
                    <a:pt x="20" y="19"/>
                    <a:pt x="20" y="19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1" y="16"/>
                    <a:pt x="21" y="16"/>
                    <a:pt x="21" y="15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20" y="14"/>
                    <a:pt x="20" y="13"/>
                    <a:pt x="20" y="13"/>
                  </a:cubicBezTo>
                  <a:cubicBezTo>
                    <a:pt x="20" y="13"/>
                    <a:pt x="20" y="12"/>
                    <a:pt x="20" y="12"/>
                  </a:cubicBezTo>
                  <a:cubicBezTo>
                    <a:pt x="20" y="11"/>
                    <a:pt x="19" y="9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7"/>
                    <a:pt x="17" y="6"/>
                    <a:pt x="16" y="5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3"/>
                    <a:pt x="14" y="2"/>
                    <a:pt x="14" y="2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6"/>
                    <a:pt x="4" y="7"/>
                    <a:pt x="3" y="9"/>
                  </a:cubicBezTo>
                  <a:cubicBezTo>
                    <a:pt x="3" y="9"/>
                    <a:pt x="2" y="10"/>
                    <a:pt x="2" y="10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2"/>
                    <a:pt x="1" y="12"/>
                    <a:pt x="1" y="12"/>
                  </a:cubicBezTo>
                  <a:cubicBezTo>
                    <a:pt x="1" y="12"/>
                    <a:pt x="1" y="12"/>
                    <a:pt x="1" y="13"/>
                  </a:cubicBezTo>
                  <a:cubicBezTo>
                    <a:pt x="1" y="13"/>
                    <a:pt x="1" y="13"/>
                    <a:pt x="1" y="14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8"/>
                    <a:pt x="2" y="18"/>
                    <a:pt x="3" y="18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6" y="19"/>
                    <a:pt x="6" y="19"/>
                    <a:pt x="7" y="19"/>
                  </a:cubicBezTo>
                  <a:cubicBezTo>
                    <a:pt x="7" y="19"/>
                    <a:pt x="8" y="19"/>
                    <a:pt x="9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10" y="19"/>
                    <a:pt x="11" y="18"/>
                    <a:pt x="11" y="18"/>
                  </a:cubicBezTo>
                  <a:cubicBezTo>
                    <a:pt x="11" y="18"/>
                    <a:pt x="12" y="18"/>
                    <a:pt x="12" y="18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8"/>
                    <a:pt x="14" y="18"/>
                    <a:pt x="14" y="18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2" y="24"/>
                    <a:pt x="11" y="24"/>
                    <a:pt x="11" y="24"/>
                  </a:cubicBezTo>
                  <a:cubicBezTo>
                    <a:pt x="10" y="25"/>
                    <a:pt x="10" y="25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6"/>
                    <a:pt x="9" y="25"/>
                    <a:pt x="9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7" y="25"/>
                    <a:pt x="7" y="25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4" y="24"/>
                  </a:cubicBezTo>
                  <a:cubicBezTo>
                    <a:pt x="4" y="25"/>
                    <a:pt x="3" y="25"/>
                    <a:pt x="3" y="25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2" y="26"/>
                    <a:pt x="1" y="26"/>
                    <a:pt x="1" y="27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0" y="28"/>
                    <a:pt x="1" y="28"/>
                    <a:pt x="1" y="29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1" y="29"/>
                    <a:pt x="1" y="30"/>
                    <a:pt x="1" y="30"/>
                  </a:cubicBezTo>
                  <a:cubicBezTo>
                    <a:pt x="1" y="30"/>
                    <a:pt x="1" y="30"/>
                    <a:pt x="2" y="31"/>
                  </a:cubicBezTo>
                  <a:cubicBezTo>
                    <a:pt x="2" y="31"/>
                    <a:pt x="2" y="31"/>
                    <a:pt x="2" y="31"/>
                  </a:cubicBezTo>
                  <a:cubicBezTo>
                    <a:pt x="2" y="31"/>
                    <a:pt x="2" y="31"/>
                    <a:pt x="3" y="31"/>
                  </a:cubicBezTo>
                  <a:cubicBezTo>
                    <a:pt x="3" y="31"/>
                    <a:pt x="4" y="32"/>
                    <a:pt x="5" y="32"/>
                  </a:cubicBezTo>
                  <a:cubicBezTo>
                    <a:pt x="7" y="32"/>
                    <a:pt x="8" y="31"/>
                    <a:pt x="9" y="31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10" y="32"/>
                    <a:pt x="10" y="33"/>
                    <a:pt x="12" y="34"/>
                  </a:cubicBezTo>
                  <a:cubicBezTo>
                    <a:pt x="13" y="34"/>
                    <a:pt x="13" y="34"/>
                    <a:pt x="14" y="34"/>
                  </a:cubicBezTo>
                  <a:cubicBezTo>
                    <a:pt x="14" y="34"/>
                    <a:pt x="15" y="34"/>
                    <a:pt x="16" y="34"/>
                  </a:cubicBezTo>
                  <a:cubicBezTo>
                    <a:pt x="17" y="33"/>
                    <a:pt x="18" y="32"/>
                    <a:pt x="18" y="31"/>
                  </a:cubicBezTo>
                  <a:cubicBezTo>
                    <a:pt x="18" y="31"/>
                    <a:pt x="18" y="30"/>
                    <a:pt x="18" y="30"/>
                  </a:cubicBezTo>
                  <a:cubicBezTo>
                    <a:pt x="19" y="29"/>
                    <a:pt x="18" y="28"/>
                    <a:pt x="18" y="27"/>
                  </a:cubicBezTo>
                  <a:cubicBezTo>
                    <a:pt x="18" y="26"/>
                    <a:pt x="17" y="25"/>
                    <a:pt x="16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19"/>
                    <a:pt x="17" y="19"/>
                    <a:pt x="17" y="19"/>
                  </a:cubicBezTo>
                  <a:lnTo>
                    <a:pt x="19" y="19"/>
                  </a:ln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6" name="Freeform 85"/>
            <p:cNvSpPr>
              <a:spLocks/>
            </p:cNvSpPr>
            <p:nvPr userDrawn="1"/>
          </p:nvSpPr>
          <p:spPr bwMode="auto">
            <a:xfrm>
              <a:off x="5478463" y="9610411"/>
              <a:ext cx="104775" cy="50800"/>
            </a:xfrm>
            <a:custGeom>
              <a:avLst/>
              <a:gdLst>
                <a:gd name="T0" fmla="*/ 1 w 27"/>
                <a:gd name="T1" fmla="*/ 5 h 13"/>
                <a:gd name="T2" fmla="*/ 1 w 27"/>
                <a:gd name="T3" fmla="*/ 6 h 13"/>
                <a:gd name="T4" fmla="*/ 1 w 27"/>
                <a:gd name="T5" fmla="*/ 7 h 13"/>
                <a:gd name="T6" fmla="*/ 1 w 27"/>
                <a:gd name="T7" fmla="*/ 7 h 13"/>
                <a:gd name="T8" fmla="*/ 2 w 27"/>
                <a:gd name="T9" fmla="*/ 9 h 13"/>
                <a:gd name="T10" fmla="*/ 3 w 27"/>
                <a:gd name="T11" fmla="*/ 9 h 13"/>
                <a:gd name="T12" fmla="*/ 5 w 27"/>
                <a:gd name="T13" fmla="*/ 11 h 13"/>
                <a:gd name="T14" fmla="*/ 7 w 27"/>
                <a:gd name="T15" fmla="*/ 12 h 13"/>
                <a:gd name="T16" fmla="*/ 7 w 27"/>
                <a:gd name="T17" fmla="*/ 12 h 13"/>
                <a:gd name="T18" fmla="*/ 7 w 27"/>
                <a:gd name="T19" fmla="*/ 12 h 13"/>
                <a:gd name="T20" fmla="*/ 9 w 27"/>
                <a:gd name="T21" fmla="*/ 13 h 13"/>
                <a:gd name="T22" fmla="*/ 10 w 27"/>
                <a:gd name="T23" fmla="*/ 13 h 13"/>
                <a:gd name="T24" fmla="*/ 13 w 27"/>
                <a:gd name="T25" fmla="*/ 13 h 13"/>
                <a:gd name="T26" fmla="*/ 14 w 27"/>
                <a:gd name="T27" fmla="*/ 13 h 13"/>
                <a:gd name="T28" fmla="*/ 14 w 27"/>
                <a:gd name="T29" fmla="*/ 13 h 13"/>
                <a:gd name="T30" fmla="*/ 15 w 27"/>
                <a:gd name="T31" fmla="*/ 12 h 13"/>
                <a:gd name="T32" fmla="*/ 16 w 27"/>
                <a:gd name="T33" fmla="*/ 12 h 13"/>
                <a:gd name="T34" fmla="*/ 16 w 27"/>
                <a:gd name="T35" fmla="*/ 11 h 13"/>
                <a:gd name="T36" fmla="*/ 16 w 27"/>
                <a:gd name="T37" fmla="*/ 10 h 13"/>
                <a:gd name="T38" fmla="*/ 17 w 27"/>
                <a:gd name="T39" fmla="*/ 7 h 13"/>
                <a:gd name="T40" fmla="*/ 17 w 27"/>
                <a:gd name="T41" fmla="*/ 7 h 13"/>
                <a:gd name="T42" fmla="*/ 22 w 27"/>
                <a:gd name="T43" fmla="*/ 10 h 13"/>
                <a:gd name="T44" fmla="*/ 23 w 27"/>
                <a:gd name="T45" fmla="*/ 10 h 13"/>
                <a:gd name="T46" fmla="*/ 25 w 27"/>
                <a:gd name="T47" fmla="*/ 11 h 13"/>
                <a:gd name="T48" fmla="*/ 25 w 27"/>
                <a:gd name="T49" fmla="*/ 11 h 13"/>
                <a:gd name="T50" fmla="*/ 26 w 27"/>
                <a:gd name="T51" fmla="*/ 11 h 13"/>
                <a:gd name="T52" fmla="*/ 26 w 27"/>
                <a:gd name="T53" fmla="*/ 10 h 13"/>
                <a:gd name="T54" fmla="*/ 27 w 27"/>
                <a:gd name="T55" fmla="*/ 7 h 13"/>
                <a:gd name="T56" fmla="*/ 26 w 27"/>
                <a:gd name="T57" fmla="*/ 4 h 13"/>
                <a:gd name="T58" fmla="*/ 25 w 27"/>
                <a:gd name="T59" fmla="*/ 2 h 13"/>
                <a:gd name="T60" fmla="*/ 24 w 27"/>
                <a:gd name="T61" fmla="*/ 2 h 13"/>
                <a:gd name="T62" fmla="*/ 20 w 27"/>
                <a:gd name="T63" fmla="*/ 0 h 13"/>
                <a:gd name="T64" fmla="*/ 19 w 27"/>
                <a:gd name="T65" fmla="*/ 0 h 13"/>
                <a:gd name="T66" fmla="*/ 19 w 27"/>
                <a:gd name="T67" fmla="*/ 0 h 13"/>
                <a:gd name="T68" fmla="*/ 18 w 27"/>
                <a:gd name="T69" fmla="*/ 0 h 13"/>
                <a:gd name="T70" fmla="*/ 17 w 27"/>
                <a:gd name="T71" fmla="*/ 0 h 13"/>
                <a:gd name="T72" fmla="*/ 16 w 27"/>
                <a:gd name="T73" fmla="*/ 2 h 13"/>
                <a:gd name="T74" fmla="*/ 16 w 27"/>
                <a:gd name="T75" fmla="*/ 2 h 13"/>
                <a:gd name="T76" fmla="*/ 16 w 27"/>
                <a:gd name="T77" fmla="*/ 3 h 13"/>
                <a:gd name="T78" fmla="*/ 15 w 27"/>
                <a:gd name="T79" fmla="*/ 1 h 13"/>
                <a:gd name="T80" fmla="*/ 15 w 27"/>
                <a:gd name="T81" fmla="*/ 1 h 13"/>
                <a:gd name="T82" fmla="*/ 15 w 27"/>
                <a:gd name="T83" fmla="*/ 1 h 13"/>
                <a:gd name="T84" fmla="*/ 14 w 27"/>
                <a:gd name="T85" fmla="*/ 1 h 13"/>
                <a:gd name="T86" fmla="*/ 11 w 27"/>
                <a:gd name="T87" fmla="*/ 2 h 13"/>
                <a:gd name="T88" fmla="*/ 11 w 27"/>
                <a:gd name="T89" fmla="*/ 3 h 13"/>
                <a:gd name="T90" fmla="*/ 11 w 27"/>
                <a:gd name="T91" fmla="*/ 3 h 13"/>
                <a:gd name="T92" fmla="*/ 11 w 27"/>
                <a:gd name="T93" fmla="*/ 3 h 13"/>
                <a:gd name="T94" fmla="*/ 10 w 27"/>
                <a:gd name="T95" fmla="*/ 3 h 13"/>
                <a:gd name="T96" fmla="*/ 9 w 27"/>
                <a:gd name="T97" fmla="*/ 2 h 13"/>
                <a:gd name="T98" fmla="*/ 8 w 27"/>
                <a:gd name="T99" fmla="*/ 2 h 13"/>
                <a:gd name="T100" fmla="*/ 6 w 27"/>
                <a:gd name="T101" fmla="*/ 1 h 13"/>
                <a:gd name="T102" fmla="*/ 5 w 27"/>
                <a:gd name="T103" fmla="*/ 0 h 13"/>
                <a:gd name="T104" fmla="*/ 3 w 27"/>
                <a:gd name="T105" fmla="*/ 0 h 13"/>
                <a:gd name="T106" fmla="*/ 3 w 27"/>
                <a:gd name="T107" fmla="*/ 0 h 13"/>
                <a:gd name="T108" fmla="*/ 2 w 27"/>
                <a:gd name="T109" fmla="*/ 1 h 13"/>
                <a:gd name="T110" fmla="*/ 1 w 27"/>
                <a:gd name="T111" fmla="*/ 1 h 13"/>
                <a:gd name="T112" fmla="*/ 0 w 27"/>
                <a:gd name="T113" fmla="*/ 2 h 13"/>
                <a:gd name="T114" fmla="*/ 0 w 27"/>
                <a:gd name="T115" fmla="*/ 4 h 13"/>
                <a:gd name="T116" fmla="*/ 1 w 27"/>
                <a:gd name="T117" fmla="*/ 5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7" h="13">
                  <a:moveTo>
                    <a:pt x="1" y="5"/>
                  </a:moveTo>
                  <a:cubicBezTo>
                    <a:pt x="1" y="6"/>
                    <a:pt x="1" y="6"/>
                    <a:pt x="1" y="6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10"/>
                    <a:pt x="5" y="11"/>
                    <a:pt x="5" y="11"/>
                  </a:cubicBezTo>
                  <a:cubicBezTo>
                    <a:pt x="5" y="11"/>
                    <a:pt x="6" y="12"/>
                    <a:pt x="7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3"/>
                    <a:pt x="15" y="13"/>
                    <a:pt x="15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7" y="9"/>
                    <a:pt x="17" y="8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8" y="8"/>
                    <a:pt x="20" y="9"/>
                    <a:pt x="22" y="10"/>
                  </a:cubicBezTo>
                  <a:cubicBezTo>
                    <a:pt x="22" y="10"/>
                    <a:pt x="23" y="10"/>
                    <a:pt x="23" y="10"/>
                  </a:cubicBezTo>
                  <a:cubicBezTo>
                    <a:pt x="24" y="10"/>
                    <a:pt x="24" y="11"/>
                    <a:pt x="25" y="11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6" y="11"/>
                    <a:pt x="26" y="10"/>
                    <a:pt x="26" y="10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7" y="6"/>
                    <a:pt x="26" y="5"/>
                    <a:pt x="26" y="4"/>
                  </a:cubicBezTo>
                  <a:cubicBezTo>
                    <a:pt x="26" y="3"/>
                    <a:pt x="25" y="3"/>
                    <a:pt x="25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3" y="1"/>
                    <a:pt x="21" y="0"/>
                    <a:pt x="20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7" y="0"/>
                    <a:pt x="17" y="0"/>
                  </a:cubicBezTo>
                  <a:cubicBezTo>
                    <a:pt x="17" y="1"/>
                    <a:pt x="16" y="1"/>
                    <a:pt x="16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6" y="2"/>
                    <a:pt x="16" y="2"/>
                    <a:pt x="16" y="3"/>
                  </a:cubicBezTo>
                  <a:cubicBezTo>
                    <a:pt x="16" y="2"/>
                    <a:pt x="16" y="2"/>
                    <a:pt x="15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0" y="3"/>
                    <a:pt x="10" y="3"/>
                  </a:cubicBezTo>
                  <a:cubicBezTo>
                    <a:pt x="10" y="3"/>
                    <a:pt x="9" y="2"/>
                    <a:pt x="9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7" y="1"/>
                    <a:pt x="7" y="1"/>
                    <a:pt x="6" y="1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2"/>
                    <a:pt x="0" y="2"/>
                  </a:cubicBezTo>
                  <a:cubicBezTo>
                    <a:pt x="0" y="4"/>
                    <a:pt x="0" y="4"/>
                    <a:pt x="0" y="4"/>
                  </a:cubicBezTo>
                  <a:lnTo>
                    <a:pt x="1" y="5"/>
                  </a:ln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7" name="Freeform 86"/>
            <p:cNvSpPr>
              <a:spLocks/>
            </p:cNvSpPr>
            <p:nvPr userDrawn="1"/>
          </p:nvSpPr>
          <p:spPr bwMode="auto">
            <a:xfrm>
              <a:off x="5367338" y="9758049"/>
              <a:ext cx="65088" cy="50800"/>
            </a:xfrm>
            <a:custGeom>
              <a:avLst/>
              <a:gdLst>
                <a:gd name="T0" fmla="*/ 0 w 17"/>
                <a:gd name="T1" fmla="*/ 6 h 13"/>
                <a:gd name="T2" fmla="*/ 0 w 17"/>
                <a:gd name="T3" fmla="*/ 8 h 13"/>
                <a:gd name="T4" fmla="*/ 0 w 17"/>
                <a:gd name="T5" fmla="*/ 9 h 13"/>
                <a:gd name="T6" fmla="*/ 1 w 17"/>
                <a:gd name="T7" fmla="*/ 12 h 13"/>
                <a:gd name="T8" fmla="*/ 3 w 17"/>
                <a:gd name="T9" fmla="*/ 12 h 13"/>
                <a:gd name="T10" fmla="*/ 4 w 17"/>
                <a:gd name="T11" fmla="*/ 13 h 13"/>
                <a:gd name="T12" fmla="*/ 4 w 17"/>
                <a:gd name="T13" fmla="*/ 13 h 13"/>
                <a:gd name="T14" fmla="*/ 5 w 17"/>
                <a:gd name="T15" fmla="*/ 13 h 13"/>
                <a:gd name="T16" fmla="*/ 5 w 17"/>
                <a:gd name="T17" fmla="*/ 13 h 13"/>
                <a:gd name="T18" fmla="*/ 8 w 17"/>
                <a:gd name="T19" fmla="*/ 13 h 13"/>
                <a:gd name="T20" fmla="*/ 11 w 17"/>
                <a:gd name="T21" fmla="*/ 12 h 13"/>
                <a:gd name="T22" fmla="*/ 12 w 17"/>
                <a:gd name="T23" fmla="*/ 12 h 13"/>
                <a:gd name="T24" fmla="*/ 12 w 17"/>
                <a:gd name="T25" fmla="*/ 12 h 13"/>
                <a:gd name="T26" fmla="*/ 13 w 17"/>
                <a:gd name="T27" fmla="*/ 11 h 13"/>
                <a:gd name="T28" fmla="*/ 15 w 17"/>
                <a:gd name="T29" fmla="*/ 8 h 13"/>
                <a:gd name="T30" fmla="*/ 16 w 17"/>
                <a:gd name="T31" fmla="*/ 7 h 13"/>
                <a:gd name="T32" fmla="*/ 16 w 17"/>
                <a:gd name="T33" fmla="*/ 6 h 13"/>
                <a:gd name="T34" fmla="*/ 16 w 17"/>
                <a:gd name="T35" fmla="*/ 2 h 13"/>
                <a:gd name="T36" fmla="*/ 16 w 17"/>
                <a:gd name="T37" fmla="*/ 2 h 13"/>
                <a:gd name="T38" fmla="*/ 15 w 17"/>
                <a:gd name="T39" fmla="*/ 1 h 13"/>
                <a:gd name="T40" fmla="*/ 14 w 17"/>
                <a:gd name="T41" fmla="*/ 0 h 13"/>
                <a:gd name="T42" fmla="*/ 13 w 17"/>
                <a:gd name="T43" fmla="*/ 0 h 13"/>
                <a:gd name="T44" fmla="*/ 12 w 17"/>
                <a:gd name="T45" fmla="*/ 0 h 13"/>
                <a:gd name="T46" fmla="*/ 8 w 17"/>
                <a:gd name="T47" fmla="*/ 2 h 13"/>
                <a:gd name="T48" fmla="*/ 7 w 17"/>
                <a:gd name="T49" fmla="*/ 3 h 13"/>
                <a:gd name="T50" fmla="*/ 6 w 17"/>
                <a:gd name="T51" fmla="*/ 3 h 13"/>
                <a:gd name="T52" fmla="*/ 1 w 17"/>
                <a:gd name="T53" fmla="*/ 4 h 13"/>
                <a:gd name="T54" fmla="*/ 1 w 17"/>
                <a:gd name="T55" fmla="*/ 5 h 13"/>
                <a:gd name="T56" fmla="*/ 0 w 17"/>
                <a:gd name="T57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7" h="13">
                  <a:moveTo>
                    <a:pt x="0" y="6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1" y="10"/>
                    <a:pt x="1" y="11"/>
                    <a:pt x="1" y="12"/>
                  </a:cubicBezTo>
                  <a:cubicBezTo>
                    <a:pt x="2" y="12"/>
                    <a:pt x="2" y="12"/>
                    <a:pt x="3" y="12"/>
                  </a:cubicBezTo>
                  <a:cubicBezTo>
                    <a:pt x="3" y="13"/>
                    <a:pt x="3" y="13"/>
                    <a:pt x="4" y="13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6" y="13"/>
                    <a:pt x="7" y="13"/>
                    <a:pt x="8" y="13"/>
                  </a:cubicBezTo>
                  <a:cubicBezTo>
                    <a:pt x="9" y="13"/>
                    <a:pt x="10" y="13"/>
                    <a:pt x="11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0"/>
                    <a:pt x="15" y="9"/>
                    <a:pt x="15" y="8"/>
                  </a:cubicBezTo>
                  <a:cubicBezTo>
                    <a:pt x="16" y="8"/>
                    <a:pt x="16" y="7"/>
                    <a:pt x="16" y="7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7" y="5"/>
                    <a:pt x="17" y="4"/>
                    <a:pt x="16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6" y="1"/>
                    <a:pt x="15" y="1"/>
                    <a:pt x="15" y="1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0"/>
                    <a:pt x="13" y="0"/>
                    <a:pt x="13" y="0"/>
                  </a:cubicBezTo>
                  <a:cubicBezTo>
                    <a:pt x="13" y="0"/>
                    <a:pt x="12" y="0"/>
                    <a:pt x="12" y="0"/>
                  </a:cubicBezTo>
                  <a:cubicBezTo>
                    <a:pt x="10" y="1"/>
                    <a:pt x="9" y="1"/>
                    <a:pt x="8" y="2"/>
                  </a:cubicBezTo>
                  <a:cubicBezTo>
                    <a:pt x="8" y="2"/>
                    <a:pt x="7" y="3"/>
                    <a:pt x="7" y="3"/>
                  </a:cubicBezTo>
                  <a:cubicBezTo>
                    <a:pt x="7" y="3"/>
                    <a:pt x="6" y="3"/>
                    <a:pt x="6" y="3"/>
                  </a:cubicBezTo>
                  <a:cubicBezTo>
                    <a:pt x="5" y="3"/>
                    <a:pt x="3" y="4"/>
                    <a:pt x="1" y="4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5"/>
                    <a:pt x="0" y="6"/>
                    <a:pt x="0" y="6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8" name="Freeform 87"/>
            <p:cNvSpPr>
              <a:spLocks/>
            </p:cNvSpPr>
            <p:nvPr userDrawn="1"/>
          </p:nvSpPr>
          <p:spPr bwMode="auto">
            <a:xfrm>
              <a:off x="5580063" y="9591361"/>
              <a:ext cx="73025" cy="31750"/>
            </a:xfrm>
            <a:custGeom>
              <a:avLst/>
              <a:gdLst>
                <a:gd name="T0" fmla="*/ 3 w 19"/>
                <a:gd name="T1" fmla="*/ 6 h 8"/>
                <a:gd name="T2" fmla="*/ 4 w 19"/>
                <a:gd name="T3" fmla="*/ 6 h 8"/>
                <a:gd name="T4" fmla="*/ 5 w 19"/>
                <a:gd name="T5" fmla="*/ 8 h 8"/>
                <a:gd name="T6" fmla="*/ 7 w 19"/>
                <a:gd name="T7" fmla="*/ 8 h 8"/>
                <a:gd name="T8" fmla="*/ 8 w 19"/>
                <a:gd name="T9" fmla="*/ 8 h 8"/>
                <a:gd name="T10" fmla="*/ 10 w 19"/>
                <a:gd name="T11" fmla="*/ 8 h 8"/>
                <a:gd name="T12" fmla="*/ 14 w 19"/>
                <a:gd name="T13" fmla="*/ 7 h 8"/>
                <a:gd name="T14" fmla="*/ 19 w 19"/>
                <a:gd name="T15" fmla="*/ 6 h 8"/>
                <a:gd name="T16" fmla="*/ 19 w 19"/>
                <a:gd name="T17" fmla="*/ 5 h 8"/>
                <a:gd name="T18" fmla="*/ 19 w 19"/>
                <a:gd name="T19" fmla="*/ 4 h 8"/>
                <a:gd name="T20" fmla="*/ 14 w 19"/>
                <a:gd name="T21" fmla="*/ 1 h 8"/>
                <a:gd name="T22" fmla="*/ 11 w 19"/>
                <a:gd name="T23" fmla="*/ 0 h 8"/>
                <a:gd name="T24" fmla="*/ 10 w 19"/>
                <a:gd name="T25" fmla="*/ 0 h 8"/>
                <a:gd name="T26" fmla="*/ 8 w 19"/>
                <a:gd name="T27" fmla="*/ 0 h 8"/>
                <a:gd name="T28" fmla="*/ 6 w 19"/>
                <a:gd name="T29" fmla="*/ 0 h 8"/>
                <a:gd name="T30" fmla="*/ 5 w 19"/>
                <a:gd name="T31" fmla="*/ 0 h 8"/>
                <a:gd name="T32" fmla="*/ 4 w 19"/>
                <a:gd name="T33" fmla="*/ 0 h 8"/>
                <a:gd name="T34" fmla="*/ 4 w 19"/>
                <a:gd name="T35" fmla="*/ 0 h 8"/>
                <a:gd name="T36" fmla="*/ 3 w 19"/>
                <a:gd name="T37" fmla="*/ 0 h 8"/>
                <a:gd name="T38" fmla="*/ 3 w 19"/>
                <a:gd name="T39" fmla="*/ 0 h 8"/>
                <a:gd name="T40" fmla="*/ 0 w 19"/>
                <a:gd name="T41" fmla="*/ 2 h 8"/>
                <a:gd name="T42" fmla="*/ 0 w 19"/>
                <a:gd name="T43" fmla="*/ 3 h 8"/>
                <a:gd name="T44" fmla="*/ 0 w 19"/>
                <a:gd name="T45" fmla="*/ 4 h 8"/>
                <a:gd name="T46" fmla="*/ 3 w 19"/>
                <a:gd name="T47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9" h="8">
                  <a:moveTo>
                    <a:pt x="3" y="6"/>
                  </a:moveTo>
                  <a:cubicBezTo>
                    <a:pt x="3" y="6"/>
                    <a:pt x="3" y="6"/>
                    <a:pt x="4" y="6"/>
                  </a:cubicBezTo>
                  <a:cubicBezTo>
                    <a:pt x="4" y="7"/>
                    <a:pt x="5" y="7"/>
                    <a:pt x="5" y="8"/>
                  </a:cubicBezTo>
                  <a:cubicBezTo>
                    <a:pt x="6" y="8"/>
                    <a:pt x="6" y="8"/>
                    <a:pt x="7" y="8"/>
                  </a:cubicBezTo>
                  <a:cubicBezTo>
                    <a:pt x="7" y="8"/>
                    <a:pt x="8" y="8"/>
                    <a:pt x="8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1" y="8"/>
                    <a:pt x="13" y="8"/>
                    <a:pt x="14" y="7"/>
                  </a:cubicBezTo>
                  <a:cubicBezTo>
                    <a:pt x="16" y="7"/>
                    <a:pt x="17" y="6"/>
                    <a:pt x="19" y="6"/>
                  </a:cubicBezTo>
                  <a:cubicBezTo>
                    <a:pt x="19" y="6"/>
                    <a:pt x="19" y="5"/>
                    <a:pt x="19" y="5"/>
                  </a:cubicBezTo>
                  <a:cubicBezTo>
                    <a:pt x="19" y="5"/>
                    <a:pt x="19" y="4"/>
                    <a:pt x="19" y="4"/>
                  </a:cubicBezTo>
                  <a:cubicBezTo>
                    <a:pt x="18" y="3"/>
                    <a:pt x="16" y="2"/>
                    <a:pt x="14" y="1"/>
                  </a:cubicBezTo>
                  <a:cubicBezTo>
                    <a:pt x="13" y="1"/>
                    <a:pt x="12" y="0"/>
                    <a:pt x="11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9" y="0"/>
                    <a:pt x="8" y="0"/>
                    <a:pt x="8" y="0"/>
                  </a:cubicBezTo>
                  <a:cubicBezTo>
                    <a:pt x="7" y="0"/>
                    <a:pt x="7" y="0"/>
                    <a:pt x="6" y="0"/>
                  </a:cubicBezTo>
                  <a:cubicBezTo>
                    <a:pt x="6" y="0"/>
                    <a:pt x="5" y="0"/>
                    <a:pt x="5" y="0"/>
                  </a:cubicBezTo>
                  <a:cubicBezTo>
                    <a:pt x="5" y="0"/>
                    <a:pt x="5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3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1" y="4"/>
                    <a:pt x="2" y="5"/>
                    <a:pt x="3" y="6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9" name="Freeform 88"/>
            <p:cNvSpPr>
              <a:spLocks/>
            </p:cNvSpPr>
            <p:nvPr userDrawn="1"/>
          </p:nvSpPr>
          <p:spPr bwMode="auto">
            <a:xfrm>
              <a:off x="5343525" y="9650099"/>
              <a:ext cx="31750" cy="30163"/>
            </a:xfrm>
            <a:custGeom>
              <a:avLst/>
              <a:gdLst>
                <a:gd name="T0" fmla="*/ 6 w 8"/>
                <a:gd name="T1" fmla="*/ 0 h 8"/>
                <a:gd name="T2" fmla="*/ 5 w 8"/>
                <a:gd name="T3" fmla="*/ 0 h 8"/>
                <a:gd name="T4" fmla="*/ 4 w 8"/>
                <a:gd name="T5" fmla="*/ 0 h 8"/>
                <a:gd name="T6" fmla="*/ 3 w 8"/>
                <a:gd name="T7" fmla="*/ 0 h 8"/>
                <a:gd name="T8" fmla="*/ 2 w 8"/>
                <a:gd name="T9" fmla="*/ 0 h 8"/>
                <a:gd name="T10" fmla="*/ 1 w 8"/>
                <a:gd name="T11" fmla="*/ 1 h 8"/>
                <a:gd name="T12" fmla="*/ 0 w 8"/>
                <a:gd name="T13" fmla="*/ 2 h 8"/>
                <a:gd name="T14" fmla="*/ 0 w 8"/>
                <a:gd name="T15" fmla="*/ 4 h 8"/>
                <a:gd name="T16" fmla="*/ 0 w 8"/>
                <a:gd name="T17" fmla="*/ 4 h 8"/>
                <a:gd name="T18" fmla="*/ 1 w 8"/>
                <a:gd name="T19" fmla="*/ 6 h 8"/>
                <a:gd name="T20" fmla="*/ 1 w 8"/>
                <a:gd name="T21" fmla="*/ 7 h 8"/>
                <a:gd name="T22" fmla="*/ 3 w 8"/>
                <a:gd name="T23" fmla="*/ 8 h 8"/>
                <a:gd name="T24" fmla="*/ 3 w 8"/>
                <a:gd name="T25" fmla="*/ 8 h 8"/>
                <a:gd name="T26" fmla="*/ 4 w 8"/>
                <a:gd name="T27" fmla="*/ 8 h 8"/>
                <a:gd name="T28" fmla="*/ 4 w 8"/>
                <a:gd name="T29" fmla="*/ 8 h 8"/>
                <a:gd name="T30" fmla="*/ 5 w 8"/>
                <a:gd name="T31" fmla="*/ 8 h 8"/>
                <a:gd name="T32" fmla="*/ 7 w 8"/>
                <a:gd name="T33" fmla="*/ 6 h 8"/>
                <a:gd name="T34" fmla="*/ 7 w 8"/>
                <a:gd name="T35" fmla="*/ 6 h 8"/>
                <a:gd name="T36" fmla="*/ 7 w 8"/>
                <a:gd name="T37" fmla="*/ 5 h 8"/>
                <a:gd name="T38" fmla="*/ 7 w 8"/>
                <a:gd name="T39" fmla="*/ 2 h 8"/>
                <a:gd name="T40" fmla="*/ 6 w 8"/>
                <a:gd name="T4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" h="8">
                  <a:moveTo>
                    <a:pt x="6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4" y="0"/>
                    <a:pt x="4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0" y="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8"/>
                    <a:pt x="2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6" y="7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8" y="4"/>
                    <a:pt x="8" y="3"/>
                    <a:pt x="7" y="2"/>
                  </a:cubicBezTo>
                  <a:cubicBezTo>
                    <a:pt x="7" y="1"/>
                    <a:pt x="6" y="1"/>
                    <a:pt x="6" y="0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0" name="Freeform 89"/>
            <p:cNvSpPr>
              <a:spLocks noEditPoints="1"/>
            </p:cNvSpPr>
            <p:nvPr userDrawn="1"/>
          </p:nvSpPr>
          <p:spPr bwMode="auto">
            <a:xfrm>
              <a:off x="5402263" y="9623111"/>
              <a:ext cx="138113" cy="165100"/>
            </a:xfrm>
            <a:custGeom>
              <a:avLst/>
              <a:gdLst>
                <a:gd name="T0" fmla="*/ 3 w 36"/>
                <a:gd name="T1" fmla="*/ 15 h 43"/>
                <a:gd name="T2" fmla="*/ 8 w 36"/>
                <a:gd name="T3" fmla="*/ 18 h 43"/>
                <a:gd name="T4" fmla="*/ 12 w 36"/>
                <a:gd name="T5" fmla="*/ 17 h 43"/>
                <a:gd name="T6" fmla="*/ 13 w 36"/>
                <a:gd name="T7" fmla="*/ 22 h 43"/>
                <a:gd name="T8" fmla="*/ 10 w 36"/>
                <a:gd name="T9" fmla="*/ 20 h 43"/>
                <a:gd name="T10" fmla="*/ 8 w 36"/>
                <a:gd name="T11" fmla="*/ 19 h 43"/>
                <a:gd name="T12" fmla="*/ 6 w 36"/>
                <a:gd name="T13" fmla="*/ 20 h 43"/>
                <a:gd name="T14" fmla="*/ 5 w 36"/>
                <a:gd name="T15" fmla="*/ 22 h 43"/>
                <a:gd name="T16" fmla="*/ 6 w 36"/>
                <a:gd name="T17" fmla="*/ 26 h 43"/>
                <a:gd name="T18" fmla="*/ 11 w 36"/>
                <a:gd name="T19" fmla="*/ 29 h 43"/>
                <a:gd name="T20" fmla="*/ 15 w 36"/>
                <a:gd name="T21" fmla="*/ 29 h 43"/>
                <a:gd name="T22" fmla="*/ 17 w 36"/>
                <a:gd name="T23" fmla="*/ 28 h 43"/>
                <a:gd name="T24" fmla="*/ 18 w 36"/>
                <a:gd name="T25" fmla="*/ 31 h 43"/>
                <a:gd name="T26" fmla="*/ 17 w 36"/>
                <a:gd name="T27" fmla="*/ 36 h 43"/>
                <a:gd name="T28" fmla="*/ 19 w 36"/>
                <a:gd name="T29" fmla="*/ 38 h 43"/>
                <a:gd name="T30" fmla="*/ 20 w 36"/>
                <a:gd name="T31" fmla="*/ 39 h 43"/>
                <a:gd name="T32" fmla="*/ 21 w 36"/>
                <a:gd name="T33" fmla="*/ 41 h 43"/>
                <a:gd name="T34" fmla="*/ 22 w 36"/>
                <a:gd name="T35" fmla="*/ 42 h 43"/>
                <a:gd name="T36" fmla="*/ 25 w 36"/>
                <a:gd name="T37" fmla="*/ 43 h 43"/>
                <a:gd name="T38" fmla="*/ 28 w 36"/>
                <a:gd name="T39" fmla="*/ 41 h 43"/>
                <a:gd name="T40" fmla="*/ 29 w 36"/>
                <a:gd name="T41" fmla="*/ 38 h 43"/>
                <a:gd name="T42" fmla="*/ 27 w 36"/>
                <a:gd name="T43" fmla="*/ 35 h 43"/>
                <a:gd name="T44" fmla="*/ 24 w 36"/>
                <a:gd name="T45" fmla="*/ 34 h 43"/>
                <a:gd name="T46" fmla="*/ 22 w 36"/>
                <a:gd name="T47" fmla="*/ 30 h 43"/>
                <a:gd name="T48" fmla="*/ 22 w 36"/>
                <a:gd name="T49" fmla="*/ 28 h 43"/>
                <a:gd name="T50" fmla="*/ 27 w 36"/>
                <a:gd name="T51" fmla="*/ 27 h 43"/>
                <a:gd name="T52" fmla="*/ 29 w 36"/>
                <a:gd name="T53" fmla="*/ 27 h 43"/>
                <a:gd name="T54" fmla="*/ 30 w 36"/>
                <a:gd name="T55" fmla="*/ 27 h 43"/>
                <a:gd name="T56" fmla="*/ 33 w 36"/>
                <a:gd name="T57" fmla="*/ 27 h 43"/>
                <a:gd name="T58" fmla="*/ 35 w 36"/>
                <a:gd name="T59" fmla="*/ 21 h 43"/>
                <a:gd name="T60" fmla="*/ 33 w 36"/>
                <a:gd name="T61" fmla="*/ 18 h 43"/>
                <a:gd name="T62" fmla="*/ 35 w 36"/>
                <a:gd name="T63" fmla="*/ 17 h 43"/>
                <a:gd name="T64" fmla="*/ 36 w 36"/>
                <a:gd name="T65" fmla="*/ 14 h 43"/>
                <a:gd name="T66" fmla="*/ 32 w 36"/>
                <a:gd name="T67" fmla="*/ 11 h 43"/>
                <a:gd name="T68" fmla="*/ 30 w 36"/>
                <a:gd name="T69" fmla="*/ 12 h 43"/>
                <a:gd name="T70" fmla="*/ 28 w 36"/>
                <a:gd name="T71" fmla="*/ 13 h 43"/>
                <a:gd name="T72" fmla="*/ 27 w 36"/>
                <a:gd name="T73" fmla="*/ 11 h 43"/>
                <a:gd name="T74" fmla="*/ 24 w 36"/>
                <a:gd name="T75" fmla="*/ 10 h 43"/>
                <a:gd name="T76" fmla="*/ 22 w 36"/>
                <a:gd name="T77" fmla="*/ 11 h 43"/>
                <a:gd name="T78" fmla="*/ 21 w 36"/>
                <a:gd name="T79" fmla="*/ 11 h 43"/>
                <a:gd name="T80" fmla="*/ 19 w 36"/>
                <a:gd name="T81" fmla="*/ 6 h 43"/>
                <a:gd name="T82" fmla="*/ 16 w 36"/>
                <a:gd name="T83" fmla="*/ 2 h 43"/>
                <a:gd name="T84" fmla="*/ 14 w 36"/>
                <a:gd name="T85" fmla="*/ 0 h 43"/>
                <a:gd name="T86" fmla="*/ 13 w 36"/>
                <a:gd name="T87" fmla="*/ 0 h 43"/>
                <a:gd name="T88" fmla="*/ 11 w 36"/>
                <a:gd name="T89" fmla="*/ 1 h 43"/>
                <a:gd name="T90" fmla="*/ 10 w 36"/>
                <a:gd name="T91" fmla="*/ 2 h 43"/>
                <a:gd name="T92" fmla="*/ 8 w 36"/>
                <a:gd name="T93" fmla="*/ 8 h 43"/>
                <a:gd name="T94" fmla="*/ 5 w 36"/>
                <a:gd name="T95" fmla="*/ 7 h 43"/>
                <a:gd name="T96" fmla="*/ 4 w 36"/>
                <a:gd name="T97" fmla="*/ 6 h 43"/>
                <a:gd name="T98" fmla="*/ 0 w 36"/>
                <a:gd name="T99" fmla="*/ 12 h 43"/>
                <a:gd name="T100" fmla="*/ 30 w 36"/>
                <a:gd name="T101" fmla="*/ 18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6" h="43">
                  <a:moveTo>
                    <a:pt x="0" y="13"/>
                  </a:moveTo>
                  <a:cubicBezTo>
                    <a:pt x="0" y="14"/>
                    <a:pt x="0" y="14"/>
                    <a:pt x="0" y="14"/>
                  </a:cubicBezTo>
                  <a:cubicBezTo>
                    <a:pt x="1" y="14"/>
                    <a:pt x="2" y="14"/>
                    <a:pt x="3" y="15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7" y="17"/>
                    <a:pt x="7" y="17"/>
                    <a:pt x="8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8"/>
                    <a:pt x="10" y="18"/>
                    <a:pt x="11" y="18"/>
                  </a:cubicBezTo>
                  <a:cubicBezTo>
                    <a:pt x="11" y="18"/>
                    <a:pt x="11" y="18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3" y="19"/>
                    <a:pt x="13" y="20"/>
                  </a:cubicBezTo>
                  <a:cubicBezTo>
                    <a:pt x="13" y="21"/>
                    <a:pt x="13" y="21"/>
                    <a:pt x="13" y="22"/>
                  </a:cubicBezTo>
                  <a:cubicBezTo>
                    <a:pt x="13" y="22"/>
                    <a:pt x="13" y="21"/>
                    <a:pt x="12" y="21"/>
                  </a:cubicBezTo>
                  <a:cubicBezTo>
                    <a:pt x="12" y="21"/>
                    <a:pt x="12" y="20"/>
                    <a:pt x="12" y="20"/>
                  </a:cubicBezTo>
                  <a:cubicBezTo>
                    <a:pt x="11" y="20"/>
                    <a:pt x="11" y="20"/>
                    <a:pt x="10" y="20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7" y="19"/>
                    <a:pt x="7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2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4"/>
                    <a:pt x="5" y="25"/>
                    <a:pt x="6" y="25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7" y="27"/>
                    <a:pt x="8" y="28"/>
                    <a:pt x="9" y="29"/>
                  </a:cubicBezTo>
                  <a:cubicBezTo>
                    <a:pt x="9" y="29"/>
                    <a:pt x="9" y="29"/>
                    <a:pt x="10" y="29"/>
                  </a:cubicBezTo>
                  <a:cubicBezTo>
                    <a:pt x="10" y="29"/>
                    <a:pt x="10" y="29"/>
                    <a:pt x="11" y="29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12" y="30"/>
                    <a:pt x="13" y="30"/>
                    <a:pt x="14" y="30"/>
                  </a:cubicBezTo>
                  <a:cubicBezTo>
                    <a:pt x="14" y="30"/>
                    <a:pt x="15" y="30"/>
                    <a:pt x="15" y="29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6" y="27"/>
                    <a:pt x="16" y="28"/>
                    <a:pt x="17" y="28"/>
                  </a:cubicBezTo>
                  <a:cubicBezTo>
                    <a:pt x="17" y="29"/>
                    <a:pt x="17" y="29"/>
                    <a:pt x="18" y="29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31"/>
                  </a:cubicBezTo>
                  <a:cubicBezTo>
                    <a:pt x="17" y="32"/>
                    <a:pt x="17" y="34"/>
                    <a:pt x="17" y="35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8" y="37"/>
                    <a:pt x="18" y="38"/>
                    <a:pt x="19" y="38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1" y="40"/>
                    <a:pt x="21" y="41"/>
                    <a:pt x="21" y="41"/>
                  </a:cubicBezTo>
                  <a:cubicBezTo>
                    <a:pt x="21" y="41"/>
                    <a:pt x="21" y="41"/>
                    <a:pt x="21" y="42"/>
                  </a:cubicBezTo>
                  <a:cubicBezTo>
                    <a:pt x="21" y="42"/>
                    <a:pt x="21" y="42"/>
                    <a:pt x="22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23" y="43"/>
                    <a:pt x="23" y="43"/>
                    <a:pt x="24" y="43"/>
                  </a:cubicBezTo>
                  <a:cubicBezTo>
                    <a:pt x="24" y="43"/>
                    <a:pt x="25" y="43"/>
                    <a:pt x="25" y="43"/>
                  </a:cubicBezTo>
                  <a:cubicBezTo>
                    <a:pt x="25" y="43"/>
                    <a:pt x="25" y="43"/>
                    <a:pt x="25" y="43"/>
                  </a:cubicBezTo>
                  <a:cubicBezTo>
                    <a:pt x="25" y="43"/>
                    <a:pt x="26" y="43"/>
                    <a:pt x="26" y="43"/>
                  </a:cubicBezTo>
                  <a:cubicBezTo>
                    <a:pt x="26" y="42"/>
                    <a:pt x="27" y="42"/>
                    <a:pt x="27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28" y="40"/>
                    <a:pt x="28" y="40"/>
                  </a:cubicBezTo>
                  <a:cubicBezTo>
                    <a:pt x="28" y="40"/>
                    <a:pt x="29" y="40"/>
                    <a:pt x="29" y="39"/>
                  </a:cubicBezTo>
                  <a:cubicBezTo>
                    <a:pt x="29" y="38"/>
                    <a:pt x="29" y="38"/>
                    <a:pt x="29" y="38"/>
                  </a:cubicBezTo>
                  <a:cubicBezTo>
                    <a:pt x="29" y="38"/>
                    <a:pt x="28" y="38"/>
                    <a:pt x="28" y="37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28" y="36"/>
                    <a:pt x="28" y="36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6" y="35"/>
                    <a:pt x="25" y="34"/>
                    <a:pt x="25" y="34"/>
                  </a:cubicBezTo>
                  <a:cubicBezTo>
                    <a:pt x="24" y="34"/>
                    <a:pt x="24" y="34"/>
                    <a:pt x="24" y="34"/>
                  </a:cubicBezTo>
                  <a:cubicBezTo>
                    <a:pt x="24" y="34"/>
                    <a:pt x="24" y="34"/>
                    <a:pt x="24" y="34"/>
                  </a:cubicBezTo>
                  <a:cubicBezTo>
                    <a:pt x="24" y="34"/>
                    <a:pt x="24" y="34"/>
                    <a:pt x="24" y="34"/>
                  </a:cubicBezTo>
                  <a:cubicBezTo>
                    <a:pt x="24" y="33"/>
                    <a:pt x="24" y="31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29"/>
                    <a:pt x="22" y="29"/>
                    <a:pt x="22" y="29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3" y="27"/>
                    <a:pt x="23" y="27"/>
                    <a:pt x="23" y="26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8" y="27"/>
                    <a:pt x="28" y="27"/>
                    <a:pt x="28" y="27"/>
                  </a:cubicBezTo>
                  <a:cubicBezTo>
                    <a:pt x="28" y="27"/>
                    <a:pt x="28" y="27"/>
                    <a:pt x="28" y="27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0" y="27"/>
                    <a:pt x="31" y="27"/>
                    <a:pt x="31" y="27"/>
                  </a:cubicBezTo>
                  <a:cubicBezTo>
                    <a:pt x="32" y="27"/>
                    <a:pt x="32" y="27"/>
                    <a:pt x="32" y="27"/>
                  </a:cubicBezTo>
                  <a:cubicBezTo>
                    <a:pt x="32" y="27"/>
                    <a:pt x="32" y="27"/>
                    <a:pt x="33" y="27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5" y="20"/>
                    <a:pt x="34" y="20"/>
                  </a:cubicBezTo>
                  <a:cubicBezTo>
                    <a:pt x="33" y="18"/>
                    <a:pt x="33" y="18"/>
                    <a:pt x="33" y="18"/>
                  </a:cubicBezTo>
                  <a:cubicBezTo>
                    <a:pt x="33" y="18"/>
                    <a:pt x="33" y="18"/>
                    <a:pt x="33" y="18"/>
                  </a:cubicBezTo>
                  <a:cubicBezTo>
                    <a:pt x="34" y="18"/>
                    <a:pt x="34" y="18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6" y="16"/>
                    <a:pt x="36" y="16"/>
                    <a:pt x="36" y="16"/>
                  </a:cubicBezTo>
                  <a:cubicBezTo>
                    <a:pt x="36" y="16"/>
                    <a:pt x="36" y="15"/>
                    <a:pt x="36" y="14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5" y="12"/>
                    <a:pt x="34" y="11"/>
                    <a:pt x="33" y="11"/>
                  </a:cubicBezTo>
                  <a:cubicBezTo>
                    <a:pt x="33" y="11"/>
                    <a:pt x="32" y="11"/>
                    <a:pt x="32" y="11"/>
                  </a:cubicBezTo>
                  <a:cubicBezTo>
                    <a:pt x="32" y="11"/>
                    <a:pt x="32" y="11"/>
                    <a:pt x="31" y="11"/>
                  </a:cubicBezTo>
                  <a:cubicBezTo>
                    <a:pt x="31" y="11"/>
                    <a:pt x="31" y="11"/>
                    <a:pt x="30" y="11"/>
                  </a:cubicBezTo>
                  <a:cubicBezTo>
                    <a:pt x="30" y="11"/>
                    <a:pt x="30" y="11"/>
                    <a:pt x="30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12"/>
                    <a:pt x="29" y="13"/>
                    <a:pt x="28" y="13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8" y="12"/>
                    <a:pt x="28" y="12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10"/>
                    <a:pt x="26" y="10"/>
                    <a:pt x="26" y="10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3" y="11"/>
                    <a:pt x="22" y="11"/>
                    <a:pt x="22" y="11"/>
                  </a:cubicBezTo>
                  <a:cubicBezTo>
                    <a:pt x="22" y="11"/>
                    <a:pt x="22" y="11"/>
                    <a:pt x="22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1"/>
                  </a:cubicBezTo>
                  <a:cubicBezTo>
                    <a:pt x="21" y="11"/>
                    <a:pt x="21" y="11"/>
                    <a:pt x="20" y="10"/>
                  </a:cubicBezTo>
                  <a:cubicBezTo>
                    <a:pt x="20" y="10"/>
                    <a:pt x="20" y="9"/>
                    <a:pt x="20" y="8"/>
                  </a:cubicBezTo>
                  <a:cubicBezTo>
                    <a:pt x="19" y="8"/>
                    <a:pt x="19" y="7"/>
                    <a:pt x="19" y="6"/>
                  </a:cubicBezTo>
                  <a:cubicBezTo>
                    <a:pt x="18" y="5"/>
                    <a:pt x="18" y="4"/>
                    <a:pt x="17" y="3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3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0" y="1"/>
                  </a:cubicBezTo>
                  <a:cubicBezTo>
                    <a:pt x="10" y="1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9" y="4"/>
                    <a:pt x="9" y="6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8"/>
                    <a:pt x="8" y="8"/>
                    <a:pt x="8" y="8"/>
                  </a:cubicBezTo>
                  <a:cubicBezTo>
                    <a:pt x="8" y="8"/>
                    <a:pt x="8" y="7"/>
                    <a:pt x="7" y="7"/>
                  </a:cubicBezTo>
                  <a:cubicBezTo>
                    <a:pt x="7" y="7"/>
                    <a:pt x="7" y="7"/>
                    <a:pt x="6" y="7"/>
                  </a:cubicBezTo>
                  <a:cubicBezTo>
                    <a:pt x="6" y="7"/>
                    <a:pt x="6" y="7"/>
                    <a:pt x="5" y="7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2" y="7"/>
                    <a:pt x="1" y="7"/>
                    <a:pt x="0" y="9"/>
                  </a:cubicBezTo>
                  <a:cubicBezTo>
                    <a:pt x="0" y="10"/>
                    <a:pt x="0" y="11"/>
                    <a:pt x="0" y="12"/>
                  </a:cubicBezTo>
                  <a:lnTo>
                    <a:pt x="0" y="13"/>
                  </a:lnTo>
                  <a:close/>
                  <a:moveTo>
                    <a:pt x="30" y="18"/>
                  </a:moveTo>
                  <a:cubicBezTo>
                    <a:pt x="30" y="18"/>
                    <a:pt x="30" y="18"/>
                    <a:pt x="30" y="18"/>
                  </a:cubicBezTo>
                  <a:cubicBezTo>
                    <a:pt x="29" y="18"/>
                    <a:pt x="29" y="18"/>
                    <a:pt x="29" y="17"/>
                  </a:cubicBezTo>
                  <a:cubicBezTo>
                    <a:pt x="30" y="17"/>
                    <a:pt x="30" y="18"/>
                    <a:pt x="30" y="18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1" name="Freeform 90"/>
            <p:cNvSpPr>
              <a:spLocks/>
            </p:cNvSpPr>
            <p:nvPr userDrawn="1"/>
          </p:nvSpPr>
          <p:spPr bwMode="auto">
            <a:xfrm>
              <a:off x="5568950" y="11135999"/>
              <a:ext cx="22225" cy="34925"/>
            </a:xfrm>
            <a:custGeom>
              <a:avLst/>
              <a:gdLst>
                <a:gd name="T0" fmla="*/ 4 w 6"/>
                <a:gd name="T1" fmla="*/ 9 h 9"/>
                <a:gd name="T2" fmla="*/ 5 w 6"/>
                <a:gd name="T3" fmla="*/ 8 h 9"/>
                <a:gd name="T4" fmla="*/ 6 w 6"/>
                <a:gd name="T5" fmla="*/ 5 h 9"/>
                <a:gd name="T6" fmla="*/ 2 w 6"/>
                <a:gd name="T7" fmla="*/ 0 h 9"/>
                <a:gd name="T8" fmla="*/ 1 w 6"/>
                <a:gd name="T9" fmla="*/ 0 h 9"/>
                <a:gd name="T10" fmla="*/ 0 w 6"/>
                <a:gd name="T11" fmla="*/ 1 h 9"/>
                <a:gd name="T12" fmla="*/ 1 w 6"/>
                <a:gd name="T13" fmla="*/ 6 h 9"/>
                <a:gd name="T14" fmla="*/ 4 w 6"/>
                <a:gd name="T15" fmla="*/ 9 h 9"/>
                <a:gd name="T16" fmla="*/ 4 w 6"/>
                <a:gd name="T17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9">
                  <a:moveTo>
                    <a:pt x="4" y="9"/>
                  </a:moveTo>
                  <a:cubicBezTo>
                    <a:pt x="5" y="9"/>
                    <a:pt x="5" y="9"/>
                    <a:pt x="5" y="8"/>
                  </a:cubicBezTo>
                  <a:cubicBezTo>
                    <a:pt x="6" y="8"/>
                    <a:pt x="6" y="7"/>
                    <a:pt x="6" y="5"/>
                  </a:cubicBezTo>
                  <a:cubicBezTo>
                    <a:pt x="5" y="3"/>
                    <a:pt x="3" y="1"/>
                    <a:pt x="2" y="0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3"/>
                    <a:pt x="0" y="5"/>
                    <a:pt x="1" y="6"/>
                  </a:cubicBezTo>
                  <a:cubicBezTo>
                    <a:pt x="2" y="8"/>
                    <a:pt x="3" y="8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2" name="Freeform 91"/>
            <p:cNvSpPr>
              <a:spLocks/>
            </p:cNvSpPr>
            <p:nvPr userDrawn="1"/>
          </p:nvSpPr>
          <p:spPr bwMode="auto">
            <a:xfrm>
              <a:off x="5548313" y="11197911"/>
              <a:ext cx="31750" cy="14288"/>
            </a:xfrm>
            <a:custGeom>
              <a:avLst/>
              <a:gdLst>
                <a:gd name="T0" fmla="*/ 6 w 8"/>
                <a:gd name="T1" fmla="*/ 0 h 4"/>
                <a:gd name="T2" fmla="*/ 3 w 8"/>
                <a:gd name="T3" fmla="*/ 0 h 4"/>
                <a:gd name="T4" fmla="*/ 0 w 8"/>
                <a:gd name="T5" fmla="*/ 2 h 4"/>
                <a:gd name="T6" fmla="*/ 0 w 8"/>
                <a:gd name="T7" fmla="*/ 3 h 4"/>
                <a:gd name="T8" fmla="*/ 3 w 8"/>
                <a:gd name="T9" fmla="*/ 4 h 4"/>
                <a:gd name="T10" fmla="*/ 4 w 8"/>
                <a:gd name="T11" fmla="*/ 4 h 4"/>
                <a:gd name="T12" fmla="*/ 8 w 8"/>
                <a:gd name="T13" fmla="*/ 1 h 4"/>
                <a:gd name="T14" fmla="*/ 7 w 8"/>
                <a:gd name="T15" fmla="*/ 0 h 4"/>
                <a:gd name="T16" fmla="*/ 6 w 8"/>
                <a:gd name="T1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4">
                  <a:moveTo>
                    <a:pt x="6" y="0"/>
                  </a:moveTo>
                  <a:cubicBezTo>
                    <a:pt x="5" y="0"/>
                    <a:pt x="4" y="0"/>
                    <a:pt x="3" y="0"/>
                  </a:cubicBezTo>
                  <a:cubicBezTo>
                    <a:pt x="2" y="0"/>
                    <a:pt x="0" y="0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4"/>
                    <a:pt x="2" y="4"/>
                    <a:pt x="3" y="4"/>
                  </a:cubicBezTo>
                  <a:cubicBezTo>
                    <a:pt x="3" y="4"/>
                    <a:pt x="4" y="4"/>
                    <a:pt x="4" y="4"/>
                  </a:cubicBezTo>
                  <a:cubicBezTo>
                    <a:pt x="4" y="3"/>
                    <a:pt x="7" y="3"/>
                    <a:pt x="8" y="1"/>
                  </a:cubicBezTo>
                  <a:cubicBezTo>
                    <a:pt x="8" y="1"/>
                    <a:pt x="7" y="0"/>
                    <a:pt x="7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3" name="Freeform 92"/>
            <p:cNvSpPr>
              <a:spLocks/>
            </p:cNvSpPr>
            <p:nvPr userDrawn="1"/>
          </p:nvSpPr>
          <p:spPr bwMode="auto">
            <a:xfrm>
              <a:off x="5653088" y="9677086"/>
              <a:ext cx="31750" cy="42863"/>
            </a:xfrm>
            <a:custGeom>
              <a:avLst/>
              <a:gdLst>
                <a:gd name="T0" fmla="*/ 3 w 8"/>
                <a:gd name="T1" fmla="*/ 11 h 11"/>
                <a:gd name="T2" fmla="*/ 4 w 8"/>
                <a:gd name="T3" fmla="*/ 11 h 11"/>
                <a:gd name="T4" fmla="*/ 6 w 8"/>
                <a:gd name="T5" fmla="*/ 10 h 11"/>
                <a:gd name="T6" fmla="*/ 8 w 8"/>
                <a:gd name="T7" fmla="*/ 6 h 11"/>
                <a:gd name="T8" fmla="*/ 5 w 8"/>
                <a:gd name="T9" fmla="*/ 0 h 11"/>
                <a:gd name="T10" fmla="*/ 4 w 8"/>
                <a:gd name="T11" fmla="*/ 0 h 11"/>
                <a:gd name="T12" fmla="*/ 2 w 8"/>
                <a:gd name="T13" fmla="*/ 2 h 11"/>
                <a:gd name="T14" fmla="*/ 0 w 8"/>
                <a:gd name="T15" fmla="*/ 5 h 11"/>
                <a:gd name="T16" fmla="*/ 3 w 8"/>
                <a:gd name="T17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11">
                  <a:moveTo>
                    <a:pt x="3" y="11"/>
                  </a:moveTo>
                  <a:cubicBezTo>
                    <a:pt x="4" y="11"/>
                    <a:pt x="4" y="11"/>
                    <a:pt x="4" y="11"/>
                  </a:cubicBezTo>
                  <a:cubicBezTo>
                    <a:pt x="5" y="11"/>
                    <a:pt x="6" y="10"/>
                    <a:pt x="6" y="10"/>
                  </a:cubicBezTo>
                  <a:cubicBezTo>
                    <a:pt x="8" y="9"/>
                    <a:pt x="8" y="8"/>
                    <a:pt x="8" y="6"/>
                  </a:cubicBezTo>
                  <a:cubicBezTo>
                    <a:pt x="8" y="3"/>
                    <a:pt x="7" y="1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2" y="1"/>
                    <a:pt x="2" y="2"/>
                  </a:cubicBezTo>
                  <a:cubicBezTo>
                    <a:pt x="1" y="2"/>
                    <a:pt x="0" y="4"/>
                    <a:pt x="0" y="5"/>
                  </a:cubicBezTo>
                  <a:cubicBezTo>
                    <a:pt x="0" y="7"/>
                    <a:pt x="1" y="10"/>
                    <a:pt x="3" y="11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4" name="Freeform 93"/>
            <p:cNvSpPr>
              <a:spLocks/>
            </p:cNvSpPr>
            <p:nvPr userDrawn="1"/>
          </p:nvSpPr>
          <p:spPr bwMode="auto">
            <a:xfrm>
              <a:off x="5529263" y="11294749"/>
              <a:ext cx="88900" cy="53975"/>
            </a:xfrm>
            <a:custGeom>
              <a:avLst/>
              <a:gdLst>
                <a:gd name="T0" fmla="*/ 2 w 23"/>
                <a:gd name="T1" fmla="*/ 14 h 14"/>
                <a:gd name="T2" fmla="*/ 3 w 23"/>
                <a:gd name="T3" fmla="*/ 14 h 14"/>
                <a:gd name="T4" fmla="*/ 8 w 23"/>
                <a:gd name="T5" fmla="*/ 14 h 14"/>
                <a:gd name="T6" fmla="*/ 12 w 23"/>
                <a:gd name="T7" fmla="*/ 14 h 14"/>
                <a:gd name="T8" fmla="*/ 22 w 23"/>
                <a:gd name="T9" fmla="*/ 11 h 14"/>
                <a:gd name="T10" fmla="*/ 23 w 23"/>
                <a:gd name="T11" fmla="*/ 10 h 14"/>
                <a:gd name="T12" fmla="*/ 12 w 23"/>
                <a:gd name="T13" fmla="*/ 0 h 14"/>
                <a:gd name="T14" fmla="*/ 11 w 23"/>
                <a:gd name="T15" fmla="*/ 0 h 14"/>
                <a:gd name="T16" fmla="*/ 8 w 23"/>
                <a:gd name="T17" fmla="*/ 2 h 14"/>
                <a:gd name="T18" fmla="*/ 5 w 23"/>
                <a:gd name="T19" fmla="*/ 6 h 14"/>
                <a:gd name="T20" fmla="*/ 2 w 23"/>
                <a:gd name="T21" fmla="*/ 7 h 14"/>
                <a:gd name="T22" fmla="*/ 1 w 23"/>
                <a:gd name="T23" fmla="*/ 13 h 14"/>
                <a:gd name="T24" fmla="*/ 2 w 23"/>
                <a:gd name="T2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3" h="14">
                  <a:moveTo>
                    <a:pt x="2" y="14"/>
                  </a:moveTo>
                  <a:cubicBezTo>
                    <a:pt x="3" y="14"/>
                    <a:pt x="3" y="14"/>
                    <a:pt x="3" y="14"/>
                  </a:cubicBezTo>
                  <a:cubicBezTo>
                    <a:pt x="5" y="14"/>
                    <a:pt x="7" y="14"/>
                    <a:pt x="8" y="14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6" y="14"/>
                    <a:pt x="20" y="14"/>
                    <a:pt x="22" y="11"/>
                  </a:cubicBezTo>
                  <a:cubicBezTo>
                    <a:pt x="23" y="11"/>
                    <a:pt x="23" y="11"/>
                    <a:pt x="23" y="10"/>
                  </a:cubicBezTo>
                  <a:cubicBezTo>
                    <a:pt x="21" y="5"/>
                    <a:pt x="17" y="0"/>
                    <a:pt x="12" y="0"/>
                  </a:cubicBezTo>
                  <a:cubicBezTo>
                    <a:pt x="12" y="0"/>
                    <a:pt x="12" y="0"/>
                    <a:pt x="11" y="0"/>
                  </a:cubicBezTo>
                  <a:cubicBezTo>
                    <a:pt x="10" y="1"/>
                    <a:pt x="9" y="2"/>
                    <a:pt x="8" y="2"/>
                  </a:cubicBezTo>
                  <a:cubicBezTo>
                    <a:pt x="7" y="3"/>
                    <a:pt x="6" y="4"/>
                    <a:pt x="5" y="6"/>
                  </a:cubicBezTo>
                  <a:cubicBezTo>
                    <a:pt x="4" y="6"/>
                    <a:pt x="3" y="6"/>
                    <a:pt x="2" y="7"/>
                  </a:cubicBezTo>
                  <a:cubicBezTo>
                    <a:pt x="1" y="8"/>
                    <a:pt x="0" y="9"/>
                    <a:pt x="1" y="13"/>
                  </a:cubicBezTo>
                  <a:cubicBezTo>
                    <a:pt x="1" y="13"/>
                    <a:pt x="2" y="14"/>
                    <a:pt x="2" y="14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5" name="Freeform 94"/>
            <p:cNvSpPr>
              <a:spLocks/>
            </p:cNvSpPr>
            <p:nvPr userDrawn="1"/>
          </p:nvSpPr>
          <p:spPr bwMode="auto">
            <a:xfrm>
              <a:off x="5518150" y="11115361"/>
              <a:ext cx="42863" cy="31750"/>
            </a:xfrm>
            <a:custGeom>
              <a:avLst/>
              <a:gdLst>
                <a:gd name="T0" fmla="*/ 1 w 11"/>
                <a:gd name="T1" fmla="*/ 8 h 8"/>
                <a:gd name="T2" fmla="*/ 2 w 11"/>
                <a:gd name="T3" fmla="*/ 8 h 8"/>
                <a:gd name="T4" fmla="*/ 6 w 11"/>
                <a:gd name="T5" fmla="*/ 6 h 8"/>
                <a:gd name="T6" fmla="*/ 7 w 11"/>
                <a:gd name="T7" fmla="*/ 6 h 8"/>
                <a:gd name="T8" fmla="*/ 7 w 11"/>
                <a:gd name="T9" fmla="*/ 6 h 8"/>
                <a:gd name="T10" fmla="*/ 9 w 11"/>
                <a:gd name="T11" fmla="*/ 6 h 8"/>
                <a:gd name="T12" fmla="*/ 10 w 11"/>
                <a:gd name="T13" fmla="*/ 6 h 8"/>
                <a:gd name="T14" fmla="*/ 10 w 11"/>
                <a:gd name="T15" fmla="*/ 5 h 8"/>
                <a:gd name="T16" fmla="*/ 11 w 11"/>
                <a:gd name="T17" fmla="*/ 3 h 8"/>
                <a:gd name="T18" fmla="*/ 8 w 11"/>
                <a:gd name="T19" fmla="*/ 0 h 8"/>
                <a:gd name="T20" fmla="*/ 8 w 11"/>
                <a:gd name="T21" fmla="*/ 0 h 8"/>
                <a:gd name="T22" fmla="*/ 7 w 11"/>
                <a:gd name="T23" fmla="*/ 0 h 8"/>
                <a:gd name="T24" fmla="*/ 5 w 11"/>
                <a:gd name="T25" fmla="*/ 1 h 8"/>
                <a:gd name="T26" fmla="*/ 3 w 11"/>
                <a:gd name="T27" fmla="*/ 2 h 8"/>
                <a:gd name="T28" fmla="*/ 1 w 11"/>
                <a:gd name="T29" fmla="*/ 3 h 8"/>
                <a:gd name="T30" fmla="*/ 1 w 11"/>
                <a:gd name="T31" fmla="*/ 4 h 8"/>
                <a:gd name="T32" fmla="*/ 0 w 11"/>
                <a:gd name="T33" fmla="*/ 7 h 8"/>
                <a:gd name="T34" fmla="*/ 1 w 11"/>
                <a:gd name="T35" fmla="*/ 8 h 8"/>
                <a:gd name="T36" fmla="*/ 1 w 11"/>
                <a:gd name="T3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" h="8">
                  <a:moveTo>
                    <a:pt x="1" y="8"/>
                  </a:moveTo>
                  <a:cubicBezTo>
                    <a:pt x="1" y="8"/>
                    <a:pt x="2" y="8"/>
                    <a:pt x="2" y="8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8" y="6"/>
                    <a:pt x="9" y="6"/>
                    <a:pt x="9" y="6"/>
                  </a:cubicBezTo>
                  <a:cubicBezTo>
                    <a:pt x="9" y="6"/>
                    <a:pt x="10" y="6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1" y="5"/>
                    <a:pt x="11" y="4"/>
                    <a:pt x="11" y="3"/>
                  </a:cubicBezTo>
                  <a:cubicBezTo>
                    <a:pt x="11" y="2"/>
                    <a:pt x="10" y="1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7" y="0"/>
                    <a:pt x="7" y="0"/>
                  </a:cubicBezTo>
                  <a:cubicBezTo>
                    <a:pt x="7" y="0"/>
                    <a:pt x="6" y="1"/>
                    <a:pt x="5" y="1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2" y="3"/>
                    <a:pt x="2" y="3"/>
                    <a:pt x="1" y="3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5"/>
                    <a:pt x="1" y="6"/>
                    <a:pt x="0" y="7"/>
                  </a:cubicBezTo>
                  <a:cubicBezTo>
                    <a:pt x="0" y="7"/>
                    <a:pt x="0" y="7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6" name="Freeform 95"/>
            <p:cNvSpPr>
              <a:spLocks/>
            </p:cNvSpPr>
            <p:nvPr userDrawn="1"/>
          </p:nvSpPr>
          <p:spPr bwMode="auto">
            <a:xfrm>
              <a:off x="3851275" y="10910574"/>
              <a:ext cx="153988" cy="112713"/>
            </a:xfrm>
            <a:custGeom>
              <a:avLst/>
              <a:gdLst>
                <a:gd name="T0" fmla="*/ 16 w 40"/>
                <a:gd name="T1" fmla="*/ 29 h 29"/>
                <a:gd name="T2" fmla="*/ 29 w 40"/>
                <a:gd name="T3" fmla="*/ 27 h 29"/>
                <a:gd name="T4" fmla="*/ 32 w 40"/>
                <a:gd name="T5" fmla="*/ 27 h 29"/>
                <a:gd name="T6" fmla="*/ 38 w 40"/>
                <a:gd name="T7" fmla="*/ 25 h 29"/>
                <a:gd name="T8" fmla="*/ 36 w 40"/>
                <a:gd name="T9" fmla="*/ 14 h 29"/>
                <a:gd name="T10" fmla="*/ 36 w 40"/>
                <a:gd name="T11" fmla="*/ 12 h 29"/>
                <a:gd name="T12" fmla="*/ 25 w 40"/>
                <a:gd name="T13" fmla="*/ 1 h 29"/>
                <a:gd name="T14" fmla="*/ 24 w 40"/>
                <a:gd name="T15" fmla="*/ 0 h 29"/>
                <a:gd name="T16" fmla="*/ 15 w 40"/>
                <a:gd name="T17" fmla="*/ 6 h 29"/>
                <a:gd name="T18" fmla="*/ 10 w 40"/>
                <a:gd name="T19" fmla="*/ 10 h 29"/>
                <a:gd name="T20" fmla="*/ 6 w 40"/>
                <a:gd name="T21" fmla="*/ 12 h 29"/>
                <a:gd name="T22" fmla="*/ 1 w 40"/>
                <a:gd name="T23" fmla="*/ 16 h 29"/>
                <a:gd name="T24" fmla="*/ 1 w 40"/>
                <a:gd name="T25" fmla="*/ 20 h 29"/>
                <a:gd name="T26" fmla="*/ 16 w 40"/>
                <a:gd name="T27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29">
                  <a:moveTo>
                    <a:pt x="16" y="29"/>
                  </a:moveTo>
                  <a:cubicBezTo>
                    <a:pt x="21" y="29"/>
                    <a:pt x="25" y="28"/>
                    <a:pt x="29" y="27"/>
                  </a:cubicBezTo>
                  <a:cubicBezTo>
                    <a:pt x="30" y="27"/>
                    <a:pt x="31" y="27"/>
                    <a:pt x="32" y="27"/>
                  </a:cubicBezTo>
                  <a:cubicBezTo>
                    <a:pt x="35" y="27"/>
                    <a:pt x="37" y="26"/>
                    <a:pt x="38" y="25"/>
                  </a:cubicBezTo>
                  <a:cubicBezTo>
                    <a:pt x="40" y="22"/>
                    <a:pt x="38" y="19"/>
                    <a:pt x="36" y="14"/>
                  </a:cubicBezTo>
                  <a:cubicBezTo>
                    <a:pt x="36" y="14"/>
                    <a:pt x="36" y="13"/>
                    <a:pt x="36" y="12"/>
                  </a:cubicBezTo>
                  <a:cubicBezTo>
                    <a:pt x="36" y="8"/>
                    <a:pt x="36" y="1"/>
                    <a:pt x="25" y="1"/>
                  </a:cubicBezTo>
                  <a:cubicBezTo>
                    <a:pt x="25" y="1"/>
                    <a:pt x="24" y="0"/>
                    <a:pt x="24" y="0"/>
                  </a:cubicBezTo>
                  <a:cubicBezTo>
                    <a:pt x="20" y="0"/>
                    <a:pt x="18" y="3"/>
                    <a:pt x="15" y="6"/>
                  </a:cubicBezTo>
                  <a:cubicBezTo>
                    <a:pt x="13" y="8"/>
                    <a:pt x="12" y="9"/>
                    <a:pt x="10" y="10"/>
                  </a:cubicBezTo>
                  <a:cubicBezTo>
                    <a:pt x="9" y="11"/>
                    <a:pt x="7" y="12"/>
                    <a:pt x="6" y="12"/>
                  </a:cubicBezTo>
                  <a:cubicBezTo>
                    <a:pt x="3" y="14"/>
                    <a:pt x="1" y="15"/>
                    <a:pt x="1" y="16"/>
                  </a:cubicBezTo>
                  <a:cubicBezTo>
                    <a:pt x="0" y="17"/>
                    <a:pt x="0" y="19"/>
                    <a:pt x="1" y="20"/>
                  </a:cubicBezTo>
                  <a:cubicBezTo>
                    <a:pt x="5" y="26"/>
                    <a:pt x="10" y="29"/>
                    <a:pt x="16" y="29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7" name="Freeform 96"/>
            <p:cNvSpPr>
              <a:spLocks/>
            </p:cNvSpPr>
            <p:nvPr userDrawn="1"/>
          </p:nvSpPr>
          <p:spPr bwMode="auto">
            <a:xfrm>
              <a:off x="4389438" y="11313799"/>
              <a:ext cx="22225" cy="42863"/>
            </a:xfrm>
            <a:custGeom>
              <a:avLst/>
              <a:gdLst>
                <a:gd name="T0" fmla="*/ 1 w 6"/>
                <a:gd name="T1" fmla="*/ 0 h 11"/>
                <a:gd name="T2" fmla="*/ 1 w 6"/>
                <a:gd name="T3" fmla="*/ 1 h 11"/>
                <a:gd name="T4" fmla="*/ 1 w 6"/>
                <a:gd name="T5" fmla="*/ 10 h 11"/>
                <a:gd name="T6" fmla="*/ 2 w 6"/>
                <a:gd name="T7" fmla="*/ 11 h 11"/>
                <a:gd name="T8" fmla="*/ 2 w 6"/>
                <a:gd name="T9" fmla="*/ 11 h 11"/>
                <a:gd name="T10" fmla="*/ 6 w 6"/>
                <a:gd name="T11" fmla="*/ 5 h 11"/>
                <a:gd name="T12" fmla="*/ 5 w 6"/>
                <a:gd name="T13" fmla="*/ 0 h 11"/>
                <a:gd name="T14" fmla="*/ 3 w 6"/>
                <a:gd name="T15" fmla="*/ 0 h 11"/>
                <a:gd name="T16" fmla="*/ 1 w 6"/>
                <a:gd name="T1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11">
                  <a:moveTo>
                    <a:pt x="1" y="0"/>
                  </a:moveTo>
                  <a:cubicBezTo>
                    <a:pt x="1" y="0"/>
                    <a:pt x="1" y="0"/>
                    <a:pt x="1" y="1"/>
                  </a:cubicBezTo>
                  <a:cubicBezTo>
                    <a:pt x="0" y="4"/>
                    <a:pt x="0" y="7"/>
                    <a:pt x="1" y="10"/>
                  </a:cubicBezTo>
                  <a:cubicBezTo>
                    <a:pt x="1" y="10"/>
                    <a:pt x="1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4" y="10"/>
                    <a:pt x="5" y="7"/>
                    <a:pt x="6" y="5"/>
                  </a:cubicBezTo>
                  <a:cubicBezTo>
                    <a:pt x="6" y="3"/>
                    <a:pt x="6" y="1"/>
                    <a:pt x="5" y="0"/>
                  </a:cubicBezTo>
                  <a:cubicBezTo>
                    <a:pt x="5" y="0"/>
                    <a:pt x="4" y="0"/>
                    <a:pt x="3" y="0"/>
                  </a:cubicBezTo>
                  <a:cubicBezTo>
                    <a:pt x="3" y="0"/>
                    <a:pt x="2" y="0"/>
                    <a:pt x="1" y="0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8" name="Freeform 97"/>
            <p:cNvSpPr>
              <a:spLocks/>
            </p:cNvSpPr>
            <p:nvPr userDrawn="1"/>
          </p:nvSpPr>
          <p:spPr bwMode="auto">
            <a:xfrm>
              <a:off x="4457700" y="11150286"/>
              <a:ext cx="88900" cy="166688"/>
            </a:xfrm>
            <a:custGeom>
              <a:avLst/>
              <a:gdLst>
                <a:gd name="T0" fmla="*/ 13 w 23"/>
                <a:gd name="T1" fmla="*/ 0 h 43"/>
                <a:gd name="T2" fmla="*/ 12 w 23"/>
                <a:gd name="T3" fmla="*/ 0 h 43"/>
                <a:gd name="T4" fmla="*/ 12 w 23"/>
                <a:gd name="T5" fmla="*/ 0 h 43"/>
                <a:gd name="T6" fmla="*/ 11 w 23"/>
                <a:gd name="T7" fmla="*/ 0 h 43"/>
                <a:gd name="T8" fmla="*/ 1 w 23"/>
                <a:gd name="T9" fmla="*/ 9 h 43"/>
                <a:gd name="T10" fmla="*/ 0 w 23"/>
                <a:gd name="T11" fmla="*/ 10 h 43"/>
                <a:gd name="T12" fmla="*/ 0 w 23"/>
                <a:gd name="T13" fmla="*/ 10 h 43"/>
                <a:gd name="T14" fmla="*/ 3 w 23"/>
                <a:gd name="T15" fmla="*/ 40 h 43"/>
                <a:gd name="T16" fmla="*/ 4 w 23"/>
                <a:gd name="T17" fmla="*/ 40 h 43"/>
                <a:gd name="T18" fmla="*/ 11 w 23"/>
                <a:gd name="T19" fmla="*/ 43 h 43"/>
                <a:gd name="T20" fmla="*/ 11 w 23"/>
                <a:gd name="T21" fmla="*/ 43 h 43"/>
                <a:gd name="T22" fmla="*/ 19 w 23"/>
                <a:gd name="T23" fmla="*/ 40 h 43"/>
                <a:gd name="T24" fmla="*/ 20 w 23"/>
                <a:gd name="T25" fmla="*/ 39 h 43"/>
                <a:gd name="T26" fmla="*/ 21 w 23"/>
                <a:gd name="T27" fmla="*/ 34 h 43"/>
                <a:gd name="T28" fmla="*/ 23 w 23"/>
                <a:gd name="T29" fmla="*/ 24 h 43"/>
                <a:gd name="T30" fmla="*/ 17 w 23"/>
                <a:gd name="T31" fmla="*/ 9 h 43"/>
                <a:gd name="T32" fmla="*/ 13 w 23"/>
                <a:gd name="T33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" h="43">
                  <a:moveTo>
                    <a:pt x="13" y="0"/>
                  </a:moveTo>
                  <a:cubicBezTo>
                    <a:pt x="13" y="0"/>
                    <a:pt x="13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1" y="0"/>
                  </a:cubicBezTo>
                  <a:cubicBezTo>
                    <a:pt x="11" y="0"/>
                    <a:pt x="7" y="8"/>
                    <a:pt x="1" y="9"/>
                  </a:cubicBezTo>
                  <a:cubicBezTo>
                    <a:pt x="0" y="9"/>
                    <a:pt x="0" y="9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2" y="24"/>
                    <a:pt x="3" y="33"/>
                    <a:pt x="3" y="40"/>
                  </a:cubicBezTo>
                  <a:cubicBezTo>
                    <a:pt x="3" y="40"/>
                    <a:pt x="3" y="40"/>
                    <a:pt x="4" y="40"/>
                  </a:cubicBezTo>
                  <a:cubicBezTo>
                    <a:pt x="6" y="42"/>
                    <a:pt x="8" y="43"/>
                    <a:pt x="11" y="43"/>
                  </a:cubicBezTo>
                  <a:cubicBezTo>
                    <a:pt x="11" y="43"/>
                    <a:pt x="11" y="43"/>
                    <a:pt x="11" y="43"/>
                  </a:cubicBezTo>
                  <a:cubicBezTo>
                    <a:pt x="14" y="43"/>
                    <a:pt x="16" y="42"/>
                    <a:pt x="19" y="40"/>
                  </a:cubicBezTo>
                  <a:cubicBezTo>
                    <a:pt x="20" y="40"/>
                    <a:pt x="20" y="39"/>
                    <a:pt x="20" y="39"/>
                  </a:cubicBezTo>
                  <a:cubicBezTo>
                    <a:pt x="20" y="38"/>
                    <a:pt x="21" y="36"/>
                    <a:pt x="21" y="34"/>
                  </a:cubicBezTo>
                  <a:cubicBezTo>
                    <a:pt x="22" y="31"/>
                    <a:pt x="23" y="27"/>
                    <a:pt x="23" y="24"/>
                  </a:cubicBezTo>
                  <a:cubicBezTo>
                    <a:pt x="22" y="19"/>
                    <a:pt x="20" y="14"/>
                    <a:pt x="17" y="9"/>
                  </a:cubicBezTo>
                  <a:cubicBezTo>
                    <a:pt x="16" y="6"/>
                    <a:pt x="14" y="3"/>
                    <a:pt x="13" y="0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9" name="Freeform 98"/>
            <p:cNvSpPr>
              <a:spLocks/>
            </p:cNvSpPr>
            <p:nvPr userDrawn="1"/>
          </p:nvSpPr>
          <p:spPr bwMode="auto">
            <a:xfrm>
              <a:off x="5340350" y="9534211"/>
              <a:ext cx="30163" cy="26988"/>
            </a:xfrm>
            <a:custGeom>
              <a:avLst/>
              <a:gdLst>
                <a:gd name="T0" fmla="*/ 3 w 8"/>
                <a:gd name="T1" fmla="*/ 7 h 7"/>
                <a:gd name="T2" fmla="*/ 4 w 8"/>
                <a:gd name="T3" fmla="*/ 7 h 7"/>
                <a:gd name="T4" fmla="*/ 5 w 8"/>
                <a:gd name="T5" fmla="*/ 7 h 7"/>
                <a:gd name="T6" fmla="*/ 6 w 8"/>
                <a:gd name="T7" fmla="*/ 7 h 7"/>
                <a:gd name="T8" fmla="*/ 8 w 8"/>
                <a:gd name="T9" fmla="*/ 3 h 7"/>
                <a:gd name="T10" fmla="*/ 7 w 8"/>
                <a:gd name="T11" fmla="*/ 1 h 7"/>
                <a:gd name="T12" fmla="*/ 4 w 8"/>
                <a:gd name="T13" fmla="*/ 0 h 7"/>
                <a:gd name="T14" fmla="*/ 3 w 8"/>
                <a:gd name="T15" fmla="*/ 0 h 7"/>
                <a:gd name="T16" fmla="*/ 1 w 8"/>
                <a:gd name="T17" fmla="*/ 3 h 7"/>
                <a:gd name="T18" fmla="*/ 0 w 8"/>
                <a:gd name="T19" fmla="*/ 3 h 7"/>
                <a:gd name="T20" fmla="*/ 0 w 8"/>
                <a:gd name="T21" fmla="*/ 4 h 7"/>
                <a:gd name="T22" fmla="*/ 3 w 8"/>
                <a:gd name="T23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" h="7">
                  <a:moveTo>
                    <a:pt x="3" y="7"/>
                  </a:moveTo>
                  <a:cubicBezTo>
                    <a:pt x="3" y="7"/>
                    <a:pt x="4" y="7"/>
                    <a:pt x="4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7" y="6"/>
                    <a:pt x="8" y="4"/>
                    <a:pt x="8" y="3"/>
                  </a:cubicBezTo>
                  <a:cubicBezTo>
                    <a:pt x="7" y="2"/>
                    <a:pt x="7" y="1"/>
                    <a:pt x="7" y="1"/>
                  </a:cubicBezTo>
                  <a:cubicBezTo>
                    <a:pt x="6" y="0"/>
                    <a:pt x="5" y="0"/>
                    <a:pt x="4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1"/>
                    <a:pt x="1" y="1"/>
                    <a:pt x="1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4"/>
                    <a:pt x="0" y="4"/>
                  </a:cubicBezTo>
                  <a:cubicBezTo>
                    <a:pt x="1" y="6"/>
                    <a:pt x="2" y="7"/>
                    <a:pt x="3" y="7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0" name="Freeform 99"/>
            <p:cNvSpPr>
              <a:spLocks/>
            </p:cNvSpPr>
            <p:nvPr userDrawn="1"/>
          </p:nvSpPr>
          <p:spPr bwMode="auto">
            <a:xfrm>
              <a:off x="4300538" y="10616886"/>
              <a:ext cx="366713" cy="471488"/>
            </a:xfrm>
            <a:custGeom>
              <a:avLst/>
              <a:gdLst>
                <a:gd name="T0" fmla="*/ 8 w 95"/>
                <a:gd name="T1" fmla="*/ 48 h 122"/>
                <a:gd name="T2" fmla="*/ 17 w 95"/>
                <a:gd name="T3" fmla="*/ 60 h 122"/>
                <a:gd name="T4" fmla="*/ 15 w 95"/>
                <a:gd name="T5" fmla="*/ 65 h 122"/>
                <a:gd name="T6" fmla="*/ 16 w 95"/>
                <a:gd name="T7" fmla="*/ 66 h 122"/>
                <a:gd name="T8" fmla="*/ 21 w 95"/>
                <a:gd name="T9" fmla="*/ 67 h 122"/>
                <a:gd name="T10" fmla="*/ 15 w 95"/>
                <a:gd name="T11" fmla="*/ 66 h 122"/>
                <a:gd name="T12" fmla="*/ 14 w 95"/>
                <a:gd name="T13" fmla="*/ 67 h 122"/>
                <a:gd name="T14" fmla="*/ 15 w 95"/>
                <a:gd name="T15" fmla="*/ 73 h 122"/>
                <a:gd name="T16" fmla="*/ 16 w 95"/>
                <a:gd name="T17" fmla="*/ 76 h 122"/>
                <a:gd name="T18" fmla="*/ 10 w 95"/>
                <a:gd name="T19" fmla="*/ 72 h 122"/>
                <a:gd name="T20" fmla="*/ 9 w 95"/>
                <a:gd name="T21" fmla="*/ 73 h 122"/>
                <a:gd name="T22" fmla="*/ 11 w 95"/>
                <a:gd name="T23" fmla="*/ 91 h 122"/>
                <a:gd name="T24" fmla="*/ 13 w 95"/>
                <a:gd name="T25" fmla="*/ 103 h 122"/>
                <a:gd name="T26" fmla="*/ 18 w 95"/>
                <a:gd name="T27" fmla="*/ 102 h 122"/>
                <a:gd name="T28" fmla="*/ 19 w 95"/>
                <a:gd name="T29" fmla="*/ 102 h 122"/>
                <a:gd name="T30" fmla="*/ 29 w 95"/>
                <a:gd name="T31" fmla="*/ 110 h 122"/>
                <a:gd name="T32" fmla="*/ 31 w 95"/>
                <a:gd name="T33" fmla="*/ 110 h 122"/>
                <a:gd name="T34" fmla="*/ 41 w 95"/>
                <a:gd name="T35" fmla="*/ 122 h 122"/>
                <a:gd name="T36" fmla="*/ 45 w 95"/>
                <a:gd name="T37" fmla="*/ 103 h 122"/>
                <a:gd name="T38" fmla="*/ 49 w 95"/>
                <a:gd name="T39" fmla="*/ 74 h 122"/>
                <a:gd name="T40" fmla="*/ 51 w 95"/>
                <a:gd name="T41" fmla="*/ 69 h 122"/>
                <a:gd name="T42" fmla="*/ 64 w 95"/>
                <a:gd name="T43" fmla="*/ 52 h 122"/>
                <a:gd name="T44" fmla="*/ 65 w 95"/>
                <a:gd name="T45" fmla="*/ 43 h 122"/>
                <a:gd name="T46" fmla="*/ 68 w 95"/>
                <a:gd name="T47" fmla="*/ 43 h 122"/>
                <a:gd name="T48" fmla="*/ 71 w 95"/>
                <a:gd name="T49" fmla="*/ 43 h 122"/>
                <a:gd name="T50" fmla="*/ 72 w 95"/>
                <a:gd name="T51" fmla="*/ 40 h 122"/>
                <a:gd name="T52" fmla="*/ 74 w 95"/>
                <a:gd name="T53" fmla="*/ 41 h 122"/>
                <a:gd name="T54" fmla="*/ 76 w 95"/>
                <a:gd name="T55" fmla="*/ 41 h 122"/>
                <a:gd name="T56" fmla="*/ 78 w 95"/>
                <a:gd name="T57" fmla="*/ 39 h 122"/>
                <a:gd name="T58" fmla="*/ 81 w 95"/>
                <a:gd name="T59" fmla="*/ 35 h 122"/>
                <a:gd name="T60" fmla="*/ 85 w 95"/>
                <a:gd name="T61" fmla="*/ 37 h 122"/>
                <a:gd name="T62" fmla="*/ 85 w 95"/>
                <a:gd name="T63" fmla="*/ 37 h 122"/>
                <a:gd name="T64" fmla="*/ 87 w 95"/>
                <a:gd name="T65" fmla="*/ 28 h 122"/>
                <a:gd name="T66" fmla="*/ 93 w 95"/>
                <a:gd name="T67" fmla="*/ 27 h 122"/>
                <a:gd name="T68" fmla="*/ 94 w 95"/>
                <a:gd name="T69" fmla="*/ 18 h 122"/>
                <a:gd name="T70" fmla="*/ 70 w 95"/>
                <a:gd name="T71" fmla="*/ 0 h 122"/>
                <a:gd name="T72" fmla="*/ 57 w 95"/>
                <a:gd name="T73" fmla="*/ 8 h 122"/>
                <a:gd name="T74" fmla="*/ 53 w 95"/>
                <a:gd name="T75" fmla="*/ 7 h 122"/>
                <a:gd name="T76" fmla="*/ 44 w 95"/>
                <a:gd name="T77" fmla="*/ 5 h 122"/>
                <a:gd name="T78" fmla="*/ 46 w 95"/>
                <a:gd name="T79" fmla="*/ 12 h 122"/>
                <a:gd name="T80" fmla="*/ 42 w 95"/>
                <a:gd name="T81" fmla="*/ 20 h 122"/>
                <a:gd name="T82" fmla="*/ 27 w 95"/>
                <a:gd name="T83" fmla="*/ 30 h 122"/>
                <a:gd name="T84" fmla="*/ 20 w 95"/>
                <a:gd name="T85" fmla="*/ 23 h 122"/>
                <a:gd name="T86" fmla="*/ 1 w 95"/>
                <a:gd name="T87" fmla="*/ 40 h 122"/>
                <a:gd name="T88" fmla="*/ 5 w 95"/>
                <a:gd name="T89" fmla="*/ 49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95" h="122">
                  <a:moveTo>
                    <a:pt x="5" y="49"/>
                  </a:moveTo>
                  <a:cubicBezTo>
                    <a:pt x="6" y="49"/>
                    <a:pt x="7" y="48"/>
                    <a:pt x="8" y="48"/>
                  </a:cubicBezTo>
                  <a:cubicBezTo>
                    <a:pt x="8" y="48"/>
                    <a:pt x="9" y="48"/>
                    <a:pt x="9" y="48"/>
                  </a:cubicBezTo>
                  <a:cubicBezTo>
                    <a:pt x="10" y="52"/>
                    <a:pt x="13" y="57"/>
                    <a:pt x="17" y="60"/>
                  </a:cubicBezTo>
                  <a:cubicBezTo>
                    <a:pt x="15" y="64"/>
                    <a:pt x="15" y="64"/>
                    <a:pt x="15" y="64"/>
                  </a:cubicBezTo>
                  <a:cubicBezTo>
                    <a:pt x="15" y="65"/>
                    <a:pt x="15" y="65"/>
                    <a:pt x="15" y="65"/>
                  </a:cubicBezTo>
                  <a:cubicBezTo>
                    <a:pt x="15" y="66"/>
                    <a:pt x="16" y="66"/>
                    <a:pt x="16" y="66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7" y="65"/>
                    <a:pt x="17" y="65"/>
                    <a:pt x="18" y="65"/>
                  </a:cubicBezTo>
                  <a:cubicBezTo>
                    <a:pt x="19" y="65"/>
                    <a:pt x="20" y="66"/>
                    <a:pt x="21" y="67"/>
                  </a:cubicBezTo>
                  <a:cubicBezTo>
                    <a:pt x="20" y="67"/>
                    <a:pt x="20" y="67"/>
                    <a:pt x="20" y="67"/>
                  </a:cubicBezTo>
                  <a:cubicBezTo>
                    <a:pt x="18" y="67"/>
                    <a:pt x="16" y="67"/>
                    <a:pt x="15" y="66"/>
                  </a:cubicBezTo>
                  <a:cubicBezTo>
                    <a:pt x="15" y="66"/>
                    <a:pt x="15" y="66"/>
                    <a:pt x="15" y="66"/>
                  </a:cubicBezTo>
                  <a:cubicBezTo>
                    <a:pt x="14" y="66"/>
                    <a:pt x="14" y="67"/>
                    <a:pt x="14" y="67"/>
                  </a:cubicBezTo>
                  <a:cubicBezTo>
                    <a:pt x="13" y="69"/>
                    <a:pt x="13" y="71"/>
                    <a:pt x="13" y="72"/>
                  </a:cubicBezTo>
                  <a:cubicBezTo>
                    <a:pt x="14" y="73"/>
                    <a:pt x="15" y="73"/>
                    <a:pt x="15" y="73"/>
                  </a:cubicBezTo>
                  <a:cubicBezTo>
                    <a:pt x="17" y="74"/>
                    <a:pt x="17" y="74"/>
                    <a:pt x="17" y="75"/>
                  </a:cubicBezTo>
                  <a:cubicBezTo>
                    <a:pt x="16" y="76"/>
                    <a:pt x="16" y="76"/>
                    <a:pt x="16" y="76"/>
                  </a:cubicBezTo>
                  <a:cubicBezTo>
                    <a:pt x="16" y="76"/>
                    <a:pt x="15" y="75"/>
                    <a:pt x="14" y="75"/>
                  </a:cubicBezTo>
                  <a:cubicBezTo>
                    <a:pt x="13" y="74"/>
                    <a:pt x="12" y="72"/>
                    <a:pt x="10" y="72"/>
                  </a:cubicBezTo>
                  <a:cubicBezTo>
                    <a:pt x="10" y="72"/>
                    <a:pt x="10" y="73"/>
                    <a:pt x="9" y="73"/>
                  </a:cubicBezTo>
                  <a:cubicBezTo>
                    <a:pt x="9" y="73"/>
                    <a:pt x="9" y="73"/>
                    <a:pt x="9" y="73"/>
                  </a:cubicBezTo>
                  <a:cubicBezTo>
                    <a:pt x="3" y="83"/>
                    <a:pt x="5" y="86"/>
                    <a:pt x="9" y="88"/>
                  </a:cubicBezTo>
                  <a:cubicBezTo>
                    <a:pt x="11" y="89"/>
                    <a:pt x="11" y="90"/>
                    <a:pt x="11" y="91"/>
                  </a:cubicBezTo>
                  <a:cubicBezTo>
                    <a:pt x="10" y="97"/>
                    <a:pt x="10" y="101"/>
                    <a:pt x="11" y="102"/>
                  </a:cubicBezTo>
                  <a:cubicBezTo>
                    <a:pt x="11" y="103"/>
                    <a:pt x="12" y="103"/>
                    <a:pt x="13" y="103"/>
                  </a:cubicBezTo>
                  <a:cubicBezTo>
                    <a:pt x="14" y="103"/>
                    <a:pt x="15" y="103"/>
                    <a:pt x="16" y="103"/>
                  </a:cubicBezTo>
                  <a:cubicBezTo>
                    <a:pt x="17" y="103"/>
                    <a:pt x="17" y="102"/>
                    <a:pt x="18" y="102"/>
                  </a:cubicBezTo>
                  <a:cubicBezTo>
                    <a:pt x="18" y="102"/>
                    <a:pt x="19" y="102"/>
                    <a:pt x="19" y="102"/>
                  </a:cubicBezTo>
                  <a:cubicBezTo>
                    <a:pt x="19" y="102"/>
                    <a:pt x="19" y="102"/>
                    <a:pt x="19" y="102"/>
                  </a:cubicBezTo>
                  <a:cubicBezTo>
                    <a:pt x="23" y="110"/>
                    <a:pt x="26" y="111"/>
                    <a:pt x="27" y="111"/>
                  </a:cubicBezTo>
                  <a:cubicBezTo>
                    <a:pt x="28" y="111"/>
                    <a:pt x="29" y="110"/>
                    <a:pt x="29" y="110"/>
                  </a:cubicBezTo>
                  <a:cubicBezTo>
                    <a:pt x="29" y="110"/>
                    <a:pt x="30" y="110"/>
                    <a:pt x="30" y="110"/>
                  </a:cubicBezTo>
                  <a:cubicBezTo>
                    <a:pt x="30" y="110"/>
                    <a:pt x="30" y="110"/>
                    <a:pt x="31" y="110"/>
                  </a:cubicBezTo>
                  <a:cubicBezTo>
                    <a:pt x="34" y="118"/>
                    <a:pt x="37" y="122"/>
                    <a:pt x="41" y="122"/>
                  </a:cubicBezTo>
                  <a:cubicBezTo>
                    <a:pt x="41" y="122"/>
                    <a:pt x="41" y="122"/>
                    <a:pt x="41" y="122"/>
                  </a:cubicBezTo>
                  <a:cubicBezTo>
                    <a:pt x="41" y="122"/>
                    <a:pt x="42" y="121"/>
                    <a:pt x="43" y="121"/>
                  </a:cubicBezTo>
                  <a:cubicBezTo>
                    <a:pt x="47" y="118"/>
                    <a:pt x="46" y="110"/>
                    <a:pt x="45" y="103"/>
                  </a:cubicBezTo>
                  <a:cubicBezTo>
                    <a:pt x="44" y="97"/>
                    <a:pt x="44" y="92"/>
                    <a:pt x="45" y="87"/>
                  </a:cubicBezTo>
                  <a:cubicBezTo>
                    <a:pt x="46" y="82"/>
                    <a:pt x="48" y="78"/>
                    <a:pt x="49" y="74"/>
                  </a:cubicBezTo>
                  <a:cubicBezTo>
                    <a:pt x="50" y="72"/>
                    <a:pt x="50" y="71"/>
                    <a:pt x="51" y="70"/>
                  </a:cubicBezTo>
                  <a:cubicBezTo>
                    <a:pt x="51" y="69"/>
                    <a:pt x="51" y="69"/>
                    <a:pt x="51" y="69"/>
                  </a:cubicBezTo>
                  <a:cubicBezTo>
                    <a:pt x="50" y="66"/>
                    <a:pt x="50" y="62"/>
                    <a:pt x="51" y="61"/>
                  </a:cubicBezTo>
                  <a:cubicBezTo>
                    <a:pt x="55" y="57"/>
                    <a:pt x="60" y="55"/>
                    <a:pt x="64" y="52"/>
                  </a:cubicBezTo>
                  <a:cubicBezTo>
                    <a:pt x="64" y="52"/>
                    <a:pt x="64" y="52"/>
                    <a:pt x="64" y="51"/>
                  </a:cubicBezTo>
                  <a:cubicBezTo>
                    <a:pt x="65" y="49"/>
                    <a:pt x="65" y="47"/>
                    <a:pt x="65" y="43"/>
                  </a:cubicBezTo>
                  <a:cubicBezTo>
                    <a:pt x="66" y="43"/>
                    <a:pt x="66" y="43"/>
                    <a:pt x="66" y="43"/>
                  </a:cubicBezTo>
                  <a:cubicBezTo>
                    <a:pt x="67" y="43"/>
                    <a:pt x="67" y="43"/>
                    <a:pt x="68" y="43"/>
                  </a:cubicBezTo>
                  <a:cubicBezTo>
                    <a:pt x="68" y="43"/>
                    <a:pt x="69" y="44"/>
                    <a:pt x="70" y="44"/>
                  </a:cubicBezTo>
                  <a:cubicBezTo>
                    <a:pt x="70" y="44"/>
                    <a:pt x="70" y="44"/>
                    <a:pt x="71" y="43"/>
                  </a:cubicBezTo>
                  <a:cubicBezTo>
                    <a:pt x="72" y="43"/>
                    <a:pt x="72" y="42"/>
                    <a:pt x="72" y="41"/>
                  </a:cubicBezTo>
                  <a:cubicBezTo>
                    <a:pt x="72" y="41"/>
                    <a:pt x="72" y="40"/>
                    <a:pt x="72" y="40"/>
                  </a:cubicBezTo>
                  <a:cubicBezTo>
                    <a:pt x="72" y="40"/>
                    <a:pt x="72" y="40"/>
                    <a:pt x="73" y="40"/>
                  </a:cubicBezTo>
                  <a:cubicBezTo>
                    <a:pt x="73" y="40"/>
                    <a:pt x="74" y="40"/>
                    <a:pt x="74" y="41"/>
                  </a:cubicBezTo>
                  <a:cubicBezTo>
                    <a:pt x="75" y="41"/>
                    <a:pt x="75" y="41"/>
                    <a:pt x="75" y="41"/>
                  </a:cubicBezTo>
                  <a:cubicBezTo>
                    <a:pt x="76" y="41"/>
                    <a:pt x="76" y="41"/>
                    <a:pt x="76" y="41"/>
                  </a:cubicBezTo>
                  <a:cubicBezTo>
                    <a:pt x="76" y="41"/>
                    <a:pt x="77" y="41"/>
                    <a:pt x="77" y="41"/>
                  </a:cubicBezTo>
                  <a:cubicBezTo>
                    <a:pt x="77" y="40"/>
                    <a:pt x="77" y="40"/>
                    <a:pt x="78" y="39"/>
                  </a:cubicBezTo>
                  <a:cubicBezTo>
                    <a:pt x="78" y="38"/>
                    <a:pt x="79" y="36"/>
                    <a:pt x="80" y="36"/>
                  </a:cubicBezTo>
                  <a:cubicBezTo>
                    <a:pt x="80" y="36"/>
                    <a:pt x="81" y="35"/>
                    <a:pt x="81" y="35"/>
                  </a:cubicBezTo>
                  <a:cubicBezTo>
                    <a:pt x="81" y="35"/>
                    <a:pt x="82" y="36"/>
                    <a:pt x="83" y="36"/>
                  </a:cubicBezTo>
                  <a:cubicBezTo>
                    <a:pt x="83" y="36"/>
                    <a:pt x="84" y="36"/>
                    <a:pt x="85" y="37"/>
                  </a:cubicBezTo>
                  <a:cubicBezTo>
                    <a:pt x="85" y="37"/>
                    <a:pt x="85" y="37"/>
                    <a:pt x="85" y="37"/>
                  </a:cubicBezTo>
                  <a:cubicBezTo>
                    <a:pt x="85" y="37"/>
                    <a:pt x="85" y="37"/>
                    <a:pt x="85" y="37"/>
                  </a:cubicBezTo>
                  <a:cubicBezTo>
                    <a:pt x="87" y="35"/>
                    <a:pt x="87" y="32"/>
                    <a:pt x="87" y="29"/>
                  </a:cubicBezTo>
                  <a:cubicBezTo>
                    <a:pt x="87" y="28"/>
                    <a:pt x="87" y="28"/>
                    <a:pt x="87" y="28"/>
                  </a:cubicBezTo>
                  <a:cubicBezTo>
                    <a:pt x="87" y="29"/>
                    <a:pt x="88" y="29"/>
                    <a:pt x="89" y="29"/>
                  </a:cubicBezTo>
                  <a:cubicBezTo>
                    <a:pt x="91" y="29"/>
                    <a:pt x="93" y="28"/>
                    <a:pt x="93" y="27"/>
                  </a:cubicBezTo>
                  <a:cubicBezTo>
                    <a:pt x="95" y="25"/>
                    <a:pt x="95" y="23"/>
                    <a:pt x="94" y="19"/>
                  </a:cubicBezTo>
                  <a:cubicBezTo>
                    <a:pt x="94" y="18"/>
                    <a:pt x="94" y="18"/>
                    <a:pt x="94" y="18"/>
                  </a:cubicBezTo>
                  <a:cubicBezTo>
                    <a:pt x="85" y="10"/>
                    <a:pt x="78" y="3"/>
                    <a:pt x="70" y="0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63" y="1"/>
                    <a:pt x="59" y="5"/>
                    <a:pt x="57" y="8"/>
                  </a:cubicBezTo>
                  <a:cubicBezTo>
                    <a:pt x="56" y="8"/>
                    <a:pt x="56" y="9"/>
                    <a:pt x="55" y="9"/>
                  </a:cubicBezTo>
                  <a:cubicBezTo>
                    <a:pt x="54" y="9"/>
                    <a:pt x="53" y="8"/>
                    <a:pt x="53" y="7"/>
                  </a:cubicBezTo>
                  <a:cubicBezTo>
                    <a:pt x="51" y="5"/>
                    <a:pt x="50" y="4"/>
                    <a:pt x="48" y="4"/>
                  </a:cubicBezTo>
                  <a:cubicBezTo>
                    <a:pt x="47" y="4"/>
                    <a:pt x="46" y="4"/>
                    <a:pt x="44" y="5"/>
                  </a:cubicBezTo>
                  <a:cubicBezTo>
                    <a:pt x="43" y="6"/>
                    <a:pt x="43" y="8"/>
                    <a:pt x="45" y="11"/>
                  </a:cubicBezTo>
                  <a:cubicBezTo>
                    <a:pt x="45" y="11"/>
                    <a:pt x="46" y="12"/>
                    <a:pt x="46" y="12"/>
                  </a:cubicBezTo>
                  <a:cubicBezTo>
                    <a:pt x="47" y="13"/>
                    <a:pt x="47" y="14"/>
                    <a:pt x="47" y="15"/>
                  </a:cubicBezTo>
                  <a:cubicBezTo>
                    <a:pt x="45" y="16"/>
                    <a:pt x="43" y="18"/>
                    <a:pt x="42" y="20"/>
                  </a:cubicBezTo>
                  <a:cubicBezTo>
                    <a:pt x="38" y="20"/>
                    <a:pt x="36" y="23"/>
                    <a:pt x="33" y="25"/>
                  </a:cubicBezTo>
                  <a:cubicBezTo>
                    <a:pt x="31" y="27"/>
                    <a:pt x="29" y="29"/>
                    <a:pt x="27" y="30"/>
                  </a:cubicBezTo>
                  <a:cubicBezTo>
                    <a:pt x="26" y="30"/>
                    <a:pt x="26" y="30"/>
                    <a:pt x="25" y="30"/>
                  </a:cubicBezTo>
                  <a:cubicBezTo>
                    <a:pt x="23" y="30"/>
                    <a:pt x="20" y="27"/>
                    <a:pt x="20" y="23"/>
                  </a:cubicBezTo>
                  <a:cubicBezTo>
                    <a:pt x="19" y="22"/>
                    <a:pt x="19" y="22"/>
                    <a:pt x="18" y="22"/>
                  </a:cubicBezTo>
                  <a:cubicBezTo>
                    <a:pt x="12" y="22"/>
                    <a:pt x="4" y="33"/>
                    <a:pt x="1" y="40"/>
                  </a:cubicBezTo>
                  <a:cubicBezTo>
                    <a:pt x="0" y="44"/>
                    <a:pt x="0" y="46"/>
                    <a:pt x="1" y="47"/>
                  </a:cubicBezTo>
                  <a:cubicBezTo>
                    <a:pt x="2" y="48"/>
                    <a:pt x="3" y="49"/>
                    <a:pt x="5" y="49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1" name="Freeform 100"/>
            <p:cNvSpPr>
              <a:spLocks noEditPoints="1"/>
            </p:cNvSpPr>
            <p:nvPr userDrawn="1"/>
          </p:nvSpPr>
          <p:spPr bwMode="auto">
            <a:xfrm>
              <a:off x="1230313" y="9989824"/>
              <a:ext cx="3498850" cy="2352675"/>
            </a:xfrm>
            <a:custGeom>
              <a:avLst/>
              <a:gdLst>
                <a:gd name="T0" fmla="*/ 56 w 905"/>
                <a:gd name="T1" fmla="*/ 305 h 608"/>
                <a:gd name="T2" fmla="*/ 123 w 905"/>
                <a:gd name="T3" fmla="*/ 332 h 608"/>
                <a:gd name="T4" fmla="*/ 160 w 905"/>
                <a:gd name="T5" fmla="*/ 332 h 608"/>
                <a:gd name="T6" fmla="*/ 188 w 905"/>
                <a:gd name="T7" fmla="*/ 361 h 608"/>
                <a:gd name="T8" fmla="*/ 233 w 905"/>
                <a:gd name="T9" fmla="*/ 398 h 608"/>
                <a:gd name="T10" fmla="*/ 298 w 905"/>
                <a:gd name="T11" fmla="*/ 441 h 608"/>
                <a:gd name="T12" fmla="*/ 374 w 905"/>
                <a:gd name="T13" fmla="*/ 500 h 608"/>
                <a:gd name="T14" fmla="*/ 388 w 905"/>
                <a:gd name="T15" fmla="*/ 484 h 608"/>
                <a:gd name="T16" fmla="*/ 441 w 905"/>
                <a:gd name="T17" fmla="*/ 497 h 608"/>
                <a:gd name="T18" fmla="*/ 418 w 905"/>
                <a:gd name="T19" fmla="*/ 549 h 608"/>
                <a:gd name="T20" fmla="*/ 463 w 905"/>
                <a:gd name="T21" fmla="*/ 561 h 608"/>
                <a:gd name="T22" fmla="*/ 486 w 905"/>
                <a:gd name="T23" fmla="*/ 555 h 608"/>
                <a:gd name="T24" fmla="*/ 528 w 905"/>
                <a:gd name="T25" fmla="*/ 569 h 608"/>
                <a:gd name="T26" fmla="*/ 557 w 905"/>
                <a:gd name="T27" fmla="*/ 583 h 608"/>
                <a:gd name="T28" fmla="*/ 641 w 905"/>
                <a:gd name="T29" fmla="*/ 605 h 608"/>
                <a:gd name="T30" fmla="*/ 704 w 905"/>
                <a:gd name="T31" fmla="*/ 522 h 608"/>
                <a:gd name="T32" fmla="*/ 754 w 905"/>
                <a:gd name="T33" fmla="*/ 504 h 608"/>
                <a:gd name="T34" fmla="*/ 851 w 905"/>
                <a:gd name="T35" fmla="*/ 475 h 608"/>
                <a:gd name="T36" fmla="*/ 877 w 905"/>
                <a:gd name="T37" fmla="*/ 437 h 608"/>
                <a:gd name="T38" fmla="*/ 868 w 905"/>
                <a:gd name="T39" fmla="*/ 351 h 608"/>
                <a:gd name="T40" fmla="*/ 825 w 905"/>
                <a:gd name="T41" fmla="*/ 374 h 608"/>
                <a:gd name="T42" fmla="*/ 811 w 905"/>
                <a:gd name="T43" fmla="*/ 352 h 608"/>
                <a:gd name="T44" fmla="*/ 742 w 905"/>
                <a:gd name="T45" fmla="*/ 345 h 608"/>
                <a:gd name="T46" fmla="*/ 758 w 905"/>
                <a:gd name="T47" fmla="*/ 316 h 608"/>
                <a:gd name="T48" fmla="*/ 707 w 905"/>
                <a:gd name="T49" fmla="*/ 301 h 608"/>
                <a:gd name="T50" fmla="*/ 651 w 905"/>
                <a:gd name="T51" fmla="*/ 293 h 608"/>
                <a:gd name="T52" fmla="*/ 595 w 905"/>
                <a:gd name="T53" fmla="*/ 270 h 608"/>
                <a:gd name="T54" fmla="*/ 637 w 905"/>
                <a:gd name="T55" fmla="*/ 256 h 608"/>
                <a:gd name="T56" fmla="*/ 622 w 905"/>
                <a:gd name="T57" fmla="*/ 204 h 608"/>
                <a:gd name="T58" fmla="*/ 583 w 905"/>
                <a:gd name="T59" fmla="*/ 245 h 608"/>
                <a:gd name="T60" fmla="*/ 551 w 905"/>
                <a:gd name="T61" fmla="*/ 280 h 608"/>
                <a:gd name="T62" fmla="*/ 540 w 905"/>
                <a:gd name="T63" fmla="*/ 257 h 608"/>
                <a:gd name="T64" fmla="*/ 474 w 905"/>
                <a:gd name="T65" fmla="*/ 245 h 608"/>
                <a:gd name="T66" fmla="*/ 429 w 905"/>
                <a:gd name="T67" fmla="*/ 243 h 608"/>
                <a:gd name="T68" fmla="*/ 427 w 905"/>
                <a:gd name="T69" fmla="*/ 218 h 608"/>
                <a:gd name="T70" fmla="*/ 394 w 905"/>
                <a:gd name="T71" fmla="*/ 243 h 608"/>
                <a:gd name="T72" fmla="*/ 403 w 905"/>
                <a:gd name="T73" fmla="*/ 190 h 608"/>
                <a:gd name="T74" fmla="*/ 436 w 905"/>
                <a:gd name="T75" fmla="*/ 170 h 608"/>
                <a:gd name="T76" fmla="*/ 458 w 905"/>
                <a:gd name="T77" fmla="*/ 127 h 608"/>
                <a:gd name="T78" fmla="*/ 544 w 905"/>
                <a:gd name="T79" fmla="*/ 226 h 608"/>
                <a:gd name="T80" fmla="*/ 565 w 905"/>
                <a:gd name="T81" fmla="*/ 113 h 608"/>
                <a:gd name="T82" fmla="*/ 559 w 905"/>
                <a:gd name="T83" fmla="*/ 50 h 608"/>
                <a:gd name="T84" fmla="*/ 539 w 905"/>
                <a:gd name="T85" fmla="*/ 20 h 608"/>
                <a:gd name="T86" fmla="*/ 465 w 905"/>
                <a:gd name="T87" fmla="*/ 35 h 608"/>
                <a:gd name="T88" fmla="*/ 377 w 905"/>
                <a:gd name="T89" fmla="*/ 89 h 608"/>
                <a:gd name="T90" fmla="*/ 333 w 905"/>
                <a:gd name="T91" fmla="*/ 131 h 608"/>
                <a:gd name="T92" fmla="*/ 214 w 905"/>
                <a:gd name="T93" fmla="*/ 177 h 608"/>
                <a:gd name="T94" fmla="*/ 171 w 905"/>
                <a:gd name="T95" fmla="*/ 204 h 608"/>
                <a:gd name="T96" fmla="*/ 144 w 905"/>
                <a:gd name="T97" fmla="*/ 195 h 608"/>
                <a:gd name="T98" fmla="*/ 99 w 905"/>
                <a:gd name="T99" fmla="*/ 206 h 608"/>
                <a:gd name="T100" fmla="*/ 47 w 905"/>
                <a:gd name="T101" fmla="*/ 229 h 608"/>
                <a:gd name="T102" fmla="*/ 282 w 905"/>
                <a:gd name="T103" fmla="*/ 291 h 608"/>
                <a:gd name="T104" fmla="*/ 311 w 905"/>
                <a:gd name="T105" fmla="*/ 246 h 608"/>
                <a:gd name="T106" fmla="*/ 323 w 905"/>
                <a:gd name="T107" fmla="*/ 249 h 608"/>
                <a:gd name="T108" fmla="*/ 284 w 905"/>
                <a:gd name="T109" fmla="*/ 303 h 608"/>
                <a:gd name="T110" fmla="*/ 215 w 905"/>
                <a:gd name="T111" fmla="*/ 199 h 608"/>
                <a:gd name="T112" fmla="*/ 247 w 905"/>
                <a:gd name="T113" fmla="*/ 207 h 608"/>
                <a:gd name="T114" fmla="*/ 221 w 905"/>
                <a:gd name="T115" fmla="*/ 255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05" h="608">
                  <a:moveTo>
                    <a:pt x="10" y="300"/>
                  </a:moveTo>
                  <a:cubicBezTo>
                    <a:pt x="8" y="302"/>
                    <a:pt x="6" y="304"/>
                    <a:pt x="9" y="309"/>
                  </a:cubicBezTo>
                  <a:cubicBezTo>
                    <a:pt x="9" y="310"/>
                    <a:pt x="10" y="310"/>
                    <a:pt x="11" y="311"/>
                  </a:cubicBezTo>
                  <a:cubicBezTo>
                    <a:pt x="14" y="313"/>
                    <a:pt x="17" y="316"/>
                    <a:pt x="17" y="320"/>
                  </a:cubicBezTo>
                  <a:cubicBezTo>
                    <a:pt x="19" y="324"/>
                    <a:pt x="19" y="328"/>
                    <a:pt x="18" y="331"/>
                  </a:cubicBezTo>
                  <a:cubicBezTo>
                    <a:pt x="18" y="331"/>
                    <a:pt x="19" y="331"/>
                    <a:pt x="19" y="331"/>
                  </a:cubicBezTo>
                  <a:cubicBezTo>
                    <a:pt x="24" y="334"/>
                    <a:pt x="29" y="337"/>
                    <a:pt x="32" y="341"/>
                  </a:cubicBezTo>
                  <a:cubicBezTo>
                    <a:pt x="33" y="341"/>
                    <a:pt x="33" y="341"/>
                    <a:pt x="34" y="341"/>
                  </a:cubicBezTo>
                  <a:cubicBezTo>
                    <a:pt x="38" y="339"/>
                    <a:pt x="42" y="337"/>
                    <a:pt x="44" y="335"/>
                  </a:cubicBezTo>
                  <a:cubicBezTo>
                    <a:pt x="49" y="329"/>
                    <a:pt x="49" y="327"/>
                    <a:pt x="47" y="323"/>
                  </a:cubicBezTo>
                  <a:cubicBezTo>
                    <a:pt x="47" y="322"/>
                    <a:pt x="46" y="321"/>
                    <a:pt x="46" y="320"/>
                  </a:cubicBezTo>
                  <a:cubicBezTo>
                    <a:pt x="44" y="311"/>
                    <a:pt x="53" y="306"/>
                    <a:pt x="56" y="305"/>
                  </a:cubicBezTo>
                  <a:cubicBezTo>
                    <a:pt x="56" y="304"/>
                    <a:pt x="57" y="304"/>
                    <a:pt x="58" y="304"/>
                  </a:cubicBezTo>
                  <a:cubicBezTo>
                    <a:pt x="58" y="304"/>
                    <a:pt x="58" y="304"/>
                    <a:pt x="58" y="304"/>
                  </a:cubicBezTo>
                  <a:cubicBezTo>
                    <a:pt x="64" y="304"/>
                    <a:pt x="68" y="307"/>
                    <a:pt x="73" y="314"/>
                  </a:cubicBezTo>
                  <a:cubicBezTo>
                    <a:pt x="74" y="315"/>
                    <a:pt x="76" y="315"/>
                    <a:pt x="78" y="315"/>
                  </a:cubicBezTo>
                  <a:cubicBezTo>
                    <a:pt x="80" y="315"/>
                    <a:pt x="82" y="315"/>
                    <a:pt x="85" y="316"/>
                  </a:cubicBezTo>
                  <a:cubicBezTo>
                    <a:pt x="85" y="316"/>
                    <a:pt x="85" y="316"/>
                    <a:pt x="85" y="316"/>
                  </a:cubicBezTo>
                  <a:cubicBezTo>
                    <a:pt x="87" y="317"/>
                    <a:pt x="89" y="318"/>
                    <a:pt x="91" y="319"/>
                  </a:cubicBezTo>
                  <a:cubicBezTo>
                    <a:pt x="93" y="321"/>
                    <a:pt x="95" y="323"/>
                    <a:pt x="98" y="323"/>
                  </a:cubicBezTo>
                  <a:cubicBezTo>
                    <a:pt x="99" y="324"/>
                    <a:pt x="102" y="323"/>
                    <a:pt x="104" y="323"/>
                  </a:cubicBezTo>
                  <a:cubicBezTo>
                    <a:pt x="107" y="322"/>
                    <a:pt x="110" y="322"/>
                    <a:pt x="112" y="323"/>
                  </a:cubicBezTo>
                  <a:cubicBezTo>
                    <a:pt x="116" y="323"/>
                    <a:pt x="118" y="326"/>
                    <a:pt x="119" y="328"/>
                  </a:cubicBezTo>
                  <a:cubicBezTo>
                    <a:pt x="121" y="331"/>
                    <a:pt x="121" y="332"/>
                    <a:pt x="123" y="332"/>
                  </a:cubicBezTo>
                  <a:cubicBezTo>
                    <a:pt x="128" y="331"/>
                    <a:pt x="131" y="330"/>
                    <a:pt x="133" y="329"/>
                  </a:cubicBezTo>
                  <a:cubicBezTo>
                    <a:pt x="133" y="328"/>
                    <a:pt x="133" y="328"/>
                    <a:pt x="134" y="328"/>
                  </a:cubicBezTo>
                  <a:cubicBezTo>
                    <a:pt x="135" y="327"/>
                    <a:pt x="135" y="327"/>
                    <a:pt x="135" y="325"/>
                  </a:cubicBezTo>
                  <a:cubicBezTo>
                    <a:pt x="134" y="323"/>
                    <a:pt x="133" y="320"/>
                    <a:pt x="136" y="318"/>
                  </a:cubicBezTo>
                  <a:cubicBezTo>
                    <a:pt x="136" y="318"/>
                    <a:pt x="137" y="318"/>
                    <a:pt x="137" y="317"/>
                  </a:cubicBezTo>
                  <a:cubicBezTo>
                    <a:pt x="138" y="317"/>
                    <a:pt x="138" y="317"/>
                    <a:pt x="139" y="317"/>
                  </a:cubicBezTo>
                  <a:cubicBezTo>
                    <a:pt x="142" y="317"/>
                    <a:pt x="144" y="320"/>
                    <a:pt x="146" y="323"/>
                  </a:cubicBezTo>
                  <a:cubicBezTo>
                    <a:pt x="148" y="325"/>
                    <a:pt x="149" y="327"/>
                    <a:pt x="152" y="328"/>
                  </a:cubicBezTo>
                  <a:cubicBezTo>
                    <a:pt x="152" y="328"/>
                    <a:pt x="152" y="328"/>
                    <a:pt x="152" y="328"/>
                  </a:cubicBezTo>
                  <a:cubicBezTo>
                    <a:pt x="154" y="327"/>
                    <a:pt x="157" y="328"/>
                    <a:pt x="158" y="329"/>
                  </a:cubicBezTo>
                  <a:cubicBezTo>
                    <a:pt x="159" y="329"/>
                    <a:pt x="159" y="329"/>
                    <a:pt x="159" y="329"/>
                  </a:cubicBezTo>
                  <a:cubicBezTo>
                    <a:pt x="160" y="330"/>
                    <a:pt x="160" y="331"/>
                    <a:pt x="160" y="332"/>
                  </a:cubicBezTo>
                  <a:cubicBezTo>
                    <a:pt x="160" y="333"/>
                    <a:pt x="160" y="333"/>
                    <a:pt x="160" y="333"/>
                  </a:cubicBezTo>
                  <a:cubicBezTo>
                    <a:pt x="160" y="334"/>
                    <a:pt x="159" y="335"/>
                    <a:pt x="159" y="337"/>
                  </a:cubicBezTo>
                  <a:cubicBezTo>
                    <a:pt x="158" y="340"/>
                    <a:pt x="158" y="343"/>
                    <a:pt x="158" y="346"/>
                  </a:cubicBezTo>
                  <a:cubicBezTo>
                    <a:pt x="158" y="346"/>
                    <a:pt x="158" y="346"/>
                    <a:pt x="158" y="346"/>
                  </a:cubicBezTo>
                  <a:cubicBezTo>
                    <a:pt x="159" y="346"/>
                    <a:pt x="160" y="345"/>
                    <a:pt x="162" y="345"/>
                  </a:cubicBezTo>
                  <a:cubicBezTo>
                    <a:pt x="162" y="345"/>
                    <a:pt x="162" y="345"/>
                    <a:pt x="163" y="346"/>
                  </a:cubicBezTo>
                  <a:cubicBezTo>
                    <a:pt x="165" y="346"/>
                    <a:pt x="166" y="347"/>
                    <a:pt x="167" y="348"/>
                  </a:cubicBezTo>
                  <a:cubicBezTo>
                    <a:pt x="168" y="349"/>
                    <a:pt x="169" y="350"/>
                    <a:pt x="171" y="350"/>
                  </a:cubicBezTo>
                  <a:cubicBezTo>
                    <a:pt x="171" y="350"/>
                    <a:pt x="172" y="350"/>
                    <a:pt x="172" y="350"/>
                  </a:cubicBezTo>
                  <a:cubicBezTo>
                    <a:pt x="173" y="350"/>
                    <a:pt x="174" y="350"/>
                    <a:pt x="175" y="350"/>
                  </a:cubicBezTo>
                  <a:cubicBezTo>
                    <a:pt x="177" y="350"/>
                    <a:pt x="179" y="350"/>
                    <a:pt x="181" y="352"/>
                  </a:cubicBezTo>
                  <a:cubicBezTo>
                    <a:pt x="185" y="354"/>
                    <a:pt x="187" y="358"/>
                    <a:pt x="188" y="361"/>
                  </a:cubicBezTo>
                  <a:cubicBezTo>
                    <a:pt x="189" y="363"/>
                    <a:pt x="189" y="365"/>
                    <a:pt x="191" y="366"/>
                  </a:cubicBezTo>
                  <a:cubicBezTo>
                    <a:pt x="191" y="366"/>
                    <a:pt x="192" y="367"/>
                    <a:pt x="192" y="367"/>
                  </a:cubicBezTo>
                  <a:cubicBezTo>
                    <a:pt x="193" y="367"/>
                    <a:pt x="193" y="367"/>
                    <a:pt x="194" y="366"/>
                  </a:cubicBezTo>
                  <a:cubicBezTo>
                    <a:pt x="194" y="366"/>
                    <a:pt x="194" y="366"/>
                    <a:pt x="195" y="366"/>
                  </a:cubicBezTo>
                  <a:cubicBezTo>
                    <a:pt x="196" y="366"/>
                    <a:pt x="198" y="366"/>
                    <a:pt x="199" y="366"/>
                  </a:cubicBezTo>
                  <a:cubicBezTo>
                    <a:pt x="206" y="366"/>
                    <a:pt x="209" y="368"/>
                    <a:pt x="213" y="374"/>
                  </a:cubicBezTo>
                  <a:cubicBezTo>
                    <a:pt x="213" y="374"/>
                    <a:pt x="214" y="375"/>
                    <a:pt x="214" y="375"/>
                  </a:cubicBezTo>
                  <a:cubicBezTo>
                    <a:pt x="215" y="389"/>
                    <a:pt x="215" y="389"/>
                    <a:pt x="215" y="389"/>
                  </a:cubicBezTo>
                  <a:cubicBezTo>
                    <a:pt x="218" y="389"/>
                    <a:pt x="221" y="390"/>
                    <a:pt x="224" y="391"/>
                  </a:cubicBezTo>
                  <a:cubicBezTo>
                    <a:pt x="227" y="391"/>
                    <a:pt x="227" y="391"/>
                    <a:pt x="227" y="391"/>
                  </a:cubicBezTo>
                  <a:cubicBezTo>
                    <a:pt x="227" y="391"/>
                    <a:pt x="228" y="392"/>
                    <a:pt x="228" y="392"/>
                  </a:cubicBezTo>
                  <a:cubicBezTo>
                    <a:pt x="230" y="393"/>
                    <a:pt x="232" y="395"/>
                    <a:pt x="233" y="398"/>
                  </a:cubicBezTo>
                  <a:cubicBezTo>
                    <a:pt x="235" y="400"/>
                    <a:pt x="237" y="402"/>
                    <a:pt x="239" y="403"/>
                  </a:cubicBezTo>
                  <a:cubicBezTo>
                    <a:pt x="240" y="404"/>
                    <a:pt x="240" y="404"/>
                    <a:pt x="241" y="404"/>
                  </a:cubicBezTo>
                  <a:cubicBezTo>
                    <a:pt x="242" y="404"/>
                    <a:pt x="243" y="403"/>
                    <a:pt x="244" y="403"/>
                  </a:cubicBezTo>
                  <a:cubicBezTo>
                    <a:pt x="246" y="402"/>
                    <a:pt x="248" y="401"/>
                    <a:pt x="250" y="402"/>
                  </a:cubicBezTo>
                  <a:cubicBezTo>
                    <a:pt x="251" y="402"/>
                    <a:pt x="252" y="402"/>
                    <a:pt x="252" y="403"/>
                  </a:cubicBezTo>
                  <a:cubicBezTo>
                    <a:pt x="256" y="408"/>
                    <a:pt x="255" y="414"/>
                    <a:pt x="255" y="421"/>
                  </a:cubicBezTo>
                  <a:cubicBezTo>
                    <a:pt x="254" y="430"/>
                    <a:pt x="253" y="438"/>
                    <a:pt x="261" y="443"/>
                  </a:cubicBezTo>
                  <a:cubicBezTo>
                    <a:pt x="262" y="443"/>
                    <a:pt x="264" y="441"/>
                    <a:pt x="264" y="440"/>
                  </a:cubicBezTo>
                  <a:cubicBezTo>
                    <a:pt x="267" y="437"/>
                    <a:pt x="270" y="433"/>
                    <a:pt x="274" y="433"/>
                  </a:cubicBezTo>
                  <a:cubicBezTo>
                    <a:pt x="274" y="433"/>
                    <a:pt x="274" y="433"/>
                    <a:pt x="275" y="433"/>
                  </a:cubicBezTo>
                  <a:cubicBezTo>
                    <a:pt x="279" y="433"/>
                    <a:pt x="283" y="436"/>
                    <a:pt x="285" y="438"/>
                  </a:cubicBezTo>
                  <a:cubicBezTo>
                    <a:pt x="289" y="441"/>
                    <a:pt x="292" y="443"/>
                    <a:pt x="298" y="441"/>
                  </a:cubicBezTo>
                  <a:cubicBezTo>
                    <a:pt x="298" y="441"/>
                    <a:pt x="299" y="440"/>
                    <a:pt x="300" y="440"/>
                  </a:cubicBezTo>
                  <a:cubicBezTo>
                    <a:pt x="303" y="440"/>
                    <a:pt x="305" y="443"/>
                    <a:pt x="306" y="446"/>
                  </a:cubicBezTo>
                  <a:cubicBezTo>
                    <a:pt x="307" y="448"/>
                    <a:pt x="308" y="450"/>
                    <a:pt x="310" y="452"/>
                  </a:cubicBezTo>
                  <a:cubicBezTo>
                    <a:pt x="318" y="459"/>
                    <a:pt x="321" y="462"/>
                    <a:pt x="329" y="485"/>
                  </a:cubicBezTo>
                  <a:cubicBezTo>
                    <a:pt x="330" y="488"/>
                    <a:pt x="336" y="492"/>
                    <a:pt x="343" y="496"/>
                  </a:cubicBezTo>
                  <a:cubicBezTo>
                    <a:pt x="343" y="496"/>
                    <a:pt x="343" y="496"/>
                    <a:pt x="344" y="496"/>
                  </a:cubicBezTo>
                  <a:cubicBezTo>
                    <a:pt x="346" y="498"/>
                    <a:pt x="347" y="500"/>
                    <a:pt x="348" y="502"/>
                  </a:cubicBezTo>
                  <a:cubicBezTo>
                    <a:pt x="352" y="507"/>
                    <a:pt x="354" y="510"/>
                    <a:pt x="362" y="510"/>
                  </a:cubicBezTo>
                  <a:cubicBezTo>
                    <a:pt x="362" y="510"/>
                    <a:pt x="362" y="510"/>
                    <a:pt x="362" y="510"/>
                  </a:cubicBezTo>
                  <a:cubicBezTo>
                    <a:pt x="365" y="509"/>
                    <a:pt x="367" y="507"/>
                    <a:pt x="369" y="503"/>
                  </a:cubicBezTo>
                  <a:cubicBezTo>
                    <a:pt x="371" y="501"/>
                    <a:pt x="371" y="501"/>
                    <a:pt x="371" y="501"/>
                  </a:cubicBezTo>
                  <a:cubicBezTo>
                    <a:pt x="371" y="500"/>
                    <a:pt x="373" y="499"/>
                    <a:pt x="374" y="500"/>
                  </a:cubicBezTo>
                  <a:cubicBezTo>
                    <a:pt x="375" y="500"/>
                    <a:pt x="375" y="500"/>
                    <a:pt x="375" y="500"/>
                  </a:cubicBezTo>
                  <a:cubicBezTo>
                    <a:pt x="376" y="500"/>
                    <a:pt x="378" y="501"/>
                    <a:pt x="379" y="503"/>
                  </a:cubicBezTo>
                  <a:cubicBezTo>
                    <a:pt x="380" y="504"/>
                    <a:pt x="380" y="504"/>
                    <a:pt x="380" y="505"/>
                  </a:cubicBezTo>
                  <a:cubicBezTo>
                    <a:pt x="381" y="509"/>
                    <a:pt x="383" y="512"/>
                    <a:pt x="385" y="515"/>
                  </a:cubicBezTo>
                  <a:cubicBezTo>
                    <a:pt x="385" y="515"/>
                    <a:pt x="385" y="515"/>
                    <a:pt x="385" y="514"/>
                  </a:cubicBezTo>
                  <a:cubicBezTo>
                    <a:pt x="386" y="513"/>
                    <a:pt x="386" y="513"/>
                    <a:pt x="385" y="511"/>
                  </a:cubicBezTo>
                  <a:cubicBezTo>
                    <a:pt x="384" y="510"/>
                    <a:pt x="383" y="508"/>
                    <a:pt x="384" y="506"/>
                  </a:cubicBezTo>
                  <a:cubicBezTo>
                    <a:pt x="384" y="504"/>
                    <a:pt x="386" y="503"/>
                    <a:pt x="387" y="503"/>
                  </a:cubicBezTo>
                  <a:cubicBezTo>
                    <a:pt x="386" y="502"/>
                    <a:pt x="386" y="502"/>
                    <a:pt x="385" y="501"/>
                  </a:cubicBezTo>
                  <a:cubicBezTo>
                    <a:pt x="383" y="499"/>
                    <a:pt x="380" y="495"/>
                    <a:pt x="382" y="488"/>
                  </a:cubicBezTo>
                  <a:cubicBezTo>
                    <a:pt x="382" y="488"/>
                    <a:pt x="382" y="487"/>
                    <a:pt x="382" y="487"/>
                  </a:cubicBezTo>
                  <a:cubicBezTo>
                    <a:pt x="384" y="485"/>
                    <a:pt x="385" y="484"/>
                    <a:pt x="388" y="484"/>
                  </a:cubicBezTo>
                  <a:cubicBezTo>
                    <a:pt x="389" y="484"/>
                    <a:pt x="390" y="484"/>
                    <a:pt x="391" y="485"/>
                  </a:cubicBezTo>
                  <a:cubicBezTo>
                    <a:pt x="393" y="485"/>
                    <a:pt x="395" y="486"/>
                    <a:pt x="398" y="486"/>
                  </a:cubicBezTo>
                  <a:cubicBezTo>
                    <a:pt x="402" y="486"/>
                    <a:pt x="407" y="484"/>
                    <a:pt x="413" y="481"/>
                  </a:cubicBezTo>
                  <a:cubicBezTo>
                    <a:pt x="418" y="479"/>
                    <a:pt x="419" y="477"/>
                    <a:pt x="420" y="475"/>
                  </a:cubicBezTo>
                  <a:cubicBezTo>
                    <a:pt x="420" y="474"/>
                    <a:pt x="420" y="474"/>
                    <a:pt x="420" y="473"/>
                  </a:cubicBezTo>
                  <a:cubicBezTo>
                    <a:pt x="422" y="471"/>
                    <a:pt x="425" y="470"/>
                    <a:pt x="428" y="470"/>
                  </a:cubicBezTo>
                  <a:cubicBezTo>
                    <a:pt x="432" y="470"/>
                    <a:pt x="435" y="472"/>
                    <a:pt x="438" y="475"/>
                  </a:cubicBezTo>
                  <a:cubicBezTo>
                    <a:pt x="439" y="477"/>
                    <a:pt x="441" y="481"/>
                    <a:pt x="440" y="487"/>
                  </a:cubicBezTo>
                  <a:cubicBezTo>
                    <a:pt x="439" y="491"/>
                    <a:pt x="440" y="492"/>
                    <a:pt x="440" y="492"/>
                  </a:cubicBezTo>
                  <a:cubicBezTo>
                    <a:pt x="441" y="492"/>
                    <a:pt x="442" y="492"/>
                    <a:pt x="442" y="493"/>
                  </a:cubicBezTo>
                  <a:cubicBezTo>
                    <a:pt x="442" y="494"/>
                    <a:pt x="442" y="495"/>
                    <a:pt x="442" y="496"/>
                  </a:cubicBezTo>
                  <a:cubicBezTo>
                    <a:pt x="441" y="497"/>
                    <a:pt x="441" y="497"/>
                    <a:pt x="441" y="497"/>
                  </a:cubicBezTo>
                  <a:cubicBezTo>
                    <a:pt x="439" y="501"/>
                    <a:pt x="438" y="504"/>
                    <a:pt x="436" y="506"/>
                  </a:cubicBezTo>
                  <a:cubicBezTo>
                    <a:pt x="435" y="507"/>
                    <a:pt x="435" y="509"/>
                    <a:pt x="435" y="511"/>
                  </a:cubicBezTo>
                  <a:cubicBezTo>
                    <a:pt x="435" y="514"/>
                    <a:pt x="434" y="517"/>
                    <a:pt x="432" y="520"/>
                  </a:cubicBezTo>
                  <a:cubicBezTo>
                    <a:pt x="430" y="522"/>
                    <a:pt x="426" y="523"/>
                    <a:pt x="423" y="523"/>
                  </a:cubicBezTo>
                  <a:cubicBezTo>
                    <a:pt x="421" y="524"/>
                    <a:pt x="419" y="524"/>
                    <a:pt x="417" y="525"/>
                  </a:cubicBezTo>
                  <a:cubicBezTo>
                    <a:pt x="417" y="526"/>
                    <a:pt x="417" y="526"/>
                    <a:pt x="417" y="527"/>
                  </a:cubicBezTo>
                  <a:cubicBezTo>
                    <a:pt x="417" y="528"/>
                    <a:pt x="417" y="530"/>
                    <a:pt x="416" y="531"/>
                  </a:cubicBezTo>
                  <a:cubicBezTo>
                    <a:pt x="414" y="533"/>
                    <a:pt x="412" y="534"/>
                    <a:pt x="410" y="535"/>
                  </a:cubicBezTo>
                  <a:cubicBezTo>
                    <a:pt x="410" y="535"/>
                    <a:pt x="408" y="536"/>
                    <a:pt x="408" y="536"/>
                  </a:cubicBezTo>
                  <a:cubicBezTo>
                    <a:pt x="408" y="538"/>
                    <a:pt x="410" y="539"/>
                    <a:pt x="412" y="541"/>
                  </a:cubicBezTo>
                  <a:cubicBezTo>
                    <a:pt x="414" y="543"/>
                    <a:pt x="417" y="545"/>
                    <a:pt x="417" y="548"/>
                  </a:cubicBezTo>
                  <a:cubicBezTo>
                    <a:pt x="417" y="548"/>
                    <a:pt x="417" y="549"/>
                    <a:pt x="418" y="549"/>
                  </a:cubicBezTo>
                  <a:cubicBezTo>
                    <a:pt x="418" y="551"/>
                    <a:pt x="416" y="553"/>
                    <a:pt x="415" y="555"/>
                  </a:cubicBezTo>
                  <a:cubicBezTo>
                    <a:pt x="412" y="558"/>
                    <a:pt x="411" y="560"/>
                    <a:pt x="416" y="565"/>
                  </a:cubicBezTo>
                  <a:cubicBezTo>
                    <a:pt x="417" y="565"/>
                    <a:pt x="418" y="565"/>
                    <a:pt x="418" y="565"/>
                  </a:cubicBezTo>
                  <a:cubicBezTo>
                    <a:pt x="419" y="565"/>
                    <a:pt x="420" y="565"/>
                    <a:pt x="420" y="562"/>
                  </a:cubicBezTo>
                  <a:cubicBezTo>
                    <a:pt x="421" y="559"/>
                    <a:pt x="421" y="556"/>
                    <a:pt x="423" y="555"/>
                  </a:cubicBezTo>
                  <a:cubicBezTo>
                    <a:pt x="424" y="555"/>
                    <a:pt x="424" y="555"/>
                    <a:pt x="424" y="555"/>
                  </a:cubicBezTo>
                  <a:cubicBezTo>
                    <a:pt x="426" y="554"/>
                    <a:pt x="428" y="554"/>
                    <a:pt x="430" y="554"/>
                  </a:cubicBezTo>
                  <a:cubicBezTo>
                    <a:pt x="431" y="555"/>
                    <a:pt x="432" y="555"/>
                    <a:pt x="433" y="555"/>
                  </a:cubicBezTo>
                  <a:cubicBezTo>
                    <a:pt x="434" y="555"/>
                    <a:pt x="434" y="555"/>
                    <a:pt x="434" y="555"/>
                  </a:cubicBezTo>
                  <a:cubicBezTo>
                    <a:pt x="439" y="555"/>
                    <a:pt x="444" y="556"/>
                    <a:pt x="448" y="558"/>
                  </a:cubicBezTo>
                  <a:cubicBezTo>
                    <a:pt x="449" y="559"/>
                    <a:pt x="451" y="559"/>
                    <a:pt x="454" y="559"/>
                  </a:cubicBezTo>
                  <a:cubicBezTo>
                    <a:pt x="456" y="559"/>
                    <a:pt x="460" y="560"/>
                    <a:pt x="463" y="561"/>
                  </a:cubicBezTo>
                  <a:cubicBezTo>
                    <a:pt x="465" y="563"/>
                    <a:pt x="465" y="567"/>
                    <a:pt x="465" y="568"/>
                  </a:cubicBezTo>
                  <a:cubicBezTo>
                    <a:pt x="465" y="569"/>
                    <a:pt x="464" y="570"/>
                    <a:pt x="464" y="570"/>
                  </a:cubicBezTo>
                  <a:cubicBezTo>
                    <a:pt x="465" y="570"/>
                    <a:pt x="465" y="570"/>
                    <a:pt x="465" y="570"/>
                  </a:cubicBezTo>
                  <a:cubicBezTo>
                    <a:pt x="467" y="570"/>
                    <a:pt x="468" y="569"/>
                    <a:pt x="470" y="567"/>
                  </a:cubicBezTo>
                  <a:cubicBezTo>
                    <a:pt x="472" y="565"/>
                    <a:pt x="474" y="562"/>
                    <a:pt x="478" y="562"/>
                  </a:cubicBezTo>
                  <a:cubicBezTo>
                    <a:pt x="479" y="561"/>
                    <a:pt x="479" y="561"/>
                    <a:pt x="480" y="561"/>
                  </a:cubicBezTo>
                  <a:cubicBezTo>
                    <a:pt x="484" y="561"/>
                    <a:pt x="486" y="564"/>
                    <a:pt x="488" y="566"/>
                  </a:cubicBezTo>
                  <a:cubicBezTo>
                    <a:pt x="488" y="567"/>
                    <a:pt x="488" y="567"/>
                    <a:pt x="489" y="568"/>
                  </a:cubicBezTo>
                  <a:cubicBezTo>
                    <a:pt x="489" y="567"/>
                    <a:pt x="489" y="567"/>
                    <a:pt x="489" y="567"/>
                  </a:cubicBezTo>
                  <a:cubicBezTo>
                    <a:pt x="489" y="566"/>
                    <a:pt x="488" y="564"/>
                    <a:pt x="488" y="563"/>
                  </a:cubicBezTo>
                  <a:cubicBezTo>
                    <a:pt x="487" y="561"/>
                    <a:pt x="486" y="558"/>
                    <a:pt x="486" y="555"/>
                  </a:cubicBezTo>
                  <a:cubicBezTo>
                    <a:pt x="486" y="555"/>
                    <a:pt x="486" y="555"/>
                    <a:pt x="486" y="555"/>
                  </a:cubicBezTo>
                  <a:cubicBezTo>
                    <a:pt x="488" y="550"/>
                    <a:pt x="493" y="545"/>
                    <a:pt x="498" y="545"/>
                  </a:cubicBezTo>
                  <a:cubicBezTo>
                    <a:pt x="498" y="545"/>
                    <a:pt x="498" y="545"/>
                    <a:pt x="498" y="545"/>
                  </a:cubicBezTo>
                  <a:cubicBezTo>
                    <a:pt x="501" y="545"/>
                    <a:pt x="503" y="547"/>
                    <a:pt x="503" y="548"/>
                  </a:cubicBezTo>
                  <a:cubicBezTo>
                    <a:pt x="504" y="548"/>
                    <a:pt x="505" y="547"/>
                    <a:pt x="506" y="547"/>
                  </a:cubicBezTo>
                  <a:cubicBezTo>
                    <a:pt x="506" y="547"/>
                    <a:pt x="507" y="547"/>
                    <a:pt x="508" y="547"/>
                  </a:cubicBezTo>
                  <a:cubicBezTo>
                    <a:pt x="509" y="548"/>
                    <a:pt x="509" y="548"/>
                    <a:pt x="510" y="549"/>
                  </a:cubicBezTo>
                  <a:cubicBezTo>
                    <a:pt x="510" y="550"/>
                    <a:pt x="510" y="550"/>
                    <a:pt x="512" y="550"/>
                  </a:cubicBezTo>
                  <a:cubicBezTo>
                    <a:pt x="513" y="550"/>
                    <a:pt x="514" y="550"/>
                    <a:pt x="516" y="549"/>
                  </a:cubicBezTo>
                  <a:cubicBezTo>
                    <a:pt x="516" y="549"/>
                    <a:pt x="516" y="549"/>
                    <a:pt x="517" y="549"/>
                  </a:cubicBezTo>
                  <a:cubicBezTo>
                    <a:pt x="522" y="549"/>
                    <a:pt x="529" y="563"/>
                    <a:pt x="529" y="563"/>
                  </a:cubicBezTo>
                  <a:cubicBezTo>
                    <a:pt x="530" y="565"/>
                    <a:pt x="529" y="567"/>
                    <a:pt x="528" y="568"/>
                  </a:cubicBezTo>
                  <a:cubicBezTo>
                    <a:pt x="528" y="568"/>
                    <a:pt x="528" y="569"/>
                    <a:pt x="528" y="569"/>
                  </a:cubicBezTo>
                  <a:cubicBezTo>
                    <a:pt x="528" y="569"/>
                    <a:pt x="529" y="569"/>
                    <a:pt x="530" y="568"/>
                  </a:cubicBezTo>
                  <a:cubicBezTo>
                    <a:pt x="532" y="568"/>
                    <a:pt x="535" y="567"/>
                    <a:pt x="537" y="569"/>
                  </a:cubicBezTo>
                  <a:cubicBezTo>
                    <a:pt x="541" y="572"/>
                    <a:pt x="543" y="575"/>
                    <a:pt x="544" y="579"/>
                  </a:cubicBezTo>
                  <a:cubicBezTo>
                    <a:pt x="545" y="581"/>
                    <a:pt x="546" y="583"/>
                    <a:pt x="548" y="585"/>
                  </a:cubicBezTo>
                  <a:cubicBezTo>
                    <a:pt x="548" y="585"/>
                    <a:pt x="548" y="585"/>
                    <a:pt x="548" y="585"/>
                  </a:cubicBezTo>
                  <a:cubicBezTo>
                    <a:pt x="548" y="585"/>
                    <a:pt x="548" y="585"/>
                    <a:pt x="548" y="585"/>
                  </a:cubicBezTo>
                  <a:cubicBezTo>
                    <a:pt x="548" y="585"/>
                    <a:pt x="549" y="585"/>
                    <a:pt x="549" y="585"/>
                  </a:cubicBezTo>
                  <a:cubicBezTo>
                    <a:pt x="549" y="585"/>
                    <a:pt x="550" y="584"/>
                    <a:pt x="550" y="584"/>
                  </a:cubicBezTo>
                  <a:cubicBezTo>
                    <a:pt x="551" y="584"/>
                    <a:pt x="552" y="583"/>
                    <a:pt x="554" y="583"/>
                  </a:cubicBezTo>
                  <a:cubicBezTo>
                    <a:pt x="554" y="583"/>
                    <a:pt x="554" y="583"/>
                    <a:pt x="554" y="583"/>
                  </a:cubicBezTo>
                  <a:cubicBezTo>
                    <a:pt x="556" y="583"/>
                    <a:pt x="556" y="583"/>
                    <a:pt x="556" y="583"/>
                  </a:cubicBezTo>
                  <a:cubicBezTo>
                    <a:pt x="556" y="583"/>
                    <a:pt x="556" y="583"/>
                    <a:pt x="557" y="583"/>
                  </a:cubicBezTo>
                  <a:cubicBezTo>
                    <a:pt x="559" y="583"/>
                    <a:pt x="561" y="585"/>
                    <a:pt x="563" y="586"/>
                  </a:cubicBezTo>
                  <a:cubicBezTo>
                    <a:pt x="564" y="587"/>
                    <a:pt x="566" y="589"/>
                    <a:pt x="567" y="589"/>
                  </a:cubicBezTo>
                  <a:cubicBezTo>
                    <a:pt x="567" y="589"/>
                    <a:pt x="568" y="589"/>
                    <a:pt x="568" y="589"/>
                  </a:cubicBezTo>
                  <a:cubicBezTo>
                    <a:pt x="569" y="588"/>
                    <a:pt x="571" y="588"/>
                    <a:pt x="573" y="589"/>
                  </a:cubicBezTo>
                  <a:cubicBezTo>
                    <a:pt x="574" y="589"/>
                    <a:pt x="575" y="590"/>
                    <a:pt x="576" y="591"/>
                  </a:cubicBezTo>
                  <a:cubicBezTo>
                    <a:pt x="578" y="591"/>
                    <a:pt x="579" y="592"/>
                    <a:pt x="580" y="592"/>
                  </a:cubicBezTo>
                  <a:cubicBezTo>
                    <a:pt x="582" y="592"/>
                    <a:pt x="584" y="592"/>
                    <a:pt x="586" y="591"/>
                  </a:cubicBezTo>
                  <a:cubicBezTo>
                    <a:pt x="590" y="589"/>
                    <a:pt x="593" y="588"/>
                    <a:pt x="597" y="589"/>
                  </a:cubicBezTo>
                  <a:cubicBezTo>
                    <a:pt x="604" y="591"/>
                    <a:pt x="609" y="595"/>
                    <a:pt x="615" y="598"/>
                  </a:cubicBezTo>
                  <a:cubicBezTo>
                    <a:pt x="621" y="603"/>
                    <a:pt x="626" y="607"/>
                    <a:pt x="633" y="608"/>
                  </a:cubicBezTo>
                  <a:cubicBezTo>
                    <a:pt x="634" y="608"/>
                    <a:pt x="637" y="607"/>
                    <a:pt x="641" y="605"/>
                  </a:cubicBezTo>
                  <a:cubicBezTo>
                    <a:pt x="641" y="605"/>
                    <a:pt x="641" y="605"/>
                    <a:pt x="641" y="605"/>
                  </a:cubicBezTo>
                  <a:cubicBezTo>
                    <a:pt x="642" y="605"/>
                    <a:pt x="642" y="604"/>
                    <a:pt x="643" y="604"/>
                  </a:cubicBezTo>
                  <a:cubicBezTo>
                    <a:pt x="644" y="604"/>
                    <a:pt x="645" y="604"/>
                    <a:pt x="645" y="603"/>
                  </a:cubicBezTo>
                  <a:cubicBezTo>
                    <a:pt x="646" y="603"/>
                    <a:pt x="646" y="603"/>
                    <a:pt x="646" y="603"/>
                  </a:cubicBezTo>
                  <a:cubicBezTo>
                    <a:pt x="646" y="603"/>
                    <a:pt x="646" y="603"/>
                    <a:pt x="646" y="603"/>
                  </a:cubicBezTo>
                  <a:cubicBezTo>
                    <a:pt x="654" y="601"/>
                    <a:pt x="660" y="595"/>
                    <a:pt x="661" y="589"/>
                  </a:cubicBezTo>
                  <a:cubicBezTo>
                    <a:pt x="659" y="583"/>
                    <a:pt x="663" y="579"/>
                    <a:pt x="667" y="574"/>
                  </a:cubicBezTo>
                  <a:cubicBezTo>
                    <a:pt x="669" y="570"/>
                    <a:pt x="672" y="566"/>
                    <a:pt x="676" y="559"/>
                  </a:cubicBezTo>
                  <a:cubicBezTo>
                    <a:pt x="676" y="559"/>
                    <a:pt x="676" y="559"/>
                    <a:pt x="676" y="559"/>
                  </a:cubicBezTo>
                  <a:cubicBezTo>
                    <a:pt x="679" y="556"/>
                    <a:pt x="682" y="554"/>
                    <a:pt x="685" y="552"/>
                  </a:cubicBezTo>
                  <a:cubicBezTo>
                    <a:pt x="691" y="547"/>
                    <a:pt x="697" y="542"/>
                    <a:pt x="700" y="537"/>
                  </a:cubicBezTo>
                  <a:cubicBezTo>
                    <a:pt x="700" y="537"/>
                    <a:pt x="700" y="537"/>
                    <a:pt x="700" y="537"/>
                  </a:cubicBezTo>
                  <a:cubicBezTo>
                    <a:pt x="703" y="532"/>
                    <a:pt x="703" y="527"/>
                    <a:pt x="704" y="522"/>
                  </a:cubicBezTo>
                  <a:cubicBezTo>
                    <a:pt x="704" y="520"/>
                    <a:pt x="704" y="518"/>
                    <a:pt x="704" y="517"/>
                  </a:cubicBezTo>
                  <a:cubicBezTo>
                    <a:pt x="704" y="516"/>
                    <a:pt x="704" y="516"/>
                    <a:pt x="704" y="516"/>
                  </a:cubicBezTo>
                  <a:cubicBezTo>
                    <a:pt x="704" y="515"/>
                    <a:pt x="705" y="513"/>
                    <a:pt x="707" y="513"/>
                  </a:cubicBezTo>
                  <a:cubicBezTo>
                    <a:pt x="707" y="513"/>
                    <a:pt x="707" y="513"/>
                    <a:pt x="707" y="513"/>
                  </a:cubicBezTo>
                  <a:cubicBezTo>
                    <a:pt x="716" y="511"/>
                    <a:pt x="717" y="510"/>
                    <a:pt x="717" y="510"/>
                  </a:cubicBezTo>
                  <a:cubicBezTo>
                    <a:pt x="717" y="510"/>
                    <a:pt x="717" y="510"/>
                    <a:pt x="717" y="509"/>
                  </a:cubicBezTo>
                  <a:cubicBezTo>
                    <a:pt x="717" y="509"/>
                    <a:pt x="716" y="507"/>
                    <a:pt x="718" y="505"/>
                  </a:cubicBezTo>
                  <a:cubicBezTo>
                    <a:pt x="720" y="502"/>
                    <a:pt x="726" y="496"/>
                    <a:pt x="731" y="496"/>
                  </a:cubicBezTo>
                  <a:cubicBezTo>
                    <a:pt x="731" y="496"/>
                    <a:pt x="732" y="496"/>
                    <a:pt x="733" y="496"/>
                  </a:cubicBezTo>
                  <a:cubicBezTo>
                    <a:pt x="737" y="497"/>
                    <a:pt x="737" y="502"/>
                    <a:pt x="738" y="507"/>
                  </a:cubicBezTo>
                  <a:cubicBezTo>
                    <a:pt x="738" y="509"/>
                    <a:pt x="738" y="511"/>
                    <a:pt x="739" y="513"/>
                  </a:cubicBezTo>
                  <a:cubicBezTo>
                    <a:pt x="745" y="511"/>
                    <a:pt x="749" y="508"/>
                    <a:pt x="754" y="504"/>
                  </a:cubicBezTo>
                  <a:cubicBezTo>
                    <a:pt x="759" y="501"/>
                    <a:pt x="764" y="497"/>
                    <a:pt x="772" y="494"/>
                  </a:cubicBezTo>
                  <a:cubicBezTo>
                    <a:pt x="774" y="493"/>
                    <a:pt x="777" y="493"/>
                    <a:pt x="780" y="493"/>
                  </a:cubicBezTo>
                  <a:cubicBezTo>
                    <a:pt x="780" y="493"/>
                    <a:pt x="780" y="493"/>
                    <a:pt x="780" y="493"/>
                  </a:cubicBezTo>
                  <a:cubicBezTo>
                    <a:pt x="781" y="493"/>
                    <a:pt x="782" y="493"/>
                    <a:pt x="783" y="493"/>
                  </a:cubicBezTo>
                  <a:cubicBezTo>
                    <a:pt x="787" y="494"/>
                    <a:pt x="791" y="494"/>
                    <a:pt x="793" y="493"/>
                  </a:cubicBezTo>
                  <a:cubicBezTo>
                    <a:pt x="796" y="492"/>
                    <a:pt x="797" y="490"/>
                    <a:pt x="799" y="487"/>
                  </a:cubicBezTo>
                  <a:cubicBezTo>
                    <a:pt x="802" y="483"/>
                    <a:pt x="807" y="478"/>
                    <a:pt x="817" y="476"/>
                  </a:cubicBezTo>
                  <a:cubicBezTo>
                    <a:pt x="818" y="475"/>
                    <a:pt x="819" y="475"/>
                    <a:pt x="821" y="475"/>
                  </a:cubicBezTo>
                  <a:cubicBezTo>
                    <a:pt x="821" y="475"/>
                    <a:pt x="821" y="475"/>
                    <a:pt x="821" y="475"/>
                  </a:cubicBezTo>
                  <a:cubicBezTo>
                    <a:pt x="826" y="475"/>
                    <a:pt x="831" y="477"/>
                    <a:pt x="835" y="478"/>
                  </a:cubicBezTo>
                  <a:cubicBezTo>
                    <a:pt x="838" y="479"/>
                    <a:pt x="841" y="480"/>
                    <a:pt x="843" y="480"/>
                  </a:cubicBezTo>
                  <a:cubicBezTo>
                    <a:pt x="846" y="479"/>
                    <a:pt x="848" y="477"/>
                    <a:pt x="851" y="475"/>
                  </a:cubicBezTo>
                  <a:cubicBezTo>
                    <a:pt x="853" y="473"/>
                    <a:pt x="855" y="471"/>
                    <a:pt x="858" y="470"/>
                  </a:cubicBezTo>
                  <a:cubicBezTo>
                    <a:pt x="862" y="468"/>
                    <a:pt x="866" y="468"/>
                    <a:pt x="870" y="468"/>
                  </a:cubicBezTo>
                  <a:cubicBezTo>
                    <a:pt x="873" y="468"/>
                    <a:pt x="875" y="468"/>
                    <a:pt x="876" y="467"/>
                  </a:cubicBezTo>
                  <a:cubicBezTo>
                    <a:pt x="877" y="467"/>
                    <a:pt x="877" y="467"/>
                    <a:pt x="877" y="466"/>
                  </a:cubicBezTo>
                  <a:cubicBezTo>
                    <a:pt x="877" y="466"/>
                    <a:pt x="877" y="466"/>
                    <a:pt x="877" y="466"/>
                  </a:cubicBezTo>
                  <a:cubicBezTo>
                    <a:pt x="875" y="466"/>
                    <a:pt x="875" y="464"/>
                    <a:pt x="875" y="463"/>
                  </a:cubicBezTo>
                  <a:cubicBezTo>
                    <a:pt x="875" y="462"/>
                    <a:pt x="876" y="461"/>
                    <a:pt x="878" y="461"/>
                  </a:cubicBezTo>
                  <a:cubicBezTo>
                    <a:pt x="880" y="460"/>
                    <a:pt x="880" y="460"/>
                    <a:pt x="880" y="460"/>
                  </a:cubicBezTo>
                  <a:cubicBezTo>
                    <a:pt x="881" y="460"/>
                    <a:pt x="882" y="460"/>
                    <a:pt x="883" y="460"/>
                  </a:cubicBezTo>
                  <a:cubicBezTo>
                    <a:pt x="884" y="460"/>
                    <a:pt x="885" y="460"/>
                    <a:pt x="885" y="460"/>
                  </a:cubicBezTo>
                  <a:cubicBezTo>
                    <a:pt x="886" y="456"/>
                    <a:pt x="883" y="453"/>
                    <a:pt x="881" y="450"/>
                  </a:cubicBezTo>
                  <a:cubicBezTo>
                    <a:pt x="879" y="446"/>
                    <a:pt x="876" y="442"/>
                    <a:pt x="877" y="437"/>
                  </a:cubicBezTo>
                  <a:cubicBezTo>
                    <a:pt x="879" y="431"/>
                    <a:pt x="882" y="429"/>
                    <a:pt x="885" y="426"/>
                  </a:cubicBezTo>
                  <a:cubicBezTo>
                    <a:pt x="886" y="425"/>
                    <a:pt x="887" y="424"/>
                    <a:pt x="888" y="423"/>
                  </a:cubicBezTo>
                  <a:cubicBezTo>
                    <a:pt x="888" y="422"/>
                    <a:pt x="888" y="422"/>
                    <a:pt x="888" y="422"/>
                  </a:cubicBezTo>
                  <a:cubicBezTo>
                    <a:pt x="892" y="418"/>
                    <a:pt x="894" y="414"/>
                    <a:pt x="894" y="409"/>
                  </a:cubicBezTo>
                  <a:cubicBezTo>
                    <a:pt x="895" y="408"/>
                    <a:pt x="895" y="408"/>
                    <a:pt x="895" y="408"/>
                  </a:cubicBezTo>
                  <a:cubicBezTo>
                    <a:pt x="895" y="407"/>
                    <a:pt x="895" y="406"/>
                    <a:pt x="897" y="405"/>
                  </a:cubicBezTo>
                  <a:cubicBezTo>
                    <a:pt x="897" y="405"/>
                    <a:pt x="897" y="405"/>
                    <a:pt x="897" y="405"/>
                  </a:cubicBezTo>
                  <a:cubicBezTo>
                    <a:pt x="899" y="404"/>
                    <a:pt x="902" y="404"/>
                    <a:pt x="905" y="405"/>
                  </a:cubicBezTo>
                  <a:cubicBezTo>
                    <a:pt x="903" y="398"/>
                    <a:pt x="899" y="390"/>
                    <a:pt x="895" y="382"/>
                  </a:cubicBezTo>
                  <a:cubicBezTo>
                    <a:pt x="893" y="378"/>
                    <a:pt x="891" y="374"/>
                    <a:pt x="889" y="370"/>
                  </a:cubicBezTo>
                  <a:cubicBezTo>
                    <a:pt x="887" y="369"/>
                    <a:pt x="885" y="367"/>
                    <a:pt x="883" y="364"/>
                  </a:cubicBezTo>
                  <a:cubicBezTo>
                    <a:pt x="878" y="360"/>
                    <a:pt x="872" y="355"/>
                    <a:pt x="868" y="351"/>
                  </a:cubicBezTo>
                  <a:cubicBezTo>
                    <a:pt x="863" y="343"/>
                    <a:pt x="860" y="341"/>
                    <a:pt x="857" y="341"/>
                  </a:cubicBezTo>
                  <a:cubicBezTo>
                    <a:pt x="855" y="341"/>
                    <a:pt x="854" y="342"/>
                    <a:pt x="852" y="343"/>
                  </a:cubicBezTo>
                  <a:cubicBezTo>
                    <a:pt x="851" y="343"/>
                    <a:pt x="850" y="343"/>
                    <a:pt x="850" y="343"/>
                  </a:cubicBezTo>
                  <a:cubicBezTo>
                    <a:pt x="849" y="343"/>
                    <a:pt x="848" y="343"/>
                    <a:pt x="848" y="343"/>
                  </a:cubicBezTo>
                  <a:cubicBezTo>
                    <a:pt x="844" y="343"/>
                    <a:pt x="843" y="345"/>
                    <a:pt x="843" y="351"/>
                  </a:cubicBezTo>
                  <a:cubicBezTo>
                    <a:pt x="842" y="353"/>
                    <a:pt x="841" y="354"/>
                    <a:pt x="840" y="355"/>
                  </a:cubicBezTo>
                  <a:cubicBezTo>
                    <a:pt x="839" y="357"/>
                    <a:pt x="838" y="358"/>
                    <a:pt x="837" y="360"/>
                  </a:cubicBezTo>
                  <a:cubicBezTo>
                    <a:pt x="837" y="362"/>
                    <a:pt x="838" y="363"/>
                    <a:pt x="839" y="363"/>
                  </a:cubicBezTo>
                  <a:cubicBezTo>
                    <a:pt x="840" y="364"/>
                    <a:pt x="841" y="365"/>
                    <a:pt x="840" y="369"/>
                  </a:cubicBezTo>
                  <a:cubicBezTo>
                    <a:pt x="839" y="370"/>
                    <a:pt x="839" y="370"/>
                    <a:pt x="839" y="370"/>
                  </a:cubicBezTo>
                  <a:cubicBezTo>
                    <a:pt x="835" y="374"/>
                    <a:pt x="833" y="376"/>
                    <a:pt x="829" y="377"/>
                  </a:cubicBezTo>
                  <a:cubicBezTo>
                    <a:pt x="828" y="377"/>
                    <a:pt x="826" y="375"/>
                    <a:pt x="825" y="374"/>
                  </a:cubicBezTo>
                  <a:cubicBezTo>
                    <a:pt x="823" y="372"/>
                    <a:pt x="821" y="370"/>
                    <a:pt x="818" y="370"/>
                  </a:cubicBezTo>
                  <a:cubicBezTo>
                    <a:pt x="817" y="370"/>
                    <a:pt x="817" y="370"/>
                    <a:pt x="817" y="370"/>
                  </a:cubicBezTo>
                  <a:cubicBezTo>
                    <a:pt x="813" y="370"/>
                    <a:pt x="812" y="374"/>
                    <a:pt x="811" y="378"/>
                  </a:cubicBezTo>
                  <a:cubicBezTo>
                    <a:pt x="811" y="380"/>
                    <a:pt x="810" y="382"/>
                    <a:pt x="809" y="382"/>
                  </a:cubicBezTo>
                  <a:cubicBezTo>
                    <a:pt x="808" y="382"/>
                    <a:pt x="808" y="382"/>
                    <a:pt x="807" y="382"/>
                  </a:cubicBezTo>
                  <a:cubicBezTo>
                    <a:pt x="805" y="379"/>
                    <a:pt x="805" y="377"/>
                    <a:pt x="806" y="375"/>
                  </a:cubicBezTo>
                  <a:cubicBezTo>
                    <a:pt x="807" y="372"/>
                    <a:pt x="811" y="370"/>
                    <a:pt x="815" y="370"/>
                  </a:cubicBezTo>
                  <a:cubicBezTo>
                    <a:pt x="815" y="370"/>
                    <a:pt x="816" y="369"/>
                    <a:pt x="816" y="369"/>
                  </a:cubicBezTo>
                  <a:cubicBezTo>
                    <a:pt x="815" y="367"/>
                    <a:pt x="815" y="367"/>
                    <a:pt x="815" y="367"/>
                  </a:cubicBezTo>
                  <a:cubicBezTo>
                    <a:pt x="815" y="364"/>
                    <a:pt x="814" y="362"/>
                    <a:pt x="815" y="360"/>
                  </a:cubicBezTo>
                  <a:cubicBezTo>
                    <a:pt x="818" y="359"/>
                    <a:pt x="819" y="358"/>
                    <a:pt x="819" y="356"/>
                  </a:cubicBezTo>
                  <a:cubicBezTo>
                    <a:pt x="819" y="355"/>
                    <a:pt x="817" y="353"/>
                    <a:pt x="811" y="352"/>
                  </a:cubicBezTo>
                  <a:cubicBezTo>
                    <a:pt x="810" y="352"/>
                    <a:pt x="809" y="352"/>
                    <a:pt x="808" y="352"/>
                  </a:cubicBezTo>
                  <a:cubicBezTo>
                    <a:pt x="804" y="352"/>
                    <a:pt x="803" y="354"/>
                    <a:pt x="802" y="355"/>
                  </a:cubicBezTo>
                  <a:cubicBezTo>
                    <a:pt x="802" y="355"/>
                    <a:pt x="801" y="356"/>
                    <a:pt x="800" y="356"/>
                  </a:cubicBezTo>
                  <a:cubicBezTo>
                    <a:pt x="800" y="356"/>
                    <a:pt x="800" y="356"/>
                    <a:pt x="799" y="355"/>
                  </a:cubicBezTo>
                  <a:cubicBezTo>
                    <a:pt x="799" y="354"/>
                    <a:pt x="797" y="353"/>
                    <a:pt x="793" y="353"/>
                  </a:cubicBezTo>
                  <a:cubicBezTo>
                    <a:pt x="790" y="353"/>
                    <a:pt x="787" y="353"/>
                    <a:pt x="782" y="355"/>
                  </a:cubicBezTo>
                  <a:cubicBezTo>
                    <a:pt x="780" y="354"/>
                    <a:pt x="778" y="352"/>
                    <a:pt x="777" y="350"/>
                  </a:cubicBezTo>
                  <a:cubicBezTo>
                    <a:pt x="774" y="346"/>
                    <a:pt x="770" y="340"/>
                    <a:pt x="758" y="337"/>
                  </a:cubicBezTo>
                  <a:cubicBezTo>
                    <a:pt x="758" y="337"/>
                    <a:pt x="757" y="337"/>
                    <a:pt x="757" y="337"/>
                  </a:cubicBezTo>
                  <a:cubicBezTo>
                    <a:pt x="749" y="337"/>
                    <a:pt x="746" y="341"/>
                    <a:pt x="744" y="343"/>
                  </a:cubicBezTo>
                  <a:cubicBezTo>
                    <a:pt x="743" y="344"/>
                    <a:pt x="743" y="345"/>
                    <a:pt x="742" y="345"/>
                  </a:cubicBezTo>
                  <a:cubicBezTo>
                    <a:pt x="742" y="345"/>
                    <a:pt x="742" y="345"/>
                    <a:pt x="742" y="345"/>
                  </a:cubicBezTo>
                  <a:cubicBezTo>
                    <a:pt x="740" y="345"/>
                    <a:pt x="739" y="339"/>
                    <a:pt x="739" y="335"/>
                  </a:cubicBezTo>
                  <a:cubicBezTo>
                    <a:pt x="739" y="334"/>
                    <a:pt x="737" y="333"/>
                    <a:pt x="735" y="333"/>
                  </a:cubicBezTo>
                  <a:cubicBezTo>
                    <a:pt x="732" y="333"/>
                    <a:pt x="728" y="332"/>
                    <a:pt x="729" y="326"/>
                  </a:cubicBezTo>
                  <a:cubicBezTo>
                    <a:pt x="730" y="326"/>
                    <a:pt x="731" y="326"/>
                    <a:pt x="732" y="326"/>
                  </a:cubicBezTo>
                  <a:cubicBezTo>
                    <a:pt x="736" y="326"/>
                    <a:pt x="736" y="325"/>
                    <a:pt x="737" y="323"/>
                  </a:cubicBezTo>
                  <a:cubicBezTo>
                    <a:pt x="737" y="322"/>
                    <a:pt x="738" y="320"/>
                    <a:pt x="738" y="319"/>
                  </a:cubicBezTo>
                  <a:cubicBezTo>
                    <a:pt x="739" y="318"/>
                    <a:pt x="740" y="318"/>
                    <a:pt x="741" y="318"/>
                  </a:cubicBezTo>
                  <a:cubicBezTo>
                    <a:pt x="743" y="317"/>
                    <a:pt x="746" y="316"/>
                    <a:pt x="749" y="313"/>
                  </a:cubicBezTo>
                  <a:cubicBezTo>
                    <a:pt x="750" y="313"/>
                    <a:pt x="751" y="314"/>
                    <a:pt x="752" y="314"/>
                  </a:cubicBezTo>
                  <a:cubicBezTo>
                    <a:pt x="754" y="316"/>
                    <a:pt x="755" y="317"/>
                    <a:pt x="756" y="317"/>
                  </a:cubicBezTo>
                  <a:cubicBezTo>
                    <a:pt x="757" y="317"/>
                    <a:pt x="757" y="316"/>
                    <a:pt x="758" y="316"/>
                  </a:cubicBezTo>
                  <a:cubicBezTo>
                    <a:pt x="758" y="316"/>
                    <a:pt x="758" y="316"/>
                    <a:pt x="758" y="316"/>
                  </a:cubicBezTo>
                  <a:cubicBezTo>
                    <a:pt x="758" y="316"/>
                    <a:pt x="758" y="315"/>
                    <a:pt x="758" y="315"/>
                  </a:cubicBezTo>
                  <a:cubicBezTo>
                    <a:pt x="759" y="314"/>
                    <a:pt x="759" y="313"/>
                    <a:pt x="758" y="311"/>
                  </a:cubicBezTo>
                  <a:cubicBezTo>
                    <a:pt x="757" y="310"/>
                    <a:pt x="754" y="307"/>
                    <a:pt x="738" y="307"/>
                  </a:cubicBezTo>
                  <a:cubicBezTo>
                    <a:pt x="735" y="306"/>
                    <a:pt x="733" y="305"/>
                    <a:pt x="731" y="304"/>
                  </a:cubicBezTo>
                  <a:cubicBezTo>
                    <a:pt x="729" y="303"/>
                    <a:pt x="727" y="303"/>
                    <a:pt x="726" y="303"/>
                  </a:cubicBezTo>
                  <a:cubicBezTo>
                    <a:pt x="725" y="303"/>
                    <a:pt x="724" y="303"/>
                    <a:pt x="723" y="303"/>
                  </a:cubicBezTo>
                  <a:cubicBezTo>
                    <a:pt x="722" y="304"/>
                    <a:pt x="722" y="306"/>
                    <a:pt x="722" y="308"/>
                  </a:cubicBezTo>
                  <a:cubicBezTo>
                    <a:pt x="722" y="312"/>
                    <a:pt x="721" y="314"/>
                    <a:pt x="718" y="314"/>
                  </a:cubicBezTo>
                  <a:cubicBezTo>
                    <a:pt x="718" y="314"/>
                    <a:pt x="717" y="314"/>
                    <a:pt x="717" y="314"/>
                  </a:cubicBezTo>
                  <a:cubicBezTo>
                    <a:pt x="717" y="313"/>
                    <a:pt x="717" y="312"/>
                    <a:pt x="717" y="311"/>
                  </a:cubicBezTo>
                  <a:cubicBezTo>
                    <a:pt x="718" y="308"/>
                    <a:pt x="718" y="306"/>
                    <a:pt x="715" y="303"/>
                  </a:cubicBezTo>
                  <a:cubicBezTo>
                    <a:pt x="712" y="302"/>
                    <a:pt x="710" y="301"/>
                    <a:pt x="707" y="301"/>
                  </a:cubicBezTo>
                  <a:cubicBezTo>
                    <a:pt x="707" y="301"/>
                    <a:pt x="706" y="301"/>
                    <a:pt x="705" y="301"/>
                  </a:cubicBezTo>
                  <a:cubicBezTo>
                    <a:pt x="704" y="301"/>
                    <a:pt x="703" y="301"/>
                    <a:pt x="702" y="301"/>
                  </a:cubicBezTo>
                  <a:cubicBezTo>
                    <a:pt x="702" y="301"/>
                    <a:pt x="702" y="301"/>
                    <a:pt x="701" y="301"/>
                  </a:cubicBezTo>
                  <a:cubicBezTo>
                    <a:pt x="700" y="300"/>
                    <a:pt x="699" y="299"/>
                    <a:pt x="698" y="299"/>
                  </a:cubicBezTo>
                  <a:cubicBezTo>
                    <a:pt x="694" y="295"/>
                    <a:pt x="693" y="295"/>
                    <a:pt x="676" y="295"/>
                  </a:cubicBezTo>
                  <a:cubicBezTo>
                    <a:pt x="673" y="295"/>
                    <a:pt x="670" y="295"/>
                    <a:pt x="665" y="295"/>
                  </a:cubicBezTo>
                  <a:cubicBezTo>
                    <a:pt x="662" y="295"/>
                    <a:pt x="661" y="292"/>
                    <a:pt x="660" y="290"/>
                  </a:cubicBezTo>
                  <a:cubicBezTo>
                    <a:pt x="660" y="288"/>
                    <a:pt x="660" y="287"/>
                    <a:pt x="659" y="286"/>
                  </a:cubicBezTo>
                  <a:cubicBezTo>
                    <a:pt x="659" y="286"/>
                    <a:pt x="658" y="286"/>
                    <a:pt x="658" y="286"/>
                  </a:cubicBezTo>
                  <a:cubicBezTo>
                    <a:pt x="658" y="286"/>
                    <a:pt x="658" y="286"/>
                    <a:pt x="658" y="286"/>
                  </a:cubicBezTo>
                  <a:cubicBezTo>
                    <a:pt x="656" y="286"/>
                    <a:pt x="655" y="288"/>
                    <a:pt x="654" y="290"/>
                  </a:cubicBezTo>
                  <a:cubicBezTo>
                    <a:pt x="653" y="291"/>
                    <a:pt x="652" y="293"/>
                    <a:pt x="651" y="293"/>
                  </a:cubicBezTo>
                  <a:cubicBezTo>
                    <a:pt x="651" y="294"/>
                    <a:pt x="650" y="294"/>
                    <a:pt x="650" y="294"/>
                  </a:cubicBezTo>
                  <a:cubicBezTo>
                    <a:pt x="648" y="294"/>
                    <a:pt x="645" y="292"/>
                    <a:pt x="643" y="291"/>
                  </a:cubicBezTo>
                  <a:cubicBezTo>
                    <a:pt x="641" y="290"/>
                    <a:pt x="639" y="288"/>
                    <a:pt x="637" y="288"/>
                  </a:cubicBezTo>
                  <a:cubicBezTo>
                    <a:pt x="637" y="288"/>
                    <a:pt x="637" y="289"/>
                    <a:pt x="637" y="289"/>
                  </a:cubicBezTo>
                  <a:cubicBezTo>
                    <a:pt x="635" y="290"/>
                    <a:pt x="633" y="291"/>
                    <a:pt x="630" y="293"/>
                  </a:cubicBezTo>
                  <a:cubicBezTo>
                    <a:pt x="625" y="297"/>
                    <a:pt x="620" y="301"/>
                    <a:pt x="611" y="301"/>
                  </a:cubicBezTo>
                  <a:cubicBezTo>
                    <a:pt x="603" y="299"/>
                    <a:pt x="600" y="295"/>
                    <a:pt x="597" y="292"/>
                  </a:cubicBezTo>
                  <a:cubicBezTo>
                    <a:pt x="595" y="290"/>
                    <a:pt x="593" y="288"/>
                    <a:pt x="591" y="287"/>
                  </a:cubicBezTo>
                  <a:cubicBezTo>
                    <a:pt x="591" y="284"/>
                    <a:pt x="593" y="281"/>
                    <a:pt x="595" y="277"/>
                  </a:cubicBezTo>
                  <a:cubicBezTo>
                    <a:pt x="596" y="277"/>
                    <a:pt x="596" y="276"/>
                    <a:pt x="597" y="275"/>
                  </a:cubicBezTo>
                  <a:cubicBezTo>
                    <a:pt x="597" y="275"/>
                    <a:pt x="597" y="275"/>
                    <a:pt x="597" y="274"/>
                  </a:cubicBezTo>
                  <a:cubicBezTo>
                    <a:pt x="596" y="273"/>
                    <a:pt x="596" y="271"/>
                    <a:pt x="595" y="270"/>
                  </a:cubicBezTo>
                  <a:cubicBezTo>
                    <a:pt x="593" y="267"/>
                    <a:pt x="592" y="264"/>
                    <a:pt x="595" y="260"/>
                  </a:cubicBezTo>
                  <a:cubicBezTo>
                    <a:pt x="597" y="258"/>
                    <a:pt x="599" y="257"/>
                    <a:pt x="601" y="257"/>
                  </a:cubicBezTo>
                  <a:cubicBezTo>
                    <a:pt x="602" y="257"/>
                    <a:pt x="603" y="257"/>
                    <a:pt x="604" y="257"/>
                  </a:cubicBezTo>
                  <a:cubicBezTo>
                    <a:pt x="604" y="257"/>
                    <a:pt x="605" y="257"/>
                    <a:pt x="605" y="257"/>
                  </a:cubicBezTo>
                  <a:cubicBezTo>
                    <a:pt x="605" y="257"/>
                    <a:pt x="605" y="257"/>
                    <a:pt x="605" y="257"/>
                  </a:cubicBezTo>
                  <a:cubicBezTo>
                    <a:pt x="609" y="256"/>
                    <a:pt x="612" y="255"/>
                    <a:pt x="614" y="255"/>
                  </a:cubicBezTo>
                  <a:cubicBezTo>
                    <a:pt x="617" y="255"/>
                    <a:pt x="618" y="256"/>
                    <a:pt x="621" y="259"/>
                  </a:cubicBezTo>
                  <a:cubicBezTo>
                    <a:pt x="622" y="259"/>
                    <a:pt x="623" y="260"/>
                    <a:pt x="623" y="261"/>
                  </a:cubicBezTo>
                  <a:cubicBezTo>
                    <a:pt x="625" y="263"/>
                    <a:pt x="627" y="267"/>
                    <a:pt x="631" y="267"/>
                  </a:cubicBezTo>
                  <a:cubicBezTo>
                    <a:pt x="631" y="267"/>
                    <a:pt x="631" y="267"/>
                    <a:pt x="632" y="267"/>
                  </a:cubicBezTo>
                  <a:cubicBezTo>
                    <a:pt x="634" y="265"/>
                    <a:pt x="635" y="261"/>
                    <a:pt x="636" y="257"/>
                  </a:cubicBezTo>
                  <a:cubicBezTo>
                    <a:pt x="636" y="257"/>
                    <a:pt x="637" y="257"/>
                    <a:pt x="637" y="256"/>
                  </a:cubicBezTo>
                  <a:cubicBezTo>
                    <a:pt x="637" y="255"/>
                    <a:pt x="638" y="253"/>
                    <a:pt x="638" y="252"/>
                  </a:cubicBezTo>
                  <a:cubicBezTo>
                    <a:pt x="638" y="250"/>
                    <a:pt x="639" y="249"/>
                    <a:pt x="639" y="247"/>
                  </a:cubicBezTo>
                  <a:cubicBezTo>
                    <a:pt x="639" y="247"/>
                    <a:pt x="639" y="247"/>
                    <a:pt x="639" y="247"/>
                  </a:cubicBezTo>
                  <a:cubicBezTo>
                    <a:pt x="639" y="245"/>
                    <a:pt x="639" y="243"/>
                    <a:pt x="638" y="241"/>
                  </a:cubicBezTo>
                  <a:cubicBezTo>
                    <a:pt x="639" y="240"/>
                    <a:pt x="640" y="239"/>
                    <a:pt x="641" y="238"/>
                  </a:cubicBezTo>
                  <a:cubicBezTo>
                    <a:pt x="641" y="238"/>
                    <a:pt x="642" y="237"/>
                    <a:pt x="642" y="237"/>
                  </a:cubicBezTo>
                  <a:cubicBezTo>
                    <a:pt x="642" y="236"/>
                    <a:pt x="643" y="235"/>
                    <a:pt x="643" y="233"/>
                  </a:cubicBezTo>
                  <a:cubicBezTo>
                    <a:pt x="641" y="226"/>
                    <a:pt x="633" y="221"/>
                    <a:pt x="626" y="216"/>
                  </a:cubicBezTo>
                  <a:cubicBezTo>
                    <a:pt x="625" y="212"/>
                    <a:pt x="625" y="209"/>
                    <a:pt x="624" y="205"/>
                  </a:cubicBezTo>
                  <a:cubicBezTo>
                    <a:pt x="624" y="205"/>
                    <a:pt x="623" y="204"/>
                    <a:pt x="623" y="204"/>
                  </a:cubicBezTo>
                  <a:cubicBezTo>
                    <a:pt x="623" y="204"/>
                    <a:pt x="623" y="204"/>
                    <a:pt x="623" y="204"/>
                  </a:cubicBezTo>
                  <a:cubicBezTo>
                    <a:pt x="623" y="204"/>
                    <a:pt x="622" y="204"/>
                    <a:pt x="622" y="204"/>
                  </a:cubicBezTo>
                  <a:cubicBezTo>
                    <a:pt x="619" y="206"/>
                    <a:pt x="617" y="213"/>
                    <a:pt x="617" y="224"/>
                  </a:cubicBezTo>
                  <a:cubicBezTo>
                    <a:pt x="614" y="227"/>
                    <a:pt x="612" y="228"/>
                    <a:pt x="610" y="229"/>
                  </a:cubicBezTo>
                  <a:cubicBezTo>
                    <a:pt x="609" y="230"/>
                    <a:pt x="609" y="230"/>
                    <a:pt x="608" y="230"/>
                  </a:cubicBezTo>
                  <a:cubicBezTo>
                    <a:pt x="606" y="232"/>
                    <a:pt x="605" y="234"/>
                    <a:pt x="604" y="235"/>
                  </a:cubicBezTo>
                  <a:cubicBezTo>
                    <a:pt x="603" y="237"/>
                    <a:pt x="602" y="239"/>
                    <a:pt x="600" y="241"/>
                  </a:cubicBezTo>
                  <a:cubicBezTo>
                    <a:pt x="600" y="241"/>
                    <a:pt x="599" y="241"/>
                    <a:pt x="599" y="241"/>
                  </a:cubicBezTo>
                  <a:cubicBezTo>
                    <a:pt x="597" y="241"/>
                    <a:pt x="596" y="240"/>
                    <a:pt x="595" y="240"/>
                  </a:cubicBezTo>
                  <a:cubicBezTo>
                    <a:pt x="594" y="239"/>
                    <a:pt x="593" y="239"/>
                    <a:pt x="592" y="239"/>
                  </a:cubicBezTo>
                  <a:cubicBezTo>
                    <a:pt x="592" y="239"/>
                    <a:pt x="592" y="239"/>
                    <a:pt x="591" y="239"/>
                  </a:cubicBezTo>
                  <a:cubicBezTo>
                    <a:pt x="590" y="239"/>
                    <a:pt x="589" y="241"/>
                    <a:pt x="588" y="242"/>
                  </a:cubicBezTo>
                  <a:cubicBezTo>
                    <a:pt x="588" y="243"/>
                    <a:pt x="587" y="243"/>
                    <a:pt x="587" y="244"/>
                  </a:cubicBezTo>
                  <a:cubicBezTo>
                    <a:pt x="586" y="244"/>
                    <a:pt x="584" y="244"/>
                    <a:pt x="583" y="245"/>
                  </a:cubicBezTo>
                  <a:cubicBezTo>
                    <a:pt x="581" y="245"/>
                    <a:pt x="579" y="245"/>
                    <a:pt x="578" y="247"/>
                  </a:cubicBezTo>
                  <a:cubicBezTo>
                    <a:pt x="576" y="250"/>
                    <a:pt x="577" y="253"/>
                    <a:pt x="577" y="256"/>
                  </a:cubicBezTo>
                  <a:cubicBezTo>
                    <a:pt x="577" y="258"/>
                    <a:pt x="577" y="260"/>
                    <a:pt x="577" y="261"/>
                  </a:cubicBezTo>
                  <a:cubicBezTo>
                    <a:pt x="577" y="266"/>
                    <a:pt x="573" y="268"/>
                    <a:pt x="570" y="268"/>
                  </a:cubicBezTo>
                  <a:cubicBezTo>
                    <a:pt x="565" y="269"/>
                    <a:pt x="564" y="270"/>
                    <a:pt x="564" y="273"/>
                  </a:cubicBezTo>
                  <a:cubicBezTo>
                    <a:pt x="564" y="274"/>
                    <a:pt x="564" y="275"/>
                    <a:pt x="563" y="276"/>
                  </a:cubicBezTo>
                  <a:cubicBezTo>
                    <a:pt x="563" y="277"/>
                    <a:pt x="562" y="277"/>
                    <a:pt x="560" y="277"/>
                  </a:cubicBezTo>
                  <a:cubicBezTo>
                    <a:pt x="559" y="277"/>
                    <a:pt x="558" y="277"/>
                    <a:pt x="558" y="277"/>
                  </a:cubicBezTo>
                  <a:cubicBezTo>
                    <a:pt x="557" y="277"/>
                    <a:pt x="556" y="277"/>
                    <a:pt x="555" y="277"/>
                  </a:cubicBezTo>
                  <a:cubicBezTo>
                    <a:pt x="555" y="277"/>
                    <a:pt x="555" y="277"/>
                    <a:pt x="555" y="277"/>
                  </a:cubicBezTo>
                  <a:cubicBezTo>
                    <a:pt x="555" y="277"/>
                    <a:pt x="554" y="277"/>
                    <a:pt x="554" y="277"/>
                  </a:cubicBezTo>
                  <a:cubicBezTo>
                    <a:pt x="553" y="278"/>
                    <a:pt x="552" y="279"/>
                    <a:pt x="551" y="280"/>
                  </a:cubicBezTo>
                  <a:cubicBezTo>
                    <a:pt x="549" y="282"/>
                    <a:pt x="547" y="283"/>
                    <a:pt x="546" y="283"/>
                  </a:cubicBezTo>
                  <a:cubicBezTo>
                    <a:pt x="546" y="283"/>
                    <a:pt x="546" y="283"/>
                    <a:pt x="546" y="283"/>
                  </a:cubicBezTo>
                  <a:cubicBezTo>
                    <a:pt x="546" y="283"/>
                    <a:pt x="546" y="283"/>
                    <a:pt x="546" y="283"/>
                  </a:cubicBezTo>
                  <a:cubicBezTo>
                    <a:pt x="545" y="283"/>
                    <a:pt x="545" y="282"/>
                    <a:pt x="545" y="281"/>
                  </a:cubicBezTo>
                  <a:cubicBezTo>
                    <a:pt x="545" y="280"/>
                    <a:pt x="545" y="280"/>
                    <a:pt x="545" y="279"/>
                  </a:cubicBezTo>
                  <a:cubicBezTo>
                    <a:pt x="544" y="279"/>
                    <a:pt x="544" y="278"/>
                    <a:pt x="544" y="278"/>
                  </a:cubicBezTo>
                  <a:cubicBezTo>
                    <a:pt x="544" y="278"/>
                    <a:pt x="543" y="278"/>
                    <a:pt x="542" y="277"/>
                  </a:cubicBezTo>
                  <a:cubicBezTo>
                    <a:pt x="541" y="277"/>
                    <a:pt x="540" y="276"/>
                    <a:pt x="540" y="275"/>
                  </a:cubicBezTo>
                  <a:cubicBezTo>
                    <a:pt x="540" y="275"/>
                    <a:pt x="542" y="274"/>
                    <a:pt x="543" y="274"/>
                  </a:cubicBezTo>
                  <a:cubicBezTo>
                    <a:pt x="545" y="273"/>
                    <a:pt x="548" y="272"/>
                    <a:pt x="549" y="268"/>
                  </a:cubicBezTo>
                  <a:cubicBezTo>
                    <a:pt x="549" y="264"/>
                    <a:pt x="546" y="262"/>
                    <a:pt x="544" y="260"/>
                  </a:cubicBezTo>
                  <a:cubicBezTo>
                    <a:pt x="542" y="259"/>
                    <a:pt x="541" y="258"/>
                    <a:pt x="540" y="257"/>
                  </a:cubicBezTo>
                  <a:cubicBezTo>
                    <a:pt x="540" y="256"/>
                    <a:pt x="540" y="255"/>
                    <a:pt x="540" y="253"/>
                  </a:cubicBezTo>
                  <a:cubicBezTo>
                    <a:pt x="540" y="251"/>
                    <a:pt x="540" y="248"/>
                    <a:pt x="538" y="248"/>
                  </a:cubicBezTo>
                  <a:cubicBezTo>
                    <a:pt x="536" y="247"/>
                    <a:pt x="535" y="247"/>
                    <a:pt x="533" y="247"/>
                  </a:cubicBezTo>
                  <a:cubicBezTo>
                    <a:pt x="530" y="247"/>
                    <a:pt x="527" y="248"/>
                    <a:pt x="524" y="249"/>
                  </a:cubicBezTo>
                  <a:cubicBezTo>
                    <a:pt x="520" y="249"/>
                    <a:pt x="516" y="250"/>
                    <a:pt x="513" y="250"/>
                  </a:cubicBezTo>
                  <a:cubicBezTo>
                    <a:pt x="512" y="250"/>
                    <a:pt x="512" y="250"/>
                    <a:pt x="512" y="250"/>
                  </a:cubicBezTo>
                  <a:cubicBezTo>
                    <a:pt x="510" y="249"/>
                    <a:pt x="509" y="248"/>
                    <a:pt x="508" y="247"/>
                  </a:cubicBezTo>
                  <a:cubicBezTo>
                    <a:pt x="506" y="246"/>
                    <a:pt x="505" y="244"/>
                    <a:pt x="502" y="243"/>
                  </a:cubicBezTo>
                  <a:cubicBezTo>
                    <a:pt x="501" y="243"/>
                    <a:pt x="499" y="243"/>
                    <a:pt x="497" y="243"/>
                  </a:cubicBezTo>
                  <a:cubicBezTo>
                    <a:pt x="494" y="243"/>
                    <a:pt x="490" y="243"/>
                    <a:pt x="485" y="243"/>
                  </a:cubicBezTo>
                  <a:cubicBezTo>
                    <a:pt x="484" y="243"/>
                    <a:pt x="482" y="243"/>
                    <a:pt x="481" y="243"/>
                  </a:cubicBezTo>
                  <a:cubicBezTo>
                    <a:pt x="477" y="243"/>
                    <a:pt x="474" y="243"/>
                    <a:pt x="474" y="245"/>
                  </a:cubicBezTo>
                  <a:cubicBezTo>
                    <a:pt x="471" y="247"/>
                    <a:pt x="469" y="252"/>
                    <a:pt x="467" y="256"/>
                  </a:cubicBezTo>
                  <a:cubicBezTo>
                    <a:pt x="467" y="257"/>
                    <a:pt x="467" y="258"/>
                    <a:pt x="466" y="259"/>
                  </a:cubicBezTo>
                  <a:cubicBezTo>
                    <a:pt x="466" y="260"/>
                    <a:pt x="466" y="260"/>
                    <a:pt x="466" y="260"/>
                  </a:cubicBezTo>
                  <a:cubicBezTo>
                    <a:pt x="464" y="266"/>
                    <a:pt x="462" y="271"/>
                    <a:pt x="455" y="271"/>
                  </a:cubicBezTo>
                  <a:cubicBezTo>
                    <a:pt x="453" y="271"/>
                    <a:pt x="452" y="271"/>
                    <a:pt x="450" y="271"/>
                  </a:cubicBezTo>
                  <a:cubicBezTo>
                    <a:pt x="450" y="271"/>
                    <a:pt x="450" y="271"/>
                    <a:pt x="450" y="271"/>
                  </a:cubicBezTo>
                  <a:cubicBezTo>
                    <a:pt x="447" y="270"/>
                    <a:pt x="444" y="270"/>
                    <a:pt x="442" y="257"/>
                  </a:cubicBezTo>
                  <a:cubicBezTo>
                    <a:pt x="442" y="256"/>
                    <a:pt x="442" y="255"/>
                    <a:pt x="442" y="254"/>
                  </a:cubicBezTo>
                  <a:cubicBezTo>
                    <a:pt x="441" y="252"/>
                    <a:pt x="441" y="249"/>
                    <a:pt x="440" y="247"/>
                  </a:cubicBezTo>
                  <a:cubicBezTo>
                    <a:pt x="440" y="247"/>
                    <a:pt x="440" y="246"/>
                    <a:pt x="440" y="246"/>
                  </a:cubicBezTo>
                  <a:cubicBezTo>
                    <a:pt x="438" y="245"/>
                    <a:pt x="435" y="244"/>
                    <a:pt x="433" y="244"/>
                  </a:cubicBezTo>
                  <a:cubicBezTo>
                    <a:pt x="431" y="243"/>
                    <a:pt x="429" y="243"/>
                    <a:pt x="429" y="243"/>
                  </a:cubicBezTo>
                  <a:cubicBezTo>
                    <a:pt x="430" y="242"/>
                    <a:pt x="431" y="241"/>
                    <a:pt x="433" y="241"/>
                  </a:cubicBezTo>
                  <a:cubicBezTo>
                    <a:pt x="434" y="241"/>
                    <a:pt x="435" y="241"/>
                    <a:pt x="436" y="242"/>
                  </a:cubicBezTo>
                  <a:cubicBezTo>
                    <a:pt x="438" y="242"/>
                    <a:pt x="439" y="241"/>
                    <a:pt x="439" y="240"/>
                  </a:cubicBezTo>
                  <a:cubicBezTo>
                    <a:pt x="440" y="239"/>
                    <a:pt x="440" y="236"/>
                    <a:pt x="438" y="232"/>
                  </a:cubicBezTo>
                  <a:cubicBezTo>
                    <a:pt x="437" y="229"/>
                    <a:pt x="437" y="228"/>
                    <a:pt x="438" y="227"/>
                  </a:cubicBezTo>
                  <a:cubicBezTo>
                    <a:pt x="439" y="226"/>
                    <a:pt x="440" y="224"/>
                    <a:pt x="440" y="220"/>
                  </a:cubicBezTo>
                  <a:cubicBezTo>
                    <a:pt x="440" y="220"/>
                    <a:pt x="440" y="219"/>
                    <a:pt x="440" y="219"/>
                  </a:cubicBezTo>
                  <a:cubicBezTo>
                    <a:pt x="436" y="212"/>
                    <a:pt x="436" y="212"/>
                    <a:pt x="436" y="212"/>
                  </a:cubicBezTo>
                  <a:cubicBezTo>
                    <a:pt x="436" y="212"/>
                    <a:pt x="436" y="212"/>
                    <a:pt x="436" y="212"/>
                  </a:cubicBezTo>
                  <a:cubicBezTo>
                    <a:pt x="435" y="212"/>
                    <a:pt x="434" y="212"/>
                    <a:pt x="434" y="212"/>
                  </a:cubicBezTo>
                  <a:cubicBezTo>
                    <a:pt x="431" y="212"/>
                    <a:pt x="430" y="214"/>
                    <a:pt x="430" y="215"/>
                  </a:cubicBezTo>
                  <a:cubicBezTo>
                    <a:pt x="429" y="216"/>
                    <a:pt x="429" y="217"/>
                    <a:pt x="427" y="218"/>
                  </a:cubicBezTo>
                  <a:cubicBezTo>
                    <a:pt x="426" y="217"/>
                    <a:pt x="425" y="216"/>
                    <a:pt x="424" y="215"/>
                  </a:cubicBezTo>
                  <a:cubicBezTo>
                    <a:pt x="423" y="215"/>
                    <a:pt x="422" y="214"/>
                    <a:pt x="422" y="214"/>
                  </a:cubicBezTo>
                  <a:cubicBezTo>
                    <a:pt x="421" y="214"/>
                    <a:pt x="420" y="213"/>
                    <a:pt x="420" y="213"/>
                  </a:cubicBezTo>
                  <a:cubicBezTo>
                    <a:pt x="417" y="213"/>
                    <a:pt x="417" y="216"/>
                    <a:pt x="415" y="222"/>
                  </a:cubicBezTo>
                  <a:cubicBezTo>
                    <a:pt x="415" y="224"/>
                    <a:pt x="415" y="226"/>
                    <a:pt x="414" y="228"/>
                  </a:cubicBezTo>
                  <a:cubicBezTo>
                    <a:pt x="411" y="232"/>
                    <a:pt x="409" y="234"/>
                    <a:pt x="409" y="237"/>
                  </a:cubicBezTo>
                  <a:cubicBezTo>
                    <a:pt x="411" y="240"/>
                    <a:pt x="411" y="241"/>
                    <a:pt x="414" y="241"/>
                  </a:cubicBezTo>
                  <a:cubicBezTo>
                    <a:pt x="415" y="242"/>
                    <a:pt x="415" y="242"/>
                    <a:pt x="416" y="242"/>
                  </a:cubicBezTo>
                  <a:cubicBezTo>
                    <a:pt x="416" y="242"/>
                    <a:pt x="417" y="243"/>
                    <a:pt x="417" y="244"/>
                  </a:cubicBezTo>
                  <a:cubicBezTo>
                    <a:pt x="417" y="246"/>
                    <a:pt x="415" y="250"/>
                    <a:pt x="411" y="252"/>
                  </a:cubicBezTo>
                  <a:cubicBezTo>
                    <a:pt x="409" y="255"/>
                    <a:pt x="407" y="257"/>
                    <a:pt x="402" y="258"/>
                  </a:cubicBezTo>
                  <a:cubicBezTo>
                    <a:pt x="396" y="254"/>
                    <a:pt x="392" y="251"/>
                    <a:pt x="394" y="243"/>
                  </a:cubicBezTo>
                  <a:cubicBezTo>
                    <a:pt x="394" y="243"/>
                    <a:pt x="394" y="242"/>
                    <a:pt x="394" y="242"/>
                  </a:cubicBezTo>
                  <a:cubicBezTo>
                    <a:pt x="394" y="240"/>
                    <a:pt x="392" y="239"/>
                    <a:pt x="390" y="238"/>
                  </a:cubicBezTo>
                  <a:cubicBezTo>
                    <a:pt x="389" y="238"/>
                    <a:pt x="389" y="237"/>
                    <a:pt x="388" y="237"/>
                  </a:cubicBezTo>
                  <a:cubicBezTo>
                    <a:pt x="388" y="237"/>
                    <a:pt x="388" y="237"/>
                    <a:pt x="388" y="237"/>
                  </a:cubicBezTo>
                  <a:cubicBezTo>
                    <a:pt x="388" y="237"/>
                    <a:pt x="388" y="237"/>
                    <a:pt x="388" y="237"/>
                  </a:cubicBezTo>
                  <a:cubicBezTo>
                    <a:pt x="386" y="236"/>
                    <a:pt x="386" y="236"/>
                    <a:pt x="386" y="235"/>
                  </a:cubicBezTo>
                  <a:cubicBezTo>
                    <a:pt x="387" y="232"/>
                    <a:pt x="388" y="231"/>
                    <a:pt x="389" y="229"/>
                  </a:cubicBezTo>
                  <a:cubicBezTo>
                    <a:pt x="391" y="227"/>
                    <a:pt x="393" y="225"/>
                    <a:pt x="394" y="221"/>
                  </a:cubicBezTo>
                  <a:cubicBezTo>
                    <a:pt x="394" y="221"/>
                    <a:pt x="394" y="221"/>
                    <a:pt x="394" y="221"/>
                  </a:cubicBezTo>
                  <a:cubicBezTo>
                    <a:pt x="392" y="212"/>
                    <a:pt x="390" y="201"/>
                    <a:pt x="392" y="196"/>
                  </a:cubicBezTo>
                  <a:cubicBezTo>
                    <a:pt x="393" y="195"/>
                    <a:pt x="395" y="195"/>
                    <a:pt x="396" y="194"/>
                  </a:cubicBezTo>
                  <a:cubicBezTo>
                    <a:pt x="399" y="193"/>
                    <a:pt x="401" y="192"/>
                    <a:pt x="403" y="190"/>
                  </a:cubicBezTo>
                  <a:cubicBezTo>
                    <a:pt x="403" y="190"/>
                    <a:pt x="404" y="190"/>
                    <a:pt x="404" y="190"/>
                  </a:cubicBezTo>
                  <a:cubicBezTo>
                    <a:pt x="405" y="186"/>
                    <a:pt x="407" y="184"/>
                    <a:pt x="410" y="183"/>
                  </a:cubicBezTo>
                  <a:cubicBezTo>
                    <a:pt x="411" y="183"/>
                    <a:pt x="411" y="183"/>
                    <a:pt x="411" y="183"/>
                  </a:cubicBezTo>
                  <a:cubicBezTo>
                    <a:pt x="414" y="181"/>
                    <a:pt x="414" y="177"/>
                    <a:pt x="413" y="173"/>
                  </a:cubicBezTo>
                  <a:cubicBezTo>
                    <a:pt x="413" y="173"/>
                    <a:pt x="413" y="173"/>
                    <a:pt x="414" y="173"/>
                  </a:cubicBezTo>
                  <a:cubicBezTo>
                    <a:pt x="415" y="173"/>
                    <a:pt x="416" y="173"/>
                    <a:pt x="417" y="173"/>
                  </a:cubicBezTo>
                  <a:cubicBezTo>
                    <a:pt x="419" y="174"/>
                    <a:pt x="420" y="174"/>
                    <a:pt x="422" y="174"/>
                  </a:cubicBezTo>
                  <a:cubicBezTo>
                    <a:pt x="423" y="174"/>
                    <a:pt x="424" y="174"/>
                    <a:pt x="425" y="173"/>
                  </a:cubicBezTo>
                  <a:cubicBezTo>
                    <a:pt x="428" y="172"/>
                    <a:pt x="429" y="172"/>
                    <a:pt x="430" y="171"/>
                  </a:cubicBezTo>
                  <a:cubicBezTo>
                    <a:pt x="431" y="170"/>
                    <a:pt x="432" y="170"/>
                    <a:pt x="434" y="170"/>
                  </a:cubicBezTo>
                  <a:cubicBezTo>
                    <a:pt x="435" y="170"/>
                    <a:pt x="435" y="170"/>
                    <a:pt x="436" y="170"/>
                  </a:cubicBezTo>
                  <a:cubicBezTo>
                    <a:pt x="436" y="170"/>
                    <a:pt x="436" y="170"/>
                    <a:pt x="436" y="170"/>
                  </a:cubicBezTo>
                  <a:cubicBezTo>
                    <a:pt x="437" y="170"/>
                    <a:pt x="437" y="170"/>
                    <a:pt x="437" y="169"/>
                  </a:cubicBezTo>
                  <a:cubicBezTo>
                    <a:pt x="443" y="162"/>
                    <a:pt x="442" y="151"/>
                    <a:pt x="442" y="141"/>
                  </a:cubicBezTo>
                  <a:cubicBezTo>
                    <a:pt x="442" y="139"/>
                    <a:pt x="442" y="137"/>
                    <a:pt x="441" y="134"/>
                  </a:cubicBezTo>
                  <a:cubicBezTo>
                    <a:pt x="446" y="133"/>
                    <a:pt x="448" y="128"/>
                    <a:pt x="447" y="124"/>
                  </a:cubicBezTo>
                  <a:cubicBezTo>
                    <a:pt x="450" y="123"/>
                    <a:pt x="452" y="121"/>
                    <a:pt x="452" y="117"/>
                  </a:cubicBezTo>
                  <a:cubicBezTo>
                    <a:pt x="452" y="117"/>
                    <a:pt x="452" y="117"/>
                    <a:pt x="452" y="117"/>
                  </a:cubicBezTo>
                  <a:cubicBezTo>
                    <a:pt x="452" y="117"/>
                    <a:pt x="452" y="117"/>
                    <a:pt x="452" y="117"/>
                  </a:cubicBezTo>
                  <a:cubicBezTo>
                    <a:pt x="452" y="116"/>
                    <a:pt x="452" y="115"/>
                    <a:pt x="452" y="114"/>
                  </a:cubicBezTo>
                  <a:cubicBezTo>
                    <a:pt x="456" y="103"/>
                    <a:pt x="458" y="99"/>
                    <a:pt x="461" y="98"/>
                  </a:cubicBezTo>
                  <a:cubicBezTo>
                    <a:pt x="462" y="101"/>
                    <a:pt x="460" y="105"/>
                    <a:pt x="459" y="109"/>
                  </a:cubicBezTo>
                  <a:cubicBezTo>
                    <a:pt x="457" y="113"/>
                    <a:pt x="456" y="117"/>
                    <a:pt x="457" y="120"/>
                  </a:cubicBezTo>
                  <a:cubicBezTo>
                    <a:pt x="458" y="122"/>
                    <a:pt x="458" y="125"/>
                    <a:pt x="458" y="127"/>
                  </a:cubicBezTo>
                  <a:cubicBezTo>
                    <a:pt x="459" y="131"/>
                    <a:pt x="459" y="135"/>
                    <a:pt x="462" y="135"/>
                  </a:cubicBezTo>
                  <a:cubicBezTo>
                    <a:pt x="463" y="135"/>
                    <a:pt x="463" y="135"/>
                    <a:pt x="463" y="135"/>
                  </a:cubicBezTo>
                  <a:cubicBezTo>
                    <a:pt x="463" y="137"/>
                    <a:pt x="463" y="138"/>
                    <a:pt x="462" y="139"/>
                  </a:cubicBezTo>
                  <a:cubicBezTo>
                    <a:pt x="462" y="140"/>
                    <a:pt x="461" y="141"/>
                    <a:pt x="461" y="142"/>
                  </a:cubicBezTo>
                  <a:cubicBezTo>
                    <a:pt x="461" y="142"/>
                    <a:pt x="461" y="142"/>
                    <a:pt x="461" y="143"/>
                  </a:cubicBezTo>
                  <a:cubicBezTo>
                    <a:pt x="463" y="147"/>
                    <a:pt x="463" y="151"/>
                    <a:pt x="462" y="158"/>
                  </a:cubicBezTo>
                  <a:cubicBezTo>
                    <a:pt x="461" y="161"/>
                    <a:pt x="463" y="165"/>
                    <a:pt x="465" y="169"/>
                  </a:cubicBezTo>
                  <a:cubicBezTo>
                    <a:pt x="468" y="173"/>
                    <a:pt x="471" y="179"/>
                    <a:pt x="471" y="187"/>
                  </a:cubicBezTo>
                  <a:cubicBezTo>
                    <a:pt x="475" y="200"/>
                    <a:pt x="487" y="230"/>
                    <a:pt x="514" y="230"/>
                  </a:cubicBezTo>
                  <a:cubicBezTo>
                    <a:pt x="517" y="230"/>
                    <a:pt x="520" y="230"/>
                    <a:pt x="522" y="229"/>
                  </a:cubicBezTo>
                  <a:cubicBezTo>
                    <a:pt x="529" y="229"/>
                    <a:pt x="534" y="229"/>
                    <a:pt x="539" y="228"/>
                  </a:cubicBezTo>
                  <a:cubicBezTo>
                    <a:pt x="541" y="227"/>
                    <a:pt x="542" y="227"/>
                    <a:pt x="544" y="226"/>
                  </a:cubicBezTo>
                  <a:cubicBezTo>
                    <a:pt x="546" y="225"/>
                    <a:pt x="548" y="224"/>
                    <a:pt x="552" y="223"/>
                  </a:cubicBezTo>
                  <a:cubicBezTo>
                    <a:pt x="552" y="223"/>
                    <a:pt x="552" y="223"/>
                    <a:pt x="553" y="223"/>
                  </a:cubicBezTo>
                  <a:cubicBezTo>
                    <a:pt x="554" y="221"/>
                    <a:pt x="555" y="219"/>
                    <a:pt x="555" y="216"/>
                  </a:cubicBezTo>
                  <a:cubicBezTo>
                    <a:pt x="555" y="215"/>
                    <a:pt x="556" y="213"/>
                    <a:pt x="556" y="212"/>
                  </a:cubicBezTo>
                  <a:cubicBezTo>
                    <a:pt x="557" y="211"/>
                    <a:pt x="558" y="210"/>
                    <a:pt x="560" y="209"/>
                  </a:cubicBezTo>
                  <a:cubicBezTo>
                    <a:pt x="561" y="208"/>
                    <a:pt x="562" y="207"/>
                    <a:pt x="563" y="206"/>
                  </a:cubicBezTo>
                  <a:cubicBezTo>
                    <a:pt x="563" y="206"/>
                    <a:pt x="564" y="205"/>
                    <a:pt x="564" y="205"/>
                  </a:cubicBezTo>
                  <a:cubicBezTo>
                    <a:pt x="564" y="197"/>
                    <a:pt x="565" y="187"/>
                    <a:pt x="566" y="178"/>
                  </a:cubicBezTo>
                  <a:cubicBezTo>
                    <a:pt x="566" y="176"/>
                    <a:pt x="565" y="174"/>
                    <a:pt x="564" y="172"/>
                  </a:cubicBezTo>
                  <a:cubicBezTo>
                    <a:pt x="563" y="170"/>
                    <a:pt x="562" y="168"/>
                    <a:pt x="562" y="166"/>
                  </a:cubicBezTo>
                  <a:cubicBezTo>
                    <a:pt x="566" y="147"/>
                    <a:pt x="566" y="136"/>
                    <a:pt x="565" y="125"/>
                  </a:cubicBezTo>
                  <a:cubicBezTo>
                    <a:pt x="565" y="121"/>
                    <a:pt x="565" y="117"/>
                    <a:pt x="565" y="113"/>
                  </a:cubicBezTo>
                  <a:cubicBezTo>
                    <a:pt x="565" y="112"/>
                    <a:pt x="566" y="110"/>
                    <a:pt x="566" y="108"/>
                  </a:cubicBezTo>
                  <a:cubicBezTo>
                    <a:pt x="568" y="104"/>
                    <a:pt x="569" y="101"/>
                    <a:pt x="568" y="97"/>
                  </a:cubicBezTo>
                  <a:cubicBezTo>
                    <a:pt x="567" y="92"/>
                    <a:pt x="565" y="89"/>
                    <a:pt x="562" y="86"/>
                  </a:cubicBezTo>
                  <a:cubicBezTo>
                    <a:pt x="560" y="83"/>
                    <a:pt x="559" y="81"/>
                    <a:pt x="557" y="77"/>
                  </a:cubicBezTo>
                  <a:cubicBezTo>
                    <a:pt x="556" y="76"/>
                    <a:pt x="556" y="75"/>
                    <a:pt x="556" y="74"/>
                  </a:cubicBezTo>
                  <a:cubicBezTo>
                    <a:pt x="556" y="70"/>
                    <a:pt x="554" y="66"/>
                    <a:pt x="545" y="65"/>
                  </a:cubicBezTo>
                  <a:cubicBezTo>
                    <a:pt x="550" y="63"/>
                    <a:pt x="554" y="62"/>
                    <a:pt x="554" y="58"/>
                  </a:cubicBezTo>
                  <a:cubicBezTo>
                    <a:pt x="554" y="57"/>
                    <a:pt x="554" y="57"/>
                    <a:pt x="554" y="57"/>
                  </a:cubicBezTo>
                  <a:cubicBezTo>
                    <a:pt x="552" y="55"/>
                    <a:pt x="549" y="52"/>
                    <a:pt x="548" y="50"/>
                  </a:cubicBezTo>
                  <a:cubicBezTo>
                    <a:pt x="545" y="45"/>
                    <a:pt x="547" y="43"/>
                    <a:pt x="549" y="41"/>
                  </a:cubicBezTo>
                  <a:cubicBezTo>
                    <a:pt x="550" y="48"/>
                    <a:pt x="553" y="51"/>
                    <a:pt x="556" y="51"/>
                  </a:cubicBezTo>
                  <a:cubicBezTo>
                    <a:pt x="557" y="51"/>
                    <a:pt x="558" y="51"/>
                    <a:pt x="559" y="50"/>
                  </a:cubicBezTo>
                  <a:cubicBezTo>
                    <a:pt x="559" y="50"/>
                    <a:pt x="559" y="50"/>
                    <a:pt x="559" y="50"/>
                  </a:cubicBezTo>
                  <a:cubicBezTo>
                    <a:pt x="562" y="46"/>
                    <a:pt x="562" y="41"/>
                    <a:pt x="562" y="36"/>
                  </a:cubicBezTo>
                  <a:cubicBezTo>
                    <a:pt x="561" y="29"/>
                    <a:pt x="557" y="28"/>
                    <a:pt x="553" y="28"/>
                  </a:cubicBezTo>
                  <a:cubicBezTo>
                    <a:pt x="552" y="28"/>
                    <a:pt x="551" y="28"/>
                    <a:pt x="550" y="28"/>
                  </a:cubicBezTo>
                  <a:cubicBezTo>
                    <a:pt x="550" y="28"/>
                    <a:pt x="549" y="28"/>
                    <a:pt x="548" y="28"/>
                  </a:cubicBezTo>
                  <a:cubicBezTo>
                    <a:pt x="548" y="28"/>
                    <a:pt x="548" y="28"/>
                    <a:pt x="548" y="28"/>
                  </a:cubicBezTo>
                  <a:cubicBezTo>
                    <a:pt x="548" y="26"/>
                    <a:pt x="548" y="25"/>
                    <a:pt x="549" y="24"/>
                  </a:cubicBezTo>
                  <a:cubicBezTo>
                    <a:pt x="549" y="22"/>
                    <a:pt x="549" y="20"/>
                    <a:pt x="549" y="17"/>
                  </a:cubicBezTo>
                  <a:cubicBezTo>
                    <a:pt x="549" y="17"/>
                    <a:pt x="549" y="17"/>
                    <a:pt x="549" y="16"/>
                  </a:cubicBezTo>
                  <a:cubicBezTo>
                    <a:pt x="548" y="16"/>
                    <a:pt x="548" y="16"/>
                    <a:pt x="548" y="16"/>
                  </a:cubicBezTo>
                  <a:cubicBezTo>
                    <a:pt x="548" y="16"/>
                    <a:pt x="548" y="16"/>
                    <a:pt x="548" y="17"/>
                  </a:cubicBezTo>
                  <a:cubicBezTo>
                    <a:pt x="545" y="19"/>
                    <a:pt x="542" y="20"/>
                    <a:pt x="539" y="20"/>
                  </a:cubicBezTo>
                  <a:cubicBezTo>
                    <a:pt x="537" y="20"/>
                    <a:pt x="536" y="19"/>
                    <a:pt x="534" y="19"/>
                  </a:cubicBezTo>
                  <a:cubicBezTo>
                    <a:pt x="529" y="16"/>
                    <a:pt x="525" y="12"/>
                    <a:pt x="521" y="9"/>
                  </a:cubicBezTo>
                  <a:cubicBezTo>
                    <a:pt x="515" y="4"/>
                    <a:pt x="510" y="0"/>
                    <a:pt x="506" y="0"/>
                  </a:cubicBezTo>
                  <a:cubicBezTo>
                    <a:pt x="506" y="0"/>
                    <a:pt x="505" y="0"/>
                    <a:pt x="505" y="0"/>
                  </a:cubicBezTo>
                  <a:cubicBezTo>
                    <a:pt x="500" y="1"/>
                    <a:pt x="498" y="3"/>
                    <a:pt x="497" y="5"/>
                  </a:cubicBezTo>
                  <a:cubicBezTo>
                    <a:pt x="496" y="7"/>
                    <a:pt x="495" y="8"/>
                    <a:pt x="493" y="9"/>
                  </a:cubicBezTo>
                  <a:cubicBezTo>
                    <a:pt x="493" y="9"/>
                    <a:pt x="492" y="9"/>
                    <a:pt x="491" y="9"/>
                  </a:cubicBezTo>
                  <a:cubicBezTo>
                    <a:pt x="490" y="9"/>
                    <a:pt x="488" y="8"/>
                    <a:pt x="486" y="8"/>
                  </a:cubicBezTo>
                  <a:cubicBezTo>
                    <a:pt x="484" y="8"/>
                    <a:pt x="482" y="8"/>
                    <a:pt x="480" y="8"/>
                  </a:cubicBezTo>
                  <a:cubicBezTo>
                    <a:pt x="478" y="8"/>
                    <a:pt x="476" y="8"/>
                    <a:pt x="474" y="9"/>
                  </a:cubicBezTo>
                  <a:cubicBezTo>
                    <a:pt x="469" y="11"/>
                    <a:pt x="469" y="15"/>
                    <a:pt x="467" y="24"/>
                  </a:cubicBezTo>
                  <a:cubicBezTo>
                    <a:pt x="467" y="27"/>
                    <a:pt x="466" y="31"/>
                    <a:pt x="465" y="35"/>
                  </a:cubicBezTo>
                  <a:cubicBezTo>
                    <a:pt x="463" y="45"/>
                    <a:pt x="458" y="51"/>
                    <a:pt x="450" y="52"/>
                  </a:cubicBezTo>
                  <a:cubicBezTo>
                    <a:pt x="449" y="52"/>
                    <a:pt x="448" y="52"/>
                    <a:pt x="448" y="52"/>
                  </a:cubicBezTo>
                  <a:cubicBezTo>
                    <a:pt x="445" y="52"/>
                    <a:pt x="442" y="51"/>
                    <a:pt x="439" y="51"/>
                  </a:cubicBezTo>
                  <a:cubicBezTo>
                    <a:pt x="437" y="51"/>
                    <a:pt x="434" y="50"/>
                    <a:pt x="431" y="50"/>
                  </a:cubicBezTo>
                  <a:cubicBezTo>
                    <a:pt x="429" y="50"/>
                    <a:pt x="427" y="50"/>
                    <a:pt x="425" y="51"/>
                  </a:cubicBezTo>
                  <a:cubicBezTo>
                    <a:pt x="420" y="53"/>
                    <a:pt x="416" y="56"/>
                    <a:pt x="414" y="58"/>
                  </a:cubicBezTo>
                  <a:cubicBezTo>
                    <a:pt x="414" y="58"/>
                    <a:pt x="414" y="58"/>
                    <a:pt x="414" y="58"/>
                  </a:cubicBezTo>
                  <a:cubicBezTo>
                    <a:pt x="414" y="58"/>
                    <a:pt x="414" y="58"/>
                    <a:pt x="414" y="58"/>
                  </a:cubicBezTo>
                  <a:cubicBezTo>
                    <a:pt x="409" y="63"/>
                    <a:pt x="406" y="70"/>
                    <a:pt x="404" y="76"/>
                  </a:cubicBezTo>
                  <a:cubicBezTo>
                    <a:pt x="402" y="81"/>
                    <a:pt x="401" y="85"/>
                    <a:pt x="398" y="86"/>
                  </a:cubicBezTo>
                  <a:cubicBezTo>
                    <a:pt x="395" y="89"/>
                    <a:pt x="391" y="90"/>
                    <a:pt x="386" y="90"/>
                  </a:cubicBezTo>
                  <a:cubicBezTo>
                    <a:pt x="384" y="90"/>
                    <a:pt x="381" y="90"/>
                    <a:pt x="377" y="89"/>
                  </a:cubicBezTo>
                  <a:cubicBezTo>
                    <a:pt x="377" y="89"/>
                    <a:pt x="377" y="89"/>
                    <a:pt x="377" y="89"/>
                  </a:cubicBezTo>
                  <a:cubicBezTo>
                    <a:pt x="377" y="89"/>
                    <a:pt x="377" y="90"/>
                    <a:pt x="377" y="90"/>
                  </a:cubicBezTo>
                  <a:cubicBezTo>
                    <a:pt x="373" y="97"/>
                    <a:pt x="369" y="100"/>
                    <a:pt x="364" y="101"/>
                  </a:cubicBezTo>
                  <a:cubicBezTo>
                    <a:pt x="361" y="102"/>
                    <a:pt x="356" y="102"/>
                    <a:pt x="350" y="102"/>
                  </a:cubicBezTo>
                  <a:cubicBezTo>
                    <a:pt x="350" y="102"/>
                    <a:pt x="350" y="102"/>
                    <a:pt x="350" y="102"/>
                  </a:cubicBezTo>
                  <a:cubicBezTo>
                    <a:pt x="348" y="102"/>
                    <a:pt x="348" y="105"/>
                    <a:pt x="349" y="109"/>
                  </a:cubicBezTo>
                  <a:cubicBezTo>
                    <a:pt x="350" y="113"/>
                    <a:pt x="351" y="118"/>
                    <a:pt x="349" y="121"/>
                  </a:cubicBezTo>
                  <a:cubicBezTo>
                    <a:pt x="347" y="123"/>
                    <a:pt x="345" y="124"/>
                    <a:pt x="341" y="124"/>
                  </a:cubicBezTo>
                  <a:cubicBezTo>
                    <a:pt x="339" y="124"/>
                    <a:pt x="337" y="124"/>
                    <a:pt x="334" y="123"/>
                  </a:cubicBezTo>
                  <a:cubicBezTo>
                    <a:pt x="334" y="123"/>
                    <a:pt x="334" y="123"/>
                    <a:pt x="334" y="123"/>
                  </a:cubicBezTo>
                  <a:cubicBezTo>
                    <a:pt x="334" y="123"/>
                    <a:pt x="334" y="123"/>
                    <a:pt x="334" y="123"/>
                  </a:cubicBezTo>
                  <a:cubicBezTo>
                    <a:pt x="330" y="126"/>
                    <a:pt x="332" y="129"/>
                    <a:pt x="333" y="131"/>
                  </a:cubicBezTo>
                  <a:cubicBezTo>
                    <a:pt x="334" y="135"/>
                    <a:pt x="335" y="137"/>
                    <a:pt x="330" y="140"/>
                  </a:cubicBezTo>
                  <a:cubicBezTo>
                    <a:pt x="328" y="141"/>
                    <a:pt x="327" y="141"/>
                    <a:pt x="326" y="141"/>
                  </a:cubicBezTo>
                  <a:cubicBezTo>
                    <a:pt x="324" y="141"/>
                    <a:pt x="323" y="140"/>
                    <a:pt x="321" y="140"/>
                  </a:cubicBezTo>
                  <a:cubicBezTo>
                    <a:pt x="319" y="140"/>
                    <a:pt x="318" y="139"/>
                    <a:pt x="316" y="139"/>
                  </a:cubicBezTo>
                  <a:cubicBezTo>
                    <a:pt x="313" y="139"/>
                    <a:pt x="312" y="140"/>
                    <a:pt x="309" y="141"/>
                  </a:cubicBezTo>
                  <a:cubicBezTo>
                    <a:pt x="305" y="148"/>
                    <a:pt x="305" y="153"/>
                    <a:pt x="306" y="159"/>
                  </a:cubicBezTo>
                  <a:cubicBezTo>
                    <a:pt x="306" y="164"/>
                    <a:pt x="307" y="169"/>
                    <a:pt x="303" y="176"/>
                  </a:cubicBezTo>
                  <a:cubicBezTo>
                    <a:pt x="298" y="183"/>
                    <a:pt x="289" y="186"/>
                    <a:pt x="275" y="186"/>
                  </a:cubicBezTo>
                  <a:cubicBezTo>
                    <a:pt x="259" y="186"/>
                    <a:pt x="239" y="182"/>
                    <a:pt x="218" y="178"/>
                  </a:cubicBezTo>
                  <a:cubicBezTo>
                    <a:pt x="214" y="177"/>
                    <a:pt x="214" y="177"/>
                    <a:pt x="214" y="177"/>
                  </a:cubicBezTo>
                  <a:cubicBezTo>
                    <a:pt x="214" y="177"/>
                    <a:pt x="214" y="177"/>
                    <a:pt x="214" y="177"/>
                  </a:cubicBezTo>
                  <a:cubicBezTo>
                    <a:pt x="214" y="177"/>
                    <a:pt x="214" y="177"/>
                    <a:pt x="214" y="177"/>
                  </a:cubicBezTo>
                  <a:cubicBezTo>
                    <a:pt x="209" y="176"/>
                    <a:pt x="209" y="176"/>
                    <a:pt x="209" y="176"/>
                  </a:cubicBezTo>
                  <a:cubicBezTo>
                    <a:pt x="194" y="174"/>
                    <a:pt x="180" y="171"/>
                    <a:pt x="167" y="169"/>
                  </a:cubicBezTo>
                  <a:cubicBezTo>
                    <a:pt x="167" y="169"/>
                    <a:pt x="167" y="169"/>
                    <a:pt x="167" y="169"/>
                  </a:cubicBezTo>
                  <a:cubicBezTo>
                    <a:pt x="167" y="169"/>
                    <a:pt x="167" y="169"/>
                    <a:pt x="166" y="169"/>
                  </a:cubicBezTo>
                  <a:cubicBezTo>
                    <a:pt x="166" y="170"/>
                    <a:pt x="166" y="170"/>
                    <a:pt x="166" y="170"/>
                  </a:cubicBezTo>
                  <a:cubicBezTo>
                    <a:pt x="169" y="177"/>
                    <a:pt x="173" y="179"/>
                    <a:pt x="180" y="179"/>
                  </a:cubicBezTo>
                  <a:cubicBezTo>
                    <a:pt x="180" y="180"/>
                    <a:pt x="180" y="180"/>
                    <a:pt x="180" y="180"/>
                  </a:cubicBezTo>
                  <a:cubicBezTo>
                    <a:pt x="179" y="181"/>
                    <a:pt x="177" y="182"/>
                    <a:pt x="170" y="183"/>
                  </a:cubicBezTo>
                  <a:cubicBezTo>
                    <a:pt x="170" y="183"/>
                    <a:pt x="170" y="183"/>
                    <a:pt x="170" y="183"/>
                  </a:cubicBezTo>
                  <a:cubicBezTo>
                    <a:pt x="167" y="186"/>
                    <a:pt x="167" y="189"/>
                    <a:pt x="169" y="192"/>
                  </a:cubicBezTo>
                  <a:cubicBezTo>
                    <a:pt x="168" y="197"/>
                    <a:pt x="167" y="201"/>
                    <a:pt x="170" y="202"/>
                  </a:cubicBezTo>
                  <a:cubicBezTo>
                    <a:pt x="171" y="203"/>
                    <a:pt x="171" y="203"/>
                    <a:pt x="171" y="204"/>
                  </a:cubicBezTo>
                  <a:cubicBezTo>
                    <a:pt x="173" y="205"/>
                    <a:pt x="174" y="206"/>
                    <a:pt x="174" y="209"/>
                  </a:cubicBezTo>
                  <a:cubicBezTo>
                    <a:pt x="175" y="215"/>
                    <a:pt x="175" y="221"/>
                    <a:pt x="172" y="223"/>
                  </a:cubicBezTo>
                  <a:cubicBezTo>
                    <a:pt x="169" y="223"/>
                    <a:pt x="167" y="222"/>
                    <a:pt x="166" y="221"/>
                  </a:cubicBezTo>
                  <a:cubicBezTo>
                    <a:pt x="165" y="220"/>
                    <a:pt x="165" y="218"/>
                    <a:pt x="165" y="215"/>
                  </a:cubicBezTo>
                  <a:cubicBezTo>
                    <a:pt x="165" y="213"/>
                    <a:pt x="165" y="211"/>
                    <a:pt x="164" y="209"/>
                  </a:cubicBezTo>
                  <a:cubicBezTo>
                    <a:pt x="162" y="204"/>
                    <a:pt x="158" y="202"/>
                    <a:pt x="153" y="202"/>
                  </a:cubicBezTo>
                  <a:cubicBezTo>
                    <a:pt x="152" y="202"/>
                    <a:pt x="152" y="202"/>
                    <a:pt x="152" y="202"/>
                  </a:cubicBezTo>
                  <a:cubicBezTo>
                    <a:pt x="152" y="201"/>
                    <a:pt x="152" y="201"/>
                    <a:pt x="152" y="200"/>
                  </a:cubicBezTo>
                  <a:cubicBezTo>
                    <a:pt x="152" y="198"/>
                    <a:pt x="152" y="197"/>
                    <a:pt x="151" y="196"/>
                  </a:cubicBezTo>
                  <a:cubicBezTo>
                    <a:pt x="151" y="196"/>
                    <a:pt x="151" y="196"/>
                    <a:pt x="151" y="196"/>
                  </a:cubicBezTo>
                  <a:cubicBezTo>
                    <a:pt x="150" y="195"/>
                    <a:pt x="149" y="195"/>
                    <a:pt x="147" y="195"/>
                  </a:cubicBezTo>
                  <a:cubicBezTo>
                    <a:pt x="146" y="195"/>
                    <a:pt x="145" y="195"/>
                    <a:pt x="144" y="195"/>
                  </a:cubicBezTo>
                  <a:cubicBezTo>
                    <a:pt x="144" y="195"/>
                    <a:pt x="143" y="195"/>
                    <a:pt x="142" y="195"/>
                  </a:cubicBezTo>
                  <a:cubicBezTo>
                    <a:pt x="143" y="193"/>
                    <a:pt x="143" y="190"/>
                    <a:pt x="140" y="189"/>
                  </a:cubicBezTo>
                  <a:cubicBezTo>
                    <a:pt x="140" y="189"/>
                    <a:pt x="140" y="189"/>
                    <a:pt x="139" y="189"/>
                  </a:cubicBezTo>
                  <a:cubicBezTo>
                    <a:pt x="136" y="189"/>
                    <a:pt x="130" y="191"/>
                    <a:pt x="127" y="192"/>
                  </a:cubicBezTo>
                  <a:cubicBezTo>
                    <a:pt x="127" y="192"/>
                    <a:pt x="127" y="192"/>
                    <a:pt x="127" y="192"/>
                  </a:cubicBezTo>
                  <a:cubicBezTo>
                    <a:pt x="122" y="198"/>
                    <a:pt x="120" y="198"/>
                    <a:pt x="113" y="199"/>
                  </a:cubicBezTo>
                  <a:cubicBezTo>
                    <a:pt x="112" y="200"/>
                    <a:pt x="110" y="200"/>
                    <a:pt x="109" y="200"/>
                  </a:cubicBezTo>
                  <a:cubicBezTo>
                    <a:pt x="109" y="200"/>
                    <a:pt x="108" y="200"/>
                    <a:pt x="108" y="200"/>
                  </a:cubicBezTo>
                  <a:cubicBezTo>
                    <a:pt x="108" y="201"/>
                    <a:pt x="107" y="201"/>
                    <a:pt x="107" y="201"/>
                  </a:cubicBezTo>
                  <a:cubicBezTo>
                    <a:pt x="107" y="201"/>
                    <a:pt x="107" y="201"/>
                    <a:pt x="107" y="201"/>
                  </a:cubicBezTo>
                  <a:cubicBezTo>
                    <a:pt x="107" y="201"/>
                    <a:pt x="107" y="201"/>
                    <a:pt x="107" y="201"/>
                  </a:cubicBezTo>
                  <a:cubicBezTo>
                    <a:pt x="105" y="203"/>
                    <a:pt x="102" y="205"/>
                    <a:pt x="99" y="206"/>
                  </a:cubicBezTo>
                  <a:cubicBezTo>
                    <a:pt x="99" y="206"/>
                    <a:pt x="99" y="206"/>
                    <a:pt x="99" y="206"/>
                  </a:cubicBezTo>
                  <a:cubicBezTo>
                    <a:pt x="97" y="208"/>
                    <a:pt x="95" y="209"/>
                    <a:pt x="94" y="211"/>
                  </a:cubicBezTo>
                  <a:cubicBezTo>
                    <a:pt x="93" y="211"/>
                    <a:pt x="93" y="212"/>
                    <a:pt x="92" y="212"/>
                  </a:cubicBezTo>
                  <a:cubicBezTo>
                    <a:pt x="91" y="212"/>
                    <a:pt x="91" y="212"/>
                    <a:pt x="90" y="212"/>
                  </a:cubicBezTo>
                  <a:cubicBezTo>
                    <a:pt x="82" y="212"/>
                    <a:pt x="79" y="215"/>
                    <a:pt x="78" y="223"/>
                  </a:cubicBezTo>
                  <a:cubicBezTo>
                    <a:pt x="76" y="228"/>
                    <a:pt x="73" y="231"/>
                    <a:pt x="69" y="235"/>
                  </a:cubicBezTo>
                  <a:cubicBezTo>
                    <a:pt x="68" y="234"/>
                    <a:pt x="67" y="234"/>
                    <a:pt x="66" y="234"/>
                  </a:cubicBezTo>
                  <a:cubicBezTo>
                    <a:pt x="71" y="227"/>
                    <a:pt x="73" y="221"/>
                    <a:pt x="72" y="218"/>
                  </a:cubicBezTo>
                  <a:cubicBezTo>
                    <a:pt x="72" y="217"/>
                    <a:pt x="72" y="217"/>
                    <a:pt x="71" y="217"/>
                  </a:cubicBezTo>
                  <a:cubicBezTo>
                    <a:pt x="71" y="217"/>
                    <a:pt x="71" y="217"/>
                    <a:pt x="71" y="217"/>
                  </a:cubicBezTo>
                  <a:cubicBezTo>
                    <a:pt x="67" y="218"/>
                    <a:pt x="67" y="218"/>
                    <a:pt x="67" y="218"/>
                  </a:cubicBezTo>
                  <a:cubicBezTo>
                    <a:pt x="52" y="222"/>
                    <a:pt x="48" y="223"/>
                    <a:pt x="47" y="229"/>
                  </a:cubicBezTo>
                  <a:cubicBezTo>
                    <a:pt x="45" y="233"/>
                    <a:pt x="42" y="236"/>
                    <a:pt x="38" y="237"/>
                  </a:cubicBezTo>
                  <a:cubicBezTo>
                    <a:pt x="37" y="237"/>
                    <a:pt x="37" y="237"/>
                    <a:pt x="36" y="237"/>
                  </a:cubicBezTo>
                  <a:cubicBezTo>
                    <a:pt x="28" y="237"/>
                    <a:pt x="27" y="239"/>
                    <a:pt x="25" y="246"/>
                  </a:cubicBezTo>
                  <a:cubicBezTo>
                    <a:pt x="24" y="248"/>
                    <a:pt x="24" y="250"/>
                    <a:pt x="23" y="252"/>
                  </a:cubicBezTo>
                  <a:cubicBezTo>
                    <a:pt x="18" y="262"/>
                    <a:pt x="13" y="263"/>
                    <a:pt x="6" y="264"/>
                  </a:cubicBezTo>
                  <a:cubicBezTo>
                    <a:pt x="6" y="264"/>
                    <a:pt x="5" y="264"/>
                    <a:pt x="5" y="265"/>
                  </a:cubicBezTo>
                  <a:cubicBezTo>
                    <a:pt x="0" y="276"/>
                    <a:pt x="7" y="288"/>
                    <a:pt x="12" y="294"/>
                  </a:cubicBezTo>
                  <a:cubicBezTo>
                    <a:pt x="12" y="297"/>
                    <a:pt x="11" y="298"/>
                    <a:pt x="10" y="300"/>
                  </a:cubicBezTo>
                  <a:close/>
                  <a:moveTo>
                    <a:pt x="275" y="295"/>
                  </a:moveTo>
                  <a:cubicBezTo>
                    <a:pt x="281" y="294"/>
                    <a:pt x="281" y="294"/>
                    <a:pt x="281" y="294"/>
                  </a:cubicBezTo>
                  <a:cubicBezTo>
                    <a:pt x="281" y="294"/>
                    <a:pt x="281" y="294"/>
                    <a:pt x="282" y="294"/>
                  </a:cubicBezTo>
                  <a:cubicBezTo>
                    <a:pt x="282" y="291"/>
                    <a:pt x="282" y="291"/>
                    <a:pt x="282" y="291"/>
                  </a:cubicBezTo>
                  <a:cubicBezTo>
                    <a:pt x="284" y="291"/>
                    <a:pt x="285" y="290"/>
                    <a:pt x="286" y="287"/>
                  </a:cubicBezTo>
                  <a:cubicBezTo>
                    <a:pt x="287" y="284"/>
                    <a:pt x="286" y="280"/>
                    <a:pt x="285" y="277"/>
                  </a:cubicBezTo>
                  <a:cubicBezTo>
                    <a:pt x="284" y="273"/>
                    <a:pt x="283" y="268"/>
                    <a:pt x="284" y="265"/>
                  </a:cubicBezTo>
                  <a:cubicBezTo>
                    <a:pt x="285" y="262"/>
                    <a:pt x="287" y="261"/>
                    <a:pt x="290" y="261"/>
                  </a:cubicBezTo>
                  <a:cubicBezTo>
                    <a:pt x="291" y="260"/>
                    <a:pt x="292" y="260"/>
                    <a:pt x="293" y="260"/>
                  </a:cubicBezTo>
                  <a:cubicBezTo>
                    <a:pt x="293" y="260"/>
                    <a:pt x="293" y="259"/>
                    <a:pt x="293" y="259"/>
                  </a:cubicBezTo>
                  <a:cubicBezTo>
                    <a:pt x="293" y="257"/>
                    <a:pt x="293" y="257"/>
                    <a:pt x="293" y="257"/>
                  </a:cubicBezTo>
                  <a:cubicBezTo>
                    <a:pt x="294" y="254"/>
                    <a:pt x="295" y="249"/>
                    <a:pt x="296" y="247"/>
                  </a:cubicBezTo>
                  <a:cubicBezTo>
                    <a:pt x="296" y="248"/>
                    <a:pt x="296" y="248"/>
                    <a:pt x="296" y="249"/>
                  </a:cubicBezTo>
                  <a:cubicBezTo>
                    <a:pt x="296" y="250"/>
                    <a:pt x="296" y="253"/>
                    <a:pt x="299" y="253"/>
                  </a:cubicBezTo>
                  <a:cubicBezTo>
                    <a:pt x="299" y="253"/>
                    <a:pt x="300" y="253"/>
                    <a:pt x="300" y="252"/>
                  </a:cubicBezTo>
                  <a:cubicBezTo>
                    <a:pt x="304" y="251"/>
                    <a:pt x="307" y="248"/>
                    <a:pt x="311" y="246"/>
                  </a:cubicBezTo>
                  <a:cubicBezTo>
                    <a:pt x="312" y="245"/>
                    <a:pt x="313" y="244"/>
                    <a:pt x="314" y="243"/>
                  </a:cubicBezTo>
                  <a:cubicBezTo>
                    <a:pt x="315" y="246"/>
                    <a:pt x="311" y="249"/>
                    <a:pt x="308" y="252"/>
                  </a:cubicBezTo>
                  <a:cubicBezTo>
                    <a:pt x="304" y="256"/>
                    <a:pt x="300" y="260"/>
                    <a:pt x="303" y="263"/>
                  </a:cubicBezTo>
                  <a:cubicBezTo>
                    <a:pt x="303" y="263"/>
                    <a:pt x="303" y="263"/>
                    <a:pt x="303" y="263"/>
                  </a:cubicBezTo>
                  <a:cubicBezTo>
                    <a:pt x="304" y="263"/>
                    <a:pt x="304" y="264"/>
                    <a:pt x="304" y="264"/>
                  </a:cubicBezTo>
                  <a:cubicBezTo>
                    <a:pt x="306" y="264"/>
                    <a:pt x="307" y="262"/>
                    <a:pt x="308" y="261"/>
                  </a:cubicBezTo>
                  <a:cubicBezTo>
                    <a:pt x="309" y="261"/>
                    <a:pt x="310" y="260"/>
                    <a:pt x="310" y="260"/>
                  </a:cubicBezTo>
                  <a:cubicBezTo>
                    <a:pt x="310" y="260"/>
                    <a:pt x="310" y="261"/>
                    <a:pt x="310" y="262"/>
                  </a:cubicBezTo>
                  <a:cubicBezTo>
                    <a:pt x="310" y="263"/>
                    <a:pt x="310" y="266"/>
                    <a:pt x="313" y="266"/>
                  </a:cubicBezTo>
                  <a:cubicBezTo>
                    <a:pt x="313" y="266"/>
                    <a:pt x="313" y="266"/>
                    <a:pt x="313" y="266"/>
                  </a:cubicBezTo>
                  <a:cubicBezTo>
                    <a:pt x="314" y="266"/>
                    <a:pt x="314" y="266"/>
                    <a:pt x="314" y="266"/>
                  </a:cubicBezTo>
                  <a:cubicBezTo>
                    <a:pt x="322" y="261"/>
                    <a:pt x="324" y="258"/>
                    <a:pt x="323" y="249"/>
                  </a:cubicBezTo>
                  <a:cubicBezTo>
                    <a:pt x="325" y="247"/>
                    <a:pt x="325" y="244"/>
                    <a:pt x="325" y="241"/>
                  </a:cubicBezTo>
                  <a:cubicBezTo>
                    <a:pt x="325" y="238"/>
                    <a:pt x="325" y="235"/>
                    <a:pt x="326" y="235"/>
                  </a:cubicBezTo>
                  <a:cubicBezTo>
                    <a:pt x="326" y="235"/>
                    <a:pt x="326" y="235"/>
                    <a:pt x="326" y="235"/>
                  </a:cubicBezTo>
                  <a:cubicBezTo>
                    <a:pt x="329" y="236"/>
                    <a:pt x="329" y="239"/>
                    <a:pt x="328" y="244"/>
                  </a:cubicBezTo>
                  <a:cubicBezTo>
                    <a:pt x="328" y="246"/>
                    <a:pt x="328" y="248"/>
                    <a:pt x="328" y="249"/>
                  </a:cubicBezTo>
                  <a:cubicBezTo>
                    <a:pt x="328" y="257"/>
                    <a:pt x="328" y="263"/>
                    <a:pt x="325" y="267"/>
                  </a:cubicBezTo>
                  <a:cubicBezTo>
                    <a:pt x="325" y="268"/>
                    <a:pt x="323" y="269"/>
                    <a:pt x="321" y="269"/>
                  </a:cubicBezTo>
                  <a:cubicBezTo>
                    <a:pt x="316" y="271"/>
                    <a:pt x="309" y="273"/>
                    <a:pt x="308" y="286"/>
                  </a:cubicBezTo>
                  <a:cubicBezTo>
                    <a:pt x="308" y="287"/>
                    <a:pt x="307" y="288"/>
                    <a:pt x="305" y="288"/>
                  </a:cubicBezTo>
                  <a:cubicBezTo>
                    <a:pt x="303" y="289"/>
                    <a:pt x="302" y="289"/>
                    <a:pt x="301" y="290"/>
                  </a:cubicBezTo>
                  <a:cubicBezTo>
                    <a:pt x="300" y="292"/>
                    <a:pt x="299" y="294"/>
                    <a:pt x="297" y="296"/>
                  </a:cubicBezTo>
                  <a:cubicBezTo>
                    <a:pt x="292" y="302"/>
                    <a:pt x="287" y="303"/>
                    <a:pt x="284" y="303"/>
                  </a:cubicBezTo>
                  <a:cubicBezTo>
                    <a:pt x="280" y="303"/>
                    <a:pt x="277" y="302"/>
                    <a:pt x="275" y="299"/>
                  </a:cubicBezTo>
                  <a:cubicBezTo>
                    <a:pt x="274" y="298"/>
                    <a:pt x="273" y="297"/>
                    <a:pt x="273" y="295"/>
                  </a:cubicBezTo>
                  <a:cubicBezTo>
                    <a:pt x="274" y="295"/>
                    <a:pt x="274" y="295"/>
                    <a:pt x="275" y="295"/>
                  </a:cubicBezTo>
                  <a:close/>
                  <a:moveTo>
                    <a:pt x="196" y="231"/>
                  </a:moveTo>
                  <a:cubicBezTo>
                    <a:pt x="197" y="230"/>
                    <a:pt x="198" y="229"/>
                    <a:pt x="199" y="229"/>
                  </a:cubicBezTo>
                  <a:cubicBezTo>
                    <a:pt x="200" y="229"/>
                    <a:pt x="200" y="228"/>
                    <a:pt x="200" y="228"/>
                  </a:cubicBezTo>
                  <a:cubicBezTo>
                    <a:pt x="201" y="227"/>
                    <a:pt x="201" y="225"/>
                    <a:pt x="201" y="223"/>
                  </a:cubicBezTo>
                  <a:cubicBezTo>
                    <a:pt x="201" y="221"/>
                    <a:pt x="201" y="219"/>
                    <a:pt x="202" y="217"/>
                  </a:cubicBezTo>
                  <a:cubicBezTo>
                    <a:pt x="203" y="216"/>
                    <a:pt x="204" y="216"/>
                    <a:pt x="206" y="215"/>
                  </a:cubicBezTo>
                  <a:cubicBezTo>
                    <a:pt x="208" y="214"/>
                    <a:pt x="210" y="213"/>
                    <a:pt x="211" y="212"/>
                  </a:cubicBezTo>
                  <a:cubicBezTo>
                    <a:pt x="213" y="209"/>
                    <a:pt x="213" y="207"/>
                    <a:pt x="213" y="204"/>
                  </a:cubicBezTo>
                  <a:cubicBezTo>
                    <a:pt x="213" y="202"/>
                    <a:pt x="214" y="200"/>
                    <a:pt x="215" y="199"/>
                  </a:cubicBezTo>
                  <a:cubicBezTo>
                    <a:pt x="215" y="198"/>
                    <a:pt x="215" y="198"/>
                    <a:pt x="215" y="198"/>
                  </a:cubicBezTo>
                  <a:cubicBezTo>
                    <a:pt x="217" y="196"/>
                    <a:pt x="219" y="196"/>
                    <a:pt x="222" y="196"/>
                  </a:cubicBezTo>
                  <a:cubicBezTo>
                    <a:pt x="224" y="196"/>
                    <a:pt x="226" y="195"/>
                    <a:pt x="227" y="195"/>
                  </a:cubicBezTo>
                  <a:cubicBezTo>
                    <a:pt x="228" y="195"/>
                    <a:pt x="229" y="194"/>
                    <a:pt x="230" y="194"/>
                  </a:cubicBezTo>
                  <a:cubicBezTo>
                    <a:pt x="231" y="193"/>
                    <a:pt x="231" y="193"/>
                    <a:pt x="232" y="193"/>
                  </a:cubicBezTo>
                  <a:cubicBezTo>
                    <a:pt x="234" y="193"/>
                    <a:pt x="234" y="193"/>
                    <a:pt x="235" y="195"/>
                  </a:cubicBezTo>
                  <a:cubicBezTo>
                    <a:pt x="236" y="195"/>
                    <a:pt x="237" y="196"/>
                    <a:pt x="238" y="197"/>
                  </a:cubicBezTo>
                  <a:cubicBezTo>
                    <a:pt x="239" y="198"/>
                    <a:pt x="240" y="198"/>
                    <a:pt x="242" y="198"/>
                  </a:cubicBezTo>
                  <a:cubicBezTo>
                    <a:pt x="243" y="198"/>
                    <a:pt x="244" y="198"/>
                    <a:pt x="245" y="198"/>
                  </a:cubicBezTo>
                  <a:cubicBezTo>
                    <a:pt x="245" y="198"/>
                    <a:pt x="245" y="200"/>
                    <a:pt x="245" y="200"/>
                  </a:cubicBezTo>
                  <a:cubicBezTo>
                    <a:pt x="245" y="202"/>
                    <a:pt x="244" y="203"/>
                    <a:pt x="245" y="204"/>
                  </a:cubicBezTo>
                  <a:cubicBezTo>
                    <a:pt x="246" y="205"/>
                    <a:pt x="246" y="206"/>
                    <a:pt x="247" y="207"/>
                  </a:cubicBezTo>
                  <a:cubicBezTo>
                    <a:pt x="249" y="209"/>
                    <a:pt x="250" y="210"/>
                    <a:pt x="249" y="212"/>
                  </a:cubicBezTo>
                  <a:cubicBezTo>
                    <a:pt x="249" y="215"/>
                    <a:pt x="248" y="216"/>
                    <a:pt x="246" y="218"/>
                  </a:cubicBezTo>
                  <a:cubicBezTo>
                    <a:pt x="244" y="219"/>
                    <a:pt x="243" y="221"/>
                    <a:pt x="241" y="223"/>
                  </a:cubicBezTo>
                  <a:cubicBezTo>
                    <a:pt x="240" y="227"/>
                    <a:pt x="240" y="227"/>
                    <a:pt x="240" y="227"/>
                  </a:cubicBezTo>
                  <a:cubicBezTo>
                    <a:pt x="238" y="237"/>
                    <a:pt x="235" y="247"/>
                    <a:pt x="229" y="255"/>
                  </a:cubicBezTo>
                  <a:cubicBezTo>
                    <a:pt x="229" y="255"/>
                    <a:pt x="229" y="255"/>
                    <a:pt x="229" y="255"/>
                  </a:cubicBezTo>
                  <a:cubicBezTo>
                    <a:pt x="229" y="255"/>
                    <a:pt x="229" y="255"/>
                    <a:pt x="229" y="255"/>
                  </a:cubicBezTo>
                  <a:cubicBezTo>
                    <a:pt x="229" y="255"/>
                    <a:pt x="229" y="256"/>
                    <a:pt x="228" y="256"/>
                  </a:cubicBezTo>
                  <a:cubicBezTo>
                    <a:pt x="228" y="256"/>
                    <a:pt x="228" y="257"/>
                    <a:pt x="227" y="257"/>
                  </a:cubicBezTo>
                  <a:cubicBezTo>
                    <a:pt x="226" y="257"/>
                    <a:pt x="225" y="256"/>
                    <a:pt x="224" y="256"/>
                  </a:cubicBezTo>
                  <a:cubicBezTo>
                    <a:pt x="223" y="255"/>
                    <a:pt x="222" y="255"/>
                    <a:pt x="221" y="255"/>
                  </a:cubicBezTo>
                  <a:cubicBezTo>
                    <a:pt x="221" y="255"/>
                    <a:pt x="221" y="255"/>
                    <a:pt x="221" y="255"/>
                  </a:cubicBezTo>
                  <a:cubicBezTo>
                    <a:pt x="219" y="255"/>
                    <a:pt x="216" y="256"/>
                    <a:pt x="214" y="257"/>
                  </a:cubicBezTo>
                  <a:cubicBezTo>
                    <a:pt x="212" y="258"/>
                    <a:pt x="210" y="259"/>
                    <a:pt x="208" y="259"/>
                  </a:cubicBezTo>
                  <a:cubicBezTo>
                    <a:pt x="208" y="259"/>
                    <a:pt x="207" y="258"/>
                    <a:pt x="206" y="258"/>
                  </a:cubicBezTo>
                  <a:cubicBezTo>
                    <a:pt x="204" y="257"/>
                    <a:pt x="204" y="256"/>
                    <a:pt x="204" y="253"/>
                  </a:cubicBezTo>
                  <a:cubicBezTo>
                    <a:pt x="204" y="251"/>
                    <a:pt x="203" y="248"/>
                    <a:pt x="202" y="246"/>
                  </a:cubicBezTo>
                  <a:cubicBezTo>
                    <a:pt x="200" y="244"/>
                    <a:pt x="197" y="244"/>
                    <a:pt x="194" y="244"/>
                  </a:cubicBezTo>
                  <a:cubicBezTo>
                    <a:pt x="190" y="244"/>
                    <a:pt x="188" y="244"/>
                    <a:pt x="187" y="242"/>
                  </a:cubicBezTo>
                  <a:cubicBezTo>
                    <a:pt x="187" y="236"/>
                    <a:pt x="192" y="233"/>
                    <a:pt x="196" y="231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2" name="Freeform 101"/>
            <p:cNvSpPr>
              <a:spLocks/>
            </p:cNvSpPr>
            <p:nvPr userDrawn="1"/>
          </p:nvSpPr>
          <p:spPr bwMode="auto">
            <a:xfrm>
              <a:off x="4292600" y="10818499"/>
              <a:ext cx="38100" cy="61913"/>
            </a:xfrm>
            <a:custGeom>
              <a:avLst/>
              <a:gdLst>
                <a:gd name="T0" fmla="*/ 2 w 10"/>
                <a:gd name="T1" fmla="*/ 16 h 16"/>
                <a:gd name="T2" fmla="*/ 2 w 10"/>
                <a:gd name="T3" fmla="*/ 16 h 16"/>
                <a:gd name="T4" fmla="*/ 4 w 10"/>
                <a:gd name="T5" fmla="*/ 16 h 16"/>
                <a:gd name="T6" fmla="*/ 8 w 10"/>
                <a:gd name="T7" fmla="*/ 13 h 16"/>
                <a:gd name="T8" fmla="*/ 9 w 10"/>
                <a:gd name="T9" fmla="*/ 8 h 16"/>
                <a:gd name="T10" fmla="*/ 9 w 10"/>
                <a:gd name="T11" fmla="*/ 3 h 16"/>
                <a:gd name="T12" fmla="*/ 5 w 10"/>
                <a:gd name="T13" fmla="*/ 0 h 16"/>
                <a:gd name="T14" fmla="*/ 3 w 10"/>
                <a:gd name="T15" fmla="*/ 1 h 16"/>
                <a:gd name="T16" fmla="*/ 3 w 10"/>
                <a:gd name="T17" fmla="*/ 9 h 16"/>
                <a:gd name="T18" fmla="*/ 2 w 10"/>
                <a:gd name="T19" fmla="*/ 13 h 16"/>
                <a:gd name="T20" fmla="*/ 2 w 10"/>
                <a:gd name="T21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" h="16">
                  <a:moveTo>
                    <a:pt x="2" y="16"/>
                  </a:moveTo>
                  <a:cubicBezTo>
                    <a:pt x="2" y="16"/>
                    <a:pt x="2" y="16"/>
                    <a:pt x="2" y="16"/>
                  </a:cubicBezTo>
                  <a:cubicBezTo>
                    <a:pt x="3" y="16"/>
                    <a:pt x="3" y="16"/>
                    <a:pt x="4" y="16"/>
                  </a:cubicBezTo>
                  <a:cubicBezTo>
                    <a:pt x="5" y="16"/>
                    <a:pt x="7" y="16"/>
                    <a:pt x="8" y="13"/>
                  </a:cubicBezTo>
                  <a:cubicBezTo>
                    <a:pt x="9" y="11"/>
                    <a:pt x="9" y="9"/>
                    <a:pt x="9" y="8"/>
                  </a:cubicBezTo>
                  <a:cubicBezTo>
                    <a:pt x="10" y="7"/>
                    <a:pt x="10" y="5"/>
                    <a:pt x="9" y="3"/>
                  </a:cubicBezTo>
                  <a:cubicBezTo>
                    <a:pt x="8" y="2"/>
                    <a:pt x="6" y="0"/>
                    <a:pt x="5" y="0"/>
                  </a:cubicBezTo>
                  <a:cubicBezTo>
                    <a:pt x="4" y="0"/>
                    <a:pt x="3" y="1"/>
                    <a:pt x="3" y="1"/>
                  </a:cubicBezTo>
                  <a:cubicBezTo>
                    <a:pt x="0" y="3"/>
                    <a:pt x="2" y="6"/>
                    <a:pt x="3" y="9"/>
                  </a:cubicBezTo>
                  <a:cubicBezTo>
                    <a:pt x="3" y="11"/>
                    <a:pt x="2" y="12"/>
                    <a:pt x="2" y="13"/>
                  </a:cubicBezTo>
                  <a:cubicBezTo>
                    <a:pt x="1" y="14"/>
                    <a:pt x="1" y="15"/>
                    <a:pt x="2" y="16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3" name="Freeform 102"/>
            <p:cNvSpPr>
              <a:spLocks/>
            </p:cNvSpPr>
            <p:nvPr userDrawn="1"/>
          </p:nvSpPr>
          <p:spPr bwMode="auto">
            <a:xfrm>
              <a:off x="5208588" y="9672324"/>
              <a:ext cx="53975" cy="42863"/>
            </a:xfrm>
            <a:custGeom>
              <a:avLst/>
              <a:gdLst>
                <a:gd name="T0" fmla="*/ 0 w 14"/>
                <a:gd name="T1" fmla="*/ 5 h 11"/>
                <a:gd name="T2" fmla="*/ 1 w 14"/>
                <a:gd name="T3" fmla="*/ 6 h 11"/>
                <a:gd name="T4" fmla="*/ 2 w 14"/>
                <a:gd name="T5" fmla="*/ 8 h 11"/>
                <a:gd name="T6" fmla="*/ 3 w 14"/>
                <a:gd name="T7" fmla="*/ 8 h 11"/>
                <a:gd name="T8" fmla="*/ 3 w 14"/>
                <a:gd name="T9" fmla="*/ 9 h 11"/>
                <a:gd name="T10" fmla="*/ 4 w 14"/>
                <a:gd name="T11" fmla="*/ 9 h 11"/>
                <a:gd name="T12" fmla="*/ 7 w 14"/>
                <a:gd name="T13" fmla="*/ 10 h 11"/>
                <a:gd name="T14" fmla="*/ 8 w 14"/>
                <a:gd name="T15" fmla="*/ 10 h 11"/>
                <a:gd name="T16" fmla="*/ 10 w 14"/>
                <a:gd name="T17" fmla="*/ 11 h 11"/>
                <a:gd name="T18" fmla="*/ 11 w 14"/>
                <a:gd name="T19" fmla="*/ 11 h 11"/>
                <a:gd name="T20" fmla="*/ 11 w 14"/>
                <a:gd name="T21" fmla="*/ 10 h 11"/>
                <a:gd name="T22" fmla="*/ 12 w 14"/>
                <a:gd name="T23" fmla="*/ 10 h 11"/>
                <a:gd name="T24" fmla="*/ 12 w 14"/>
                <a:gd name="T25" fmla="*/ 10 h 11"/>
                <a:gd name="T26" fmla="*/ 13 w 14"/>
                <a:gd name="T27" fmla="*/ 9 h 11"/>
                <a:gd name="T28" fmla="*/ 14 w 14"/>
                <a:gd name="T29" fmla="*/ 8 h 11"/>
                <a:gd name="T30" fmla="*/ 14 w 14"/>
                <a:gd name="T31" fmla="*/ 8 h 11"/>
                <a:gd name="T32" fmla="*/ 14 w 14"/>
                <a:gd name="T33" fmla="*/ 7 h 11"/>
                <a:gd name="T34" fmla="*/ 13 w 14"/>
                <a:gd name="T35" fmla="*/ 6 h 11"/>
                <a:gd name="T36" fmla="*/ 13 w 14"/>
                <a:gd name="T37" fmla="*/ 4 h 11"/>
                <a:gd name="T38" fmla="*/ 13 w 14"/>
                <a:gd name="T39" fmla="*/ 3 h 11"/>
                <a:gd name="T40" fmla="*/ 12 w 14"/>
                <a:gd name="T41" fmla="*/ 3 h 11"/>
                <a:gd name="T42" fmla="*/ 11 w 14"/>
                <a:gd name="T43" fmla="*/ 2 h 11"/>
                <a:gd name="T44" fmla="*/ 9 w 14"/>
                <a:gd name="T45" fmla="*/ 0 h 11"/>
                <a:gd name="T46" fmla="*/ 8 w 14"/>
                <a:gd name="T47" fmla="*/ 0 h 11"/>
                <a:gd name="T48" fmla="*/ 4 w 14"/>
                <a:gd name="T49" fmla="*/ 0 h 11"/>
                <a:gd name="T50" fmla="*/ 2 w 14"/>
                <a:gd name="T51" fmla="*/ 0 h 11"/>
                <a:gd name="T52" fmla="*/ 1 w 14"/>
                <a:gd name="T53" fmla="*/ 0 h 11"/>
                <a:gd name="T54" fmla="*/ 0 w 14"/>
                <a:gd name="T55" fmla="*/ 2 h 11"/>
                <a:gd name="T56" fmla="*/ 0 w 14"/>
                <a:gd name="T57" fmla="*/ 3 h 11"/>
                <a:gd name="T58" fmla="*/ 0 w 14"/>
                <a:gd name="T59" fmla="*/ 4 h 11"/>
                <a:gd name="T60" fmla="*/ 0 w 14"/>
                <a:gd name="T61" fmla="*/ 4 h 11"/>
                <a:gd name="T62" fmla="*/ 0 w 14"/>
                <a:gd name="T63" fmla="*/ 5 h 11"/>
                <a:gd name="T64" fmla="*/ 0 w 14"/>
                <a:gd name="T65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4" h="11">
                  <a:moveTo>
                    <a:pt x="0" y="5"/>
                  </a:moveTo>
                  <a:cubicBezTo>
                    <a:pt x="1" y="6"/>
                    <a:pt x="1" y="6"/>
                    <a:pt x="1" y="6"/>
                  </a:cubicBezTo>
                  <a:cubicBezTo>
                    <a:pt x="1" y="7"/>
                    <a:pt x="2" y="7"/>
                    <a:pt x="2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5" y="9"/>
                    <a:pt x="6" y="10"/>
                    <a:pt x="7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9" y="11"/>
                    <a:pt x="10" y="11"/>
                    <a:pt x="10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5"/>
                    <a:pt x="13" y="5"/>
                    <a:pt x="13" y="4"/>
                  </a:cubicBezTo>
                  <a:cubicBezTo>
                    <a:pt x="13" y="4"/>
                    <a:pt x="13" y="4"/>
                    <a:pt x="13" y="3"/>
                  </a:cubicBezTo>
                  <a:cubicBezTo>
                    <a:pt x="13" y="3"/>
                    <a:pt x="12" y="3"/>
                    <a:pt x="12" y="3"/>
                  </a:cubicBezTo>
                  <a:cubicBezTo>
                    <a:pt x="12" y="3"/>
                    <a:pt x="12" y="3"/>
                    <a:pt x="11" y="2"/>
                  </a:cubicBezTo>
                  <a:cubicBezTo>
                    <a:pt x="11" y="1"/>
                    <a:pt x="10" y="1"/>
                    <a:pt x="9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7" y="0"/>
                    <a:pt x="5" y="0"/>
                    <a:pt x="4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4" name="Freeform 103"/>
            <p:cNvSpPr>
              <a:spLocks/>
            </p:cNvSpPr>
            <p:nvPr userDrawn="1"/>
          </p:nvSpPr>
          <p:spPr bwMode="auto">
            <a:xfrm>
              <a:off x="5146675" y="9478649"/>
              <a:ext cx="196850" cy="163513"/>
            </a:xfrm>
            <a:custGeom>
              <a:avLst/>
              <a:gdLst>
                <a:gd name="T0" fmla="*/ 3 w 51"/>
                <a:gd name="T1" fmla="*/ 8 h 42"/>
                <a:gd name="T2" fmla="*/ 7 w 51"/>
                <a:gd name="T3" fmla="*/ 18 h 42"/>
                <a:gd name="T4" fmla="*/ 11 w 51"/>
                <a:gd name="T5" fmla="*/ 19 h 42"/>
                <a:gd name="T6" fmla="*/ 13 w 51"/>
                <a:gd name="T7" fmla="*/ 19 h 42"/>
                <a:gd name="T8" fmla="*/ 17 w 51"/>
                <a:gd name="T9" fmla="*/ 17 h 42"/>
                <a:gd name="T10" fmla="*/ 18 w 51"/>
                <a:gd name="T11" fmla="*/ 17 h 42"/>
                <a:gd name="T12" fmla="*/ 22 w 51"/>
                <a:gd name="T13" fmla="*/ 19 h 42"/>
                <a:gd name="T14" fmla="*/ 26 w 51"/>
                <a:gd name="T15" fmla="*/ 18 h 42"/>
                <a:gd name="T16" fmla="*/ 28 w 51"/>
                <a:gd name="T17" fmla="*/ 23 h 42"/>
                <a:gd name="T18" fmla="*/ 31 w 51"/>
                <a:gd name="T19" fmla="*/ 24 h 42"/>
                <a:gd name="T20" fmla="*/ 34 w 51"/>
                <a:gd name="T21" fmla="*/ 22 h 42"/>
                <a:gd name="T22" fmla="*/ 31 w 51"/>
                <a:gd name="T23" fmla="*/ 26 h 42"/>
                <a:gd name="T24" fmla="*/ 26 w 51"/>
                <a:gd name="T25" fmla="*/ 25 h 42"/>
                <a:gd name="T26" fmla="*/ 20 w 51"/>
                <a:gd name="T27" fmla="*/ 22 h 42"/>
                <a:gd name="T28" fmla="*/ 17 w 51"/>
                <a:gd name="T29" fmla="*/ 23 h 42"/>
                <a:gd name="T30" fmla="*/ 9 w 51"/>
                <a:gd name="T31" fmla="*/ 23 h 42"/>
                <a:gd name="T32" fmla="*/ 5 w 51"/>
                <a:gd name="T33" fmla="*/ 25 h 42"/>
                <a:gd name="T34" fmla="*/ 5 w 51"/>
                <a:gd name="T35" fmla="*/ 26 h 42"/>
                <a:gd name="T36" fmla="*/ 5 w 51"/>
                <a:gd name="T37" fmla="*/ 29 h 42"/>
                <a:gd name="T38" fmla="*/ 4 w 51"/>
                <a:gd name="T39" fmla="*/ 33 h 42"/>
                <a:gd name="T40" fmla="*/ 4 w 51"/>
                <a:gd name="T41" fmla="*/ 36 h 42"/>
                <a:gd name="T42" fmla="*/ 6 w 51"/>
                <a:gd name="T43" fmla="*/ 38 h 42"/>
                <a:gd name="T44" fmla="*/ 8 w 51"/>
                <a:gd name="T45" fmla="*/ 39 h 42"/>
                <a:gd name="T46" fmla="*/ 15 w 51"/>
                <a:gd name="T47" fmla="*/ 39 h 42"/>
                <a:gd name="T48" fmla="*/ 20 w 51"/>
                <a:gd name="T49" fmla="*/ 36 h 42"/>
                <a:gd name="T50" fmla="*/ 24 w 51"/>
                <a:gd name="T51" fmla="*/ 37 h 42"/>
                <a:gd name="T52" fmla="*/ 34 w 51"/>
                <a:gd name="T53" fmla="*/ 41 h 42"/>
                <a:gd name="T54" fmla="*/ 41 w 51"/>
                <a:gd name="T55" fmla="*/ 42 h 42"/>
                <a:gd name="T56" fmla="*/ 45 w 51"/>
                <a:gd name="T57" fmla="*/ 41 h 42"/>
                <a:gd name="T58" fmla="*/ 49 w 51"/>
                <a:gd name="T59" fmla="*/ 38 h 42"/>
                <a:gd name="T60" fmla="*/ 50 w 51"/>
                <a:gd name="T61" fmla="*/ 36 h 42"/>
                <a:gd name="T62" fmla="*/ 48 w 51"/>
                <a:gd name="T63" fmla="*/ 29 h 42"/>
                <a:gd name="T64" fmla="*/ 46 w 51"/>
                <a:gd name="T65" fmla="*/ 22 h 42"/>
                <a:gd name="T66" fmla="*/ 44 w 51"/>
                <a:gd name="T67" fmla="*/ 20 h 42"/>
                <a:gd name="T68" fmla="*/ 41 w 51"/>
                <a:gd name="T69" fmla="*/ 18 h 42"/>
                <a:gd name="T70" fmla="*/ 39 w 51"/>
                <a:gd name="T71" fmla="*/ 18 h 42"/>
                <a:gd name="T72" fmla="*/ 37 w 51"/>
                <a:gd name="T73" fmla="*/ 19 h 42"/>
                <a:gd name="T74" fmla="*/ 35 w 51"/>
                <a:gd name="T75" fmla="*/ 21 h 42"/>
                <a:gd name="T76" fmla="*/ 36 w 51"/>
                <a:gd name="T77" fmla="*/ 18 h 42"/>
                <a:gd name="T78" fmla="*/ 35 w 51"/>
                <a:gd name="T79" fmla="*/ 16 h 42"/>
                <a:gd name="T80" fmla="*/ 35 w 51"/>
                <a:gd name="T81" fmla="*/ 14 h 42"/>
                <a:gd name="T82" fmla="*/ 32 w 51"/>
                <a:gd name="T83" fmla="*/ 11 h 42"/>
                <a:gd name="T84" fmla="*/ 29 w 51"/>
                <a:gd name="T85" fmla="*/ 9 h 42"/>
                <a:gd name="T86" fmla="*/ 20 w 51"/>
                <a:gd name="T87" fmla="*/ 6 h 42"/>
                <a:gd name="T88" fmla="*/ 10 w 51"/>
                <a:gd name="T89" fmla="*/ 1 h 42"/>
                <a:gd name="T90" fmla="*/ 5 w 51"/>
                <a:gd name="T91" fmla="*/ 0 h 42"/>
                <a:gd name="T92" fmla="*/ 3 w 51"/>
                <a:gd name="T93" fmla="*/ 1 h 42"/>
                <a:gd name="T94" fmla="*/ 1 w 51"/>
                <a:gd name="T95" fmla="*/ 5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51" h="42">
                  <a:moveTo>
                    <a:pt x="1" y="6"/>
                  </a:moveTo>
                  <a:cubicBezTo>
                    <a:pt x="1" y="6"/>
                    <a:pt x="2" y="7"/>
                    <a:pt x="2" y="7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4" y="9"/>
                    <a:pt x="4" y="10"/>
                    <a:pt x="5" y="11"/>
                  </a:cubicBezTo>
                  <a:cubicBezTo>
                    <a:pt x="6" y="13"/>
                    <a:pt x="7" y="15"/>
                    <a:pt x="7" y="17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8"/>
                    <a:pt x="8" y="18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10" y="19"/>
                    <a:pt x="10" y="19"/>
                    <a:pt x="11" y="19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4" y="19"/>
                    <a:pt x="14" y="19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18" y="17"/>
                    <a:pt x="18" y="17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9" y="17"/>
                    <a:pt x="19" y="17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3" y="19"/>
                  </a:cubicBezTo>
                  <a:cubicBezTo>
                    <a:pt x="23" y="19"/>
                    <a:pt x="24" y="19"/>
                    <a:pt x="24" y="19"/>
                  </a:cubicBezTo>
                  <a:cubicBezTo>
                    <a:pt x="25" y="19"/>
                    <a:pt x="25" y="19"/>
                    <a:pt x="26" y="18"/>
                  </a:cubicBezTo>
                  <a:cubicBezTo>
                    <a:pt x="26" y="19"/>
                    <a:pt x="26" y="19"/>
                    <a:pt x="26" y="20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7" y="21"/>
                    <a:pt x="27" y="22"/>
                    <a:pt x="28" y="23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29" y="23"/>
                    <a:pt x="30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3"/>
                    <a:pt x="31" y="23"/>
                    <a:pt x="32" y="23"/>
                  </a:cubicBezTo>
                  <a:cubicBezTo>
                    <a:pt x="32" y="23"/>
                    <a:pt x="32" y="23"/>
                    <a:pt x="33" y="23"/>
                  </a:cubicBezTo>
                  <a:cubicBezTo>
                    <a:pt x="33" y="23"/>
                    <a:pt x="33" y="23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3"/>
                    <a:pt x="33" y="23"/>
                    <a:pt x="33" y="23"/>
                  </a:cubicBezTo>
                  <a:cubicBezTo>
                    <a:pt x="32" y="24"/>
                    <a:pt x="31" y="25"/>
                    <a:pt x="31" y="26"/>
                  </a:cubicBezTo>
                  <a:cubicBezTo>
                    <a:pt x="30" y="27"/>
                    <a:pt x="29" y="27"/>
                    <a:pt x="28" y="27"/>
                  </a:cubicBezTo>
                  <a:cubicBezTo>
                    <a:pt x="28" y="27"/>
                    <a:pt x="28" y="27"/>
                    <a:pt x="28" y="27"/>
                  </a:cubicBezTo>
                  <a:cubicBezTo>
                    <a:pt x="27" y="26"/>
                    <a:pt x="26" y="26"/>
                    <a:pt x="26" y="25"/>
                  </a:cubicBezTo>
                  <a:cubicBezTo>
                    <a:pt x="25" y="24"/>
                    <a:pt x="24" y="23"/>
                    <a:pt x="23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1" y="22"/>
                    <a:pt x="20" y="22"/>
                  </a:cubicBezTo>
                  <a:cubicBezTo>
                    <a:pt x="20" y="22"/>
                    <a:pt x="20" y="22"/>
                    <a:pt x="20" y="22"/>
                  </a:cubicBezTo>
                  <a:cubicBezTo>
                    <a:pt x="20" y="22"/>
                    <a:pt x="19" y="22"/>
                    <a:pt x="19" y="22"/>
                  </a:cubicBezTo>
                  <a:cubicBezTo>
                    <a:pt x="18" y="22"/>
                    <a:pt x="17" y="23"/>
                    <a:pt x="17" y="23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4" y="23"/>
                    <a:pt x="13" y="23"/>
                    <a:pt x="11" y="23"/>
                  </a:cubicBezTo>
                  <a:cubicBezTo>
                    <a:pt x="10" y="23"/>
                    <a:pt x="10" y="23"/>
                    <a:pt x="9" y="23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7" y="23"/>
                    <a:pt x="7" y="24"/>
                    <a:pt x="6" y="24"/>
                  </a:cubicBezTo>
                  <a:cubicBezTo>
                    <a:pt x="6" y="24"/>
                    <a:pt x="6" y="24"/>
                    <a:pt x="5" y="25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4" y="27"/>
                    <a:pt x="4" y="27"/>
                    <a:pt x="5" y="27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5" y="29"/>
                    <a:pt x="5" y="30"/>
                    <a:pt x="5" y="31"/>
                  </a:cubicBezTo>
                  <a:cubicBezTo>
                    <a:pt x="5" y="31"/>
                    <a:pt x="5" y="31"/>
                    <a:pt x="5" y="32"/>
                  </a:cubicBezTo>
                  <a:cubicBezTo>
                    <a:pt x="4" y="32"/>
                    <a:pt x="4" y="32"/>
                    <a:pt x="4" y="33"/>
                  </a:cubicBezTo>
                  <a:cubicBezTo>
                    <a:pt x="4" y="33"/>
                    <a:pt x="4" y="34"/>
                    <a:pt x="4" y="34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" y="35"/>
                    <a:pt x="4" y="36"/>
                    <a:pt x="4" y="36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5" y="38"/>
                    <a:pt x="5" y="38"/>
                    <a:pt x="5" y="38"/>
                  </a:cubicBezTo>
                  <a:cubicBezTo>
                    <a:pt x="6" y="38"/>
                    <a:pt x="6" y="38"/>
                    <a:pt x="6" y="38"/>
                  </a:cubicBezTo>
                  <a:cubicBezTo>
                    <a:pt x="7" y="39"/>
                    <a:pt x="7" y="39"/>
                    <a:pt x="8" y="39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9" y="39"/>
                    <a:pt x="9" y="39"/>
                    <a:pt x="10" y="39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13" y="39"/>
                    <a:pt x="14" y="39"/>
                    <a:pt x="15" y="39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9" y="37"/>
                    <a:pt x="19" y="36"/>
                    <a:pt x="20" y="36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22" y="36"/>
                    <a:pt x="23" y="37"/>
                    <a:pt x="24" y="37"/>
                  </a:cubicBezTo>
                  <a:cubicBezTo>
                    <a:pt x="25" y="38"/>
                    <a:pt x="26" y="38"/>
                    <a:pt x="27" y="39"/>
                  </a:cubicBezTo>
                  <a:cubicBezTo>
                    <a:pt x="29" y="40"/>
                    <a:pt x="30" y="40"/>
                    <a:pt x="31" y="41"/>
                  </a:cubicBezTo>
                  <a:cubicBezTo>
                    <a:pt x="34" y="41"/>
                    <a:pt x="34" y="41"/>
                    <a:pt x="34" y="41"/>
                  </a:cubicBezTo>
                  <a:cubicBezTo>
                    <a:pt x="34" y="42"/>
                    <a:pt x="35" y="42"/>
                    <a:pt x="35" y="42"/>
                  </a:cubicBezTo>
                  <a:cubicBezTo>
                    <a:pt x="35" y="42"/>
                    <a:pt x="36" y="42"/>
                    <a:pt x="37" y="42"/>
                  </a:cubicBezTo>
                  <a:cubicBezTo>
                    <a:pt x="41" y="42"/>
                    <a:pt x="41" y="42"/>
                    <a:pt x="41" y="42"/>
                  </a:cubicBezTo>
                  <a:cubicBezTo>
                    <a:pt x="41" y="42"/>
                    <a:pt x="41" y="42"/>
                    <a:pt x="41" y="42"/>
                  </a:cubicBezTo>
                  <a:cubicBezTo>
                    <a:pt x="43" y="42"/>
                    <a:pt x="43" y="42"/>
                    <a:pt x="43" y="42"/>
                  </a:cubicBezTo>
                  <a:cubicBezTo>
                    <a:pt x="45" y="41"/>
                    <a:pt x="45" y="41"/>
                    <a:pt x="45" y="41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8" y="39"/>
                    <a:pt x="48" y="39"/>
                    <a:pt x="48" y="39"/>
                  </a:cubicBezTo>
                  <a:cubicBezTo>
                    <a:pt x="49" y="38"/>
                    <a:pt x="49" y="38"/>
                    <a:pt x="49" y="38"/>
                  </a:cubicBezTo>
                  <a:cubicBezTo>
                    <a:pt x="50" y="37"/>
                    <a:pt x="50" y="37"/>
                    <a:pt x="50" y="37"/>
                  </a:cubicBezTo>
                  <a:cubicBezTo>
                    <a:pt x="50" y="37"/>
                    <a:pt x="50" y="37"/>
                    <a:pt x="50" y="37"/>
                  </a:cubicBezTo>
                  <a:cubicBezTo>
                    <a:pt x="50" y="36"/>
                    <a:pt x="50" y="36"/>
                    <a:pt x="50" y="36"/>
                  </a:cubicBezTo>
                  <a:cubicBezTo>
                    <a:pt x="50" y="35"/>
                    <a:pt x="51" y="35"/>
                    <a:pt x="51" y="34"/>
                  </a:cubicBezTo>
                  <a:cubicBezTo>
                    <a:pt x="51" y="34"/>
                    <a:pt x="50" y="34"/>
                    <a:pt x="50" y="33"/>
                  </a:cubicBezTo>
                  <a:cubicBezTo>
                    <a:pt x="50" y="32"/>
                    <a:pt x="49" y="31"/>
                    <a:pt x="48" y="29"/>
                  </a:cubicBezTo>
                  <a:cubicBezTo>
                    <a:pt x="48" y="28"/>
                    <a:pt x="48" y="28"/>
                    <a:pt x="48" y="28"/>
                  </a:cubicBezTo>
                  <a:cubicBezTo>
                    <a:pt x="47" y="28"/>
                    <a:pt x="47" y="27"/>
                    <a:pt x="47" y="27"/>
                  </a:cubicBezTo>
                  <a:cubicBezTo>
                    <a:pt x="47" y="25"/>
                    <a:pt x="46" y="24"/>
                    <a:pt x="46" y="22"/>
                  </a:cubicBezTo>
                  <a:cubicBezTo>
                    <a:pt x="46" y="22"/>
                    <a:pt x="45" y="21"/>
                    <a:pt x="45" y="21"/>
                  </a:cubicBezTo>
                  <a:cubicBezTo>
                    <a:pt x="45" y="21"/>
                    <a:pt x="45" y="21"/>
                    <a:pt x="45" y="20"/>
                  </a:cubicBezTo>
                  <a:cubicBezTo>
                    <a:pt x="45" y="20"/>
                    <a:pt x="44" y="20"/>
                    <a:pt x="44" y="20"/>
                  </a:cubicBezTo>
                  <a:cubicBezTo>
                    <a:pt x="44" y="20"/>
                    <a:pt x="44" y="20"/>
                    <a:pt x="44" y="20"/>
                  </a:cubicBezTo>
                  <a:cubicBezTo>
                    <a:pt x="43" y="19"/>
                    <a:pt x="42" y="18"/>
                    <a:pt x="41" y="18"/>
                  </a:cubicBezTo>
                  <a:cubicBezTo>
                    <a:pt x="41" y="18"/>
                    <a:pt x="41" y="18"/>
                    <a:pt x="41" y="18"/>
                  </a:cubicBezTo>
                  <a:cubicBezTo>
                    <a:pt x="40" y="18"/>
                    <a:pt x="40" y="18"/>
                    <a:pt x="40" y="18"/>
                  </a:cubicBezTo>
                  <a:cubicBezTo>
                    <a:pt x="39" y="18"/>
                    <a:pt x="39" y="18"/>
                    <a:pt x="39" y="18"/>
                  </a:cubicBezTo>
                  <a:cubicBezTo>
                    <a:pt x="39" y="18"/>
                    <a:pt x="39" y="18"/>
                    <a:pt x="39" y="18"/>
                  </a:cubicBezTo>
                  <a:cubicBezTo>
                    <a:pt x="38" y="18"/>
                    <a:pt x="38" y="18"/>
                    <a:pt x="38" y="18"/>
                  </a:cubicBezTo>
                  <a:cubicBezTo>
                    <a:pt x="38" y="18"/>
                    <a:pt x="38" y="18"/>
                    <a:pt x="38" y="18"/>
                  </a:cubicBezTo>
                  <a:cubicBezTo>
                    <a:pt x="38" y="18"/>
                    <a:pt x="38" y="18"/>
                    <a:pt x="37" y="19"/>
                  </a:cubicBezTo>
                  <a:cubicBezTo>
                    <a:pt x="37" y="19"/>
                    <a:pt x="37" y="19"/>
                    <a:pt x="37" y="19"/>
                  </a:cubicBezTo>
                  <a:cubicBezTo>
                    <a:pt x="36" y="19"/>
                    <a:pt x="36" y="20"/>
                    <a:pt x="35" y="20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19"/>
                    <a:pt x="35" y="19"/>
                    <a:pt x="35" y="19"/>
                  </a:cubicBezTo>
                  <a:cubicBezTo>
                    <a:pt x="36" y="18"/>
                    <a:pt x="36" y="18"/>
                    <a:pt x="36" y="18"/>
                  </a:cubicBezTo>
                  <a:cubicBezTo>
                    <a:pt x="36" y="17"/>
                    <a:pt x="36" y="17"/>
                    <a:pt x="36" y="17"/>
                  </a:cubicBezTo>
                  <a:cubicBezTo>
                    <a:pt x="36" y="16"/>
                    <a:pt x="36" y="16"/>
                    <a:pt x="36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5" y="15"/>
                    <a:pt x="35" y="14"/>
                    <a:pt x="35" y="14"/>
                  </a:cubicBezTo>
                  <a:cubicBezTo>
                    <a:pt x="35" y="14"/>
                    <a:pt x="35" y="14"/>
                    <a:pt x="35" y="14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2" y="11"/>
                    <a:pt x="32" y="11"/>
                    <a:pt x="32" y="11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1" y="10"/>
                    <a:pt x="30" y="10"/>
                    <a:pt x="30" y="9"/>
                  </a:cubicBezTo>
                  <a:cubicBezTo>
                    <a:pt x="30" y="9"/>
                    <a:pt x="29" y="9"/>
                    <a:pt x="29" y="9"/>
                  </a:cubicBezTo>
                  <a:cubicBezTo>
                    <a:pt x="28" y="8"/>
                    <a:pt x="27" y="8"/>
                    <a:pt x="27" y="8"/>
                  </a:cubicBezTo>
                  <a:cubicBezTo>
                    <a:pt x="25" y="7"/>
                    <a:pt x="23" y="7"/>
                    <a:pt x="22" y="7"/>
                  </a:cubicBezTo>
                  <a:cubicBezTo>
                    <a:pt x="21" y="6"/>
                    <a:pt x="21" y="6"/>
                    <a:pt x="20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6" y="4"/>
                    <a:pt x="14" y="3"/>
                    <a:pt x="12" y="2"/>
                  </a:cubicBezTo>
                  <a:cubicBezTo>
                    <a:pt x="11" y="1"/>
                    <a:pt x="11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9" y="1"/>
                    <a:pt x="8" y="0"/>
                    <a:pt x="7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3" y="1"/>
                    <a:pt x="3" y="1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4"/>
                    <a:pt x="0" y="5"/>
                    <a:pt x="1" y="5"/>
                  </a:cubicBezTo>
                  <a:cubicBezTo>
                    <a:pt x="1" y="5"/>
                    <a:pt x="1" y="6"/>
                    <a:pt x="1" y="6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5" name="Freeform 104"/>
            <p:cNvSpPr>
              <a:spLocks/>
            </p:cNvSpPr>
            <p:nvPr userDrawn="1"/>
          </p:nvSpPr>
          <p:spPr bwMode="auto">
            <a:xfrm>
              <a:off x="4621213" y="10412099"/>
              <a:ext cx="873125" cy="304800"/>
            </a:xfrm>
            <a:custGeom>
              <a:avLst/>
              <a:gdLst>
                <a:gd name="T0" fmla="*/ 16 w 226"/>
                <a:gd name="T1" fmla="*/ 77 h 79"/>
                <a:gd name="T2" fmla="*/ 28 w 226"/>
                <a:gd name="T3" fmla="*/ 71 h 79"/>
                <a:gd name="T4" fmla="*/ 33 w 226"/>
                <a:gd name="T5" fmla="*/ 71 h 79"/>
                <a:gd name="T6" fmla="*/ 35 w 226"/>
                <a:gd name="T7" fmla="*/ 71 h 79"/>
                <a:gd name="T8" fmla="*/ 41 w 226"/>
                <a:gd name="T9" fmla="*/ 66 h 79"/>
                <a:gd name="T10" fmla="*/ 42 w 226"/>
                <a:gd name="T11" fmla="*/ 67 h 79"/>
                <a:gd name="T12" fmla="*/ 58 w 226"/>
                <a:gd name="T13" fmla="*/ 63 h 79"/>
                <a:gd name="T14" fmla="*/ 69 w 226"/>
                <a:gd name="T15" fmla="*/ 49 h 79"/>
                <a:gd name="T16" fmla="*/ 74 w 226"/>
                <a:gd name="T17" fmla="*/ 53 h 79"/>
                <a:gd name="T18" fmla="*/ 81 w 226"/>
                <a:gd name="T19" fmla="*/ 48 h 79"/>
                <a:gd name="T20" fmla="*/ 85 w 226"/>
                <a:gd name="T21" fmla="*/ 52 h 79"/>
                <a:gd name="T22" fmla="*/ 98 w 226"/>
                <a:gd name="T23" fmla="*/ 44 h 79"/>
                <a:gd name="T24" fmla="*/ 103 w 226"/>
                <a:gd name="T25" fmla="*/ 43 h 79"/>
                <a:gd name="T26" fmla="*/ 115 w 226"/>
                <a:gd name="T27" fmla="*/ 40 h 79"/>
                <a:gd name="T28" fmla="*/ 120 w 226"/>
                <a:gd name="T29" fmla="*/ 44 h 79"/>
                <a:gd name="T30" fmla="*/ 138 w 226"/>
                <a:gd name="T31" fmla="*/ 40 h 79"/>
                <a:gd name="T32" fmla="*/ 164 w 226"/>
                <a:gd name="T33" fmla="*/ 44 h 79"/>
                <a:gd name="T34" fmla="*/ 175 w 226"/>
                <a:gd name="T35" fmla="*/ 40 h 79"/>
                <a:gd name="T36" fmla="*/ 195 w 226"/>
                <a:gd name="T37" fmla="*/ 39 h 79"/>
                <a:gd name="T38" fmla="*/ 212 w 226"/>
                <a:gd name="T39" fmla="*/ 39 h 79"/>
                <a:gd name="T40" fmla="*/ 205 w 226"/>
                <a:gd name="T41" fmla="*/ 9 h 79"/>
                <a:gd name="T42" fmla="*/ 182 w 226"/>
                <a:gd name="T43" fmla="*/ 15 h 79"/>
                <a:gd name="T44" fmla="*/ 167 w 226"/>
                <a:gd name="T45" fmla="*/ 11 h 79"/>
                <a:gd name="T46" fmla="*/ 156 w 226"/>
                <a:gd name="T47" fmla="*/ 12 h 79"/>
                <a:gd name="T48" fmla="*/ 142 w 226"/>
                <a:gd name="T49" fmla="*/ 0 h 79"/>
                <a:gd name="T50" fmla="*/ 127 w 226"/>
                <a:gd name="T51" fmla="*/ 5 h 79"/>
                <a:gd name="T52" fmla="*/ 123 w 226"/>
                <a:gd name="T53" fmla="*/ 5 h 79"/>
                <a:gd name="T54" fmla="*/ 108 w 226"/>
                <a:gd name="T55" fmla="*/ 1 h 79"/>
                <a:gd name="T56" fmla="*/ 97 w 226"/>
                <a:gd name="T57" fmla="*/ 5 h 79"/>
                <a:gd name="T58" fmla="*/ 92 w 226"/>
                <a:gd name="T59" fmla="*/ 5 h 79"/>
                <a:gd name="T60" fmla="*/ 82 w 226"/>
                <a:gd name="T61" fmla="*/ 11 h 79"/>
                <a:gd name="T62" fmla="*/ 75 w 226"/>
                <a:gd name="T63" fmla="*/ 8 h 79"/>
                <a:gd name="T64" fmla="*/ 66 w 226"/>
                <a:gd name="T65" fmla="*/ 10 h 79"/>
                <a:gd name="T66" fmla="*/ 58 w 226"/>
                <a:gd name="T67" fmla="*/ 15 h 79"/>
                <a:gd name="T68" fmla="*/ 57 w 226"/>
                <a:gd name="T69" fmla="*/ 18 h 79"/>
                <a:gd name="T70" fmla="*/ 53 w 226"/>
                <a:gd name="T71" fmla="*/ 24 h 79"/>
                <a:gd name="T72" fmla="*/ 42 w 226"/>
                <a:gd name="T73" fmla="*/ 26 h 79"/>
                <a:gd name="T74" fmla="*/ 40 w 226"/>
                <a:gd name="T75" fmla="*/ 29 h 79"/>
                <a:gd name="T76" fmla="*/ 30 w 226"/>
                <a:gd name="T77" fmla="*/ 35 h 79"/>
                <a:gd name="T78" fmla="*/ 30 w 226"/>
                <a:gd name="T79" fmla="*/ 40 h 79"/>
                <a:gd name="T80" fmla="*/ 20 w 226"/>
                <a:gd name="T81" fmla="*/ 35 h 79"/>
                <a:gd name="T82" fmla="*/ 10 w 226"/>
                <a:gd name="T83" fmla="*/ 39 h 79"/>
                <a:gd name="T84" fmla="*/ 1 w 226"/>
                <a:gd name="T85" fmla="*/ 38 h 79"/>
                <a:gd name="T86" fmla="*/ 7 w 226"/>
                <a:gd name="T87" fmla="*/ 50 h 79"/>
                <a:gd name="T88" fmla="*/ 4 w 226"/>
                <a:gd name="T89" fmla="*/ 58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26" h="79">
                  <a:moveTo>
                    <a:pt x="9" y="66"/>
                  </a:moveTo>
                  <a:cubicBezTo>
                    <a:pt x="10" y="67"/>
                    <a:pt x="12" y="68"/>
                    <a:pt x="13" y="69"/>
                  </a:cubicBezTo>
                  <a:cubicBezTo>
                    <a:pt x="15" y="71"/>
                    <a:pt x="17" y="72"/>
                    <a:pt x="16" y="77"/>
                  </a:cubicBezTo>
                  <a:cubicBezTo>
                    <a:pt x="16" y="78"/>
                    <a:pt x="17" y="78"/>
                    <a:pt x="17" y="78"/>
                  </a:cubicBezTo>
                  <a:cubicBezTo>
                    <a:pt x="19" y="79"/>
                    <a:pt x="20" y="79"/>
                    <a:pt x="21" y="79"/>
                  </a:cubicBezTo>
                  <a:cubicBezTo>
                    <a:pt x="27" y="79"/>
                    <a:pt x="27" y="75"/>
                    <a:pt x="28" y="71"/>
                  </a:cubicBezTo>
                  <a:cubicBezTo>
                    <a:pt x="28" y="68"/>
                    <a:pt x="28" y="66"/>
                    <a:pt x="30" y="64"/>
                  </a:cubicBezTo>
                  <a:cubicBezTo>
                    <a:pt x="30" y="65"/>
                    <a:pt x="31" y="66"/>
                    <a:pt x="31" y="67"/>
                  </a:cubicBezTo>
                  <a:cubicBezTo>
                    <a:pt x="31" y="68"/>
                    <a:pt x="32" y="70"/>
                    <a:pt x="33" y="71"/>
                  </a:cubicBezTo>
                  <a:cubicBezTo>
                    <a:pt x="33" y="72"/>
                    <a:pt x="33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4" y="72"/>
                    <a:pt x="34" y="72"/>
                    <a:pt x="35" y="71"/>
                  </a:cubicBezTo>
                  <a:cubicBezTo>
                    <a:pt x="36" y="69"/>
                    <a:pt x="37" y="66"/>
                    <a:pt x="38" y="64"/>
                  </a:cubicBezTo>
                  <a:cubicBezTo>
                    <a:pt x="38" y="63"/>
                    <a:pt x="38" y="62"/>
                    <a:pt x="38" y="62"/>
                  </a:cubicBezTo>
                  <a:cubicBezTo>
                    <a:pt x="39" y="64"/>
                    <a:pt x="40" y="65"/>
                    <a:pt x="41" y="66"/>
                  </a:cubicBezTo>
                  <a:cubicBezTo>
                    <a:pt x="41" y="66"/>
                    <a:pt x="41" y="66"/>
                    <a:pt x="41" y="66"/>
                  </a:cubicBezTo>
                  <a:cubicBezTo>
                    <a:pt x="41" y="66"/>
                    <a:pt x="41" y="67"/>
                    <a:pt x="42" y="67"/>
                  </a:cubicBezTo>
                  <a:cubicBezTo>
                    <a:pt x="42" y="67"/>
                    <a:pt x="42" y="67"/>
                    <a:pt x="42" y="67"/>
                  </a:cubicBezTo>
                  <a:cubicBezTo>
                    <a:pt x="47" y="65"/>
                    <a:pt x="50" y="60"/>
                    <a:pt x="51" y="55"/>
                  </a:cubicBezTo>
                  <a:cubicBezTo>
                    <a:pt x="51" y="55"/>
                    <a:pt x="52" y="55"/>
                    <a:pt x="52" y="56"/>
                  </a:cubicBezTo>
                  <a:cubicBezTo>
                    <a:pt x="53" y="59"/>
                    <a:pt x="55" y="62"/>
                    <a:pt x="58" y="63"/>
                  </a:cubicBezTo>
                  <a:cubicBezTo>
                    <a:pt x="58" y="63"/>
                    <a:pt x="58" y="63"/>
                    <a:pt x="59" y="63"/>
                  </a:cubicBezTo>
                  <a:cubicBezTo>
                    <a:pt x="59" y="63"/>
                    <a:pt x="59" y="63"/>
                    <a:pt x="59" y="62"/>
                  </a:cubicBezTo>
                  <a:cubicBezTo>
                    <a:pt x="66" y="59"/>
                    <a:pt x="68" y="53"/>
                    <a:pt x="69" y="49"/>
                  </a:cubicBezTo>
                  <a:cubicBezTo>
                    <a:pt x="69" y="47"/>
                    <a:pt x="70" y="46"/>
                    <a:pt x="71" y="46"/>
                  </a:cubicBezTo>
                  <a:cubicBezTo>
                    <a:pt x="70" y="47"/>
                    <a:pt x="70" y="50"/>
                    <a:pt x="71" y="52"/>
                  </a:cubicBezTo>
                  <a:cubicBezTo>
                    <a:pt x="71" y="53"/>
                    <a:pt x="72" y="53"/>
                    <a:pt x="74" y="53"/>
                  </a:cubicBezTo>
                  <a:cubicBezTo>
                    <a:pt x="78" y="53"/>
                    <a:pt x="80" y="49"/>
                    <a:pt x="81" y="47"/>
                  </a:cubicBezTo>
                  <a:cubicBezTo>
                    <a:pt x="81" y="47"/>
                    <a:pt x="81" y="47"/>
                    <a:pt x="81" y="47"/>
                  </a:cubicBezTo>
                  <a:cubicBezTo>
                    <a:pt x="82" y="47"/>
                    <a:pt x="81" y="48"/>
                    <a:pt x="81" y="48"/>
                  </a:cubicBezTo>
                  <a:cubicBezTo>
                    <a:pt x="81" y="49"/>
                    <a:pt x="81" y="50"/>
                    <a:pt x="81" y="51"/>
                  </a:cubicBezTo>
                  <a:cubicBezTo>
                    <a:pt x="81" y="52"/>
                    <a:pt x="82" y="52"/>
                    <a:pt x="82" y="52"/>
                  </a:cubicBezTo>
                  <a:cubicBezTo>
                    <a:pt x="83" y="52"/>
                    <a:pt x="84" y="52"/>
                    <a:pt x="85" y="52"/>
                  </a:cubicBezTo>
                  <a:cubicBezTo>
                    <a:pt x="90" y="52"/>
                    <a:pt x="96" y="51"/>
                    <a:pt x="99" y="49"/>
                  </a:cubicBezTo>
                  <a:cubicBezTo>
                    <a:pt x="99" y="49"/>
                    <a:pt x="99" y="49"/>
                    <a:pt x="99" y="48"/>
                  </a:cubicBezTo>
                  <a:cubicBezTo>
                    <a:pt x="100" y="46"/>
                    <a:pt x="99" y="45"/>
                    <a:pt x="98" y="44"/>
                  </a:cubicBezTo>
                  <a:cubicBezTo>
                    <a:pt x="98" y="44"/>
                    <a:pt x="97" y="43"/>
                    <a:pt x="97" y="43"/>
                  </a:cubicBezTo>
                  <a:cubicBezTo>
                    <a:pt x="98" y="42"/>
                    <a:pt x="99" y="42"/>
                    <a:pt x="100" y="42"/>
                  </a:cubicBezTo>
                  <a:cubicBezTo>
                    <a:pt x="101" y="42"/>
                    <a:pt x="102" y="43"/>
                    <a:pt x="103" y="43"/>
                  </a:cubicBezTo>
                  <a:cubicBezTo>
                    <a:pt x="104" y="44"/>
                    <a:pt x="104" y="44"/>
                    <a:pt x="105" y="44"/>
                  </a:cubicBezTo>
                  <a:cubicBezTo>
                    <a:pt x="106" y="44"/>
                    <a:pt x="106" y="44"/>
                    <a:pt x="106" y="44"/>
                  </a:cubicBezTo>
                  <a:cubicBezTo>
                    <a:pt x="110" y="41"/>
                    <a:pt x="113" y="40"/>
                    <a:pt x="115" y="40"/>
                  </a:cubicBezTo>
                  <a:cubicBezTo>
                    <a:pt x="116" y="40"/>
                    <a:pt x="116" y="40"/>
                    <a:pt x="117" y="41"/>
                  </a:cubicBezTo>
                  <a:cubicBezTo>
                    <a:pt x="118" y="42"/>
                    <a:pt x="118" y="44"/>
                    <a:pt x="120" y="44"/>
                  </a:cubicBezTo>
                  <a:cubicBezTo>
                    <a:pt x="120" y="44"/>
                    <a:pt x="120" y="44"/>
                    <a:pt x="120" y="44"/>
                  </a:cubicBezTo>
                  <a:cubicBezTo>
                    <a:pt x="123" y="43"/>
                    <a:pt x="125" y="42"/>
                    <a:pt x="126" y="41"/>
                  </a:cubicBezTo>
                  <a:cubicBezTo>
                    <a:pt x="128" y="40"/>
                    <a:pt x="129" y="39"/>
                    <a:pt x="131" y="38"/>
                  </a:cubicBezTo>
                  <a:cubicBezTo>
                    <a:pt x="134" y="39"/>
                    <a:pt x="136" y="40"/>
                    <a:pt x="138" y="40"/>
                  </a:cubicBezTo>
                  <a:cubicBezTo>
                    <a:pt x="141" y="40"/>
                    <a:pt x="143" y="39"/>
                    <a:pt x="145" y="38"/>
                  </a:cubicBezTo>
                  <a:cubicBezTo>
                    <a:pt x="147" y="38"/>
                    <a:pt x="148" y="37"/>
                    <a:pt x="150" y="37"/>
                  </a:cubicBezTo>
                  <a:cubicBezTo>
                    <a:pt x="156" y="42"/>
                    <a:pt x="160" y="44"/>
                    <a:pt x="164" y="44"/>
                  </a:cubicBezTo>
                  <a:cubicBezTo>
                    <a:pt x="167" y="44"/>
                    <a:pt x="168" y="43"/>
                    <a:pt x="170" y="42"/>
                  </a:cubicBezTo>
                  <a:cubicBezTo>
                    <a:pt x="171" y="41"/>
                    <a:pt x="172" y="40"/>
                    <a:pt x="174" y="40"/>
                  </a:cubicBezTo>
                  <a:cubicBezTo>
                    <a:pt x="175" y="40"/>
                    <a:pt x="175" y="40"/>
                    <a:pt x="175" y="40"/>
                  </a:cubicBezTo>
                  <a:cubicBezTo>
                    <a:pt x="179" y="42"/>
                    <a:pt x="182" y="44"/>
                    <a:pt x="184" y="44"/>
                  </a:cubicBezTo>
                  <a:cubicBezTo>
                    <a:pt x="187" y="44"/>
                    <a:pt x="188" y="42"/>
                    <a:pt x="190" y="41"/>
                  </a:cubicBezTo>
                  <a:cubicBezTo>
                    <a:pt x="191" y="40"/>
                    <a:pt x="193" y="39"/>
                    <a:pt x="195" y="39"/>
                  </a:cubicBezTo>
                  <a:cubicBezTo>
                    <a:pt x="198" y="39"/>
                    <a:pt x="200" y="39"/>
                    <a:pt x="202" y="39"/>
                  </a:cubicBezTo>
                  <a:cubicBezTo>
                    <a:pt x="203" y="40"/>
                    <a:pt x="205" y="40"/>
                    <a:pt x="206" y="40"/>
                  </a:cubicBezTo>
                  <a:cubicBezTo>
                    <a:pt x="208" y="40"/>
                    <a:pt x="210" y="40"/>
                    <a:pt x="212" y="39"/>
                  </a:cubicBezTo>
                  <a:cubicBezTo>
                    <a:pt x="222" y="30"/>
                    <a:pt x="226" y="23"/>
                    <a:pt x="225" y="18"/>
                  </a:cubicBezTo>
                  <a:cubicBezTo>
                    <a:pt x="225" y="16"/>
                    <a:pt x="223" y="14"/>
                    <a:pt x="219" y="12"/>
                  </a:cubicBezTo>
                  <a:cubicBezTo>
                    <a:pt x="214" y="10"/>
                    <a:pt x="209" y="9"/>
                    <a:pt x="205" y="9"/>
                  </a:cubicBezTo>
                  <a:cubicBezTo>
                    <a:pt x="198" y="9"/>
                    <a:pt x="196" y="12"/>
                    <a:pt x="194" y="14"/>
                  </a:cubicBezTo>
                  <a:cubicBezTo>
                    <a:pt x="193" y="15"/>
                    <a:pt x="192" y="16"/>
                    <a:pt x="192" y="16"/>
                  </a:cubicBezTo>
                  <a:cubicBezTo>
                    <a:pt x="188" y="15"/>
                    <a:pt x="185" y="15"/>
                    <a:pt x="182" y="15"/>
                  </a:cubicBezTo>
                  <a:cubicBezTo>
                    <a:pt x="180" y="15"/>
                    <a:pt x="178" y="15"/>
                    <a:pt x="177" y="15"/>
                  </a:cubicBezTo>
                  <a:cubicBezTo>
                    <a:pt x="175" y="15"/>
                    <a:pt x="174" y="14"/>
                    <a:pt x="172" y="13"/>
                  </a:cubicBezTo>
                  <a:cubicBezTo>
                    <a:pt x="170" y="12"/>
                    <a:pt x="169" y="11"/>
                    <a:pt x="167" y="11"/>
                  </a:cubicBezTo>
                  <a:cubicBezTo>
                    <a:pt x="165" y="11"/>
                    <a:pt x="163" y="12"/>
                    <a:pt x="162" y="12"/>
                  </a:cubicBezTo>
                  <a:cubicBezTo>
                    <a:pt x="160" y="12"/>
                    <a:pt x="159" y="13"/>
                    <a:pt x="157" y="13"/>
                  </a:cubicBezTo>
                  <a:cubicBezTo>
                    <a:pt x="157" y="13"/>
                    <a:pt x="156" y="13"/>
                    <a:pt x="156" y="12"/>
                  </a:cubicBezTo>
                  <a:cubicBezTo>
                    <a:pt x="154" y="12"/>
                    <a:pt x="152" y="9"/>
                    <a:pt x="150" y="7"/>
                  </a:cubicBezTo>
                  <a:cubicBezTo>
                    <a:pt x="147" y="3"/>
                    <a:pt x="145" y="0"/>
                    <a:pt x="142" y="0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139" y="1"/>
                    <a:pt x="138" y="3"/>
                    <a:pt x="136" y="5"/>
                  </a:cubicBezTo>
                  <a:cubicBezTo>
                    <a:pt x="135" y="6"/>
                    <a:pt x="134" y="8"/>
                    <a:pt x="132" y="8"/>
                  </a:cubicBezTo>
                  <a:cubicBezTo>
                    <a:pt x="131" y="8"/>
                    <a:pt x="129" y="7"/>
                    <a:pt x="127" y="5"/>
                  </a:cubicBezTo>
                  <a:cubicBezTo>
                    <a:pt x="127" y="5"/>
                    <a:pt x="127" y="5"/>
                    <a:pt x="127" y="5"/>
                  </a:cubicBezTo>
                  <a:cubicBezTo>
                    <a:pt x="127" y="5"/>
                    <a:pt x="127" y="5"/>
                    <a:pt x="127" y="5"/>
                  </a:cubicBezTo>
                  <a:cubicBezTo>
                    <a:pt x="125" y="5"/>
                    <a:pt x="124" y="5"/>
                    <a:pt x="123" y="5"/>
                  </a:cubicBezTo>
                  <a:cubicBezTo>
                    <a:pt x="122" y="5"/>
                    <a:pt x="121" y="5"/>
                    <a:pt x="119" y="5"/>
                  </a:cubicBezTo>
                  <a:cubicBezTo>
                    <a:pt x="117" y="5"/>
                    <a:pt x="115" y="4"/>
                    <a:pt x="114" y="3"/>
                  </a:cubicBezTo>
                  <a:cubicBezTo>
                    <a:pt x="112" y="2"/>
                    <a:pt x="110" y="1"/>
                    <a:pt x="108" y="1"/>
                  </a:cubicBezTo>
                  <a:cubicBezTo>
                    <a:pt x="107" y="1"/>
                    <a:pt x="106" y="1"/>
                    <a:pt x="106" y="1"/>
                  </a:cubicBezTo>
                  <a:cubicBezTo>
                    <a:pt x="103" y="1"/>
                    <a:pt x="101" y="2"/>
                    <a:pt x="100" y="3"/>
                  </a:cubicBezTo>
                  <a:cubicBezTo>
                    <a:pt x="99" y="4"/>
                    <a:pt x="98" y="4"/>
                    <a:pt x="97" y="5"/>
                  </a:cubicBezTo>
                  <a:cubicBezTo>
                    <a:pt x="96" y="5"/>
                    <a:pt x="96" y="5"/>
                    <a:pt x="95" y="5"/>
                  </a:cubicBezTo>
                  <a:cubicBezTo>
                    <a:pt x="95" y="5"/>
                    <a:pt x="94" y="5"/>
                    <a:pt x="94" y="5"/>
                  </a:cubicBezTo>
                  <a:cubicBezTo>
                    <a:pt x="93" y="5"/>
                    <a:pt x="93" y="5"/>
                    <a:pt x="92" y="5"/>
                  </a:cubicBezTo>
                  <a:cubicBezTo>
                    <a:pt x="91" y="5"/>
                    <a:pt x="90" y="5"/>
                    <a:pt x="89" y="5"/>
                  </a:cubicBezTo>
                  <a:cubicBezTo>
                    <a:pt x="88" y="6"/>
                    <a:pt x="86" y="7"/>
                    <a:pt x="85" y="8"/>
                  </a:cubicBezTo>
                  <a:cubicBezTo>
                    <a:pt x="84" y="9"/>
                    <a:pt x="83" y="10"/>
                    <a:pt x="82" y="11"/>
                  </a:cubicBezTo>
                  <a:cubicBezTo>
                    <a:pt x="81" y="11"/>
                    <a:pt x="80" y="10"/>
                    <a:pt x="79" y="10"/>
                  </a:cubicBezTo>
                  <a:cubicBezTo>
                    <a:pt x="78" y="9"/>
                    <a:pt x="77" y="8"/>
                    <a:pt x="76" y="8"/>
                  </a:cubicBezTo>
                  <a:cubicBezTo>
                    <a:pt x="75" y="8"/>
                    <a:pt x="75" y="8"/>
                    <a:pt x="75" y="8"/>
                  </a:cubicBezTo>
                  <a:cubicBezTo>
                    <a:pt x="73" y="9"/>
                    <a:pt x="72" y="10"/>
                    <a:pt x="72" y="11"/>
                  </a:cubicBezTo>
                  <a:cubicBezTo>
                    <a:pt x="71" y="12"/>
                    <a:pt x="70" y="13"/>
                    <a:pt x="69" y="13"/>
                  </a:cubicBezTo>
                  <a:cubicBezTo>
                    <a:pt x="68" y="13"/>
                    <a:pt x="67" y="11"/>
                    <a:pt x="66" y="10"/>
                  </a:cubicBezTo>
                  <a:cubicBezTo>
                    <a:pt x="65" y="8"/>
                    <a:pt x="63" y="6"/>
                    <a:pt x="61" y="6"/>
                  </a:cubicBezTo>
                  <a:cubicBezTo>
                    <a:pt x="60" y="6"/>
                    <a:pt x="59" y="6"/>
                    <a:pt x="58" y="7"/>
                  </a:cubicBezTo>
                  <a:cubicBezTo>
                    <a:pt x="55" y="10"/>
                    <a:pt x="57" y="13"/>
                    <a:pt x="58" y="15"/>
                  </a:cubicBezTo>
                  <a:cubicBezTo>
                    <a:pt x="59" y="16"/>
                    <a:pt x="59" y="17"/>
                    <a:pt x="60" y="18"/>
                  </a:cubicBezTo>
                  <a:cubicBezTo>
                    <a:pt x="59" y="18"/>
                    <a:pt x="59" y="18"/>
                    <a:pt x="58" y="18"/>
                  </a:cubicBezTo>
                  <a:cubicBezTo>
                    <a:pt x="58" y="18"/>
                    <a:pt x="57" y="18"/>
                    <a:pt x="57" y="18"/>
                  </a:cubicBezTo>
                  <a:cubicBezTo>
                    <a:pt x="56" y="18"/>
                    <a:pt x="56" y="18"/>
                    <a:pt x="55" y="18"/>
                  </a:cubicBezTo>
                  <a:cubicBezTo>
                    <a:pt x="55" y="18"/>
                    <a:pt x="52" y="18"/>
                    <a:pt x="52" y="20"/>
                  </a:cubicBezTo>
                  <a:cubicBezTo>
                    <a:pt x="51" y="22"/>
                    <a:pt x="53" y="23"/>
                    <a:pt x="53" y="24"/>
                  </a:cubicBezTo>
                  <a:cubicBezTo>
                    <a:pt x="54" y="26"/>
                    <a:pt x="55" y="26"/>
                    <a:pt x="55" y="27"/>
                  </a:cubicBezTo>
                  <a:cubicBezTo>
                    <a:pt x="52" y="25"/>
                    <a:pt x="48" y="22"/>
                    <a:pt x="45" y="22"/>
                  </a:cubicBezTo>
                  <a:cubicBezTo>
                    <a:pt x="44" y="22"/>
                    <a:pt x="42" y="23"/>
                    <a:pt x="42" y="26"/>
                  </a:cubicBezTo>
                  <a:cubicBezTo>
                    <a:pt x="43" y="31"/>
                    <a:pt x="43" y="31"/>
                    <a:pt x="43" y="31"/>
                  </a:cubicBezTo>
                  <a:cubicBezTo>
                    <a:pt x="43" y="31"/>
                    <a:pt x="42" y="30"/>
                    <a:pt x="42" y="30"/>
                  </a:cubicBezTo>
                  <a:cubicBezTo>
                    <a:pt x="42" y="30"/>
                    <a:pt x="41" y="29"/>
                    <a:pt x="40" y="29"/>
                  </a:cubicBezTo>
                  <a:cubicBezTo>
                    <a:pt x="39" y="29"/>
                    <a:pt x="39" y="29"/>
                    <a:pt x="39" y="29"/>
                  </a:cubicBezTo>
                  <a:cubicBezTo>
                    <a:pt x="39" y="29"/>
                    <a:pt x="39" y="29"/>
                    <a:pt x="39" y="29"/>
                  </a:cubicBezTo>
                  <a:cubicBezTo>
                    <a:pt x="36" y="30"/>
                    <a:pt x="30" y="32"/>
                    <a:pt x="30" y="35"/>
                  </a:cubicBezTo>
                  <a:cubicBezTo>
                    <a:pt x="30" y="36"/>
                    <a:pt x="30" y="37"/>
                    <a:pt x="31" y="39"/>
                  </a:cubicBezTo>
                  <a:cubicBezTo>
                    <a:pt x="31" y="39"/>
                    <a:pt x="31" y="39"/>
                    <a:pt x="30" y="40"/>
                  </a:cubicBezTo>
                  <a:cubicBezTo>
                    <a:pt x="30" y="40"/>
                    <a:pt x="30" y="40"/>
                    <a:pt x="30" y="40"/>
                  </a:cubicBezTo>
                  <a:cubicBezTo>
                    <a:pt x="29" y="40"/>
                    <a:pt x="29" y="39"/>
                    <a:pt x="29" y="39"/>
                  </a:cubicBezTo>
                  <a:cubicBezTo>
                    <a:pt x="27" y="38"/>
                    <a:pt x="25" y="36"/>
                    <a:pt x="22" y="36"/>
                  </a:cubicBezTo>
                  <a:cubicBezTo>
                    <a:pt x="21" y="35"/>
                    <a:pt x="21" y="35"/>
                    <a:pt x="20" y="35"/>
                  </a:cubicBezTo>
                  <a:cubicBezTo>
                    <a:pt x="18" y="35"/>
                    <a:pt x="15" y="37"/>
                    <a:pt x="14" y="39"/>
                  </a:cubicBezTo>
                  <a:cubicBezTo>
                    <a:pt x="13" y="39"/>
                    <a:pt x="13" y="40"/>
                    <a:pt x="13" y="40"/>
                  </a:cubicBezTo>
                  <a:cubicBezTo>
                    <a:pt x="12" y="40"/>
                    <a:pt x="11" y="39"/>
                    <a:pt x="10" y="39"/>
                  </a:cubicBezTo>
                  <a:cubicBezTo>
                    <a:pt x="8" y="38"/>
                    <a:pt x="6" y="37"/>
                    <a:pt x="4" y="37"/>
                  </a:cubicBezTo>
                  <a:cubicBezTo>
                    <a:pt x="3" y="37"/>
                    <a:pt x="2" y="37"/>
                    <a:pt x="2" y="38"/>
                  </a:cubicBezTo>
                  <a:cubicBezTo>
                    <a:pt x="1" y="38"/>
                    <a:pt x="1" y="38"/>
                    <a:pt x="1" y="38"/>
                  </a:cubicBezTo>
                  <a:cubicBezTo>
                    <a:pt x="0" y="42"/>
                    <a:pt x="4" y="45"/>
                    <a:pt x="7" y="47"/>
                  </a:cubicBezTo>
                  <a:cubicBezTo>
                    <a:pt x="9" y="48"/>
                    <a:pt x="11" y="49"/>
                    <a:pt x="12" y="50"/>
                  </a:cubicBezTo>
                  <a:cubicBezTo>
                    <a:pt x="11" y="50"/>
                    <a:pt x="8" y="50"/>
                    <a:pt x="7" y="50"/>
                  </a:cubicBezTo>
                  <a:cubicBezTo>
                    <a:pt x="3" y="50"/>
                    <a:pt x="1" y="51"/>
                    <a:pt x="0" y="52"/>
                  </a:cubicBezTo>
                  <a:cubicBezTo>
                    <a:pt x="0" y="52"/>
                    <a:pt x="0" y="52"/>
                    <a:pt x="0" y="53"/>
                  </a:cubicBezTo>
                  <a:cubicBezTo>
                    <a:pt x="0" y="55"/>
                    <a:pt x="2" y="56"/>
                    <a:pt x="4" y="58"/>
                  </a:cubicBezTo>
                  <a:cubicBezTo>
                    <a:pt x="5" y="60"/>
                    <a:pt x="7" y="62"/>
                    <a:pt x="9" y="66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6" name="Freeform 105"/>
            <p:cNvSpPr>
              <a:spLocks/>
            </p:cNvSpPr>
            <p:nvPr userDrawn="1"/>
          </p:nvSpPr>
          <p:spPr bwMode="auto">
            <a:xfrm>
              <a:off x="5246688" y="11031224"/>
              <a:ext cx="109538" cy="73025"/>
            </a:xfrm>
            <a:custGeom>
              <a:avLst/>
              <a:gdLst>
                <a:gd name="T0" fmla="*/ 16 w 28"/>
                <a:gd name="T1" fmla="*/ 0 h 19"/>
                <a:gd name="T2" fmla="*/ 13 w 28"/>
                <a:gd name="T3" fmla="*/ 0 h 19"/>
                <a:gd name="T4" fmla="*/ 8 w 28"/>
                <a:gd name="T5" fmla="*/ 4 h 19"/>
                <a:gd name="T6" fmla="*/ 8 w 28"/>
                <a:gd name="T7" fmla="*/ 4 h 19"/>
                <a:gd name="T8" fmla="*/ 0 w 28"/>
                <a:gd name="T9" fmla="*/ 12 h 19"/>
                <a:gd name="T10" fmla="*/ 0 w 28"/>
                <a:gd name="T11" fmla="*/ 13 h 19"/>
                <a:gd name="T12" fmla="*/ 1 w 28"/>
                <a:gd name="T13" fmla="*/ 16 h 19"/>
                <a:gd name="T14" fmla="*/ 6 w 28"/>
                <a:gd name="T15" fmla="*/ 18 h 19"/>
                <a:gd name="T16" fmla="*/ 6 w 28"/>
                <a:gd name="T17" fmla="*/ 18 h 19"/>
                <a:gd name="T18" fmla="*/ 10 w 28"/>
                <a:gd name="T19" fmla="*/ 17 h 19"/>
                <a:gd name="T20" fmla="*/ 13 w 28"/>
                <a:gd name="T21" fmla="*/ 19 h 19"/>
                <a:gd name="T22" fmla="*/ 18 w 28"/>
                <a:gd name="T23" fmla="*/ 19 h 19"/>
                <a:gd name="T24" fmla="*/ 20 w 28"/>
                <a:gd name="T25" fmla="*/ 19 h 19"/>
                <a:gd name="T26" fmla="*/ 27 w 28"/>
                <a:gd name="T27" fmla="*/ 14 h 19"/>
                <a:gd name="T28" fmla="*/ 25 w 28"/>
                <a:gd name="T29" fmla="*/ 5 h 19"/>
                <a:gd name="T30" fmla="*/ 16 w 28"/>
                <a:gd name="T31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" h="19">
                  <a:moveTo>
                    <a:pt x="16" y="0"/>
                  </a:moveTo>
                  <a:cubicBezTo>
                    <a:pt x="15" y="0"/>
                    <a:pt x="14" y="0"/>
                    <a:pt x="13" y="0"/>
                  </a:cubicBezTo>
                  <a:cubicBezTo>
                    <a:pt x="12" y="1"/>
                    <a:pt x="10" y="2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7" y="7"/>
                    <a:pt x="4" y="9"/>
                    <a:pt x="0" y="12"/>
                  </a:cubicBezTo>
                  <a:cubicBezTo>
                    <a:pt x="0" y="12"/>
                    <a:pt x="0" y="12"/>
                    <a:pt x="0" y="13"/>
                  </a:cubicBezTo>
                  <a:cubicBezTo>
                    <a:pt x="0" y="14"/>
                    <a:pt x="0" y="15"/>
                    <a:pt x="1" y="16"/>
                  </a:cubicBezTo>
                  <a:cubicBezTo>
                    <a:pt x="2" y="17"/>
                    <a:pt x="3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7" y="18"/>
                    <a:pt x="8" y="18"/>
                    <a:pt x="10" y="17"/>
                  </a:cubicBezTo>
                  <a:cubicBezTo>
                    <a:pt x="11" y="17"/>
                    <a:pt x="12" y="18"/>
                    <a:pt x="13" y="19"/>
                  </a:cubicBezTo>
                  <a:cubicBezTo>
                    <a:pt x="15" y="19"/>
                    <a:pt x="16" y="19"/>
                    <a:pt x="18" y="19"/>
                  </a:cubicBezTo>
                  <a:cubicBezTo>
                    <a:pt x="19" y="19"/>
                    <a:pt x="19" y="19"/>
                    <a:pt x="20" y="19"/>
                  </a:cubicBezTo>
                  <a:cubicBezTo>
                    <a:pt x="24" y="18"/>
                    <a:pt x="26" y="17"/>
                    <a:pt x="27" y="14"/>
                  </a:cubicBezTo>
                  <a:cubicBezTo>
                    <a:pt x="28" y="12"/>
                    <a:pt x="27" y="9"/>
                    <a:pt x="25" y="5"/>
                  </a:cubicBezTo>
                  <a:cubicBezTo>
                    <a:pt x="22" y="2"/>
                    <a:pt x="19" y="0"/>
                    <a:pt x="16" y="0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7" name="Freeform 106"/>
            <p:cNvSpPr>
              <a:spLocks/>
            </p:cNvSpPr>
            <p:nvPr userDrawn="1"/>
          </p:nvSpPr>
          <p:spPr bwMode="auto">
            <a:xfrm>
              <a:off x="5448300" y="11158224"/>
              <a:ext cx="34925" cy="42863"/>
            </a:xfrm>
            <a:custGeom>
              <a:avLst/>
              <a:gdLst>
                <a:gd name="T0" fmla="*/ 8 w 9"/>
                <a:gd name="T1" fmla="*/ 0 h 11"/>
                <a:gd name="T2" fmla="*/ 4 w 9"/>
                <a:gd name="T3" fmla="*/ 2 h 11"/>
                <a:gd name="T4" fmla="*/ 0 w 9"/>
                <a:gd name="T5" fmla="*/ 7 h 11"/>
                <a:gd name="T6" fmla="*/ 2 w 9"/>
                <a:gd name="T7" fmla="*/ 11 h 11"/>
                <a:gd name="T8" fmla="*/ 3 w 9"/>
                <a:gd name="T9" fmla="*/ 11 h 11"/>
                <a:gd name="T10" fmla="*/ 3 w 9"/>
                <a:gd name="T11" fmla="*/ 11 h 11"/>
                <a:gd name="T12" fmla="*/ 4 w 9"/>
                <a:gd name="T13" fmla="*/ 10 h 11"/>
                <a:gd name="T14" fmla="*/ 5 w 9"/>
                <a:gd name="T15" fmla="*/ 9 h 11"/>
                <a:gd name="T16" fmla="*/ 9 w 9"/>
                <a:gd name="T17" fmla="*/ 1 h 11"/>
                <a:gd name="T18" fmla="*/ 9 w 9"/>
                <a:gd name="T19" fmla="*/ 1 h 11"/>
                <a:gd name="T20" fmla="*/ 8 w 9"/>
                <a:gd name="T21" fmla="*/ 0 h 11"/>
                <a:gd name="T22" fmla="*/ 8 w 9"/>
                <a:gd name="T2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" h="11">
                  <a:moveTo>
                    <a:pt x="8" y="0"/>
                  </a:moveTo>
                  <a:cubicBezTo>
                    <a:pt x="7" y="1"/>
                    <a:pt x="5" y="1"/>
                    <a:pt x="4" y="2"/>
                  </a:cubicBezTo>
                  <a:cubicBezTo>
                    <a:pt x="2" y="3"/>
                    <a:pt x="0" y="5"/>
                    <a:pt x="0" y="7"/>
                  </a:cubicBezTo>
                  <a:cubicBezTo>
                    <a:pt x="0" y="8"/>
                    <a:pt x="1" y="10"/>
                    <a:pt x="2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5" y="10"/>
                    <a:pt x="5" y="10"/>
                    <a:pt x="5" y="9"/>
                  </a:cubicBezTo>
                  <a:cubicBezTo>
                    <a:pt x="9" y="7"/>
                    <a:pt x="9" y="6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lose/>
                </a:path>
              </a:pathLst>
            </a:custGeom>
            <a:solidFill>
              <a:srgbClr val="C4E6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3031175" y="1172670"/>
            <a:ext cx="2839379" cy="2292778"/>
          </a:xfrm>
        </p:spPr>
        <p:txBody>
          <a:bodyPr/>
          <a:lstStyle>
            <a:lvl1pPr>
              <a:defRPr sz="3000" b="1">
                <a:solidFill>
                  <a:srgbClr val="FF0000"/>
                </a:solidFill>
              </a:defRPr>
            </a:lvl1pPr>
            <a:lvl2pPr>
              <a:spcBef>
                <a:spcPts val="0"/>
              </a:spcBef>
              <a:defRPr b="0"/>
            </a:lvl2pPr>
            <a:lvl3pPr>
              <a:spcBef>
                <a:spcPts val="500"/>
              </a:spcBef>
              <a:defRPr sz="1500" b="0"/>
            </a:lvl3pPr>
            <a:lvl4pPr marL="447675" indent="-266700">
              <a:defRPr/>
            </a:lvl4pPr>
            <a:lvl5pPr marL="447675" indent="-180975"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ru-RU" dirty="0"/>
              <a:t>Цифра</a:t>
            </a:r>
          </a:p>
          <a:p>
            <a:pPr lvl="1"/>
            <a:r>
              <a:rPr lang="ru-RU" dirty="0"/>
              <a:t>Имя цифры</a:t>
            </a:r>
          </a:p>
          <a:p>
            <a:pPr lvl="2"/>
            <a:r>
              <a:rPr lang="ru-RU" dirty="0"/>
              <a:t>Описание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200">
                <a:solidFill>
                  <a:srgbClr val="004B9C"/>
                </a:solidFill>
              </a:defRPr>
            </a:lvl1pPr>
          </a:lstStyle>
          <a:p>
            <a:fld id="{348B2049-AC86-480B-9869-399E61E3E81D}" type="datetime1">
              <a:rPr lang="ru-RU" smtClean="0"/>
              <a:t>10.06.2019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004B9C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solidFill>
                  <a:srgbClr val="004B9C"/>
                </a:solidFill>
              </a:defRPr>
            </a:lvl1pPr>
          </a:lstStyle>
          <a:p>
            <a:fld id="{3127BB1C-E94D-4EE2-8664-E54F423C2BB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Рисунок 2"/>
          <p:cNvSpPr>
            <a:spLocks noGrp="1"/>
          </p:cNvSpPr>
          <p:nvPr>
            <p:ph type="pic" idx="15"/>
          </p:nvPr>
        </p:nvSpPr>
        <p:spPr>
          <a:xfrm>
            <a:off x="372000" y="1160217"/>
            <a:ext cx="2285965" cy="2307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28" name="Рисунок 2"/>
          <p:cNvSpPr>
            <a:spLocks noGrp="1"/>
          </p:cNvSpPr>
          <p:nvPr>
            <p:ph type="pic" idx="17"/>
          </p:nvPr>
        </p:nvSpPr>
        <p:spPr>
          <a:xfrm>
            <a:off x="6096525" y="1160217"/>
            <a:ext cx="2285965" cy="2307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33" name="Объект 2"/>
          <p:cNvSpPr>
            <a:spLocks noGrp="1"/>
          </p:cNvSpPr>
          <p:nvPr>
            <p:ph idx="18" hasCustomPrompt="1"/>
          </p:nvPr>
        </p:nvSpPr>
        <p:spPr>
          <a:xfrm>
            <a:off x="3031175" y="3801570"/>
            <a:ext cx="2839379" cy="2292778"/>
          </a:xfrm>
        </p:spPr>
        <p:txBody>
          <a:bodyPr/>
          <a:lstStyle>
            <a:lvl1pPr>
              <a:defRPr sz="3000" b="1">
                <a:solidFill>
                  <a:srgbClr val="FF0000"/>
                </a:solidFill>
              </a:defRPr>
            </a:lvl1pPr>
            <a:lvl2pPr>
              <a:spcBef>
                <a:spcPts val="0"/>
              </a:spcBef>
              <a:defRPr b="0"/>
            </a:lvl2pPr>
            <a:lvl3pPr>
              <a:spcBef>
                <a:spcPts val="500"/>
              </a:spcBef>
              <a:defRPr sz="1500" b="0"/>
            </a:lvl3pPr>
            <a:lvl4pPr marL="447675" indent="-266700">
              <a:defRPr/>
            </a:lvl4pPr>
            <a:lvl5pPr marL="447675" indent="-180975"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ru-RU" dirty="0"/>
              <a:t>Цифра</a:t>
            </a:r>
          </a:p>
          <a:p>
            <a:pPr lvl="1"/>
            <a:r>
              <a:rPr lang="ru-RU" dirty="0"/>
              <a:t>Имя цифры</a:t>
            </a:r>
          </a:p>
          <a:p>
            <a:pPr lvl="2"/>
            <a:r>
              <a:rPr lang="ru-RU" dirty="0"/>
              <a:t>Описание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34" name="Рисунок 2"/>
          <p:cNvSpPr>
            <a:spLocks noGrp="1"/>
          </p:cNvSpPr>
          <p:nvPr>
            <p:ph type="pic" idx="19"/>
          </p:nvPr>
        </p:nvSpPr>
        <p:spPr>
          <a:xfrm>
            <a:off x="372000" y="3789117"/>
            <a:ext cx="2285965" cy="2307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36" name="Рисунок 2"/>
          <p:cNvSpPr>
            <a:spLocks noGrp="1"/>
          </p:cNvSpPr>
          <p:nvPr>
            <p:ph type="pic" idx="21"/>
          </p:nvPr>
        </p:nvSpPr>
        <p:spPr>
          <a:xfrm>
            <a:off x="6096525" y="3789117"/>
            <a:ext cx="2285965" cy="2307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240" name="Объект 2"/>
          <p:cNvSpPr>
            <a:spLocks noGrp="1"/>
          </p:cNvSpPr>
          <p:nvPr>
            <p:ph idx="22" hasCustomPrompt="1"/>
          </p:nvPr>
        </p:nvSpPr>
        <p:spPr>
          <a:xfrm>
            <a:off x="8765225" y="1172670"/>
            <a:ext cx="2839379" cy="2292778"/>
          </a:xfrm>
        </p:spPr>
        <p:txBody>
          <a:bodyPr/>
          <a:lstStyle>
            <a:lvl1pPr>
              <a:defRPr sz="3000" b="1">
                <a:solidFill>
                  <a:srgbClr val="FF0000"/>
                </a:solidFill>
              </a:defRPr>
            </a:lvl1pPr>
            <a:lvl2pPr>
              <a:spcBef>
                <a:spcPts val="0"/>
              </a:spcBef>
              <a:defRPr b="0"/>
            </a:lvl2pPr>
            <a:lvl3pPr>
              <a:spcBef>
                <a:spcPts val="500"/>
              </a:spcBef>
              <a:defRPr sz="1500" b="0"/>
            </a:lvl3pPr>
            <a:lvl4pPr marL="447675" indent="-266700">
              <a:defRPr/>
            </a:lvl4pPr>
            <a:lvl5pPr marL="447675" indent="-180975"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ru-RU" dirty="0"/>
              <a:t>Цифра</a:t>
            </a:r>
          </a:p>
          <a:p>
            <a:pPr lvl="1"/>
            <a:r>
              <a:rPr lang="ru-RU" dirty="0"/>
              <a:t>Имя цифры</a:t>
            </a:r>
          </a:p>
          <a:p>
            <a:pPr lvl="2"/>
            <a:r>
              <a:rPr lang="ru-RU" dirty="0"/>
              <a:t>Описание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241" name="Объект 2"/>
          <p:cNvSpPr>
            <a:spLocks noGrp="1"/>
          </p:cNvSpPr>
          <p:nvPr>
            <p:ph idx="23" hasCustomPrompt="1"/>
          </p:nvPr>
        </p:nvSpPr>
        <p:spPr>
          <a:xfrm>
            <a:off x="8765225" y="3801570"/>
            <a:ext cx="2839379" cy="2292778"/>
          </a:xfrm>
        </p:spPr>
        <p:txBody>
          <a:bodyPr/>
          <a:lstStyle>
            <a:lvl1pPr>
              <a:defRPr sz="3000" b="1">
                <a:solidFill>
                  <a:srgbClr val="FF0000"/>
                </a:solidFill>
              </a:defRPr>
            </a:lvl1pPr>
            <a:lvl2pPr>
              <a:spcBef>
                <a:spcPts val="0"/>
              </a:spcBef>
              <a:defRPr b="0"/>
            </a:lvl2pPr>
            <a:lvl3pPr>
              <a:spcBef>
                <a:spcPts val="500"/>
              </a:spcBef>
              <a:defRPr sz="1500" b="0"/>
            </a:lvl3pPr>
            <a:lvl4pPr marL="447675" indent="-266700">
              <a:defRPr/>
            </a:lvl4pPr>
            <a:lvl5pPr marL="447675" indent="-180975"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ru-RU" dirty="0"/>
              <a:t>Цифра</a:t>
            </a:r>
          </a:p>
          <a:p>
            <a:pPr lvl="1"/>
            <a:r>
              <a:rPr lang="ru-RU" dirty="0"/>
              <a:t>Имя цифры</a:t>
            </a:r>
          </a:p>
          <a:p>
            <a:pPr lvl="2"/>
            <a:r>
              <a:rPr lang="ru-RU" dirty="0"/>
              <a:t>Описание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38249007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2000" y="3390900"/>
            <a:ext cx="2688700" cy="3090899"/>
          </a:xfrm>
        </p:spPr>
        <p:txBody>
          <a:bodyPr/>
          <a:lstStyle>
            <a:lvl2pPr>
              <a:defRPr/>
            </a:lvl2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Заголовок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200">
                <a:solidFill>
                  <a:srgbClr val="004B9C"/>
                </a:solidFill>
              </a:defRPr>
            </a:lvl1pPr>
          </a:lstStyle>
          <a:p>
            <a:fld id="{7AFF428A-9B11-4830-A078-0E5E09E23255}" type="datetime1">
              <a:rPr lang="ru-RU" smtClean="0"/>
              <a:t>10.06.2019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004B9C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solidFill>
                  <a:srgbClr val="004B9C"/>
                </a:solidFill>
              </a:defRPr>
            </a:lvl1pPr>
          </a:lstStyle>
          <a:p>
            <a:fld id="{3127BB1C-E94D-4EE2-8664-E54F423C2BB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Рисунок 2"/>
          <p:cNvSpPr>
            <a:spLocks noGrp="1"/>
          </p:cNvSpPr>
          <p:nvPr>
            <p:ph type="pic" idx="15"/>
          </p:nvPr>
        </p:nvSpPr>
        <p:spPr>
          <a:xfrm>
            <a:off x="372000" y="1139399"/>
            <a:ext cx="2688700" cy="193400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4" name="Объект 2"/>
          <p:cNvSpPr>
            <a:spLocks noGrp="1"/>
          </p:cNvSpPr>
          <p:nvPr>
            <p:ph idx="16"/>
          </p:nvPr>
        </p:nvSpPr>
        <p:spPr>
          <a:xfrm>
            <a:off x="3340100" y="3390900"/>
            <a:ext cx="2705100" cy="3090899"/>
          </a:xfrm>
        </p:spPr>
        <p:txBody>
          <a:bodyPr/>
          <a:lstStyle>
            <a:lvl2pPr>
              <a:defRPr/>
            </a:lvl2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Заголовок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5" name="Рисунок 2"/>
          <p:cNvSpPr>
            <a:spLocks noGrp="1"/>
          </p:cNvSpPr>
          <p:nvPr>
            <p:ph type="pic" idx="17"/>
          </p:nvPr>
        </p:nvSpPr>
        <p:spPr>
          <a:xfrm>
            <a:off x="3340100" y="1139399"/>
            <a:ext cx="2705100" cy="193400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6" name="Объект 2"/>
          <p:cNvSpPr>
            <a:spLocks noGrp="1"/>
          </p:cNvSpPr>
          <p:nvPr>
            <p:ph idx="18"/>
          </p:nvPr>
        </p:nvSpPr>
        <p:spPr>
          <a:xfrm>
            <a:off x="6321680" y="3390900"/>
            <a:ext cx="2708019" cy="3090899"/>
          </a:xfrm>
        </p:spPr>
        <p:txBody>
          <a:bodyPr/>
          <a:lstStyle>
            <a:lvl2pPr>
              <a:defRPr/>
            </a:lvl2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Заголовок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7" name="Рисунок 2"/>
          <p:cNvSpPr>
            <a:spLocks noGrp="1"/>
          </p:cNvSpPr>
          <p:nvPr>
            <p:ph type="pic" idx="19"/>
          </p:nvPr>
        </p:nvSpPr>
        <p:spPr>
          <a:xfrm>
            <a:off x="6321680" y="1139399"/>
            <a:ext cx="2708019" cy="193400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8" name="Объект 2"/>
          <p:cNvSpPr>
            <a:spLocks noGrp="1"/>
          </p:cNvSpPr>
          <p:nvPr>
            <p:ph idx="20"/>
          </p:nvPr>
        </p:nvSpPr>
        <p:spPr>
          <a:xfrm>
            <a:off x="9300098" y="3390900"/>
            <a:ext cx="2688702" cy="3090899"/>
          </a:xfrm>
        </p:spPr>
        <p:txBody>
          <a:bodyPr/>
          <a:lstStyle>
            <a:lvl2pPr>
              <a:defRPr/>
            </a:lvl2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Заголовок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9" name="Рисунок 2"/>
          <p:cNvSpPr>
            <a:spLocks noGrp="1"/>
          </p:cNvSpPr>
          <p:nvPr>
            <p:ph type="pic" idx="21"/>
          </p:nvPr>
        </p:nvSpPr>
        <p:spPr>
          <a:xfrm>
            <a:off x="9300098" y="1139399"/>
            <a:ext cx="2688702" cy="193400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9171491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2000" y="0"/>
            <a:ext cx="10303200" cy="1009650"/>
          </a:xfrm>
        </p:spPr>
        <p:txBody>
          <a:bodyPr anchor="ctr" anchorCtr="0"/>
          <a:lstStyle>
            <a:lvl1pPr>
              <a:defRPr sz="3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1139400"/>
            <a:ext cx="6172200" cy="47216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72000" y="1139400"/>
            <a:ext cx="4400025" cy="4729588"/>
          </a:xfrm>
        </p:spPr>
        <p:txBody>
          <a:bodyPr/>
          <a:lstStyle>
            <a:lvl1pPr marL="0" indent="0">
              <a:spcBef>
                <a:spcPts val="500"/>
              </a:spcBef>
              <a:buNone/>
              <a:defRPr sz="1500"/>
            </a:lvl1pPr>
            <a:lvl2pPr marL="0" indent="0">
              <a:spcBef>
                <a:spcPts val="1500"/>
              </a:spcBef>
              <a:buNone/>
              <a:defRPr sz="2000" b="1" baseline="0"/>
            </a:lvl2pPr>
            <a:lvl3pPr marL="628650" indent="-266700">
              <a:spcBef>
                <a:spcPts val="500"/>
              </a:spcBef>
              <a:buFont typeface="Webdings" panose="05030102010509060703" pitchFamily="18" charset="2"/>
              <a:buChar char="4"/>
              <a:defRPr sz="1500" b="0" baseline="0"/>
            </a:lvl3pPr>
            <a:lvl4pPr marL="895350" indent="-180975">
              <a:buClr>
                <a:schemeClr val="bg1">
                  <a:lumMod val="50000"/>
                </a:schemeClr>
              </a:buClr>
              <a:buSzPct val="100000"/>
              <a:buFont typeface="Arial" panose="020B0604020202020204" pitchFamily="34" charset="0"/>
              <a:buChar char="•"/>
              <a:defRPr sz="1500"/>
            </a:lvl4pPr>
            <a:lvl5pPr marL="628650" indent="-266700">
              <a:spcBef>
                <a:spcPts val="500"/>
              </a:spcBef>
              <a:buFont typeface="+mj-lt"/>
              <a:buAutoNum type="arabicPeriod"/>
              <a:defRPr sz="1500" i="0"/>
            </a:lvl5pPr>
            <a:lvl6pPr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  <a:defRPr sz="2000" i="0"/>
            </a:lvl6pPr>
            <a:lvl7pPr marL="361950" indent="0">
              <a:buNone/>
              <a:defRPr sz="1200" i="1">
                <a:solidFill>
                  <a:schemeClr val="bg1">
                    <a:lumMod val="50000"/>
                  </a:schemeClr>
                </a:solidFill>
                <a:effectLst/>
              </a:defRPr>
            </a:lvl7pPr>
            <a:lvl8pPr marL="361950" indent="0">
              <a:spcBef>
                <a:spcPts val="1500"/>
              </a:spcBef>
              <a:spcAft>
                <a:spcPts val="500"/>
              </a:spcAft>
              <a:buNone/>
              <a:tabLst/>
              <a:defRPr sz="2000" i="1"/>
            </a:lvl8pPr>
            <a:lvl9pPr marL="0" indent="0">
              <a:buNone/>
              <a:defRPr sz="3000" i="0" baseline="0"/>
            </a:lvl9pPr>
          </a:lstStyle>
          <a:p>
            <a:pPr lvl="0"/>
            <a:r>
              <a:rPr lang="ru-RU" dirty="0"/>
              <a:t>Образец текста</a:t>
            </a:r>
            <a:endParaRPr lang="en-US" dirty="0"/>
          </a:p>
          <a:p>
            <a:pPr lvl="1"/>
            <a:r>
              <a:rPr lang="ru-RU" dirty="0"/>
              <a:t>Заголовок 1</a:t>
            </a:r>
          </a:p>
          <a:p>
            <a:pPr lvl="2"/>
            <a:r>
              <a:rPr lang="ru-RU" dirty="0"/>
              <a:t>Список</a:t>
            </a:r>
          </a:p>
          <a:p>
            <a:pPr lvl="3"/>
            <a:r>
              <a:rPr lang="ru-RU" dirty="0"/>
              <a:t>Вложенный список</a:t>
            </a:r>
          </a:p>
          <a:p>
            <a:pPr lvl="4"/>
            <a:r>
              <a:rPr lang="ru-RU" dirty="0"/>
              <a:t>Нумерованный список</a:t>
            </a:r>
          </a:p>
          <a:p>
            <a:pPr lvl="5"/>
            <a:r>
              <a:rPr lang="ru-RU" dirty="0"/>
              <a:t>Крупный текст</a:t>
            </a:r>
          </a:p>
          <a:p>
            <a:pPr lvl="6"/>
            <a:r>
              <a:rPr lang="ru-RU" dirty="0"/>
              <a:t>Примечание</a:t>
            </a:r>
          </a:p>
          <a:p>
            <a:pPr lvl="7"/>
            <a:r>
              <a:rPr lang="ru-RU" dirty="0"/>
              <a:t>Цитата</a:t>
            </a:r>
          </a:p>
          <a:p>
            <a:pPr lvl="8"/>
            <a:r>
              <a:rPr lang="ru-RU" dirty="0"/>
              <a:t>Очень крупный текст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69846-D513-46F9-B75A-E3A373084AFA}" type="datetime1">
              <a:rPr lang="ru-RU" smtClean="0"/>
              <a:t>10.06.2019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7BB1C-E94D-4EE2-8664-E54F423C2B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249316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2000" y="0"/>
            <a:ext cx="9921600" cy="1009650"/>
          </a:xfrm>
        </p:spPr>
        <p:txBody>
          <a:bodyPr anchor="ctr"/>
          <a:lstStyle>
            <a:lvl1pPr>
              <a:defRPr sz="3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1521000"/>
            <a:ext cx="6172200" cy="43400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72000" y="1521000"/>
            <a:ext cx="4400025" cy="43479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E6BCA-45BC-4145-AB3B-571BBF534BA5}" type="datetime1">
              <a:rPr lang="ru-RU" smtClean="0"/>
              <a:t>10.06.2019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7BB1C-E94D-4EE2-8664-E54F423C2B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863090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D603A-624C-454B-A64C-BD73CC534B3F}" type="datetime1">
              <a:rPr lang="ru-RU" smtClean="0"/>
              <a:t>10.06.2019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7BB1C-E94D-4EE2-8664-E54F423C2B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156421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1AE8E-E26E-4542-B389-D995F139A846}" type="datetime1">
              <a:rPr lang="ru-RU" smtClean="0"/>
              <a:t>10.06.2019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7BB1C-E94D-4EE2-8664-E54F423C2B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149555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013D0-5AA1-4D02-9909-128BC05B0EE2}" type="datetime1">
              <a:rPr lang="ru-RU" smtClean="0"/>
              <a:t>10.06.2019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7BB1C-E94D-4EE2-8664-E54F423C2B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511042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Рабочи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150187" y="1"/>
            <a:ext cx="4367467" cy="966841"/>
          </a:xfrm>
        </p:spPr>
        <p:txBody>
          <a:bodyPr>
            <a:normAutofit/>
          </a:bodyPr>
          <a:lstStyle>
            <a:lvl1pPr algn="l">
              <a:defRPr sz="1632">
                <a:solidFill>
                  <a:schemeClr val="bg1"/>
                </a:solidFill>
                <a:latin typeface="HelveticaNeueCyr" pitchFamily="50" charset="-52"/>
              </a:defRPr>
            </a:lvl1pPr>
          </a:lstStyle>
          <a:p>
            <a:r>
              <a:rPr lang="ru-RU" dirty="0" smtClean="0"/>
              <a:t>Название</a:t>
            </a:r>
            <a:br>
              <a:rPr lang="ru-RU" dirty="0" smtClean="0"/>
            </a:br>
            <a:r>
              <a:rPr lang="ru-RU" dirty="0" smtClean="0"/>
              <a:t>слайда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1209030" y="2003539"/>
            <a:ext cx="10018289" cy="187901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HelveticaNeueCyr" pitchFamily="50" charset="-52"/>
              </a:defRPr>
            </a:lvl1pPr>
            <a:lvl2pPr marL="414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292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439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6585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0731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4878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9024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3170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Текст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028182" y="6085541"/>
            <a:ext cx="2845283" cy="364281"/>
          </a:xfrm>
        </p:spPr>
        <p:txBody>
          <a:bodyPr/>
          <a:lstStyle>
            <a:lvl1pPr>
              <a:defRPr>
                <a:solidFill>
                  <a:schemeClr val="tx2"/>
                </a:solidFill>
                <a:latin typeface="HelveticaNeueCyr" pitchFamily="50" charset="-52"/>
              </a:defRPr>
            </a:lvl1pPr>
          </a:lstStyle>
          <a:p>
            <a:fld id="{9A6426AD-0ADB-456F-9D16-2E0484B062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74193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Рабочий с нумерованным списк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150187" y="1"/>
            <a:ext cx="4367467" cy="966841"/>
          </a:xfrm>
        </p:spPr>
        <p:txBody>
          <a:bodyPr>
            <a:normAutofit/>
          </a:bodyPr>
          <a:lstStyle>
            <a:lvl1pPr algn="l">
              <a:defRPr sz="1632">
                <a:solidFill>
                  <a:schemeClr val="bg1"/>
                </a:solidFill>
                <a:latin typeface="HelveticaNeueCyr" pitchFamily="50" charset="-52"/>
              </a:defRPr>
            </a:lvl1pPr>
          </a:lstStyle>
          <a:p>
            <a:r>
              <a:rPr lang="ru-RU" dirty="0" smtClean="0"/>
              <a:t>Название</a:t>
            </a:r>
            <a:br>
              <a:rPr lang="ru-RU" dirty="0" smtClean="0"/>
            </a:br>
            <a:r>
              <a:rPr lang="ru-RU" dirty="0" smtClean="0"/>
              <a:t>слайда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1127581" y="1873952"/>
            <a:ext cx="9855390" cy="3498857"/>
          </a:xfrm>
        </p:spPr>
        <p:txBody>
          <a:bodyPr/>
          <a:lstStyle>
            <a:lvl1pPr marL="466464" marR="0" indent="-466464" algn="l" defTabSz="82926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28"/>
              </a:buClr>
              <a:buSzTx/>
              <a:buFont typeface="+mj-lt"/>
              <a:buAutoNum type="arabicParenR"/>
              <a:tabLst/>
              <a:defRPr sz="2177">
                <a:solidFill>
                  <a:schemeClr val="tx2"/>
                </a:solidFill>
                <a:latin typeface="HelveticaNeueCyr" pitchFamily="50" charset="-52"/>
              </a:defRPr>
            </a:lvl1pPr>
            <a:lvl2pPr marL="414635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292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439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6585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0731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4878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9024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3170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Текст</a:t>
            </a:r>
          </a:p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028182" y="6085541"/>
            <a:ext cx="2845283" cy="364281"/>
          </a:xfrm>
        </p:spPr>
        <p:txBody>
          <a:bodyPr/>
          <a:lstStyle>
            <a:lvl1pPr>
              <a:defRPr>
                <a:solidFill>
                  <a:schemeClr val="tx2"/>
                </a:solidFill>
                <a:latin typeface="HelveticaNeueCyr" pitchFamily="50" charset="-52"/>
              </a:defRPr>
            </a:lvl1pPr>
          </a:lstStyle>
          <a:p>
            <a:fld id="{9A6426AD-0ADB-456F-9D16-2E0484B062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44700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Рабочий с маркированным списк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150187" y="1"/>
            <a:ext cx="4367467" cy="966841"/>
          </a:xfrm>
        </p:spPr>
        <p:txBody>
          <a:bodyPr>
            <a:normAutofit/>
          </a:bodyPr>
          <a:lstStyle>
            <a:lvl1pPr algn="l">
              <a:defRPr sz="1632">
                <a:solidFill>
                  <a:schemeClr val="bg1"/>
                </a:solidFill>
                <a:latin typeface="HelveticaNeueCyr" pitchFamily="50" charset="-52"/>
              </a:defRPr>
            </a:lvl1pPr>
          </a:lstStyle>
          <a:p>
            <a:r>
              <a:rPr lang="ru-RU" dirty="0" smtClean="0"/>
              <a:t>Название</a:t>
            </a:r>
            <a:br>
              <a:rPr lang="ru-RU" dirty="0" smtClean="0"/>
            </a:br>
            <a:r>
              <a:rPr lang="ru-RU" dirty="0" smtClean="0"/>
              <a:t>слайда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1127581" y="1873952"/>
            <a:ext cx="9855390" cy="3498857"/>
          </a:xfrm>
        </p:spPr>
        <p:txBody>
          <a:bodyPr/>
          <a:lstStyle>
            <a:lvl1pPr marL="466464" marR="0" indent="-466464" algn="l" defTabSz="82926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28"/>
              </a:buClr>
              <a:buSzTx/>
              <a:buFont typeface="Arial" pitchFamily="34" charset="0"/>
              <a:buChar char="•"/>
              <a:tabLst/>
              <a:defRPr sz="2177">
                <a:solidFill>
                  <a:schemeClr val="tx2"/>
                </a:solidFill>
                <a:latin typeface="HelveticaNeueCyr" pitchFamily="50" charset="-52"/>
              </a:defRPr>
            </a:lvl1pPr>
            <a:lvl2pPr marL="414635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292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439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6585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0731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4878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9024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3170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Текст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028182" y="6085541"/>
            <a:ext cx="2845283" cy="364281"/>
          </a:xfrm>
        </p:spPr>
        <p:txBody>
          <a:bodyPr/>
          <a:lstStyle>
            <a:lvl1pPr>
              <a:defRPr>
                <a:solidFill>
                  <a:schemeClr val="tx2"/>
                </a:solidFill>
                <a:latin typeface="HelveticaNeueCyr" pitchFamily="50" charset="-52"/>
              </a:defRPr>
            </a:lvl1pPr>
          </a:lstStyle>
          <a:p>
            <a:fld id="{9A6426AD-0ADB-456F-9D16-2E0484B062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638020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абочий с иллюстрацие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150187" y="1"/>
            <a:ext cx="4367467" cy="966841"/>
          </a:xfrm>
        </p:spPr>
        <p:txBody>
          <a:bodyPr>
            <a:normAutofit/>
          </a:bodyPr>
          <a:lstStyle>
            <a:lvl1pPr algn="l">
              <a:defRPr sz="1632">
                <a:solidFill>
                  <a:schemeClr val="bg1"/>
                </a:solidFill>
                <a:latin typeface="HelveticaNeueCyr" pitchFamily="50" charset="-52"/>
              </a:defRPr>
            </a:lvl1pPr>
          </a:lstStyle>
          <a:p>
            <a:r>
              <a:rPr lang="ru-RU" dirty="0" smtClean="0"/>
              <a:t>Название</a:t>
            </a:r>
            <a:br>
              <a:rPr lang="ru-RU" dirty="0" smtClean="0"/>
            </a:br>
            <a:r>
              <a:rPr lang="ru-RU" dirty="0" smtClean="0"/>
              <a:t>слайда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7724990" y="1614778"/>
            <a:ext cx="4153925" cy="3952412"/>
          </a:xfrm>
        </p:spPr>
        <p:txBody>
          <a:bodyPr/>
          <a:lstStyle>
            <a:lvl1pPr marL="466464" marR="0" indent="-466464" algn="l" defTabSz="82926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3BA2E9"/>
              </a:buClr>
              <a:buSzTx/>
              <a:buFont typeface="Arial" pitchFamily="34" charset="0"/>
              <a:buNone/>
              <a:tabLst/>
              <a:defRPr sz="2177">
                <a:solidFill>
                  <a:schemeClr val="tx2"/>
                </a:solidFill>
                <a:latin typeface="HelveticaNeueCyr" pitchFamily="50" charset="-52"/>
              </a:defRPr>
            </a:lvl1pPr>
            <a:lvl2pPr marL="414635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292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439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6585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0731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4878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9024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3170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Текст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028182" y="6085541"/>
            <a:ext cx="2845283" cy="364281"/>
          </a:xfrm>
        </p:spPr>
        <p:txBody>
          <a:bodyPr/>
          <a:lstStyle>
            <a:lvl1pPr>
              <a:defRPr>
                <a:solidFill>
                  <a:schemeClr val="tx2"/>
                </a:solidFill>
                <a:latin typeface="HelveticaNeueCyr" pitchFamily="50" charset="-52"/>
              </a:defRPr>
            </a:lvl1pPr>
          </a:lstStyle>
          <a:p>
            <a:fld id="{9A6426AD-0ADB-456F-9D16-2E0484B062FF}" type="slidenum">
              <a:rPr lang="ru-RU" smtClean="0"/>
              <a:t>‹#›</a:t>
            </a:fld>
            <a:endParaRPr lang="ru-RU"/>
          </a:p>
        </p:txBody>
      </p:sp>
      <p:sp>
        <p:nvSpPr>
          <p:cNvPr id="5" name="Содержимое 2"/>
          <p:cNvSpPr>
            <a:spLocks noGrp="1"/>
          </p:cNvSpPr>
          <p:nvPr>
            <p:ph idx="13" hasCustomPrompt="1"/>
          </p:nvPr>
        </p:nvSpPr>
        <p:spPr>
          <a:xfrm>
            <a:off x="609965" y="1599673"/>
            <a:ext cx="6381981" cy="3967517"/>
          </a:xfrm>
        </p:spPr>
        <p:txBody>
          <a:bodyPr>
            <a:normAutofit/>
          </a:bodyPr>
          <a:lstStyle>
            <a:lvl1pPr>
              <a:buNone/>
              <a:defRPr sz="1814">
                <a:latin typeface="HelveticaNeueCyr" pitchFamily="50" charset="-52"/>
              </a:defRPr>
            </a:lvl1pPr>
          </a:lstStyle>
          <a:p>
            <a:pPr lvl="0"/>
            <a:r>
              <a:rPr lang="ru-RU" dirty="0" smtClean="0"/>
              <a:t>Иллюстрация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521418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абочий с таблице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150187" y="1"/>
            <a:ext cx="4367467" cy="966841"/>
          </a:xfrm>
        </p:spPr>
        <p:txBody>
          <a:bodyPr>
            <a:normAutofit/>
          </a:bodyPr>
          <a:lstStyle>
            <a:lvl1pPr algn="l">
              <a:defRPr sz="1632">
                <a:solidFill>
                  <a:schemeClr val="bg1"/>
                </a:solidFill>
                <a:latin typeface="HelveticaNeueCyr" pitchFamily="50" charset="-52"/>
              </a:defRPr>
            </a:lvl1pPr>
          </a:lstStyle>
          <a:p>
            <a:r>
              <a:rPr lang="ru-RU" dirty="0" smtClean="0"/>
              <a:t>Название</a:t>
            </a:r>
            <a:br>
              <a:rPr lang="ru-RU" dirty="0" smtClean="0"/>
            </a:br>
            <a:r>
              <a:rPr lang="ru-RU" dirty="0" smtClean="0"/>
              <a:t>слайда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028182" y="6085541"/>
            <a:ext cx="2845283" cy="364281"/>
          </a:xfrm>
        </p:spPr>
        <p:txBody>
          <a:bodyPr/>
          <a:lstStyle>
            <a:lvl1pPr>
              <a:defRPr>
                <a:solidFill>
                  <a:schemeClr val="tx2"/>
                </a:solidFill>
                <a:latin typeface="HelveticaNeueCyr" pitchFamily="50" charset="-52"/>
              </a:defRPr>
            </a:lvl1pPr>
          </a:lstStyle>
          <a:p>
            <a:fld id="{9A6426AD-0ADB-456F-9D16-2E0484B062FF}" type="slidenum">
              <a:rPr lang="ru-RU" smtClean="0"/>
              <a:t>‹#›</a:t>
            </a:fld>
            <a:endParaRPr lang="ru-RU"/>
          </a:p>
        </p:txBody>
      </p:sp>
      <p:sp>
        <p:nvSpPr>
          <p:cNvPr id="5" name="Содержимое 2"/>
          <p:cNvSpPr>
            <a:spLocks noGrp="1"/>
          </p:cNvSpPr>
          <p:nvPr>
            <p:ph idx="13" hasCustomPrompt="1"/>
          </p:nvPr>
        </p:nvSpPr>
        <p:spPr>
          <a:xfrm>
            <a:off x="609965" y="1599672"/>
            <a:ext cx="10861703" cy="4032311"/>
          </a:xfrm>
        </p:spPr>
        <p:txBody>
          <a:bodyPr>
            <a:normAutofit/>
          </a:bodyPr>
          <a:lstStyle>
            <a:lvl1pPr>
              <a:buNone/>
              <a:defRPr sz="1814">
                <a:latin typeface="HelveticaNeueCyr" pitchFamily="50" charset="-52"/>
              </a:defRPr>
            </a:lvl1pPr>
          </a:lstStyle>
          <a:p>
            <a:pPr lvl="0"/>
            <a:r>
              <a:rPr lang="ru-RU" dirty="0" smtClean="0"/>
              <a:t>Таблица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6092307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 userDrawn="1"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871" tIns="60936" rIns="121871" bIns="60936" rtlCol="0" anchor="ctr"/>
          <a:lstStyle/>
          <a:p>
            <a:pPr algn="ctr"/>
            <a:endParaRPr lang="ru-RU">
              <a:ln>
                <a:noFill/>
              </a:ln>
              <a:solidFill>
                <a:schemeClr val="tx1"/>
              </a:solidFill>
            </a:endParaRPr>
          </a:p>
        </p:txBody>
      </p:sp>
      <p:grpSp>
        <p:nvGrpSpPr>
          <p:cNvPr id="108" name="Группа 107"/>
          <p:cNvGrpSpPr/>
          <p:nvPr userDrawn="1"/>
        </p:nvGrpSpPr>
        <p:grpSpPr>
          <a:xfrm>
            <a:off x="-4763" y="701676"/>
            <a:ext cx="3421063" cy="5640388"/>
            <a:chOff x="-4763" y="701676"/>
            <a:chExt cx="3421063" cy="5640388"/>
          </a:xfrm>
        </p:grpSpPr>
        <p:sp>
          <p:nvSpPr>
            <p:cNvPr id="6" name="Freeform 5"/>
            <p:cNvSpPr>
              <a:spLocks/>
            </p:cNvSpPr>
            <p:nvPr userDrawn="1"/>
          </p:nvSpPr>
          <p:spPr bwMode="auto">
            <a:xfrm>
              <a:off x="57150" y="2190751"/>
              <a:ext cx="195263" cy="457200"/>
            </a:xfrm>
            <a:custGeom>
              <a:avLst/>
              <a:gdLst>
                <a:gd name="T0" fmla="*/ 3 w 48"/>
                <a:gd name="T1" fmla="*/ 48 h 112"/>
                <a:gd name="T2" fmla="*/ 9 w 48"/>
                <a:gd name="T3" fmla="*/ 78 h 112"/>
                <a:gd name="T4" fmla="*/ 35 w 48"/>
                <a:gd name="T5" fmla="*/ 112 h 112"/>
                <a:gd name="T6" fmla="*/ 47 w 48"/>
                <a:gd name="T7" fmla="*/ 90 h 112"/>
                <a:gd name="T8" fmla="*/ 44 w 48"/>
                <a:gd name="T9" fmla="*/ 57 h 112"/>
                <a:gd name="T10" fmla="*/ 24 w 48"/>
                <a:gd name="T11" fmla="*/ 0 h 112"/>
                <a:gd name="T12" fmla="*/ 3 w 48"/>
                <a:gd name="T13" fmla="*/ 48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112">
                  <a:moveTo>
                    <a:pt x="3" y="48"/>
                  </a:moveTo>
                  <a:cubicBezTo>
                    <a:pt x="0" y="61"/>
                    <a:pt x="3" y="70"/>
                    <a:pt x="9" y="78"/>
                  </a:cubicBezTo>
                  <a:cubicBezTo>
                    <a:pt x="15" y="86"/>
                    <a:pt x="25" y="95"/>
                    <a:pt x="35" y="112"/>
                  </a:cubicBezTo>
                  <a:cubicBezTo>
                    <a:pt x="35" y="112"/>
                    <a:pt x="46" y="98"/>
                    <a:pt x="47" y="90"/>
                  </a:cubicBezTo>
                  <a:cubicBezTo>
                    <a:pt x="48" y="82"/>
                    <a:pt x="46" y="64"/>
                    <a:pt x="44" y="57"/>
                  </a:cubicBezTo>
                  <a:cubicBezTo>
                    <a:pt x="41" y="49"/>
                    <a:pt x="32" y="25"/>
                    <a:pt x="24" y="0"/>
                  </a:cubicBezTo>
                  <a:cubicBezTo>
                    <a:pt x="24" y="0"/>
                    <a:pt x="6" y="34"/>
                    <a:pt x="3" y="48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" name="Freeform 6"/>
            <p:cNvSpPr>
              <a:spLocks/>
            </p:cNvSpPr>
            <p:nvPr userDrawn="1"/>
          </p:nvSpPr>
          <p:spPr bwMode="auto">
            <a:xfrm>
              <a:off x="509588" y="3265488"/>
              <a:ext cx="130175" cy="142875"/>
            </a:xfrm>
            <a:custGeom>
              <a:avLst/>
              <a:gdLst>
                <a:gd name="T0" fmla="*/ 32 w 32"/>
                <a:gd name="T1" fmla="*/ 15 h 35"/>
                <a:gd name="T2" fmla="*/ 17 w 32"/>
                <a:gd name="T3" fmla="*/ 0 h 35"/>
                <a:gd name="T4" fmla="*/ 0 w 32"/>
                <a:gd name="T5" fmla="*/ 33 h 35"/>
                <a:gd name="T6" fmla="*/ 15 w 32"/>
                <a:gd name="T7" fmla="*/ 29 h 35"/>
                <a:gd name="T8" fmla="*/ 32 w 32"/>
                <a:gd name="T9" fmla="*/ 1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5">
                  <a:moveTo>
                    <a:pt x="32" y="15"/>
                  </a:moveTo>
                  <a:cubicBezTo>
                    <a:pt x="28" y="12"/>
                    <a:pt x="20" y="4"/>
                    <a:pt x="17" y="0"/>
                  </a:cubicBezTo>
                  <a:cubicBezTo>
                    <a:pt x="17" y="0"/>
                    <a:pt x="3" y="26"/>
                    <a:pt x="0" y="33"/>
                  </a:cubicBezTo>
                  <a:cubicBezTo>
                    <a:pt x="0" y="33"/>
                    <a:pt x="7" y="35"/>
                    <a:pt x="15" y="29"/>
                  </a:cubicBezTo>
                  <a:cubicBezTo>
                    <a:pt x="23" y="24"/>
                    <a:pt x="24" y="22"/>
                    <a:pt x="32" y="15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" name="Freeform 7"/>
            <p:cNvSpPr>
              <a:spLocks/>
            </p:cNvSpPr>
            <p:nvPr userDrawn="1"/>
          </p:nvSpPr>
          <p:spPr bwMode="auto">
            <a:xfrm>
              <a:off x="285750" y="3916363"/>
              <a:ext cx="171450" cy="342900"/>
            </a:xfrm>
            <a:custGeom>
              <a:avLst/>
              <a:gdLst>
                <a:gd name="T0" fmla="*/ 17 w 42"/>
                <a:gd name="T1" fmla="*/ 0 h 84"/>
                <a:gd name="T2" fmla="*/ 3 w 42"/>
                <a:gd name="T3" fmla="*/ 43 h 84"/>
                <a:gd name="T4" fmla="*/ 26 w 42"/>
                <a:gd name="T5" fmla="*/ 84 h 84"/>
                <a:gd name="T6" fmla="*/ 40 w 42"/>
                <a:gd name="T7" fmla="*/ 49 h 84"/>
                <a:gd name="T8" fmla="*/ 17 w 42"/>
                <a:gd name="T9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84">
                  <a:moveTo>
                    <a:pt x="17" y="0"/>
                  </a:moveTo>
                  <a:cubicBezTo>
                    <a:pt x="13" y="6"/>
                    <a:pt x="0" y="29"/>
                    <a:pt x="3" y="43"/>
                  </a:cubicBezTo>
                  <a:cubicBezTo>
                    <a:pt x="7" y="56"/>
                    <a:pt x="21" y="75"/>
                    <a:pt x="26" y="84"/>
                  </a:cubicBezTo>
                  <a:cubicBezTo>
                    <a:pt x="26" y="84"/>
                    <a:pt x="37" y="60"/>
                    <a:pt x="40" y="49"/>
                  </a:cubicBezTo>
                  <a:cubicBezTo>
                    <a:pt x="42" y="39"/>
                    <a:pt x="40" y="21"/>
                    <a:pt x="17" y="0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" name="Freeform 8"/>
            <p:cNvSpPr>
              <a:spLocks/>
            </p:cNvSpPr>
            <p:nvPr userDrawn="1"/>
          </p:nvSpPr>
          <p:spPr bwMode="auto">
            <a:xfrm>
              <a:off x="171450" y="1858963"/>
              <a:ext cx="187325" cy="363538"/>
            </a:xfrm>
            <a:custGeom>
              <a:avLst/>
              <a:gdLst>
                <a:gd name="T0" fmla="*/ 6 w 46"/>
                <a:gd name="T1" fmla="*/ 44 h 89"/>
                <a:gd name="T2" fmla="*/ 12 w 46"/>
                <a:gd name="T3" fmla="*/ 89 h 89"/>
                <a:gd name="T4" fmla="*/ 24 w 46"/>
                <a:gd name="T5" fmla="*/ 49 h 89"/>
                <a:gd name="T6" fmla="*/ 46 w 46"/>
                <a:gd name="T7" fmla="*/ 0 h 89"/>
                <a:gd name="T8" fmla="*/ 6 w 46"/>
                <a:gd name="T9" fmla="*/ 44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89">
                  <a:moveTo>
                    <a:pt x="6" y="44"/>
                  </a:moveTo>
                  <a:cubicBezTo>
                    <a:pt x="0" y="63"/>
                    <a:pt x="12" y="89"/>
                    <a:pt x="12" y="89"/>
                  </a:cubicBezTo>
                  <a:cubicBezTo>
                    <a:pt x="11" y="82"/>
                    <a:pt x="16" y="62"/>
                    <a:pt x="24" y="49"/>
                  </a:cubicBezTo>
                  <a:cubicBezTo>
                    <a:pt x="32" y="36"/>
                    <a:pt x="41" y="18"/>
                    <a:pt x="46" y="0"/>
                  </a:cubicBezTo>
                  <a:cubicBezTo>
                    <a:pt x="23" y="9"/>
                    <a:pt x="10" y="30"/>
                    <a:pt x="6" y="44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" name="Freeform 9"/>
            <p:cNvSpPr>
              <a:spLocks/>
            </p:cNvSpPr>
            <p:nvPr userDrawn="1"/>
          </p:nvSpPr>
          <p:spPr bwMode="auto">
            <a:xfrm>
              <a:off x="-4763" y="2079626"/>
              <a:ext cx="111125" cy="323850"/>
            </a:xfrm>
            <a:custGeom>
              <a:avLst/>
              <a:gdLst>
                <a:gd name="T0" fmla="*/ 0 w 27"/>
                <a:gd name="T1" fmla="*/ 0 h 79"/>
                <a:gd name="T2" fmla="*/ 0 w 27"/>
                <a:gd name="T3" fmla="*/ 0 h 79"/>
                <a:gd name="T4" fmla="*/ 0 w 27"/>
                <a:gd name="T5" fmla="*/ 0 h 79"/>
                <a:gd name="T6" fmla="*/ 0 w 27"/>
                <a:gd name="T7" fmla="*/ 79 h 79"/>
                <a:gd name="T8" fmla="*/ 0 w 27"/>
                <a:gd name="T9" fmla="*/ 79 h 79"/>
                <a:gd name="T10" fmla="*/ 25 w 27"/>
                <a:gd name="T11" fmla="*/ 27 h 79"/>
                <a:gd name="T12" fmla="*/ 0 w 27"/>
                <a:gd name="T13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79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1" y="68"/>
                    <a:pt x="27" y="41"/>
                    <a:pt x="25" y="27"/>
                  </a:cubicBezTo>
                  <a:cubicBezTo>
                    <a:pt x="24" y="12"/>
                    <a:pt x="5" y="2"/>
                    <a:pt x="0" y="0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4" name="Freeform 10"/>
            <p:cNvSpPr>
              <a:spLocks/>
            </p:cNvSpPr>
            <p:nvPr userDrawn="1"/>
          </p:nvSpPr>
          <p:spPr bwMode="auto">
            <a:xfrm>
              <a:off x="371475" y="3589338"/>
              <a:ext cx="174625" cy="388938"/>
            </a:xfrm>
            <a:custGeom>
              <a:avLst/>
              <a:gdLst>
                <a:gd name="T0" fmla="*/ 26 w 43"/>
                <a:gd name="T1" fmla="*/ 0 h 95"/>
                <a:gd name="T2" fmla="*/ 4 w 43"/>
                <a:gd name="T3" fmla="*/ 34 h 95"/>
                <a:gd name="T4" fmla="*/ 6 w 43"/>
                <a:gd name="T5" fmla="*/ 68 h 95"/>
                <a:gd name="T6" fmla="*/ 19 w 43"/>
                <a:gd name="T7" fmla="*/ 95 h 95"/>
                <a:gd name="T8" fmla="*/ 39 w 43"/>
                <a:gd name="T9" fmla="*/ 64 h 95"/>
                <a:gd name="T10" fmla="*/ 39 w 43"/>
                <a:gd name="T11" fmla="*/ 31 h 95"/>
                <a:gd name="T12" fmla="*/ 26 w 43"/>
                <a:gd name="T1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" h="95">
                  <a:moveTo>
                    <a:pt x="26" y="0"/>
                  </a:moveTo>
                  <a:cubicBezTo>
                    <a:pt x="20" y="12"/>
                    <a:pt x="7" y="24"/>
                    <a:pt x="4" y="34"/>
                  </a:cubicBezTo>
                  <a:cubicBezTo>
                    <a:pt x="1" y="46"/>
                    <a:pt x="0" y="54"/>
                    <a:pt x="6" y="68"/>
                  </a:cubicBezTo>
                  <a:cubicBezTo>
                    <a:pt x="11" y="80"/>
                    <a:pt x="17" y="87"/>
                    <a:pt x="19" y="95"/>
                  </a:cubicBezTo>
                  <a:cubicBezTo>
                    <a:pt x="19" y="95"/>
                    <a:pt x="36" y="73"/>
                    <a:pt x="39" y="64"/>
                  </a:cubicBezTo>
                  <a:cubicBezTo>
                    <a:pt x="42" y="55"/>
                    <a:pt x="43" y="40"/>
                    <a:pt x="39" y="31"/>
                  </a:cubicBezTo>
                  <a:cubicBezTo>
                    <a:pt x="36" y="21"/>
                    <a:pt x="30" y="9"/>
                    <a:pt x="26" y="0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6" name="Freeform 11"/>
            <p:cNvSpPr>
              <a:spLocks/>
            </p:cNvSpPr>
            <p:nvPr userDrawn="1"/>
          </p:nvSpPr>
          <p:spPr bwMode="auto">
            <a:xfrm>
              <a:off x="228600" y="2185988"/>
              <a:ext cx="150813" cy="368300"/>
            </a:xfrm>
            <a:custGeom>
              <a:avLst/>
              <a:gdLst>
                <a:gd name="T0" fmla="*/ 36 w 37"/>
                <a:gd name="T1" fmla="*/ 39 h 90"/>
                <a:gd name="T2" fmla="*/ 16 w 37"/>
                <a:gd name="T3" fmla="*/ 0 h 90"/>
                <a:gd name="T4" fmla="*/ 6 w 37"/>
                <a:gd name="T5" fmla="*/ 47 h 90"/>
                <a:gd name="T6" fmla="*/ 31 w 37"/>
                <a:gd name="T7" fmla="*/ 90 h 90"/>
                <a:gd name="T8" fmla="*/ 36 w 37"/>
                <a:gd name="T9" fmla="*/ 39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90">
                  <a:moveTo>
                    <a:pt x="36" y="39"/>
                  </a:moveTo>
                  <a:cubicBezTo>
                    <a:pt x="34" y="17"/>
                    <a:pt x="26" y="8"/>
                    <a:pt x="16" y="0"/>
                  </a:cubicBezTo>
                  <a:cubicBezTo>
                    <a:pt x="12" y="10"/>
                    <a:pt x="0" y="28"/>
                    <a:pt x="6" y="47"/>
                  </a:cubicBezTo>
                  <a:cubicBezTo>
                    <a:pt x="11" y="66"/>
                    <a:pt x="23" y="74"/>
                    <a:pt x="31" y="90"/>
                  </a:cubicBezTo>
                  <a:cubicBezTo>
                    <a:pt x="31" y="90"/>
                    <a:pt x="37" y="61"/>
                    <a:pt x="36" y="39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7" name="Freeform 12"/>
            <p:cNvSpPr>
              <a:spLocks/>
            </p:cNvSpPr>
            <p:nvPr userDrawn="1"/>
          </p:nvSpPr>
          <p:spPr bwMode="auto">
            <a:xfrm>
              <a:off x="419100" y="4349751"/>
              <a:ext cx="290513" cy="220663"/>
            </a:xfrm>
            <a:custGeom>
              <a:avLst/>
              <a:gdLst>
                <a:gd name="T0" fmla="*/ 71 w 71"/>
                <a:gd name="T1" fmla="*/ 54 h 54"/>
                <a:gd name="T2" fmla="*/ 43 w 71"/>
                <a:gd name="T3" fmla="*/ 24 h 54"/>
                <a:gd name="T4" fmla="*/ 7 w 71"/>
                <a:gd name="T5" fmla="*/ 0 h 54"/>
                <a:gd name="T6" fmla="*/ 0 w 71"/>
                <a:gd name="T7" fmla="*/ 27 h 54"/>
                <a:gd name="T8" fmla="*/ 35 w 71"/>
                <a:gd name="T9" fmla="*/ 44 h 54"/>
                <a:gd name="T10" fmla="*/ 71 w 71"/>
                <a:gd name="T11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1" h="54">
                  <a:moveTo>
                    <a:pt x="71" y="54"/>
                  </a:moveTo>
                  <a:cubicBezTo>
                    <a:pt x="67" y="48"/>
                    <a:pt x="51" y="30"/>
                    <a:pt x="43" y="24"/>
                  </a:cubicBezTo>
                  <a:cubicBezTo>
                    <a:pt x="34" y="17"/>
                    <a:pt x="7" y="0"/>
                    <a:pt x="7" y="0"/>
                  </a:cubicBezTo>
                  <a:cubicBezTo>
                    <a:pt x="9" y="14"/>
                    <a:pt x="3" y="22"/>
                    <a:pt x="0" y="27"/>
                  </a:cubicBezTo>
                  <a:cubicBezTo>
                    <a:pt x="6" y="30"/>
                    <a:pt x="18" y="38"/>
                    <a:pt x="35" y="44"/>
                  </a:cubicBezTo>
                  <a:cubicBezTo>
                    <a:pt x="51" y="49"/>
                    <a:pt x="71" y="54"/>
                    <a:pt x="71" y="54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8" name="Freeform 13"/>
            <p:cNvSpPr>
              <a:spLocks/>
            </p:cNvSpPr>
            <p:nvPr userDrawn="1"/>
          </p:nvSpPr>
          <p:spPr bwMode="auto">
            <a:xfrm>
              <a:off x="392113" y="2959101"/>
              <a:ext cx="174625" cy="409575"/>
            </a:xfrm>
            <a:custGeom>
              <a:avLst/>
              <a:gdLst>
                <a:gd name="T0" fmla="*/ 16 w 43"/>
                <a:gd name="T1" fmla="*/ 0 h 100"/>
                <a:gd name="T2" fmla="*/ 0 w 43"/>
                <a:gd name="T3" fmla="*/ 29 h 100"/>
                <a:gd name="T4" fmla="*/ 3 w 43"/>
                <a:gd name="T5" fmla="*/ 62 h 100"/>
                <a:gd name="T6" fmla="*/ 24 w 43"/>
                <a:gd name="T7" fmla="*/ 100 h 100"/>
                <a:gd name="T8" fmla="*/ 42 w 43"/>
                <a:gd name="T9" fmla="*/ 53 h 100"/>
                <a:gd name="T10" fmla="*/ 41 w 43"/>
                <a:gd name="T11" fmla="*/ 23 h 100"/>
                <a:gd name="T12" fmla="*/ 16 w 43"/>
                <a:gd name="T13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" h="100">
                  <a:moveTo>
                    <a:pt x="16" y="0"/>
                  </a:moveTo>
                  <a:cubicBezTo>
                    <a:pt x="11" y="12"/>
                    <a:pt x="0" y="29"/>
                    <a:pt x="0" y="29"/>
                  </a:cubicBezTo>
                  <a:cubicBezTo>
                    <a:pt x="1" y="35"/>
                    <a:pt x="1" y="47"/>
                    <a:pt x="3" y="62"/>
                  </a:cubicBezTo>
                  <a:cubicBezTo>
                    <a:pt x="5" y="76"/>
                    <a:pt x="24" y="100"/>
                    <a:pt x="24" y="100"/>
                  </a:cubicBezTo>
                  <a:cubicBezTo>
                    <a:pt x="28" y="87"/>
                    <a:pt x="39" y="70"/>
                    <a:pt x="42" y="53"/>
                  </a:cubicBezTo>
                  <a:cubicBezTo>
                    <a:pt x="43" y="41"/>
                    <a:pt x="41" y="23"/>
                    <a:pt x="41" y="23"/>
                  </a:cubicBezTo>
                  <a:cubicBezTo>
                    <a:pt x="33" y="20"/>
                    <a:pt x="23" y="8"/>
                    <a:pt x="16" y="0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9" name="Freeform 14"/>
            <p:cNvSpPr>
              <a:spLocks/>
            </p:cNvSpPr>
            <p:nvPr userDrawn="1"/>
          </p:nvSpPr>
          <p:spPr bwMode="auto">
            <a:xfrm>
              <a:off x="241300" y="2582863"/>
              <a:ext cx="187325" cy="446088"/>
            </a:xfrm>
            <a:custGeom>
              <a:avLst/>
              <a:gdLst>
                <a:gd name="T0" fmla="*/ 11 w 46"/>
                <a:gd name="T1" fmla="*/ 0 h 109"/>
                <a:gd name="T2" fmla="*/ 1 w 46"/>
                <a:gd name="T3" fmla="*/ 26 h 109"/>
                <a:gd name="T4" fmla="*/ 8 w 46"/>
                <a:gd name="T5" fmla="*/ 59 h 109"/>
                <a:gd name="T6" fmla="*/ 31 w 46"/>
                <a:gd name="T7" fmla="*/ 109 h 109"/>
                <a:gd name="T8" fmla="*/ 46 w 46"/>
                <a:gd name="T9" fmla="*/ 83 h 109"/>
                <a:gd name="T10" fmla="*/ 24 w 46"/>
                <a:gd name="T11" fmla="*/ 47 h 109"/>
                <a:gd name="T12" fmla="*/ 11 w 46"/>
                <a:gd name="T13" fmla="*/ 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109">
                  <a:moveTo>
                    <a:pt x="11" y="0"/>
                  </a:moveTo>
                  <a:cubicBezTo>
                    <a:pt x="7" y="4"/>
                    <a:pt x="2" y="15"/>
                    <a:pt x="1" y="26"/>
                  </a:cubicBezTo>
                  <a:cubicBezTo>
                    <a:pt x="0" y="36"/>
                    <a:pt x="2" y="44"/>
                    <a:pt x="8" y="59"/>
                  </a:cubicBezTo>
                  <a:cubicBezTo>
                    <a:pt x="15" y="79"/>
                    <a:pt x="26" y="100"/>
                    <a:pt x="31" y="109"/>
                  </a:cubicBezTo>
                  <a:cubicBezTo>
                    <a:pt x="31" y="109"/>
                    <a:pt x="41" y="95"/>
                    <a:pt x="46" y="83"/>
                  </a:cubicBezTo>
                  <a:cubicBezTo>
                    <a:pt x="46" y="83"/>
                    <a:pt x="31" y="62"/>
                    <a:pt x="24" y="47"/>
                  </a:cubicBezTo>
                  <a:cubicBezTo>
                    <a:pt x="17" y="30"/>
                    <a:pt x="13" y="14"/>
                    <a:pt x="11" y="0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" name="Freeform 15"/>
            <p:cNvSpPr>
              <a:spLocks/>
            </p:cNvSpPr>
            <p:nvPr userDrawn="1"/>
          </p:nvSpPr>
          <p:spPr bwMode="auto">
            <a:xfrm>
              <a:off x="-4763" y="4505326"/>
              <a:ext cx="200025" cy="604838"/>
            </a:xfrm>
            <a:custGeom>
              <a:avLst/>
              <a:gdLst>
                <a:gd name="T0" fmla="*/ 8 w 49"/>
                <a:gd name="T1" fmla="*/ 131 h 148"/>
                <a:gd name="T2" fmla="*/ 49 w 49"/>
                <a:gd name="T3" fmla="*/ 143 h 148"/>
                <a:gd name="T4" fmla="*/ 20 w 49"/>
                <a:gd name="T5" fmla="*/ 106 h 148"/>
                <a:gd name="T6" fmla="*/ 40 w 49"/>
                <a:gd name="T7" fmla="*/ 48 h 148"/>
                <a:gd name="T8" fmla="*/ 30 w 49"/>
                <a:gd name="T9" fmla="*/ 0 h 148"/>
                <a:gd name="T10" fmla="*/ 1 w 49"/>
                <a:gd name="T11" fmla="*/ 74 h 148"/>
                <a:gd name="T12" fmla="*/ 0 w 49"/>
                <a:gd name="T13" fmla="*/ 76 h 148"/>
                <a:gd name="T14" fmla="*/ 0 w 49"/>
                <a:gd name="T15" fmla="*/ 75 h 148"/>
                <a:gd name="T16" fmla="*/ 0 w 49"/>
                <a:gd name="T17" fmla="*/ 121 h 148"/>
                <a:gd name="T18" fmla="*/ 0 w 49"/>
                <a:gd name="T19" fmla="*/ 120 h 148"/>
                <a:gd name="T20" fmla="*/ 8 w 49"/>
                <a:gd name="T21" fmla="*/ 13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" h="148">
                  <a:moveTo>
                    <a:pt x="8" y="131"/>
                  </a:moveTo>
                  <a:cubicBezTo>
                    <a:pt x="27" y="148"/>
                    <a:pt x="38" y="147"/>
                    <a:pt x="49" y="143"/>
                  </a:cubicBezTo>
                  <a:cubicBezTo>
                    <a:pt x="49" y="143"/>
                    <a:pt x="18" y="133"/>
                    <a:pt x="20" y="106"/>
                  </a:cubicBezTo>
                  <a:cubicBezTo>
                    <a:pt x="22" y="79"/>
                    <a:pt x="37" y="62"/>
                    <a:pt x="40" y="48"/>
                  </a:cubicBezTo>
                  <a:cubicBezTo>
                    <a:pt x="43" y="33"/>
                    <a:pt x="42" y="18"/>
                    <a:pt x="30" y="0"/>
                  </a:cubicBezTo>
                  <a:cubicBezTo>
                    <a:pt x="20" y="33"/>
                    <a:pt x="9" y="58"/>
                    <a:pt x="1" y="74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5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0" y="121"/>
                    <a:pt x="0" y="120"/>
                    <a:pt x="0" y="120"/>
                  </a:cubicBezTo>
                  <a:cubicBezTo>
                    <a:pt x="2" y="124"/>
                    <a:pt x="5" y="128"/>
                    <a:pt x="8" y="131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3" name="Freeform 16"/>
            <p:cNvSpPr>
              <a:spLocks/>
            </p:cNvSpPr>
            <p:nvPr userDrawn="1"/>
          </p:nvSpPr>
          <p:spPr bwMode="auto">
            <a:xfrm>
              <a:off x="314325" y="2549526"/>
              <a:ext cx="504825" cy="487363"/>
            </a:xfrm>
            <a:custGeom>
              <a:avLst/>
              <a:gdLst>
                <a:gd name="T0" fmla="*/ 118 w 124"/>
                <a:gd name="T1" fmla="*/ 90 h 119"/>
                <a:gd name="T2" fmla="*/ 112 w 124"/>
                <a:gd name="T3" fmla="*/ 44 h 119"/>
                <a:gd name="T4" fmla="*/ 82 w 124"/>
                <a:gd name="T5" fmla="*/ 74 h 119"/>
                <a:gd name="T6" fmla="*/ 0 w 124"/>
                <a:gd name="T7" fmla="*/ 0 h 119"/>
                <a:gd name="T8" fmla="*/ 35 w 124"/>
                <a:gd name="T9" fmla="*/ 86 h 119"/>
                <a:gd name="T10" fmla="*/ 81 w 124"/>
                <a:gd name="T11" fmla="*/ 119 h 119"/>
                <a:gd name="T12" fmla="*/ 118 w 124"/>
                <a:gd name="T13" fmla="*/ 9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" h="119">
                  <a:moveTo>
                    <a:pt x="118" y="90"/>
                  </a:moveTo>
                  <a:cubicBezTo>
                    <a:pt x="124" y="75"/>
                    <a:pt x="122" y="52"/>
                    <a:pt x="112" y="44"/>
                  </a:cubicBezTo>
                  <a:cubicBezTo>
                    <a:pt x="112" y="44"/>
                    <a:pt x="102" y="73"/>
                    <a:pt x="82" y="74"/>
                  </a:cubicBezTo>
                  <a:cubicBezTo>
                    <a:pt x="59" y="75"/>
                    <a:pt x="29" y="50"/>
                    <a:pt x="0" y="0"/>
                  </a:cubicBezTo>
                  <a:cubicBezTo>
                    <a:pt x="0" y="0"/>
                    <a:pt x="6" y="49"/>
                    <a:pt x="35" y="86"/>
                  </a:cubicBezTo>
                  <a:cubicBezTo>
                    <a:pt x="55" y="110"/>
                    <a:pt x="70" y="119"/>
                    <a:pt x="81" y="119"/>
                  </a:cubicBezTo>
                  <a:cubicBezTo>
                    <a:pt x="97" y="119"/>
                    <a:pt x="113" y="106"/>
                    <a:pt x="118" y="90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4" name="Freeform 17"/>
            <p:cNvSpPr>
              <a:spLocks noEditPoints="1"/>
            </p:cNvSpPr>
            <p:nvPr userDrawn="1"/>
          </p:nvSpPr>
          <p:spPr bwMode="auto">
            <a:xfrm>
              <a:off x="749300" y="1641476"/>
              <a:ext cx="436563" cy="254000"/>
            </a:xfrm>
            <a:custGeom>
              <a:avLst/>
              <a:gdLst>
                <a:gd name="T0" fmla="*/ 86 w 107"/>
                <a:gd name="T1" fmla="*/ 62 h 62"/>
                <a:gd name="T2" fmla="*/ 98 w 107"/>
                <a:gd name="T3" fmla="*/ 14 h 62"/>
                <a:gd name="T4" fmla="*/ 60 w 107"/>
                <a:gd name="T5" fmla="*/ 5 h 62"/>
                <a:gd name="T6" fmla="*/ 22 w 107"/>
                <a:gd name="T7" fmla="*/ 35 h 62"/>
                <a:gd name="T8" fmla="*/ 0 w 107"/>
                <a:gd name="T9" fmla="*/ 53 h 62"/>
                <a:gd name="T10" fmla="*/ 25 w 107"/>
                <a:gd name="T11" fmla="*/ 62 h 62"/>
                <a:gd name="T12" fmla="*/ 86 w 107"/>
                <a:gd name="T13" fmla="*/ 62 h 62"/>
                <a:gd name="T14" fmla="*/ 64 w 107"/>
                <a:gd name="T15" fmla="*/ 29 h 62"/>
                <a:gd name="T16" fmla="*/ 71 w 107"/>
                <a:gd name="T17" fmla="*/ 36 h 62"/>
                <a:gd name="T18" fmla="*/ 64 w 107"/>
                <a:gd name="T19" fmla="*/ 43 h 62"/>
                <a:gd name="T20" fmla="*/ 57 w 107"/>
                <a:gd name="T21" fmla="*/ 36 h 62"/>
                <a:gd name="T22" fmla="*/ 64 w 107"/>
                <a:gd name="T23" fmla="*/ 29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7" h="62">
                  <a:moveTo>
                    <a:pt x="86" y="62"/>
                  </a:moveTo>
                  <a:cubicBezTo>
                    <a:pt x="104" y="52"/>
                    <a:pt x="107" y="27"/>
                    <a:pt x="98" y="14"/>
                  </a:cubicBezTo>
                  <a:cubicBezTo>
                    <a:pt x="90" y="0"/>
                    <a:pt x="69" y="3"/>
                    <a:pt x="60" y="5"/>
                  </a:cubicBezTo>
                  <a:cubicBezTo>
                    <a:pt x="54" y="24"/>
                    <a:pt x="32" y="30"/>
                    <a:pt x="22" y="35"/>
                  </a:cubicBezTo>
                  <a:cubicBezTo>
                    <a:pt x="10" y="40"/>
                    <a:pt x="0" y="53"/>
                    <a:pt x="0" y="53"/>
                  </a:cubicBezTo>
                  <a:cubicBezTo>
                    <a:pt x="18" y="57"/>
                    <a:pt x="25" y="62"/>
                    <a:pt x="25" y="62"/>
                  </a:cubicBezTo>
                  <a:cubicBezTo>
                    <a:pt x="59" y="38"/>
                    <a:pt x="86" y="62"/>
                    <a:pt x="86" y="62"/>
                  </a:cubicBezTo>
                  <a:close/>
                  <a:moveTo>
                    <a:pt x="64" y="29"/>
                  </a:moveTo>
                  <a:cubicBezTo>
                    <a:pt x="68" y="29"/>
                    <a:pt x="71" y="32"/>
                    <a:pt x="71" y="36"/>
                  </a:cubicBezTo>
                  <a:cubicBezTo>
                    <a:pt x="71" y="40"/>
                    <a:pt x="68" y="43"/>
                    <a:pt x="64" y="43"/>
                  </a:cubicBezTo>
                  <a:cubicBezTo>
                    <a:pt x="60" y="43"/>
                    <a:pt x="57" y="40"/>
                    <a:pt x="57" y="36"/>
                  </a:cubicBezTo>
                  <a:cubicBezTo>
                    <a:pt x="57" y="32"/>
                    <a:pt x="60" y="29"/>
                    <a:pt x="64" y="29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5" name="Freeform 18"/>
            <p:cNvSpPr>
              <a:spLocks/>
            </p:cNvSpPr>
            <p:nvPr userDrawn="1"/>
          </p:nvSpPr>
          <p:spPr bwMode="auto">
            <a:xfrm>
              <a:off x="652463" y="1874838"/>
              <a:ext cx="288925" cy="254000"/>
            </a:xfrm>
            <a:custGeom>
              <a:avLst/>
              <a:gdLst>
                <a:gd name="T0" fmla="*/ 56 w 71"/>
                <a:gd name="T1" fmla="*/ 62 h 62"/>
                <a:gd name="T2" fmla="*/ 60 w 71"/>
                <a:gd name="T3" fmla="*/ 22 h 62"/>
                <a:gd name="T4" fmla="*/ 20 w 71"/>
                <a:gd name="T5" fmla="*/ 0 h 62"/>
                <a:gd name="T6" fmla="*/ 0 w 71"/>
                <a:gd name="T7" fmla="*/ 23 h 62"/>
                <a:gd name="T8" fmla="*/ 56 w 71"/>
                <a:gd name="T9" fmla="*/ 6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" h="62">
                  <a:moveTo>
                    <a:pt x="56" y="62"/>
                  </a:moveTo>
                  <a:cubicBezTo>
                    <a:pt x="56" y="62"/>
                    <a:pt x="71" y="38"/>
                    <a:pt x="60" y="22"/>
                  </a:cubicBezTo>
                  <a:cubicBezTo>
                    <a:pt x="48" y="6"/>
                    <a:pt x="36" y="4"/>
                    <a:pt x="20" y="0"/>
                  </a:cubicBezTo>
                  <a:cubicBezTo>
                    <a:pt x="20" y="0"/>
                    <a:pt x="8" y="16"/>
                    <a:pt x="0" y="23"/>
                  </a:cubicBezTo>
                  <a:cubicBezTo>
                    <a:pt x="0" y="23"/>
                    <a:pt x="44" y="23"/>
                    <a:pt x="56" y="62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6" name="Freeform 19"/>
            <p:cNvSpPr>
              <a:spLocks/>
            </p:cNvSpPr>
            <p:nvPr userDrawn="1"/>
          </p:nvSpPr>
          <p:spPr bwMode="auto">
            <a:xfrm>
              <a:off x="33338" y="1882776"/>
              <a:ext cx="207963" cy="192088"/>
            </a:xfrm>
            <a:custGeom>
              <a:avLst/>
              <a:gdLst>
                <a:gd name="T0" fmla="*/ 27 w 51"/>
                <a:gd name="T1" fmla="*/ 35 h 47"/>
                <a:gd name="T2" fmla="*/ 51 w 51"/>
                <a:gd name="T3" fmla="*/ 0 h 47"/>
                <a:gd name="T4" fmla="*/ 25 w 51"/>
                <a:gd name="T5" fmla="*/ 6 h 47"/>
                <a:gd name="T6" fmla="*/ 0 w 51"/>
                <a:gd name="T7" fmla="*/ 47 h 47"/>
                <a:gd name="T8" fmla="*/ 27 w 51"/>
                <a:gd name="T9" fmla="*/ 35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47">
                  <a:moveTo>
                    <a:pt x="27" y="35"/>
                  </a:moveTo>
                  <a:cubicBezTo>
                    <a:pt x="36" y="26"/>
                    <a:pt x="47" y="13"/>
                    <a:pt x="51" y="0"/>
                  </a:cubicBezTo>
                  <a:cubicBezTo>
                    <a:pt x="51" y="0"/>
                    <a:pt x="33" y="0"/>
                    <a:pt x="25" y="6"/>
                  </a:cubicBezTo>
                  <a:cubicBezTo>
                    <a:pt x="14" y="13"/>
                    <a:pt x="4" y="28"/>
                    <a:pt x="0" y="47"/>
                  </a:cubicBezTo>
                  <a:cubicBezTo>
                    <a:pt x="0" y="47"/>
                    <a:pt x="18" y="44"/>
                    <a:pt x="27" y="35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7" name="Freeform 20"/>
            <p:cNvSpPr>
              <a:spLocks/>
            </p:cNvSpPr>
            <p:nvPr userDrawn="1"/>
          </p:nvSpPr>
          <p:spPr bwMode="auto">
            <a:xfrm>
              <a:off x="-4763" y="1397001"/>
              <a:ext cx="38100" cy="73025"/>
            </a:xfrm>
            <a:custGeom>
              <a:avLst/>
              <a:gdLst>
                <a:gd name="T0" fmla="*/ 0 w 9"/>
                <a:gd name="T1" fmla="*/ 0 h 18"/>
                <a:gd name="T2" fmla="*/ 0 w 9"/>
                <a:gd name="T3" fmla="*/ 0 h 18"/>
                <a:gd name="T4" fmla="*/ 0 w 9"/>
                <a:gd name="T5" fmla="*/ 18 h 18"/>
                <a:gd name="T6" fmla="*/ 0 w 9"/>
                <a:gd name="T7" fmla="*/ 18 h 18"/>
                <a:gd name="T8" fmla="*/ 9 w 9"/>
                <a:gd name="T9" fmla="*/ 9 h 18"/>
                <a:gd name="T10" fmla="*/ 0 w 9"/>
                <a:gd name="T11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18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5" y="18"/>
                    <a:pt x="9" y="14"/>
                    <a:pt x="9" y="9"/>
                  </a:cubicBezTo>
                  <a:cubicBezTo>
                    <a:pt x="9" y="4"/>
                    <a:pt x="5" y="0"/>
                    <a:pt x="0" y="0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8" name="Freeform 21"/>
            <p:cNvSpPr>
              <a:spLocks/>
            </p:cNvSpPr>
            <p:nvPr userDrawn="1"/>
          </p:nvSpPr>
          <p:spPr bwMode="auto">
            <a:xfrm>
              <a:off x="603250" y="4578351"/>
              <a:ext cx="400050" cy="201613"/>
            </a:xfrm>
            <a:custGeom>
              <a:avLst/>
              <a:gdLst>
                <a:gd name="T0" fmla="*/ 31 w 98"/>
                <a:gd name="T1" fmla="*/ 30 h 49"/>
                <a:gd name="T2" fmla="*/ 67 w 98"/>
                <a:gd name="T3" fmla="*/ 49 h 49"/>
                <a:gd name="T4" fmla="*/ 98 w 98"/>
                <a:gd name="T5" fmla="*/ 40 h 49"/>
                <a:gd name="T6" fmla="*/ 61 w 98"/>
                <a:gd name="T7" fmla="*/ 14 h 49"/>
                <a:gd name="T8" fmla="*/ 0 w 98"/>
                <a:gd name="T9" fmla="*/ 0 h 49"/>
                <a:gd name="T10" fmla="*/ 31 w 98"/>
                <a:gd name="T11" fmla="*/ 3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8" h="49">
                  <a:moveTo>
                    <a:pt x="31" y="30"/>
                  </a:moveTo>
                  <a:cubicBezTo>
                    <a:pt x="50" y="37"/>
                    <a:pt x="67" y="49"/>
                    <a:pt x="67" y="49"/>
                  </a:cubicBezTo>
                  <a:cubicBezTo>
                    <a:pt x="78" y="45"/>
                    <a:pt x="98" y="40"/>
                    <a:pt x="98" y="40"/>
                  </a:cubicBezTo>
                  <a:cubicBezTo>
                    <a:pt x="85" y="26"/>
                    <a:pt x="75" y="19"/>
                    <a:pt x="61" y="14"/>
                  </a:cubicBezTo>
                  <a:cubicBezTo>
                    <a:pt x="48" y="10"/>
                    <a:pt x="15" y="5"/>
                    <a:pt x="0" y="0"/>
                  </a:cubicBezTo>
                  <a:cubicBezTo>
                    <a:pt x="13" y="13"/>
                    <a:pt x="19" y="25"/>
                    <a:pt x="31" y="30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9" name="Freeform 22"/>
            <p:cNvSpPr>
              <a:spLocks/>
            </p:cNvSpPr>
            <p:nvPr userDrawn="1"/>
          </p:nvSpPr>
          <p:spPr bwMode="auto">
            <a:xfrm>
              <a:off x="138113" y="4362451"/>
              <a:ext cx="342900" cy="363538"/>
            </a:xfrm>
            <a:custGeom>
              <a:avLst/>
              <a:gdLst>
                <a:gd name="T0" fmla="*/ 64 w 84"/>
                <a:gd name="T1" fmla="*/ 53 h 89"/>
                <a:gd name="T2" fmla="*/ 0 w 84"/>
                <a:gd name="T3" fmla="*/ 0 h 89"/>
                <a:gd name="T4" fmla="*/ 13 w 84"/>
                <a:gd name="T5" fmla="*/ 52 h 89"/>
                <a:gd name="T6" fmla="*/ 59 w 84"/>
                <a:gd name="T7" fmla="*/ 89 h 89"/>
                <a:gd name="T8" fmla="*/ 84 w 84"/>
                <a:gd name="T9" fmla="*/ 77 h 89"/>
                <a:gd name="T10" fmla="*/ 64 w 84"/>
                <a:gd name="T11" fmla="*/ 53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89">
                  <a:moveTo>
                    <a:pt x="64" y="53"/>
                  </a:moveTo>
                  <a:cubicBezTo>
                    <a:pt x="44" y="47"/>
                    <a:pt x="13" y="23"/>
                    <a:pt x="0" y="0"/>
                  </a:cubicBezTo>
                  <a:cubicBezTo>
                    <a:pt x="0" y="6"/>
                    <a:pt x="4" y="37"/>
                    <a:pt x="13" y="52"/>
                  </a:cubicBezTo>
                  <a:cubicBezTo>
                    <a:pt x="25" y="73"/>
                    <a:pt x="43" y="89"/>
                    <a:pt x="59" y="89"/>
                  </a:cubicBezTo>
                  <a:cubicBezTo>
                    <a:pt x="74" y="89"/>
                    <a:pt x="77" y="80"/>
                    <a:pt x="84" y="77"/>
                  </a:cubicBezTo>
                  <a:cubicBezTo>
                    <a:pt x="84" y="77"/>
                    <a:pt x="80" y="58"/>
                    <a:pt x="64" y="53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0" name="Freeform 23"/>
            <p:cNvSpPr>
              <a:spLocks/>
            </p:cNvSpPr>
            <p:nvPr userDrawn="1"/>
          </p:nvSpPr>
          <p:spPr bwMode="auto">
            <a:xfrm>
              <a:off x="354013" y="4484688"/>
              <a:ext cx="290513" cy="209550"/>
            </a:xfrm>
            <a:custGeom>
              <a:avLst/>
              <a:gdLst>
                <a:gd name="T0" fmla="*/ 71 w 71"/>
                <a:gd name="T1" fmla="*/ 46 h 51"/>
                <a:gd name="T2" fmla="*/ 39 w 71"/>
                <a:gd name="T3" fmla="*/ 15 h 51"/>
                <a:gd name="T4" fmla="*/ 10 w 71"/>
                <a:gd name="T5" fmla="*/ 0 h 51"/>
                <a:gd name="T6" fmla="*/ 0 w 71"/>
                <a:gd name="T7" fmla="*/ 10 h 51"/>
                <a:gd name="T8" fmla="*/ 21 w 71"/>
                <a:gd name="T9" fmla="*/ 19 h 51"/>
                <a:gd name="T10" fmla="*/ 39 w 71"/>
                <a:gd name="T11" fmla="*/ 45 h 51"/>
                <a:gd name="T12" fmla="*/ 71 w 71"/>
                <a:gd name="T13" fmla="*/ 46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" h="51">
                  <a:moveTo>
                    <a:pt x="71" y="46"/>
                  </a:moveTo>
                  <a:cubicBezTo>
                    <a:pt x="64" y="38"/>
                    <a:pt x="51" y="23"/>
                    <a:pt x="39" y="15"/>
                  </a:cubicBezTo>
                  <a:cubicBezTo>
                    <a:pt x="26" y="6"/>
                    <a:pt x="10" y="0"/>
                    <a:pt x="10" y="0"/>
                  </a:cubicBezTo>
                  <a:cubicBezTo>
                    <a:pt x="6" y="5"/>
                    <a:pt x="3" y="7"/>
                    <a:pt x="0" y="10"/>
                  </a:cubicBezTo>
                  <a:cubicBezTo>
                    <a:pt x="9" y="14"/>
                    <a:pt x="18" y="17"/>
                    <a:pt x="21" y="19"/>
                  </a:cubicBezTo>
                  <a:cubicBezTo>
                    <a:pt x="35" y="27"/>
                    <a:pt x="39" y="45"/>
                    <a:pt x="39" y="45"/>
                  </a:cubicBezTo>
                  <a:cubicBezTo>
                    <a:pt x="51" y="51"/>
                    <a:pt x="71" y="46"/>
                    <a:pt x="71" y="46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" name="Freeform 24"/>
            <p:cNvSpPr>
              <a:spLocks/>
            </p:cNvSpPr>
            <p:nvPr userDrawn="1"/>
          </p:nvSpPr>
          <p:spPr bwMode="auto">
            <a:xfrm>
              <a:off x="725488" y="3495676"/>
              <a:ext cx="285750" cy="592138"/>
            </a:xfrm>
            <a:custGeom>
              <a:avLst/>
              <a:gdLst>
                <a:gd name="T0" fmla="*/ 67 w 70"/>
                <a:gd name="T1" fmla="*/ 8 h 145"/>
                <a:gd name="T2" fmla="*/ 59 w 70"/>
                <a:gd name="T3" fmla="*/ 0 h 145"/>
                <a:gd name="T4" fmla="*/ 32 w 70"/>
                <a:gd name="T5" fmla="*/ 44 h 145"/>
                <a:gd name="T6" fmla="*/ 17 w 70"/>
                <a:gd name="T7" fmla="*/ 94 h 145"/>
                <a:gd name="T8" fmla="*/ 0 w 70"/>
                <a:gd name="T9" fmla="*/ 142 h 145"/>
                <a:gd name="T10" fmla="*/ 42 w 70"/>
                <a:gd name="T11" fmla="*/ 124 h 145"/>
                <a:gd name="T12" fmla="*/ 68 w 70"/>
                <a:gd name="T13" fmla="*/ 63 h 145"/>
                <a:gd name="T14" fmla="*/ 67 w 70"/>
                <a:gd name="T15" fmla="*/ 8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0" h="145">
                  <a:moveTo>
                    <a:pt x="67" y="8"/>
                  </a:moveTo>
                  <a:cubicBezTo>
                    <a:pt x="64" y="5"/>
                    <a:pt x="61" y="3"/>
                    <a:pt x="59" y="0"/>
                  </a:cubicBezTo>
                  <a:cubicBezTo>
                    <a:pt x="55" y="6"/>
                    <a:pt x="40" y="25"/>
                    <a:pt x="32" y="44"/>
                  </a:cubicBezTo>
                  <a:cubicBezTo>
                    <a:pt x="26" y="60"/>
                    <a:pt x="20" y="82"/>
                    <a:pt x="17" y="94"/>
                  </a:cubicBezTo>
                  <a:cubicBezTo>
                    <a:pt x="14" y="107"/>
                    <a:pt x="5" y="133"/>
                    <a:pt x="0" y="142"/>
                  </a:cubicBezTo>
                  <a:cubicBezTo>
                    <a:pt x="0" y="142"/>
                    <a:pt x="24" y="145"/>
                    <a:pt x="42" y="124"/>
                  </a:cubicBezTo>
                  <a:cubicBezTo>
                    <a:pt x="59" y="104"/>
                    <a:pt x="65" y="84"/>
                    <a:pt x="68" y="63"/>
                  </a:cubicBezTo>
                  <a:cubicBezTo>
                    <a:pt x="70" y="46"/>
                    <a:pt x="69" y="24"/>
                    <a:pt x="67" y="8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2" name="Freeform 25"/>
            <p:cNvSpPr>
              <a:spLocks/>
            </p:cNvSpPr>
            <p:nvPr userDrawn="1"/>
          </p:nvSpPr>
          <p:spPr bwMode="auto">
            <a:xfrm>
              <a:off x="758825" y="3908426"/>
              <a:ext cx="239713" cy="539750"/>
            </a:xfrm>
            <a:custGeom>
              <a:avLst/>
              <a:gdLst>
                <a:gd name="T0" fmla="*/ 12 w 59"/>
                <a:gd name="T1" fmla="*/ 47 h 132"/>
                <a:gd name="T2" fmla="*/ 18 w 59"/>
                <a:gd name="T3" fmla="*/ 132 h 132"/>
                <a:gd name="T4" fmla="*/ 59 w 59"/>
                <a:gd name="T5" fmla="*/ 0 h 132"/>
                <a:gd name="T6" fmla="*/ 45 w 59"/>
                <a:gd name="T7" fmla="*/ 23 h 132"/>
                <a:gd name="T8" fmla="*/ 26 w 59"/>
                <a:gd name="T9" fmla="*/ 89 h 132"/>
                <a:gd name="T10" fmla="*/ 28 w 59"/>
                <a:gd name="T11" fmla="*/ 40 h 132"/>
                <a:gd name="T12" fmla="*/ 12 w 59"/>
                <a:gd name="T13" fmla="*/ 47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" h="132">
                  <a:moveTo>
                    <a:pt x="12" y="47"/>
                  </a:moveTo>
                  <a:cubicBezTo>
                    <a:pt x="0" y="107"/>
                    <a:pt x="18" y="132"/>
                    <a:pt x="18" y="132"/>
                  </a:cubicBezTo>
                  <a:cubicBezTo>
                    <a:pt x="49" y="95"/>
                    <a:pt x="52" y="57"/>
                    <a:pt x="59" y="0"/>
                  </a:cubicBezTo>
                  <a:cubicBezTo>
                    <a:pt x="55" y="7"/>
                    <a:pt x="51" y="15"/>
                    <a:pt x="45" y="23"/>
                  </a:cubicBezTo>
                  <a:cubicBezTo>
                    <a:pt x="37" y="81"/>
                    <a:pt x="26" y="89"/>
                    <a:pt x="26" y="89"/>
                  </a:cubicBezTo>
                  <a:cubicBezTo>
                    <a:pt x="21" y="64"/>
                    <a:pt x="28" y="40"/>
                    <a:pt x="28" y="40"/>
                  </a:cubicBezTo>
                  <a:cubicBezTo>
                    <a:pt x="23" y="43"/>
                    <a:pt x="17" y="46"/>
                    <a:pt x="12" y="47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" name="Freeform 26"/>
            <p:cNvSpPr>
              <a:spLocks/>
            </p:cNvSpPr>
            <p:nvPr userDrawn="1"/>
          </p:nvSpPr>
          <p:spPr bwMode="auto">
            <a:xfrm>
              <a:off x="582613" y="3060701"/>
              <a:ext cx="166688" cy="241300"/>
            </a:xfrm>
            <a:custGeom>
              <a:avLst/>
              <a:gdLst>
                <a:gd name="T0" fmla="*/ 3 w 41"/>
                <a:gd name="T1" fmla="*/ 3 h 59"/>
                <a:gd name="T2" fmla="*/ 4 w 41"/>
                <a:gd name="T3" fmla="*/ 40 h 59"/>
                <a:gd name="T4" fmla="*/ 19 w 41"/>
                <a:gd name="T5" fmla="*/ 59 h 59"/>
                <a:gd name="T6" fmla="*/ 41 w 41"/>
                <a:gd name="T7" fmla="*/ 0 h 59"/>
                <a:gd name="T8" fmla="*/ 3 w 41"/>
                <a:gd name="T9" fmla="*/ 3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59">
                  <a:moveTo>
                    <a:pt x="3" y="3"/>
                  </a:moveTo>
                  <a:cubicBezTo>
                    <a:pt x="3" y="3"/>
                    <a:pt x="0" y="31"/>
                    <a:pt x="4" y="40"/>
                  </a:cubicBezTo>
                  <a:cubicBezTo>
                    <a:pt x="6" y="48"/>
                    <a:pt x="10" y="53"/>
                    <a:pt x="19" y="59"/>
                  </a:cubicBezTo>
                  <a:cubicBezTo>
                    <a:pt x="24" y="51"/>
                    <a:pt x="41" y="21"/>
                    <a:pt x="41" y="0"/>
                  </a:cubicBezTo>
                  <a:cubicBezTo>
                    <a:pt x="41" y="0"/>
                    <a:pt x="20" y="11"/>
                    <a:pt x="3" y="3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4" name="Freeform 27"/>
            <p:cNvSpPr>
              <a:spLocks/>
            </p:cNvSpPr>
            <p:nvPr userDrawn="1"/>
          </p:nvSpPr>
          <p:spPr bwMode="auto">
            <a:xfrm>
              <a:off x="20638" y="3273426"/>
              <a:ext cx="195263" cy="430213"/>
            </a:xfrm>
            <a:custGeom>
              <a:avLst/>
              <a:gdLst>
                <a:gd name="T0" fmla="*/ 46 w 48"/>
                <a:gd name="T1" fmla="*/ 63 h 105"/>
                <a:gd name="T2" fmla="*/ 27 w 48"/>
                <a:gd name="T3" fmla="*/ 0 h 105"/>
                <a:gd name="T4" fmla="*/ 0 w 48"/>
                <a:gd name="T5" fmla="*/ 45 h 105"/>
                <a:gd name="T6" fmla="*/ 17 w 48"/>
                <a:gd name="T7" fmla="*/ 105 h 105"/>
                <a:gd name="T8" fmla="*/ 46 w 48"/>
                <a:gd name="T9" fmla="*/ 63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105">
                  <a:moveTo>
                    <a:pt x="46" y="63"/>
                  </a:moveTo>
                  <a:cubicBezTo>
                    <a:pt x="48" y="52"/>
                    <a:pt x="46" y="17"/>
                    <a:pt x="27" y="0"/>
                  </a:cubicBezTo>
                  <a:cubicBezTo>
                    <a:pt x="21" y="15"/>
                    <a:pt x="0" y="34"/>
                    <a:pt x="0" y="45"/>
                  </a:cubicBezTo>
                  <a:cubicBezTo>
                    <a:pt x="1" y="76"/>
                    <a:pt x="14" y="95"/>
                    <a:pt x="17" y="105"/>
                  </a:cubicBezTo>
                  <a:cubicBezTo>
                    <a:pt x="17" y="105"/>
                    <a:pt x="42" y="85"/>
                    <a:pt x="46" y="63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5" name="Freeform 28"/>
            <p:cNvSpPr>
              <a:spLocks/>
            </p:cNvSpPr>
            <p:nvPr userDrawn="1"/>
          </p:nvSpPr>
          <p:spPr bwMode="auto">
            <a:xfrm>
              <a:off x="138113" y="4710113"/>
              <a:ext cx="420688" cy="539750"/>
            </a:xfrm>
            <a:custGeom>
              <a:avLst/>
              <a:gdLst>
                <a:gd name="T0" fmla="*/ 35 w 103"/>
                <a:gd name="T1" fmla="*/ 41 h 132"/>
                <a:gd name="T2" fmla="*/ 103 w 103"/>
                <a:gd name="T3" fmla="*/ 91 h 132"/>
                <a:gd name="T4" fmla="*/ 82 w 103"/>
                <a:gd name="T5" fmla="*/ 64 h 132"/>
                <a:gd name="T6" fmla="*/ 38 w 103"/>
                <a:gd name="T7" fmla="*/ 25 h 132"/>
                <a:gd name="T8" fmla="*/ 13 w 103"/>
                <a:gd name="T9" fmla="*/ 0 h 132"/>
                <a:gd name="T10" fmla="*/ 0 w 103"/>
                <a:gd name="T11" fmla="*/ 32 h 132"/>
                <a:gd name="T12" fmla="*/ 93 w 103"/>
                <a:gd name="T13" fmla="*/ 132 h 132"/>
                <a:gd name="T14" fmla="*/ 70 w 103"/>
                <a:gd name="T15" fmla="*/ 98 h 132"/>
                <a:gd name="T16" fmla="*/ 19 w 103"/>
                <a:gd name="T17" fmla="*/ 27 h 132"/>
                <a:gd name="T18" fmla="*/ 35 w 103"/>
                <a:gd name="T19" fmla="*/ 41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3" h="132">
                  <a:moveTo>
                    <a:pt x="35" y="41"/>
                  </a:moveTo>
                  <a:cubicBezTo>
                    <a:pt x="45" y="54"/>
                    <a:pt x="68" y="91"/>
                    <a:pt x="103" y="91"/>
                  </a:cubicBezTo>
                  <a:cubicBezTo>
                    <a:pt x="103" y="91"/>
                    <a:pt x="98" y="74"/>
                    <a:pt x="82" y="64"/>
                  </a:cubicBezTo>
                  <a:cubicBezTo>
                    <a:pt x="67" y="54"/>
                    <a:pt x="47" y="41"/>
                    <a:pt x="38" y="25"/>
                  </a:cubicBezTo>
                  <a:cubicBezTo>
                    <a:pt x="29" y="10"/>
                    <a:pt x="20" y="2"/>
                    <a:pt x="13" y="0"/>
                  </a:cubicBezTo>
                  <a:cubicBezTo>
                    <a:pt x="12" y="11"/>
                    <a:pt x="6" y="21"/>
                    <a:pt x="0" y="32"/>
                  </a:cubicBezTo>
                  <a:cubicBezTo>
                    <a:pt x="0" y="32"/>
                    <a:pt x="21" y="125"/>
                    <a:pt x="93" y="132"/>
                  </a:cubicBezTo>
                  <a:cubicBezTo>
                    <a:pt x="93" y="132"/>
                    <a:pt x="92" y="113"/>
                    <a:pt x="70" y="98"/>
                  </a:cubicBezTo>
                  <a:cubicBezTo>
                    <a:pt x="49" y="84"/>
                    <a:pt x="17" y="61"/>
                    <a:pt x="19" y="27"/>
                  </a:cubicBezTo>
                  <a:cubicBezTo>
                    <a:pt x="19" y="27"/>
                    <a:pt x="25" y="28"/>
                    <a:pt x="35" y="41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6" name="Freeform 29"/>
            <p:cNvSpPr>
              <a:spLocks/>
            </p:cNvSpPr>
            <p:nvPr userDrawn="1"/>
          </p:nvSpPr>
          <p:spPr bwMode="auto">
            <a:xfrm>
              <a:off x="639763" y="1290638"/>
              <a:ext cx="109538" cy="163513"/>
            </a:xfrm>
            <a:custGeom>
              <a:avLst/>
              <a:gdLst>
                <a:gd name="T0" fmla="*/ 27 w 27"/>
                <a:gd name="T1" fmla="*/ 9 h 40"/>
                <a:gd name="T2" fmla="*/ 14 w 27"/>
                <a:gd name="T3" fmla="*/ 0 h 40"/>
                <a:gd name="T4" fmla="*/ 12 w 27"/>
                <a:gd name="T5" fmla="*/ 0 h 40"/>
                <a:gd name="T6" fmla="*/ 0 w 27"/>
                <a:gd name="T7" fmla="*/ 9 h 40"/>
                <a:gd name="T8" fmla="*/ 13 w 27"/>
                <a:gd name="T9" fmla="*/ 40 h 40"/>
                <a:gd name="T10" fmla="*/ 13 w 27"/>
                <a:gd name="T11" fmla="*/ 40 h 40"/>
                <a:gd name="T12" fmla="*/ 27 w 27"/>
                <a:gd name="T13" fmla="*/ 9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40">
                  <a:moveTo>
                    <a:pt x="27" y="9"/>
                  </a:moveTo>
                  <a:cubicBezTo>
                    <a:pt x="27" y="2"/>
                    <a:pt x="19" y="0"/>
                    <a:pt x="1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8" y="0"/>
                    <a:pt x="0" y="2"/>
                    <a:pt x="0" y="9"/>
                  </a:cubicBezTo>
                  <a:cubicBezTo>
                    <a:pt x="0" y="16"/>
                    <a:pt x="10" y="32"/>
                    <a:pt x="13" y="40"/>
                  </a:cubicBezTo>
                  <a:cubicBezTo>
                    <a:pt x="13" y="40"/>
                    <a:pt x="13" y="40"/>
                    <a:pt x="13" y="40"/>
                  </a:cubicBezTo>
                  <a:cubicBezTo>
                    <a:pt x="16" y="32"/>
                    <a:pt x="27" y="16"/>
                    <a:pt x="27" y="9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7" name="Freeform 30"/>
            <p:cNvSpPr>
              <a:spLocks/>
            </p:cNvSpPr>
            <p:nvPr userDrawn="1"/>
          </p:nvSpPr>
          <p:spPr bwMode="auto">
            <a:xfrm>
              <a:off x="241300" y="4198938"/>
              <a:ext cx="182563" cy="293688"/>
            </a:xfrm>
            <a:custGeom>
              <a:avLst/>
              <a:gdLst>
                <a:gd name="T0" fmla="*/ 23 w 45"/>
                <a:gd name="T1" fmla="*/ 72 h 72"/>
                <a:gd name="T2" fmla="*/ 41 w 45"/>
                <a:gd name="T3" fmla="*/ 52 h 72"/>
                <a:gd name="T4" fmla="*/ 38 w 45"/>
                <a:gd name="T5" fmla="*/ 28 h 72"/>
                <a:gd name="T6" fmla="*/ 16 w 45"/>
                <a:gd name="T7" fmla="*/ 0 h 72"/>
                <a:gd name="T8" fmla="*/ 2 w 45"/>
                <a:gd name="T9" fmla="*/ 35 h 72"/>
                <a:gd name="T10" fmla="*/ 23 w 45"/>
                <a:gd name="T11" fmla="*/ 7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72">
                  <a:moveTo>
                    <a:pt x="23" y="72"/>
                  </a:moveTo>
                  <a:cubicBezTo>
                    <a:pt x="23" y="72"/>
                    <a:pt x="36" y="64"/>
                    <a:pt x="41" y="52"/>
                  </a:cubicBezTo>
                  <a:cubicBezTo>
                    <a:pt x="45" y="41"/>
                    <a:pt x="43" y="33"/>
                    <a:pt x="38" y="28"/>
                  </a:cubicBezTo>
                  <a:cubicBezTo>
                    <a:pt x="33" y="22"/>
                    <a:pt x="21" y="9"/>
                    <a:pt x="16" y="0"/>
                  </a:cubicBezTo>
                  <a:cubicBezTo>
                    <a:pt x="13" y="10"/>
                    <a:pt x="4" y="29"/>
                    <a:pt x="2" y="35"/>
                  </a:cubicBezTo>
                  <a:cubicBezTo>
                    <a:pt x="0" y="46"/>
                    <a:pt x="3" y="59"/>
                    <a:pt x="23" y="72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8" name="Freeform 31"/>
            <p:cNvSpPr>
              <a:spLocks/>
            </p:cNvSpPr>
            <p:nvPr userDrawn="1"/>
          </p:nvSpPr>
          <p:spPr bwMode="auto">
            <a:xfrm>
              <a:off x="419100" y="2014538"/>
              <a:ext cx="269875" cy="363538"/>
            </a:xfrm>
            <a:custGeom>
              <a:avLst/>
              <a:gdLst>
                <a:gd name="T0" fmla="*/ 49 w 66"/>
                <a:gd name="T1" fmla="*/ 0 h 89"/>
                <a:gd name="T2" fmla="*/ 17 w 66"/>
                <a:gd name="T3" fmla="*/ 28 h 89"/>
                <a:gd name="T4" fmla="*/ 0 w 66"/>
                <a:gd name="T5" fmla="*/ 44 h 89"/>
                <a:gd name="T6" fmla="*/ 8 w 66"/>
                <a:gd name="T7" fmla="*/ 89 h 89"/>
                <a:gd name="T8" fmla="*/ 10 w 66"/>
                <a:gd name="T9" fmla="*/ 89 h 89"/>
                <a:gd name="T10" fmla="*/ 28 w 66"/>
                <a:gd name="T11" fmla="*/ 42 h 89"/>
                <a:gd name="T12" fmla="*/ 43 w 66"/>
                <a:gd name="T13" fmla="*/ 15 h 89"/>
                <a:gd name="T14" fmla="*/ 66 w 66"/>
                <a:gd name="T15" fmla="*/ 4 h 89"/>
                <a:gd name="T16" fmla="*/ 49 w 66"/>
                <a:gd name="T17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6" h="89">
                  <a:moveTo>
                    <a:pt x="49" y="0"/>
                  </a:moveTo>
                  <a:cubicBezTo>
                    <a:pt x="29" y="13"/>
                    <a:pt x="21" y="22"/>
                    <a:pt x="17" y="28"/>
                  </a:cubicBezTo>
                  <a:cubicBezTo>
                    <a:pt x="12" y="36"/>
                    <a:pt x="0" y="44"/>
                    <a:pt x="0" y="44"/>
                  </a:cubicBezTo>
                  <a:cubicBezTo>
                    <a:pt x="2" y="48"/>
                    <a:pt x="10" y="75"/>
                    <a:pt x="8" y="89"/>
                  </a:cubicBezTo>
                  <a:cubicBezTo>
                    <a:pt x="10" y="89"/>
                    <a:pt x="10" y="89"/>
                    <a:pt x="10" y="89"/>
                  </a:cubicBezTo>
                  <a:cubicBezTo>
                    <a:pt x="13" y="83"/>
                    <a:pt x="24" y="62"/>
                    <a:pt x="28" y="42"/>
                  </a:cubicBezTo>
                  <a:cubicBezTo>
                    <a:pt x="31" y="28"/>
                    <a:pt x="36" y="20"/>
                    <a:pt x="43" y="15"/>
                  </a:cubicBezTo>
                  <a:cubicBezTo>
                    <a:pt x="50" y="8"/>
                    <a:pt x="66" y="4"/>
                    <a:pt x="66" y="4"/>
                  </a:cubicBezTo>
                  <a:cubicBezTo>
                    <a:pt x="61" y="3"/>
                    <a:pt x="52" y="1"/>
                    <a:pt x="49" y="0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9" name="Freeform 32"/>
            <p:cNvSpPr>
              <a:spLocks/>
            </p:cNvSpPr>
            <p:nvPr userDrawn="1"/>
          </p:nvSpPr>
          <p:spPr bwMode="auto">
            <a:xfrm>
              <a:off x="293688" y="1887538"/>
              <a:ext cx="239713" cy="269875"/>
            </a:xfrm>
            <a:custGeom>
              <a:avLst/>
              <a:gdLst>
                <a:gd name="T0" fmla="*/ 26 w 59"/>
                <a:gd name="T1" fmla="*/ 3 h 66"/>
                <a:gd name="T2" fmla="*/ 0 w 59"/>
                <a:gd name="T3" fmla="*/ 48 h 66"/>
                <a:gd name="T4" fmla="*/ 6 w 59"/>
                <a:gd name="T5" fmla="*/ 66 h 66"/>
                <a:gd name="T6" fmla="*/ 29 w 59"/>
                <a:gd name="T7" fmla="*/ 32 h 66"/>
                <a:gd name="T8" fmla="*/ 59 w 59"/>
                <a:gd name="T9" fmla="*/ 7 h 66"/>
                <a:gd name="T10" fmla="*/ 40 w 59"/>
                <a:gd name="T11" fmla="*/ 12 h 66"/>
                <a:gd name="T12" fmla="*/ 40 w 59"/>
                <a:gd name="T13" fmla="*/ 0 h 66"/>
                <a:gd name="T14" fmla="*/ 26 w 59"/>
                <a:gd name="T15" fmla="*/ 3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9" h="66">
                  <a:moveTo>
                    <a:pt x="26" y="3"/>
                  </a:moveTo>
                  <a:cubicBezTo>
                    <a:pt x="26" y="3"/>
                    <a:pt x="11" y="35"/>
                    <a:pt x="0" y="48"/>
                  </a:cubicBezTo>
                  <a:cubicBezTo>
                    <a:pt x="0" y="48"/>
                    <a:pt x="0" y="55"/>
                    <a:pt x="6" y="66"/>
                  </a:cubicBezTo>
                  <a:cubicBezTo>
                    <a:pt x="6" y="66"/>
                    <a:pt x="14" y="47"/>
                    <a:pt x="29" y="32"/>
                  </a:cubicBezTo>
                  <a:cubicBezTo>
                    <a:pt x="37" y="23"/>
                    <a:pt x="42" y="19"/>
                    <a:pt x="59" y="7"/>
                  </a:cubicBezTo>
                  <a:cubicBezTo>
                    <a:pt x="59" y="7"/>
                    <a:pt x="45" y="11"/>
                    <a:pt x="40" y="12"/>
                  </a:cubicBezTo>
                  <a:cubicBezTo>
                    <a:pt x="40" y="12"/>
                    <a:pt x="40" y="4"/>
                    <a:pt x="40" y="0"/>
                  </a:cubicBezTo>
                  <a:cubicBezTo>
                    <a:pt x="36" y="1"/>
                    <a:pt x="30" y="2"/>
                    <a:pt x="26" y="3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0" name="Freeform 33"/>
            <p:cNvSpPr>
              <a:spLocks/>
            </p:cNvSpPr>
            <p:nvPr userDrawn="1"/>
          </p:nvSpPr>
          <p:spPr bwMode="auto">
            <a:xfrm>
              <a:off x="1955800" y="2209801"/>
              <a:ext cx="1460500" cy="635000"/>
            </a:xfrm>
            <a:custGeom>
              <a:avLst/>
              <a:gdLst>
                <a:gd name="T0" fmla="*/ 0 w 358"/>
                <a:gd name="T1" fmla="*/ 95 h 155"/>
                <a:gd name="T2" fmla="*/ 33 w 358"/>
                <a:gd name="T3" fmla="*/ 106 h 155"/>
                <a:gd name="T4" fmla="*/ 132 w 358"/>
                <a:gd name="T5" fmla="*/ 73 h 155"/>
                <a:gd name="T6" fmla="*/ 203 w 358"/>
                <a:gd name="T7" fmla="*/ 61 h 155"/>
                <a:gd name="T8" fmla="*/ 134 w 358"/>
                <a:gd name="T9" fmla="*/ 92 h 155"/>
                <a:gd name="T10" fmla="*/ 37 w 358"/>
                <a:gd name="T11" fmla="*/ 115 h 155"/>
                <a:gd name="T12" fmla="*/ 3 w 358"/>
                <a:gd name="T13" fmla="*/ 155 h 155"/>
                <a:gd name="T14" fmla="*/ 253 w 358"/>
                <a:gd name="T15" fmla="*/ 85 h 155"/>
                <a:gd name="T16" fmla="*/ 358 w 358"/>
                <a:gd name="T17" fmla="*/ 2 h 155"/>
                <a:gd name="T18" fmla="*/ 171 w 358"/>
                <a:gd name="T19" fmla="*/ 33 h 155"/>
                <a:gd name="T20" fmla="*/ 0 w 358"/>
                <a:gd name="T21" fmla="*/ 95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58" h="155">
                  <a:moveTo>
                    <a:pt x="0" y="95"/>
                  </a:moveTo>
                  <a:cubicBezTo>
                    <a:pt x="11" y="96"/>
                    <a:pt x="23" y="99"/>
                    <a:pt x="33" y="106"/>
                  </a:cubicBezTo>
                  <a:cubicBezTo>
                    <a:pt x="75" y="90"/>
                    <a:pt x="95" y="83"/>
                    <a:pt x="132" y="73"/>
                  </a:cubicBezTo>
                  <a:cubicBezTo>
                    <a:pt x="162" y="64"/>
                    <a:pt x="185" y="63"/>
                    <a:pt x="203" y="61"/>
                  </a:cubicBezTo>
                  <a:cubicBezTo>
                    <a:pt x="203" y="61"/>
                    <a:pt x="177" y="78"/>
                    <a:pt x="134" y="92"/>
                  </a:cubicBezTo>
                  <a:cubicBezTo>
                    <a:pt x="91" y="106"/>
                    <a:pt x="72" y="108"/>
                    <a:pt x="37" y="115"/>
                  </a:cubicBezTo>
                  <a:cubicBezTo>
                    <a:pt x="37" y="116"/>
                    <a:pt x="32" y="141"/>
                    <a:pt x="3" y="155"/>
                  </a:cubicBezTo>
                  <a:cubicBezTo>
                    <a:pt x="65" y="128"/>
                    <a:pt x="187" y="112"/>
                    <a:pt x="253" y="85"/>
                  </a:cubicBezTo>
                  <a:cubicBezTo>
                    <a:pt x="342" y="48"/>
                    <a:pt x="358" y="2"/>
                    <a:pt x="358" y="2"/>
                  </a:cubicBezTo>
                  <a:cubicBezTo>
                    <a:pt x="281" y="0"/>
                    <a:pt x="219" y="18"/>
                    <a:pt x="171" y="33"/>
                  </a:cubicBezTo>
                  <a:cubicBezTo>
                    <a:pt x="115" y="50"/>
                    <a:pt x="29" y="82"/>
                    <a:pt x="0" y="95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1" name="Freeform 34"/>
            <p:cNvSpPr>
              <a:spLocks/>
            </p:cNvSpPr>
            <p:nvPr userDrawn="1"/>
          </p:nvSpPr>
          <p:spPr bwMode="auto">
            <a:xfrm>
              <a:off x="733425" y="4881563"/>
              <a:ext cx="995363" cy="749300"/>
            </a:xfrm>
            <a:custGeom>
              <a:avLst/>
              <a:gdLst>
                <a:gd name="T0" fmla="*/ 244 w 244"/>
                <a:gd name="T1" fmla="*/ 145 h 183"/>
                <a:gd name="T2" fmla="*/ 216 w 244"/>
                <a:gd name="T3" fmla="*/ 128 h 183"/>
                <a:gd name="T4" fmla="*/ 166 w 244"/>
                <a:gd name="T5" fmla="*/ 145 h 183"/>
                <a:gd name="T6" fmla="*/ 126 w 244"/>
                <a:gd name="T7" fmla="*/ 105 h 183"/>
                <a:gd name="T8" fmla="*/ 71 w 244"/>
                <a:gd name="T9" fmla="*/ 6 h 183"/>
                <a:gd name="T10" fmla="*/ 48 w 244"/>
                <a:gd name="T11" fmla="*/ 0 h 183"/>
                <a:gd name="T12" fmla="*/ 43 w 244"/>
                <a:gd name="T13" fmla="*/ 4 h 183"/>
                <a:gd name="T14" fmla="*/ 42 w 244"/>
                <a:gd name="T15" fmla="*/ 22 h 183"/>
                <a:gd name="T16" fmla="*/ 19 w 244"/>
                <a:gd name="T17" fmla="*/ 11 h 183"/>
                <a:gd name="T18" fmla="*/ 6 w 244"/>
                <a:gd name="T19" fmla="*/ 26 h 183"/>
                <a:gd name="T20" fmla="*/ 117 w 244"/>
                <a:gd name="T21" fmla="*/ 139 h 183"/>
                <a:gd name="T22" fmla="*/ 131 w 244"/>
                <a:gd name="T23" fmla="*/ 183 h 183"/>
                <a:gd name="T24" fmla="*/ 177 w 244"/>
                <a:gd name="T25" fmla="*/ 169 h 183"/>
                <a:gd name="T26" fmla="*/ 226 w 244"/>
                <a:gd name="T27" fmla="*/ 155 h 183"/>
                <a:gd name="T28" fmla="*/ 244 w 244"/>
                <a:gd name="T29" fmla="*/ 14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44" h="183">
                  <a:moveTo>
                    <a:pt x="244" y="145"/>
                  </a:moveTo>
                  <a:cubicBezTo>
                    <a:pt x="236" y="136"/>
                    <a:pt x="226" y="130"/>
                    <a:pt x="216" y="128"/>
                  </a:cubicBezTo>
                  <a:cubicBezTo>
                    <a:pt x="190" y="123"/>
                    <a:pt x="181" y="140"/>
                    <a:pt x="166" y="145"/>
                  </a:cubicBezTo>
                  <a:cubicBezTo>
                    <a:pt x="150" y="151"/>
                    <a:pt x="141" y="140"/>
                    <a:pt x="126" y="105"/>
                  </a:cubicBezTo>
                  <a:cubicBezTo>
                    <a:pt x="112" y="70"/>
                    <a:pt x="86" y="23"/>
                    <a:pt x="71" y="6"/>
                  </a:cubicBezTo>
                  <a:cubicBezTo>
                    <a:pt x="66" y="0"/>
                    <a:pt x="50" y="0"/>
                    <a:pt x="48" y="0"/>
                  </a:cubicBezTo>
                  <a:cubicBezTo>
                    <a:pt x="45" y="0"/>
                    <a:pt x="43" y="1"/>
                    <a:pt x="43" y="4"/>
                  </a:cubicBezTo>
                  <a:cubicBezTo>
                    <a:pt x="42" y="7"/>
                    <a:pt x="42" y="22"/>
                    <a:pt x="42" y="22"/>
                  </a:cubicBezTo>
                  <a:cubicBezTo>
                    <a:pt x="37" y="19"/>
                    <a:pt x="25" y="11"/>
                    <a:pt x="19" y="11"/>
                  </a:cubicBezTo>
                  <a:cubicBezTo>
                    <a:pt x="14" y="10"/>
                    <a:pt x="0" y="25"/>
                    <a:pt x="6" y="26"/>
                  </a:cubicBezTo>
                  <a:cubicBezTo>
                    <a:pt x="73" y="39"/>
                    <a:pt x="104" y="112"/>
                    <a:pt x="117" y="139"/>
                  </a:cubicBezTo>
                  <a:cubicBezTo>
                    <a:pt x="124" y="153"/>
                    <a:pt x="128" y="169"/>
                    <a:pt x="131" y="183"/>
                  </a:cubicBezTo>
                  <a:cubicBezTo>
                    <a:pt x="150" y="181"/>
                    <a:pt x="164" y="178"/>
                    <a:pt x="177" y="169"/>
                  </a:cubicBezTo>
                  <a:cubicBezTo>
                    <a:pt x="190" y="160"/>
                    <a:pt x="214" y="155"/>
                    <a:pt x="226" y="155"/>
                  </a:cubicBezTo>
                  <a:cubicBezTo>
                    <a:pt x="239" y="155"/>
                    <a:pt x="242" y="149"/>
                    <a:pt x="244" y="145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2" name="Freeform 35"/>
            <p:cNvSpPr>
              <a:spLocks/>
            </p:cNvSpPr>
            <p:nvPr userDrawn="1"/>
          </p:nvSpPr>
          <p:spPr bwMode="auto">
            <a:xfrm>
              <a:off x="395288" y="2463801"/>
              <a:ext cx="260350" cy="295275"/>
            </a:xfrm>
            <a:custGeom>
              <a:avLst/>
              <a:gdLst>
                <a:gd name="T0" fmla="*/ 3 w 64"/>
                <a:gd name="T1" fmla="*/ 0 h 72"/>
                <a:gd name="T2" fmla="*/ 3 w 64"/>
                <a:gd name="T3" fmla="*/ 35 h 72"/>
                <a:gd name="T4" fmla="*/ 23 w 64"/>
                <a:gd name="T5" fmla="*/ 65 h 72"/>
                <a:gd name="T6" fmla="*/ 64 w 64"/>
                <a:gd name="T7" fmla="*/ 51 h 72"/>
                <a:gd name="T8" fmla="*/ 3 w 64"/>
                <a:gd name="T9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72">
                  <a:moveTo>
                    <a:pt x="3" y="0"/>
                  </a:moveTo>
                  <a:cubicBezTo>
                    <a:pt x="1" y="9"/>
                    <a:pt x="0" y="23"/>
                    <a:pt x="3" y="35"/>
                  </a:cubicBezTo>
                  <a:cubicBezTo>
                    <a:pt x="6" y="45"/>
                    <a:pt x="12" y="58"/>
                    <a:pt x="23" y="65"/>
                  </a:cubicBezTo>
                  <a:cubicBezTo>
                    <a:pt x="33" y="71"/>
                    <a:pt x="56" y="72"/>
                    <a:pt x="64" y="51"/>
                  </a:cubicBezTo>
                  <a:cubicBezTo>
                    <a:pt x="64" y="51"/>
                    <a:pt x="22" y="54"/>
                    <a:pt x="3" y="0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3" name="Freeform 36"/>
            <p:cNvSpPr>
              <a:spLocks noEditPoints="1"/>
            </p:cNvSpPr>
            <p:nvPr userDrawn="1"/>
          </p:nvSpPr>
          <p:spPr bwMode="auto">
            <a:xfrm>
              <a:off x="90488" y="1584326"/>
              <a:ext cx="752475" cy="315913"/>
            </a:xfrm>
            <a:custGeom>
              <a:avLst/>
              <a:gdLst>
                <a:gd name="T0" fmla="*/ 0 w 185"/>
                <a:gd name="T1" fmla="*/ 58 h 77"/>
                <a:gd name="T2" fmla="*/ 35 w 185"/>
                <a:gd name="T3" fmla="*/ 67 h 77"/>
                <a:gd name="T4" fmla="*/ 71 w 185"/>
                <a:gd name="T5" fmla="*/ 43 h 77"/>
                <a:gd name="T6" fmla="*/ 69 w 185"/>
                <a:gd name="T7" fmla="*/ 61 h 77"/>
                <a:gd name="T8" fmla="*/ 88 w 185"/>
                <a:gd name="T9" fmla="*/ 50 h 77"/>
                <a:gd name="T10" fmla="*/ 81 w 185"/>
                <a:gd name="T11" fmla="*/ 69 h 77"/>
                <a:gd name="T12" fmla="*/ 100 w 185"/>
                <a:gd name="T13" fmla="*/ 63 h 77"/>
                <a:gd name="T14" fmla="*/ 97 w 185"/>
                <a:gd name="T15" fmla="*/ 77 h 77"/>
                <a:gd name="T16" fmla="*/ 138 w 185"/>
                <a:gd name="T17" fmla="*/ 55 h 77"/>
                <a:gd name="T18" fmla="*/ 138 w 185"/>
                <a:gd name="T19" fmla="*/ 69 h 77"/>
                <a:gd name="T20" fmla="*/ 185 w 185"/>
                <a:gd name="T21" fmla="*/ 1 h 77"/>
                <a:gd name="T22" fmla="*/ 127 w 185"/>
                <a:gd name="T23" fmla="*/ 10 h 77"/>
                <a:gd name="T24" fmla="*/ 27 w 185"/>
                <a:gd name="T25" fmla="*/ 0 h 77"/>
                <a:gd name="T26" fmla="*/ 43 w 185"/>
                <a:gd name="T27" fmla="*/ 17 h 77"/>
                <a:gd name="T28" fmla="*/ 29 w 185"/>
                <a:gd name="T29" fmla="*/ 23 h 77"/>
                <a:gd name="T30" fmla="*/ 46 w 185"/>
                <a:gd name="T31" fmla="*/ 37 h 77"/>
                <a:gd name="T32" fmla="*/ 0 w 185"/>
                <a:gd name="T33" fmla="*/ 58 h 77"/>
                <a:gd name="T34" fmla="*/ 109 w 185"/>
                <a:gd name="T35" fmla="*/ 24 h 77"/>
                <a:gd name="T36" fmla="*/ 159 w 185"/>
                <a:gd name="T37" fmla="*/ 25 h 77"/>
                <a:gd name="T38" fmla="*/ 148 w 185"/>
                <a:gd name="T39" fmla="*/ 44 h 77"/>
                <a:gd name="T40" fmla="*/ 109 w 185"/>
                <a:gd name="T41" fmla="*/ 25 h 77"/>
                <a:gd name="T42" fmla="*/ 109 w 185"/>
                <a:gd name="T43" fmla="*/ 24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85" h="77">
                  <a:moveTo>
                    <a:pt x="0" y="58"/>
                  </a:moveTo>
                  <a:cubicBezTo>
                    <a:pt x="0" y="58"/>
                    <a:pt x="11" y="72"/>
                    <a:pt x="35" y="67"/>
                  </a:cubicBezTo>
                  <a:cubicBezTo>
                    <a:pt x="59" y="61"/>
                    <a:pt x="67" y="48"/>
                    <a:pt x="71" y="43"/>
                  </a:cubicBezTo>
                  <a:cubicBezTo>
                    <a:pt x="71" y="43"/>
                    <a:pt x="68" y="56"/>
                    <a:pt x="69" y="61"/>
                  </a:cubicBezTo>
                  <a:cubicBezTo>
                    <a:pt x="69" y="61"/>
                    <a:pt x="80" y="60"/>
                    <a:pt x="88" y="50"/>
                  </a:cubicBezTo>
                  <a:cubicBezTo>
                    <a:pt x="88" y="50"/>
                    <a:pt x="82" y="60"/>
                    <a:pt x="81" y="69"/>
                  </a:cubicBezTo>
                  <a:cubicBezTo>
                    <a:pt x="81" y="69"/>
                    <a:pt x="88" y="70"/>
                    <a:pt x="100" y="63"/>
                  </a:cubicBezTo>
                  <a:cubicBezTo>
                    <a:pt x="100" y="63"/>
                    <a:pt x="97" y="69"/>
                    <a:pt x="97" y="77"/>
                  </a:cubicBezTo>
                  <a:cubicBezTo>
                    <a:pt x="97" y="77"/>
                    <a:pt x="125" y="68"/>
                    <a:pt x="138" y="55"/>
                  </a:cubicBezTo>
                  <a:cubicBezTo>
                    <a:pt x="138" y="55"/>
                    <a:pt x="139" y="64"/>
                    <a:pt x="138" y="69"/>
                  </a:cubicBezTo>
                  <a:cubicBezTo>
                    <a:pt x="138" y="69"/>
                    <a:pt x="181" y="64"/>
                    <a:pt x="185" y="1"/>
                  </a:cubicBezTo>
                  <a:cubicBezTo>
                    <a:pt x="185" y="1"/>
                    <a:pt x="156" y="12"/>
                    <a:pt x="127" y="10"/>
                  </a:cubicBezTo>
                  <a:cubicBezTo>
                    <a:pt x="98" y="9"/>
                    <a:pt x="44" y="8"/>
                    <a:pt x="27" y="0"/>
                  </a:cubicBezTo>
                  <a:cubicBezTo>
                    <a:pt x="27" y="0"/>
                    <a:pt x="30" y="11"/>
                    <a:pt x="43" y="17"/>
                  </a:cubicBezTo>
                  <a:cubicBezTo>
                    <a:pt x="43" y="17"/>
                    <a:pt x="36" y="17"/>
                    <a:pt x="29" y="23"/>
                  </a:cubicBezTo>
                  <a:cubicBezTo>
                    <a:pt x="29" y="23"/>
                    <a:pt x="33" y="32"/>
                    <a:pt x="46" y="37"/>
                  </a:cubicBezTo>
                  <a:cubicBezTo>
                    <a:pt x="46" y="37"/>
                    <a:pt x="23" y="60"/>
                    <a:pt x="0" y="58"/>
                  </a:cubicBezTo>
                  <a:close/>
                  <a:moveTo>
                    <a:pt x="109" y="24"/>
                  </a:moveTo>
                  <a:cubicBezTo>
                    <a:pt x="132" y="27"/>
                    <a:pt x="159" y="25"/>
                    <a:pt x="159" y="25"/>
                  </a:cubicBezTo>
                  <a:cubicBezTo>
                    <a:pt x="157" y="34"/>
                    <a:pt x="154" y="40"/>
                    <a:pt x="148" y="44"/>
                  </a:cubicBezTo>
                  <a:cubicBezTo>
                    <a:pt x="146" y="26"/>
                    <a:pt x="109" y="25"/>
                    <a:pt x="109" y="25"/>
                  </a:cubicBezTo>
                  <a:lnTo>
                    <a:pt x="109" y="24"/>
                  </a:ln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4" name="Freeform 37"/>
            <p:cNvSpPr>
              <a:spLocks/>
            </p:cNvSpPr>
            <p:nvPr userDrawn="1"/>
          </p:nvSpPr>
          <p:spPr bwMode="auto">
            <a:xfrm>
              <a:off x="1300163" y="5597526"/>
              <a:ext cx="200025" cy="119063"/>
            </a:xfrm>
            <a:custGeom>
              <a:avLst/>
              <a:gdLst>
                <a:gd name="T0" fmla="*/ 26 w 49"/>
                <a:gd name="T1" fmla="*/ 4 h 29"/>
                <a:gd name="T2" fmla="*/ 4 w 49"/>
                <a:gd name="T3" fmla="*/ 24 h 29"/>
                <a:gd name="T4" fmla="*/ 36 w 49"/>
                <a:gd name="T5" fmla="*/ 20 h 29"/>
                <a:gd name="T6" fmla="*/ 45 w 49"/>
                <a:gd name="T7" fmla="*/ 5 h 29"/>
                <a:gd name="T8" fmla="*/ 26 w 49"/>
                <a:gd name="T9" fmla="*/ 4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29">
                  <a:moveTo>
                    <a:pt x="26" y="4"/>
                  </a:moveTo>
                  <a:cubicBezTo>
                    <a:pt x="5" y="10"/>
                    <a:pt x="0" y="19"/>
                    <a:pt x="4" y="24"/>
                  </a:cubicBezTo>
                  <a:cubicBezTo>
                    <a:pt x="8" y="29"/>
                    <a:pt x="26" y="25"/>
                    <a:pt x="36" y="20"/>
                  </a:cubicBezTo>
                  <a:cubicBezTo>
                    <a:pt x="46" y="15"/>
                    <a:pt x="49" y="10"/>
                    <a:pt x="45" y="5"/>
                  </a:cubicBezTo>
                  <a:cubicBezTo>
                    <a:pt x="42" y="0"/>
                    <a:pt x="30" y="4"/>
                    <a:pt x="26" y="4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5" name="Oval 38"/>
            <p:cNvSpPr>
              <a:spLocks noChangeArrowheads="1"/>
            </p:cNvSpPr>
            <p:nvPr userDrawn="1"/>
          </p:nvSpPr>
          <p:spPr bwMode="auto">
            <a:xfrm>
              <a:off x="574675" y="1535113"/>
              <a:ext cx="241300" cy="46038"/>
            </a:xfrm>
            <a:prstGeom prst="ellipse">
              <a:avLst/>
            </a:pr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6" name="Freeform 39"/>
            <p:cNvSpPr>
              <a:spLocks/>
            </p:cNvSpPr>
            <p:nvPr userDrawn="1"/>
          </p:nvSpPr>
          <p:spPr bwMode="auto">
            <a:xfrm>
              <a:off x="509588" y="3371851"/>
              <a:ext cx="371475" cy="593725"/>
            </a:xfrm>
            <a:custGeom>
              <a:avLst/>
              <a:gdLst>
                <a:gd name="T0" fmla="*/ 33 w 91"/>
                <a:gd name="T1" fmla="*/ 1 h 145"/>
                <a:gd name="T2" fmla="*/ 32 w 91"/>
                <a:gd name="T3" fmla="*/ 0 h 145"/>
                <a:gd name="T4" fmla="*/ 31 w 91"/>
                <a:gd name="T5" fmla="*/ 2 h 145"/>
                <a:gd name="T6" fmla="*/ 13 w 91"/>
                <a:gd name="T7" fmla="*/ 14 h 145"/>
                <a:gd name="T8" fmla="*/ 16 w 91"/>
                <a:gd name="T9" fmla="*/ 68 h 145"/>
                <a:gd name="T10" fmla="*/ 51 w 91"/>
                <a:gd name="T11" fmla="*/ 145 h 145"/>
                <a:gd name="T12" fmla="*/ 68 w 91"/>
                <a:gd name="T13" fmla="*/ 97 h 145"/>
                <a:gd name="T14" fmla="*/ 91 w 91"/>
                <a:gd name="T15" fmla="*/ 47 h 145"/>
                <a:gd name="T16" fmla="*/ 74 w 91"/>
                <a:gd name="T17" fmla="*/ 54 h 145"/>
                <a:gd name="T18" fmla="*/ 68 w 91"/>
                <a:gd name="T19" fmla="*/ 55 h 145"/>
                <a:gd name="T20" fmla="*/ 65 w 91"/>
                <a:gd name="T21" fmla="*/ 49 h 145"/>
                <a:gd name="T22" fmla="*/ 58 w 91"/>
                <a:gd name="T23" fmla="*/ 19 h 145"/>
                <a:gd name="T24" fmla="*/ 58 w 91"/>
                <a:gd name="T25" fmla="*/ 12 h 145"/>
                <a:gd name="T26" fmla="*/ 33 w 91"/>
                <a:gd name="T27" fmla="*/ 1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145">
                  <a:moveTo>
                    <a:pt x="33" y="1"/>
                  </a:moveTo>
                  <a:cubicBezTo>
                    <a:pt x="33" y="1"/>
                    <a:pt x="32" y="0"/>
                    <a:pt x="32" y="0"/>
                  </a:cubicBezTo>
                  <a:cubicBezTo>
                    <a:pt x="31" y="2"/>
                    <a:pt x="31" y="2"/>
                    <a:pt x="31" y="2"/>
                  </a:cubicBezTo>
                  <a:cubicBezTo>
                    <a:pt x="26" y="7"/>
                    <a:pt x="22" y="10"/>
                    <a:pt x="13" y="14"/>
                  </a:cubicBezTo>
                  <a:cubicBezTo>
                    <a:pt x="13" y="14"/>
                    <a:pt x="0" y="39"/>
                    <a:pt x="16" y="68"/>
                  </a:cubicBezTo>
                  <a:cubicBezTo>
                    <a:pt x="31" y="98"/>
                    <a:pt x="44" y="128"/>
                    <a:pt x="51" y="145"/>
                  </a:cubicBezTo>
                  <a:cubicBezTo>
                    <a:pt x="51" y="145"/>
                    <a:pt x="59" y="144"/>
                    <a:pt x="68" y="97"/>
                  </a:cubicBezTo>
                  <a:cubicBezTo>
                    <a:pt x="75" y="66"/>
                    <a:pt x="83" y="58"/>
                    <a:pt x="91" y="47"/>
                  </a:cubicBezTo>
                  <a:cubicBezTo>
                    <a:pt x="82" y="52"/>
                    <a:pt x="74" y="53"/>
                    <a:pt x="74" y="54"/>
                  </a:cubicBezTo>
                  <a:cubicBezTo>
                    <a:pt x="68" y="55"/>
                    <a:pt x="68" y="55"/>
                    <a:pt x="68" y="55"/>
                  </a:cubicBezTo>
                  <a:cubicBezTo>
                    <a:pt x="65" y="49"/>
                    <a:pt x="65" y="49"/>
                    <a:pt x="65" y="49"/>
                  </a:cubicBezTo>
                  <a:cubicBezTo>
                    <a:pt x="59" y="38"/>
                    <a:pt x="58" y="28"/>
                    <a:pt x="58" y="19"/>
                  </a:cubicBezTo>
                  <a:cubicBezTo>
                    <a:pt x="58" y="17"/>
                    <a:pt x="58" y="14"/>
                    <a:pt x="58" y="12"/>
                  </a:cubicBezTo>
                  <a:cubicBezTo>
                    <a:pt x="44" y="12"/>
                    <a:pt x="36" y="5"/>
                    <a:pt x="33" y="1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7" name="Freeform 40"/>
            <p:cNvSpPr>
              <a:spLocks/>
            </p:cNvSpPr>
            <p:nvPr userDrawn="1"/>
          </p:nvSpPr>
          <p:spPr bwMode="auto">
            <a:xfrm>
              <a:off x="436563" y="1887538"/>
              <a:ext cx="252413" cy="236538"/>
            </a:xfrm>
            <a:custGeom>
              <a:avLst/>
              <a:gdLst>
                <a:gd name="T0" fmla="*/ 24 w 62"/>
                <a:gd name="T1" fmla="*/ 16 h 58"/>
                <a:gd name="T2" fmla="*/ 1 w 62"/>
                <a:gd name="T3" fmla="*/ 58 h 58"/>
                <a:gd name="T4" fmla="*/ 25 w 62"/>
                <a:gd name="T5" fmla="*/ 35 h 58"/>
                <a:gd name="T6" fmla="*/ 62 w 62"/>
                <a:gd name="T7" fmla="*/ 0 h 58"/>
                <a:gd name="T8" fmla="*/ 24 w 62"/>
                <a:gd name="T9" fmla="*/ 16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58">
                  <a:moveTo>
                    <a:pt x="24" y="16"/>
                  </a:moveTo>
                  <a:cubicBezTo>
                    <a:pt x="9" y="26"/>
                    <a:pt x="0" y="38"/>
                    <a:pt x="1" y="58"/>
                  </a:cubicBezTo>
                  <a:cubicBezTo>
                    <a:pt x="1" y="58"/>
                    <a:pt x="13" y="42"/>
                    <a:pt x="25" y="35"/>
                  </a:cubicBezTo>
                  <a:cubicBezTo>
                    <a:pt x="35" y="29"/>
                    <a:pt x="53" y="14"/>
                    <a:pt x="62" y="0"/>
                  </a:cubicBezTo>
                  <a:cubicBezTo>
                    <a:pt x="58" y="1"/>
                    <a:pt x="35" y="8"/>
                    <a:pt x="24" y="16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8" name="Freeform 41"/>
            <p:cNvSpPr>
              <a:spLocks/>
            </p:cNvSpPr>
            <p:nvPr userDrawn="1"/>
          </p:nvSpPr>
          <p:spPr bwMode="auto">
            <a:xfrm>
              <a:off x="-4763" y="2447926"/>
              <a:ext cx="85725" cy="285750"/>
            </a:xfrm>
            <a:custGeom>
              <a:avLst/>
              <a:gdLst>
                <a:gd name="T0" fmla="*/ 0 w 21"/>
                <a:gd name="T1" fmla="*/ 0 h 70"/>
                <a:gd name="T2" fmla="*/ 0 w 21"/>
                <a:gd name="T3" fmla="*/ 0 h 70"/>
                <a:gd name="T4" fmla="*/ 0 w 21"/>
                <a:gd name="T5" fmla="*/ 70 h 70"/>
                <a:gd name="T6" fmla="*/ 0 w 21"/>
                <a:gd name="T7" fmla="*/ 70 h 70"/>
                <a:gd name="T8" fmla="*/ 0 w 21"/>
                <a:gd name="T9" fmla="*/ 70 h 70"/>
                <a:gd name="T10" fmla="*/ 18 w 21"/>
                <a:gd name="T11" fmla="*/ 47 h 70"/>
                <a:gd name="T12" fmla="*/ 15 w 21"/>
                <a:gd name="T13" fmla="*/ 24 h 70"/>
                <a:gd name="T14" fmla="*/ 0 w 21"/>
                <a:gd name="T1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7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8" y="63"/>
                    <a:pt x="16" y="53"/>
                    <a:pt x="18" y="47"/>
                  </a:cubicBezTo>
                  <a:cubicBezTo>
                    <a:pt x="20" y="40"/>
                    <a:pt x="21" y="31"/>
                    <a:pt x="15" y="24"/>
                  </a:cubicBezTo>
                  <a:cubicBezTo>
                    <a:pt x="9" y="16"/>
                    <a:pt x="1" y="7"/>
                    <a:pt x="0" y="0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9" name="Freeform 42"/>
            <p:cNvSpPr>
              <a:spLocks/>
            </p:cNvSpPr>
            <p:nvPr userDrawn="1"/>
          </p:nvSpPr>
          <p:spPr bwMode="auto">
            <a:xfrm>
              <a:off x="-4763" y="2751138"/>
              <a:ext cx="114300" cy="309563"/>
            </a:xfrm>
            <a:custGeom>
              <a:avLst/>
              <a:gdLst>
                <a:gd name="T0" fmla="*/ 0 w 28"/>
                <a:gd name="T1" fmla="*/ 8 h 76"/>
                <a:gd name="T2" fmla="*/ 0 w 28"/>
                <a:gd name="T3" fmla="*/ 8 h 76"/>
                <a:gd name="T4" fmla="*/ 0 w 28"/>
                <a:gd name="T5" fmla="*/ 8 h 76"/>
                <a:gd name="T6" fmla="*/ 0 w 28"/>
                <a:gd name="T7" fmla="*/ 76 h 76"/>
                <a:gd name="T8" fmla="*/ 0 w 28"/>
                <a:gd name="T9" fmla="*/ 76 h 76"/>
                <a:gd name="T10" fmla="*/ 0 w 28"/>
                <a:gd name="T11" fmla="*/ 76 h 76"/>
                <a:gd name="T12" fmla="*/ 18 w 28"/>
                <a:gd name="T13" fmla="*/ 61 h 76"/>
                <a:gd name="T14" fmla="*/ 25 w 28"/>
                <a:gd name="T15" fmla="*/ 27 h 76"/>
                <a:gd name="T16" fmla="*/ 10 w 28"/>
                <a:gd name="T17" fmla="*/ 0 h 76"/>
                <a:gd name="T18" fmla="*/ 0 w 28"/>
                <a:gd name="T19" fmla="*/ 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" h="76">
                  <a:moveTo>
                    <a:pt x="0" y="8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6" y="73"/>
                    <a:pt x="11" y="71"/>
                    <a:pt x="18" y="61"/>
                  </a:cubicBezTo>
                  <a:cubicBezTo>
                    <a:pt x="23" y="53"/>
                    <a:pt x="28" y="37"/>
                    <a:pt x="25" y="27"/>
                  </a:cubicBezTo>
                  <a:cubicBezTo>
                    <a:pt x="22" y="13"/>
                    <a:pt x="15" y="8"/>
                    <a:pt x="10" y="0"/>
                  </a:cubicBezTo>
                  <a:cubicBezTo>
                    <a:pt x="7" y="3"/>
                    <a:pt x="5" y="6"/>
                    <a:pt x="0" y="8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0" name="Freeform 43"/>
            <p:cNvSpPr>
              <a:spLocks/>
            </p:cNvSpPr>
            <p:nvPr userDrawn="1"/>
          </p:nvSpPr>
          <p:spPr bwMode="auto">
            <a:xfrm>
              <a:off x="-4763" y="4162426"/>
              <a:ext cx="103188" cy="547688"/>
            </a:xfrm>
            <a:custGeom>
              <a:avLst/>
              <a:gdLst>
                <a:gd name="T0" fmla="*/ 0 w 25"/>
                <a:gd name="T1" fmla="*/ 134 h 134"/>
                <a:gd name="T2" fmla="*/ 24 w 25"/>
                <a:gd name="T3" fmla="*/ 55 h 134"/>
                <a:gd name="T4" fmla="*/ 0 w 25"/>
                <a:gd name="T5" fmla="*/ 0 h 134"/>
                <a:gd name="T6" fmla="*/ 0 w 25"/>
                <a:gd name="T7" fmla="*/ 0 h 134"/>
                <a:gd name="T8" fmla="*/ 0 w 25"/>
                <a:gd name="T9" fmla="*/ 133 h 134"/>
                <a:gd name="T10" fmla="*/ 0 w 25"/>
                <a:gd name="T11" fmla="*/ 13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134">
                  <a:moveTo>
                    <a:pt x="0" y="134"/>
                  </a:moveTo>
                  <a:cubicBezTo>
                    <a:pt x="1" y="123"/>
                    <a:pt x="23" y="90"/>
                    <a:pt x="24" y="55"/>
                  </a:cubicBezTo>
                  <a:cubicBezTo>
                    <a:pt x="25" y="38"/>
                    <a:pt x="9" y="1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3"/>
                    <a:pt x="0" y="133"/>
                    <a:pt x="0" y="133"/>
                  </a:cubicBezTo>
                  <a:cubicBezTo>
                    <a:pt x="0" y="133"/>
                    <a:pt x="0" y="133"/>
                    <a:pt x="0" y="134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1" name="Freeform 44"/>
            <p:cNvSpPr>
              <a:spLocks/>
            </p:cNvSpPr>
            <p:nvPr userDrawn="1"/>
          </p:nvSpPr>
          <p:spPr bwMode="auto">
            <a:xfrm>
              <a:off x="44450" y="3929063"/>
              <a:ext cx="212725" cy="433388"/>
            </a:xfrm>
            <a:custGeom>
              <a:avLst/>
              <a:gdLst>
                <a:gd name="T0" fmla="*/ 51 w 52"/>
                <a:gd name="T1" fmla="*/ 53 h 106"/>
                <a:gd name="T2" fmla="*/ 23 w 52"/>
                <a:gd name="T3" fmla="*/ 0 h 106"/>
                <a:gd name="T4" fmla="*/ 2 w 52"/>
                <a:gd name="T5" fmla="*/ 39 h 106"/>
                <a:gd name="T6" fmla="*/ 12 w 52"/>
                <a:gd name="T7" fmla="*/ 77 h 106"/>
                <a:gd name="T8" fmla="*/ 33 w 52"/>
                <a:gd name="T9" fmla="*/ 106 h 106"/>
                <a:gd name="T10" fmla="*/ 51 w 52"/>
                <a:gd name="T11" fmla="*/ 5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" h="106">
                  <a:moveTo>
                    <a:pt x="51" y="53"/>
                  </a:moveTo>
                  <a:cubicBezTo>
                    <a:pt x="52" y="35"/>
                    <a:pt x="23" y="0"/>
                    <a:pt x="23" y="0"/>
                  </a:cubicBezTo>
                  <a:cubicBezTo>
                    <a:pt x="8" y="15"/>
                    <a:pt x="4" y="24"/>
                    <a:pt x="2" y="39"/>
                  </a:cubicBezTo>
                  <a:cubicBezTo>
                    <a:pt x="0" y="53"/>
                    <a:pt x="5" y="64"/>
                    <a:pt x="12" y="77"/>
                  </a:cubicBezTo>
                  <a:cubicBezTo>
                    <a:pt x="18" y="89"/>
                    <a:pt x="33" y="106"/>
                    <a:pt x="33" y="106"/>
                  </a:cubicBezTo>
                  <a:cubicBezTo>
                    <a:pt x="35" y="92"/>
                    <a:pt x="50" y="77"/>
                    <a:pt x="51" y="53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2" name="Freeform 45"/>
            <p:cNvSpPr>
              <a:spLocks/>
            </p:cNvSpPr>
            <p:nvPr userDrawn="1"/>
          </p:nvSpPr>
          <p:spPr bwMode="auto">
            <a:xfrm>
              <a:off x="93663" y="2640013"/>
              <a:ext cx="166688" cy="401638"/>
            </a:xfrm>
            <a:custGeom>
              <a:avLst/>
              <a:gdLst>
                <a:gd name="T0" fmla="*/ 6 w 41"/>
                <a:gd name="T1" fmla="*/ 0 h 98"/>
                <a:gd name="T2" fmla="*/ 1 w 41"/>
                <a:gd name="T3" fmla="*/ 30 h 98"/>
                <a:gd name="T4" fmla="*/ 13 w 41"/>
                <a:gd name="T5" fmla="*/ 58 h 98"/>
                <a:gd name="T6" fmla="*/ 0 w 41"/>
                <a:gd name="T7" fmla="*/ 98 h 98"/>
                <a:gd name="T8" fmla="*/ 34 w 41"/>
                <a:gd name="T9" fmla="*/ 67 h 98"/>
                <a:gd name="T10" fmla="*/ 33 w 41"/>
                <a:gd name="T11" fmla="*/ 36 h 98"/>
                <a:gd name="T12" fmla="*/ 6 w 41"/>
                <a:gd name="T13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98">
                  <a:moveTo>
                    <a:pt x="6" y="0"/>
                  </a:moveTo>
                  <a:cubicBezTo>
                    <a:pt x="1" y="11"/>
                    <a:pt x="0" y="23"/>
                    <a:pt x="1" y="30"/>
                  </a:cubicBezTo>
                  <a:cubicBezTo>
                    <a:pt x="3" y="37"/>
                    <a:pt x="12" y="47"/>
                    <a:pt x="13" y="58"/>
                  </a:cubicBezTo>
                  <a:cubicBezTo>
                    <a:pt x="14" y="76"/>
                    <a:pt x="0" y="98"/>
                    <a:pt x="0" y="98"/>
                  </a:cubicBezTo>
                  <a:cubicBezTo>
                    <a:pt x="13" y="92"/>
                    <a:pt x="28" y="76"/>
                    <a:pt x="34" y="67"/>
                  </a:cubicBezTo>
                  <a:cubicBezTo>
                    <a:pt x="41" y="57"/>
                    <a:pt x="36" y="44"/>
                    <a:pt x="33" y="36"/>
                  </a:cubicBezTo>
                  <a:cubicBezTo>
                    <a:pt x="31" y="29"/>
                    <a:pt x="10" y="4"/>
                    <a:pt x="6" y="0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3" name="Freeform 46"/>
            <p:cNvSpPr>
              <a:spLocks/>
            </p:cNvSpPr>
            <p:nvPr userDrawn="1"/>
          </p:nvSpPr>
          <p:spPr bwMode="auto">
            <a:xfrm>
              <a:off x="-4763" y="3086101"/>
              <a:ext cx="122238" cy="314325"/>
            </a:xfrm>
            <a:custGeom>
              <a:avLst/>
              <a:gdLst>
                <a:gd name="T0" fmla="*/ 0 w 30"/>
                <a:gd name="T1" fmla="*/ 77 h 77"/>
                <a:gd name="T2" fmla="*/ 28 w 30"/>
                <a:gd name="T3" fmla="*/ 25 h 77"/>
                <a:gd name="T4" fmla="*/ 0 w 30"/>
                <a:gd name="T5" fmla="*/ 0 h 77"/>
                <a:gd name="T6" fmla="*/ 0 w 30"/>
                <a:gd name="T7" fmla="*/ 0 h 77"/>
                <a:gd name="T8" fmla="*/ 0 w 30"/>
                <a:gd name="T9" fmla="*/ 0 h 77"/>
                <a:gd name="T10" fmla="*/ 0 w 30"/>
                <a:gd name="T11" fmla="*/ 77 h 77"/>
                <a:gd name="T12" fmla="*/ 0 w 30"/>
                <a:gd name="T13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77">
                  <a:moveTo>
                    <a:pt x="0" y="77"/>
                  </a:moveTo>
                  <a:cubicBezTo>
                    <a:pt x="3" y="64"/>
                    <a:pt x="30" y="39"/>
                    <a:pt x="28" y="25"/>
                  </a:cubicBezTo>
                  <a:cubicBezTo>
                    <a:pt x="24" y="5"/>
                    <a:pt x="11" y="9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4" name="Freeform 47"/>
            <p:cNvSpPr>
              <a:spLocks/>
            </p:cNvSpPr>
            <p:nvPr userDrawn="1"/>
          </p:nvSpPr>
          <p:spPr bwMode="auto">
            <a:xfrm>
              <a:off x="-4763" y="3641726"/>
              <a:ext cx="98425" cy="385763"/>
            </a:xfrm>
            <a:custGeom>
              <a:avLst/>
              <a:gdLst>
                <a:gd name="T0" fmla="*/ 21 w 24"/>
                <a:gd name="T1" fmla="*/ 60 h 94"/>
                <a:gd name="T2" fmla="*/ 20 w 24"/>
                <a:gd name="T3" fmla="*/ 34 h 94"/>
                <a:gd name="T4" fmla="*/ 0 w 24"/>
                <a:gd name="T5" fmla="*/ 0 h 94"/>
                <a:gd name="T6" fmla="*/ 0 w 24"/>
                <a:gd name="T7" fmla="*/ 0 h 94"/>
                <a:gd name="T8" fmla="*/ 0 w 24"/>
                <a:gd name="T9" fmla="*/ 0 h 94"/>
                <a:gd name="T10" fmla="*/ 0 w 24"/>
                <a:gd name="T11" fmla="*/ 94 h 94"/>
                <a:gd name="T12" fmla="*/ 0 w 24"/>
                <a:gd name="T13" fmla="*/ 94 h 94"/>
                <a:gd name="T14" fmla="*/ 21 w 24"/>
                <a:gd name="T15" fmla="*/ 6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" h="94">
                  <a:moveTo>
                    <a:pt x="21" y="60"/>
                  </a:moveTo>
                  <a:cubicBezTo>
                    <a:pt x="24" y="51"/>
                    <a:pt x="24" y="41"/>
                    <a:pt x="20" y="34"/>
                  </a:cubicBezTo>
                  <a:cubicBezTo>
                    <a:pt x="16" y="26"/>
                    <a:pt x="2" y="5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2" y="85"/>
                    <a:pt x="15" y="75"/>
                    <a:pt x="21" y="60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5" name="Freeform 48"/>
            <p:cNvSpPr>
              <a:spLocks/>
            </p:cNvSpPr>
            <p:nvPr userDrawn="1"/>
          </p:nvSpPr>
          <p:spPr bwMode="auto">
            <a:xfrm>
              <a:off x="138113" y="3602038"/>
              <a:ext cx="207963" cy="396875"/>
            </a:xfrm>
            <a:custGeom>
              <a:avLst/>
              <a:gdLst>
                <a:gd name="T0" fmla="*/ 22 w 51"/>
                <a:gd name="T1" fmla="*/ 97 h 97"/>
                <a:gd name="T2" fmla="*/ 47 w 51"/>
                <a:gd name="T3" fmla="*/ 64 h 97"/>
                <a:gd name="T4" fmla="*/ 44 w 51"/>
                <a:gd name="T5" fmla="*/ 29 h 97"/>
                <a:gd name="T6" fmla="*/ 24 w 51"/>
                <a:gd name="T7" fmla="*/ 0 h 97"/>
                <a:gd name="T8" fmla="*/ 2 w 51"/>
                <a:gd name="T9" fmla="*/ 40 h 97"/>
                <a:gd name="T10" fmla="*/ 4 w 51"/>
                <a:gd name="T11" fmla="*/ 66 h 97"/>
                <a:gd name="T12" fmla="*/ 22 w 51"/>
                <a:gd name="T13" fmla="*/ 97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1" h="97">
                  <a:moveTo>
                    <a:pt x="22" y="97"/>
                  </a:moveTo>
                  <a:cubicBezTo>
                    <a:pt x="22" y="97"/>
                    <a:pt x="43" y="78"/>
                    <a:pt x="47" y="64"/>
                  </a:cubicBezTo>
                  <a:cubicBezTo>
                    <a:pt x="51" y="53"/>
                    <a:pt x="49" y="38"/>
                    <a:pt x="44" y="29"/>
                  </a:cubicBezTo>
                  <a:cubicBezTo>
                    <a:pt x="39" y="20"/>
                    <a:pt x="29" y="10"/>
                    <a:pt x="24" y="0"/>
                  </a:cubicBezTo>
                  <a:cubicBezTo>
                    <a:pt x="19" y="10"/>
                    <a:pt x="4" y="27"/>
                    <a:pt x="2" y="40"/>
                  </a:cubicBezTo>
                  <a:cubicBezTo>
                    <a:pt x="0" y="50"/>
                    <a:pt x="1" y="59"/>
                    <a:pt x="4" y="66"/>
                  </a:cubicBezTo>
                  <a:cubicBezTo>
                    <a:pt x="7" y="73"/>
                    <a:pt x="16" y="87"/>
                    <a:pt x="22" y="97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6" name="Freeform 49"/>
            <p:cNvSpPr>
              <a:spLocks/>
            </p:cNvSpPr>
            <p:nvPr userDrawn="1"/>
          </p:nvSpPr>
          <p:spPr bwMode="auto">
            <a:xfrm>
              <a:off x="93663" y="2954338"/>
              <a:ext cx="285750" cy="409575"/>
            </a:xfrm>
            <a:custGeom>
              <a:avLst/>
              <a:gdLst>
                <a:gd name="T0" fmla="*/ 43 w 70"/>
                <a:gd name="T1" fmla="*/ 0 h 100"/>
                <a:gd name="T2" fmla="*/ 14 w 70"/>
                <a:gd name="T3" fmla="*/ 63 h 100"/>
                <a:gd name="T4" fmla="*/ 36 w 70"/>
                <a:gd name="T5" fmla="*/ 100 h 100"/>
                <a:gd name="T6" fmla="*/ 65 w 70"/>
                <a:gd name="T7" fmla="*/ 45 h 100"/>
                <a:gd name="T8" fmla="*/ 43 w 70"/>
                <a:gd name="T9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00">
                  <a:moveTo>
                    <a:pt x="43" y="0"/>
                  </a:moveTo>
                  <a:cubicBezTo>
                    <a:pt x="0" y="24"/>
                    <a:pt x="14" y="63"/>
                    <a:pt x="14" y="63"/>
                  </a:cubicBezTo>
                  <a:cubicBezTo>
                    <a:pt x="24" y="70"/>
                    <a:pt x="33" y="92"/>
                    <a:pt x="36" y="100"/>
                  </a:cubicBezTo>
                  <a:cubicBezTo>
                    <a:pt x="47" y="80"/>
                    <a:pt x="70" y="67"/>
                    <a:pt x="65" y="45"/>
                  </a:cubicBezTo>
                  <a:cubicBezTo>
                    <a:pt x="61" y="23"/>
                    <a:pt x="43" y="0"/>
                    <a:pt x="43" y="0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7" name="Freeform 50"/>
            <p:cNvSpPr>
              <a:spLocks/>
            </p:cNvSpPr>
            <p:nvPr userDrawn="1"/>
          </p:nvSpPr>
          <p:spPr bwMode="auto">
            <a:xfrm>
              <a:off x="249238" y="3265488"/>
              <a:ext cx="239713" cy="422275"/>
            </a:xfrm>
            <a:custGeom>
              <a:avLst/>
              <a:gdLst>
                <a:gd name="T0" fmla="*/ 49 w 59"/>
                <a:gd name="T1" fmla="*/ 69 h 103"/>
                <a:gd name="T2" fmla="*/ 59 w 59"/>
                <a:gd name="T3" fmla="*/ 42 h 103"/>
                <a:gd name="T4" fmla="*/ 31 w 59"/>
                <a:gd name="T5" fmla="*/ 0 h 103"/>
                <a:gd name="T6" fmla="*/ 3 w 59"/>
                <a:gd name="T7" fmla="*/ 39 h 103"/>
                <a:gd name="T8" fmla="*/ 5 w 59"/>
                <a:gd name="T9" fmla="*/ 68 h 103"/>
                <a:gd name="T10" fmla="*/ 23 w 59"/>
                <a:gd name="T11" fmla="*/ 103 h 103"/>
                <a:gd name="T12" fmla="*/ 49 w 59"/>
                <a:gd name="T13" fmla="*/ 69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" h="103">
                  <a:moveTo>
                    <a:pt x="49" y="69"/>
                  </a:moveTo>
                  <a:cubicBezTo>
                    <a:pt x="58" y="53"/>
                    <a:pt x="59" y="42"/>
                    <a:pt x="59" y="42"/>
                  </a:cubicBezTo>
                  <a:cubicBezTo>
                    <a:pt x="55" y="38"/>
                    <a:pt x="33" y="6"/>
                    <a:pt x="31" y="0"/>
                  </a:cubicBezTo>
                  <a:cubicBezTo>
                    <a:pt x="24" y="13"/>
                    <a:pt x="7" y="29"/>
                    <a:pt x="3" y="39"/>
                  </a:cubicBezTo>
                  <a:cubicBezTo>
                    <a:pt x="1" y="44"/>
                    <a:pt x="0" y="56"/>
                    <a:pt x="5" y="68"/>
                  </a:cubicBezTo>
                  <a:cubicBezTo>
                    <a:pt x="9" y="79"/>
                    <a:pt x="23" y="103"/>
                    <a:pt x="23" y="103"/>
                  </a:cubicBezTo>
                  <a:cubicBezTo>
                    <a:pt x="29" y="97"/>
                    <a:pt x="41" y="86"/>
                    <a:pt x="49" y="69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8" name="Freeform 51"/>
            <p:cNvSpPr>
              <a:spLocks/>
            </p:cNvSpPr>
            <p:nvPr userDrawn="1"/>
          </p:nvSpPr>
          <p:spPr bwMode="auto">
            <a:xfrm>
              <a:off x="-4763" y="1301751"/>
              <a:ext cx="188913" cy="82550"/>
            </a:xfrm>
            <a:custGeom>
              <a:avLst/>
              <a:gdLst>
                <a:gd name="T0" fmla="*/ 46 w 46"/>
                <a:gd name="T1" fmla="*/ 10 h 20"/>
                <a:gd name="T2" fmla="*/ 0 w 46"/>
                <a:gd name="T3" fmla="*/ 0 h 20"/>
                <a:gd name="T4" fmla="*/ 0 w 46"/>
                <a:gd name="T5" fmla="*/ 0 h 20"/>
                <a:gd name="T6" fmla="*/ 0 w 46"/>
                <a:gd name="T7" fmla="*/ 20 h 20"/>
                <a:gd name="T8" fmla="*/ 0 w 46"/>
                <a:gd name="T9" fmla="*/ 20 h 20"/>
                <a:gd name="T10" fmla="*/ 46 w 46"/>
                <a:gd name="T11" fmla="*/ 1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20">
                  <a:moveTo>
                    <a:pt x="46" y="10"/>
                  </a:moveTo>
                  <a:cubicBezTo>
                    <a:pt x="46" y="5"/>
                    <a:pt x="25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25" y="20"/>
                    <a:pt x="46" y="15"/>
                    <a:pt x="46" y="10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9" name="Freeform 52"/>
            <p:cNvSpPr>
              <a:spLocks noEditPoints="1"/>
            </p:cNvSpPr>
            <p:nvPr userDrawn="1"/>
          </p:nvSpPr>
          <p:spPr bwMode="auto">
            <a:xfrm>
              <a:off x="85725" y="1408113"/>
              <a:ext cx="293688" cy="180975"/>
            </a:xfrm>
            <a:custGeom>
              <a:avLst/>
              <a:gdLst>
                <a:gd name="T0" fmla="*/ 0 w 72"/>
                <a:gd name="T1" fmla="*/ 1 h 44"/>
                <a:gd name="T2" fmla="*/ 22 w 72"/>
                <a:gd name="T3" fmla="*/ 30 h 44"/>
                <a:gd name="T4" fmla="*/ 72 w 72"/>
                <a:gd name="T5" fmla="*/ 42 h 44"/>
                <a:gd name="T6" fmla="*/ 47 w 72"/>
                <a:gd name="T7" fmla="*/ 13 h 44"/>
                <a:gd name="T8" fmla="*/ 0 w 72"/>
                <a:gd name="T9" fmla="*/ 1 h 44"/>
                <a:gd name="T10" fmla="*/ 13 w 72"/>
                <a:gd name="T11" fmla="*/ 10 h 44"/>
                <a:gd name="T12" fmla="*/ 47 w 72"/>
                <a:gd name="T13" fmla="*/ 32 h 44"/>
                <a:gd name="T14" fmla="*/ 13 w 72"/>
                <a:gd name="T15" fmla="*/ 1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44">
                  <a:moveTo>
                    <a:pt x="0" y="1"/>
                  </a:moveTo>
                  <a:cubicBezTo>
                    <a:pt x="2" y="8"/>
                    <a:pt x="11" y="24"/>
                    <a:pt x="22" y="30"/>
                  </a:cubicBezTo>
                  <a:cubicBezTo>
                    <a:pt x="46" y="44"/>
                    <a:pt x="72" y="42"/>
                    <a:pt x="72" y="42"/>
                  </a:cubicBezTo>
                  <a:cubicBezTo>
                    <a:pt x="67" y="32"/>
                    <a:pt x="62" y="24"/>
                    <a:pt x="47" y="13"/>
                  </a:cubicBezTo>
                  <a:cubicBezTo>
                    <a:pt x="33" y="3"/>
                    <a:pt x="9" y="0"/>
                    <a:pt x="0" y="1"/>
                  </a:cubicBezTo>
                  <a:close/>
                  <a:moveTo>
                    <a:pt x="13" y="10"/>
                  </a:moveTo>
                  <a:cubicBezTo>
                    <a:pt x="40" y="14"/>
                    <a:pt x="47" y="32"/>
                    <a:pt x="47" y="32"/>
                  </a:cubicBezTo>
                  <a:cubicBezTo>
                    <a:pt x="31" y="28"/>
                    <a:pt x="13" y="10"/>
                    <a:pt x="13" y="10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0" name="Freeform 53"/>
            <p:cNvSpPr>
              <a:spLocks/>
            </p:cNvSpPr>
            <p:nvPr userDrawn="1"/>
          </p:nvSpPr>
          <p:spPr bwMode="auto">
            <a:xfrm>
              <a:off x="611188" y="1085851"/>
              <a:ext cx="166688" cy="184150"/>
            </a:xfrm>
            <a:custGeom>
              <a:avLst/>
              <a:gdLst>
                <a:gd name="T0" fmla="*/ 39 w 105"/>
                <a:gd name="T1" fmla="*/ 116 h 116"/>
                <a:gd name="T2" fmla="*/ 67 w 105"/>
                <a:gd name="T3" fmla="*/ 116 h 116"/>
                <a:gd name="T4" fmla="*/ 67 w 105"/>
                <a:gd name="T5" fmla="*/ 69 h 116"/>
                <a:gd name="T6" fmla="*/ 105 w 105"/>
                <a:gd name="T7" fmla="*/ 69 h 116"/>
                <a:gd name="T8" fmla="*/ 105 w 105"/>
                <a:gd name="T9" fmla="*/ 41 h 116"/>
                <a:gd name="T10" fmla="*/ 67 w 105"/>
                <a:gd name="T11" fmla="*/ 41 h 116"/>
                <a:gd name="T12" fmla="*/ 67 w 105"/>
                <a:gd name="T13" fmla="*/ 0 h 116"/>
                <a:gd name="T14" fmla="*/ 39 w 105"/>
                <a:gd name="T15" fmla="*/ 0 h 116"/>
                <a:gd name="T16" fmla="*/ 39 w 105"/>
                <a:gd name="T17" fmla="*/ 41 h 116"/>
                <a:gd name="T18" fmla="*/ 0 w 105"/>
                <a:gd name="T19" fmla="*/ 41 h 116"/>
                <a:gd name="T20" fmla="*/ 0 w 105"/>
                <a:gd name="T21" fmla="*/ 69 h 116"/>
                <a:gd name="T22" fmla="*/ 39 w 105"/>
                <a:gd name="T23" fmla="*/ 69 h 116"/>
                <a:gd name="T24" fmla="*/ 39 w 105"/>
                <a:gd name="T25" fmla="*/ 116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5" h="116">
                  <a:moveTo>
                    <a:pt x="39" y="116"/>
                  </a:moveTo>
                  <a:lnTo>
                    <a:pt x="67" y="116"/>
                  </a:lnTo>
                  <a:lnTo>
                    <a:pt x="67" y="69"/>
                  </a:lnTo>
                  <a:lnTo>
                    <a:pt x="105" y="69"/>
                  </a:lnTo>
                  <a:lnTo>
                    <a:pt x="105" y="41"/>
                  </a:lnTo>
                  <a:lnTo>
                    <a:pt x="67" y="41"/>
                  </a:lnTo>
                  <a:lnTo>
                    <a:pt x="67" y="0"/>
                  </a:lnTo>
                  <a:lnTo>
                    <a:pt x="39" y="0"/>
                  </a:lnTo>
                  <a:lnTo>
                    <a:pt x="39" y="41"/>
                  </a:lnTo>
                  <a:lnTo>
                    <a:pt x="0" y="41"/>
                  </a:lnTo>
                  <a:lnTo>
                    <a:pt x="0" y="69"/>
                  </a:lnTo>
                  <a:lnTo>
                    <a:pt x="39" y="69"/>
                  </a:lnTo>
                  <a:lnTo>
                    <a:pt x="39" y="116"/>
                  </a:ln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1" name="Freeform 54"/>
            <p:cNvSpPr>
              <a:spLocks/>
            </p:cNvSpPr>
            <p:nvPr userDrawn="1"/>
          </p:nvSpPr>
          <p:spPr bwMode="auto">
            <a:xfrm>
              <a:off x="-4763" y="5159376"/>
              <a:ext cx="946150" cy="1182688"/>
            </a:xfrm>
            <a:custGeom>
              <a:avLst/>
              <a:gdLst>
                <a:gd name="T0" fmla="*/ 231 w 232"/>
                <a:gd name="T1" fmla="*/ 58 h 289"/>
                <a:gd name="T2" fmla="*/ 232 w 232"/>
                <a:gd name="T3" fmla="*/ 0 h 289"/>
                <a:gd name="T4" fmla="*/ 179 w 232"/>
                <a:gd name="T5" fmla="*/ 20 h 289"/>
                <a:gd name="T6" fmla="*/ 196 w 232"/>
                <a:gd name="T7" fmla="*/ 32 h 289"/>
                <a:gd name="T8" fmla="*/ 40 w 232"/>
                <a:gd name="T9" fmla="*/ 250 h 289"/>
                <a:gd name="T10" fmla="*/ 0 w 232"/>
                <a:gd name="T11" fmla="*/ 177 h 289"/>
                <a:gd name="T12" fmla="*/ 0 w 232"/>
                <a:gd name="T13" fmla="*/ 221 h 289"/>
                <a:gd name="T14" fmla="*/ 38 w 232"/>
                <a:gd name="T15" fmla="*/ 289 h 289"/>
                <a:gd name="T16" fmla="*/ 213 w 232"/>
                <a:gd name="T17" fmla="*/ 45 h 289"/>
                <a:gd name="T18" fmla="*/ 231 w 232"/>
                <a:gd name="T19" fmla="*/ 58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2" h="289">
                  <a:moveTo>
                    <a:pt x="231" y="58"/>
                  </a:moveTo>
                  <a:cubicBezTo>
                    <a:pt x="232" y="0"/>
                    <a:pt x="232" y="0"/>
                    <a:pt x="232" y="0"/>
                  </a:cubicBezTo>
                  <a:cubicBezTo>
                    <a:pt x="179" y="20"/>
                    <a:pt x="179" y="20"/>
                    <a:pt x="179" y="20"/>
                  </a:cubicBezTo>
                  <a:cubicBezTo>
                    <a:pt x="196" y="32"/>
                    <a:pt x="196" y="32"/>
                    <a:pt x="196" y="32"/>
                  </a:cubicBezTo>
                  <a:cubicBezTo>
                    <a:pt x="187" y="44"/>
                    <a:pt x="57" y="227"/>
                    <a:pt x="40" y="250"/>
                  </a:cubicBezTo>
                  <a:cubicBezTo>
                    <a:pt x="0" y="177"/>
                    <a:pt x="0" y="177"/>
                    <a:pt x="0" y="177"/>
                  </a:cubicBezTo>
                  <a:cubicBezTo>
                    <a:pt x="0" y="221"/>
                    <a:pt x="0" y="221"/>
                    <a:pt x="0" y="221"/>
                  </a:cubicBezTo>
                  <a:cubicBezTo>
                    <a:pt x="38" y="289"/>
                    <a:pt x="38" y="289"/>
                    <a:pt x="38" y="289"/>
                  </a:cubicBezTo>
                  <a:cubicBezTo>
                    <a:pt x="213" y="45"/>
                    <a:pt x="213" y="45"/>
                    <a:pt x="213" y="45"/>
                  </a:cubicBezTo>
                  <a:lnTo>
                    <a:pt x="231" y="58"/>
                  </a:ln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2" name="Freeform 55"/>
            <p:cNvSpPr>
              <a:spLocks/>
            </p:cNvSpPr>
            <p:nvPr userDrawn="1"/>
          </p:nvSpPr>
          <p:spPr bwMode="auto">
            <a:xfrm>
              <a:off x="501650" y="1322388"/>
              <a:ext cx="158750" cy="192088"/>
            </a:xfrm>
            <a:custGeom>
              <a:avLst/>
              <a:gdLst>
                <a:gd name="T0" fmla="*/ 25 w 39"/>
                <a:gd name="T1" fmla="*/ 47 h 47"/>
                <a:gd name="T2" fmla="*/ 39 w 39"/>
                <a:gd name="T3" fmla="*/ 46 h 47"/>
                <a:gd name="T4" fmla="*/ 27 w 39"/>
                <a:gd name="T5" fmla="*/ 5 h 47"/>
                <a:gd name="T6" fmla="*/ 9 w 39"/>
                <a:gd name="T7" fmla="*/ 0 h 47"/>
                <a:gd name="T8" fmla="*/ 2 w 39"/>
                <a:gd name="T9" fmla="*/ 10 h 47"/>
                <a:gd name="T10" fmla="*/ 25 w 39"/>
                <a:gd name="T11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47">
                  <a:moveTo>
                    <a:pt x="25" y="47"/>
                  </a:moveTo>
                  <a:cubicBezTo>
                    <a:pt x="29" y="46"/>
                    <a:pt x="28" y="47"/>
                    <a:pt x="39" y="46"/>
                  </a:cubicBezTo>
                  <a:cubicBezTo>
                    <a:pt x="37" y="36"/>
                    <a:pt x="33" y="11"/>
                    <a:pt x="27" y="5"/>
                  </a:cubicBezTo>
                  <a:cubicBezTo>
                    <a:pt x="22" y="0"/>
                    <a:pt x="13" y="0"/>
                    <a:pt x="9" y="0"/>
                  </a:cubicBezTo>
                  <a:cubicBezTo>
                    <a:pt x="5" y="0"/>
                    <a:pt x="0" y="4"/>
                    <a:pt x="2" y="10"/>
                  </a:cubicBezTo>
                  <a:cubicBezTo>
                    <a:pt x="4" y="16"/>
                    <a:pt x="22" y="44"/>
                    <a:pt x="25" y="47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3" name="Freeform 56"/>
            <p:cNvSpPr>
              <a:spLocks/>
            </p:cNvSpPr>
            <p:nvPr userDrawn="1"/>
          </p:nvSpPr>
          <p:spPr bwMode="auto">
            <a:xfrm>
              <a:off x="-4763" y="701676"/>
              <a:ext cx="74613" cy="184150"/>
            </a:xfrm>
            <a:custGeom>
              <a:avLst/>
              <a:gdLst>
                <a:gd name="T0" fmla="*/ 0 w 47"/>
                <a:gd name="T1" fmla="*/ 0 h 116"/>
                <a:gd name="T2" fmla="*/ 0 w 47"/>
                <a:gd name="T3" fmla="*/ 116 h 116"/>
                <a:gd name="T4" fmla="*/ 11 w 47"/>
                <a:gd name="T5" fmla="*/ 116 h 116"/>
                <a:gd name="T6" fmla="*/ 11 w 47"/>
                <a:gd name="T7" fmla="*/ 67 h 116"/>
                <a:gd name="T8" fmla="*/ 47 w 47"/>
                <a:gd name="T9" fmla="*/ 67 h 116"/>
                <a:gd name="T10" fmla="*/ 47 w 47"/>
                <a:gd name="T11" fmla="*/ 41 h 116"/>
                <a:gd name="T12" fmla="*/ 11 w 47"/>
                <a:gd name="T13" fmla="*/ 41 h 116"/>
                <a:gd name="T14" fmla="*/ 11 w 47"/>
                <a:gd name="T15" fmla="*/ 0 h 116"/>
                <a:gd name="T16" fmla="*/ 0 w 47"/>
                <a:gd name="T17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116">
                  <a:moveTo>
                    <a:pt x="0" y="0"/>
                  </a:moveTo>
                  <a:lnTo>
                    <a:pt x="0" y="116"/>
                  </a:lnTo>
                  <a:lnTo>
                    <a:pt x="11" y="116"/>
                  </a:lnTo>
                  <a:lnTo>
                    <a:pt x="11" y="67"/>
                  </a:lnTo>
                  <a:lnTo>
                    <a:pt x="47" y="67"/>
                  </a:lnTo>
                  <a:lnTo>
                    <a:pt x="47" y="41"/>
                  </a:lnTo>
                  <a:lnTo>
                    <a:pt x="11" y="41"/>
                  </a:lnTo>
                  <a:lnTo>
                    <a:pt x="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4" name="Freeform 57"/>
            <p:cNvSpPr>
              <a:spLocks/>
            </p:cNvSpPr>
            <p:nvPr userDrawn="1"/>
          </p:nvSpPr>
          <p:spPr bwMode="auto">
            <a:xfrm>
              <a:off x="33338" y="904876"/>
              <a:ext cx="125413" cy="368300"/>
            </a:xfrm>
            <a:custGeom>
              <a:avLst/>
              <a:gdLst>
                <a:gd name="T0" fmla="*/ 12 w 31"/>
                <a:gd name="T1" fmla="*/ 90 h 90"/>
                <a:gd name="T2" fmla="*/ 21 w 31"/>
                <a:gd name="T3" fmla="*/ 36 h 90"/>
                <a:gd name="T4" fmla="*/ 31 w 31"/>
                <a:gd name="T5" fmla="*/ 0 h 90"/>
                <a:gd name="T6" fmla="*/ 14 w 31"/>
                <a:gd name="T7" fmla="*/ 24 h 90"/>
                <a:gd name="T8" fmla="*/ 0 w 31"/>
                <a:gd name="T9" fmla="*/ 89 h 90"/>
                <a:gd name="T10" fmla="*/ 12 w 31"/>
                <a:gd name="T11" fmla="*/ 9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90">
                  <a:moveTo>
                    <a:pt x="12" y="90"/>
                  </a:moveTo>
                  <a:cubicBezTo>
                    <a:pt x="15" y="72"/>
                    <a:pt x="17" y="55"/>
                    <a:pt x="21" y="36"/>
                  </a:cubicBezTo>
                  <a:cubicBezTo>
                    <a:pt x="24" y="18"/>
                    <a:pt x="31" y="0"/>
                    <a:pt x="31" y="0"/>
                  </a:cubicBezTo>
                  <a:cubicBezTo>
                    <a:pt x="23" y="2"/>
                    <a:pt x="17" y="12"/>
                    <a:pt x="14" y="24"/>
                  </a:cubicBezTo>
                  <a:cubicBezTo>
                    <a:pt x="10" y="37"/>
                    <a:pt x="3" y="70"/>
                    <a:pt x="0" y="89"/>
                  </a:cubicBezTo>
                  <a:cubicBezTo>
                    <a:pt x="4" y="89"/>
                    <a:pt x="8" y="89"/>
                    <a:pt x="12" y="90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5" name="Freeform 58"/>
            <p:cNvSpPr>
              <a:spLocks/>
            </p:cNvSpPr>
            <p:nvPr userDrawn="1"/>
          </p:nvSpPr>
          <p:spPr bwMode="auto">
            <a:xfrm>
              <a:off x="109538" y="954088"/>
              <a:ext cx="187325" cy="352425"/>
            </a:xfrm>
            <a:custGeom>
              <a:avLst/>
              <a:gdLst>
                <a:gd name="T0" fmla="*/ 21 w 46"/>
                <a:gd name="T1" fmla="*/ 86 h 86"/>
                <a:gd name="T2" fmla="*/ 46 w 46"/>
                <a:gd name="T3" fmla="*/ 14 h 86"/>
                <a:gd name="T4" fmla="*/ 33 w 46"/>
                <a:gd name="T5" fmla="*/ 2 h 86"/>
                <a:gd name="T6" fmla="*/ 18 w 46"/>
                <a:gd name="T7" fmla="*/ 3 h 86"/>
                <a:gd name="T8" fmla="*/ 0 w 46"/>
                <a:gd name="T9" fmla="*/ 79 h 86"/>
                <a:gd name="T10" fmla="*/ 21 w 46"/>
                <a:gd name="T11" fmla="*/ 8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86">
                  <a:moveTo>
                    <a:pt x="21" y="86"/>
                  </a:moveTo>
                  <a:cubicBezTo>
                    <a:pt x="36" y="49"/>
                    <a:pt x="46" y="23"/>
                    <a:pt x="46" y="14"/>
                  </a:cubicBezTo>
                  <a:cubicBezTo>
                    <a:pt x="46" y="8"/>
                    <a:pt x="39" y="4"/>
                    <a:pt x="33" y="2"/>
                  </a:cubicBezTo>
                  <a:cubicBezTo>
                    <a:pt x="27" y="0"/>
                    <a:pt x="22" y="0"/>
                    <a:pt x="18" y="3"/>
                  </a:cubicBezTo>
                  <a:cubicBezTo>
                    <a:pt x="10" y="9"/>
                    <a:pt x="2" y="58"/>
                    <a:pt x="0" y="79"/>
                  </a:cubicBezTo>
                  <a:cubicBezTo>
                    <a:pt x="7" y="80"/>
                    <a:pt x="12" y="81"/>
                    <a:pt x="21" y="86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6" name="Freeform 59"/>
            <p:cNvSpPr>
              <a:spLocks/>
            </p:cNvSpPr>
            <p:nvPr userDrawn="1"/>
          </p:nvSpPr>
          <p:spPr bwMode="auto">
            <a:xfrm>
              <a:off x="1185863" y="1200151"/>
              <a:ext cx="171450" cy="523875"/>
            </a:xfrm>
            <a:custGeom>
              <a:avLst/>
              <a:gdLst>
                <a:gd name="T0" fmla="*/ 10 w 42"/>
                <a:gd name="T1" fmla="*/ 39 h 128"/>
                <a:gd name="T2" fmla="*/ 5 w 42"/>
                <a:gd name="T3" fmla="*/ 91 h 128"/>
                <a:gd name="T4" fmla="*/ 14 w 42"/>
                <a:gd name="T5" fmla="*/ 128 h 128"/>
                <a:gd name="T6" fmla="*/ 25 w 42"/>
                <a:gd name="T7" fmla="*/ 83 h 128"/>
                <a:gd name="T8" fmla="*/ 28 w 42"/>
                <a:gd name="T9" fmla="*/ 50 h 128"/>
                <a:gd name="T10" fmla="*/ 41 w 42"/>
                <a:gd name="T11" fmla="*/ 9 h 128"/>
                <a:gd name="T12" fmla="*/ 19 w 42"/>
                <a:gd name="T13" fmla="*/ 0 h 128"/>
                <a:gd name="T14" fmla="*/ 10 w 42"/>
                <a:gd name="T15" fmla="*/ 39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128">
                  <a:moveTo>
                    <a:pt x="10" y="39"/>
                  </a:moveTo>
                  <a:cubicBezTo>
                    <a:pt x="3" y="53"/>
                    <a:pt x="0" y="76"/>
                    <a:pt x="5" y="91"/>
                  </a:cubicBezTo>
                  <a:cubicBezTo>
                    <a:pt x="10" y="104"/>
                    <a:pt x="14" y="122"/>
                    <a:pt x="14" y="128"/>
                  </a:cubicBezTo>
                  <a:cubicBezTo>
                    <a:pt x="24" y="114"/>
                    <a:pt x="27" y="98"/>
                    <a:pt x="25" y="83"/>
                  </a:cubicBezTo>
                  <a:cubicBezTo>
                    <a:pt x="24" y="75"/>
                    <a:pt x="23" y="61"/>
                    <a:pt x="28" y="50"/>
                  </a:cubicBezTo>
                  <a:cubicBezTo>
                    <a:pt x="32" y="41"/>
                    <a:pt x="42" y="25"/>
                    <a:pt x="41" y="9"/>
                  </a:cubicBezTo>
                  <a:cubicBezTo>
                    <a:pt x="33" y="4"/>
                    <a:pt x="19" y="0"/>
                    <a:pt x="19" y="0"/>
                  </a:cubicBezTo>
                  <a:cubicBezTo>
                    <a:pt x="20" y="13"/>
                    <a:pt x="17" y="26"/>
                    <a:pt x="10" y="39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7" name="Freeform 60"/>
            <p:cNvSpPr>
              <a:spLocks/>
            </p:cNvSpPr>
            <p:nvPr userDrawn="1"/>
          </p:nvSpPr>
          <p:spPr bwMode="auto">
            <a:xfrm>
              <a:off x="985838" y="1077913"/>
              <a:ext cx="254000" cy="150813"/>
            </a:xfrm>
            <a:custGeom>
              <a:avLst/>
              <a:gdLst>
                <a:gd name="T0" fmla="*/ 16 w 62"/>
                <a:gd name="T1" fmla="*/ 15 h 37"/>
                <a:gd name="T2" fmla="*/ 47 w 62"/>
                <a:gd name="T3" fmla="*/ 35 h 37"/>
                <a:gd name="T4" fmla="*/ 62 w 62"/>
                <a:gd name="T5" fmla="*/ 36 h 37"/>
                <a:gd name="T6" fmla="*/ 61 w 62"/>
                <a:gd name="T7" fmla="*/ 27 h 37"/>
                <a:gd name="T8" fmla="*/ 22 w 62"/>
                <a:gd name="T9" fmla="*/ 2 h 37"/>
                <a:gd name="T10" fmla="*/ 0 w 62"/>
                <a:gd name="T11" fmla="*/ 8 h 37"/>
                <a:gd name="T12" fmla="*/ 16 w 62"/>
                <a:gd name="T13" fmla="*/ 1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" h="37">
                  <a:moveTo>
                    <a:pt x="16" y="15"/>
                  </a:moveTo>
                  <a:cubicBezTo>
                    <a:pt x="26" y="23"/>
                    <a:pt x="38" y="32"/>
                    <a:pt x="47" y="35"/>
                  </a:cubicBezTo>
                  <a:cubicBezTo>
                    <a:pt x="56" y="37"/>
                    <a:pt x="57" y="36"/>
                    <a:pt x="62" y="36"/>
                  </a:cubicBezTo>
                  <a:cubicBezTo>
                    <a:pt x="62" y="34"/>
                    <a:pt x="62" y="29"/>
                    <a:pt x="61" y="27"/>
                  </a:cubicBezTo>
                  <a:cubicBezTo>
                    <a:pt x="61" y="27"/>
                    <a:pt x="40" y="6"/>
                    <a:pt x="22" y="2"/>
                  </a:cubicBezTo>
                  <a:cubicBezTo>
                    <a:pt x="11" y="0"/>
                    <a:pt x="4" y="5"/>
                    <a:pt x="0" y="8"/>
                  </a:cubicBezTo>
                  <a:cubicBezTo>
                    <a:pt x="0" y="8"/>
                    <a:pt x="7" y="7"/>
                    <a:pt x="16" y="15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8" name="Freeform 61"/>
            <p:cNvSpPr>
              <a:spLocks/>
            </p:cNvSpPr>
            <p:nvPr userDrawn="1"/>
          </p:nvSpPr>
          <p:spPr bwMode="auto">
            <a:xfrm>
              <a:off x="831850" y="1584326"/>
              <a:ext cx="109538" cy="171450"/>
            </a:xfrm>
            <a:custGeom>
              <a:avLst/>
              <a:gdLst>
                <a:gd name="T0" fmla="*/ 0 w 27"/>
                <a:gd name="T1" fmla="*/ 42 h 42"/>
                <a:gd name="T2" fmla="*/ 21 w 27"/>
                <a:gd name="T3" fmla="*/ 18 h 42"/>
                <a:gd name="T4" fmla="*/ 10 w 27"/>
                <a:gd name="T5" fmla="*/ 5 h 42"/>
                <a:gd name="T6" fmla="*/ 0 w 27"/>
                <a:gd name="T7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42">
                  <a:moveTo>
                    <a:pt x="0" y="42"/>
                  </a:moveTo>
                  <a:cubicBezTo>
                    <a:pt x="0" y="42"/>
                    <a:pt x="17" y="29"/>
                    <a:pt x="21" y="18"/>
                  </a:cubicBezTo>
                  <a:cubicBezTo>
                    <a:pt x="26" y="7"/>
                    <a:pt x="27" y="0"/>
                    <a:pt x="10" y="5"/>
                  </a:cubicBezTo>
                  <a:cubicBezTo>
                    <a:pt x="8" y="19"/>
                    <a:pt x="5" y="33"/>
                    <a:pt x="0" y="42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9" name="Freeform 62"/>
            <p:cNvSpPr>
              <a:spLocks/>
            </p:cNvSpPr>
            <p:nvPr userDrawn="1"/>
          </p:nvSpPr>
          <p:spPr bwMode="auto">
            <a:xfrm>
              <a:off x="725488" y="1322388"/>
              <a:ext cx="158750" cy="192088"/>
            </a:xfrm>
            <a:custGeom>
              <a:avLst/>
              <a:gdLst>
                <a:gd name="T0" fmla="*/ 0 w 39"/>
                <a:gd name="T1" fmla="*/ 46 h 47"/>
                <a:gd name="T2" fmla="*/ 15 w 39"/>
                <a:gd name="T3" fmla="*/ 47 h 47"/>
                <a:gd name="T4" fmla="*/ 37 w 39"/>
                <a:gd name="T5" fmla="*/ 10 h 47"/>
                <a:gd name="T6" fmla="*/ 30 w 39"/>
                <a:gd name="T7" fmla="*/ 0 h 47"/>
                <a:gd name="T8" fmla="*/ 12 w 39"/>
                <a:gd name="T9" fmla="*/ 5 h 47"/>
                <a:gd name="T10" fmla="*/ 0 w 39"/>
                <a:gd name="T11" fmla="*/ 46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47">
                  <a:moveTo>
                    <a:pt x="0" y="46"/>
                  </a:moveTo>
                  <a:cubicBezTo>
                    <a:pt x="11" y="47"/>
                    <a:pt x="10" y="46"/>
                    <a:pt x="15" y="47"/>
                  </a:cubicBezTo>
                  <a:cubicBezTo>
                    <a:pt x="17" y="44"/>
                    <a:pt x="36" y="16"/>
                    <a:pt x="37" y="10"/>
                  </a:cubicBezTo>
                  <a:cubicBezTo>
                    <a:pt x="39" y="4"/>
                    <a:pt x="35" y="0"/>
                    <a:pt x="30" y="0"/>
                  </a:cubicBezTo>
                  <a:cubicBezTo>
                    <a:pt x="26" y="0"/>
                    <a:pt x="18" y="0"/>
                    <a:pt x="12" y="5"/>
                  </a:cubicBezTo>
                  <a:cubicBezTo>
                    <a:pt x="6" y="11"/>
                    <a:pt x="2" y="36"/>
                    <a:pt x="0" y="46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0" name="Freeform 63"/>
            <p:cNvSpPr>
              <a:spLocks/>
            </p:cNvSpPr>
            <p:nvPr userDrawn="1"/>
          </p:nvSpPr>
          <p:spPr bwMode="auto">
            <a:xfrm>
              <a:off x="920750" y="1117601"/>
              <a:ext cx="192088" cy="417513"/>
            </a:xfrm>
            <a:custGeom>
              <a:avLst/>
              <a:gdLst>
                <a:gd name="T0" fmla="*/ 24 w 47"/>
                <a:gd name="T1" fmla="*/ 86 h 102"/>
                <a:gd name="T2" fmla="*/ 15 w 47"/>
                <a:gd name="T3" fmla="*/ 102 h 102"/>
                <a:gd name="T4" fmla="*/ 44 w 47"/>
                <a:gd name="T5" fmla="*/ 80 h 102"/>
                <a:gd name="T6" fmla="*/ 37 w 47"/>
                <a:gd name="T7" fmla="*/ 48 h 102"/>
                <a:gd name="T8" fmla="*/ 18 w 47"/>
                <a:gd name="T9" fmla="*/ 15 h 102"/>
                <a:gd name="T10" fmla="*/ 15 w 47"/>
                <a:gd name="T11" fmla="*/ 0 h 102"/>
                <a:gd name="T12" fmla="*/ 0 w 47"/>
                <a:gd name="T13" fmla="*/ 23 h 102"/>
                <a:gd name="T14" fmla="*/ 14 w 47"/>
                <a:gd name="T15" fmla="*/ 57 h 102"/>
                <a:gd name="T16" fmla="*/ 24 w 47"/>
                <a:gd name="T17" fmla="*/ 86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102">
                  <a:moveTo>
                    <a:pt x="24" y="86"/>
                  </a:moveTo>
                  <a:cubicBezTo>
                    <a:pt x="24" y="92"/>
                    <a:pt x="20" y="97"/>
                    <a:pt x="15" y="102"/>
                  </a:cubicBezTo>
                  <a:cubicBezTo>
                    <a:pt x="15" y="102"/>
                    <a:pt x="41" y="96"/>
                    <a:pt x="44" y="80"/>
                  </a:cubicBezTo>
                  <a:cubicBezTo>
                    <a:pt x="47" y="66"/>
                    <a:pt x="41" y="56"/>
                    <a:pt x="37" y="48"/>
                  </a:cubicBezTo>
                  <a:cubicBezTo>
                    <a:pt x="33" y="40"/>
                    <a:pt x="21" y="23"/>
                    <a:pt x="18" y="15"/>
                  </a:cubicBezTo>
                  <a:cubicBezTo>
                    <a:pt x="15" y="9"/>
                    <a:pt x="14" y="3"/>
                    <a:pt x="15" y="0"/>
                  </a:cubicBezTo>
                  <a:cubicBezTo>
                    <a:pt x="7" y="8"/>
                    <a:pt x="0" y="16"/>
                    <a:pt x="0" y="23"/>
                  </a:cubicBezTo>
                  <a:cubicBezTo>
                    <a:pt x="0" y="31"/>
                    <a:pt x="9" y="50"/>
                    <a:pt x="14" y="57"/>
                  </a:cubicBezTo>
                  <a:cubicBezTo>
                    <a:pt x="18" y="65"/>
                    <a:pt x="25" y="74"/>
                    <a:pt x="24" y="86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1" name="Freeform 64"/>
            <p:cNvSpPr>
              <a:spLocks/>
            </p:cNvSpPr>
            <p:nvPr userDrawn="1"/>
          </p:nvSpPr>
          <p:spPr bwMode="auto">
            <a:xfrm>
              <a:off x="1247775" y="4546601"/>
              <a:ext cx="801688" cy="1071563"/>
            </a:xfrm>
            <a:custGeom>
              <a:avLst/>
              <a:gdLst>
                <a:gd name="T0" fmla="*/ 165 w 197"/>
                <a:gd name="T1" fmla="*/ 0 h 262"/>
                <a:gd name="T2" fmla="*/ 133 w 197"/>
                <a:gd name="T3" fmla="*/ 48 h 262"/>
                <a:gd name="T4" fmla="*/ 79 w 197"/>
                <a:gd name="T5" fmla="*/ 74 h 262"/>
                <a:gd name="T6" fmla="*/ 114 w 197"/>
                <a:gd name="T7" fmla="*/ 90 h 262"/>
                <a:gd name="T8" fmla="*/ 144 w 197"/>
                <a:gd name="T9" fmla="*/ 159 h 262"/>
                <a:gd name="T10" fmla="*/ 75 w 197"/>
                <a:gd name="T11" fmla="*/ 115 h 262"/>
                <a:gd name="T12" fmla="*/ 0 w 197"/>
                <a:gd name="T13" fmla="*/ 172 h 262"/>
                <a:gd name="T14" fmla="*/ 15 w 197"/>
                <a:gd name="T15" fmla="*/ 204 h 262"/>
                <a:gd name="T16" fmla="*/ 14 w 197"/>
                <a:gd name="T17" fmla="*/ 192 h 262"/>
                <a:gd name="T18" fmla="*/ 75 w 197"/>
                <a:gd name="T19" fmla="*/ 132 h 262"/>
                <a:gd name="T20" fmla="*/ 136 w 197"/>
                <a:gd name="T21" fmla="*/ 192 h 262"/>
                <a:gd name="T22" fmla="*/ 117 w 197"/>
                <a:gd name="T23" fmla="*/ 236 h 262"/>
                <a:gd name="T24" fmla="*/ 115 w 197"/>
                <a:gd name="T25" fmla="*/ 238 h 262"/>
                <a:gd name="T26" fmla="*/ 77 w 197"/>
                <a:gd name="T27" fmla="*/ 246 h 262"/>
                <a:gd name="T28" fmla="*/ 66 w 197"/>
                <a:gd name="T29" fmla="*/ 254 h 262"/>
                <a:gd name="T30" fmla="*/ 76 w 197"/>
                <a:gd name="T31" fmla="*/ 262 h 262"/>
                <a:gd name="T32" fmla="*/ 129 w 197"/>
                <a:gd name="T33" fmla="*/ 261 h 262"/>
                <a:gd name="T34" fmla="*/ 139 w 197"/>
                <a:gd name="T35" fmla="*/ 239 h 262"/>
                <a:gd name="T36" fmla="*/ 190 w 197"/>
                <a:gd name="T37" fmla="*/ 149 h 262"/>
                <a:gd name="T38" fmla="*/ 169 w 197"/>
                <a:gd name="T39" fmla="*/ 45 h 262"/>
                <a:gd name="T40" fmla="*/ 165 w 197"/>
                <a:gd name="T41" fmla="*/ 0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97" h="262">
                  <a:moveTo>
                    <a:pt x="165" y="0"/>
                  </a:moveTo>
                  <a:cubicBezTo>
                    <a:pt x="164" y="13"/>
                    <a:pt x="154" y="29"/>
                    <a:pt x="133" y="48"/>
                  </a:cubicBezTo>
                  <a:cubicBezTo>
                    <a:pt x="112" y="67"/>
                    <a:pt x="93" y="76"/>
                    <a:pt x="79" y="74"/>
                  </a:cubicBezTo>
                  <a:cubicBezTo>
                    <a:pt x="79" y="74"/>
                    <a:pt x="101" y="78"/>
                    <a:pt x="114" y="90"/>
                  </a:cubicBezTo>
                  <a:cubicBezTo>
                    <a:pt x="124" y="100"/>
                    <a:pt x="140" y="128"/>
                    <a:pt x="144" y="159"/>
                  </a:cubicBezTo>
                  <a:cubicBezTo>
                    <a:pt x="132" y="133"/>
                    <a:pt x="105" y="115"/>
                    <a:pt x="75" y="115"/>
                  </a:cubicBezTo>
                  <a:cubicBezTo>
                    <a:pt x="39" y="115"/>
                    <a:pt x="9" y="139"/>
                    <a:pt x="0" y="172"/>
                  </a:cubicBezTo>
                  <a:cubicBezTo>
                    <a:pt x="2" y="176"/>
                    <a:pt x="12" y="199"/>
                    <a:pt x="15" y="204"/>
                  </a:cubicBezTo>
                  <a:cubicBezTo>
                    <a:pt x="15" y="204"/>
                    <a:pt x="14" y="197"/>
                    <a:pt x="14" y="192"/>
                  </a:cubicBezTo>
                  <a:cubicBezTo>
                    <a:pt x="14" y="159"/>
                    <a:pt x="41" y="132"/>
                    <a:pt x="75" y="132"/>
                  </a:cubicBezTo>
                  <a:cubicBezTo>
                    <a:pt x="108" y="132"/>
                    <a:pt x="136" y="159"/>
                    <a:pt x="136" y="192"/>
                  </a:cubicBezTo>
                  <a:cubicBezTo>
                    <a:pt x="136" y="210"/>
                    <a:pt x="129" y="226"/>
                    <a:pt x="117" y="236"/>
                  </a:cubicBezTo>
                  <a:cubicBezTo>
                    <a:pt x="116" y="237"/>
                    <a:pt x="116" y="237"/>
                    <a:pt x="115" y="238"/>
                  </a:cubicBezTo>
                  <a:cubicBezTo>
                    <a:pt x="103" y="247"/>
                    <a:pt x="82" y="246"/>
                    <a:pt x="77" y="246"/>
                  </a:cubicBezTo>
                  <a:cubicBezTo>
                    <a:pt x="72" y="246"/>
                    <a:pt x="66" y="248"/>
                    <a:pt x="66" y="254"/>
                  </a:cubicBezTo>
                  <a:cubicBezTo>
                    <a:pt x="65" y="261"/>
                    <a:pt x="76" y="262"/>
                    <a:pt x="76" y="262"/>
                  </a:cubicBezTo>
                  <a:cubicBezTo>
                    <a:pt x="86" y="261"/>
                    <a:pt x="129" y="261"/>
                    <a:pt x="129" y="261"/>
                  </a:cubicBezTo>
                  <a:cubicBezTo>
                    <a:pt x="130" y="256"/>
                    <a:pt x="132" y="246"/>
                    <a:pt x="139" y="239"/>
                  </a:cubicBezTo>
                  <a:cubicBezTo>
                    <a:pt x="168" y="210"/>
                    <a:pt x="186" y="174"/>
                    <a:pt x="190" y="149"/>
                  </a:cubicBezTo>
                  <a:cubicBezTo>
                    <a:pt x="197" y="105"/>
                    <a:pt x="177" y="66"/>
                    <a:pt x="169" y="45"/>
                  </a:cubicBezTo>
                  <a:cubicBezTo>
                    <a:pt x="164" y="29"/>
                    <a:pt x="163" y="19"/>
                    <a:pt x="165" y="0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2" name="Freeform 65"/>
            <p:cNvSpPr>
              <a:spLocks/>
            </p:cNvSpPr>
            <p:nvPr userDrawn="1"/>
          </p:nvSpPr>
          <p:spPr bwMode="auto">
            <a:xfrm>
              <a:off x="1862138" y="3392488"/>
              <a:ext cx="889000" cy="671513"/>
            </a:xfrm>
            <a:custGeom>
              <a:avLst/>
              <a:gdLst>
                <a:gd name="T0" fmla="*/ 134 w 218"/>
                <a:gd name="T1" fmla="*/ 53 h 164"/>
                <a:gd name="T2" fmla="*/ 5 w 218"/>
                <a:gd name="T3" fmla="*/ 0 h 164"/>
                <a:gd name="T4" fmla="*/ 7 w 218"/>
                <a:gd name="T5" fmla="*/ 4 h 164"/>
                <a:gd name="T6" fmla="*/ 10 w 218"/>
                <a:gd name="T7" fmla="*/ 8 h 164"/>
                <a:gd name="T8" fmla="*/ 90 w 218"/>
                <a:gd name="T9" fmla="*/ 50 h 164"/>
                <a:gd name="T10" fmla="*/ 129 w 218"/>
                <a:gd name="T11" fmla="*/ 93 h 164"/>
                <a:gd name="T12" fmla="*/ 5 w 218"/>
                <a:gd name="T13" fmla="*/ 16 h 164"/>
                <a:gd name="T14" fmla="*/ 0 w 218"/>
                <a:gd name="T15" fmla="*/ 22 h 164"/>
                <a:gd name="T16" fmla="*/ 119 w 218"/>
                <a:gd name="T17" fmla="*/ 127 h 164"/>
                <a:gd name="T18" fmla="*/ 218 w 218"/>
                <a:gd name="T19" fmla="*/ 160 h 164"/>
                <a:gd name="T20" fmla="*/ 134 w 218"/>
                <a:gd name="T21" fmla="*/ 53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8" h="164">
                  <a:moveTo>
                    <a:pt x="134" y="53"/>
                  </a:moveTo>
                  <a:cubicBezTo>
                    <a:pt x="108" y="40"/>
                    <a:pt x="27" y="9"/>
                    <a:pt x="5" y="0"/>
                  </a:cubicBezTo>
                  <a:cubicBezTo>
                    <a:pt x="6" y="2"/>
                    <a:pt x="6" y="3"/>
                    <a:pt x="7" y="4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37" y="21"/>
                    <a:pt x="60" y="28"/>
                    <a:pt x="90" y="50"/>
                  </a:cubicBezTo>
                  <a:cubicBezTo>
                    <a:pt x="116" y="68"/>
                    <a:pt x="129" y="93"/>
                    <a:pt x="129" y="93"/>
                  </a:cubicBezTo>
                  <a:cubicBezTo>
                    <a:pt x="65" y="70"/>
                    <a:pt x="5" y="16"/>
                    <a:pt x="5" y="16"/>
                  </a:cubicBezTo>
                  <a:cubicBezTo>
                    <a:pt x="4" y="18"/>
                    <a:pt x="2" y="20"/>
                    <a:pt x="0" y="22"/>
                  </a:cubicBezTo>
                  <a:cubicBezTo>
                    <a:pt x="22" y="38"/>
                    <a:pt x="74" y="90"/>
                    <a:pt x="119" y="127"/>
                  </a:cubicBezTo>
                  <a:cubicBezTo>
                    <a:pt x="164" y="164"/>
                    <a:pt x="218" y="160"/>
                    <a:pt x="218" y="160"/>
                  </a:cubicBezTo>
                  <a:cubicBezTo>
                    <a:pt x="198" y="97"/>
                    <a:pt x="160" y="67"/>
                    <a:pt x="134" y="53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3" name="Freeform 66"/>
            <p:cNvSpPr>
              <a:spLocks/>
            </p:cNvSpPr>
            <p:nvPr userDrawn="1"/>
          </p:nvSpPr>
          <p:spPr bwMode="auto">
            <a:xfrm>
              <a:off x="334963" y="6015038"/>
              <a:ext cx="219075" cy="261938"/>
            </a:xfrm>
            <a:custGeom>
              <a:avLst/>
              <a:gdLst>
                <a:gd name="T0" fmla="*/ 36 w 54"/>
                <a:gd name="T1" fmla="*/ 19 h 64"/>
                <a:gd name="T2" fmla="*/ 23 w 54"/>
                <a:gd name="T3" fmla="*/ 0 h 64"/>
                <a:gd name="T4" fmla="*/ 10 w 54"/>
                <a:gd name="T5" fmla="*/ 19 h 64"/>
                <a:gd name="T6" fmla="*/ 18 w 54"/>
                <a:gd name="T7" fmla="*/ 31 h 64"/>
                <a:gd name="T8" fmla="*/ 0 w 54"/>
                <a:gd name="T9" fmla="*/ 43 h 64"/>
                <a:gd name="T10" fmla="*/ 54 w 54"/>
                <a:gd name="T11" fmla="*/ 64 h 64"/>
                <a:gd name="T12" fmla="*/ 54 w 54"/>
                <a:gd name="T13" fmla="*/ 8 h 64"/>
                <a:gd name="T14" fmla="*/ 36 w 54"/>
                <a:gd name="T15" fmla="*/ 19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4" h="64">
                  <a:moveTo>
                    <a:pt x="36" y="19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4" y="24"/>
                    <a:pt x="16" y="28"/>
                    <a:pt x="18" y="31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54" y="64"/>
                    <a:pt x="54" y="64"/>
                    <a:pt x="54" y="64"/>
                  </a:cubicBezTo>
                  <a:cubicBezTo>
                    <a:pt x="54" y="8"/>
                    <a:pt x="54" y="8"/>
                    <a:pt x="54" y="8"/>
                  </a:cubicBezTo>
                  <a:lnTo>
                    <a:pt x="36" y="19"/>
                  </a:ln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4" name="Freeform 67"/>
            <p:cNvSpPr>
              <a:spLocks/>
            </p:cNvSpPr>
            <p:nvPr userDrawn="1"/>
          </p:nvSpPr>
          <p:spPr bwMode="auto">
            <a:xfrm>
              <a:off x="1973263" y="3032126"/>
              <a:ext cx="1311275" cy="287338"/>
            </a:xfrm>
            <a:custGeom>
              <a:avLst/>
              <a:gdLst>
                <a:gd name="T0" fmla="*/ 54 w 322"/>
                <a:gd name="T1" fmla="*/ 0 h 70"/>
                <a:gd name="T2" fmla="*/ 41 w 322"/>
                <a:gd name="T3" fmla="*/ 8 h 70"/>
                <a:gd name="T4" fmla="*/ 176 w 322"/>
                <a:gd name="T5" fmla="*/ 32 h 70"/>
                <a:gd name="T6" fmla="*/ 26 w 322"/>
                <a:gd name="T7" fmla="*/ 16 h 70"/>
                <a:gd name="T8" fmla="*/ 0 w 322"/>
                <a:gd name="T9" fmla="*/ 23 h 70"/>
                <a:gd name="T10" fmla="*/ 17 w 322"/>
                <a:gd name="T11" fmla="*/ 39 h 70"/>
                <a:gd name="T12" fmla="*/ 188 w 322"/>
                <a:gd name="T13" fmla="*/ 64 h 70"/>
                <a:gd name="T14" fmla="*/ 322 w 322"/>
                <a:gd name="T15" fmla="*/ 54 h 70"/>
                <a:gd name="T16" fmla="*/ 210 w 322"/>
                <a:gd name="T17" fmla="*/ 11 h 70"/>
                <a:gd name="T18" fmla="*/ 54 w 322"/>
                <a:gd name="T19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2" h="70">
                  <a:moveTo>
                    <a:pt x="54" y="0"/>
                  </a:moveTo>
                  <a:cubicBezTo>
                    <a:pt x="53" y="0"/>
                    <a:pt x="49" y="4"/>
                    <a:pt x="41" y="8"/>
                  </a:cubicBezTo>
                  <a:cubicBezTo>
                    <a:pt x="73" y="11"/>
                    <a:pt x="141" y="14"/>
                    <a:pt x="176" y="32"/>
                  </a:cubicBezTo>
                  <a:cubicBezTo>
                    <a:pt x="176" y="32"/>
                    <a:pt x="111" y="41"/>
                    <a:pt x="26" y="16"/>
                  </a:cubicBezTo>
                  <a:cubicBezTo>
                    <a:pt x="18" y="20"/>
                    <a:pt x="11" y="22"/>
                    <a:pt x="0" y="23"/>
                  </a:cubicBezTo>
                  <a:cubicBezTo>
                    <a:pt x="6" y="27"/>
                    <a:pt x="12" y="32"/>
                    <a:pt x="17" y="39"/>
                  </a:cubicBezTo>
                  <a:cubicBezTo>
                    <a:pt x="48" y="48"/>
                    <a:pt x="101" y="58"/>
                    <a:pt x="188" y="64"/>
                  </a:cubicBezTo>
                  <a:cubicBezTo>
                    <a:pt x="276" y="70"/>
                    <a:pt x="322" y="54"/>
                    <a:pt x="322" y="54"/>
                  </a:cubicBezTo>
                  <a:cubicBezTo>
                    <a:pt x="292" y="36"/>
                    <a:pt x="243" y="17"/>
                    <a:pt x="210" y="11"/>
                  </a:cubicBezTo>
                  <a:cubicBezTo>
                    <a:pt x="178" y="4"/>
                    <a:pt x="91" y="5"/>
                    <a:pt x="54" y="0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5" name="Freeform 68"/>
            <p:cNvSpPr>
              <a:spLocks/>
            </p:cNvSpPr>
            <p:nvPr userDrawn="1"/>
          </p:nvSpPr>
          <p:spPr bwMode="auto">
            <a:xfrm>
              <a:off x="1687513" y="3514726"/>
              <a:ext cx="696913" cy="765175"/>
            </a:xfrm>
            <a:custGeom>
              <a:avLst/>
              <a:gdLst>
                <a:gd name="T0" fmla="*/ 31 w 171"/>
                <a:gd name="T1" fmla="*/ 0 h 187"/>
                <a:gd name="T2" fmla="*/ 3 w 171"/>
                <a:gd name="T3" fmla="*/ 4 h 187"/>
                <a:gd name="T4" fmla="*/ 0 w 171"/>
                <a:gd name="T5" fmla="*/ 3 h 187"/>
                <a:gd name="T6" fmla="*/ 7 w 171"/>
                <a:gd name="T7" fmla="*/ 17 h 187"/>
                <a:gd name="T8" fmla="*/ 114 w 171"/>
                <a:gd name="T9" fmla="*/ 110 h 187"/>
                <a:gd name="T10" fmla="*/ 9 w 171"/>
                <a:gd name="T11" fmla="*/ 27 h 187"/>
                <a:gd name="T12" fmla="*/ 7 w 171"/>
                <a:gd name="T13" fmla="*/ 40 h 187"/>
                <a:gd name="T14" fmla="*/ 6 w 171"/>
                <a:gd name="T15" fmla="*/ 43 h 187"/>
                <a:gd name="T16" fmla="*/ 81 w 171"/>
                <a:gd name="T17" fmla="*/ 136 h 187"/>
                <a:gd name="T18" fmla="*/ 171 w 171"/>
                <a:gd name="T19" fmla="*/ 187 h 187"/>
                <a:gd name="T20" fmla="*/ 126 w 171"/>
                <a:gd name="T21" fmla="*/ 83 h 187"/>
                <a:gd name="T22" fmla="*/ 31 w 171"/>
                <a:gd name="T23" fmla="*/ 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1" h="187">
                  <a:moveTo>
                    <a:pt x="31" y="0"/>
                  </a:moveTo>
                  <a:cubicBezTo>
                    <a:pt x="24" y="3"/>
                    <a:pt x="15" y="5"/>
                    <a:pt x="3" y="4"/>
                  </a:cubicBezTo>
                  <a:cubicBezTo>
                    <a:pt x="2" y="3"/>
                    <a:pt x="1" y="3"/>
                    <a:pt x="0" y="3"/>
                  </a:cubicBezTo>
                  <a:cubicBezTo>
                    <a:pt x="4" y="8"/>
                    <a:pt x="6" y="13"/>
                    <a:pt x="7" y="17"/>
                  </a:cubicBezTo>
                  <a:cubicBezTo>
                    <a:pt x="28" y="29"/>
                    <a:pt x="89" y="60"/>
                    <a:pt x="114" y="110"/>
                  </a:cubicBezTo>
                  <a:cubicBezTo>
                    <a:pt x="114" y="110"/>
                    <a:pt x="75" y="98"/>
                    <a:pt x="9" y="27"/>
                  </a:cubicBezTo>
                  <a:cubicBezTo>
                    <a:pt x="9" y="33"/>
                    <a:pt x="8" y="37"/>
                    <a:pt x="7" y="40"/>
                  </a:cubicBezTo>
                  <a:cubicBezTo>
                    <a:pt x="7" y="41"/>
                    <a:pt x="7" y="42"/>
                    <a:pt x="6" y="43"/>
                  </a:cubicBezTo>
                  <a:cubicBezTo>
                    <a:pt x="29" y="66"/>
                    <a:pt x="47" y="88"/>
                    <a:pt x="81" y="136"/>
                  </a:cubicBezTo>
                  <a:cubicBezTo>
                    <a:pt x="116" y="185"/>
                    <a:pt x="171" y="187"/>
                    <a:pt x="171" y="187"/>
                  </a:cubicBezTo>
                  <a:cubicBezTo>
                    <a:pt x="166" y="148"/>
                    <a:pt x="155" y="117"/>
                    <a:pt x="126" y="83"/>
                  </a:cubicBezTo>
                  <a:cubicBezTo>
                    <a:pt x="96" y="50"/>
                    <a:pt x="59" y="20"/>
                    <a:pt x="31" y="0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6" name="Freeform 69"/>
            <p:cNvSpPr>
              <a:spLocks/>
            </p:cNvSpPr>
            <p:nvPr userDrawn="1"/>
          </p:nvSpPr>
          <p:spPr bwMode="auto">
            <a:xfrm>
              <a:off x="2041525" y="2676526"/>
              <a:ext cx="1370013" cy="344488"/>
            </a:xfrm>
            <a:custGeom>
              <a:avLst/>
              <a:gdLst>
                <a:gd name="T0" fmla="*/ 196 w 336"/>
                <a:gd name="T1" fmla="*/ 4 h 84"/>
                <a:gd name="T2" fmla="*/ 0 w 336"/>
                <a:gd name="T3" fmla="*/ 45 h 84"/>
                <a:gd name="T4" fmla="*/ 16 w 336"/>
                <a:gd name="T5" fmla="*/ 53 h 84"/>
                <a:gd name="T6" fmla="*/ 185 w 336"/>
                <a:gd name="T7" fmla="*/ 39 h 84"/>
                <a:gd name="T8" fmla="*/ 27 w 336"/>
                <a:gd name="T9" fmla="*/ 61 h 84"/>
                <a:gd name="T10" fmla="*/ 38 w 336"/>
                <a:gd name="T11" fmla="*/ 74 h 84"/>
                <a:gd name="T12" fmla="*/ 205 w 336"/>
                <a:gd name="T13" fmla="*/ 69 h 84"/>
                <a:gd name="T14" fmla="*/ 336 w 336"/>
                <a:gd name="T15" fmla="*/ 10 h 84"/>
                <a:gd name="T16" fmla="*/ 196 w 336"/>
                <a:gd name="T17" fmla="*/ 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84">
                  <a:moveTo>
                    <a:pt x="196" y="4"/>
                  </a:moveTo>
                  <a:cubicBezTo>
                    <a:pt x="105" y="10"/>
                    <a:pt x="44" y="32"/>
                    <a:pt x="0" y="45"/>
                  </a:cubicBezTo>
                  <a:cubicBezTo>
                    <a:pt x="6" y="48"/>
                    <a:pt x="11" y="50"/>
                    <a:pt x="16" y="53"/>
                  </a:cubicBezTo>
                  <a:cubicBezTo>
                    <a:pt x="115" y="25"/>
                    <a:pt x="185" y="39"/>
                    <a:pt x="185" y="39"/>
                  </a:cubicBezTo>
                  <a:cubicBezTo>
                    <a:pt x="156" y="49"/>
                    <a:pt x="75" y="62"/>
                    <a:pt x="27" y="61"/>
                  </a:cubicBezTo>
                  <a:cubicBezTo>
                    <a:pt x="32" y="66"/>
                    <a:pt x="35" y="70"/>
                    <a:pt x="38" y="74"/>
                  </a:cubicBezTo>
                  <a:cubicBezTo>
                    <a:pt x="79" y="74"/>
                    <a:pt x="136" y="84"/>
                    <a:pt x="205" y="69"/>
                  </a:cubicBezTo>
                  <a:cubicBezTo>
                    <a:pt x="275" y="53"/>
                    <a:pt x="336" y="10"/>
                    <a:pt x="336" y="10"/>
                  </a:cubicBezTo>
                  <a:cubicBezTo>
                    <a:pt x="311" y="4"/>
                    <a:pt x="263" y="0"/>
                    <a:pt x="196" y="4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7" name="Freeform 70"/>
            <p:cNvSpPr>
              <a:spLocks/>
            </p:cNvSpPr>
            <p:nvPr userDrawn="1"/>
          </p:nvSpPr>
          <p:spPr bwMode="auto">
            <a:xfrm>
              <a:off x="-4763" y="896938"/>
              <a:ext cx="69850" cy="290513"/>
            </a:xfrm>
            <a:custGeom>
              <a:avLst/>
              <a:gdLst>
                <a:gd name="T0" fmla="*/ 0 w 17"/>
                <a:gd name="T1" fmla="*/ 0 h 71"/>
                <a:gd name="T2" fmla="*/ 0 w 17"/>
                <a:gd name="T3" fmla="*/ 0 h 71"/>
                <a:gd name="T4" fmla="*/ 0 w 17"/>
                <a:gd name="T5" fmla="*/ 71 h 71"/>
                <a:gd name="T6" fmla="*/ 0 w 17"/>
                <a:gd name="T7" fmla="*/ 71 h 71"/>
                <a:gd name="T8" fmla="*/ 17 w 17"/>
                <a:gd name="T9" fmla="*/ 18 h 71"/>
                <a:gd name="T10" fmla="*/ 0 w 17"/>
                <a:gd name="T11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7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2" y="58"/>
                    <a:pt x="17" y="30"/>
                    <a:pt x="17" y="18"/>
                  </a:cubicBezTo>
                  <a:cubicBezTo>
                    <a:pt x="17" y="8"/>
                    <a:pt x="10" y="0"/>
                    <a:pt x="0" y="0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8" name="Freeform 71"/>
            <p:cNvSpPr>
              <a:spLocks/>
            </p:cNvSpPr>
            <p:nvPr userDrawn="1"/>
          </p:nvSpPr>
          <p:spPr bwMode="auto">
            <a:xfrm>
              <a:off x="1287463" y="5708651"/>
              <a:ext cx="207963" cy="150813"/>
            </a:xfrm>
            <a:custGeom>
              <a:avLst/>
              <a:gdLst>
                <a:gd name="T0" fmla="*/ 35 w 51"/>
                <a:gd name="T1" fmla="*/ 14 h 37"/>
                <a:gd name="T2" fmla="*/ 7 w 51"/>
                <a:gd name="T3" fmla="*/ 4 h 37"/>
                <a:gd name="T4" fmla="*/ 16 w 51"/>
                <a:gd name="T5" fmla="*/ 28 h 37"/>
                <a:gd name="T6" fmla="*/ 46 w 51"/>
                <a:gd name="T7" fmla="*/ 37 h 37"/>
                <a:gd name="T8" fmla="*/ 50 w 51"/>
                <a:gd name="T9" fmla="*/ 32 h 37"/>
                <a:gd name="T10" fmla="*/ 35 w 51"/>
                <a:gd name="T11" fmla="*/ 1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1" h="37">
                  <a:moveTo>
                    <a:pt x="35" y="14"/>
                  </a:moveTo>
                  <a:cubicBezTo>
                    <a:pt x="24" y="2"/>
                    <a:pt x="13" y="0"/>
                    <a:pt x="7" y="4"/>
                  </a:cubicBezTo>
                  <a:cubicBezTo>
                    <a:pt x="0" y="9"/>
                    <a:pt x="6" y="22"/>
                    <a:pt x="16" y="28"/>
                  </a:cubicBezTo>
                  <a:cubicBezTo>
                    <a:pt x="26" y="35"/>
                    <a:pt x="43" y="37"/>
                    <a:pt x="46" y="37"/>
                  </a:cubicBezTo>
                  <a:cubicBezTo>
                    <a:pt x="49" y="37"/>
                    <a:pt x="51" y="34"/>
                    <a:pt x="50" y="32"/>
                  </a:cubicBezTo>
                  <a:cubicBezTo>
                    <a:pt x="48" y="30"/>
                    <a:pt x="38" y="18"/>
                    <a:pt x="35" y="14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9" name="Freeform 72"/>
            <p:cNvSpPr>
              <a:spLocks/>
            </p:cNvSpPr>
            <p:nvPr userDrawn="1"/>
          </p:nvSpPr>
          <p:spPr bwMode="auto">
            <a:xfrm>
              <a:off x="696913" y="5581651"/>
              <a:ext cx="587375" cy="158750"/>
            </a:xfrm>
            <a:custGeom>
              <a:avLst/>
              <a:gdLst>
                <a:gd name="T0" fmla="*/ 142 w 144"/>
                <a:gd name="T1" fmla="*/ 22 h 39"/>
                <a:gd name="T2" fmla="*/ 92 w 144"/>
                <a:gd name="T3" fmla="*/ 19 h 39"/>
                <a:gd name="T4" fmla="*/ 10 w 144"/>
                <a:gd name="T5" fmla="*/ 0 h 39"/>
                <a:gd name="T6" fmla="*/ 0 w 144"/>
                <a:gd name="T7" fmla="*/ 14 h 39"/>
                <a:gd name="T8" fmla="*/ 90 w 144"/>
                <a:gd name="T9" fmla="*/ 36 h 39"/>
                <a:gd name="T10" fmla="*/ 140 w 144"/>
                <a:gd name="T11" fmla="*/ 39 h 39"/>
                <a:gd name="T12" fmla="*/ 144 w 144"/>
                <a:gd name="T13" fmla="*/ 31 h 39"/>
                <a:gd name="T14" fmla="*/ 142 w 144"/>
                <a:gd name="T15" fmla="*/ 22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4" h="39">
                  <a:moveTo>
                    <a:pt x="142" y="22"/>
                  </a:moveTo>
                  <a:cubicBezTo>
                    <a:pt x="126" y="23"/>
                    <a:pt x="109" y="22"/>
                    <a:pt x="92" y="19"/>
                  </a:cubicBezTo>
                  <a:cubicBezTo>
                    <a:pt x="66" y="15"/>
                    <a:pt x="38" y="10"/>
                    <a:pt x="10" y="0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31" y="25"/>
                    <a:pt x="61" y="31"/>
                    <a:pt x="90" y="36"/>
                  </a:cubicBezTo>
                  <a:cubicBezTo>
                    <a:pt x="107" y="38"/>
                    <a:pt x="124" y="39"/>
                    <a:pt x="140" y="39"/>
                  </a:cubicBezTo>
                  <a:cubicBezTo>
                    <a:pt x="140" y="35"/>
                    <a:pt x="144" y="31"/>
                    <a:pt x="144" y="31"/>
                  </a:cubicBezTo>
                  <a:cubicBezTo>
                    <a:pt x="142" y="28"/>
                    <a:pt x="142" y="25"/>
                    <a:pt x="142" y="22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0" name="Freeform 73"/>
            <p:cNvSpPr>
              <a:spLocks/>
            </p:cNvSpPr>
            <p:nvPr userDrawn="1"/>
          </p:nvSpPr>
          <p:spPr bwMode="auto">
            <a:xfrm>
              <a:off x="1516063" y="5634038"/>
              <a:ext cx="260350" cy="152400"/>
            </a:xfrm>
            <a:custGeom>
              <a:avLst/>
              <a:gdLst>
                <a:gd name="T0" fmla="*/ 38 w 64"/>
                <a:gd name="T1" fmla="*/ 2 h 37"/>
                <a:gd name="T2" fmla="*/ 7 w 64"/>
                <a:gd name="T3" fmla="*/ 1 h 37"/>
                <a:gd name="T4" fmla="*/ 5 w 64"/>
                <a:gd name="T5" fmla="*/ 12 h 37"/>
                <a:gd name="T6" fmla="*/ 39 w 64"/>
                <a:gd name="T7" fmla="*/ 32 h 37"/>
                <a:gd name="T8" fmla="*/ 54 w 64"/>
                <a:gd name="T9" fmla="*/ 31 h 37"/>
                <a:gd name="T10" fmla="*/ 62 w 64"/>
                <a:gd name="T11" fmla="*/ 11 h 37"/>
                <a:gd name="T12" fmla="*/ 38 w 64"/>
                <a:gd name="T13" fmla="*/ 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37">
                  <a:moveTo>
                    <a:pt x="38" y="2"/>
                  </a:moveTo>
                  <a:cubicBezTo>
                    <a:pt x="29" y="0"/>
                    <a:pt x="12" y="0"/>
                    <a:pt x="7" y="1"/>
                  </a:cubicBezTo>
                  <a:cubicBezTo>
                    <a:pt x="0" y="2"/>
                    <a:pt x="1" y="8"/>
                    <a:pt x="5" y="12"/>
                  </a:cubicBezTo>
                  <a:cubicBezTo>
                    <a:pt x="9" y="17"/>
                    <a:pt x="34" y="30"/>
                    <a:pt x="39" y="32"/>
                  </a:cubicBezTo>
                  <a:cubicBezTo>
                    <a:pt x="43" y="34"/>
                    <a:pt x="51" y="37"/>
                    <a:pt x="54" y="31"/>
                  </a:cubicBezTo>
                  <a:cubicBezTo>
                    <a:pt x="60" y="23"/>
                    <a:pt x="64" y="17"/>
                    <a:pt x="62" y="11"/>
                  </a:cubicBezTo>
                  <a:cubicBezTo>
                    <a:pt x="61" y="5"/>
                    <a:pt x="49" y="3"/>
                    <a:pt x="38" y="2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1" name="Freeform 74"/>
            <p:cNvSpPr>
              <a:spLocks/>
            </p:cNvSpPr>
            <p:nvPr userDrawn="1"/>
          </p:nvSpPr>
          <p:spPr bwMode="auto">
            <a:xfrm>
              <a:off x="1316038" y="1454151"/>
              <a:ext cx="134938" cy="122238"/>
            </a:xfrm>
            <a:custGeom>
              <a:avLst/>
              <a:gdLst>
                <a:gd name="T0" fmla="*/ 2 w 33"/>
                <a:gd name="T1" fmla="*/ 20 h 30"/>
                <a:gd name="T2" fmla="*/ 2 w 33"/>
                <a:gd name="T3" fmla="*/ 29 h 30"/>
                <a:gd name="T4" fmla="*/ 33 w 33"/>
                <a:gd name="T5" fmla="*/ 30 h 30"/>
                <a:gd name="T6" fmla="*/ 1 w 33"/>
                <a:gd name="T7" fmla="*/ 0 h 30"/>
                <a:gd name="T8" fmla="*/ 2 w 33"/>
                <a:gd name="T9" fmla="*/ 2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30">
                  <a:moveTo>
                    <a:pt x="2" y="20"/>
                  </a:moveTo>
                  <a:cubicBezTo>
                    <a:pt x="2" y="23"/>
                    <a:pt x="2" y="26"/>
                    <a:pt x="2" y="29"/>
                  </a:cubicBezTo>
                  <a:cubicBezTo>
                    <a:pt x="10" y="16"/>
                    <a:pt x="33" y="30"/>
                    <a:pt x="33" y="30"/>
                  </a:cubicBezTo>
                  <a:cubicBezTo>
                    <a:pt x="19" y="7"/>
                    <a:pt x="12" y="4"/>
                    <a:pt x="1" y="0"/>
                  </a:cubicBezTo>
                  <a:cubicBezTo>
                    <a:pt x="0" y="6"/>
                    <a:pt x="0" y="13"/>
                    <a:pt x="2" y="20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2" name="Freeform 75"/>
            <p:cNvSpPr>
              <a:spLocks/>
            </p:cNvSpPr>
            <p:nvPr userDrawn="1"/>
          </p:nvSpPr>
          <p:spPr bwMode="auto">
            <a:xfrm>
              <a:off x="1430338" y="5688013"/>
              <a:ext cx="215900" cy="171450"/>
            </a:xfrm>
            <a:custGeom>
              <a:avLst/>
              <a:gdLst>
                <a:gd name="T0" fmla="*/ 19 w 53"/>
                <a:gd name="T1" fmla="*/ 2 h 42"/>
                <a:gd name="T2" fmla="*/ 3 w 53"/>
                <a:gd name="T3" fmla="*/ 4 h 42"/>
                <a:gd name="T4" fmla="*/ 3 w 53"/>
                <a:gd name="T5" fmla="*/ 13 h 42"/>
                <a:gd name="T6" fmla="*/ 19 w 53"/>
                <a:gd name="T7" fmla="*/ 34 h 42"/>
                <a:gd name="T8" fmla="*/ 34 w 53"/>
                <a:gd name="T9" fmla="*/ 41 h 42"/>
                <a:gd name="T10" fmla="*/ 46 w 53"/>
                <a:gd name="T11" fmla="*/ 38 h 42"/>
                <a:gd name="T12" fmla="*/ 52 w 53"/>
                <a:gd name="T13" fmla="*/ 26 h 42"/>
                <a:gd name="T14" fmla="*/ 19 w 53"/>
                <a:gd name="T15" fmla="*/ 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3" h="42">
                  <a:moveTo>
                    <a:pt x="19" y="2"/>
                  </a:moveTo>
                  <a:cubicBezTo>
                    <a:pt x="12" y="0"/>
                    <a:pt x="5" y="2"/>
                    <a:pt x="3" y="4"/>
                  </a:cubicBezTo>
                  <a:cubicBezTo>
                    <a:pt x="0" y="6"/>
                    <a:pt x="1" y="10"/>
                    <a:pt x="3" y="13"/>
                  </a:cubicBezTo>
                  <a:cubicBezTo>
                    <a:pt x="4" y="17"/>
                    <a:pt x="16" y="30"/>
                    <a:pt x="19" y="34"/>
                  </a:cubicBezTo>
                  <a:cubicBezTo>
                    <a:pt x="22" y="38"/>
                    <a:pt x="28" y="42"/>
                    <a:pt x="34" y="41"/>
                  </a:cubicBezTo>
                  <a:cubicBezTo>
                    <a:pt x="38" y="41"/>
                    <a:pt x="43" y="40"/>
                    <a:pt x="46" y="38"/>
                  </a:cubicBezTo>
                  <a:cubicBezTo>
                    <a:pt x="50" y="37"/>
                    <a:pt x="53" y="33"/>
                    <a:pt x="52" y="26"/>
                  </a:cubicBezTo>
                  <a:cubicBezTo>
                    <a:pt x="50" y="19"/>
                    <a:pt x="26" y="5"/>
                    <a:pt x="19" y="2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3" name="Freeform 76"/>
            <p:cNvSpPr>
              <a:spLocks/>
            </p:cNvSpPr>
            <p:nvPr userDrawn="1"/>
          </p:nvSpPr>
          <p:spPr bwMode="auto">
            <a:xfrm>
              <a:off x="1955800" y="3254376"/>
              <a:ext cx="1089025" cy="522288"/>
            </a:xfrm>
            <a:custGeom>
              <a:avLst/>
              <a:gdLst>
                <a:gd name="T0" fmla="*/ 152 w 267"/>
                <a:gd name="T1" fmla="*/ 22 h 128"/>
                <a:gd name="T2" fmla="*/ 30 w 267"/>
                <a:gd name="T3" fmla="*/ 0 h 128"/>
                <a:gd name="T4" fmla="*/ 33 w 267"/>
                <a:gd name="T5" fmla="*/ 6 h 128"/>
                <a:gd name="T6" fmla="*/ 110 w 267"/>
                <a:gd name="T7" fmla="*/ 32 h 128"/>
                <a:gd name="T8" fmla="*/ 157 w 267"/>
                <a:gd name="T9" fmla="*/ 59 h 128"/>
                <a:gd name="T10" fmla="*/ 28 w 267"/>
                <a:gd name="T11" fmla="*/ 23 h 128"/>
                <a:gd name="T12" fmla="*/ 0 w 267"/>
                <a:gd name="T13" fmla="*/ 32 h 128"/>
                <a:gd name="T14" fmla="*/ 133 w 267"/>
                <a:gd name="T15" fmla="*/ 86 h 128"/>
                <a:gd name="T16" fmla="*/ 267 w 267"/>
                <a:gd name="T17" fmla="*/ 113 h 128"/>
                <a:gd name="T18" fmla="*/ 152 w 267"/>
                <a:gd name="T19" fmla="*/ 22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7" h="128">
                  <a:moveTo>
                    <a:pt x="152" y="22"/>
                  </a:moveTo>
                  <a:cubicBezTo>
                    <a:pt x="123" y="13"/>
                    <a:pt x="56" y="5"/>
                    <a:pt x="30" y="0"/>
                  </a:cubicBezTo>
                  <a:cubicBezTo>
                    <a:pt x="31" y="2"/>
                    <a:pt x="32" y="4"/>
                    <a:pt x="33" y="6"/>
                  </a:cubicBezTo>
                  <a:cubicBezTo>
                    <a:pt x="54" y="11"/>
                    <a:pt x="83" y="21"/>
                    <a:pt x="110" y="32"/>
                  </a:cubicBezTo>
                  <a:cubicBezTo>
                    <a:pt x="134" y="42"/>
                    <a:pt x="157" y="59"/>
                    <a:pt x="157" y="59"/>
                  </a:cubicBezTo>
                  <a:cubicBezTo>
                    <a:pt x="110" y="58"/>
                    <a:pt x="63" y="39"/>
                    <a:pt x="28" y="23"/>
                  </a:cubicBezTo>
                  <a:cubicBezTo>
                    <a:pt x="23" y="26"/>
                    <a:pt x="14" y="31"/>
                    <a:pt x="0" y="32"/>
                  </a:cubicBezTo>
                  <a:cubicBezTo>
                    <a:pt x="17" y="36"/>
                    <a:pt x="45" y="45"/>
                    <a:pt x="133" y="86"/>
                  </a:cubicBezTo>
                  <a:cubicBezTo>
                    <a:pt x="221" y="128"/>
                    <a:pt x="267" y="113"/>
                    <a:pt x="267" y="113"/>
                  </a:cubicBezTo>
                  <a:cubicBezTo>
                    <a:pt x="236" y="53"/>
                    <a:pt x="182" y="31"/>
                    <a:pt x="152" y="22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4" name="Freeform 77"/>
            <p:cNvSpPr>
              <a:spLocks/>
            </p:cNvSpPr>
            <p:nvPr userDrawn="1"/>
          </p:nvSpPr>
          <p:spPr bwMode="auto">
            <a:xfrm>
              <a:off x="1035050" y="3892551"/>
              <a:ext cx="228600" cy="600075"/>
            </a:xfrm>
            <a:custGeom>
              <a:avLst/>
              <a:gdLst>
                <a:gd name="T0" fmla="*/ 30 w 56"/>
                <a:gd name="T1" fmla="*/ 21 h 147"/>
                <a:gd name="T2" fmla="*/ 25 w 56"/>
                <a:gd name="T3" fmla="*/ 93 h 147"/>
                <a:gd name="T4" fmla="*/ 15 w 56"/>
                <a:gd name="T5" fmla="*/ 24 h 147"/>
                <a:gd name="T6" fmla="*/ 0 w 56"/>
                <a:gd name="T7" fmla="*/ 6 h 147"/>
                <a:gd name="T8" fmla="*/ 27 w 56"/>
                <a:gd name="T9" fmla="*/ 147 h 147"/>
                <a:gd name="T10" fmla="*/ 45 w 56"/>
                <a:gd name="T11" fmla="*/ 0 h 147"/>
                <a:gd name="T12" fmla="*/ 30 w 56"/>
                <a:gd name="T13" fmla="*/ 21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147">
                  <a:moveTo>
                    <a:pt x="30" y="21"/>
                  </a:moveTo>
                  <a:cubicBezTo>
                    <a:pt x="39" y="82"/>
                    <a:pt x="25" y="93"/>
                    <a:pt x="25" y="93"/>
                  </a:cubicBezTo>
                  <a:cubicBezTo>
                    <a:pt x="10" y="65"/>
                    <a:pt x="15" y="24"/>
                    <a:pt x="15" y="24"/>
                  </a:cubicBezTo>
                  <a:cubicBezTo>
                    <a:pt x="11" y="20"/>
                    <a:pt x="4" y="13"/>
                    <a:pt x="0" y="6"/>
                  </a:cubicBezTo>
                  <a:cubicBezTo>
                    <a:pt x="7" y="133"/>
                    <a:pt x="27" y="147"/>
                    <a:pt x="27" y="147"/>
                  </a:cubicBezTo>
                  <a:cubicBezTo>
                    <a:pt x="56" y="120"/>
                    <a:pt x="47" y="33"/>
                    <a:pt x="45" y="0"/>
                  </a:cubicBezTo>
                  <a:cubicBezTo>
                    <a:pt x="41" y="7"/>
                    <a:pt x="34" y="17"/>
                    <a:pt x="30" y="21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5" name="Freeform 78"/>
            <p:cNvSpPr>
              <a:spLocks/>
            </p:cNvSpPr>
            <p:nvPr userDrawn="1"/>
          </p:nvSpPr>
          <p:spPr bwMode="auto">
            <a:xfrm>
              <a:off x="701675" y="4772026"/>
              <a:ext cx="358775" cy="200025"/>
            </a:xfrm>
            <a:custGeom>
              <a:avLst/>
              <a:gdLst>
                <a:gd name="T0" fmla="*/ 26 w 88"/>
                <a:gd name="T1" fmla="*/ 29 h 49"/>
                <a:gd name="T2" fmla="*/ 42 w 88"/>
                <a:gd name="T3" fmla="*/ 34 h 49"/>
                <a:gd name="T4" fmla="*/ 46 w 88"/>
                <a:gd name="T5" fmla="*/ 20 h 49"/>
                <a:gd name="T6" fmla="*/ 82 w 88"/>
                <a:gd name="T7" fmla="*/ 19 h 49"/>
                <a:gd name="T8" fmla="*/ 87 w 88"/>
                <a:gd name="T9" fmla="*/ 13 h 49"/>
                <a:gd name="T10" fmla="*/ 79 w 88"/>
                <a:gd name="T11" fmla="*/ 0 h 49"/>
                <a:gd name="T12" fmla="*/ 24 w 88"/>
                <a:gd name="T13" fmla="*/ 18 h 49"/>
                <a:gd name="T14" fmla="*/ 3 w 88"/>
                <a:gd name="T15" fmla="*/ 34 h 49"/>
                <a:gd name="T16" fmla="*/ 7 w 88"/>
                <a:gd name="T17" fmla="*/ 49 h 49"/>
                <a:gd name="T18" fmla="*/ 26 w 88"/>
                <a:gd name="T19" fmla="*/ 2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8" h="49">
                  <a:moveTo>
                    <a:pt x="26" y="29"/>
                  </a:moveTo>
                  <a:cubicBezTo>
                    <a:pt x="32" y="28"/>
                    <a:pt x="42" y="34"/>
                    <a:pt x="42" y="34"/>
                  </a:cubicBezTo>
                  <a:cubicBezTo>
                    <a:pt x="42" y="29"/>
                    <a:pt x="40" y="24"/>
                    <a:pt x="46" y="20"/>
                  </a:cubicBezTo>
                  <a:cubicBezTo>
                    <a:pt x="51" y="17"/>
                    <a:pt x="73" y="21"/>
                    <a:pt x="82" y="19"/>
                  </a:cubicBezTo>
                  <a:cubicBezTo>
                    <a:pt x="86" y="18"/>
                    <a:pt x="88" y="16"/>
                    <a:pt x="87" y="13"/>
                  </a:cubicBezTo>
                  <a:cubicBezTo>
                    <a:pt x="84" y="7"/>
                    <a:pt x="79" y="0"/>
                    <a:pt x="79" y="0"/>
                  </a:cubicBezTo>
                  <a:cubicBezTo>
                    <a:pt x="68" y="4"/>
                    <a:pt x="36" y="12"/>
                    <a:pt x="24" y="18"/>
                  </a:cubicBezTo>
                  <a:cubicBezTo>
                    <a:pt x="17" y="21"/>
                    <a:pt x="5" y="28"/>
                    <a:pt x="3" y="34"/>
                  </a:cubicBezTo>
                  <a:cubicBezTo>
                    <a:pt x="0" y="42"/>
                    <a:pt x="4" y="46"/>
                    <a:pt x="7" y="49"/>
                  </a:cubicBezTo>
                  <a:cubicBezTo>
                    <a:pt x="12" y="35"/>
                    <a:pt x="17" y="31"/>
                    <a:pt x="26" y="29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6" name="Freeform 79"/>
            <p:cNvSpPr>
              <a:spLocks/>
            </p:cNvSpPr>
            <p:nvPr userDrawn="1"/>
          </p:nvSpPr>
          <p:spPr bwMode="auto">
            <a:xfrm>
              <a:off x="1019175" y="3540126"/>
              <a:ext cx="207963" cy="430213"/>
            </a:xfrm>
            <a:custGeom>
              <a:avLst/>
              <a:gdLst>
                <a:gd name="T0" fmla="*/ 25 w 51"/>
                <a:gd name="T1" fmla="*/ 105 h 105"/>
                <a:gd name="T2" fmla="*/ 45 w 51"/>
                <a:gd name="T3" fmla="*/ 73 h 105"/>
                <a:gd name="T4" fmla="*/ 45 w 51"/>
                <a:gd name="T5" fmla="*/ 23 h 105"/>
                <a:gd name="T6" fmla="*/ 33 w 51"/>
                <a:gd name="T7" fmla="*/ 0 h 105"/>
                <a:gd name="T8" fmla="*/ 23 w 51"/>
                <a:gd name="T9" fmla="*/ 9 h 105"/>
                <a:gd name="T10" fmla="*/ 20 w 51"/>
                <a:gd name="T11" fmla="*/ 10 h 105"/>
                <a:gd name="T12" fmla="*/ 17 w 51"/>
                <a:gd name="T13" fmla="*/ 9 h 105"/>
                <a:gd name="T14" fmla="*/ 9 w 51"/>
                <a:gd name="T15" fmla="*/ 6 h 105"/>
                <a:gd name="T16" fmla="*/ 3 w 51"/>
                <a:gd name="T17" fmla="*/ 28 h 105"/>
                <a:gd name="T18" fmla="*/ 4 w 51"/>
                <a:gd name="T19" fmla="*/ 71 h 105"/>
                <a:gd name="T20" fmla="*/ 25 w 51"/>
                <a:gd name="T21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105">
                  <a:moveTo>
                    <a:pt x="25" y="105"/>
                  </a:moveTo>
                  <a:cubicBezTo>
                    <a:pt x="25" y="105"/>
                    <a:pt x="40" y="87"/>
                    <a:pt x="45" y="73"/>
                  </a:cubicBezTo>
                  <a:cubicBezTo>
                    <a:pt x="49" y="58"/>
                    <a:pt x="51" y="41"/>
                    <a:pt x="45" y="23"/>
                  </a:cubicBezTo>
                  <a:cubicBezTo>
                    <a:pt x="42" y="14"/>
                    <a:pt x="37" y="5"/>
                    <a:pt x="33" y="0"/>
                  </a:cubicBezTo>
                  <a:cubicBezTo>
                    <a:pt x="28" y="6"/>
                    <a:pt x="24" y="8"/>
                    <a:pt x="23" y="9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4" y="8"/>
                    <a:pt x="11" y="7"/>
                    <a:pt x="9" y="6"/>
                  </a:cubicBezTo>
                  <a:cubicBezTo>
                    <a:pt x="5" y="15"/>
                    <a:pt x="4" y="20"/>
                    <a:pt x="3" y="28"/>
                  </a:cubicBezTo>
                  <a:cubicBezTo>
                    <a:pt x="2" y="39"/>
                    <a:pt x="0" y="56"/>
                    <a:pt x="4" y="71"/>
                  </a:cubicBezTo>
                  <a:cubicBezTo>
                    <a:pt x="9" y="88"/>
                    <a:pt x="19" y="98"/>
                    <a:pt x="25" y="105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7" name="Freeform 80"/>
            <p:cNvSpPr>
              <a:spLocks/>
            </p:cNvSpPr>
            <p:nvPr userDrawn="1"/>
          </p:nvSpPr>
          <p:spPr bwMode="auto">
            <a:xfrm>
              <a:off x="1198563" y="3486151"/>
              <a:ext cx="366713" cy="328613"/>
            </a:xfrm>
            <a:custGeom>
              <a:avLst/>
              <a:gdLst>
                <a:gd name="T0" fmla="*/ 23 w 90"/>
                <a:gd name="T1" fmla="*/ 55 h 80"/>
                <a:gd name="T2" fmla="*/ 85 w 90"/>
                <a:gd name="T3" fmla="*/ 76 h 80"/>
                <a:gd name="T4" fmla="*/ 43 w 90"/>
                <a:gd name="T5" fmla="*/ 15 h 80"/>
                <a:gd name="T6" fmla="*/ 5 w 90"/>
                <a:gd name="T7" fmla="*/ 0 h 80"/>
                <a:gd name="T8" fmla="*/ 2 w 90"/>
                <a:gd name="T9" fmla="*/ 24 h 80"/>
                <a:gd name="T10" fmla="*/ 23 w 90"/>
                <a:gd name="T11" fmla="*/ 55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80">
                  <a:moveTo>
                    <a:pt x="23" y="55"/>
                  </a:moveTo>
                  <a:cubicBezTo>
                    <a:pt x="39" y="68"/>
                    <a:pt x="61" y="80"/>
                    <a:pt x="85" y="76"/>
                  </a:cubicBezTo>
                  <a:cubicBezTo>
                    <a:pt x="85" y="76"/>
                    <a:pt x="90" y="59"/>
                    <a:pt x="43" y="15"/>
                  </a:cubicBezTo>
                  <a:cubicBezTo>
                    <a:pt x="27" y="12"/>
                    <a:pt x="14" y="7"/>
                    <a:pt x="5" y="0"/>
                  </a:cubicBezTo>
                  <a:cubicBezTo>
                    <a:pt x="3" y="6"/>
                    <a:pt x="0" y="13"/>
                    <a:pt x="2" y="24"/>
                  </a:cubicBezTo>
                  <a:cubicBezTo>
                    <a:pt x="5" y="35"/>
                    <a:pt x="12" y="47"/>
                    <a:pt x="23" y="55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8" name="Freeform 81"/>
            <p:cNvSpPr>
              <a:spLocks/>
            </p:cNvSpPr>
            <p:nvPr userDrawn="1"/>
          </p:nvSpPr>
          <p:spPr bwMode="auto">
            <a:xfrm>
              <a:off x="603250" y="4705351"/>
              <a:ext cx="244475" cy="134938"/>
            </a:xfrm>
            <a:custGeom>
              <a:avLst/>
              <a:gdLst>
                <a:gd name="T0" fmla="*/ 32 w 60"/>
                <a:gd name="T1" fmla="*/ 33 h 33"/>
                <a:gd name="T2" fmla="*/ 60 w 60"/>
                <a:gd name="T3" fmla="*/ 20 h 33"/>
                <a:gd name="T4" fmla="*/ 32 w 60"/>
                <a:gd name="T5" fmla="*/ 5 h 33"/>
                <a:gd name="T6" fmla="*/ 14 w 60"/>
                <a:gd name="T7" fmla="*/ 0 h 33"/>
                <a:gd name="T8" fmla="*/ 0 w 60"/>
                <a:gd name="T9" fmla="*/ 2 h 33"/>
                <a:gd name="T10" fmla="*/ 24 w 60"/>
                <a:gd name="T11" fmla="*/ 25 h 33"/>
                <a:gd name="T12" fmla="*/ 32 w 60"/>
                <a:gd name="T13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33">
                  <a:moveTo>
                    <a:pt x="32" y="33"/>
                  </a:moveTo>
                  <a:cubicBezTo>
                    <a:pt x="45" y="25"/>
                    <a:pt x="57" y="21"/>
                    <a:pt x="60" y="20"/>
                  </a:cubicBezTo>
                  <a:cubicBezTo>
                    <a:pt x="49" y="13"/>
                    <a:pt x="39" y="8"/>
                    <a:pt x="32" y="5"/>
                  </a:cubicBezTo>
                  <a:cubicBezTo>
                    <a:pt x="24" y="2"/>
                    <a:pt x="14" y="0"/>
                    <a:pt x="14" y="0"/>
                  </a:cubicBezTo>
                  <a:cubicBezTo>
                    <a:pt x="9" y="1"/>
                    <a:pt x="0" y="2"/>
                    <a:pt x="0" y="2"/>
                  </a:cubicBezTo>
                  <a:cubicBezTo>
                    <a:pt x="10" y="4"/>
                    <a:pt x="22" y="21"/>
                    <a:pt x="24" y="25"/>
                  </a:cubicBezTo>
                  <a:cubicBezTo>
                    <a:pt x="27" y="30"/>
                    <a:pt x="32" y="33"/>
                    <a:pt x="32" y="33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9" name="Freeform 82"/>
            <p:cNvSpPr>
              <a:spLocks/>
            </p:cNvSpPr>
            <p:nvPr userDrawn="1"/>
          </p:nvSpPr>
          <p:spPr bwMode="auto">
            <a:xfrm>
              <a:off x="15875" y="5597526"/>
              <a:ext cx="322263" cy="352425"/>
            </a:xfrm>
            <a:custGeom>
              <a:avLst/>
              <a:gdLst>
                <a:gd name="T0" fmla="*/ 36 w 79"/>
                <a:gd name="T1" fmla="*/ 41 h 86"/>
                <a:gd name="T2" fmla="*/ 65 w 79"/>
                <a:gd name="T3" fmla="*/ 86 h 86"/>
                <a:gd name="T4" fmla="*/ 79 w 79"/>
                <a:gd name="T5" fmla="*/ 68 h 86"/>
                <a:gd name="T6" fmla="*/ 44 w 79"/>
                <a:gd name="T7" fmla="*/ 15 h 86"/>
                <a:gd name="T8" fmla="*/ 34 w 79"/>
                <a:gd name="T9" fmla="*/ 0 h 86"/>
                <a:gd name="T10" fmla="*/ 0 w 79"/>
                <a:gd name="T11" fmla="*/ 61 h 86"/>
                <a:gd name="T12" fmla="*/ 12 w 79"/>
                <a:gd name="T13" fmla="*/ 84 h 86"/>
                <a:gd name="T14" fmla="*/ 36 w 79"/>
                <a:gd name="T15" fmla="*/ 41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" h="86">
                  <a:moveTo>
                    <a:pt x="36" y="41"/>
                  </a:moveTo>
                  <a:cubicBezTo>
                    <a:pt x="42" y="51"/>
                    <a:pt x="54" y="68"/>
                    <a:pt x="65" y="86"/>
                  </a:cubicBezTo>
                  <a:cubicBezTo>
                    <a:pt x="79" y="68"/>
                    <a:pt x="79" y="68"/>
                    <a:pt x="79" y="68"/>
                  </a:cubicBezTo>
                  <a:cubicBezTo>
                    <a:pt x="44" y="15"/>
                    <a:pt x="44" y="15"/>
                    <a:pt x="44" y="15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12" y="84"/>
                    <a:pt x="12" y="84"/>
                    <a:pt x="12" y="84"/>
                  </a:cubicBezTo>
                  <a:cubicBezTo>
                    <a:pt x="22" y="66"/>
                    <a:pt x="31" y="50"/>
                    <a:pt x="36" y="41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0" name="Freeform 83"/>
            <p:cNvSpPr>
              <a:spLocks/>
            </p:cNvSpPr>
            <p:nvPr userDrawn="1"/>
          </p:nvSpPr>
          <p:spPr bwMode="auto">
            <a:xfrm>
              <a:off x="-4763" y="5470526"/>
              <a:ext cx="103188" cy="147638"/>
            </a:xfrm>
            <a:custGeom>
              <a:avLst/>
              <a:gdLst>
                <a:gd name="T0" fmla="*/ 0 w 25"/>
                <a:gd name="T1" fmla="*/ 36 h 36"/>
                <a:gd name="T2" fmla="*/ 25 w 25"/>
                <a:gd name="T3" fmla="*/ 0 h 36"/>
                <a:gd name="T4" fmla="*/ 0 w 25"/>
                <a:gd name="T5" fmla="*/ 6 h 36"/>
                <a:gd name="T6" fmla="*/ 0 w 25"/>
                <a:gd name="T7" fmla="*/ 6 h 36"/>
                <a:gd name="T8" fmla="*/ 0 w 25"/>
                <a:gd name="T9" fmla="*/ 36 h 36"/>
                <a:gd name="T10" fmla="*/ 0 w 25"/>
                <a:gd name="T11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36">
                  <a:moveTo>
                    <a:pt x="0" y="36"/>
                  </a:moveTo>
                  <a:cubicBezTo>
                    <a:pt x="10" y="29"/>
                    <a:pt x="20" y="11"/>
                    <a:pt x="25" y="0"/>
                  </a:cubicBezTo>
                  <a:cubicBezTo>
                    <a:pt x="20" y="3"/>
                    <a:pt x="1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1" name="Freeform 84"/>
            <p:cNvSpPr>
              <a:spLocks/>
            </p:cNvSpPr>
            <p:nvPr userDrawn="1"/>
          </p:nvSpPr>
          <p:spPr bwMode="auto">
            <a:xfrm>
              <a:off x="444500" y="4702176"/>
              <a:ext cx="257175" cy="327025"/>
            </a:xfrm>
            <a:custGeom>
              <a:avLst/>
              <a:gdLst>
                <a:gd name="T0" fmla="*/ 49 w 63"/>
                <a:gd name="T1" fmla="*/ 70 h 80"/>
                <a:gd name="T2" fmla="*/ 60 w 63"/>
                <a:gd name="T3" fmla="*/ 43 h 80"/>
                <a:gd name="T4" fmla="*/ 28 w 63"/>
                <a:gd name="T5" fmla="*/ 3 h 80"/>
                <a:gd name="T6" fmla="*/ 15 w 63"/>
                <a:gd name="T7" fmla="*/ 0 h 80"/>
                <a:gd name="T8" fmla="*/ 0 w 63"/>
                <a:gd name="T9" fmla="*/ 11 h 80"/>
                <a:gd name="T10" fmla="*/ 30 w 63"/>
                <a:gd name="T11" fmla="*/ 20 h 80"/>
                <a:gd name="T12" fmla="*/ 40 w 63"/>
                <a:gd name="T13" fmla="*/ 50 h 80"/>
                <a:gd name="T14" fmla="*/ 12 w 63"/>
                <a:gd name="T15" fmla="*/ 54 h 80"/>
                <a:gd name="T16" fmla="*/ 49 w 63"/>
                <a:gd name="T17" fmla="*/ 7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3" h="80">
                  <a:moveTo>
                    <a:pt x="49" y="70"/>
                  </a:moveTo>
                  <a:cubicBezTo>
                    <a:pt x="54" y="68"/>
                    <a:pt x="63" y="60"/>
                    <a:pt x="60" y="43"/>
                  </a:cubicBezTo>
                  <a:cubicBezTo>
                    <a:pt x="56" y="23"/>
                    <a:pt x="28" y="3"/>
                    <a:pt x="28" y="3"/>
                  </a:cubicBezTo>
                  <a:cubicBezTo>
                    <a:pt x="20" y="3"/>
                    <a:pt x="17" y="1"/>
                    <a:pt x="15" y="0"/>
                  </a:cubicBezTo>
                  <a:cubicBezTo>
                    <a:pt x="7" y="5"/>
                    <a:pt x="0" y="11"/>
                    <a:pt x="0" y="11"/>
                  </a:cubicBezTo>
                  <a:cubicBezTo>
                    <a:pt x="8" y="10"/>
                    <a:pt x="23" y="14"/>
                    <a:pt x="30" y="20"/>
                  </a:cubicBezTo>
                  <a:cubicBezTo>
                    <a:pt x="37" y="24"/>
                    <a:pt x="46" y="40"/>
                    <a:pt x="40" y="50"/>
                  </a:cubicBezTo>
                  <a:cubicBezTo>
                    <a:pt x="34" y="61"/>
                    <a:pt x="12" y="54"/>
                    <a:pt x="12" y="54"/>
                  </a:cubicBezTo>
                  <a:cubicBezTo>
                    <a:pt x="25" y="80"/>
                    <a:pt x="45" y="72"/>
                    <a:pt x="49" y="70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2" name="Freeform 85"/>
            <p:cNvSpPr>
              <a:spLocks/>
            </p:cNvSpPr>
            <p:nvPr userDrawn="1"/>
          </p:nvSpPr>
          <p:spPr bwMode="auto">
            <a:xfrm>
              <a:off x="668338" y="2066926"/>
              <a:ext cx="1039813" cy="1489075"/>
            </a:xfrm>
            <a:custGeom>
              <a:avLst/>
              <a:gdLst>
                <a:gd name="T0" fmla="*/ 125 w 255"/>
                <a:gd name="T1" fmla="*/ 113 h 364"/>
                <a:gd name="T2" fmla="*/ 106 w 255"/>
                <a:gd name="T3" fmla="*/ 174 h 364"/>
                <a:gd name="T4" fmla="*/ 128 w 255"/>
                <a:gd name="T5" fmla="*/ 262 h 364"/>
                <a:gd name="T6" fmla="*/ 23 w 255"/>
                <a:gd name="T7" fmla="*/ 271 h 364"/>
                <a:gd name="T8" fmla="*/ 0 w 255"/>
                <a:gd name="T9" fmla="*/ 313 h 364"/>
                <a:gd name="T10" fmla="*/ 30 w 255"/>
                <a:gd name="T11" fmla="*/ 320 h 364"/>
                <a:gd name="T12" fmla="*/ 33 w 255"/>
                <a:gd name="T13" fmla="*/ 364 h 364"/>
                <a:gd name="T14" fmla="*/ 73 w 255"/>
                <a:gd name="T15" fmla="*/ 334 h 364"/>
                <a:gd name="T16" fmla="*/ 105 w 255"/>
                <a:gd name="T17" fmla="*/ 361 h 364"/>
                <a:gd name="T18" fmla="*/ 120 w 255"/>
                <a:gd name="T19" fmla="*/ 315 h 364"/>
                <a:gd name="T20" fmla="*/ 174 w 255"/>
                <a:gd name="T21" fmla="*/ 353 h 364"/>
                <a:gd name="T22" fmla="*/ 167 w 255"/>
                <a:gd name="T23" fmla="*/ 283 h 364"/>
                <a:gd name="T24" fmla="*/ 229 w 255"/>
                <a:gd name="T25" fmla="*/ 294 h 364"/>
                <a:gd name="T26" fmla="*/ 199 w 255"/>
                <a:gd name="T27" fmla="*/ 245 h 364"/>
                <a:gd name="T28" fmla="*/ 255 w 255"/>
                <a:gd name="T29" fmla="*/ 209 h 364"/>
                <a:gd name="T30" fmla="*/ 196 w 255"/>
                <a:gd name="T31" fmla="*/ 192 h 364"/>
                <a:gd name="T32" fmla="*/ 243 w 255"/>
                <a:gd name="T33" fmla="*/ 137 h 364"/>
                <a:gd name="T34" fmla="*/ 171 w 255"/>
                <a:gd name="T35" fmla="*/ 148 h 364"/>
                <a:gd name="T36" fmla="*/ 197 w 255"/>
                <a:gd name="T37" fmla="*/ 118 h 364"/>
                <a:gd name="T38" fmla="*/ 231 w 255"/>
                <a:gd name="T39" fmla="*/ 0 h 364"/>
                <a:gd name="T40" fmla="*/ 125 w 255"/>
                <a:gd name="T41" fmla="*/ 113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55" h="364">
                  <a:moveTo>
                    <a:pt x="125" y="113"/>
                  </a:moveTo>
                  <a:cubicBezTo>
                    <a:pt x="110" y="123"/>
                    <a:pt x="94" y="144"/>
                    <a:pt x="106" y="174"/>
                  </a:cubicBezTo>
                  <a:cubicBezTo>
                    <a:pt x="119" y="203"/>
                    <a:pt x="142" y="246"/>
                    <a:pt x="128" y="262"/>
                  </a:cubicBezTo>
                  <a:cubicBezTo>
                    <a:pt x="114" y="279"/>
                    <a:pt x="64" y="287"/>
                    <a:pt x="23" y="271"/>
                  </a:cubicBezTo>
                  <a:cubicBezTo>
                    <a:pt x="23" y="271"/>
                    <a:pt x="15" y="297"/>
                    <a:pt x="0" y="313"/>
                  </a:cubicBezTo>
                  <a:cubicBezTo>
                    <a:pt x="0" y="313"/>
                    <a:pt x="7" y="327"/>
                    <a:pt x="30" y="320"/>
                  </a:cubicBezTo>
                  <a:cubicBezTo>
                    <a:pt x="30" y="320"/>
                    <a:pt x="22" y="341"/>
                    <a:pt x="33" y="364"/>
                  </a:cubicBezTo>
                  <a:cubicBezTo>
                    <a:pt x="33" y="364"/>
                    <a:pt x="61" y="359"/>
                    <a:pt x="73" y="334"/>
                  </a:cubicBezTo>
                  <a:cubicBezTo>
                    <a:pt x="73" y="334"/>
                    <a:pt x="84" y="354"/>
                    <a:pt x="105" y="361"/>
                  </a:cubicBezTo>
                  <a:cubicBezTo>
                    <a:pt x="105" y="361"/>
                    <a:pt x="124" y="352"/>
                    <a:pt x="120" y="315"/>
                  </a:cubicBezTo>
                  <a:cubicBezTo>
                    <a:pt x="120" y="315"/>
                    <a:pt x="133" y="348"/>
                    <a:pt x="174" y="353"/>
                  </a:cubicBezTo>
                  <a:cubicBezTo>
                    <a:pt x="174" y="353"/>
                    <a:pt x="197" y="323"/>
                    <a:pt x="167" y="283"/>
                  </a:cubicBezTo>
                  <a:cubicBezTo>
                    <a:pt x="167" y="283"/>
                    <a:pt x="189" y="303"/>
                    <a:pt x="229" y="294"/>
                  </a:cubicBezTo>
                  <a:cubicBezTo>
                    <a:pt x="229" y="294"/>
                    <a:pt x="235" y="273"/>
                    <a:pt x="199" y="245"/>
                  </a:cubicBezTo>
                  <a:cubicBezTo>
                    <a:pt x="199" y="245"/>
                    <a:pt x="239" y="243"/>
                    <a:pt x="255" y="209"/>
                  </a:cubicBezTo>
                  <a:cubicBezTo>
                    <a:pt x="255" y="209"/>
                    <a:pt x="238" y="188"/>
                    <a:pt x="196" y="192"/>
                  </a:cubicBezTo>
                  <a:cubicBezTo>
                    <a:pt x="196" y="192"/>
                    <a:pt x="235" y="184"/>
                    <a:pt x="243" y="137"/>
                  </a:cubicBezTo>
                  <a:cubicBezTo>
                    <a:pt x="243" y="137"/>
                    <a:pt x="215" y="119"/>
                    <a:pt x="171" y="148"/>
                  </a:cubicBezTo>
                  <a:cubicBezTo>
                    <a:pt x="171" y="148"/>
                    <a:pt x="178" y="133"/>
                    <a:pt x="197" y="118"/>
                  </a:cubicBezTo>
                  <a:cubicBezTo>
                    <a:pt x="216" y="103"/>
                    <a:pt x="239" y="62"/>
                    <a:pt x="231" y="0"/>
                  </a:cubicBezTo>
                  <a:cubicBezTo>
                    <a:pt x="216" y="33"/>
                    <a:pt x="192" y="67"/>
                    <a:pt x="125" y="113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3" name="Freeform 86"/>
            <p:cNvSpPr>
              <a:spLocks/>
            </p:cNvSpPr>
            <p:nvPr userDrawn="1"/>
          </p:nvSpPr>
          <p:spPr bwMode="auto">
            <a:xfrm>
              <a:off x="98425" y="5119688"/>
              <a:ext cx="492125" cy="454025"/>
            </a:xfrm>
            <a:custGeom>
              <a:avLst/>
              <a:gdLst>
                <a:gd name="T0" fmla="*/ 121 w 121"/>
                <a:gd name="T1" fmla="*/ 97 h 111"/>
                <a:gd name="T2" fmla="*/ 23 w 121"/>
                <a:gd name="T3" fmla="*/ 5 h 111"/>
                <a:gd name="T4" fmla="*/ 21 w 121"/>
                <a:gd name="T5" fmla="*/ 1 h 111"/>
                <a:gd name="T6" fmla="*/ 0 w 121"/>
                <a:gd name="T7" fmla="*/ 0 h 111"/>
                <a:gd name="T8" fmla="*/ 6 w 121"/>
                <a:gd name="T9" fmla="*/ 10 h 111"/>
                <a:gd name="T10" fmla="*/ 112 w 121"/>
                <a:gd name="T11" fmla="*/ 111 h 111"/>
                <a:gd name="T12" fmla="*/ 121 w 121"/>
                <a:gd name="T13" fmla="*/ 97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1" h="111">
                  <a:moveTo>
                    <a:pt x="121" y="97"/>
                  </a:moveTo>
                  <a:cubicBezTo>
                    <a:pt x="87" y="78"/>
                    <a:pt x="53" y="50"/>
                    <a:pt x="23" y="5"/>
                  </a:cubicBezTo>
                  <a:cubicBezTo>
                    <a:pt x="22" y="4"/>
                    <a:pt x="21" y="2"/>
                    <a:pt x="21" y="1"/>
                  </a:cubicBezTo>
                  <a:cubicBezTo>
                    <a:pt x="21" y="1"/>
                    <a:pt x="9" y="4"/>
                    <a:pt x="0" y="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39" y="59"/>
                    <a:pt x="75" y="90"/>
                    <a:pt x="112" y="111"/>
                  </a:cubicBezTo>
                  <a:lnTo>
                    <a:pt x="121" y="97"/>
                  </a:ln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4" name="Freeform 87"/>
            <p:cNvSpPr>
              <a:spLocks/>
            </p:cNvSpPr>
            <p:nvPr userDrawn="1"/>
          </p:nvSpPr>
          <p:spPr bwMode="auto">
            <a:xfrm>
              <a:off x="-4763" y="5073651"/>
              <a:ext cx="412750" cy="482600"/>
            </a:xfrm>
            <a:custGeom>
              <a:avLst/>
              <a:gdLst>
                <a:gd name="T0" fmla="*/ 44 w 101"/>
                <a:gd name="T1" fmla="*/ 63 h 118"/>
                <a:gd name="T2" fmla="*/ 0 w 101"/>
                <a:gd name="T3" fmla="*/ 0 h 118"/>
                <a:gd name="T4" fmla="*/ 0 w 101"/>
                <a:gd name="T5" fmla="*/ 0 h 118"/>
                <a:gd name="T6" fmla="*/ 0 w 101"/>
                <a:gd name="T7" fmla="*/ 1 h 118"/>
                <a:gd name="T8" fmla="*/ 0 w 101"/>
                <a:gd name="T9" fmla="*/ 94 h 118"/>
                <a:gd name="T10" fmla="*/ 0 w 101"/>
                <a:gd name="T11" fmla="*/ 94 h 118"/>
                <a:gd name="T12" fmla="*/ 31 w 101"/>
                <a:gd name="T13" fmla="*/ 84 h 118"/>
                <a:gd name="T14" fmla="*/ 101 w 101"/>
                <a:gd name="T15" fmla="*/ 118 h 118"/>
                <a:gd name="T16" fmla="*/ 44 w 101"/>
                <a:gd name="T17" fmla="*/ 63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1" h="118">
                  <a:moveTo>
                    <a:pt x="44" y="63"/>
                  </a:moveTo>
                  <a:cubicBezTo>
                    <a:pt x="32" y="52"/>
                    <a:pt x="4" y="13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13" y="94"/>
                    <a:pt x="31" y="84"/>
                    <a:pt x="31" y="84"/>
                  </a:cubicBezTo>
                  <a:cubicBezTo>
                    <a:pt x="56" y="107"/>
                    <a:pt x="101" y="118"/>
                    <a:pt x="101" y="118"/>
                  </a:cubicBezTo>
                  <a:cubicBezTo>
                    <a:pt x="85" y="103"/>
                    <a:pt x="56" y="74"/>
                    <a:pt x="44" y="63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5" name="Freeform 88"/>
            <p:cNvSpPr>
              <a:spLocks/>
            </p:cNvSpPr>
            <p:nvPr userDrawn="1"/>
          </p:nvSpPr>
          <p:spPr bwMode="auto">
            <a:xfrm>
              <a:off x="1250950" y="3724276"/>
              <a:ext cx="400050" cy="757238"/>
            </a:xfrm>
            <a:custGeom>
              <a:avLst/>
              <a:gdLst>
                <a:gd name="T0" fmla="*/ 70 w 98"/>
                <a:gd name="T1" fmla="*/ 185 h 185"/>
                <a:gd name="T2" fmla="*/ 36 w 98"/>
                <a:gd name="T3" fmla="*/ 23 h 185"/>
                <a:gd name="T4" fmla="*/ 26 w 98"/>
                <a:gd name="T5" fmla="*/ 18 h 185"/>
                <a:gd name="T6" fmla="*/ 47 w 98"/>
                <a:gd name="T7" fmla="*/ 129 h 185"/>
                <a:gd name="T8" fmla="*/ 15 w 98"/>
                <a:gd name="T9" fmla="*/ 11 h 185"/>
                <a:gd name="T10" fmla="*/ 5 w 98"/>
                <a:gd name="T11" fmla="*/ 4 h 185"/>
                <a:gd name="T12" fmla="*/ 1 w 98"/>
                <a:gd name="T13" fmla="*/ 0 h 185"/>
                <a:gd name="T14" fmla="*/ 0 w 98"/>
                <a:gd name="T15" fmla="*/ 10 h 185"/>
                <a:gd name="T16" fmla="*/ 24 w 98"/>
                <a:gd name="T17" fmla="*/ 145 h 185"/>
                <a:gd name="T18" fmla="*/ 70 w 98"/>
                <a:gd name="T19" fmla="*/ 185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8" h="185">
                  <a:moveTo>
                    <a:pt x="70" y="185"/>
                  </a:moveTo>
                  <a:cubicBezTo>
                    <a:pt x="98" y="136"/>
                    <a:pt x="65" y="69"/>
                    <a:pt x="36" y="23"/>
                  </a:cubicBezTo>
                  <a:cubicBezTo>
                    <a:pt x="33" y="21"/>
                    <a:pt x="29" y="20"/>
                    <a:pt x="26" y="18"/>
                  </a:cubicBezTo>
                  <a:cubicBezTo>
                    <a:pt x="36" y="54"/>
                    <a:pt x="54" y="96"/>
                    <a:pt x="47" y="129"/>
                  </a:cubicBezTo>
                  <a:cubicBezTo>
                    <a:pt x="22" y="99"/>
                    <a:pt x="15" y="11"/>
                    <a:pt x="15" y="11"/>
                  </a:cubicBezTo>
                  <a:cubicBezTo>
                    <a:pt x="11" y="9"/>
                    <a:pt x="8" y="7"/>
                    <a:pt x="5" y="4"/>
                  </a:cubicBezTo>
                  <a:cubicBezTo>
                    <a:pt x="3" y="3"/>
                    <a:pt x="2" y="2"/>
                    <a:pt x="1" y="0"/>
                  </a:cubicBezTo>
                  <a:cubicBezTo>
                    <a:pt x="1" y="4"/>
                    <a:pt x="0" y="7"/>
                    <a:pt x="0" y="10"/>
                  </a:cubicBezTo>
                  <a:cubicBezTo>
                    <a:pt x="4" y="63"/>
                    <a:pt x="8" y="118"/>
                    <a:pt x="24" y="145"/>
                  </a:cubicBezTo>
                  <a:cubicBezTo>
                    <a:pt x="41" y="172"/>
                    <a:pt x="70" y="185"/>
                    <a:pt x="70" y="185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6" name="Freeform 89"/>
            <p:cNvSpPr>
              <a:spLocks/>
            </p:cNvSpPr>
            <p:nvPr userDrawn="1"/>
          </p:nvSpPr>
          <p:spPr bwMode="auto">
            <a:xfrm>
              <a:off x="1585913" y="2259013"/>
              <a:ext cx="561975" cy="373063"/>
            </a:xfrm>
            <a:custGeom>
              <a:avLst/>
              <a:gdLst>
                <a:gd name="T0" fmla="*/ 100 w 138"/>
                <a:gd name="T1" fmla="*/ 65 h 91"/>
                <a:gd name="T2" fmla="*/ 138 w 138"/>
                <a:gd name="T3" fmla="*/ 0 h 91"/>
                <a:gd name="T4" fmla="*/ 61 w 138"/>
                <a:gd name="T5" fmla="*/ 32 h 91"/>
                <a:gd name="T6" fmla="*/ 0 w 138"/>
                <a:gd name="T7" fmla="*/ 76 h 91"/>
                <a:gd name="T8" fmla="*/ 23 w 138"/>
                <a:gd name="T9" fmla="*/ 83 h 91"/>
                <a:gd name="T10" fmla="*/ 28 w 138"/>
                <a:gd name="T11" fmla="*/ 86 h 91"/>
                <a:gd name="T12" fmla="*/ 100 w 138"/>
                <a:gd name="T13" fmla="*/ 65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8" h="91">
                  <a:moveTo>
                    <a:pt x="100" y="65"/>
                  </a:moveTo>
                  <a:cubicBezTo>
                    <a:pt x="121" y="46"/>
                    <a:pt x="138" y="0"/>
                    <a:pt x="138" y="0"/>
                  </a:cubicBezTo>
                  <a:cubicBezTo>
                    <a:pt x="119" y="3"/>
                    <a:pt x="83" y="19"/>
                    <a:pt x="61" y="32"/>
                  </a:cubicBezTo>
                  <a:cubicBezTo>
                    <a:pt x="40" y="43"/>
                    <a:pt x="12" y="67"/>
                    <a:pt x="0" y="76"/>
                  </a:cubicBezTo>
                  <a:cubicBezTo>
                    <a:pt x="14" y="77"/>
                    <a:pt x="22" y="82"/>
                    <a:pt x="23" y="83"/>
                  </a:cubicBezTo>
                  <a:cubicBezTo>
                    <a:pt x="28" y="86"/>
                    <a:pt x="28" y="86"/>
                    <a:pt x="28" y="86"/>
                  </a:cubicBezTo>
                  <a:cubicBezTo>
                    <a:pt x="64" y="91"/>
                    <a:pt x="79" y="84"/>
                    <a:pt x="100" y="65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7" name="Freeform 90"/>
            <p:cNvSpPr>
              <a:spLocks/>
            </p:cNvSpPr>
            <p:nvPr userDrawn="1"/>
          </p:nvSpPr>
          <p:spPr bwMode="auto">
            <a:xfrm>
              <a:off x="1589088" y="2627313"/>
              <a:ext cx="485775" cy="241300"/>
            </a:xfrm>
            <a:custGeom>
              <a:avLst/>
              <a:gdLst>
                <a:gd name="T0" fmla="*/ 0 w 119"/>
                <a:gd name="T1" fmla="*/ 48 h 59"/>
                <a:gd name="T2" fmla="*/ 13 w 119"/>
                <a:gd name="T3" fmla="*/ 52 h 59"/>
                <a:gd name="T4" fmla="*/ 76 w 119"/>
                <a:gd name="T5" fmla="*/ 50 h 59"/>
                <a:gd name="T6" fmla="*/ 119 w 119"/>
                <a:gd name="T7" fmla="*/ 11 h 59"/>
                <a:gd name="T8" fmla="*/ 70 w 119"/>
                <a:gd name="T9" fmla="*/ 5 h 59"/>
                <a:gd name="T10" fmla="*/ 25 w 119"/>
                <a:gd name="T11" fmla="*/ 6 h 59"/>
                <a:gd name="T12" fmla="*/ 0 w 119"/>
                <a:gd name="T13" fmla="*/ 48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9" h="59">
                  <a:moveTo>
                    <a:pt x="0" y="48"/>
                  </a:moveTo>
                  <a:cubicBezTo>
                    <a:pt x="5" y="49"/>
                    <a:pt x="10" y="50"/>
                    <a:pt x="13" y="52"/>
                  </a:cubicBezTo>
                  <a:cubicBezTo>
                    <a:pt x="28" y="57"/>
                    <a:pt x="41" y="59"/>
                    <a:pt x="76" y="50"/>
                  </a:cubicBezTo>
                  <a:cubicBezTo>
                    <a:pt x="113" y="40"/>
                    <a:pt x="119" y="11"/>
                    <a:pt x="119" y="11"/>
                  </a:cubicBezTo>
                  <a:cubicBezTo>
                    <a:pt x="102" y="0"/>
                    <a:pt x="81" y="1"/>
                    <a:pt x="70" y="5"/>
                  </a:cubicBezTo>
                  <a:cubicBezTo>
                    <a:pt x="60" y="9"/>
                    <a:pt x="35" y="9"/>
                    <a:pt x="25" y="6"/>
                  </a:cubicBezTo>
                  <a:cubicBezTo>
                    <a:pt x="20" y="26"/>
                    <a:pt x="10" y="39"/>
                    <a:pt x="0" y="48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8" name="Freeform 91"/>
            <p:cNvSpPr>
              <a:spLocks/>
            </p:cNvSpPr>
            <p:nvPr userDrawn="1"/>
          </p:nvSpPr>
          <p:spPr bwMode="auto">
            <a:xfrm>
              <a:off x="2074863" y="1454151"/>
              <a:ext cx="1112838" cy="1027113"/>
            </a:xfrm>
            <a:custGeom>
              <a:avLst/>
              <a:gdLst>
                <a:gd name="T0" fmla="*/ 31 w 273"/>
                <a:gd name="T1" fmla="*/ 187 h 251"/>
                <a:gd name="T2" fmla="*/ 19 w 273"/>
                <a:gd name="T3" fmla="*/ 221 h 251"/>
                <a:gd name="T4" fmla="*/ 115 w 273"/>
                <a:gd name="T5" fmla="*/ 148 h 251"/>
                <a:gd name="T6" fmla="*/ 189 w 273"/>
                <a:gd name="T7" fmla="*/ 104 h 251"/>
                <a:gd name="T8" fmla="*/ 143 w 273"/>
                <a:gd name="T9" fmla="*/ 154 h 251"/>
                <a:gd name="T10" fmla="*/ 75 w 273"/>
                <a:gd name="T11" fmla="*/ 200 h 251"/>
                <a:gd name="T12" fmla="*/ 13 w 273"/>
                <a:gd name="T13" fmla="*/ 232 h 251"/>
                <a:gd name="T14" fmla="*/ 0 w 273"/>
                <a:gd name="T15" fmla="*/ 251 h 251"/>
                <a:gd name="T16" fmla="*/ 240 w 273"/>
                <a:gd name="T17" fmla="*/ 114 h 251"/>
                <a:gd name="T18" fmla="*/ 263 w 273"/>
                <a:gd name="T19" fmla="*/ 0 h 251"/>
                <a:gd name="T20" fmla="*/ 143 w 273"/>
                <a:gd name="T21" fmla="*/ 85 h 251"/>
                <a:gd name="T22" fmla="*/ 31 w 273"/>
                <a:gd name="T23" fmla="*/ 187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3" h="251">
                  <a:moveTo>
                    <a:pt x="31" y="187"/>
                  </a:moveTo>
                  <a:cubicBezTo>
                    <a:pt x="19" y="221"/>
                    <a:pt x="19" y="221"/>
                    <a:pt x="19" y="221"/>
                  </a:cubicBezTo>
                  <a:cubicBezTo>
                    <a:pt x="52" y="195"/>
                    <a:pt x="91" y="166"/>
                    <a:pt x="115" y="148"/>
                  </a:cubicBezTo>
                  <a:cubicBezTo>
                    <a:pt x="133" y="134"/>
                    <a:pt x="161" y="114"/>
                    <a:pt x="189" y="104"/>
                  </a:cubicBezTo>
                  <a:cubicBezTo>
                    <a:pt x="189" y="104"/>
                    <a:pt x="163" y="138"/>
                    <a:pt x="143" y="154"/>
                  </a:cubicBezTo>
                  <a:cubicBezTo>
                    <a:pt x="119" y="172"/>
                    <a:pt x="95" y="189"/>
                    <a:pt x="75" y="200"/>
                  </a:cubicBezTo>
                  <a:cubicBezTo>
                    <a:pt x="57" y="209"/>
                    <a:pt x="48" y="215"/>
                    <a:pt x="13" y="232"/>
                  </a:cubicBezTo>
                  <a:cubicBezTo>
                    <a:pt x="10" y="236"/>
                    <a:pt x="3" y="247"/>
                    <a:pt x="0" y="251"/>
                  </a:cubicBezTo>
                  <a:cubicBezTo>
                    <a:pt x="98" y="235"/>
                    <a:pt x="206" y="160"/>
                    <a:pt x="240" y="114"/>
                  </a:cubicBezTo>
                  <a:cubicBezTo>
                    <a:pt x="273" y="68"/>
                    <a:pt x="263" y="0"/>
                    <a:pt x="263" y="0"/>
                  </a:cubicBezTo>
                  <a:cubicBezTo>
                    <a:pt x="231" y="6"/>
                    <a:pt x="161" y="67"/>
                    <a:pt x="143" y="85"/>
                  </a:cubicBezTo>
                  <a:cubicBezTo>
                    <a:pt x="124" y="103"/>
                    <a:pt x="69" y="157"/>
                    <a:pt x="31" y="187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9" name="Freeform 92"/>
            <p:cNvSpPr>
              <a:spLocks/>
            </p:cNvSpPr>
            <p:nvPr userDrawn="1"/>
          </p:nvSpPr>
          <p:spPr bwMode="auto">
            <a:xfrm>
              <a:off x="1879600" y="925513"/>
              <a:ext cx="962025" cy="1400175"/>
            </a:xfrm>
            <a:custGeom>
              <a:avLst/>
              <a:gdLst>
                <a:gd name="T0" fmla="*/ 0 w 236"/>
                <a:gd name="T1" fmla="*/ 342 h 342"/>
                <a:gd name="T2" fmla="*/ 25 w 236"/>
                <a:gd name="T3" fmla="*/ 331 h 342"/>
                <a:gd name="T4" fmla="*/ 33 w 236"/>
                <a:gd name="T5" fmla="*/ 327 h 342"/>
                <a:gd name="T6" fmla="*/ 207 w 236"/>
                <a:gd name="T7" fmla="*/ 154 h 342"/>
                <a:gd name="T8" fmla="*/ 216 w 236"/>
                <a:gd name="T9" fmla="*/ 0 h 342"/>
                <a:gd name="T10" fmla="*/ 115 w 236"/>
                <a:gd name="T11" fmla="*/ 112 h 342"/>
                <a:gd name="T12" fmla="*/ 37 w 236"/>
                <a:gd name="T13" fmla="*/ 243 h 342"/>
                <a:gd name="T14" fmla="*/ 37 w 236"/>
                <a:gd name="T15" fmla="*/ 244 h 342"/>
                <a:gd name="T16" fmla="*/ 37 w 236"/>
                <a:gd name="T17" fmla="*/ 259 h 342"/>
                <a:gd name="T18" fmla="*/ 36 w 236"/>
                <a:gd name="T19" fmla="*/ 270 h 342"/>
                <a:gd name="T20" fmla="*/ 116 w 236"/>
                <a:gd name="T21" fmla="*/ 169 h 342"/>
                <a:gd name="T22" fmla="*/ 167 w 236"/>
                <a:gd name="T23" fmla="*/ 121 h 342"/>
                <a:gd name="T24" fmla="*/ 108 w 236"/>
                <a:gd name="T25" fmla="*/ 215 h 342"/>
                <a:gd name="T26" fmla="*/ 36 w 236"/>
                <a:gd name="T27" fmla="*/ 278 h 342"/>
                <a:gd name="T28" fmla="*/ 33 w 236"/>
                <a:gd name="T29" fmla="*/ 287 h 342"/>
                <a:gd name="T30" fmla="*/ 24 w 236"/>
                <a:gd name="T31" fmla="*/ 311 h 342"/>
                <a:gd name="T32" fmla="*/ 0 w 236"/>
                <a:gd name="T33" fmla="*/ 342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6" h="342">
                  <a:moveTo>
                    <a:pt x="0" y="342"/>
                  </a:moveTo>
                  <a:cubicBezTo>
                    <a:pt x="7" y="339"/>
                    <a:pt x="16" y="334"/>
                    <a:pt x="25" y="331"/>
                  </a:cubicBezTo>
                  <a:cubicBezTo>
                    <a:pt x="33" y="327"/>
                    <a:pt x="33" y="327"/>
                    <a:pt x="33" y="327"/>
                  </a:cubicBezTo>
                  <a:cubicBezTo>
                    <a:pt x="106" y="289"/>
                    <a:pt x="178" y="209"/>
                    <a:pt x="207" y="154"/>
                  </a:cubicBezTo>
                  <a:cubicBezTo>
                    <a:pt x="236" y="98"/>
                    <a:pt x="224" y="34"/>
                    <a:pt x="216" y="0"/>
                  </a:cubicBezTo>
                  <a:cubicBezTo>
                    <a:pt x="183" y="27"/>
                    <a:pt x="136" y="82"/>
                    <a:pt x="115" y="112"/>
                  </a:cubicBezTo>
                  <a:cubicBezTo>
                    <a:pt x="90" y="149"/>
                    <a:pt x="57" y="201"/>
                    <a:pt x="37" y="243"/>
                  </a:cubicBezTo>
                  <a:cubicBezTo>
                    <a:pt x="37" y="244"/>
                    <a:pt x="37" y="244"/>
                    <a:pt x="37" y="244"/>
                  </a:cubicBezTo>
                  <a:cubicBezTo>
                    <a:pt x="37" y="249"/>
                    <a:pt x="37" y="254"/>
                    <a:pt x="37" y="259"/>
                  </a:cubicBezTo>
                  <a:cubicBezTo>
                    <a:pt x="36" y="270"/>
                    <a:pt x="36" y="270"/>
                    <a:pt x="36" y="270"/>
                  </a:cubicBezTo>
                  <a:cubicBezTo>
                    <a:pt x="60" y="239"/>
                    <a:pt x="88" y="203"/>
                    <a:pt x="116" y="169"/>
                  </a:cubicBezTo>
                  <a:cubicBezTo>
                    <a:pt x="134" y="146"/>
                    <a:pt x="150" y="132"/>
                    <a:pt x="167" y="121"/>
                  </a:cubicBezTo>
                  <a:cubicBezTo>
                    <a:pt x="153" y="163"/>
                    <a:pt x="126" y="198"/>
                    <a:pt x="108" y="215"/>
                  </a:cubicBezTo>
                  <a:cubicBezTo>
                    <a:pt x="89" y="232"/>
                    <a:pt x="62" y="260"/>
                    <a:pt x="36" y="278"/>
                  </a:cubicBezTo>
                  <a:cubicBezTo>
                    <a:pt x="33" y="287"/>
                    <a:pt x="33" y="287"/>
                    <a:pt x="33" y="287"/>
                  </a:cubicBezTo>
                  <a:cubicBezTo>
                    <a:pt x="31" y="295"/>
                    <a:pt x="28" y="303"/>
                    <a:pt x="24" y="311"/>
                  </a:cubicBezTo>
                  <a:cubicBezTo>
                    <a:pt x="17" y="321"/>
                    <a:pt x="9" y="332"/>
                    <a:pt x="0" y="342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0" name="Freeform 93"/>
            <p:cNvSpPr>
              <a:spLocks/>
            </p:cNvSpPr>
            <p:nvPr userDrawn="1"/>
          </p:nvSpPr>
          <p:spPr bwMode="auto">
            <a:xfrm>
              <a:off x="1544638" y="1851026"/>
              <a:ext cx="481013" cy="674688"/>
            </a:xfrm>
            <a:custGeom>
              <a:avLst/>
              <a:gdLst>
                <a:gd name="T0" fmla="*/ 98 w 118"/>
                <a:gd name="T1" fmla="*/ 80 h 165"/>
                <a:gd name="T2" fmla="*/ 108 w 118"/>
                <a:gd name="T3" fmla="*/ 0 h 165"/>
                <a:gd name="T4" fmla="*/ 41 w 118"/>
                <a:gd name="T5" fmla="*/ 55 h 165"/>
                <a:gd name="T6" fmla="*/ 21 w 118"/>
                <a:gd name="T7" fmla="*/ 118 h 165"/>
                <a:gd name="T8" fmla="*/ 0 w 118"/>
                <a:gd name="T9" fmla="*/ 165 h 165"/>
                <a:gd name="T10" fmla="*/ 98 w 118"/>
                <a:gd name="T11" fmla="*/ 8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8" h="165">
                  <a:moveTo>
                    <a:pt x="98" y="80"/>
                  </a:moveTo>
                  <a:cubicBezTo>
                    <a:pt x="118" y="45"/>
                    <a:pt x="108" y="0"/>
                    <a:pt x="108" y="0"/>
                  </a:cubicBezTo>
                  <a:cubicBezTo>
                    <a:pt x="67" y="10"/>
                    <a:pt x="47" y="45"/>
                    <a:pt x="41" y="55"/>
                  </a:cubicBezTo>
                  <a:cubicBezTo>
                    <a:pt x="35" y="65"/>
                    <a:pt x="26" y="103"/>
                    <a:pt x="21" y="118"/>
                  </a:cubicBezTo>
                  <a:cubicBezTo>
                    <a:pt x="16" y="137"/>
                    <a:pt x="9" y="153"/>
                    <a:pt x="0" y="165"/>
                  </a:cubicBezTo>
                  <a:cubicBezTo>
                    <a:pt x="45" y="143"/>
                    <a:pt x="81" y="111"/>
                    <a:pt x="98" y="80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1" name="Freeform 94"/>
            <p:cNvSpPr>
              <a:spLocks/>
            </p:cNvSpPr>
            <p:nvPr userDrawn="1"/>
          </p:nvSpPr>
          <p:spPr bwMode="auto">
            <a:xfrm>
              <a:off x="1430338" y="3278188"/>
              <a:ext cx="431800" cy="228600"/>
            </a:xfrm>
            <a:custGeom>
              <a:avLst/>
              <a:gdLst>
                <a:gd name="T0" fmla="*/ 106 w 106"/>
                <a:gd name="T1" fmla="*/ 36 h 56"/>
                <a:gd name="T2" fmla="*/ 50 w 106"/>
                <a:gd name="T3" fmla="*/ 0 h 56"/>
                <a:gd name="T4" fmla="*/ 48 w 106"/>
                <a:gd name="T5" fmla="*/ 5 h 56"/>
                <a:gd name="T6" fmla="*/ 44 w 106"/>
                <a:gd name="T7" fmla="*/ 6 h 56"/>
                <a:gd name="T8" fmla="*/ 0 w 106"/>
                <a:gd name="T9" fmla="*/ 6 h 56"/>
                <a:gd name="T10" fmla="*/ 3 w 106"/>
                <a:gd name="T11" fmla="*/ 18 h 56"/>
                <a:gd name="T12" fmla="*/ 67 w 106"/>
                <a:gd name="T13" fmla="*/ 53 h 56"/>
                <a:gd name="T14" fmla="*/ 106 w 106"/>
                <a:gd name="T15" fmla="*/ 3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6" h="56">
                  <a:moveTo>
                    <a:pt x="106" y="36"/>
                  </a:moveTo>
                  <a:cubicBezTo>
                    <a:pt x="97" y="21"/>
                    <a:pt x="71" y="18"/>
                    <a:pt x="50" y="0"/>
                  </a:cubicBezTo>
                  <a:cubicBezTo>
                    <a:pt x="48" y="5"/>
                    <a:pt x="48" y="5"/>
                    <a:pt x="48" y="5"/>
                  </a:cubicBezTo>
                  <a:cubicBezTo>
                    <a:pt x="44" y="6"/>
                    <a:pt x="44" y="6"/>
                    <a:pt x="44" y="6"/>
                  </a:cubicBezTo>
                  <a:cubicBezTo>
                    <a:pt x="26" y="10"/>
                    <a:pt x="11" y="9"/>
                    <a:pt x="0" y="6"/>
                  </a:cubicBezTo>
                  <a:cubicBezTo>
                    <a:pt x="1" y="10"/>
                    <a:pt x="2" y="15"/>
                    <a:pt x="3" y="18"/>
                  </a:cubicBezTo>
                  <a:cubicBezTo>
                    <a:pt x="18" y="37"/>
                    <a:pt x="39" y="50"/>
                    <a:pt x="67" y="53"/>
                  </a:cubicBezTo>
                  <a:cubicBezTo>
                    <a:pt x="95" y="56"/>
                    <a:pt x="106" y="36"/>
                    <a:pt x="106" y="36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2" name="Freeform 95"/>
            <p:cNvSpPr>
              <a:spLocks/>
            </p:cNvSpPr>
            <p:nvPr userDrawn="1"/>
          </p:nvSpPr>
          <p:spPr bwMode="auto">
            <a:xfrm>
              <a:off x="1401763" y="3425826"/>
              <a:ext cx="322263" cy="277813"/>
            </a:xfrm>
            <a:custGeom>
              <a:avLst/>
              <a:gdLst>
                <a:gd name="T0" fmla="*/ 52 w 79"/>
                <a:gd name="T1" fmla="*/ 20 h 68"/>
                <a:gd name="T2" fmla="*/ 11 w 79"/>
                <a:gd name="T3" fmla="*/ 0 h 68"/>
                <a:gd name="T4" fmla="*/ 0 w 79"/>
                <a:gd name="T5" fmla="*/ 26 h 68"/>
                <a:gd name="T6" fmla="*/ 68 w 79"/>
                <a:gd name="T7" fmla="*/ 62 h 68"/>
                <a:gd name="T8" fmla="*/ 52 w 79"/>
                <a:gd name="T9" fmla="*/ 2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68">
                  <a:moveTo>
                    <a:pt x="52" y="20"/>
                  </a:moveTo>
                  <a:cubicBezTo>
                    <a:pt x="33" y="7"/>
                    <a:pt x="24" y="4"/>
                    <a:pt x="11" y="0"/>
                  </a:cubicBezTo>
                  <a:cubicBezTo>
                    <a:pt x="9" y="16"/>
                    <a:pt x="1" y="26"/>
                    <a:pt x="0" y="26"/>
                  </a:cubicBezTo>
                  <a:cubicBezTo>
                    <a:pt x="6" y="33"/>
                    <a:pt x="26" y="68"/>
                    <a:pt x="68" y="62"/>
                  </a:cubicBezTo>
                  <a:cubicBezTo>
                    <a:pt x="68" y="62"/>
                    <a:pt x="79" y="38"/>
                    <a:pt x="52" y="20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3" name="Freeform 96"/>
            <p:cNvSpPr>
              <a:spLocks/>
            </p:cNvSpPr>
            <p:nvPr userDrawn="1"/>
          </p:nvSpPr>
          <p:spPr bwMode="auto">
            <a:xfrm>
              <a:off x="1471613" y="3698876"/>
              <a:ext cx="558800" cy="712788"/>
            </a:xfrm>
            <a:custGeom>
              <a:avLst/>
              <a:gdLst>
                <a:gd name="T0" fmla="*/ 44 w 137"/>
                <a:gd name="T1" fmla="*/ 4 h 174"/>
                <a:gd name="T2" fmla="*/ 43 w 137"/>
                <a:gd name="T3" fmla="*/ 4 h 174"/>
                <a:gd name="T4" fmla="*/ 19 w 137"/>
                <a:gd name="T5" fmla="*/ 0 h 174"/>
                <a:gd name="T6" fmla="*/ 24 w 137"/>
                <a:gd name="T7" fmla="*/ 10 h 174"/>
                <a:gd name="T8" fmla="*/ 95 w 137"/>
                <a:gd name="T9" fmla="*/ 119 h 174"/>
                <a:gd name="T10" fmla="*/ 24 w 137"/>
                <a:gd name="T11" fmla="*/ 32 h 174"/>
                <a:gd name="T12" fmla="*/ 19 w 137"/>
                <a:gd name="T13" fmla="*/ 33 h 174"/>
                <a:gd name="T14" fmla="*/ 0 w 137"/>
                <a:gd name="T15" fmla="*/ 33 h 174"/>
                <a:gd name="T16" fmla="*/ 49 w 137"/>
                <a:gd name="T17" fmla="*/ 113 h 174"/>
                <a:gd name="T18" fmla="*/ 131 w 137"/>
                <a:gd name="T19" fmla="*/ 174 h 174"/>
                <a:gd name="T20" fmla="*/ 44 w 137"/>
                <a:gd name="T21" fmla="*/ 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7" h="174">
                  <a:moveTo>
                    <a:pt x="44" y="4"/>
                  </a:moveTo>
                  <a:cubicBezTo>
                    <a:pt x="43" y="4"/>
                    <a:pt x="43" y="4"/>
                    <a:pt x="43" y="4"/>
                  </a:cubicBezTo>
                  <a:cubicBezTo>
                    <a:pt x="34" y="4"/>
                    <a:pt x="26" y="3"/>
                    <a:pt x="19" y="0"/>
                  </a:cubicBezTo>
                  <a:cubicBezTo>
                    <a:pt x="21" y="4"/>
                    <a:pt x="23" y="7"/>
                    <a:pt x="24" y="10"/>
                  </a:cubicBezTo>
                  <a:cubicBezTo>
                    <a:pt x="102" y="83"/>
                    <a:pt x="95" y="119"/>
                    <a:pt x="95" y="119"/>
                  </a:cubicBezTo>
                  <a:cubicBezTo>
                    <a:pt x="68" y="103"/>
                    <a:pt x="39" y="59"/>
                    <a:pt x="24" y="32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12" y="34"/>
                    <a:pt x="6" y="34"/>
                    <a:pt x="0" y="33"/>
                  </a:cubicBezTo>
                  <a:cubicBezTo>
                    <a:pt x="10" y="43"/>
                    <a:pt x="25" y="70"/>
                    <a:pt x="49" y="113"/>
                  </a:cubicBezTo>
                  <a:cubicBezTo>
                    <a:pt x="73" y="156"/>
                    <a:pt x="131" y="174"/>
                    <a:pt x="131" y="174"/>
                  </a:cubicBezTo>
                  <a:cubicBezTo>
                    <a:pt x="137" y="101"/>
                    <a:pt x="74" y="34"/>
                    <a:pt x="44" y="4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4" name="Freeform 97"/>
            <p:cNvSpPr>
              <a:spLocks/>
            </p:cNvSpPr>
            <p:nvPr userDrawn="1"/>
          </p:nvSpPr>
          <p:spPr bwMode="auto">
            <a:xfrm>
              <a:off x="1479550" y="4432301"/>
              <a:ext cx="436563" cy="412750"/>
            </a:xfrm>
            <a:custGeom>
              <a:avLst/>
              <a:gdLst>
                <a:gd name="T0" fmla="*/ 71 w 107"/>
                <a:gd name="T1" fmla="*/ 70 h 101"/>
                <a:gd name="T2" fmla="*/ 94 w 107"/>
                <a:gd name="T3" fmla="*/ 14 h 101"/>
                <a:gd name="T4" fmla="*/ 36 w 107"/>
                <a:gd name="T5" fmla="*/ 32 h 101"/>
                <a:gd name="T6" fmla="*/ 13 w 107"/>
                <a:gd name="T7" fmla="*/ 88 h 101"/>
                <a:gd name="T8" fmla="*/ 71 w 107"/>
                <a:gd name="T9" fmla="*/ 7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01">
                  <a:moveTo>
                    <a:pt x="71" y="70"/>
                  </a:moveTo>
                  <a:cubicBezTo>
                    <a:pt x="93" y="49"/>
                    <a:pt x="107" y="28"/>
                    <a:pt x="94" y="14"/>
                  </a:cubicBezTo>
                  <a:cubicBezTo>
                    <a:pt x="81" y="0"/>
                    <a:pt x="59" y="12"/>
                    <a:pt x="36" y="32"/>
                  </a:cubicBezTo>
                  <a:cubicBezTo>
                    <a:pt x="14" y="53"/>
                    <a:pt x="0" y="74"/>
                    <a:pt x="13" y="88"/>
                  </a:cubicBezTo>
                  <a:cubicBezTo>
                    <a:pt x="25" y="101"/>
                    <a:pt x="48" y="90"/>
                    <a:pt x="71" y="70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5" name="Freeform 98"/>
            <p:cNvSpPr>
              <a:spLocks/>
            </p:cNvSpPr>
            <p:nvPr userDrawn="1"/>
          </p:nvSpPr>
          <p:spPr bwMode="auto">
            <a:xfrm>
              <a:off x="1671638" y="2860676"/>
              <a:ext cx="496888" cy="238125"/>
            </a:xfrm>
            <a:custGeom>
              <a:avLst/>
              <a:gdLst>
                <a:gd name="T0" fmla="*/ 88 w 122"/>
                <a:gd name="T1" fmla="*/ 8 h 58"/>
                <a:gd name="T2" fmla="*/ 19 w 122"/>
                <a:gd name="T3" fmla="*/ 14 h 58"/>
                <a:gd name="T4" fmla="*/ 17 w 122"/>
                <a:gd name="T5" fmla="*/ 18 h 58"/>
                <a:gd name="T6" fmla="*/ 0 w 122"/>
                <a:gd name="T7" fmla="*/ 41 h 58"/>
                <a:gd name="T8" fmla="*/ 68 w 122"/>
                <a:gd name="T9" fmla="*/ 57 h 58"/>
                <a:gd name="T10" fmla="*/ 122 w 122"/>
                <a:gd name="T11" fmla="*/ 35 h 58"/>
                <a:gd name="T12" fmla="*/ 88 w 122"/>
                <a:gd name="T13" fmla="*/ 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2" h="58">
                  <a:moveTo>
                    <a:pt x="88" y="8"/>
                  </a:moveTo>
                  <a:cubicBezTo>
                    <a:pt x="65" y="0"/>
                    <a:pt x="42" y="4"/>
                    <a:pt x="19" y="14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3" y="28"/>
                    <a:pt x="7" y="35"/>
                    <a:pt x="0" y="41"/>
                  </a:cubicBezTo>
                  <a:cubicBezTo>
                    <a:pt x="12" y="50"/>
                    <a:pt x="39" y="58"/>
                    <a:pt x="68" y="57"/>
                  </a:cubicBezTo>
                  <a:cubicBezTo>
                    <a:pt x="97" y="56"/>
                    <a:pt x="122" y="35"/>
                    <a:pt x="122" y="35"/>
                  </a:cubicBezTo>
                  <a:cubicBezTo>
                    <a:pt x="116" y="27"/>
                    <a:pt x="110" y="17"/>
                    <a:pt x="88" y="8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6" name="Freeform 99"/>
            <p:cNvSpPr>
              <a:spLocks/>
            </p:cNvSpPr>
            <p:nvPr userDrawn="1"/>
          </p:nvSpPr>
          <p:spPr bwMode="auto">
            <a:xfrm>
              <a:off x="1565275" y="3090863"/>
              <a:ext cx="496888" cy="277813"/>
            </a:xfrm>
            <a:custGeom>
              <a:avLst/>
              <a:gdLst>
                <a:gd name="T0" fmla="*/ 122 w 122"/>
                <a:gd name="T1" fmla="*/ 54 h 68"/>
                <a:gd name="T2" fmla="*/ 57 w 122"/>
                <a:gd name="T3" fmla="*/ 4 h 68"/>
                <a:gd name="T4" fmla="*/ 0 w 122"/>
                <a:gd name="T5" fmla="*/ 3 h 68"/>
                <a:gd name="T6" fmla="*/ 15 w 122"/>
                <a:gd name="T7" fmla="*/ 27 h 68"/>
                <a:gd name="T8" fmla="*/ 76 w 122"/>
                <a:gd name="T9" fmla="*/ 62 h 68"/>
                <a:gd name="T10" fmla="*/ 122 w 122"/>
                <a:gd name="T11" fmla="*/ 54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2" h="68">
                  <a:moveTo>
                    <a:pt x="122" y="54"/>
                  </a:moveTo>
                  <a:cubicBezTo>
                    <a:pt x="109" y="15"/>
                    <a:pt x="83" y="9"/>
                    <a:pt x="57" y="4"/>
                  </a:cubicBezTo>
                  <a:cubicBezTo>
                    <a:pt x="35" y="0"/>
                    <a:pt x="19" y="0"/>
                    <a:pt x="0" y="3"/>
                  </a:cubicBezTo>
                  <a:cubicBezTo>
                    <a:pt x="9" y="12"/>
                    <a:pt x="11" y="22"/>
                    <a:pt x="15" y="27"/>
                  </a:cubicBezTo>
                  <a:cubicBezTo>
                    <a:pt x="28" y="46"/>
                    <a:pt x="50" y="57"/>
                    <a:pt x="76" y="62"/>
                  </a:cubicBezTo>
                  <a:cubicBezTo>
                    <a:pt x="106" y="68"/>
                    <a:pt x="122" y="54"/>
                    <a:pt x="122" y="54"/>
                  </a:cubicBezTo>
                  <a:close/>
                </a:path>
              </a:pathLst>
            </a:custGeom>
            <a:solidFill>
              <a:srgbClr val="004B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2" name="Название 1"/>
          <p:cNvSpPr>
            <a:spLocks noGrp="1"/>
          </p:cNvSpPr>
          <p:nvPr>
            <p:ph type="ctrTitle" hasCustomPrompt="1"/>
          </p:nvPr>
        </p:nvSpPr>
        <p:spPr>
          <a:xfrm>
            <a:off x="5006975" y="2739624"/>
            <a:ext cx="6562725" cy="1470025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4800" baseline="0">
                <a:solidFill>
                  <a:srgbClr val="004B9C"/>
                </a:solidFill>
              </a:defRPr>
            </a:lvl1pPr>
          </a:lstStyle>
          <a:p>
            <a:r>
              <a:rPr lang="ru-RU" dirty="0"/>
              <a:t>Название презентации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Arial 36 </a:t>
            </a:r>
            <a:r>
              <a:rPr lang="en-US" dirty="0" err="1"/>
              <a:t>pt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5006974" y="4451425"/>
            <a:ext cx="6562725" cy="1447931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 algn="l">
              <a:spcBef>
                <a:spcPts val="0"/>
              </a:spcBef>
              <a:buNone/>
              <a:defRPr sz="3200">
                <a:solidFill>
                  <a:srgbClr val="004B9C"/>
                </a:solidFill>
              </a:defRPr>
            </a:lvl1pPr>
            <a:lvl2pPr marL="6093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7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0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4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67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1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5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48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o-RO" dirty="0"/>
              <a:t>Lorem ipsum dolor sit amet</a:t>
            </a:r>
          </a:p>
          <a:p>
            <a:r>
              <a:rPr lang="ro-RO" dirty="0"/>
              <a:t>Подзаголовок Arial 24 pt</a:t>
            </a:r>
            <a:endParaRPr lang="ru-RU" dirty="0"/>
          </a:p>
        </p:txBody>
      </p:sp>
      <p:sp>
        <p:nvSpPr>
          <p:cNvPr id="15" name="Прямоугольник 14"/>
          <p:cNvSpPr/>
          <p:nvPr userDrawn="1"/>
        </p:nvSpPr>
        <p:spPr>
          <a:xfrm>
            <a:off x="5006974" y="2340730"/>
            <a:ext cx="5588000" cy="47956"/>
          </a:xfrm>
          <a:prstGeom prst="rect">
            <a:avLst/>
          </a:prstGeom>
          <a:solidFill>
            <a:srgbClr val="004B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871" tIns="60936" rIns="121871" bIns="60936" rtlCol="0" anchor="ctr"/>
          <a:lstStyle/>
          <a:p>
            <a:pPr algn="ctr"/>
            <a:endParaRPr lang="ru-RU">
              <a:solidFill>
                <a:srgbClr val="004B9C"/>
              </a:solidFill>
            </a:endParaRPr>
          </a:p>
        </p:txBody>
      </p:sp>
      <p:sp>
        <p:nvSpPr>
          <p:cNvPr id="21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5006976" y="6090360"/>
            <a:ext cx="3601371" cy="420784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spcBef>
                <a:spcPts val="0"/>
              </a:spcBef>
              <a:buNone/>
              <a:defRPr sz="1900" baseline="0">
                <a:solidFill>
                  <a:srgbClr val="004B9C"/>
                </a:solidFill>
              </a:defRPr>
            </a:lvl1pPr>
            <a:lvl2pPr marL="609356" indent="0">
              <a:buNone/>
              <a:defRPr sz="1600"/>
            </a:lvl2pPr>
            <a:lvl3pPr marL="1218712" indent="0">
              <a:buNone/>
              <a:defRPr sz="1300"/>
            </a:lvl3pPr>
            <a:lvl4pPr marL="1828068" indent="0">
              <a:buNone/>
              <a:defRPr sz="1200"/>
            </a:lvl4pPr>
            <a:lvl5pPr marL="2437425" indent="0">
              <a:buNone/>
              <a:defRPr sz="1200"/>
            </a:lvl5pPr>
            <a:lvl6pPr marL="3046781" indent="0">
              <a:buNone/>
              <a:defRPr sz="1200"/>
            </a:lvl6pPr>
            <a:lvl7pPr marL="3656137" indent="0">
              <a:buNone/>
              <a:defRPr sz="1200"/>
            </a:lvl7pPr>
            <a:lvl8pPr marL="4265493" indent="0">
              <a:buNone/>
              <a:defRPr sz="1200"/>
            </a:lvl8pPr>
            <a:lvl9pPr marL="4874849" indent="0">
              <a:buNone/>
              <a:defRPr sz="1200"/>
            </a:lvl9pPr>
          </a:lstStyle>
          <a:p>
            <a:pPr lvl="0"/>
            <a:r>
              <a:rPr lang="en-US" dirty="0"/>
              <a:t>20 </a:t>
            </a:r>
            <a:r>
              <a:rPr lang="ru-RU" dirty="0"/>
              <a:t>апреля 2015 г.</a:t>
            </a:r>
          </a:p>
        </p:txBody>
      </p:sp>
      <p:sp>
        <p:nvSpPr>
          <p:cNvPr id="22" name="Текст 3"/>
          <p:cNvSpPr>
            <a:spLocks noGrp="1"/>
          </p:cNvSpPr>
          <p:nvPr>
            <p:ph type="body" sz="half" idx="10" hasCustomPrompt="1"/>
          </p:nvPr>
        </p:nvSpPr>
        <p:spPr>
          <a:xfrm>
            <a:off x="8878848" y="6090360"/>
            <a:ext cx="2690851" cy="420784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spcBef>
                <a:spcPts val="0"/>
              </a:spcBef>
              <a:buNone/>
              <a:defRPr sz="1900" baseline="0">
                <a:solidFill>
                  <a:srgbClr val="004B9C"/>
                </a:solidFill>
              </a:defRPr>
            </a:lvl1pPr>
            <a:lvl2pPr marL="609356" indent="0">
              <a:buNone/>
              <a:defRPr sz="1600"/>
            </a:lvl2pPr>
            <a:lvl3pPr marL="1218712" indent="0">
              <a:buNone/>
              <a:defRPr sz="1300"/>
            </a:lvl3pPr>
            <a:lvl4pPr marL="1828068" indent="0">
              <a:buNone/>
              <a:defRPr sz="1200"/>
            </a:lvl4pPr>
            <a:lvl5pPr marL="2437425" indent="0">
              <a:buNone/>
              <a:defRPr sz="1200"/>
            </a:lvl5pPr>
            <a:lvl6pPr marL="3046781" indent="0">
              <a:buNone/>
              <a:defRPr sz="1200"/>
            </a:lvl6pPr>
            <a:lvl7pPr marL="3656137" indent="0">
              <a:buNone/>
              <a:defRPr sz="1200"/>
            </a:lvl7pPr>
            <a:lvl8pPr marL="4265493" indent="0">
              <a:buNone/>
              <a:defRPr sz="1200"/>
            </a:lvl8pPr>
            <a:lvl9pPr marL="4874849" indent="0">
              <a:buNone/>
              <a:defRPr sz="1200"/>
            </a:lvl9pPr>
          </a:lstStyle>
          <a:p>
            <a:pPr lvl="0"/>
            <a:r>
              <a:rPr lang="ru-RU" dirty="0"/>
              <a:t>Конфиденциально</a:t>
            </a:r>
          </a:p>
        </p:txBody>
      </p:sp>
      <p:sp>
        <p:nvSpPr>
          <p:cNvPr id="109" name="Freeform 362"/>
          <p:cNvSpPr>
            <a:spLocks noEditPoints="1"/>
          </p:cNvSpPr>
          <p:nvPr userDrawn="1"/>
        </p:nvSpPr>
        <p:spPr bwMode="auto">
          <a:xfrm>
            <a:off x="5006975" y="1421355"/>
            <a:ext cx="5588000" cy="714276"/>
          </a:xfrm>
          <a:custGeom>
            <a:avLst/>
            <a:gdLst>
              <a:gd name="T0" fmla="*/ 848 w 1007"/>
              <a:gd name="T1" fmla="*/ 6 h 129"/>
              <a:gd name="T2" fmla="*/ 848 w 1007"/>
              <a:gd name="T3" fmla="*/ 126 h 129"/>
              <a:gd name="T4" fmla="*/ 882 w 1007"/>
              <a:gd name="T5" fmla="*/ 126 h 129"/>
              <a:gd name="T6" fmla="*/ 897 w 1007"/>
              <a:gd name="T7" fmla="*/ 2 h 129"/>
              <a:gd name="T8" fmla="*/ 287 w 1007"/>
              <a:gd name="T9" fmla="*/ 126 h 129"/>
              <a:gd name="T10" fmla="*/ 328 w 1007"/>
              <a:gd name="T11" fmla="*/ 26 h 129"/>
              <a:gd name="T12" fmla="*/ 269 w 1007"/>
              <a:gd name="T13" fmla="*/ 26 h 129"/>
              <a:gd name="T14" fmla="*/ 208 w 1007"/>
              <a:gd name="T15" fmla="*/ 45 h 129"/>
              <a:gd name="T16" fmla="*/ 183 w 1007"/>
              <a:gd name="T17" fmla="*/ 6 h 129"/>
              <a:gd name="T18" fmla="*/ 214 w 1007"/>
              <a:gd name="T19" fmla="*/ 68 h 129"/>
              <a:gd name="T20" fmla="*/ 253 w 1007"/>
              <a:gd name="T21" fmla="*/ 126 h 129"/>
              <a:gd name="T22" fmla="*/ 231 w 1007"/>
              <a:gd name="T23" fmla="*/ 48 h 129"/>
              <a:gd name="T24" fmla="*/ 564 w 1007"/>
              <a:gd name="T25" fmla="*/ 65 h 129"/>
              <a:gd name="T26" fmla="*/ 631 w 1007"/>
              <a:gd name="T27" fmla="*/ 110 h 129"/>
              <a:gd name="T28" fmla="*/ 601 w 1007"/>
              <a:gd name="T29" fmla="*/ 3 h 129"/>
              <a:gd name="T30" fmla="*/ 589 w 1007"/>
              <a:gd name="T31" fmla="*/ 96 h 129"/>
              <a:gd name="T32" fmla="*/ 589 w 1007"/>
              <a:gd name="T33" fmla="*/ 35 h 129"/>
              <a:gd name="T34" fmla="*/ 618 w 1007"/>
              <a:gd name="T35" fmla="*/ 65 h 129"/>
              <a:gd name="T36" fmla="*/ 101 w 1007"/>
              <a:gd name="T37" fmla="*/ 21 h 129"/>
              <a:gd name="T38" fmla="*/ 129 w 1007"/>
              <a:gd name="T39" fmla="*/ 128 h 129"/>
              <a:gd name="T40" fmla="*/ 158 w 1007"/>
              <a:gd name="T41" fmla="*/ 21 h 129"/>
              <a:gd name="T42" fmla="*/ 129 w 1007"/>
              <a:gd name="T43" fmla="*/ 108 h 129"/>
              <a:gd name="T44" fmla="*/ 112 w 1007"/>
              <a:gd name="T45" fmla="*/ 66 h 129"/>
              <a:gd name="T46" fmla="*/ 142 w 1007"/>
              <a:gd name="T47" fmla="*/ 35 h 129"/>
              <a:gd name="T48" fmla="*/ 510 w 1007"/>
              <a:gd name="T49" fmla="*/ 6 h 129"/>
              <a:gd name="T50" fmla="*/ 510 w 1007"/>
              <a:gd name="T51" fmla="*/ 126 h 129"/>
              <a:gd name="T52" fmla="*/ 541 w 1007"/>
              <a:gd name="T53" fmla="*/ 86 h 129"/>
              <a:gd name="T54" fmla="*/ 510 w 1007"/>
              <a:gd name="T55" fmla="*/ 6 h 129"/>
              <a:gd name="T56" fmla="*/ 512 w 1007"/>
              <a:gd name="T57" fmla="*/ 72 h 129"/>
              <a:gd name="T58" fmla="*/ 510 w 1007"/>
              <a:gd name="T59" fmla="*/ 24 h 129"/>
              <a:gd name="T60" fmla="*/ 523 w 1007"/>
              <a:gd name="T61" fmla="*/ 71 h 129"/>
              <a:gd name="T62" fmla="*/ 22 w 1007"/>
              <a:gd name="T63" fmla="*/ 26 h 129"/>
              <a:gd name="T64" fmla="*/ 71 w 1007"/>
              <a:gd name="T65" fmla="*/ 126 h 129"/>
              <a:gd name="T66" fmla="*/ 0 w 1007"/>
              <a:gd name="T67" fmla="*/ 126 h 129"/>
              <a:gd name="T68" fmla="*/ 690 w 1007"/>
              <a:gd name="T69" fmla="*/ 37 h 129"/>
              <a:gd name="T70" fmla="*/ 723 w 1007"/>
              <a:gd name="T71" fmla="*/ 3 h 129"/>
              <a:gd name="T72" fmla="*/ 657 w 1007"/>
              <a:gd name="T73" fmla="*/ 66 h 129"/>
              <a:gd name="T74" fmla="*/ 724 w 1007"/>
              <a:gd name="T75" fmla="*/ 129 h 129"/>
              <a:gd name="T76" fmla="*/ 691 w 1007"/>
              <a:gd name="T77" fmla="*/ 96 h 129"/>
              <a:gd name="T78" fmla="*/ 347 w 1007"/>
              <a:gd name="T79" fmla="*/ 6 h 129"/>
              <a:gd name="T80" fmla="*/ 367 w 1007"/>
              <a:gd name="T81" fmla="*/ 68 h 129"/>
              <a:gd name="T82" fmla="*/ 423 w 1007"/>
              <a:gd name="T83" fmla="*/ 126 h 129"/>
              <a:gd name="T84" fmla="*/ 368 w 1007"/>
              <a:gd name="T85" fmla="*/ 48 h 129"/>
              <a:gd name="T86" fmla="*/ 388 w 1007"/>
              <a:gd name="T87" fmla="*/ 31 h 129"/>
              <a:gd name="T88" fmla="*/ 773 w 1007"/>
              <a:gd name="T89" fmla="*/ 96 h 129"/>
              <a:gd name="T90" fmla="*/ 804 w 1007"/>
              <a:gd name="T91" fmla="*/ 25 h 129"/>
              <a:gd name="T92" fmla="*/ 804 w 1007"/>
              <a:gd name="T93" fmla="*/ 3 h 129"/>
              <a:gd name="T94" fmla="*/ 756 w 1007"/>
              <a:gd name="T95" fmla="*/ 111 h 129"/>
              <a:gd name="T96" fmla="*/ 806 w 1007"/>
              <a:gd name="T97" fmla="*/ 108 h 129"/>
              <a:gd name="T98" fmla="*/ 1001 w 1007"/>
              <a:gd name="T99" fmla="*/ 0 h 129"/>
              <a:gd name="T100" fmla="*/ 951 w 1007"/>
              <a:gd name="T101" fmla="*/ 6 h 129"/>
              <a:gd name="T102" fmla="*/ 951 w 1007"/>
              <a:gd name="T103" fmla="*/ 126 h 129"/>
              <a:gd name="T104" fmla="*/ 985 w 1007"/>
              <a:gd name="T105" fmla="*/ 126 h 1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007" h="129">
                <a:moveTo>
                  <a:pt x="897" y="2"/>
                </a:moveTo>
                <a:cubicBezTo>
                  <a:pt x="897" y="2"/>
                  <a:pt x="852" y="44"/>
                  <a:pt x="848" y="48"/>
                </a:cubicBezTo>
                <a:cubicBezTo>
                  <a:pt x="848" y="43"/>
                  <a:pt x="848" y="6"/>
                  <a:pt x="848" y="6"/>
                </a:cubicBezTo>
                <a:cubicBezTo>
                  <a:pt x="826" y="6"/>
                  <a:pt x="826" y="6"/>
                  <a:pt x="826" y="6"/>
                </a:cubicBezTo>
                <a:cubicBezTo>
                  <a:pt x="826" y="126"/>
                  <a:pt x="826" y="126"/>
                  <a:pt x="826" y="126"/>
                </a:cubicBezTo>
                <a:cubicBezTo>
                  <a:pt x="848" y="126"/>
                  <a:pt x="848" y="126"/>
                  <a:pt x="848" y="126"/>
                </a:cubicBezTo>
                <a:cubicBezTo>
                  <a:pt x="848" y="126"/>
                  <a:pt x="848" y="78"/>
                  <a:pt x="848" y="76"/>
                </a:cubicBezTo>
                <a:cubicBezTo>
                  <a:pt x="849" y="76"/>
                  <a:pt x="875" y="51"/>
                  <a:pt x="879" y="47"/>
                </a:cubicBezTo>
                <a:cubicBezTo>
                  <a:pt x="879" y="53"/>
                  <a:pt x="882" y="126"/>
                  <a:pt x="882" y="126"/>
                </a:cubicBezTo>
                <a:cubicBezTo>
                  <a:pt x="904" y="126"/>
                  <a:pt x="904" y="126"/>
                  <a:pt x="904" y="126"/>
                </a:cubicBezTo>
                <a:cubicBezTo>
                  <a:pt x="899" y="0"/>
                  <a:pt x="899" y="0"/>
                  <a:pt x="899" y="0"/>
                </a:cubicBezTo>
                <a:lnTo>
                  <a:pt x="897" y="2"/>
                </a:lnTo>
                <a:close/>
                <a:moveTo>
                  <a:pt x="269" y="26"/>
                </a:moveTo>
                <a:cubicBezTo>
                  <a:pt x="269" y="26"/>
                  <a:pt x="285" y="26"/>
                  <a:pt x="287" y="26"/>
                </a:cubicBezTo>
                <a:cubicBezTo>
                  <a:pt x="287" y="28"/>
                  <a:pt x="287" y="126"/>
                  <a:pt x="287" y="126"/>
                </a:cubicBezTo>
                <a:cubicBezTo>
                  <a:pt x="309" y="126"/>
                  <a:pt x="309" y="126"/>
                  <a:pt x="309" y="126"/>
                </a:cubicBezTo>
                <a:cubicBezTo>
                  <a:pt x="309" y="126"/>
                  <a:pt x="309" y="28"/>
                  <a:pt x="309" y="26"/>
                </a:cubicBezTo>
                <a:cubicBezTo>
                  <a:pt x="311" y="26"/>
                  <a:pt x="328" y="26"/>
                  <a:pt x="328" y="26"/>
                </a:cubicBezTo>
                <a:cubicBezTo>
                  <a:pt x="328" y="6"/>
                  <a:pt x="328" y="6"/>
                  <a:pt x="328" y="6"/>
                </a:cubicBezTo>
                <a:cubicBezTo>
                  <a:pt x="269" y="6"/>
                  <a:pt x="269" y="6"/>
                  <a:pt x="269" y="6"/>
                </a:cubicBezTo>
                <a:lnTo>
                  <a:pt x="269" y="26"/>
                </a:lnTo>
                <a:close/>
                <a:moveTo>
                  <a:pt x="231" y="48"/>
                </a:moveTo>
                <a:cubicBezTo>
                  <a:pt x="229" y="48"/>
                  <a:pt x="219" y="48"/>
                  <a:pt x="219" y="48"/>
                </a:cubicBezTo>
                <a:cubicBezTo>
                  <a:pt x="214" y="48"/>
                  <a:pt x="210" y="47"/>
                  <a:pt x="208" y="45"/>
                </a:cubicBezTo>
                <a:cubicBezTo>
                  <a:pt x="206" y="43"/>
                  <a:pt x="205" y="41"/>
                  <a:pt x="205" y="38"/>
                </a:cubicBezTo>
                <a:cubicBezTo>
                  <a:pt x="205" y="6"/>
                  <a:pt x="205" y="6"/>
                  <a:pt x="205" y="6"/>
                </a:cubicBezTo>
                <a:cubicBezTo>
                  <a:pt x="183" y="6"/>
                  <a:pt x="183" y="6"/>
                  <a:pt x="183" y="6"/>
                </a:cubicBezTo>
                <a:cubicBezTo>
                  <a:pt x="183" y="40"/>
                  <a:pt x="183" y="40"/>
                  <a:pt x="183" y="40"/>
                </a:cubicBezTo>
                <a:cubicBezTo>
                  <a:pt x="183" y="48"/>
                  <a:pt x="186" y="55"/>
                  <a:pt x="192" y="60"/>
                </a:cubicBezTo>
                <a:cubicBezTo>
                  <a:pt x="198" y="65"/>
                  <a:pt x="206" y="68"/>
                  <a:pt x="214" y="68"/>
                </a:cubicBezTo>
                <a:cubicBezTo>
                  <a:pt x="214" y="68"/>
                  <a:pt x="229" y="68"/>
                  <a:pt x="231" y="68"/>
                </a:cubicBezTo>
                <a:cubicBezTo>
                  <a:pt x="231" y="70"/>
                  <a:pt x="231" y="126"/>
                  <a:pt x="231" y="126"/>
                </a:cubicBezTo>
                <a:cubicBezTo>
                  <a:pt x="253" y="126"/>
                  <a:pt x="253" y="126"/>
                  <a:pt x="253" y="126"/>
                </a:cubicBezTo>
                <a:cubicBezTo>
                  <a:pt x="253" y="6"/>
                  <a:pt x="253" y="6"/>
                  <a:pt x="253" y="6"/>
                </a:cubicBezTo>
                <a:cubicBezTo>
                  <a:pt x="231" y="6"/>
                  <a:pt x="231" y="6"/>
                  <a:pt x="231" y="6"/>
                </a:cubicBezTo>
                <a:cubicBezTo>
                  <a:pt x="231" y="6"/>
                  <a:pt x="231" y="46"/>
                  <a:pt x="231" y="48"/>
                </a:cubicBezTo>
                <a:close/>
                <a:moveTo>
                  <a:pt x="601" y="3"/>
                </a:moveTo>
                <a:cubicBezTo>
                  <a:pt x="590" y="3"/>
                  <a:pt x="580" y="9"/>
                  <a:pt x="574" y="21"/>
                </a:cubicBezTo>
                <a:cubicBezTo>
                  <a:pt x="567" y="32"/>
                  <a:pt x="564" y="47"/>
                  <a:pt x="564" y="65"/>
                </a:cubicBezTo>
                <a:cubicBezTo>
                  <a:pt x="564" y="84"/>
                  <a:pt x="567" y="100"/>
                  <a:pt x="573" y="111"/>
                </a:cubicBezTo>
                <a:cubicBezTo>
                  <a:pt x="580" y="122"/>
                  <a:pt x="589" y="128"/>
                  <a:pt x="601" y="128"/>
                </a:cubicBezTo>
                <a:cubicBezTo>
                  <a:pt x="614" y="128"/>
                  <a:pt x="624" y="122"/>
                  <a:pt x="631" y="110"/>
                </a:cubicBezTo>
                <a:cubicBezTo>
                  <a:pt x="637" y="99"/>
                  <a:pt x="640" y="84"/>
                  <a:pt x="640" y="65"/>
                </a:cubicBezTo>
                <a:cubicBezTo>
                  <a:pt x="640" y="47"/>
                  <a:pt x="637" y="32"/>
                  <a:pt x="630" y="21"/>
                </a:cubicBezTo>
                <a:cubicBezTo>
                  <a:pt x="623" y="9"/>
                  <a:pt x="614" y="3"/>
                  <a:pt x="601" y="3"/>
                </a:cubicBezTo>
                <a:close/>
                <a:moveTo>
                  <a:pt x="614" y="97"/>
                </a:moveTo>
                <a:cubicBezTo>
                  <a:pt x="611" y="104"/>
                  <a:pt x="607" y="108"/>
                  <a:pt x="601" y="108"/>
                </a:cubicBezTo>
                <a:cubicBezTo>
                  <a:pt x="596" y="108"/>
                  <a:pt x="592" y="104"/>
                  <a:pt x="589" y="96"/>
                </a:cubicBezTo>
                <a:cubicBezTo>
                  <a:pt x="589" y="96"/>
                  <a:pt x="589" y="96"/>
                  <a:pt x="589" y="96"/>
                </a:cubicBezTo>
                <a:cubicBezTo>
                  <a:pt x="586" y="88"/>
                  <a:pt x="585" y="78"/>
                  <a:pt x="585" y="66"/>
                </a:cubicBezTo>
                <a:cubicBezTo>
                  <a:pt x="585" y="53"/>
                  <a:pt x="586" y="42"/>
                  <a:pt x="589" y="35"/>
                </a:cubicBezTo>
                <a:cubicBezTo>
                  <a:pt x="592" y="27"/>
                  <a:pt x="596" y="23"/>
                  <a:pt x="601" y="23"/>
                </a:cubicBezTo>
                <a:cubicBezTo>
                  <a:pt x="607" y="23"/>
                  <a:pt x="611" y="27"/>
                  <a:pt x="614" y="35"/>
                </a:cubicBezTo>
                <a:cubicBezTo>
                  <a:pt x="617" y="42"/>
                  <a:pt x="618" y="52"/>
                  <a:pt x="618" y="65"/>
                </a:cubicBezTo>
                <a:cubicBezTo>
                  <a:pt x="618" y="78"/>
                  <a:pt x="617" y="89"/>
                  <a:pt x="614" y="97"/>
                </a:cubicBezTo>
                <a:close/>
                <a:moveTo>
                  <a:pt x="129" y="3"/>
                </a:moveTo>
                <a:cubicBezTo>
                  <a:pt x="117" y="3"/>
                  <a:pt x="108" y="9"/>
                  <a:pt x="101" y="21"/>
                </a:cubicBezTo>
                <a:cubicBezTo>
                  <a:pt x="95" y="32"/>
                  <a:pt x="92" y="47"/>
                  <a:pt x="92" y="65"/>
                </a:cubicBezTo>
                <a:cubicBezTo>
                  <a:pt x="92" y="84"/>
                  <a:pt x="95" y="100"/>
                  <a:pt x="101" y="111"/>
                </a:cubicBezTo>
                <a:cubicBezTo>
                  <a:pt x="107" y="122"/>
                  <a:pt x="117" y="128"/>
                  <a:pt x="129" y="128"/>
                </a:cubicBezTo>
                <a:cubicBezTo>
                  <a:pt x="141" y="128"/>
                  <a:pt x="151" y="122"/>
                  <a:pt x="158" y="110"/>
                </a:cubicBezTo>
                <a:cubicBezTo>
                  <a:pt x="165" y="99"/>
                  <a:pt x="168" y="84"/>
                  <a:pt x="168" y="65"/>
                </a:cubicBezTo>
                <a:cubicBezTo>
                  <a:pt x="168" y="47"/>
                  <a:pt x="165" y="32"/>
                  <a:pt x="158" y="21"/>
                </a:cubicBezTo>
                <a:cubicBezTo>
                  <a:pt x="151" y="9"/>
                  <a:pt x="141" y="3"/>
                  <a:pt x="129" y="3"/>
                </a:cubicBezTo>
                <a:close/>
                <a:moveTo>
                  <a:pt x="141" y="97"/>
                </a:moveTo>
                <a:cubicBezTo>
                  <a:pt x="138" y="104"/>
                  <a:pt x="134" y="108"/>
                  <a:pt x="129" y="108"/>
                </a:cubicBezTo>
                <a:cubicBezTo>
                  <a:pt x="124" y="108"/>
                  <a:pt x="120" y="104"/>
                  <a:pt x="117" y="96"/>
                </a:cubicBezTo>
                <a:cubicBezTo>
                  <a:pt x="117" y="96"/>
                  <a:pt x="117" y="96"/>
                  <a:pt x="117" y="96"/>
                </a:cubicBezTo>
                <a:cubicBezTo>
                  <a:pt x="114" y="88"/>
                  <a:pt x="112" y="78"/>
                  <a:pt x="112" y="66"/>
                </a:cubicBezTo>
                <a:cubicBezTo>
                  <a:pt x="112" y="53"/>
                  <a:pt x="114" y="42"/>
                  <a:pt x="117" y="35"/>
                </a:cubicBezTo>
                <a:cubicBezTo>
                  <a:pt x="120" y="27"/>
                  <a:pt x="124" y="23"/>
                  <a:pt x="129" y="23"/>
                </a:cubicBezTo>
                <a:cubicBezTo>
                  <a:pt x="135" y="23"/>
                  <a:pt x="139" y="27"/>
                  <a:pt x="142" y="35"/>
                </a:cubicBezTo>
                <a:cubicBezTo>
                  <a:pt x="145" y="42"/>
                  <a:pt x="146" y="52"/>
                  <a:pt x="146" y="65"/>
                </a:cubicBezTo>
                <a:cubicBezTo>
                  <a:pt x="146" y="78"/>
                  <a:pt x="144" y="89"/>
                  <a:pt x="141" y="97"/>
                </a:cubicBezTo>
                <a:close/>
                <a:moveTo>
                  <a:pt x="510" y="6"/>
                </a:moveTo>
                <a:cubicBezTo>
                  <a:pt x="487" y="6"/>
                  <a:pt x="487" y="6"/>
                  <a:pt x="487" y="6"/>
                </a:cubicBezTo>
                <a:cubicBezTo>
                  <a:pt x="487" y="126"/>
                  <a:pt x="487" y="126"/>
                  <a:pt x="487" y="126"/>
                </a:cubicBezTo>
                <a:cubicBezTo>
                  <a:pt x="510" y="126"/>
                  <a:pt x="510" y="126"/>
                  <a:pt x="510" y="126"/>
                </a:cubicBezTo>
                <a:cubicBezTo>
                  <a:pt x="510" y="126"/>
                  <a:pt x="510" y="95"/>
                  <a:pt x="510" y="91"/>
                </a:cubicBezTo>
                <a:cubicBezTo>
                  <a:pt x="514" y="95"/>
                  <a:pt x="518" y="97"/>
                  <a:pt x="523" y="97"/>
                </a:cubicBezTo>
                <a:cubicBezTo>
                  <a:pt x="531" y="97"/>
                  <a:pt x="537" y="93"/>
                  <a:pt x="541" y="86"/>
                </a:cubicBezTo>
                <a:cubicBezTo>
                  <a:pt x="547" y="78"/>
                  <a:pt x="549" y="67"/>
                  <a:pt x="549" y="52"/>
                </a:cubicBezTo>
                <a:cubicBezTo>
                  <a:pt x="549" y="42"/>
                  <a:pt x="547" y="33"/>
                  <a:pt x="543" y="25"/>
                </a:cubicBezTo>
                <a:cubicBezTo>
                  <a:pt x="536" y="12"/>
                  <a:pt x="525" y="6"/>
                  <a:pt x="510" y="6"/>
                </a:cubicBezTo>
                <a:close/>
                <a:moveTo>
                  <a:pt x="523" y="71"/>
                </a:moveTo>
                <a:cubicBezTo>
                  <a:pt x="522" y="74"/>
                  <a:pt x="520" y="76"/>
                  <a:pt x="518" y="76"/>
                </a:cubicBezTo>
                <a:cubicBezTo>
                  <a:pt x="515" y="76"/>
                  <a:pt x="514" y="74"/>
                  <a:pt x="512" y="72"/>
                </a:cubicBezTo>
                <a:cubicBezTo>
                  <a:pt x="510" y="69"/>
                  <a:pt x="510" y="65"/>
                  <a:pt x="510" y="59"/>
                </a:cubicBezTo>
                <a:cubicBezTo>
                  <a:pt x="510" y="59"/>
                  <a:pt x="510" y="27"/>
                  <a:pt x="510" y="24"/>
                </a:cubicBezTo>
                <a:cubicBezTo>
                  <a:pt x="510" y="24"/>
                  <a:pt x="510" y="24"/>
                  <a:pt x="510" y="24"/>
                </a:cubicBezTo>
                <a:cubicBezTo>
                  <a:pt x="515" y="24"/>
                  <a:pt x="519" y="27"/>
                  <a:pt x="522" y="32"/>
                </a:cubicBezTo>
                <a:cubicBezTo>
                  <a:pt x="525" y="37"/>
                  <a:pt x="526" y="46"/>
                  <a:pt x="526" y="57"/>
                </a:cubicBezTo>
                <a:cubicBezTo>
                  <a:pt x="526" y="63"/>
                  <a:pt x="525" y="68"/>
                  <a:pt x="523" y="71"/>
                </a:cubicBezTo>
                <a:close/>
                <a:moveTo>
                  <a:pt x="0" y="126"/>
                </a:moveTo>
                <a:cubicBezTo>
                  <a:pt x="22" y="126"/>
                  <a:pt x="22" y="126"/>
                  <a:pt x="22" y="126"/>
                </a:cubicBezTo>
                <a:cubicBezTo>
                  <a:pt x="22" y="126"/>
                  <a:pt x="22" y="28"/>
                  <a:pt x="22" y="26"/>
                </a:cubicBezTo>
                <a:cubicBezTo>
                  <a:pt x="49" y="26"/>
                  <a:pt x="49" y="26"/>
                  <a:pt x="49" y="26"/>
                </a:cubicBezTo>
                <a:cubicBezTo>
                  <a:pt x="49" y="28"/>
                  <a:pt x="49" y="126"/>
                  <a:pt x="49" y="126"/>
                </a:cubicBezTo>
                <a:cubicBezTo>
                  <a:pt x="71" y="126"/>
                  <a:pt x="71" y="126"/>
                  <a:pt x="71" y="126"/>
                </a:cubicBezTo>
                <a:cubicBezTo>
                  <a:pt x="71" y="6"/>
                  <a:pt x="71" y="6"/>
                  <a:pt x="71" y="6"/>
                </a:cubicBezTo>
                <a:cubicBezTo>
                  <a:pt x="0" y="6"/>
                  <a:pt x="0" y="6"/>
                  <a:pt x="0" y="6"/>
                </a:cubicBezTo>
                <a:lnTo>
                  <a:pt x="0" y="126"/>
                </a:lnTo>
                <a:close/>
                <a:moveTo>
                  <a:pt x="691" y="96"/>
                </a:moveTo>
                <a:cubicBezTo>
                  <a:pt x="684" y="88"/>
                  <a:pt x="680" y="78"/>
                  <a:pt x="680" y="66"/>
                </a:cubicBezTo>
                <a:cubicBezTo>
                  <a:pt x="680" y="54"/>
                  <a:pt x="684" y="44"/>
                  <a:pt x="690" y="37"/>
                </a:cubicBezTo>
                <a:cubicBezTo>
                  <a:pt x="697" y="29"/>
                  <a:pt x="708" y="25"/>
                  <a:pt x="722" y="25"/>
                </a:cubicBezTo>
                <a:cubicBezTo>
                  <a:pt x="723" y="25"/>
                  <a:pt x="723" y="25"/>
                  <a:pt x="723" y="25"/>
                </a:cubicBezTo>
                <a:cubicBezTo>
                  <a:pt x="723" y="3"/>
                  <a:pt x="723" y="3"/>
                  <a:pt x="723" y="3"/>
                </a:cubicBezTo>
                <a:cubicBezTo>
                  <a:pt x="722" y="3"/>
                  <a:pt x="722" y="3"/>
                  <a:pt x="722" y="3"/>
                </a:cubicBezTo>
                <a:cubicBezTo>
                  <a:pt x="700" y="3"/>
                  <a:pt x="684" y="9"/>
                  <a:pt x="672" y="21"/>
                </a:cubicBezTo>
                <a:cubicBezTo>
                  <a:pt x="662" y="32"/>
                  <a:pt x="657" y="47"/>
                  <a:pt x="657" y="66"/>
                </a:cubicBezTo>
                <a:cubicBezTo>
                  <a:pt x="657" y="85"/>
                  <a:pt x="662" y="100"/>
                  <a:pt x="674" y="111"/>
                </a:cubicBezTo>
                <a:cubicBezTo>
                  <a:pt x="685" y="123"/>
                  <a:pt x="702" y="129"/>
                  <a:pt x="722" y="129"/>
                </a:cubicBezTo>
                <a:cubicBezTo>
                  <a:pt x="724" y="129"/>
                  <a:pt x="724" y="129"/>
                  <a:pt x="724" y="129"/>
                </a:cubicBezTo>
                <a:cubicBezTo>
                  <a:pt x="724" y="108"/>
                  <a:pt x="724" y="108"/>
                  <a:pt x="724" y="108"/>
                </a:cubicBezTo>
                <a:cubicBezTo>
                  <a:pt x="722" y="108"/>
                  <a:pt x="722" y="108"/>
                  <a:pt x="722" y="108"/>
                </a:cubicBezTo>
                <a:cubicBezTo>
                  <a:pt x="709" y="108"/>
                  <a:pt x="698" y="104"/>
                  <a:pt x="691" y="96"/>
                </a:cubicBezTo>
                <a:close/>
                <a:moveTo>
                  <a:pt x="402" y="13"/>
                </a:moveTo>
                <a:cubicBezTo>
                  <a:pt x="397" y="8"/>
                  <a:pt x="389" y="6"/>
                  <a:pt x="380" y="6"/>
                </a:cubicBezTo>
                <a:cubicBezTo>
                  <a:pt x="347" y="6"/>
                  <a:pt x="347" y="6"/>
                  <a:pt x="347" y="6"/>
                </a:cubicBezTo>
                <a:cubicBezTo>
                  <a:pt x="343" y="126"/>
                  <a:pt x="343" y="126"/>
                  <a:pt x="343" y="126"/>
                </a:cubicBezTo>
                <a:cubicBezTo>
                  <a:pt x="365" y="126"/>
                  <a:pt x="365" y="126"/>
                  <a:pt x="365" y="126"/>
                </a:cubicBezTo>
                <a:cubicBezTo>
                  <a:pt x="365" y="126"/>
                  <a:pt x="367" y="70"/>
                  <a:pt x="367" y="68"/>
                </a:cubicBezTo>
                <a:cubicBezTo>
                  <a:pt x="369" y="68"/>
                  <a:pt x="393" y="68"/>
                  <a:pt x="395" y="68"/>
                </a:cubicBezTo>
                <a:cubicBezTo>
                  <a:pt x="395" y="70"/>
                  <a:pt x="401" y="126"/>
                  <a:pt x="401" y="126"/>
                </a:cubicBezTo>
                <a:cubicBezTo>
                  <a:pt x="423" y="126"/>
                  <a:pt x="423" y="126"/>
                  <a:pt x="423" y="126"/>
                </a:cubicBezTo>
                <a:cubicBezTo>
                  <a:pt x="413" y="38"/>
                  <a:pt x="413" y="38"/>
                  <a:pt x="413" y="38"/>
                </a:cubicBezTo>
                <a:cubicBezTo>
                  <a:pt x="413" y="27"/>
                  <a:pt x="409" y="18"/>
                  <a:pt x="402" y="13"/>
                </a:cubicBezTo>
                <a:close/>
                <a:moveTo>
                  <a:pt x="368" y="48"/>
                </a:moveTo>
                <a:cubicBezTo>
                  <a:pt x="368" y="46"/>
                  <a:pt x="368" y="28"/>
                  <a:pt x="368" y="26"/>
                </a:cubicBezTo>
                <a:cubicBezTo>
                  <a:pt x="370" y="26"/>
                  <a:pt x="376" y="26"/>
                  <a:pt x="376" y="26"/>
                </a:cubicBezTo>
                <a:cubicBezTo>
                  <a:pt x="382" y="26"/>
                  <a:pt x="386" y="28"/>
                  <a:pt x="388" y="31"/>
                </a:cubicBezTo>
                <a:cubicBezTo>
                  <a:pt x="390" y="34"/>
                  <a:pt x="392" y="40"/>
                  <a:pt x="392" y="48"/>
                </a:cubicBezTo>
                <a:lnTo>
                  <a:pt x="368" y="48"/>
                </a:lnTo>
                <a:close/>
                <a:moveTo>
                  <a:pt x="773" y="96"/>
                </a:moveTo>
                <a:cubicBezTo>
                  <a:pt x="766" y="88"/>
                  <a:pt x="763" y="78"/>
                  <a:pt x="763" y="66"/>
                </a:cubicBezTo>
                <a:cubicBezTo>
                  <a:pt x="763" y="54"/>
                  <a:pt x="766" y="44"/>
                  <a:pt x="773" y="37"/>
                </a:cubicBezTo>
                <a:cubicBezTo>
                  <a:pt x="780" y="29"/>
                  <a:pt x="790" y="25"/>
                  <a:pt x="804" y="25"/>
                </a:cubicBezTo>
                <a:cubicBezTo>
                  <a:pt x="806" y="25"/>
                  <a:pt x="806" y="25"/>
                  <a:pt x="806" y="25"/>
                </a:cubicBezTo>
                <a:cubicBezTo>
                  <a:pt x="806" y="3"/>
                  <a:pt x="806" y="3"/>
                  <a:pt x="806" y="3"/>
                </a:cubicBezTo>
                <a:cubicBezTo>
                  <a:pt x="804" y="3"/>
                  <a:pt x="804" y="3"/>
                  <a:pt x="804" y="3"/>
                </a:cubicBezTo>
                <a:cubicBezTo>
                  <a:pt x="783" y="3"/>
                  <a:pt x="766" y="9"/>
                  <a:pt x="755" y="21"/>
                </a:cubicBezTo>
                <a:cubicBezTo>
                  <a:pt x="744" y="32"/>
                  <a:pt x="739" y="47"/>
                  <a:pt x="739" y="66"/>
                </a:cubicBezTo>
                <a:cubicBezTo>
                  <a:pt x="739" y="85"/>
                  <a:pt x="745" y="100"/>
                  <a:pt x="756" y="111"/>
                </a:cubicBezTo>
                <a:cubicBezTo>
                  <a:pt x="768" y="123"/>
                  <a:pt x="784" y="129"/>
                  <a:pt x="805" y="129"/>
                </a:cubicBezTo>
                <a:cubicBezTo>
                  <a:pt x="806" y="129"/>
                  <a:pt x="806" y="129"/>
                  <a:pt x="806" y="129"/>
                </a:cubicBezTo>
                <a:cubicBezTo>
                  <a:pt x="806" y="108"/>
                  <a:pt x="806" y="108"/>
                  <a:pt x="806" y="108"/>
                </a:cubicBezTo>
                <a:cubicBezTo>
                  <a:pt x="805" y="108"/>
                  <a:pt x="805" y="108"/>
                  <a:pt x="805" y="108"/>
                </a:cubicBezTo>
                <a:cubicBezTo>
                  <a:pt x="791" y="108"/>
                  <a:pt x="780" y="104"/>
                  <a:pt x="773" y="96"/>
                </a:cubicBezTo>
                <a:close/>
                <a:moveTo>
                  <a:pt x="1001" y="0"/>
                </a:moveTo>
                <a:cubicBezTo>
                  <a:pt x="999" y="2"/>
                  <a:pt x="999" y="2"/>
                  <a:pt x="999" y="2"/>
                </a:cubicBezTo>
                <a:cubicBezTo>
                  <a:pt x="999" y="2"/>
                  <a:pt x="955" y="44"/>
                  <a:pt x="951" y="48"/>
                </a:cubicBezTo>
                <a:cubicBezTo>
                  <a:pt x="951" y="43"/>
                  <a:pt x="951" y="6"/>
                  <a:pt x="951" y="6"/>
                </a:cubicBezTo>
                <a:cubicBezTo>
                  <a:pt x="929" y="6"/>
                  <a:pt x="929" y="6"/>
                  <a:pt x="929" y="6"/>
                </a:cubicBezTo>
                <a:cubicBezTo>
                  <a:pt x="929" y="126"/>
                  <a:pt x="929" y="126"/>
                  <a:pt x="929" y="126"/>
                </a:cubicBezTo>
                <a:cubicBezTo>
                  <a:pt x="951" y="126"/>
                  <a:pt x="951" y="126"/>
                  <a:pt x="951" y="126"/>
                </a:cubicBezTo>
                <a:cubicBezTo>
                  <a:pt x="951" y="126"/>
                  <a:pt x="951" y="78"/>
                  <a:pt x="951" y="76"/>
                </a:cubicBezTo>
                <a:cubicBezTo>
                  <a:pt x="951" y="76"/>
                  <a:pt x="978" y="51"/>
                  <a:pt x="981" y="47"/>
                </a:cubicBezTo>
                <a:cubicBezTo>
                  <a:pt x="982" y="53"/>
                  <a:pt x="985" y="126"/>
                  <a:pt x="985" y="126"/>
                </a:cubicBezTo>
                <a:cubicBezTo>
                  <a:pt x="1007" y="126"/>
                  <a:pt x="1007" y="126"/>
                  <a:pt x="1007" y="126"/>
                </a:cubicBezTo>
                <a:lnTo>
                  <a:pt x="1001" y="0"/>
                </a:lnTo>
                <a:close/>
              </a:path>
            </a:pathLst>
          </a:custGeom>
          <a:solidFill>
            <a:srgbClr val="004B9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800863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2000" y="1414777"/>
            <a:ext cx="11616800" cy="5067022"/>
          </a:xfrm>
        </p:spPr>
        <p:txBody>
          <a:bodyPr/>
          <a:lstStyle>
            <a:lvl2pPr>
              <a:spcAft>
                <a:spcPts val="500"/>
              </a:spcAft>
              <a:defRPr/>
            </a:lvl2pPr>
            <a:lvl3pPr>
              <a:spcBef>
                <a:spcPts val="2000"/>
              </a:spcBef>
              <a:defRPr/>
            </a:lvl3pPr>
            <a:lvl5pPr>
              <a:defRPr/>
            </a:lvl5pPr>
            <a:lvl6pPr>
              <a:lnSpc>
                <a:spcPts val="3500"/>
              </a:lnSpc>
              <a:spcAft>
                <a:spcPts val="1000"/>
              </a:spcAft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  <a:p>
            <a:pPr lvl="5"/>
            <a:r>
              <a:rPr lang="ru-RU" dirty="0"/>
              <a:t>Шестой уровень</a:t>
            </a:r>
          </a:p>
          <a:p>
            <a:pPr lvl="6"/>
            <a:r>
              <a:rPr lang="ru-RU" dirty="0"/>
              <a:t>Седьмой уровень</a:t>
            </a:r>
          </a:p>
          <a:p>
            <a:pPr lvl="7"/>
            <a:r>
              <a:rPr lang="ru-RU" dirty="0"/>
              <a:t>Восьмой уровень</a:t>
            </a:r>
          </a:p>
          <a:p>
            <a:pPr lvl="8"/>
            <a:r>
              <a:rPr lang="ru-RU" dirty="0"/>
              <a:t>Девятый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200">
                <a:solidFill>
                  <a:srgbClr val="004B9C"/>
                </a:solidFill>
              </a:defRPr>
            </a:lvl1pPr>
          </a:lstStyle>
          <a:p>
            <a:fld id="{44C59313-A204-4FE6-80E1-82C9B5D92F82}" type="datetime1">
              <a:rPr lang="ru-RU" smtClean="0"/>
              <a:t>10.06.2019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004B9C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solidFill>
                  <a:srgbClr val="004B9C"/>
                </a:solidFill>
              </a:defRPr>
            </a:lvl1pPr>
          </a:lstStyle>
          <a:p>
            <a:fld id="{3127BB1C-E94D-4EE2-8664-E54F423C2BB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5911297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 hasCustomPrompt="1"/>
          </p:nvPr>
        </p:nvSpPr>
        <p:spPr>
          <a:xfrm>
            <a:off x="372000" y="1414777"/>
            <a:ext cx="5342400" cy="4762186"/>
          </a:xfrm>
        </p:spPr>
        <p:txBody>
          <a:bodyPr/>
          <a:lstStyle>
            <a:lvl1pPr marL="0" indent="0">
              <a:defRPr/>
            </a:lvl1pPr>
            <a:lvl2pPr marL="0" indent="0">
              <a:defRPr b="1"/>
            </a:lvl2pPr>
            <a:lvl3pPr marL="0" indent="0">
              <a:lnSpc>
                <a:spcPts val="2200"/>
              </a:lnSpc>
              <a:defRPr sz="2000"/>
            </a:lvl3pPr>
            <a:lvl4pPr marL="444500" indent="-444500">
              <a:defRPr sz="2000"/>
            </a:lvl4pPr>
            <a:lvl5pPr marL="444500" indent="-444500">
              <a:defRPr sz="2000"/>
            </a:lvl5pPr>
            <a:lvl6pPr>
              <a:defRPr/>
            </a:lvl6pPr>
            <a:lvl8pPr>
              <a:buAutoNum type="arabicPeriod"/>
              <a:defRPr/>
            </a:lvl8pPr>
            <a:lvl9pPr marL="444500" indent="0">
              <a:lnSpc>
                <a:spcPct val="85000"/>
              </a:lnSpc>
              <a:defRPr sz="1500" i="0"/>
            </a:lvl9pPr>
          </a:lstStyle>
          <a:p>
            <a:pPr lvl="0"/>
            <a:r>
              <a:rPr lang="ru-RU" dirty="0"/>
              <a:t>Обычный текст</a:t>
            </a:r>
          </a:p>
          <a:p>
            <a:pPr lvl="1"/>
            <a:r>
              <a:rPr lang="ru-RU" dirty="0"/>
              <a:t>Заголовок </a:t>
            </a:r>
            <a:br>
              <a:rPr lang="ru-RU" dirty="0"/>
            </a:br>
            <a:r>
              <a:rPr lang="ru-RU" dirty="0"/>
              <a:t>или крупное выделение</a:t>
            </a:r>
          </a:p>
          <a:p>
            <a:pPr lvl="2"/>
            <a:r>
              <a:rPr lang="ru-RU" dirty="0"/>
              <a:t>Подзаголовок</a:t>
            </a:r>
          </a:p>
          <a:p>
            <a:pPr lvl="3"/>
            <a:r>
              <a:rPr lang="ru-RU" dirty="0"/>
              <a:t>Список</a:t>
            </a:r>
          </a:p>
          <a:p>
            <a:pPr lvl="4"/>
            <a:r>
              <a:rPr lang="ru-RU" dirty="0"/>
              <a:t>Нумерованный список</a:t>
            </a:r>
          </a:p>
          <a:p>
            <a:pPr lvl="5"/>
            <a:r>
              <a:rPr lang="ru-RU" dirty="0"/>
              <a:t>Крупный текст</a:t>
            </a:r>
          </a:p>
          <a:p>
            <a:pPr lvl="6"/>
            <a:r>
              <a:rPr lang="ru-RU" dirty="0"/>
              <a:t>7 уровень</a:t>
            </a:r>
          </a:p>
          <a:p>
            <a:pPr lvl="7"/>
            <a:r>
              <a:rPr lang="ru-RU" dirty="0"/>
              <a:t>8 уровень</a:t>
            </a:r>
          </a:p>
          <a:p>
            <a:pPr lvl="8"/>
            <a:r>
              <a:rPr lang="ru-RU" dirty="0"/>
              <a:t>Мелкое примечание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0" y="1414777"/>
            <a:ext cx="5892800" cy="476218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95808-C9F9-4FBD-A95E-70F0FF21B01B}" type="datetime1">
              <a:rPr lang="ru-RU" smtClean="0"/>
              <a:t>10.06.2019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7BB1C-E94D-4EE2-8664-E54F423C2B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861130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Слайд-разделитель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 userDrawn="1"/>
        </p:nvSpPr>
        <p:spPr>
          <a:xfrm>
            <a:off x="5367867" y="3832588"/>
            <a:ext cx="6824133" cy="130266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398">
              <a:noFill/>
            </a:endParaRPr>
          </a:p>
        </p:txBody>
      </p:sp>
      <p:sp>
        <p:nvSpPr>
          <p:cNvPr id="2" name="Название 1"/>
          <p:cNvSpPr>
            <a:spLocks noGrp="1"/>
          </p:cNvSpPr>
          <p:nvPr>
            <p:ph type="ctrTitle" hasCustomPrompt="1"/>
          </p:nvPr>
        </p:nvSpPr>
        <p:spPr>
          <a:xfrm>
            <a:off x="5367867" y="3832588"/>
            <a:ext cx="1481275" cy="1302660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defRPr sz="2398">
                <a:solidFill>
                  <a:schemeClr val="bg1"/>
                </a:solidFill>
              </a:defRPr>
            </a:lvl1pPr>
          </a:lstStyle>
          <a:p>
            <a:r>
              <a:rPr lang="ru-RU" dirty="0" smtClean="0"/>
              <a:t>1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6976534" y="3832590"/>
            <a:ext cx="4837620" cy="1302660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l">
              <a:spcBef>
                <a:spcPts val="0"/>
              </a:spcBef>
              <a:buNone/>
              <a:defRPr sz="2398">
                <a:solidFill>
                  <a:schemeClr val="bg1"/>
                </a:solidFill>
              </a:defRPr>
            </a:lvl1pPr>
            <a:lvl2pPr marL="6090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0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71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61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51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42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32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22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Название раздела, </a:t>
            </a:r>
            <a:r>
              <a:rPr lang="ru-RU" dirty="0" err="1" smtClean="0"/>
              <a:t>Arial</a:t>
            </a:r>
            <a:r>
              <a:rPr lang="ru-RU" dirty="0" smtClean="0"/>
              <a:t> 18pt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3638826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Слайд-разделитель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 userDrawn="1"/>
        </p:nvSpPr>
        <p:spPr>
          <a:xfrm>
            <a:off x="5367867" y="3832588"/>
            <a:ext cx="6824133" cy="130266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398">
              <a:noFill/>
            </a:endParaRPr>
          </a:p>
        </p:txBody>
      </p:sp>
      <p:sp>
        <p:nvSpPr>
          <p:cNvPr id="2" name="Название 1"/>
          <p:cNvSpPr>
            <a:spLocks noGrp="1"/>
          </p:cNvSpPr>
          <p:nvPr>
            <p:ph type="ctrTitle" hasCustomPrompt="1"/>
          </p:nvPr>
        </p:nvSpPr>
        <p:spPr>
          <a:xfrm>
            <a:off x="5367867" y="3832588"/>
            <a:ext cx="1481275" cy="1302660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defRPr sz="2398">
                <a:solidFill>
                  <a:schemeClr val="bg1"/>
                </a:solidFill>
              </a:defRPr>
            </a:lvl1pPr>
          </a:lstStyle>
          <a:p>
            <a:r>
              <a:rPr lang="ru-RU" dirty="0" smtClean="0"/>
              <a:t>1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6976534" y="3832590"/>
            <a:ext cx="4837620" cy="1302660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l">
              <a:spcBef>
                <a:spcPts val="0"/>
              </a:spcBef>
              <a:buNone/>
              <a:defRPr sz="2398">
                <a:solidFill>
                  <a:schemeClr val="bg1"/>
                </a:solidFill>
              </a:defRPr>
            </a:lvl1pPr>
            <a:lvl2pPr marL="6090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0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71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61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51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42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32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22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Название раздела, </a:t>
            </a:r>
            <a:r>
              <a:rPr lang="ru-RU" dirty="0" err="1" smtClean="0"/>
              <a:t>Arial</a:t>
            </a:r>
            <a:r>
              <a:rPr lang="ru-RU" dirty="0" smtClean="0"/>
              <a:t> 18pt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92108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Слайд-разделитель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 userDrawn="1"/>
        </p:nvSpPr>
        <p:spPr>
          <a:xfrm>
            <a:off x="5367867" y="3832588"/>
            <a:ext cx="6824133" cy="130266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398">
              <a:noFill/>
            </a:endParaRPr>
          </a:p>
        </p:txBody>
      </p:sp>
      <p:sp>
        <p:nvSpPr>
          <p:cNvPr id="2" name="Название 1"/>
          <p:cNvSpPr>
            <a:spLocks noGrp="1"/>
          </p:cNvSpPr>
          <p:nvPr>
            <p:ph type="ctrTitle" hasCustomPrompt="1"/>
          </p:nvPr>
        </p:nvSpPr>
        <p:spPr>
          <a:xfrm>
            <a:off x="5367867" y="3832588"/>
            <a:ext cx="1481275" cy="1302660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defRPr sz="2398">
                <a:solidFill>
                  <a:schemeClr val="bg1"/>
                </a:solidFill>
              </a:defRPr>
            </a:lvl1pPr>
          </a:lstStyle>
          <a:p>
            <a:r>
              <a:rPr lang="ru-RU" dirty="0" smtClean="0"/>
              <a:t>1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6976534" y="3832590"/>
            <a:ext cx="4837620" cy="1302660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l">
              <a:spcBef>
                <a:spcPts val="0"/>
              </a:spcBef>
              <a:buNone/>
              <a:defRPr sz="2398">
                <a:solidFill>
                  <a:schemeClr val="bg1"/>
                </a:solidFill>
              </a:defRPr>
            </a:lvl1pPr>
            <a:lvl2pPr marL="6090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0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71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61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51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42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32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22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Название раздела, </a:t>
            </a:r>
            <a:r>
              <a:rPr lang="ru-RU" dirty="0" err="1" smtClean="0"/>
              <a:t>Arial</a:t>
            </a:r>
            <a:r>
              <a:rPr lang="ru-RU" dirty="0" smtClean="0"/>
              <a:t> 18pt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029572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Слайд-разделитель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 userDrawn="1"/>
        </p:nvSpPr>
        <p:spPr>
          <a:xfrm>
            <a:off x="5367867" y="3832588"/>
            <a:ext cx="6824133" cy="130266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398">
              <a:noFill/>
            </a:endParaRPr>
          </a:p>
        </p:txBody>
      </p:sp>
      <p:sp>
        <p:nvSpPr>
          <p:cNvPr id="2" name="Название 1"/>
          <p:cNvSpPr>
            <a:spLocks noGrp="1"/>
          </p:cNvSpPr>
          <p:nvPr>
            <p:ph type="ctrTitle" hasCustomPrompt="1"/>
          </p:nvPr>
        </p:nvSpPr>
        <p:spPr>
          <a:xfrm>
            <a:off x="5367867" y="3832588"/>
            <a:ext cx="1481275" cy="1302660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defRPr sz="2398">
                <a:solidFill>
                  <a:schemeClr val="bg1"/>
                </a:solidFill>
              </a:defRPr>
            </a:lvl1pPr>
          </a:lstStyle>
          <a:p>
            <a:r>
              <a:rPr lang="ru-RU" dirty="0" smtClean="0"/>
              <a:t>1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6976534" y="3832590"/>
            <a:ext cx="4837620" cy="1302660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l">
              <a:spcBef>
                <a:spcPts val="0"/>
              </a:spcBef>
              <a:buNone/>
              <a:defRPr sz="2398">
                <a:solidFill>
                  <a:schemeClr val="bg1"/>
                </a:solidFill>
              </a:defRPr>
            </a:lvl1pPr>
            <a:lvl2pPr marL="6090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0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71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61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51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42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32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22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Название раздела, </a:t>
            </a:r>
            <a:r>
              <a:rPr lang="ru-RU" dirty="0" err="1" smtClean="0"/>
              <a:t>Arial</a:t>
            </a:r>
            <a:r>
              <a:rPr lang="ru-RU" dirty="0" smtClean="0"/>
              <a:t> 18pt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868175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13" Type="http://schemas.openxmlformats.org/officeDocument/2006/relationships/slideLayout" Target="../slideLayouts/slideLayout21.xml"/><Relationship Id="rId1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1.xml"/><Relationship Id="rId21" Type="http://schemas.openxmlformats.org/officeDocument/2006/relationships/slideLayout" Target="../slideLayouts/slideLayout29.xml"/><Relationship Id="rId7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20.xml"/><Relationship Id="rId17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0.xml"/><Relationship Id="rId16" Type="http://schemas.openxmlformats.org/officeDocument/2006/relationships/slideLayout" Target="../slideLayouts/slideLayout24.xml"/><Relationship Id="rId20" Type="http://schemas.openxmlformats.org/officeDocument/2006/relationships/slideLayout" Target="../slideLayouts/slideLayout28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27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Relationship Id="rId14" Type="http://schemas.openxmlformats.org/officeDocument/2006/relationships/slideLayout" Target="../slideLayouts/slideLayout22.xml"/><Relationship Id="rId22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slideLayout" Target="../slideLayouts/slideLayout42.xml"/><Relationship Id="rId18" Type="http://schemas.openxmlformats.org/officeDocument/2006/relationships/slideLayout" Target="../slideLayouts/slideLayout47.xml"/><Relationship Id="rId3" Type="http://schemas.openxmlformats.org/officeDocument/2006/relationships/slideLayout" Target="../slideLayouts/slideLayout32.xml"/><Relationship Id="rId21" Type="http://schemas.openxmlformats.org/officeDocument/2006/relationships/theme" Target="../theme/theme3.xml"/><Relationship Id="rId7" Type="http://schemas.openxmlformats.org/officeDocument/2006/relationships/slideLayout" Target="../slideLayouts/slideLayout36.xml"/><Relationship Id="rId12" Type="http://schemas.openxmlformats.org/officeDocument/2006/relationships/slideLayout" Target="../slideLayouts/slideLayout41.xml"/><Relationship Id="rId17" Type="http://schemas.openxmlformats.org/officeDocument/2006/relationships/slideLayout" Target="../slideLayouts/slideLayout46.xml"/><Relationship Id="rId2" Type="http://schemas.openxmlformats.org/officeDocument/2006/relationships/slideLayout" Target="../slideLayouts/slideLayout31.xml"/><Relationship Id="rId16" Type="http://schemas.openxmlformats.org/officeDocument/2006/relationships/slideLayout" Target="../slideLayouts/slideLayout45.xml"/><Relationship Id="rId20" Type="http://schemas.openxmlformats.org/officeDocument/2006/relationships/slideLayout" Target="../slideLayouts/slideLayout49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39.xml"/><Relationship Id="rId19" Type="http://schemas.openxmlformats.org/officeDocument/2006/relationships/slideLayout" Target="../slideLayouts/slideLayout48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Relationship Id="rId14" Type="http://schemas.openxmlformats.org/officeDocument/2006/relationships/slideLayout" Target="../slideLayouts/slideLayout4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3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6.xml"/><Relationship Id="rId2" Type="http://schemas.openxmlformats.org/officeDocument/2006/relationships/slideLayout" Target="../slideLayouts/slideLayout51.xml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5" Type="http://schemas.openxmlformats.org/officeDocument/2006/relationships/slideLayout" Target="../slideLayouts/slideLayout54.xml"/><Relationship Id="rId10" Type="http://schemas.openxmlformats.org/officeDocument/2006/relationships/image" Target="../media/image2.jpeg"/><Relationship Id="rId4" Type="http://schemas.openxmlformats.org/officeDocument/2006/relationships/slideLayout" Target="../slideLayouts/slideLayout53.xml"/><Relationship Id="rId9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0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image" Target="../media/image3.pn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6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 userDrawn="1"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rgbClr val="004B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871" tIns="60936" rIns="121871" bIns="60936" rtlCol="0" anchor="ctr"/>
          <a:lstStyle/>
          <a:p>
            <a:pPr algn="ctr"/>
            <a:endParaRPr lang="ru-RU">
              <a:ln>
                <a:noFill/>
              </a:ln>
              <a:solidFill>
                <a:schemeClr val="tx1"/>
              </a:solidFill>
            </a:endParaRPr>
          </a:p>
        </p:txBody>
      </p:sp>
      <p:grpSp>
        <p:nvGrpSpPr>
          <p:cNvPr id="187" name="Группа 186"/>
          <p:cNvGrpSpPr/>
          <p:nvPr userDrawn="1"/>
        </p:nvGrpSpPr>
        <p:grpSpPr>
          <a:xfrm>
            <a:off x="10298789" y="199228"/>
            <a:ext cx="1690011" cy="819031"/>
            <a:chOff x="-4487863" y="1328738"/>
            <a:chExt cx="2427287" cy="1176338"/>
          </a:xfrm>
        </p:grpSpPr>
        <p:sp>
          <p:nvSpPr>
            <p:cNvPr id="188" name="Freeform 183"/>
            <p:cNvSpPr>
              <a:spLocks noEditPoints="1"/>
            </p:cNvSpPr>
            <p:nvPr/>
          </p:nvSpPr>
          <p:spPr bwMode="auto">
            <a:xfrm>
              <a:off x="-4487863" y="1331913"/>
              <a:ext cx="1174750" cy="1173163"/>
            </a:xfrm>
            <a:custGeom>
              <a:avLst/>
              <a:gdLst>
                <a:gd name="T0" fmla="*/ 0 w 358"/>
                <a:gd name="T1" fmla="*/ 358 h 358"/>
                <a:gd name="T2" fmla="*/ 128 w 358"/>
                <a:gd name="T3" fmla="*/ 234 h 358"/>
                <a:gd name="T4" fmla="*/ 165 w 358"/>
                <a:gd name="T5" fmla="*/ 194 h 358"/>
                <a:gd name="T6" fmla="*/ 147 w 358"/>
                <a:gd name="T7" fmla="*/ 215 h 358"/>
                <a:gd name="T8" fmla="*/ 165 w 358"/>
                <a:gd name="T9" fmla="*/ 260 h 358"/>
                <a:gd name="T10" fmla="*/ 165 w 358"/>
                <a:gd name="T11" fmla="*/ 273 h 358"/>
                <a:gd name="T12" fmla="*/ 33 w 358"/>
                <a:gd name="T13" fmla="*/ 196 h 358"/>
                <a:gd name="T14" fmla="*/ 67 w 358"/>
                <a:gd name="T15" fmla="*/ 225 h 358"/>
                <a:gd name="T16" fmla="*/ 45 w 358"/>
                <a:gd name="T17" fmla="*/ 249 h 358"/>
                <a:gd name="T18" fmla="*/ 33 w 358"/>
                <a:gd name="T19" fmla="*/ 196 h 358"/>
                <a:gd name="T20" fmla="*/ 64 w 358"/>
                <a:gd name="T21" fmla="*/ 99 h 358"/>
                <a:gd name="T22" fmla="*/ 33 w 358"/>
                <a:gd name="T23" fmla="*/ 162 h 358"/>
                <a:gd name="T24" fmla="*/ 77 w 358"/>
                <a:gd name="T25" fmla="*/ 162 h 358"/>
                <a:gd name="T26" fmla="*/ 119 w 358"/>
                <a:gd name="T27" fmla="*/ 233 h 358"/>
                <a:gd name="T28" fmla="*/ 81 w 358"/>
                <a:gd name="T29" fmla="*/ 262 h 358"/>
                <a:gd name="T30" fmla="*/ 97 w 358"/>
                <a:gd name="T31" fmla="*/ 194 h 358"/>
                <a:gd name="T32" fmla="*/ 120 w 358"/>
                <a:gd name="T33" fmla="*/ 163 h 358"/>
                <a:gd name="T34" fmla="*/ 103 w 358"/>
                <a:gd name="T35" fmla="*/ 95 h 358"/>
                <a:gd name="T36" fmla="*/ 145 w 358"/>
                <a:gd name="T37" fmla="*/ 123 h 358"/>
                <a:gd name="T38" fmla="*/ 190 w 358"/>
                <a:gd name="T39" fmla="*/ 125 h 358"/>
                <a:gd name="T40" fmla="*/ 160 w 358"/>
                <a:gd name="T41" fmla="*/ 108 h 358"/>
                <a:gd name="T42" fmla="*/ 174 w 358"/>
                <a:gd name="T43" fmla="*/ 106 h 358"/>
                <a:gd name="T44" fmla="*/ 190 w 358"/>
                <a:gd name="T45" fmla="*/ 112 h 358"/>
                <a:gd name="T46" fmla="*/ 204 w 358"/>
                <a:gd name="T47" fmla="*/ 162 h 358"/>
                <a:gd name="T48" fmla="*/ 184 w 358"/>
                <a:gd name="T49" fmla="*/ 262 h 358"/>
                <a:gd name="T50" fmla="*/ 211 w 358"/>
                <a:gd name="T51" fmla="*/ 194 h 358"/>
                <a:gd name="T52" fmla="*/ 211 w 358"/>
                <a:gd name="T53" fmla="*/ 207 h 358"/>
                <a:gd name="T54" fmla="*/ 194 w 358"/>
                <a:gd name="T55" fmla="*/ 252 h 358"/>
                <a:gd name="T56" fmla="*/ 212 w 358"/>
                <a:gd name="T57" fmla="*/ 273 h 358"/>
                <a:gd name="T58" fmla="*/ 246 w 358"/>
                <a:gd name="T59" fmla="*/ 162 h 358"/>
                <a:gd name="T60" fmla="*/ 220 w 358"/>
                <a:gd name="T61" fmla="*/ 99 h 358"/>
                <a:gd name="T62" fmla="*/ 257 w 358"/>
                <a:gd name="T63" fmla="*/ 99 h 358"/>
                <a:gd name="T64" fmla="*/ 253 w 358"/>
                <a:gd name="T65" fmla="*/ 222 h 358"/>
                <a:gd name="T66" fmla="*/ 224 w 358"/>
                <a:gd name="T67" fmla="*/ 271 h 358"/>
                <a:gd name="T68" fmla="*/ 236 w 358"/>
                <a:gd name="T69" fmla="*/ 222 h 358"/>
                <a:gd name="T70" fmla="*/ 268 w 358"/>
                <a:gd name="T71" fmla="*/ 271 h 358"/>
                <a:gd name="T72" fmla="*/ 305 w 358"/>
                <a:gd name="T73" fmla="*/ 125 h 358"/>
                <a:gd name="T74" fmla="*/ 273 w 358"/>
                <a:gd name="T75" fmla="*/ 162 h 358"/>
                <a:gd name="T76" fmla="*/ 310 w 358"/>
                <a:gd name="T77" fmla="*/ 90 h 358"/>
                <a:gd name="T78" fmla="*/ 325 w 358"/>
                <a:gd name="T79" fmla="*/ 271 h 358"/>
                <a:gd name="T80" fmla="*/ 294 w 358"/>
                <a:gd name="T81" fmla="*/ 240 h 358"/>
                <a:gd name="T82" fmla="*/ 282 w 358"/>
                <a:gd name="T83" fmla="*/ 196 h 358"/>
                <a:gd name="T84" fmla="*/ 321 w 358"/>
                <a:gd name="T85" fmla="*/ 193 h 358"/>
                <a:gd name="T86" fmla="*/ 288 w 358"/>
                <a:gd name="T87" fmla="*/ 112 h 358"/>
                <a:gd name="T88" fmla="*/ 293 w 358"/>
                <a:gd name="T89" fmla="*/ 99 h 358"/>
                <a:gd name="T90" fmla="*/ 128 w 358"/>
                <a:gd name="T91" fmla="*/ 143 h 358"/>
                <a:gd name="T92" fmla="*/ 120 w 358"/>
                <a:gd name="T93" fmla="*/ 97 h 358"/>
                <a:gd name="T94" fmla="*/ 112 w 358"/>
                <a:gd name="T95" fmla="*/ 143 h 358"/>
                <a:gd name="T96" fmla="*/ 97 w 358"/>
                <a:gd name="T97" fmla="*/ 206 h 358"/>
                <a:gd name="T98" fmla="*/ 90 w 358"/>
                <a:gd name="T99" fmla="*/ 253 h 358"/>
                <a:gd name="T100" fmla="*/ 106 w 358"/>
                <a:gd name="T101" fmla="*/ 233 h 358"/>
                <a:gd name="T102" fmla="*/ 45 w 358"/>
                <a:gd name="T103" fmla="*/ 207 h 358"/>
                <a:gd name="T104" fmla="*/ 46 w 358"/>
                <a:gd name="T105" fmla="*/ 237 h 358"/>
                <a:gd name="T106" fmla="*/ 55 w 358"/>
                <a:gd name="T107" fmla="*/ 228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58" h="358">
                  <a:moveTo>
                    <a:pt x="35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58"/>
                    <a:pt x="0" y="358"/>
                    <a:pt x="0" y="358"/>
                  </a:cubicBezTo>
                  <a:cubicBezTo>
                    <a:pt x="358" y="358"/>
                    <a:pt x="358" y="358"/>
                    <a:pt x="358" y="358"/>
                  </a:cubicBezTo>
                  <a:lnTo>
                    <a:pt x="358" y="0"/>
                  </a:lnTo>
                  <a:close/>
                  <a:moveTo>
                    <a:pt x="128" y="234"/>
                  </a:moveTo>
                  <a:cubicBezTo>
                    <a:pt x="128" y="222"/>
                    <a:pt x="131" y="212"/>
                    <a:pt x="137" y="206"/>
                  </a:cubicBezTo>
                  <a:cubicBezTo>
                    <a:pt x="143" y="198"/>
                    <a:pt x="153" y="194"/>
                    <a:pt x="165" y="194"/>
                  </a:cubicBezTo>
                  <a:cubicBezTo>
                    <a:pt x="165" y="194"/>
                    <a:pt x="165" y="194"/>
                    <a:pt x="165" y="194"/>
                  </a:cubicBezTo>
                  <a:cubicBezTo>
                    <a:pt x="165" y="207"/>
                    <a:pt x="165" y="207"/>
                    <a:pt x="165" y="207"/>
                  </a:cubicBezTo>
                  <a:cubicBezTo>
                    <a:pt x="165" y="207"/>
                    <a:pt x="165" y="207"/>
                    <a:pt x="165" y="207"/>
                  </a:cubicBezTo>
                  <a:cubicBezTo>
                    <a:pt x="157" y="207"/>
                    <a:pt x="151" y="210"/>
                    <a:pt x="147" y="215"/>
                  </a:cubicBezTo>
                  <a:cubicBezTo>
                    <a:pt x="143" y="220"/>
                    <a:pt x="141" y="226"/>
                    <a:pt x="141" y="234"/>
                  </a:cubicBezTo>
                  <a:cubicBezTo>
                    <a:pt x="141" y="241"/>
                    <a:pt x="143" y="248"/>
                    <a:pt x="147" y="252"/>
                  </a:cubicBezTo>
                  <a:cubicBezTo>
                    <a:pt x="151" y="258"/>
                    <a:pt x="157" y="260"/>
                    <a:pt x="165" y="260"/>
                  </a:cubicBezTo>
                  <a:cubicBezTo>
                    <a:pt x="166" y="260"/>
                    <a:pt x="166" y="260"/>
                    <a:pt x="166" y="260"/>
                  </a:cubicBezTo>
                  <a:cubicBezTo>
                    <a:pt x="166" y="273"/>
                    <a:pt x="166" y="273"/>
                    <a:pt x="166" y="273"/>
                  </a:cubicBezTo>
                  <a:cubicBezTo>
                    <a:pt x="165" y="273"/>
                    <a:pt x="165" y="273"/>
                    <a:pt x="165" y="273"/>
                  </a:cubicBezTo>
                  <a:cubicBezTo>
                    <a:pt x="153" y="273"/>
                    <a:pt x="144" y="269"/>
                    <a:pt x="138" y="262"/>
                  </a:cubicBezTo>
                  <a:cubicBezTo>
                    <a:pt x="131" y="255"/>
                    <a:pt x="128" y="245"/>
                    <a:pt x="128" y="234"/>
                  </a:cubicBezTo>
                  <a:moveTo>
                    <a:pt x="33" y="196"/>
                  </a:moveTo>
                  <a:cubicBezTo>
                    <a:pt x="45" y="196"/>
                    <a:pt x="45" y="196"/>
                    <a:pt x="45" y="196"/>
                  </a:cubicBezTo>
                  <a:cubicBezTo>
                    <a:pt x="54" y="196"/>
                    <a:pt x="60" y="200"/>
                    <a:pt x="64" y="208"/>
                  </a:cubicBezTo>
                  <a:cubicBezTo>
                    <a:pt x="66" y="213"/>
                    <a:pt x="67" y="219"/>
                    <a:pt x="67" y="225"/>
                  </a:cubicBezTo>
                  <a:cubicBezTo>
                    <a:pt x="67" y="234"/>
                    <a:pt x="66" y="241"/>
                    <a:pt x="63" y="246"/>
                  </a:cubicBezTo>
                  <a:cubicBezTo>
                    <a:pt x="60" y="250"/>
                    <a:pt x="57" y="252"/>
                    <a:pt x="53" y="252"/>
                  </a:cubicBezTo>
                  <a:cubicBezTo>
                    <a:pt x="50" y="252"/>
                    <a:pt x="47" y="251"/>
                    <a:pt x="45" y="249"/>
                  </a:cubicBezTo>
                  <a:cubicBezTo>
                    <a:pt x="45" y="271"/>
                    <a:pt x="45" y="271"/>
                    <a:pt x="45" y="271"/>
                  </a:cubicBezTo>
                  <a:cubicBezTo>
                    <a:pt x="33" y="271"/>
                    <a:pt x="33" y="271"/>
                    <a:pt x="33" y="271"/>
                  </a:cubicBezTo>
                  <a:lnTo>
                    <a:pt x="33" y="196"/>
                  </a:lnTo>
                  <a:close/>
                  <a:moveTo>
                    <a:pt x="77" y="162"/>
                  </a:moveTo>
                  <a:cubicBezTo>
                    <a:pt x="64" y="162"/>
                    <a:pt x="64" y="162"/>
                    <a:pt x="64" y="162"/>
                  </a:cubicBezTo>
                  <a:cubicBezTo>
                    <a:pt x="64" y="99"/>
                    <a:pt x="64" y="99"/>
                    <a:pt x="64" y="99"/>
                  </a:cubicBezTo>
                  <a:cubicBezTo>
                    <a:pt x="46" y="99"/>
                    <a:pt x="46" y="99"/>
                    <a:pt x="46" y="99"/>
                  </a:cubicBezTo>
                  <a:cubicBezTo>
                    <a:pt x="46" y="162"/>
                    <a:pt x="46" y="162"/>
                    <a:pt x="46" y="162"/>
                  </a:cubicBezTo>
                  <a:cubicBezTo>
                    <a:pt x="33" y="162"/>
                    <a:pt x="33" y="162"/>
                    <a:pt x="33" y="162"/>
                  </a:cubicBezTo>
                  <a:cubicBezTo>
                    <a:pt x="33" y="86"/>
                    <a:pt x="33" y="86"/>
                    <a:pt x="33" y="86"/>
                  </a:cubicBezTo>
                  <a:cubicBezTo>
                    <a:pt x="77" y="86"/>
                    <a:pt x="77" y="86"/>
                    <a:pt x="77" y="86"/>
                  </a:cubicBezTo>
                  <a:lnTo>
                    <a:pt x="77" y="162"/>
                  </a:lnTo>
                  <a:close/>
                  <a:moveTo>
                    <a:pt x="97" y="194"/>
                  </a:moveTo>
                  <a:cubicBezTo>
                    <a:pt x="104" y="194"/>
                    <a:pt x="109" y="198"/>
                    <a:pt x="113" y="205"/>
                  </a:cubicBezTo>
                  <a:cubicBezTo>
                    <a:pt x="117" y="212"/>
                    <a:pt x="119" y="221"/>
                    <a:pt x="119" y="233"/>
                  </a:cubicBezTo>
                  <a:cubicBezTo>
                    <a:pt x="119" y="245"/>
                    <a:pt x="117" y="254"/>
                    <a:pt x="113" y="261"/>
                  </a:cubicBezTo>
                  <a:cubicBezTo>
                    <a:pt x="109" y="269"/>
                    <a:pt x="104" y="272"/>
                    <a:pt x="97" y="272"/>
                  </a:cubicBezTo>
                  <a:cubicBezTo>
                    <a:pt x="90" y="272"/>
                    <a:pt x="85" y="269"/>
                    <a:pt x="81" y="262"/>
                  </a:cubicBezTo>
                  <a:cubicBezTo>
                    <a:pt x="78" y="255"/>
                    <a:pt x="76" y="245"/>
                    <a:pt x="76" y="233"/>
                  </a:cubicBezTo>
                  <a:cubicBezTo>
                    <a:pt x="76" y="222"/>
                    <a:pt x="78" y="212"/>
                    <a:pt x="81" y="205"/>
                  </a:cubicBezTo>
                  <a:cubicBezTo>
                    <a:pt x="85" y="198"/>
                    <a:pt x="90" y="194"/>
                    <a:pt x="97" y="194"/>
                  </a:cubicBezTo>
                  <a:moveTo>
                    <a:pt x="145" y="123"/>
                  </a:moveTo>
                  <a:cubicBezTo>
                    <a:pt x="145" y="135"/>
                    <a:pt x="143" y="145"/>
                    <a:pt x="138" y="152"/>
                  </a:cubicBezTo>
                  <a:cubicBezTo>
                    <a:pt x="134" y="159"/>
                    <a:pt x="128" y="163"/>
                    <a:pt x="120" y="163"/>
                  </a:cubicBezTo>
                  <a:cubicBezTo>
                    <a:pt x="112" y="163"/>
                    <a:pt x="106" y="159"/>
                    <a:pt x="102" y="152"/>
                  </a:cubicBezTo>
                  <a:cubicBezTo>
                    <a:pt x="98" y="145"/>
                    <a:pt x="96" y="135"/>
                    <a:pt x="96" y="123"/>
                  </a:cubicBezTo>
                  <a:cubicBezTo>
                    <a:pt x="96" y="112"/>
                    <a:pt x="98" y="102"/>
                    <a:pt x="103" y="95"/>
                  </a:cubicBezTo>
                  <a:cubicBezTo>
                    <a:pt x="107" y="88"/>
                    <a:pt x="113" y="84"/>
                    <a:pt x="120" y="84"/>
                  </a:cubicBezTo>
                  <a:cubicBezTo>
                    <a:pt x="128" y="84"/>
                    <a:pt x="134" y="88"/>
                    <a:pt x="138" y="95"/>
                  </a:cubicBezTo>
                  <a:cubicBezTo>
                    <a:pt x="143" y="102"/>
                    <a:pt x="145" y="112"/>
                    <a:pt x="145" y="123"/>
                  </a:cubicBezTo>
                  <a:moveTo>
                    <a:pt x="204" y="162"/>
                  </a:moveTo>
                  <a:cubicBezTo>
                    <a:pt x="190" y="162"/>
                    <a:pt x="190" y="162"/>
                    <a:pt x="190" y="162"/>
                  </a:cubicBezTo>
                  <a:cubicBezTo>
                    <a:pt x="190" y="125"/>
                    <a:pt x="190" y="125"/>
                    <a:pt x="190" y="125"/>
                  </a:cubicBezTo>
                  <a:cubicBezTo>
                    <a:pt x="180" y="125"/>
                    <a:pt x="180" y="125"/>
                    <a:pt x="180" y="125"/>
                  </a:cubicBezTo>
                  <a:cubicBezTo>
                    <a:pt x="174" y="125"/>
                    <a:pt x="170" y="124"/>
                    <a:pt x="166" y="120"/>
                  </a:cubicBezTo>
                  <a:cubicBezTo>
                    <a:pt x="162" y="117"/>
                    <a:pt x="160" y="113"/>
                    <a:pt x="160" y="108"/>
                  </a:cubicBezTo>
                  <a:cubicBezTo>
                    <a:pt x="160" y="86"/>
                    <a:pt x="160" y="86"/>
                    <a:pt x="160" y="86"/>
                  </a:cubicBezTo>
                  <a:cubicBezTo>
                    <a:pt x="174" y="86"/>
                    <a:pt x="174" y="86"/>
                    <a:pt x="174" y="86"/>
                  </a:cubicBezTo>
                  <a:cubicBezTo>
                    <a:pt x="174" y="106"/>
                    <a:pt x="174" y="106"/>
                    <a:pt x="174" y="106"/>
                  </a:cubicBezTo>
                  <a:cubicBezTo>
                    <a:pt x="174" y="108"/>
                    <a:pt x="174" y="109"/>
                    <a:pt x="175" y="110"/>
                  </a:cubicBezTo>
                  <a:cubicBezTo>
                    <a:pt x="177" y="112"/>
                    <a:pt x="179" y="112"/>
                    <a:pt x="182" y="112"/>
                  </a:cubicBezTo>
                  <a:cubicBezTo>
                    <a:pt x="190" y="112"/>
                    <a:pt x="190" y="112"/>
                    <a:pt x="190" y="112"/>
                  </a:cubicBezTo>
                  <a:cubicBezTo>
                    <a:pt x="190" y="86"/>
                    <a:pt x="190" y="86"/>
                    <a:pt x="190" y="86"/>
                  </a:cubicBezTo>
                  <a:cubicBezTo>
                    <a:pt x="204" y="86"/>
                    <a:pt x="204" y="86"/>
                    <a:pt x="204" y="86"/>
                  </a:cubicBezTo>
                  <a:lnTo>
                    <a:pt x="204" y="162"/>
                  </a:lnTo>
                  <a:close/>
                  <a:moveTo>
                    <a:pt x="212" y="273"/>
                  </a:moveTo>
                  <a:cubicBezTo>
                    <a:pt x="211" y="273"/>
                    <a:pt x="211" y="273"/>
                    <a:pt x="211" y="273"/>
                  </a:cubicBezTo>
                  <a:cubicBezTo>
                    <a:pt x="200" y="273"/>
                    <a:pt x="191" y="269"/>
                    <a:pt x="184" y="262"/>
                  </a:cubicBezTo>
                  <a:cubicBezTo>
                    <a:pt x="178" y="255"/>
                    <a:pt x="175" y="245"/>
                    <a:pt x="175" y="234"/>
                  </a:cubicBezTo>
                  <a:cubicBezTo>
                    <a:pt x="175" y="222"/>
                    <a:pt x="177" y="212"/>
                    <a:pt x="183" y="206"/>
                  </a:cubicBezTo>
                  <a:cubicBezTo>
                    <a:pt x="190" y="198"/>
                    <a:pt x="199" y="194"/>
                    <a:pt x="211" y="194"/>
                  </a:cubicBezTo>
                  <a:cubicBezTo>
                    <a:pt x="212" y="194"/>
                    <a:pt x="212" y="194"/>
                    <a:pt x="212" y="194"/>
                  </a:cubicBezTo>
                  <a:cubicBezTo>
                    <a:pt x="212" y="207"/>
                    <a:pt x="212" y="207"/>
                    <a:pt x="212" y="207"/>
                  </a:cubicBezTo>
                  <a:cubicBezTo>
                    <a:pt x="211" y="207"/>
                    <a:pt x="211" y="207"/>
                    <a:pt x="211" y="207"/>
                  </a:cubicBezTo>
                  <a:cubicBezTo>
                    <a:pt x="203" y="207"/>
                    <a:pt x="197" y="210"/>
                    <a:pt x="193" y="215"/>
                  </a:cubicBezTo>
                  <a:cubicBezTo>
                    <a:pt x="189" y="220"/>
                    <a:pt x="188" y="226"/>
                    <a:pt x="188" y="234"/>
                  </a:cubicBezTo>
                  <a:cubicBezTo>
                    <a:pt x="188" y="241"/>
                    <a:pt x="190" y="248"/>
                    <a:pt x="194" y="252"/>
                  </a:cubicBezTo>
                  <a:cubicBezTo>
                    <a:pt x="198" y="258"/>
                    <a:pt x="204" y="260"/>
                    <a:pt x="211" y="260"/>
                  </a:cubicBezTo>
                  <a:cubicBezTo>
                    <a:pt x="212" y="260"/>
                    <a:pt x="212" y="260"/>
                    <a:pt x="212" y="260"/>
                  </a:cubicBezTo>
                  <a:lnTo>
                    <a:pt x="212" y="273"/>
                  </a:lnTo>
                  <a:close/>
                  <a:moveTo>
                    <a:pt x="257" y="99"/>
                  </a:moveTo>
                  <a:cubicBezTo>
                    <a:pt x="246" y="99"/>
                    <a:pt x="246" y="99"/>
                    <a:pt x="246" y="99"/>
                  </a:cubicBezTo>
                  <a:cubicBezTo>
                    <a:pt x="246" y="162"/>
                    <a:pt x="246" y="162"/>
                    <a:pt x="246" y="162"/>
                  </a:cubicBezTo>
                  <a:cubicBezTo>
                    <a:pt x="232" y="162"/>
                    <a:pt x="232" y="162"/>
                    <a:pt x="232" y="162"/>
                  </a:cubicBezTo>
                  <a:cubicBezTo>
                    <a:pt x="232" y="99"/>
                    <a:pt x="232" y="99"/>
                    <a:pt x="232" y="99"/>
                  </a:cubicBezTo>
                  <a:cubicBezTo>
                    <a:pt x="220" y="99"/>
                    <a:pt x="220" y="99"/>
                    <a:pt x="220" y="99"/>
                  </a:cubicBezTo>
                  <a:cubicBezTo>
                    <a:pt x="220" y="86"/>
                    <a:pt x="220" y="86"/>
                    <a:pt x="220" y="86"/>
                  </a:cubicBezTo>
                  <a:cubicBezTo>
                    <a:pt x="257" y="86"/>
                    <a:pt x="257" y="86"/>
                    <a:pt x="257" y="86"/>
                  </a:cubicBezTo>
                  <a:lnTo>
                    <a:pt x="257" y="99"/>
                  </a:lnTo>
                  <a:close/>
                  <a:moveTo>
                    <a:pt x="268" y="271"/>
                  </a:moveTo>
                  <a:cubicBezTo>
                    <a:pt x="255" y="271"/>
                    <a:pt x="255" y="271"/>
                    <a:pt x="255" y="271"/>
                  </a:cubicBezTo>
                  <a:cubicBezTo>
                    <a:pt x="255" y="271"/>
                    <a:pt x="254" y="224"/>
                    <a:pt x="253" y="222"/>
                  </a:cubicBezTo>
                  <a:cubicBezTo>
                    <a:pt x="252" y="223"/>
                    <a:pt x="236" y="240"/>
                    <a:pt x="236" y="240"/>
                  </a:cubicBezTo>
                  <a:cubicBezTo>
                    <a:pt x="236" y="271"/>
                    <a:pt x="236" y="271"/>
                    <a:pt x="236" y="271"/>
                  </a:cubicBezTo>
                  <a:cubicBezTo>
                    <a:pt x="224" y="271"/>
                    <a:pt x="224" y="271"/>
                    <a:pt x="224" y="271"/>
                  </a:cubicBezTo>
                  <a:cubicBezTo>
                    <a:pt x="224" y="196"/>
                    <a:pt x="224" y="196"/>
                    <a:pt x="224" y="196"/>
                  </a:cubicBezTo>
                  <a:cubicBezTo>
                    <a:pt x="236" y="196"/>
                    <a:pt x="236" y="196"/>
                    <a:pt x="236" y="196"/>
                  </a:cubicBezTo>
                  <a:cubicBezTo>
                    <a:pt x="236" y="222"/>
                    <a:pt x="236" y="222"/>
                    <a:pt x="236" y="222"/>
                  </a:cubicBezTo>
                  <a:cubicBezTo>
                    <a:pt x="238" y="220"/>
                    <a:pt x="264" y="193"/>
                    <a:pt x="264" y="193"/>
                  </a:cubicBezTo>
                  <a:cubicBezTo>
                    <a:pt x="265" y="192"/>
                    <a:pt x="265" y="192"/>
                    <a:pt x="265" y="192"/>
                  </a:cubicBezTo>
                  <a:lnTo>
                    <a:pt x="268" y="271"/>
                  </a:lnTo>
                  <a:close/>
                  <a:moveTo>
                    <a:pt x="323" y="162"/>
                  </a:moveTo>
                  <a:cubicBezTo>
                    <a:pt x="309" y="162"/>
                    <a:pt x="309" y="162"/>
                    <a:pt x="309" y="162"/>
                  </a:cubicBezTo>
                  <a:cubicBezTo>
                    <a:pt x="309" y="162"/>
                    <a:pt x="305" y="126"/>
                    <a:pt x="305" y="125"/>
                  </a:cubicBezTo>
                  <a:cubicBezTo>
                    <a:pt x="304" y="125"/>
                    <a:pt x="289" y="125"/>
                    <a:pt x="288" y="125"/>
                  </a:cubicBezTo>
                  <a:cubicBezTo>
                    <a:pt x="288" y="126"/>
                    <a:pt x="287" y="162"/>
                    <a:pt x="287" y="162"/>
                  </a:cubicBezTo>
                  <a:cubicBezTo>
                    <a:pt x="273" y="162"/>
                    <a:pt x="273" y="162"/>
                    <a:pt x="273" y="162"/>
                  </a:cubicBezTo>
                  <a:cubicBezTo>
                    <a:pt x="275" y="86"/>
                    <a:pt x="275" y="86"/>
                    <a:pt x="275" y="86"/>
                  </a:cubicBezTo>
                  <a:cubicBezTo>
                    <a:pt x="296" y="86"/>
                    <a:pt x="296" y="86"/>
                    <a:pt x="296" y="86"/>
                  </a:cubicBezTo>
                  <a:cubicBezTo>
                    <a:pt x="302" y="86"/>
                    <a:pt x="307" y="88"/>
                    <a:pt x="310" y="90"/>
                  </a:cubicBezTo>
                  <a:cubicBezTo>
                    <a:pt x="314" y="94"/>
                    <a:pt x="317" y="99"/>
                    <a:pt x="317" y="107"/>
                  </a:cubicBezTo>
                  <a:lnTo>
                    <a:pt x="323" y="162"/>
                  </a:lnTo>
                  <a:close/>
                  <a:moveTo>
                    <a:pt x="325" y="271"/>
                  </a:moveTo>
                  <a:cubicBezTo>
                    <a:pt x="313" y="271"/>
                    <a:pt x="313" y="271"/>
                    <a:pt x="313" y="271"/>
                  </a:cubicBezTo>
                  <a:cubicBezTo>
                    <a:pt x="313" y="271"/>
                    <a:pt x="311" y="224"/>
                    <a:pt x="311" y="222"/>
                  </a:cubicBezTo>
                  <a:cubicBezTo>
                    <a:pt x="309" y="223"/>
                    <a:pt x="294" y="240"/>
                    <a:pt x="294" y="240"/>
                  </a:cubicBezTo>
                  <a:cubicBezTo>
                    <a:pt x="294" y="271"/>
                    <a:pt x="294" y="271"/>
                    <a:pt x="294" y="271"/>
                  </a:cubicBezTo>
                  <a:cubicBezTo>
                    <a:pt x="282" y="271"/>
                    <a:pt x="282" y="271"/>
                    <a:pt x="282" y="271"/>
                  </a:cubicBezTo>
                  <a:cubicBezTo>
                    <a:pt x="282" y="196"/>
                    <a:pt x="282" y="196"/>
                    <a:pt x="282" y="196"/>
                  </a:cubicBezTo>
                  <a:cubicBezTo>
                    <a:pt x="294" y="196"/>
                    <a:pt x="294" y="196"/>
                    <a:pt x="294" y="196"/>
                  </a:cubicBezTo>
                  <a:cubicBezTo>
                    <a:pt x="294" y="222"/>
                    <a:pt x="294" y="222"/>
                    <a:pt x="294" y="222"/>
                  </a:cubicBezTo>
                  <a:cubicBezTo>
                    <a:pt x="296" y="220"/>
                    <a:pt x="321" y="193"/>
                    <a:pt x="321" y="193"/>
                  </a:cubicBezTo>
                  <a:cubicBezTo>
                    <a:pt x="322" y="192"/>
                    <a:pt x="322" y="192"/>
                    <a:pt x="322" y="192"/>
                  </a:cubicBezTo>
                  <a:lnTo>
                    <a:pt x="325" y="271"/>
                  </a:lnTo>
                  <a:close/>
                  <a:moveTo>
                    <a:pt x="288" y="112"/>
                  </a:moveTo>
                  <a:cubicBezTo>
                    <a:pt x="304" y="112"/>
                    <a:pt x="304" y="112"/>
                    <a:pt x="304" y="112"/>
                  </a:cubicBezTo>
                  <a:cubicBezTo>
                    <a:pt x="303" y="107"/>
                    <a:pt x="302" y="104"/>
                    <a:pt x="301" y="102"/>
                  </a:cubicBezTo>
                  <a:cubicBezTo>
                    <a:pt x="300" y="100"/>
                    <a:pt x="297" y="99"/>
                    <a:pt x="293" y="99"/>
                  </a:cubicBezTo>
                  <a:cubicBezTo>
                    <a:pt x="288" y="99"/>
                    <a:pt x="288" y="99"/>
                    <a:pt x="288" y="99"/>
                  </a:cubicBezTo>
                  <a:cubicBezTo>
                    <a:pt x="288" y="100"/>
                    <a:pt x="288" y="111"/>
                    <a:pt x="288" y="112"/>
                  </a:cubicBezTo>
                  <a:moveTo>
                    <a:pt x="128" y="143"/>
                  </a:moveTo>
                  <a:cubicBezTo>
                    <a:pt x="130" y="138"/>
                    <a:pt x="131" y="131"/>
                    <a:pt x="131" y="123"/>
                  </a:cubicBezTo>
                  <a:cubicBezTo>
                    <a:pt x="131" y="115"/>
                    <a:pt x="130" y="109"/>
                    <a:pt x="128" y="104"/>
                  </a:cubicBezTo>
                  <a:cubicBezTo>
                    <a:pt x="126" y="99"/>
                    <a:pt x="124" y="97"/>
                    <a:pt x="120" y="97"/>
                  </a:cubicBezTo>
                  <a:cubicBezTo>
                    <a:pt x="117" y="97"/>
                    <a:pt x="114" y="99"/>
                    <a:pt x="112" y="104"/>
                  </a:cubicBezTo>
                  <a:cubicBezTo>
                    <a:pt x="111" y="109"/>
                    <a:pt x="110" y="116"/>
                    <a:pt x="110" y="124"/>
                  </a:cubicBezTo>
                  <a:cubicBezTo>
                    <a:pt x="110" y="131"/>
                    <a:pt x="111" y="138"/>
                    <a:pt x="112" y="143"/>
                  </a:cubicBezTo>
                  <a:cubicBezTo>
                    <a:pt x="114" y="148"/>
                    <a:pt x="117" y="150"/>
                    <a:pt x="120" y="150"/>
                  </a:cubicBezTo>
                  <a:cubicBezTo>
                    <a:pt x="123" y="150"/>
                    <a:pt x="126" y="148"/>
                    <a:pt x="128" y="143"/>
                  </a:cubicBezTo>
                  <a:moveTo>
                    <a:pt x="97" y="206"/>
                  </a:moveTo>
                  <a:cubicBezTo>
                    <a:pt x="94" y="206"/>
                    <a:pt x="91" y="209"/>
                    <a:pt x="90" y="214"/>
                  </a:cubicBezTo>
                  <a:cubicBezTo>
                    <a:pt x="88" y="219"/>
                    <a:pt x="87" y="225"/>
                    <a:pt x="87" y="233"/>
                  </a:cubicBezTo>
                  <a:cubicBezTo>
                    <a:pt x="87" y="241"/>
                    <a:pt x="88" y="248"/>
                    <a:pt x="90" y="253"/>
                  </a:cubicBezTo>
                  <a:cubicBezTo>
                    <a:pt x="91" y="258"/>
                    <a:pt x="94" y="260"/>
                    <a:pt x="97" y="260"/>
                  </a:cubicBezTo>
                  <a:cubicBezTo>
                    <a:pt x="100" y="260"/>
                    <a:pt x="102" y="258"/>
                    <a:pt x="104" y="253"/>
                  </a:cubicBezTo>
                  <a:cubicBezTo>
                    <a:pt x="105" y="248"/>
                    <a:pt x="106" y="241"/>
                    <a:pt x="106" y="233"/>
                  </a:cubicBezTo>
                  <a:cubicBezTo>
                    <a:pt x="106" y="225"/>
                    <a:pt x="106" y="218"/>
                    <a:pt x="104" y="214"/>
                  </a:cubicBezTo>
                  <a:cubicBezTo>
                    <a:pt x="103" y="209"/>
                    <a:pt x="100" y="206"/>
                    <a:pt x="97" y="206"/>
                  </a:cubicBezTo>
                  <a:moveTo>
                    <a:pt x="45" y="207"/>
                  </a:moveTo>
                  <a:cubicBezTo>
                    <a:pt x="45" y="207"/>
                    <a:pt x="45" y="207"/>
                    <a:pt x="45" y="207"/>
                  </a:cubicBezTo>
                  <a:cubicBezTo>
                    <a:pt x="45" y="229"/>
                    <a:pt x="45" y="229"/>
                    <a:pt x="45" y="229"/>
                  </a:cubicBezTo>
                  <a:cubicBezTo>
                    <a:pt x="45" y="233"/>
                    <a:pt x="45" y="235"/>
                    <a:pt x="46" y="237"/>
                  </a:cubicBezTo>
                  <a:cubicBezTo>
                    <a:pt x="47" y="239"/>
                    <a:pt x="48" y="240"/>
                    <a:pt x="50" y="240"/>
                  </a:cubicBezTo>
                  <a:cubicBezTo>
                    <a:pt x="51" y="240"/>
                    <a:pt x="52" y="239"/>
                    <a:pt x="53" y="237"/>
                  </a:cubicBezTo>
                  <a:cubicBezTo>
                    <a:pt x="54" y="235"/>
                    <a:pt x="55" y="232"/>
                    <a:pt x="55" y="228"/>
                  </a:cubicBezTo>
                  <a:cubicBezTo>
                    <a:pt x="55" y="221"/>
                    <a:pt x="54" y="215"/>
                    <a:pt x="52" y="212"/>
                  </a:cubicBezTo>
                  <a:cubicBezTo>
                    <a:pt x="50" y="209"/>
                    <a:pt x="48" y="207"/>
                    <a:pt x="45" y="20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89" name="Freeform 184"/>
            <p:cNvSpPr>
              <a:spLocks noEditPoints="1"/>
            </p:cNvSpPr>
            <p:nvPr/>
          </p:nvSpPr>
          <p:spPr bwMode="auto">
            <a:xfrm>
              <a:off x="-3238501" y="1328738"/>
              <a:ext cx="1177925" cy="1176338"/>
            </a:xfrm>
            <a:custGeom>
              <a:avLst/>
              <a:gdLst>
                <a:gd name="T0" fmla="*/ 0 w 742"/>
                <a:gd name="T1" fmla="*/ 741 h 741"/>
                <a:gd name="T2" fmla="*/ 742 w 742"/>
                <a:gd name="T3" fmla="*/ 741 h 741"/>
                <a:gd name="T4" fmla="*/ 742 w 742"/>
                <a:gd name="T5" fmla="*/ 0 h 741"/>
                <a:gd name="T6" fmla="*/ 0 w 742"/>
                <a:gd name="T7" fmla="*/ 0 h 741"/>
                <a:gd name="T8" fmla="*/ 0 w 742"/>
                <a:gd name="T9" fmla="*/ 741 h 741"/>
                <a:gd name="T10" fmla="*/ 44 w 742"/>
                <a:gd name="T11" fmla="*/ 46 h 741"/>
                <a:gd name="T12" fmla="*/ 697 w 742"/>
                <a:gd name="T13" fmla="*/ 46 h 741"/>
                <a:gd name="T14" fmla="*/ 697 w 742"/>
                <a:gd name="T15" fmla="*/ 698 h 741"/>
                <a:gd name="T16" fmla="*/ 44 w 742"/>
                <a:gd name="T17" fmla="*/ 698 h 741"/>
                <a:gd name="T18" fmla="*/ 44 w 742"/>
                <a:gd name="T19" fmla="*/ 46 h 7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42" h="741">
                  <a:moveTo>
                    <a:pt x="0" y="741"/>
                  </a:moveTo>
                  <a:lnTo>
                    <a:pt x="742" y="741"/>
                  </a:lnTo>
                  <a:lnTo>
                    <a:pt x="742" y="0"/>
                  </a:lnTo>
                  <a:lnTo>
                    <a:pt x="0" y="0"/>
                  </a:lnTo>
                  <a:lnTo>
                    <a:pt x="0" y="741"/>
                  </a:lnTo>
                  <a:close/>
                  <a:moveTo>
                    <a:pt x="44" y="46"/>
                  </a:moveTo>
                  <a:lnTo>
                    <a:pt x="697" y="46"/>
                  </a:lnTo>
                  <a:lnTo>
                    <a:pt x="697" y="698"/>
                  </a:lnTo>
                  <a:lnTo>
                    <a:pt x="44" y="698"/>
                  </a:lnTo>
                  <a:lnTo>
                    <a:pt x="44" y="4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90" name="Freeform 185"/>
            <p:cNvSpPr>
              <a:spLocks/>
            </p:cNvSpPr>
            <p:nvPr/>
          </p:nvSpPr>
          <p:spPr bwMode="auto">
            <a:xfrm>
              <a:off x="-2897188" y="1712913"/>
              <a:ext cx="150812" cy="209550"/>
            </a:xfrm>
            <a:custGeom>
              <a:avLst/>
              <a:gdLst>
                <a:gd name="T0" fmla="*/ 5 w 46"/>
                <a:gd name="T1" fmla="*/ 0 h 64"/>
                <a:gd name="T2" fmla="*/ 24 w 46"/>
                <a:gd name="T3" fmla="*/ 20 h 64"/>
                <a:gd name="T4" fmla="*/ 27 w 46"/>
                <a:gd name="T5" fmla="*/ 30 h 64"/>
                <a:gd name="T6" fmla="*/ 23 w 46"/>
                <a:gd name="T7" fmla="*/ 46 h 64"/>
                <a:gd name="T8" fmla="*/ 42 w 46"/>
                <a:gd name="T9" fmla="*/ 48 h 64"/>
                <a:gd name="T10" fmla="*/ 46 w 46"/>
                <a:gd name="T11" fmla="*/ 55 h 64"/>
                <a:gd name="T12" fmla="*/ 40 w 46"/>
                <a:gd name="T13" fmla="*/ 57 h 64"/>
                <a:gd name="T14" fmla="*/ 40 w 46"/>
                <a:gd name="T15" fmla="*/ 64 h 64"/>
                <a:gd name="T16" fmla="*/ 33 w 46"/>
                <a:gd name="T17" fmla="*/ 59 h 64"/>
                <a:gd name="T18" fmla="*/ 27 w 46"/>
                <a:gd name="T19" fmla="*/ 64 h 64"/>
                <a:gd name="T20" fmla="*/ 24 w 46"/>
                <a:gd name="T21" fmla="*/ 56 h 64"/>
                <a:gd name="T22" fmla="*/ 15 w 46"/>
                <a:gd name="T23" fmla="*/ 63 h 64"/>
                <a:gd name="T24" fmla="*/ 16 w 46"/>
                <a:gd name="T25" fmla="*/ 50 h 64"/>
                <a:gd name="T26" fmla="*/ 5 w 46"/>
                <a:gd name="T27" fmla="*/ 52 h 64"/>
                <a:gd name="T28" fmla="*/ 10 w 46"/>
                <a:gd name="T29" fmla="*/ 43 h 64"/>
                <a:gd name="T30" fmla="*/ 0 w 46"/>
                <a:gd name="T31" fmla="*/ 37 h 64"/>
                <a:gd name="T32" fmla="*/ 11 w 46"/>
                <a:gd name="T33" fmla="*/ 34 h 64"/>
                <a:gd name="T34" fmla="*/ 2 w 46"/>
                <a:gd name="T35" fmla="*/ 24 h 64"/>
                <a:gd name="T36" fmla="*/ 15 w 46"/>
                <a:gd name="T37" fmla="*/ 26 h 64"/>
                <a:gd name="T38" fmla="*/ 11 w 46"/>
                <a:gd name="T39" fmla="*/ 21 h 64"/>
                <a:gd name="T40" fmla="*/ 5 w 46"/>
                <a:gd name="T4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6" h="64">
                  <a:moveTo>
                    <a:pt x="5" y="0"/>
                  </a:moveTo>
                  <a:cubicBezTo>
                    <a:pt x="7" y="5"/>
                    <a:pt x="12" y="11"/>
                    <a:pt x="24" y="20"/>
                  </a:cubicBezTo>
                  <a:cubicBezTo>
                    <a:pt x="26" y="21"/>
                    <a:pt x="29" y="25"/>
                    <a:pt x="27" y="30"/>
                  </a:cubicBezTo>
                  <a:cubicBezTo>
                    <a:pt x="25" y="36"/>
                    <a:pt x="20" y="43"/>
                    <a:pt x="23" y="46"/>
                  </a:cubicBezTo>
                  <a:cubicBezTo>
                    <a:pt x="25" y="49"/>
                    <a:pt x="34" y="51"/>
                    <a:pt x="42" y="48"/>
                  </a:cubicBezTo>
                  <a:cubicBezTo>
                    <a:pt x="42" y="48"/>
                    <a:pt x="43" y="52"/>
                    <a:pt x="46" y="55"/>
                  </a:cubicBezTo>
                  <a:cubicBezTo>
                    <a:pt x="46" y="55"/>
                    <a:pt x="45" y="58"/>
                    <a:pt x="40" y="57"/>
                  </a:cubicBezTo>
                  <a:cubicBezTo>
                    <a:pt x="40" y="57"/>
                    <a:pt x="42" y="60"/>
                    <a:pt x="40" y="64"/>
                  </a:cubicBezTo>
                  <a:cubicBezTo>
                    <a:pt x="40" y="64"/>
                    <a:pt x="35" y="64"/>
                    <a:pt x="33" y="59"/>
                  </a:cubicBezTo>
                  <a:cubicBezTo>
                    <a:pt x="33" y="59"/>
                    <a:pt x="31" y="63"/>
                    <a:pt x="27" y="64"/>
                  </a:cubicBezTo>
                  <a:cubicBezTo>
                    <a:pt x="27" y="64"/>
                    <a:pt x="24" y="62"/>
                    <a:pt x="24" y="56"/>
                  </a:cubicBezTo>
                  <a:cubicBezTo>
                    <a:pt x="24" y="56"/>
                    <a:pt x="22" y="62"/>
                    <a:pt x="15" y="63"/>
                  </a:cubicBezTo>
                  <a:cubicBezTo>
                    <a:pt x="15" y="63"/>
                    <a:pt x="11" y="57"/>
                    <a:pt x="16" y="50"/>
                  </a:cubicBezTo>
                  <a:cubicBezTo>
                    <a:pt x="16" y="50"/>
                    <a:pt x="12" y="54"/>
                    <a:pt x="5" y="52"/>
                  </a:cubicBezTo>
                  <a:cubicBezTo>
                    <a:pt x="5" y="52"/>
                    <a:pt x="4" y="48"/>
                    <a:pt x="10" y="43"/>
                  </a:cubicBezTo>
                  <a:cubicBezTo>
                    <a:pt x="10" y="43"/>
                    <a:pt x="3" y="43"/>
                    <a:pt x="0" y="37"/>
                  </a:cubicBezTo>
                  <a:cubicBezTo>
                    <a:pt x="0" y="37"/>
                    <a:pt x="3" y="33"/>
                    <a:pt x="11" y="34"/>
                  </a:cubicBezTo>
                  <a:cubicBezTo>
                    <a:pt x="11" y="34"/>
                    <a:pt x="4" y="32"/>
                    <a:pt x="2" y="24"/>
                  </a:cubicBezTo>
                  <a:cubicBezTo>
                    <a:pt x="2" y="24"/>
                    <a:pt x="7" y="21"/>
                    <a:pt x="15" y="26"/>
                  </a:cubicBezTo>
                  <a:cubicBezTo>
                    <a:pt x="15" y="26"/>
                    <a:pt x="14" y="23"/>
                    <a:pt x="11" y="21"/>
                  </a:cubicBezTo>
                  <a:cubicBezTo>
                    <a:pt x="7" y="18"/>
                    <a:pt x="3" y="11"/>
                    <a:pt x="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91" name="Freeform 186"/>
            <p:cNvSpPr>
              <a:spLocks/>
            </p:cNvSpPr>
            <p:nvPr/>
          </p:nvSpPr>
          <p:spPr bwMode="auto">
            <a:xfrm>
              <a:off x="-2795588" y="1974850"/>
              <a:ext cx="36512" cy="74613"/>
            </a:xfrm>
            <a:custGeom>
              <a:avLst/>
              <a:gdLst>
                <a:gd name="T0" fmla="*/ 3 w 11"/>
                <a:gd name="T1" fmla="*/ 4 h 23"/>
                <a:gd name="T2" fmla="*/ 0 w 11"/>
                <a:gd name="T3" fmla="*/ 0 h 23"/>
                <a:gd name="T4" fmla="*/ 8 w 11"/>
                <a:gd name="T5" fmla="*/ 23 h 23"/>
                <a:gd name="T6" fmla="*/ 9 w 11"/>
                <a:gd name="T7" fmla="*/ 8 h 23"/>
                <a:gd name="T8" fmla="*/ 6 w 11"/>
                <a:gd name="T9" fmla="*/ 7 h 23"/>
                <a:gd name="T10" fmla="*/ 6 w 11"/>
                <a:gd name="T11" fmla="*/ 16 h 23"/>
                <a:gd name="T12" fmla="*/ 3 w 11"/>
                <a:gd name="T13" fmla="*/ 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23">
                  <a:moveTo>
                    <a:pt x="3" y="4"/>
                  </a:moveTo>
                  <a:cubicBezTo>
                    <a:pt x="2" y="3"/>
                    <a:pt x="1" y="1"/>
                    <a:pt x="0" y="0"/>
                  </a:cubicBezTo>
                  <a:cubicBezTo>
                    <a:pt x="2" y="10"/>
                    <a:pt x="2" y="17"/>
                    <a:pt x="8" y="23"/>
                  </a:cubicBezTo>
                  <a:cubicBezTo>
                    <a:pt x="8" y="23"/>
                    <a:pt x="11" y="19"/>
                    <a:pt x="9" y="8"/>
                  </a:cubicBezTo>
                  <a:cubicBezTo>
                    <a:pt x="8" y="8"/>
                    <a:pt x="7" y="8"/>
                    <a:pt x="6" y="7"/>
                  </a:cubicBezTo>
                  <a:cubicBezTo>
                    <a:pt x="6" y="7"/>
                    <a:pt x="7" y="11"/>
                    <a:pt x="6" y="16"/>
                  </a:cubicBezTo>
                  <a:cubicBezTo>
                    <a:pt x="6" y="16"/>
                    <a:pt x="4" y="14"/>
                    <a:pt x="3" y="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92" name="Freeform 187"/>
            <p:cNvSpPr>
              <a:spLocks/>
            </p:cNvSpPr>
            <p:nvPr/>
          </p:nvSpPr>
          <p:spPr bwMode="auto">
            <a:xfrm>
              <a:off x="-2830513" y="1971675"/>
              <a:ext cx="31750" cy="84138"/>
            </a:xfrm>
            <a:custGeom>
              <a:avLst/>
              <a:gdLst>
                <a:gd name="T0" fmla="*/ 4 w 10"/>
                <a:gd name="T1" fmla="*/ 4 h 26"/>
                <a:gd name="T2" fmla="*/ 2 w 10"/>
                <a:gd name="T3" fmla="*/ 0 h 26"/>
                <a:gd name="T4" fmla="*/ 5 w 10"/>
                <a:gd name="T5" fmla="*/ 26 h 26"/>
                <a:gd name="T6" fmla="*/ 10 w 10"/>
                <a:gd name="T7" fmla="*/ 1 h 26"/>
                <a:gd name="T8" fmla="*/ 7 w 10"/>
                <a:gd name="T9" fmla="*/ 4 h 26"/>
                <a:gd name="T10" fmla="*/ 5 w 10"/>
                <a:gd name="T11" fmla="*/ 17 h 26"/>
                <a:gd name="T12" fmla="*/ 4 w 10"/>
                <a:gd name="T13" fmla="*/ 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26">
                  <a:moveTo>
                    <a:pt x="4" y="4"/>
                  </a:moveTo>
                  <a:cubicBezTo>
                    <a:pt x="4" y="3"/>
                    <a:pt x="2" y="1"/>
                    <a:pt x="2" y="0"/>
                  </a:cubicBezTo>
                  <a:cubicBezTo>
                    <a:pt x="1" y="6"/>
                    <a:pt x="0" y="21"/>
                    <a:pt x="5" y="26"/>
                  </a:cubicBezTo>
                  <a:cubicBezTo>
                    <a:pt x="5" y="26"/>
                    <a:pt x="9" y="24"/>
                    <a:pt x="10" y="1"/>
                  </a:cubicBezTo>
                  <a:cubicBezTo>
                    <a:pt x="9" y="2"/>
                    <a:pt x="8" y="4"/>
                    <a:pt x="7" y="4"/>
                  </a:cubicBezTo>
                  <a:cubicBezTo>
                    <a:pt x="7" y="4"/>
                    <a:pt x="8" y="12"/>
                    <a:pt x="5" y="17"/>
                  </a:cubicBezTo>
                  <a:cubicBezTo>
                    <a:pt x="5" y="17"/>
                    <a:pt x="3" y="15"/>
                    <a:pt x="4" y="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93" name="Freeform 188"/>
            <p:cNvSpPr>
              <a:spLocks/>
            </p:cNvSpPr>
            <p:nvPr/>
          </p:nvSpPr>
          <p:spPr bwMode="auto">
            <a:xfrm>
              <a:off x="-2887663" y="1947863"/>
              <a:ext cx="57150" cy="107950"/>
            </a:xfrm>
            <a:custGeom>
              <a:avLst/>
              <a:gdLst>
                <a:gd name="T0" fmla="*/ 9 w 17"/>
                <a:gd name="T1" fmla="*/ 23 h 33"/>
                <a:gd name="T2" fmla="*/ 15 w 17"/>
                <a:gd name="T3" fmla="*/ 2 h 33"/>
                <a:gd name="T4" fmla="*/ 16 w 17"/>
                <a:gd name="T5" fmla="*/ 0 h 33"/>
                <a:gd name="T6" fmla="*/ 17 w 17"/>
                <a:gd name="T7" fmla="*/ 0 h 33"/>
                <a:gd name="T8" fmla="*/ 17 w 17"/>
                <a:gd name="T9" fmla="*/ 2 h 33"/>
                <a:gd name="T10" fmla="*/ 13 w 17"/>
                <a:gd name="T11" fmla="*/ 26 h 33"/>
                <a:gd name="T12" fmla="*/ 5 w 17"/>
                <a:gd name="T13" fmla="*/ 33 h 33"/>
                <a:gd name="T14" fmla="*/ 11 w 17"/>
                <a:gd name="T15" fmla="*/ 4 h 33"/>
                <a:gd name="T16" fmla="*/ 13 w 17"/>
                <a:gd name="T17" fmla="*/ 3 h 33"/>
                <a:gd name="T18" fmla="*/ 9 w 17"/>
                <a:gd name="T19" fmla="*/ 2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" h="33">
                  <a:moveTo>
                    <a:pt x="9" y="23"/>
                  </a:moveTo>
                  <a:cubicBezTo>
                    <a:pt x="13" y="17"/>
                    <a:pt x="15" y="2"/>
                    <a:pt x="15" y="2"/>
                  </a:cubicBezTo>
                  <a:cubicBezTo>
                    <a:pt x="15" y="1"/>
                    <a:pt x="16" y="1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1"/>
                    <a:pt x="17" y="2"/>
                  </a:cubicBezTo>
                  <a:cubicBezTo>
                    <a:pt x="17" y="11"/>
                    <a:pt x="16" y="21"/>
                    <a:pt x="13" y="26"/>
                  </a:cubicBezTo>
                  <a:cubicBezTo>
                    <a:pt x="10" y="30"/>
                    <a:pt x="5" y="33"/>
                    <a:pt x="5" y="33"/>
                  </a:cubicBezTo>
                  <a:cubicBezTo>
                    <a:pt x="0" y="24"/>
                    <a:pt x="6" y="12"/>
                    <a:pt x="11" y="4"/>
                  </a:cubicBezTo>
                  <a:cubicBezTo>
                    <a:pt x="11" y="4"/>
                    <a:pt x="12" y="3"/>
                    <a:pt x="13" y="3"/>
                  </a:cubicBezTo>
                  <a:cubicBezTo>
                    <a:pt x="11" y="9"/>
                    <a:pt x="8" y="17"/>
                    <a:pt x="9" y="2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94" name="Freeform 189"/>
            <p:cNvSpPr>
              <a:spLocks/>
            </p:cNvSpPr>
            <p:nvPr/>
          </p:nvSpPr>
          <p:spPr bwMode="auto">
            <a:xfrm>
              <a:off x="-2992438" y="1919288"/>
              <a:ext cx="98425" cy="107950"/>
            </a:xfrm>
            <a:custGeom>
              <a:avLst/>
              <a:gdLst>
                <a:gd name="T0" fmla="*/ 29 w 30"/>
                <a:gd name="T1" fmla="*/ 4 h 33"/>
                <a:gd name="T2" fmla="*/ 29 w 30"/>
                <a:gd name="T3" fmla="*/ 7 h 33"/>
                <a:gd name="T4" fmla="*/ 29 w 30"/>
                <a:gd name="T5" fmla="*/ 7 h 33"/>
                <a:gd name="T6" fmla="*/ 16 w 30"/>
                <a:gd name="T7" fmla="*/ 24 h 33"/>
                <a:gd name="T8" fmla="*/ 0 w 30"/>
                <a:gd name="T9" fmla="*/ 33 h 33"/>
                <a:gd name="T10" fmla="*/ 8 w 30"/>
                <a:gd name="T11" fmla="*/ 15 h 33"/>
                <a:gd name="T12" fmla="*/ 25 w 30"/>
                <a:gd name="T13" fmla="*/ 0 h 33"/>
                <a:gd name="T14" fmla="*/ 30 w 30"/>
                <a:gd name="T15" fmla="*/ 0 h 33"/>
                <a:gd name="T16" fmla="*/ 30 w 30"/>
                <a:gd name="T17" fmla="*/ 0 h 33"/>
                <a:gd name="T18" fmla="*/ 29 w 30"/>
                <a:gd name="T19" fmla="*/ 3 h 33"/>
                <a:gd name="T20" fmla="*/ 10 w 30"/>
                <a:gd name="T21" fmla="*/ 19 h 33"/>
                <a:gd name="T22" fmla="*/ 29 w 30"/>
                <a:gd name="T23" fmla="*/ 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0" h="33">
                  <a:moveTo>
                    <a:pt x="29" y="4"/>
                  </a:moveTo>
                  <a:cubicBezTo>
                    <a:pt x="29" y="6"/>
                    <a:pt x="29" y="6"/>
                    <a:pt x="29" y="7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25" y="11"/>
                    <a:pt x="22" y="15"/>
                    <a:pt x="16" y="24"/>
                  </a:cubicBezTo>
                  <a:cubicBezTo>
                    <a:pt x="10" y="33"/>
                    <a:pt x="0" y="33"/>
                    <a:pt x="0" y="33"/>
                  </a:cubicBezTo>
                  <a:cubicBezTo>
                    <a:pt x="1" y="26"/>
                    <a:pt x="3" y="20"/>
                    <a:pt x="8" y="15"/>
                  </a:cubicBezTo>
                  <a:cubicBezTo>
                    <a:pt x="13" y="9"/>
                    <a:pt x="20" y="3"/>
                    <a:pt x="25" y="0"/>
                  </a:cubicBezTo>
                  <a:cubicBezTo>
                    <a:pt x="26" y="0"/>
                    <a:pt x="28" y="1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0" y="1"/>
                    <a:pt x="29" y="2"/>
                    <a:pt x="29" y="3"/>
                  </a:cubicBezTo>
                  <a:cubicBezTo>
                    <a:pt x="25" y="5"/>
                    <a:pt x="14" y="10"/>
                    <a:pt x="10" y="19"/>
                  </a:cubicBezTo>
                  <a:cubicBezTo>
                    <a:pt x="10" y="19"/>
                    <a:pt x="17" y="17"/>
                    <a:pt x="29" y="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95" name="Freeform 190"/>
            <p:cNvSpPr>
              <a:spLocks/>
            </p:cNvSpPr>
            <p:nvPr/>
          </p:nvSpPr>
          <p:spPr bwMode="auto">
            <a:xfrm>
              <a:off x="-3044826" y="1898650"/>
              <a:ext cx="128587" cy="98425"/>
            </a:xfrm>
            <a:custGeom>
              <a:avLst/>
              <a:gdLst>
                <a:gd name="T0" fmla="*/ 37 w 39"/>
                <a:gd name="T1" fmla="*/ 2 h 30"/>
                <a:gd name="T2" fmla="*/ 37 w 39"/>
                <a:gd name="T3" fmla="*/ 1 h 30"/>
                <a:gd name="T4" fmla="*/ 38 w 39"/>
                <a:gd name="T5" fmla="*/ 0 h 30"/>
                <a:gd name="T6" fmla="*/ 15 w 39"/>
                <a:gd name="T7" fmla="*/ 10 h 30"/>
                <a:gd name="T8" fmla="*/ 0 w 39"/>
                <a:gd name="T9" fmla="*/ 29 h 30"/>
                <a:gd name="T10" fmla="*/ 17 w 39"/>
                <a:gd name="T11" fmla="*/ 23 h 30"/>
                <a:gd name="T12" fmla="*/ 39 w 39"/>
                <a:gd name="T13" fmla="*/ 4 h 30"/>
                <a:gd name="T14" fmla="*/ 38 w 39"/>
                <a:gd name="T15" fmla="*/ 3 h 30"/>
                <a:gd name="T16" fmla="*/ 15 w 39"/>
                <a:gd name="T17" fmla="*/ 17 h 30"/>
                <a:gd name="T18" fmla="*/ 22 w 39"/>
                <a:gd name="T19" fmla="*/ 9 h 30"/>
                <a:gd name="T20" fmla="*/ 37 w 39"/>
                <a:gd name="T21" fmla="*/ 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9" h="30">
                  <a:moveTo>
                    <a:pt x="37" y="2"/>
                  </a:moveTo>
                  <a:cubicBezTo>
                    <a:pt x="37" y="1"/>
                    <a:pt x="37" y="1"/>
                    <a:pt x="37" y="1"/>
                  </a:cubicBezTo>
                  <a:cubicBezTo>
                    <a:pt x="37" y="1"/>
                    <a:pt x="38" y="1"/>
                    <a:pt x="38" y="0"/>
                  </a:cubicBezTo>
                  <a:cubicBezTo>
                    <a:pt x="34" y="2"/>
                    <a:pt x="19" y="7"/>
                    <a:pt x="15" y="10"/>
                  </a:cubicBezTo>
                  <a:cubicBezTo>
                    <a:pt x="10" y="12"/>
                    <a:pt x="3" y="18"/>
                    <a:pt x="0" y="29"/>
                  </a:cubicBezTo>
                  <a:cubicBezTo>
                    <a:pt x="0" y="29"/>
                    <a:pt x="9" y="30"/>
                    <a:pt x="17" y="23"/>
                  </a:cubicBezTo>
                  <a:cubicBezTo>
                    <a:pt x="25" y="16"/>
                    <a:pt x="35" y="7"/>
                    <a:pt x="39" y="4"/>
                  </a:cubicBezTo>
                  <a:cubicBezTo>
                    <a:pt x="38" y="4"/>
                    <a:pt x="38" y="4"/>
                    <a:pt x="38" y="3"/>
                  </a:cubicBezTo>
                  <a:cubicBezTo>
                    <a:pt x="38" y="3"/>
                    <a:pt x="27" y="13"/>
                    <a:pt x="15" y="17"/>
                  </a:cubicBezTo>
                  <a:cubicBezTo>
                    <a:pt x="15" y="17"/>
                    <a:pt x="18" y="13"/>
                    <a:pt x="22" y="9"/>
                  </a:cubicBezTo>
                  <a:cubicBezTo>
                    <a:pt x="28" y="5"/>
                    <a:pt x="32" y="4"/>
                    <a:pt x="37" y="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96" name="Freeform 191"/>
            <p:cNvSpPr>
              <a:spLocks/>
            </p:cNvSpPr>
            <p:nvPr/>
          </p:nvSpPr>
          <p:spPr bwMode="auto">
            <a:xfrm>
              <a:off x="-3087688" y="1879600"/>
              <a:ext cx="155575" cy="74613"/>
            </a:xfrm>
            <a:custGeom>
              <a:avLst/>
              <a:gdLst>
                <a:gd name="T0" fmla="*/ 42 w 47"/>
                <a:gd name="T1" fmla="*/ 1 h 23"/>
                <a:gd name="T2" fmla="*/ 42 w 47"/>
                <a:gd name="T3" fmla="*/ 0 h 23"/>
                <a:gd name="T4" fmla="*/ 20 w 47"/>
                <a:gd name="T5" fmla="*/ 4 h 23"/>
                <a:gd name="T6" fmla="*/ 0 w 47"/>
                <a:gd name="T7" fmla="*/ 20 h 23"/>
                <a:gd name="T8" fmla="*/ 24 w 47"/>
                <a:gd name="T9" fmla="*/ 16 h 23"/>
                <a:gd name="T10" fmla="*/ 47 w 47"/>
                <a:gd name="T11" fmla="*/ 6 h 23"/>
                <a:gd name="T12" fmla="*/ 42 w 47"/>
                <a:gd name="T13" fmla="*/ 4 h 23"/>
                <a:gd name="T14" fmla="*/ 19 w 47"/>
                <a:gd name="T15" fmla="*/ 11 h 23"/>
                <a:gd name="T16" fmla="*/ 28 w 47"/>
                <a:gd name="T17" fmla="*/ 6 h 23"/>
                <a:gd name="T18" fmla="*/ 42 w 47"/>
                <a:gd name="T19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" h="23">
                  <a:moveTo>
                    <a:pt x="42" y="1"/>
                  </a:moveTo>
                  <a:cubicBezTo>
                    <a:pt x="42" y="1"/>
                    <a:pt x="42" y="1"/>
                    <a:pt x="42" y="0"/>
                  </a:cubicBezTo>
                  <a:cubicBezTo>
                    <a:pt x="37" y="1"/>
                    <a:pt x="26" y="3"/>
                    <a:pt x="20" y="4"/>
                  </a:cubicBezTo>
                  <a:cubicBezTo>
                    <a:pt x="15" y="6"/>
                    <a:pt x="5" y="10"/>
                    <a:pt x="0" y="20"/>
                  </a:cubicBezTo>
                  <a:cubicBezTo>
                    <a:pt x="0" y="20"/>
                    <a:pt x="8" y="23"/>
                    <a:pt x="24" y="16"/>
                  </a:cubicBezTo>
                  <a:cubicBezTo>
                    <a:pt x="40" y="8"/>
                    <a:pt x="44" y="7"/>
                    <a:pt x="47" y="6"/>
                  </a:cubicBezTo>
                  <a:cubicBezTo>
                    <a:pt x="45" y="6"/>
                    <a:pt x="43" y="5"/>
                    <a:pt x="42" y="4"/>
                  </a:cubicBezTo>
                  <a:cubicBezTo>
                    <a:pt x="36" y="7"/>
                    <a:pt x="28" y="11"/>
                    <a:pt x="19" y="11"/>
                  </a:cubicBezTo>
                  <a:cubicBezTo>
                    <a:pt x="19" y="11"/>
                    <a:pt x="24" y="8"/>
                    <a:pt x="28" y="6"/>
                  </a:cubicBezTo>
                  <a:cubicBezTo>
                    <a:pt x="33" y="4"/>
                    <a:pt x="38" y="2"/>
                    <a:pt x="42" y="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97" name="Freeform 192"/>
            <p:cNvSpPr>
              <a:spLocks/>
            </p:cNvSpPr>
            <p:nvPr/>
          </p:nvSpPr>
          <p:spPr bwMode="auto">
            <a:xfrm>
              <a:off x="-3122613" y="1849438"/>
              <a:ext cx="190500" cy="39688"/>
            </a:xfrm>
            <a:custGeom>
              <a:avLst/>
              <a:gdLst>
                <a:gd name="T0" fmla="*/ 53 w 58"/>
                <a:gd name="T1" fmla="*/ 2 h 12"/>
                <a:gd name="T2" fmla="*/ 58 w 58"/>
                <a:gd name="T3" fmla="*/ 4 h 12"/>
                <a:gd name="T4" fmla="*/ 55 w 58"/>
                <a:gd name="T5" fmla="*/ 7 h 12"/>
                <a:gd name="T6" fmla="*/ 24 w 58"/>
                <a:gd name="T7" fmla="*/ 11 h 12"/>
                <a:gd name="T8" fmla="*/ 0 w 58"/>
                <a:gd name="T9" fmla="*/ 9 h 12"/>
                <a:gd name="T10" fmla="*/ 20 w 58"/>
                <a:gd name="T11" fmla="*/ 2 h 12"/>
                <a:gd name="T12" fmla="*/ 48 w 58"/>
                <a:gd name="T13" fmla="*/ 0 h 12"/>
                <a:gd name="T14" fmla="*/ 50 w 58"/>
                <a:gd name="T15" fmla="*/ 1 h 12"/>
                <a:gd name="T16" fmla="*/ 26 w 58"/>
                <a:gd name="T17" fmla="*/ 5 h 12"/>
                <a:gd name="T18" fmla="*/ 53 w 58"/>
                <a:gd name="T19" fmla="*/ 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8" h="12">
                  <a:moveTo>
                    <a:pt x="53" y="2"/>
                  </a:moveTo>
                  <a:cubicBezTo>
                    <a:pt x="55" y="3"/>
                    <a:pt x="56" y="4"/>
                    <a:pt x="58" y="4"/>
                  </a:cubicBezTo>
                  <a:cubicBezTo>
                    <a:pt x="57" y="4"/>
                    <a:pt x="56" y="5"/>
                    <a:pt x="55" y="7"/>
                  </a:cubicBezTo>
                  <a:cubicBezTo>
                    <a:pt x="49" y="8"/>
                    <a:pt x="40" y="10"/>
                    <a:pt x="24" y="11"/>
                  </a:cubicBezTo>
                  <a:cubicBezTo>
                    <a:pt x="9" y="12"/>
                    <a:pt x="0" y="9"/>
                    <a:pt x="0" y="9"/>
                  </a:cubicBezTo>
                  <a:cubicBezTo>
                    <a:pt x="6" y="6"/>
                    <a:pt x="14" y="3"/>
                    <a:pt x="20" y="2"/>
                  </a:cubicBezTo>
                  <a:cubicBezTo>
                    <a:pt x="26" y="0"/>
                    <a:pt x="41" y="0"/>
                    <a:pt x="48" y="0"/>
                  </a:cubicBezTo>
                  <a:cubicBezTo>
                    <a:pt x="48" y="0"/>
                    <a:pt x="49" y="0"/>
                    <a:pt x="50" y="1"/>
                  </a:cubicBezTo>
                  <a:cubicBezTo>
                    <a:pt x="45" y="2"/>
                    <a:pt x="33" y="2"/>
                    <a:pt x="26" y="5"/>
                  </a:cubicBezTo>
                  <a:cubicBezTo>
                    <a:pt x="26" y="5"/>
                    <a:pt x="38" y="7"/>
                    <a:pt x="53" y="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98" name="Freeform 193"/>
            <p:cNvSpPr>
              <a:spLocks/>
            </p:cNvSpPr>
            <p:nvPr/>
          </p:nvSpPr>
          <p:spPr bwMode="auto">
            <a:xfrm>
              <a:off x="-3140076" y="1797050"/>
              <a:ext cx="196850" cy="49213"/>
            </a:xfrm>
            <a:custGeom>
              <a:avLst/>
              <a:gdLst>
                <a:gd name="T0" fmla="*/ 57 w 60"/>
                <a:gd name="T1" fmla="*/ 10 h 15"/>
                <a:gd name="T2" fmla="*/ 60 w 60"/>
                <a:gd name="T3" fmla="*/ 8 h 15"/>
                <a:gd name="T4" fmla="*/ 25 w 60"/>
                <a:gd name="T5" fmla="*/ 1 h 15"/>
                <a:gd name="T6" fmla="*/ 0 w 60"/>
                <a:gd name="T7" fmla="*/ 2 h 15"/>
                <a:gd name="T8" fmla="*/ 23 w 60"/>
                <a:gd name="T9" fmla="*/ 12 h 15"/>
                <a:gd name="T10" fmla="*/ 53 w 60"/>
                <a:gd name="T11" fmla="*/ 13 h 15"/>
                <a:gd name="T12" fmla="*/ 55 w 60"/>
                <a:gd name="T13" fmla="*/ 11 h 15"/>
                <a:gd name="T14" fmla="*/ 27 w 60"/>
                <a:gd name="T15" fmla="*/ 7 h 15"/>
                <a:gd name="T16" fmla="*/ 57 w 60"/>
                <a:gd name="T17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" h="15">
                  <a:moveTo>
                    <a:pt x="57" y="10"/>
                  </a:moveTo>
                  <a:cubicBezTo>
                    <a:pt x="58" y="9"/>
                    <a:pt x="59" y="9"/>
                    <a:pt x="60" y="8"/>
                  </a:cubicBezTo>
                  <a:cubicBezTo>
                    <a:pt x="52" y="6"/>
                    <a:pt x="41" y="2"/>
                    <a:pt x="25" y="1"/>
                  </a:cubicBezTo>
                  <a:cubicBezTo>
                    <a:pt x="13" y="0"/>
                    <a:pt x="4" y="1"/>
                    <a:pt x="0" y="2"/>
                  </a:cubicBezTo>
                  <a:cubicBezTo>
                    <a:pt x="0" y="2"/>
                    <a:pt x="11" y="10"/>
                    <a:pt x="23" y="12"/>
                  </a:cubicBezTo>
                  <a:cubicBezTo>
                    <a:pt x="35" y="15"/>
                    <a:pt x="46" y="13"/>
                    <a:pt x="53" y="13"/>
                  </a:cubicBezTo>
                  <a:cubicBezTo>
                    <a:pt x="53" y="13"/>
                    <a:pt x="54" y="12"/>
                    <a:pt x="55" y="11"/>
                  </a:cubicBezTo>
                  <a:cubicBezTo>
                    <a:pt x="46" y="11"/>
                    <a:pt x="32" y="9"/>
                    <a:pt x="27" y="7"/>
                  </a:cubicBezTo>
                  <a:cubicBezTo>
                    <a:pt x="27" y="7"/>
                    <a:pt x="39" y="5"/>
                    <a:pt x="57" y="1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99" name="Freeform 194"/>
            <p:cNvSpPr>
              <a:spLocks/>
            </p:cNvSpPr>
            <p:nvPr/>
          </p:nvSpPr>
          <p:spPr bwMode="auto">
            <a:xfrm>
              <a:off x="-3140076" y="1731963"/>
              <a:ext cx="211137" cy="88900"/>
            </a:xfrm>
            <a:custGeom>
              <a:avLst/>
              <a:gdLst>
                <a:gd name="T0" fmla="*/ 57 w 64"/>
                <a:gd name="T1" fmla="*/ 20 h 27"/>
                <a:gd name="T2" fmla="*/ 63 w 64"/>
                <a:gd name="T3" fmla="*/ 27 h 27"/>
                <a:gd name="T4" fmla="*/ 18 w 64"/>
                <a:gd name="T5" fmla="*/ 15 h 27"/>
                <a:gd name="T6" fmla="*/ 0 w 64"/>
                <a:gd name="T7" fmla="*/ 0 h 27"/>
                <a:gd name="T8" fmla="*/ 33 w 64"/>
                <a:gd name="T9" fmla="*/ 6 h 27"/>
                <a:gd name="T10" fmla="*/ 64 w 64"/>
                <a:gd name="T11" fmla="*/ 17 h 27"/>
                <a:gd name="T12" fmla="*/ 57 w 64"/>
                <a:gd name="T13" fmla="*/ 19 h 27"/>
                <a:gd name="T14" fmla="*/ 40 w 64"/>
                <a:gd name="T15" fmla="*/ 13 h 27"/>
                <a:gd name="T16" fmla="*/ 27 w 64"/>
                <a:gd name="T17" fmla="*/ 11 h 27"/>
                <a:gd name="T18" fmla="*/ 40 w 64"/>
                <a:gd name="T19" fmla="*/ 16 h 27"/>
                <a:gd name="T20" fmla="*/ 57 w 64"/>
                <a:gd name="T21" fmla="*/ 2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4" h="27">
                  <a:moveTo>
                    <a:pt x="57" y="20"/>
                  </a:moveTo>
                  <a:cubicBezTo>
                    <a:pt x="57" y="20"/>
                    <a:pt x="58" y="25"/>
                    <a:pt x="63" y="27"/>
                  </a:cubicBezTo>
                  <a:cubicBezTo>
                    <a:pt x="52" y="23"/>
                    <a:pt x="30" y="20"/>
                    <a:pt x="18" y="15"/>
                  </a:cubicBezTo>
                  <a:cubicBezTo>
                    <a:pt x="2" y="8"/>
                    <a:pt x="0" y="0"/>
                    <a:pt x="0" y="0"/>
                  </a:cubicBezTo>
                  <a:cubicBezTo>
                    <a:pt x="13" y="0"/>
                    <a:pt x="24" y="3"/>
                    <a:pt x="33" y="6"/>
                  </a:cubicBezTo>
                  <a:cubicBezTo>
                    <a:pt x="43" y="9"/>
                    <a:pt x="58" y="14"/>
                    <a:pt x="64" y="17"/>
                  </a:cubicBezTo>
                  <a:cubicBezTo>
                    <a:pt x="62" y="17"/>
                    <a:pt x="59" y="17"/>
                    <a:pt x="57" y="19"/>
                  </a:cubicBezTo>
                  <a:cubicBezTo>
                    <a:pt x="50" y="16"/>
                    <a:pt x="47" y="15"/>
                    <a:pt x="40" y="13"/>
                  </a:cubicBezTo>
                  <a:cubicBezTo>
                    <a:pt x="34" y="11"/>
                    <a:pt x="31" y="11"/>
                    <a:pt x="27" y="11"/>
                  </a:cubicBezTo>
                  <a:cubicBezTo>
                    <a:pt x="27" y="11"/>
                    <a:pt x="32" y="14"/>
                    <a:pt x="40" y="16"/>
                  </a:cubicBezTo>
                  <a:cubicBezTo>
                    <a:pt x="47" y="19"/>
                    <a:pt x="51" y="19"/>
                    <a:pt x="57" y="2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0" name="Freeform 195"/>
            <p:cNvSpPr>
              <a:spLocks/>
            </p:cNvSpPr>
            <p:nvPr/>
          </p:nvSpPr>
          <p:spPr bwMode="auto">
            <a:xfrm>
              <a:off x="-3106738" y="1624013"/>
              <a:ext cx="157162" cy="147638"/>
            </a:xfrm>
            <a:custGeom>
              <a:avLst/>
              <a:gdLst>
                <a:gd name="T0" fmla="*/ 46 w 48"/>
                <a:gd name="T1" fmla="*/ 41 h 45"/>
                <a:gd name="T2" fmla="*/ 48 w 48"/>
                <a:gd name="T3" fmla="*/ 45 h 45"/>
                <a:gd name="T4" fmla="*/ 6 w 48"/>
                <a:gd name="T5" fmla="*/ 20 h 45"/>
                <a:gd name="T6" fmla="*/ 1 w 48"/>
                <a:gd name="T7" fmla="*/ 0 h 45"/>
                <a:gd name="T8" fmla="*/ 23 w 48"/>
                <a:gd name="T9" fmla="*/ 15 h 45"/>
                <a:gd name="T10" fmla="*/ 43 w 48"/>
                <a:gd name="T11" fmla="*/ 33 h 45"/>
                <a:gd name="T12" fmla="*/ 45 w 48"/>
                <a:gd name="T13" fmla="*/ 39 h 45"/>
                <a:gd name="T14" fmla="*/ 28 w 48"/>
                <a:gd name="T15" fmla="*/ 26 h 45"/>
                <a:gd name="T16" fmla="*/ 15 w 48"/>
                <a:gd name="T17" fmla="*/ 18 h 45"/>
                <a:gd name="T18" fmla="*/ 23 w 48"/>
                <a:gd name="T19" fmla="*/ 27 h 45"/>
                <a:gd name="T20" fmla="*/ 35 w 48"/>
                <a:gd name="T21" fmla="*/ 35 h 45"/>
                <a:gd name="T22" fmla="*/ 46 w 48"/>
                <a:gd name="T23" fmla="*/ 41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8" h="45">
                  <a:moveTo>
                    <a:pt x="46" y="41"/>
                  </a:moveTo>
                  <a:cubicBezTo>
                    <a:pt x="46" y="42"/>
                    <a:pt x="48" y="44"/>
                    <a:pt x="48" y="45"/>
                  </a:cubicBezTo>
                  <a:cubicBezTo>
                    <a:pt x="31" y="42"/>
                    <a:pt x="11" y="28"/>
                    <a:pt x="6" y="20"/>
                  </a:cubicBezTo>
                  <a:cubicBezTo>
                    <a:pt x="0" y="12"/>
                    <a:pt x="1" y="0"/>
                    <a:pt x="1" y="0"/>
                  </a:cubicBezTo>
                  <a:cubicBezTo>
                    <a:pt x="7" y="1"/>
                    <a:pt x="20" y="12"/>
                    <a:pt x="23" y="15"/>
                  </a:cubicBezTo>
                  <a:cubicBezTo>
                    <a:pt x="26" y="18"/>
                    <a:pt x="36" y="28"/>
                    <a:pt x="43" y="33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39" y="35"/>
                    <a:pt x="32" y="29"/>
                    <a:pt x="28" y="26"/>
                  </a:cubicBezTo>
                  <a:cubicBezTo>
                    <a:pt x="24" y="24"/>
                    <a:pt x="20" y="20"/>
                    <a:pt x="15" y="18"/>
                  </a:cubicBezTo>
                  <a:cubicBezTo>
                    <a:pt x="15" y="18"/>
                    <a:pt x="19" y="24"/>
                    <a:pt x="23" y="27"/>
                  </a:cubicBezTo>
                  <a:cubicBezTo>
                    <a:pt x="27" y="31"/>
                    <a:pt x="31" y="33"/>
                    <a:pt x="35" y="35"/>
                  </a:cubicBezTo>
                  <a:cubicBezTo>
                    <a:pt x="38" y="37"/>
                    <a:pt x="40" y="38"/>
                    <a:pt x="46" y="4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1" name="Freeform 196"/>
            <p:cNvSpPr>
              <a:spLocks/>
            </p:cNvSpPr>
            <p:nvPr/>
          </p:nvSpPr>
          <p:spPr bwMode="auto">
            <a:xfrm>
              <a:off x="-2795588" y="1916113"/>
              <a:ext cx="39687" cy="84138"/>
            </a:xfrm>
            <a:custGeom>
              <a:avLst/>
              <a:gdLst>
                <a:gd name="T0" fmla="*/ 0 w 12"/>
                <a:gd name="T1" fmla="*/ 1 h 26"/>
                <a:gd name="T2" fmla="*/ 2 w 12"/>
                <a:gd name="T3" fmla="*/ 0 h 26"/>
                <a:gd name="T4" fmla="*/ 7 w 12"/>
                <a:gd name="T5" fmla="*/ 8 h 26"/>
                <a:gd name="T6" fmla="*/ 9 w 12"/>
                <a:gd name="T7" fmla="*/ 17 h 26"/>
                <a:gd name="T8" fmla="*/ 12 w 12"/>
                <a:gd name="T9" fmla="*/ 25 h 26"/>
                <a:gd name="T10" fmla="*/ 5 w 12"/>
                <a:gd name="T11" fmla="*/ 22 h 26"/>
                <a:gd name="T12" fmla="*/ 0 w 12"/>
                <a:gd name="T13" fmla="*/ 11 h 26"/>
                <a:gd name="T14" fmla="*/ 0 w 12"/>
                <a:gd name="T15" fmla="*/ 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26">
                  <a:moveTo>
                    <a:pt x="0" y="1"/>
                  </a:moveTo>
                  <a:cubicBezTo>
                    <a:pt x="1" y="1"/>
                    <a:pt x="1" y="0"/>
                    <a:pt x="2" y="0"/>
                  </a:cubicBezTo>
                  <a:cubicBezTo>
                    <a:pt x="3" y="1"/>
                    <a:pt x="5" y="4"/>
                    <a:pt x="7" y="8"/>
                  </a:cubicBezTo>
                  <a:cubicBezTo>
                    <a:pt x="8" y="10"/>
                    <a:pt x="9" y="14"/>
                    <a:pt x="9" y="17"/>
                  </a:cubicBezTo>
                  <a:cubicBezTo>
                    <a:pt x="10" y="19"/>
                    <a:pt x="11" y="24"/>
                    <a:pt x="12" y="25"/>
                  </a:cubicBezTo>
                  <a:cubicBezTo>
                    <a:pt x="12" y="25"/>
                    <a:pt x="8" y="26"/>
                    <a:pt x="5" y="22"/>
                  </a:cubicBezTo>
                  <a:cubicBezTo>
                    <a:pt x="2" y="18"/>
                    <a:pt x="1" y="15"/>
                    <a:pt x="0" y="11"/>
                  </a:cubicBezTo>
                  <a:cubicBezTo>
                    <a:pt x="0" y="8"/>
                    <a:pt x="0" y="4"/>
                    <a:pt x="0" y="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2" name="Freeform 197"/>
            <p:cNvSpPr>
              <a:spLocks/>
            </p:cNvSpPr>
            <p:nvPr/>
          </p:nvSpPr>
          <p:spPr bwMode="auto">
            <a:xfrm>
              <a:off x="-2827338" y="1922463"/>
              <a:ext cx="31750" cy="58738"/>
            </a:xfrm>
            <a:custGeom>
              <a:avLst/>
              <a:gdLst>
                <a:gd name="T0" fmla="*/ 4 w 10"/>
                <a:gd name="T1" fmla="*/ 0 h 18"/>
                <a:gd name="T2" fmla="*/ 5 w 10"/>
                <a:gd name="T3" fmla="*/ 1 h 18"/>
                <a:gd name="T4" fmla="*/ 6 w 10"/>
                <a:gd name="T5" fmla="*/ 2 h 18"/>
                <a:gd name="T6" fmla="*/ 6 w 10"/>
                <a:gd name="T7" fmla="*/ 1 h 18"/>
                <a:gd name="T8" fmla="*/ 8 w 10"/>
                <a:gd name="T9" fmla="*/ 1 h 18"/>
                <a:gd name="T10" fmla="*/ 9 w 10"/>
                <a:gd name="T11" fmla="*/ 5 h 18"/>
                <a:gd name="T12" fmla="*/ 9 w 10"/>
                <a:gd name="T13" fmla="*/ 12 h 18"/>
                <a:gd name="T14" fmla="*/ 5 w 10"/>
                <a:gd name="T15" fmla="*/ 18 h 18"/>
                <a:gd name="T16" fmla="*/ 2 w 10"/>
                <a:gd name="T17" fmla="*/ 13 h 18"/>
                <a:gd name="T18" fmla="*/ 1 w 10"/>
                <a:gd name="T19" fmla="*/ 4 h 18"/>
                <a:gd name="T20" fmla="*/ 4 w 10"/>
                <a:gd name="T21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" h="18">
                  <a:moveTo>
                    <a:pt x="4" y="0"/>
                  </a:moveTo>
                  <a:cubicBezTo>
                    <a:pt x="4" y="1"/>
                    <a:pt x="5" y="1"/>
                    <a:pt x="5" y="1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7" y="1"/>
                    <a:pt x="7" y="1"/>
                    <a:pt x="8" y="1"/>
                  </a:cubicBezTo>
                  <a:cubicBezTo>
                    <a:pt x="9" y="2"/>
                    <a:pt x="9" y="3"/>
                    <a:pt x="9" y="5"/>
                  </a:cubicBezTo>
                  <a:cubicBezTo>
                    <a:pt x="9" y="7"/>
                    <a:pt x="10" y="10"/>
                    <a:pt x="9" y="12"/>
                  </a:cubicBezTo>
                  <a:cubicBezTo>
                    <a:pt x="8" y="15"/>
                    <a:pt x="6" y="17"/>
                    <a:pt x="5" y="18"/>
                  </a:cubicBezTo>
                  <a:cubicBezTo>
                    <a:pt x="5" y="18"/>
                    <a:pt x="2" y="15"/>
                    <a:pt x="2" y="13"/>
                  </a:cubicBezTo>
                  <a:cubicBezTo>
                    <a:pt x="1" y="10"/>
                    <a:pt x="0" y="7"/>
                    <a:pt x="1" y="4"/>
                  </a:cubicBezTo>
                  <a:cubicBezTo>
                    <a:pt x="2" y="2"/>
                    <a:pt x="3" y="1"/>
                    <a:pt x="4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3" name="Freeform 198"/>
            <p:cNvSpPr>
              <a:spLocks/>
            </p:cNvSpPr>
            <p:nvPr/>
          </p:nvSpPr>
          <p:spPr bwMode="auto">
            <a:xfrm>
              <a:off x="-2873376" y="1911350"/>
              <a:ext cx="52387" cy="49213"/>
            </a:xfrm>
            <a:custGeom>
              <a:avLst/>
              <a:gdLst>
                <a:gd name="T0" fmla="*/ 8 w 16"/>
                <a:gd name="T1" fmla="*/ 3 h 15"/>
                <a:gd name="T2" fmla="*/ 15 w 16"/>
                <a:gd name="T3" fmla="*/ 0 h 15"/>
                <a:gd name="T4" fmla="*/ 15 w 16"/>
                <a:gd name="T5" fmla="*/ 5 h 15"/>
                <a:gd name="T6" fmla="*/ 12 w 16"/>
                <a:gd name="T7" fmla="*/ 10 h 15"/>
                <a:gd name="T8" fmla="*/ 1 w 16"/>
                <a:gd name="T9" fmla="*/ 14 h 15"/>
                <a:gd name="T10" fmla="*/ 8 w 16"/>
                <a:gd name="T11" fmla="*/ 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15">
                  <a:moveTo>
                    <a:pt x="8" y="3"/>
                  </a:moveTo>
                  <a:cubicBezTo>
                    <a:pt x="11" y="3"/>
                    <a:pt x="13" y="2"/>
                    <a:pt x="15" y="0"/>
                  </a:cubicBezTo>
                  <a:cubicBezTo>
                    <a:pt x="15" y="1"/>
                    <a:pt x="16" y="3"/>
                    <a:pt x="15" y="5"/>
                  </a:cubicBezTo>
                  <a:cubicBezTo>
                    <a:pt x="15" y="7"/>
                    <a:pt x="13" y="9"/>
                    <a:pt x="12" y="10"/>
                  </a:cubicBezTo>
                  <a:cubicBezTo>
                    <a:pt x="9" y="13"/>
                    <a:pt x="5" y="15"/>
                    <a:pt x="1" y="14"/>
                  </a:cubicBezTo>
                  <a:cubicBezTo>
                    <a:pt x="1" y="14"/>
                    <a:pt x="0" y="11"/>
                    <a:pt x="8" y="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4" name="Freeform 199"/>
            <p:cNvSpPr>
              <a:spLocks/>
            </p:cNvSpPr>
            <p:nvPr/>
          </p:nvSpPr>
          <p:spPr bwMode="auto">
            <a:xfrm>
              <a:off x="-2897188" y="1905000"/>
              <a:ext cx="46037" cy="39688"/>
            </a:xfrm>
            <a:custGeom>
              <a:avLst/>
              <a:gdLst>
                <a:gd name="T0" fmla="*/ 12 w 14"/>
                <a:gd name="T1" fmla="*/ 0 h 12"/>
                <a:gd name="T2" fmla="*/ 14 w 14"/>
                <a:gd name="T3" fmla="*/ 4 h 12"/>
                <a:gd name="T4" fmla="*/ 2 w 14"/>
                <a:gd name="T5" fmla="*/ 11 h 12"/>
                <a:gd name="T6" fmla="*/ 5 w 14"/>
                <a:gd name="T7" fmla="*/ 3 h 12"/>
                <a:gd name="T8" fmla="*/ 12 w 14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2">
                  <a:moveTo>
                    <a:pt x="12" y="0"/>
                  </a:moveTo>
                  <a:cubicBezTo>
                    <a:pt x="12" y="3"/>
                    <a:pt x="14" y="4"/>
                    <a:pt x="14" y="4"/>
                  </a:cubicBezTo>
                  <a:cubicBezTo>
                    <a:pt x="13" y="6"/>
                    <a:pt x="9" y="12"/>
                    <a:pt x="2" y="11"/>
                  </a:cubicBezTo>
                  <a:cubicBezTo>
                    <a:pt x="2" y="11"/>
                    <a:pt x="0" y="7"/>
                    <a:pt x="5" y="3"/>
                  </a:cubicBezTo>
                  <a:cubicBezTo>
                    <a:pt x="8" y="1"/>
                    <a:pt x="10" y="1"/>
                    <a:pt x="12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5" name="Freeform 200"/>
            <p:cNvSpPr>
              <a:spLocks/>
            </p:cNvSpPr>
            <p:nvPr/>
          </p:nvSpPr>
          <p:spPr bwMode="auto">
            <a:xfrm>
              <a:off x="-2916238" y="1882775"/>
              <a:ext cx="58737" cy="33338"/>
            </a:xfrm>
            <a:custGeom>
              <a:avLst/>
              <a:gdLst>
                <a:gd name="T0" fmla="*/ 18 w 18"/>
                <a:gd name="T1" fmla="*/ 1 h 10"/>
                <a:gd name="T2" fmla="*/ 11 w 18"/>
                <a:gd name="T3" fmla="*/ 1 h 10"/>
                <a:gd name="T4" fmla="*/ 10 w 18"/>
                <a:gd name="T5" fmla="*/ 1 h 10"/>
                <a:gd name="T6" fmla="*/ 10 w 18"/>
                <a:gd name="T7" fmla="*/ 0 h 10"/>
                <a:gd name="T8" fmla="*/ 0 w 18"/>
                <a:gd name="T9" fmla="*/ 7 h 10"/>
                <a:gd name="T10" fmla="*/ 7 w 18"/>
                <a:gd name="T11" fmla="*/ 10 h 10"/>
                <a:gd name="T12" fmla="*/ 18 w 18"/>
                <a:gd name="T13" fmla="*/ 4 h 10"/>
                <a:gd name="T14" fmla="*/ 18 w 18"/>
                <a:gd name="T15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" h="10">
                  <a:moveTo>
                    <a:pt x="18" y="1"/>
                  </a:moveTo>
                  <a:cubicBezTo>
                    <a:pt x="16" y="2"/>
                    <a:pt x="14" y="2"/>
                    <a:pt x="11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6" y="3"/>
                    <a:pt x="1" y="4"/>
                    <a:pt x="0" y="7"/>
                  </a:cubicBezTo>
                  <a:cubicBezTo>
                    <a:pt x="0" y="7"/>
                    <a:pt x="2" y="10"/>
                    <a:pt x="7" y="10"/>
                  </a:cubicBezTo>
                  <a:cubicBezTo>
                    <a:pt x="11" y="9"/>
                    <a:pt x="15" y="7"/>
                    <a:pt x="18" y="4"/>
                  </a:cubicBezTo>
                  <a:cubicBezTo>
                    <a:pt x="18" y="3"/>
                    <a:pt x="18" y="2"/>
                    <a:pt x="18" y="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6" name="Freeform 201"/>
            <p:cNvSpPr>
              <a:spLocks/>
            </p:cNvSpPr>
            <p:nvPr/>
          </p:nvSpPr>
          <p:spPr bwMode="auto">
            <a:xfrm>
              <a:off x="-2946401" y="1855788"/>
              <a:ext cx="73025" cy="39688"/>
            </a:xfrm>
            <a:custGeom>
              <a:avLst/>
              <a:gdLst>
                <a:gd name="T0" fmla="*/ 19 w 22"/>
                <a:gd name="T1" fmla="*/ 5 h 12"/>
                <a:gd name="T2" fmla="*/ 22 w 22"/>
                <a:gd name="T3" fmla="*/ 1 h 12"/>
                <a:gd name="T4" fmla="*/ 11 w 22"/>
                <a:gd name="T5" fmla="*/ 1 h 12"/>
                <a:gd name="T6" fmla="*/ 0 w 22"/>
                <a:gd name="T7" fmla="*/ 10 h 12"/>
                <a:gd name="T8" fmla="*/ 8 w 22"/>
                <a:gd name="T9" fmla="*/ 11 h 12"/>
                <a:gd name="T10" fmla="*/ 19 w 22"/>
                <a:gd name="T11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12">
                  <a:moveTo>
                    <a:pt x="19" y="5"/>
                  </a:moveTo>
                  <a:cubicBezTo>
                    <a:pt x="20" y="4"/>
                    <a:pt x="20" y="2"/>
                    <a:pt x="22" y="1"/>
                  </a:cubicBezTo>
                  <a:cubicBezTo>
                    <a:pt x="18" y="0"/>
                    <a:pt x="15" y="0"/>
                    <a:pt x="11" y="1"/>
                  </a:cubicBezTo>
                  <a:cubicBezTo>
                    <a:pt x="7" y="2"/>
                    <a:pt x="2" y="3"/>
                    <a:pt x="0" y="10"/>
                  </a:cubicBezTo>
                  <a:cubicBezTo>
                    <a:pt x="0" y="10"/>
                    <a:pt x="3" y="12"/>
                    <a:pt x="8" y="11"/>
                  </a:cubicBezTo>
                  <a:cubicBezTo>
                    <a:pt x="13" y="10"/>
                    <a:pt x="17" y="8"/>
                    <a:pt x="19" y="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7" name="Freeform 202"/>
            <p:cNvSpPr>
              <a:spLocks/>
            </p:cNvSpPr>
            <p:nvPr/>
          </p:nvSpPr>
          <p:spPr bwMode="auto">
            <a:xfrm>
              <a:off x="-2962276" y="1824038"/>
              <a:ext cx="71437" cy="31750"/>
            </a:xfrm>
            <a:custGeom>
              <a:avLst/>
              <a:gdLst>
                <a:gd name="T0" fmla="*/ 22 w 22"/>
                <a:gd name="T1" fmla="*/ 7 h 10"/>
                <a:gd name="T2" fmla="*/ 19 w 22"/>
                <a:gd name="T3" fmla="*/ 3 h 10"/>
                <a:gd name="T4" fmla="*/ 19 w 22"/>
                <a:gd name="T5" fmla="*/ 3 h 10"/>
                <a:gd name="T6" fmla="*/ 6 w 22"/>
                <a:gd name="T7" fmla="*/ 2 h 10"/>
                <a:gd name="T8" fmla="*/ 0 w 22"/>
                <a:gd name="T9" fmla="*/ 6 h 10"/>
                <a:gd name="T10" fmla="*/ 10 w 22"/>
                <a:gd name="T11" fmla="*/ 10 h 10"/>
                <a:gd name="T12" fmla="*/ 22 w 22"/>
                <a:gd name="T13" fmla="*/ 7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10">
                  <a:moveTo>
                    <a:pt x="22" y="7"/>
                  </a:moveTo>
                  <a:cubicBezTo>
                    <a:pt x="21" y="6"/>
                    <a:pt x="20" y="5"/>
                    <a:pt x="19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5" y="1"/>
                    <a:pt x="10" y="0"/>
                    <a:pt x="6" y="2"/>
                  </a:cubicBezTo>
                  <a:cubicBezTo>
                    <a:pt x="2" y="3"/>
                    <a:pt x="1" y="5"/>
                    <a:pt x="0" y="6"/>
                  </a:cubicBezTo>
                  <a:cubicBezTo>
                    <a:pt x="0" y="6"/>
                    <a:pt x="5" y="10"/>
                    <a:pt x="10" y="10"/>
                  </a:cubicBezTo>
                  <a:cubicBezTo>
                    <a:pt x="15" y="10"/>
                    <a:pt x="20" y="9"/>
                    <a:pt x="22" y="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8" name="Freeform 203"/>
            <p:cNvSpPr>
              <a:spLocks/>
            </p:cNvSpPr>
            <p:nvPr/>
          </p:nvSpPr>
          <p:spPr bwMode="auto">
            <a:xfrm>
              <a:off x="-2949576" y="1790700"/>
              <a:ext cx="69850" cy="36513"/>
            </a:xfrm>
            <a:custGeom>
              <a:avLst/>
              <a:gdLst>
                <a:gd name="T0" fmla="*/ 19 w 21"/>
                <a:gd name="T1" fmla="*/ 9 h 11"/>
                <a:gd name="T2" fmla="*/ 21 w 21"/>
                <a:gd name="T3" fmla="*/ 9 h 11"/>
                <a:gd name="T4" fmla="*/ 17 w 21"/>
                <a:gd name="T5" fmla="*/ 1 h 11"/>
                <a:gd name="T6" fmla="*/ 9 w 21"/>
                <a:gd name="T7" fmla="*/ 1 h 11"/>
                <a:gd name="T8" fmla="*/ 0 w 21"/>
                <a:gd name="T9" fmla="*/ 2 h 11"/>
                <a:gd name="T10" fmla="*/ 8 w 21"/>
                <a:gd name="T11" fmla="*/ 9 h 11"/>
                <a:gd name="T12" fmla="*/ 19 w 21"/>
                <a:gd name="T13" fmla="*/ 9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11">
                  <a:moveTo>
                    <a:pt x="19" y="9"/>
                  </a:moveTo>
                  <a:cubicBezTo>
                    <a:pt x="20" y="9"/>
                    <a:pt x="21" y="9"/>
                    <a:pt x="21" y="9"/>
                  </a:cubicBezTo>
                  <a:cubicBezTo>
                    <a:pt x="20" y="7"/>
                    <a:pt x="18" y="5"/>
                    <a:pt x="17" y="1"/>
                  </a:cubicBezTo>
                  <a:cubicBezTo>
                    <a:pt x="15" y="2"/>
                    <a:pt x="11" y="2"/>
                    <a:pt x="9" y="1"/>
                  </a:cubicBezTo>
                  <a:cubicBezTo>
                    <a:pt x="7" y="0"/>
                    <a:pt x="3" y="0"/>
                    <a:pt x="0" y="2"/>
                  </a:cubicBezTo>
                  <a:cubicBezTo>
                    <a:pt x="0" y="2"/>
                    <a:pt x="1" y="7"/>
                    <a:pt x="8" y="9"/>
                  </a:cubicBezTo>
                  <a:cubicBezTo>
                    <a:pt x="14" y="11"/>
                    <a:pt x="17" y="10"/>
                    <a:pt x="19" y="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9" name="Freeform 204"/>
            <p:cNvSpPr>
              <a:spLocks/>
            </p:cNvSpPr>
            <p:nvPr/>
          </p:nvSpPr>
          <p:spPr bwMode="auto">
            <a:xfrm>
              <a:off x="-2959101" y="1738313"/>
              <a:ext cx="82550" cy="52388"/>
            </a:xfrm>
            <a:custGeom>
              <a:avLst/>
              <a:gdLst>
                <a:gd name="T0" fmla="*/ 20 w 25"/>
                <a:gd name="T1" fmla="*/ 15 h 16"/>
                <a:gd name="T2" fmla="*/ 21 w 25"/>
                <a:gd name="T3" fmla="*/ 15 h 16"/>
                <a:gd name="T4" fmla="*/ 25 w 25"/>
                <a:gd name="T5" fmla="*/ 13 h 16"/>
                <a:gd name="T6" fmla="*/ 14 w 25"/>
                <a:gd name="T7" fmla="*/ 6 h 16"/>
                <a:gd name="T8" fmla="*/ 0 w 25"/>
                <a:gd name="T9" fmla="*/ 0 h 16"/>
                <a:gd name="T10" fmla="*/ 7 w 25"/>
                <a:gd name="T11" fmla="*/ 11 h 16"/>
                <a:gd name="T12" fmla="*/ 20 w 25"/>
                <a:gd name="T13" fmla="*/ 1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16">
                  <a:moveTo>
                    <a:pt x="20" y="15"/>
                  </a:moveTo>
                  <a:cubicBezTo>
                    <a:pt x="21" y="15"/>
                    <a:pt x="21" y="15"/>
                    <a:pt x="21" y="15"/>
                  </a:cubicBezTo>
                  <a:cubicBezTo>
                    <a:pt x="21" y="15"/>
                    <a:pt x="22" y="14"/>
                    <a:pt x="25" y="13"/>
                  </a:cubicBezTo>
                  <a:cubicBezTo>
                    <a:pt x="23" y="12"/>
                    <a:pt x="17" y="8"/>
                    <a:pt x="14" y="6"/>
                  </a:cubicBezTo>
                  <a:cubicBezTo>
                    <a:pt x="10" y="3"/>
                    <a:pt x="3" y="0"/>
                    <a:pt x="0" y="0"/>
                  </a:cubicBezTo>
                  <a:cubicBezTo>
                    <a:pt x="0" y="0"/>
                    <a:pt x="3" y="8"/>
                    <a:pt x="7" y="11"/>
                  </a:cubicBezTo>
                  <a:cubicBezTo>
                    <a:pt x="11" y="15"/>
                    <a:pt x="13" y="16"/>
                    <a:pt x="20" y="1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10" name="Freeform 206"/>
            <p:cNvSpPr>
              <a:spLocks/>
            </p:cNvSpPr>
            <p:nvPr/>
          </p:nvSpPr>
          <p:spPr bwMode="auto">
            <a:xfrm>
              <a:off x="-2943225" y="1679575"/>
              <a:ext cx="69850" cy="95250"/>
            </a:xfrm>
            <a:custGeom>
              <a:avLst/>
              <a:gdLst>
                <a:gd name="T0" fmla="*/ 21 w 21"/>
                <a:gd name="T1" fmla="*/ 29 h 29"/>
                <a:gd name="T2" fmla="*/ 18 w 21"/>
                <a:gd name="T3" fmla="*/ 21 h 29"/>
                <a:gd name="T4" fmla="*/ 14 w 21"/>
                <a:gd name="T5" fmla="*/ 10 h 29"/>
                <a:gd name="T6" fmla="*/ 2 w 21"/>
                <a:gd name="T7" fmla="*/ 0 h 29"/>
                <a:gd name="T8" fmla="*/ 4 w 21"/>
                <a:gd name="T9" fmla="*/ 14 h 29"/>
                <a:gd name="T10" fmla="*/ 21 w 21"/>
                <a:gd name="T11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29">
                  <a:moveTo>
                    <a:pt x="21" y="29"/>
                  </a:moveTo>
                  <a:cubicBezTo>
                    <a:pt x="20" y="27"/>
                    <a:pt x="19" y="25"/>
                    <a:pt x="18" y="21"/>
                  </a:cubicBezTo>
                  <a:cubicBezTo>
                    <a:pt x="17" y="18"/>
                    <a:pt x="15" y="12"/>
                    <a:pt x="14" y="10"/>
                  </a:cubicBezTo>
                  <a:cubicBezTo>
                    <a:pt x="13" y="8"/>
                    <a:pt x="9" y="2"/>
                    <a:pt x="2" y="0"/>
                  </a:cubicBezTo>
                  <a:cubicBezTo>
                    <a:pt x="2" y="0"/>
                    <a:pt x="0" y="8"/>
                    <a:pt x="4" y="14"/>
                  </a:cubicBezTo>
                  <a:cubicBezTo>
                    <a:pt x="7" y="20"/>
                    <a:pt x="13" y="26"/>
                    <a:pt x="21" y="2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11" name="Freeform 207"/>
            <p:cNvSpPr>
              <a:spLocks/>
            </p:cNvSpPr>
            <p:nvPr/>
          </p:nvSpPr>
          <p:spPr bwMode="auto">
            <a:xfrm>
              <a:off x="-2774950" y="1895475"/>
              <a:ext cx="52387" cy="85725"/>
            </a:xfrm>
            <a:custGeom>
              <a:avLst/>
              <a:gdLst>
                <a:gd name="T0" fmla="*/ 10 w 16"/>
                <a:gd name="T1" fmla="*/ 1 h 26"/>
                <a:gd name="T2" fmla="*/ 13 w 16"/>
                <a:gd name="T3" fmla="*/ 3 h 26"/>
                <a:gd name="T4" fmla="*/ 13 w 16"/>
                <a:gd name="T5" fmla="*/ 13 h 26"/>
                <a:gd name="T6" fmla="*/ 7 w 16"/>
                <a:gd name="T7" fmla="*/ 26 h 26"/>
                <a:gd name="T8" fmla="*/ 4 w 16"/>
                <a:gd name="T9" fmla="*/ 18 h 26"/>
                <a:gd name="T10" fmla="*/ 0 w 16"/>
                <a:gd name="T11" fmla="*/ 9 h 26"/>
                <a:gd name="T12" fmla="*/ 3 w 16"/>
                <a:gd name="T13" fmla="*/ 10 h 26"/>
                <a:gd name="T14" fmla="*/ 4 w 16"/>
                <a:gd name="T15" fmla="*/ 10 h 26"/>
                <a:gd name="T16" fmla="*/ 4 w 16"/>
                <a:gd name="T17" fmla="*/ 9 h 26"/>
                <a:gd name="T18" fmla="*/ 6 w 16"/>
                <a:gd name="T19" fmla="*/ 4 h 26"/>
                <a:gd name="T20" fmla="*/ 5 w 16"/>
                <a:gd name="T21" fmla="*/ 3 h 26"/>
                <a:gd name="T22" fmla="*/ 10 w 16"/>
                <a:gd name="T23" fmla="*/ 1 h 26"/>
                <a:gd name="T24" fmla="*/ 10 w 16"/>
                <a:gd name="T25" fmla="*/ 0 h 26"/>
                <a:gd name="T26" fmla="*/ 10 w 16"/>
                <a:gd name="T27" fmla="*/ 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26">
                  <a:moveTo>
                    <a:pt x="10" y="1"/>
                  </a:moveTo>
                  <a:cubicBezTo>
                    <a:pt x="11" y="2"/>
                    <a:pt x="12" y="2"/>
                    <a:pt x="13" y="3"/>
                  </a:cubicBezTo>
                  <a:cubicBezTo>
                    <a:pt x="13" y="3"/>
                    <a:pt x="16" y="7"/>
                    <a:pt x="13" y="13"/>
                  </a:cubicBezTo>
                  <a:cubicBezTo>
                    <a:pt x="10" y="18"/>
                    <a:pt x="8" y="23"/>
                    <a:pt x="7" y="26"/>
                  </a:cubicBezTo>
                  <a:cubicBezTo>
                    <a:pt x="7" y="26"/>
                    <a:pt x="5" y="26"/>
                    <a:pt x="4" y="18"/>
                  </a:cubicBezTo>
                  <a:cubicBezTo>
                    <a:pt x="2" y="12"/>
                    <a:pt x="1" y="11"/>
                    <a:pt x="0" y="9"/>
                  </a:cubicBezTo>
                  <a:cubicBezTo>
                    <a:pt x="1" y="10"/>
                    <a:pt x="2" y="10"/>
                    <a:pt x="3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5" y="7"/>
                    <a:pt x="6" y="5"/>
                    <a:pt x="6" y="4"/>
                  </a:cubicBezTo>
                  <a:cubicBezTo>
                    <a:pt x="6" y="3"/>
                    <a:pt x="5" y="3"/>
                    <a:pt x="5" y="3"/>
                  </a:cubicBezTo>
                  <a:cubicBezTo>
                    <a:pt x="8" y="3"/>
                    <a:pt x="9" y="1"/>
                    <a:pt x="10" y="1"/>
                  </a:cubicBezTo>
                  <a:cubicBezTo>
                    <a:pt x="10" y="1"/>
                    <a:pt x="10" y="0"/>
                    <a:pt x="10" y="0"/>
                  </a:cubicBezTo>
                  <a:lnTo>
                    <a:pt x="1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12" name="Freeform 208"/>
            <p:cNvSpPr>
              <a:spLocks/>
            </p:cNvSpPr>
            <p:nvPr/>
          </p:nvSpPr>
          <p:spPr bwMode="auto">
            <a:xfrm>
              <a:off x="-3057525" y="1547813"/>
              <a:ext cx="138112" cy="200025"/>
            </a:xfrm>
            <a:custGeom>
              <a:avLst/>
              <a:gdLst>
                <a:gd name="T0" fmla="*/ 35 w 42"/>
                <a:gd name="T1" fmla="*/ 43 h 61"/>
                <a:gd name="T2" fmla="*/ 35 w 42"/>
                <a:gd name="T3" fmla="*/ 46 h 61"/>
                <a:gd name="T4" fmla="*/ 35 w 42"/>
                <a:gd name="T5" fmla="*/ 48 h 61"/>
                <a:gd name="T6" fmla="*/ 21 w 42"/>
                <a:gd name="T7" fmla="*/ 30 h 61"/>
                <a:gd name="T8" fmla="*/ 12 w 42"/>
                <a:gd name="T9" fmla="*/ 21 h 61"/>
                <a:gd name="T10" fmla="*/ 23 w 42"/>
                <a:gd name="T11" fmla="*/ 38 h 61"/>
                <a:gd name="T12" fmla="*/ 35 w 42"/>
                <a:gd name="T13" fmla="*/ 49 h 61"/>
                <a:gd name="T14" fmla="*/ 36 w 42"/>
                <a:gd name="T15" fmla="*/ 51 h 61"/>
                <a:gd name="T16" fmla="*/ 38 w 42"/>
                <a:gd name="T17" fmla="*/ 55 h 61"/>
                <a:gd name="T18" fmla="*/ 42 w 42"/>
                <a:gd name="T19" fmla="*/ 61 h 61"/>
                <a:gd name="T20" fmla="*/ 37 w 42"/>
                <a:gd name="T21" fmla="*/ 59 h 61"/>
                <a:gd name="T22" fmla="*/ 36 w 42"/>
                <a:gd name="T23" fmla="*/ 58 h 61"/>
                <a:gd name="T24" fmla="*/ 5 w 42"/>
                <a:gd name="T25" fmla="*/ 27 h 61"/>
                <a:gd name="T26" fmla="*/ 3 w 42"/>
                <a:gd name="T27" fmla="*/ 0 h 61"/>
                <a:gd name="T28" fmla="*/ 21 w 42"/>
                <a:gd name="T29" fmla="*/ 20 h 61"/>
                <a:gd name="T30" fmla="*/ 35 w 42"/>
                <a:gd name="T31" fmla="*/ 43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2" h="61">
                  <a:moveTo>
                    <a:pt x="35" y="43"/>
                  </a:moveTo>
                  <a:cubicBezTo>
                    <a:pt x="35" y="44"/>
                    <a:pt x="35" y="45"/>
                    <a:pt x="35" y="46"/>
                  </a:cubicBezTo>
                  <a:cubicBezTo>
                    <a:pt x="35" y="48"/>
                    <a:pt x="35" y="48"/>
                    <a:pt x="35" y="48"/>
                  </a:cubicBezTo>
                  <a:cubicBezTo>
                    <a:pt x="31" y="42"/>
                    <a:pt x="26" y="36"/>
                    <a:pt x="21" y="30"/>
                  </a:cubicBezTo>
                  <a:cubicBezTo>
                    <a:pt x="18" y="26"/>
                    <a:pt x="15" y="23"/>
                    <a:pt x="12" y="21"/>
                  </a:cubicBezTo>
                  <a:cubicBezTo>
                    <a:pt x="15" y="29"/>
                    <a:pt x="19" y="35"/>
                    <a:pt x="23" y="38"/>
                  </a:cubicBezTo>
                  <a:cubicBezTo>
                    <a:pt x="26" y="41"/>
                    <a:pt x="31" y="46"/>
                    <a:pt x="35" y="49"/>
                  </a:cubicBezTo>
                  <a:cubicBezTo>
                    <a:pt x="36" y="51"/>
                    <a:pt x="36" y="51"/>
                    <a:pt x="36" y="51"/>
                  </a:cubicBezTo>
                  <a:cubicBezTo>
                    <a:pt x="36" y="52"/>
                    <a:pt x="37" y="54"/>
                    <a:pt x="38" y="55"/>
                  </a:cubicBezTo>
                  <a:cubicBezTo>
                    <a:pt x="39" y="57"/>
                    <a:pt x="40" y="59"/>
                    <a:pt x="42" y="61"/>
                  </a:cubicBezTo>
                  <a:cubicBezTo>
                    <a:pt x="41" y="60"/>
                    <a:pt x="39" y="59"/>
                    <a:pt x="37" y="59"/>
                  </a:cubicBezTo>
                  <a:cubicBezTo>
                    <a:pt x="36" y="58"/>
                    <a:pt x="36" y="58"/>
                    <a:pt x="36" y="58"/>
                  </a:cubicBezTo>
                  <a:cubicBezTo>
                    <a:pt x="23" y="51"/>
                    <a:pt x="10" y="37"/>
                    <a:pt x="5" y="27"/>
                  </a:cubicBezTo>
                  <a:cubicBezTo>
                    <a:pt x="0" y="17"/>
                    <a:pt x="2" y="6"/>
                    <a:pt x="3" y="0"/>
                  </a:cubicBezTo>
                  <a:cubicBezTo>
                    <a:pt x="9" y="5"/>
                    <a:pt x="18" y="14"/>
                    <a:pt x="21" y="20"/>
                  </a:cubicBezTo>
                  <a:cubicBezTo>
                    <a:pt x="26" y="26"/>
                    <a:pt x="32" y="36"/>
                    <a:pt x="35" y="4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13" name="Freeform 209"/>
            <p:cNvSpPr>
              <a:spLocks/>
            </p:cNvSpPr>
            <p:nvPr/>
          </p:nvSpPr>
          <p:spPr bwMode="auto">
            <a:xfrm>
              <a:off x="-2355850" y="1797050"/>
              <a:ext cx="196850" cy="49213"/>
            </a:xfrm>
            <a:custGeom>
              <a:avLst/>
              <a:gdLst>
                <a:gd name="T0" fmla="*/ 3 w 60"/>
                <a:gd name="T1" fmla="*/ 10 h 15"/>
                <a:gd name="T2" fmla="*/ 0 w 60"/>
                <a:gd name="T3" fmla="*/ 8 h 15"/>
                <a:gd name="T4" fmla="*/ 35 w 60"/>
                <a:gd name="T5" fmla="*/ 1 h 15"/>
                <a:gd name="T6" fmla="*/ 60 w 60"/>
                <a:gd name="T7" fmla="*/ 2 h 15"/>
                <a:gd name="T8" fmla="*/ 36 w 60"/>
                <a:gd name="T9" fmla="*/ 12 h 15"/>
                <a:gd name="T10" fmla="*/ 7 w 60"/>
                <a:gd name="T11" fmla="*/ 13 h 15"/>
                <a:gd name="T12" fmla="*/ 5 w 60"/>
                <a:gd name="T13" fmla="*/ 11 h 15"/>
                <a:gd name="T14" fmla="*/ 33 w 60"/>
                <a:gd name="T15" fmla="*/ 7 h 15"/>
                <a:gd name="T16" fmla="*/ 3 w 60"/>
                <a:gd name="T17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" h="15">
                  <a:moveTo>
                    <a:pt x="3" y="10"/>
                  </a:moveTo>
                  <a:cubicBezTo>
                    <a:pt x="2" y="9"/>
                    <a:pt x="1" y="9"/>
                    <a:pt x="0" y="8"/>
                  </a:cubicBezTo>
                  <a:cubicBezTo>
                    <a:pt x="8" y="6"/>
                    <a:pt x="18" y="2"/>
                    <a:pt x="35" y="1"/>
                  </a:cubicBezTo>
                  <a:cubicBezTo>
                    <a:pt x="47" y="0"/>
                    <a:pt x="55" y="1"/>
                    <a:pt x="60" y="2"/>
                  </a:cubicBezTo>
                  <a:cubicBezTo>
                    <a:pt x="60" y="2"/>
                    <a:pt x="49" y="10"/>
                    <a:pt x="36" y="12"/>
                  </a:cubicBezTo>
                  <a:cubicBezTo>
                    <a:pt x="24" y="15"/>
                    <a:pt x="14" y="13"/>
                    <a:pt x="7" y="13"/>
                  </a:cubicBezTo>
                  <a:cubicBezTo>
                    <a:pt x="6" y="13"/>
                    <a:pt x="6" y="12"/>
                    <a:pt x="5" y="11"/>
                  </a:cubicBezTo>
                  <a:cubicBezTo>
                    <a:pt x="13" y="11"/>
                    <a:pt x="28" y="9"/>
                    <a:pt x="33" y="7"/>
                  </a:cubicBezTo>
                  <a:cubicBezTo>
                    <a:pt x="33" y="7"/>
                    <a:pt x="20" y="5"/>
                    <a:pt x="3" y="1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14" name="Freeform 210"/>
            <p:cNvSpPr>
              <a:spLocks/>
            </p:cNvSpPr>
            <p:nvPr/>
          </p:nvSpPr>
          <p:spPr bwMode="auto">
            <a:xfrm>
              <a:off x="-2368550" y="1731963"/>
              <a:ext cx="209550" cy="88900"/>
            </a:xfrm>
            <a:custGeom>
              <a:avLst/>
              <a:gdLst>
                <a:gd name="T0" fmla="*/ 7 w 64"/>
                <a:gd name="T1" fmla="*/ 20 h 27"/>
                <a:gd name="T2" fmla="*/ 1 w 64"/>
                <a:gd name="T3" fmla="*/ 27 h 27"/>
                <a:gd name="T4" fmla="*/ 45 w 64"/>
                <a:gd name="T5" fmla="*/ 15 h 27"/>
                <a:gd name="T6" fmla="*/ 64 w 64"/>
                <a:gd name="T7" fmla="*/ 0 h 27"/>
                <a:gd name="T8" fmla="*/ 31 w 64"/>
                <a:gd name="T9" fmla="*/ 6 h 27"/>
                <a:gd name="T10" fmla="*/ 0 w 64"/>
                <a:gd name="T11" fmla="*/ 17 h 27"/>
                <a:gd name="T12" fmla="*/ 6 w 64"/>
                <a:gd name="T13" fmla="*/ 19 h 27"/>
                <a:gd name="T14" fmla="*/ 24 w 64"/>
                <a:gd name="T15" fmla="*/ 13 h 27"/>
                <a:gd name="T16" fmla="*/ 36 w 64"/>
                <a:gd name="T17" fmla="*/ 11 h 27"/>
                <a:gd name="T18" fmla="*/ 24 w 64"/>
                <a:gd name="T19" fmla="*/ 16 h 27"/>
                <a:gd name="T20" fmla="*/ 7 w 64"/>
                <a:gd name="T21" fmla="*/ 2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4" h="27">
                  <a:moveTo>
                    <a:pt x="7" y="20"/>
                  </a:moveTo>
                  <a:cubicBezTo>
                    <a:pt x="7" y="20"/>
                    <a:pt x="6" y="25"/>
                    <a:pt x="1" y="27"/>
                  </a:cubicBezTo>
                  <a:cubicBezTo>
                    <a:pt x="12" y="23"/>
                    <a:pt x="33" y="20"/>
                    <a:pt x="45" y="15"/>
                  </a:cubicBezTo>
                  <a:cubicBezTo>
                    <a:pt x="61" y="8"/>
                    <a:pt x="64" y="0"/>
                    <a:pt x="64" y="0"/>
                  </a:cubicBezTo>
                  <a:cubicBezTo>
                    <a:pt x="50" y="0"/>
                    <a:pt x="39" y="3"/>
                    <a:pt x="31" y="6"/>
                  </a:cubicBezTo>
                  <a:cubicBezTo>
                    <a:pt x="21" y="9"/>
                    <a:pt x="5" y="14"/>
                    <a:pt x="0" y="17"/>
                  </a:cubicBezTo>
                  <a:cubicBezTo>
                    <a:pt x="2" y="17"/>
                    <a:pt x="4" y="17"/>
                    <a:pt x="6" y="19"/>
                  </a:cubicBezTo>
                  <a:cubicBezTo>
                    <a:pt x="13" y="16"/>
                    <a:pt x="17" y="15"/>
                    <a:pt x="24" y="13"/>
                  </a:cubicBezTo>
                  <a:cubicBezTo>
                    <a:pt x="29" y="11"/>
                    <a:pt x="33" y="11"/>
                    <a:pt x="36" y="11"/>
                  </a:cubicBezTo>
                  <a:cubicBezTo>
                    <a:pt x="36" y="11"/>
                    <a:pt x="32" y="14"/>
                    <a:pt x="24" y="16"/>
                  </a:cubicBezTo>
                  <a:cubicBezTo>
                    <a:pt x="16" y="19"/>
                    <a:pt x="13" y="19"/>
                    <a:pt x="7" y="2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15" name="Freeform 211"/>
            <p:cNvSpPr>
              <a:spLocks/>
            </p:cNvSpPr>
            <p:nvPr/>
          </p:nvSpPr>
          <p:spPr bwMode="auto">
            <a:xfrm>
              <a:off x="-2352675" y="1624013"/>
              <a:ext cx="161925" cy="147638"/>
            </a:xfrm>
            <a:custGeom>
              <a:avLst/>
              <a:gdLst>
                <a:gd name="T0" fmla="*/ 3 w 49"/>
                <a:gd name="T1" fmla="*/ 41 h 45"/>
                <a:gd name="T2" fmla="*/ 0 w 49"/>
                <a:gd name="T3" fmla="*/ 45 h 45"/>
                <a:gd name="T4" fmla="*/ 43 w 49"/>
                <a:gd name="T5" fmla="*/ 20 h 45"/>
                <a:gd name="T6" fmla="*/ 47 w 49"/>
                <a:gd name="T7" fmla="*/ 0 h 45"/>
                <a:gd name="T8" fmla="*/ 26 w 49"/>
                <a:gd name="T9" fmla="*/ 15 h 45"/>
                <a:gd name="T10" fmla="*/ 6 w 49"/>
                <a:gd name="T11" fmla="*/ 33 h 45"/>
                <a:gd name="T12" fmla="*/ 4 w 49"/>
                <a:gd name="T13" fmla="*/ 39 h 45"/>
                <a:gd name="T14" fmla="*/ 21 w 49"/>
                <a:gd name="T15" fmla="*/ 26 h 45"/>
                <a:gd name="T16" fmla="*/ 34 w 49"/>
                <a:gd name="T17" fmla="*/ 18 h 45"/>
                <a:gd name="T18" fmla="*/ 26 w 49"/>
                <a:gd name="T19" fmla="*/ 27 h 45"/>
                <a:gd name="T20" fmla="*/ 14 w 49"/>
                <a:gd name="T21" fmla="*/ 35 h 45"/>
                <a:gd name="T22" fmla="*/ 3 w 49"/>
                <a:gd name="T23" fmla="*/ 41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9" h="45">
                  <a:moveTo>
                    <a:pt x="3" y="41"/>
                  </a:moveTo>
                  <a:cubicBezTo>
                    <a:pt x="2" y="42"/>
                    <a:pt x="1" y="44"/>
                    <a:pt x="0" y="45"/>
                  </a:cubicBezTo>
                  <a:cubicBezTo>
                    <a:pt x="18" y="42"/>
                    <a:pt x="37" y="28"/>
                    <a:pt x="43" y="20"/>
                  </a:cubicBezTo>
                  <a:cubicBezTo>
                    <a:pt x="49" y="12"/>
                    <a:pt x="47" y="0"/>
                    <a:pt x="47" y="0"/>
                  </a:cubicBezTo>
                  <a:cubicBezTo>
                    <a:pt x="41" y="1"/>
                    <a:pt x="29" y="12"/>
                    <a:pt x="26" y="15"/>
                  </a:cubicBezTo>
                  <a:cubicBezTo>
                    <a:pt x="22" y="18"/>
                    <a:pt x="13" y="28"/>
                    <a:pt x="6" y="33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9" y="35"/>
                    <a:pt x="16" y="29"/>
                    <a:pt x="21" y="26"/>
                  </a:cubicBezTo>
                  <a:cubicBezTo>
                    <a:pt x="24" y="24"/>
                    <a:pt x="29" y="20"/>
                    <a:pt x="34" y="18"/>
                  </a:cubicBezTo>
                  <a:cubicBezTo>
                    <a:pt x="34" y="18"/>
                    <a:pt x="29" y="24"/>
                    <a:pt x="26" y="27"/>
                  </a:cubicBezTo>
                  <a:cubicBezTo>
                    <a:pt x="21" y="31"/>
                    <a:pt x="17" y="33"/>
                    <a:pt x="14" y="35"/>
                  </a:cubicBezTo>
                  <a:cubicBezTo>
                    <a:pt x="10" y="37"/>
                    <a:pt x="9" y="38"/>
                    <a:pt x="3" y="4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16" name="Freeform 212"/>
            <p:cNvSpPr>
              <a:spLocks/>
            </p:cNvSpPr>
            <p:nvPr/>
          </p:nvSpPr>
          <p:spPr bwMode="auto">
            <a:xfrm>
              <a:off x="-2378075" y="1547813"/>
              <a:ext cx="138112" cy="200025"/>
            </a:xfrm>
            <a:custGeom>
              <a:avLst/>
              <a:gdLst>
                <a:gd name="T0" fmla="*/ 6 w 42"/>
                <a:gd name="T1" fmla="*/ 43 h 61"/>
                <a:gd name="T2" fmla="*/ 6 w 42"/>
                <a:gd name="T3" fmla="*/ 46 h 61"/>
                <a:gd name="T4" fmla="*/ 6 w 42"/>
                <a:gd name="T5" fmla="*/ 48 h 61"/>
                <a:gd name="T6" fmla="*/ 20 w 42"/>
                <a:gd name="T7" fmla="*/ 30 h 61"/>
                <a:gd name="T8" fmla="*/ 30 w 42"/>
                <a:gd name="T9" fmla="*/ 21 h 61"/>
                <a:gd name="T10" fmla="*/ 19 w 42"/>
                <a:gd name="T11" fmla="*/ 38 h 61"/>
                <a:gd name="T12" fmla="*/ 6 w 42"/>
                <a:gd name="T13" fmla="*/ 49 h 61"/>
                <a:gd name="T14" fmla="*/ 6 w 42"/>
                <a:gd name="T15" fmla="*/ 51 h 61"/>
                <a:gd name="T16" fmla="*/ 4 w 42"/>
                <a:gd name="T17" fmla="*/ 55 h 61"/>
                <a:gd name="T18" fmla="*/ 0 w 42"/>
                <a:gd name="T19" fmla="*/ 61 h 61"/>
                <a:gd name="T20" fmla="*/ 4 w 42"/>
                <a:gd name="T21" fmla="*/ 59 h 61"/>
                <a:gd name="T22" fmla="*/ 6 w 42"/>
                <a:gd name="T23" fmla="*/ 58 h 61"/>
                <a:gd name="T24" fmla="*/ 37 w 42"/>
                <a:gd name="T25" fmla="*/ 27 h 61"/>
                <a:gd name="T26" fmla="*/ 38 w 42"/>
                <a:gd name="T27" fmla="*/ 0 h 61"/>
                <a:gd name="T28" fmla="*/ 20 w 42"/>
                <a:gd name="T29" fmla="*/ 20 h 61"/>
                <a:gd name="T30" fmla="*/ 6 w 42"/>
                <a:gd name="T31" fmla="*/ 43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2" h="61">
                  <a:moveTo>
                    <a:pt x="6" y="43"/>
                  </a:moveTo>
                  <a:cubicBezTo>
                    <a:pt x="6" y="44"/>
                    <a:pt x="6" y="45"/>
                    <a:pt x="6" y="46"/>
                  </a:cubicBezTo>
                  <a:cubicBezTo>
                    <a:pt x="6" y="48"/>
                    <a:pt x="6" y="48"/>
                    <a:pt x="6" y="48"/>
                  </a:cubicBezTo>
                  <a:cubicBezTo>
                    <a:pt x="10" y="42"/>
                    <a:pt x="15" y="36"/>
                    <a:pt x="20" y="30"/>
                  </a:cubicBezTo>
                  <a:cubicBezTo>
                    <a:pt x="24" y="26"/>
                    <a:pt x="26" y="23"/>
                    <a:pt x="30" y="21"/>
                  </a:cubicBezTo>
                  <a:cubicBezTo>
                    <a:pt x="27" y="29"/>
                    <a:pt x="22" y="35"/>
                    <a:pt x="19" y="38"/>
                  </a:cubicBezTo>
                  <a:cubicBezTo>
                    <a:pt x="16" y="41"/>
                    <a:pt x="11" y="46"/>
                    <a:pt x="6" y="49"/>
                  </a:cubicBezTo>
                  <a:cubicBezTo>
                    <a:pt x="6" y="51"/>
                    <a:pt x="6" y="51"/>
                    <a:pt x="6" y="51"/>
                  </a:cubicBezTo>
                  <a:cubicBezTo>
                    <a:pt x="5" y="52"/>
                    <a:pt x="5" y="54"/>
                    <a:pt x="4" y="55"/>
                  </a:cubicBezTo>
                  <a:cubicBezTo>
                    <a:pt x="3" y="57"/>
                    <a:pt x="1" y="59"/>
                    <a:pt x="0" y="61"/>
                  </a:cubicBezTo>
                  <a:cubicBezTo>
                    <a:pt x="1" y="60"/>
                    <a:pt x="3" y="59"/>
                    <a:pt x="4" y="59"/>
                  </a:cubicBezTo>
                  <a:cubicBezTo>
                    <a:pt x="6" y="58"/>
                    <a:pt x="6" y="58"/>
                    <a:pt x="6" y="58"/>
                  </a:cubicBezTo>
                  <a:cubicBezTo>
                    <a:pt x="19" y="51"/>
                    <a:pt x="31" y="37"/>
                    <a:pt x="37" y="27"/>
                  </a:cubicBezTo>
                  <a:cubicBezTo>
                    <a:pt x="42" y="17"/>
                    <a:pt x="40" y="6"/>
                    <a:pt x="38" y="0"/>
                  </a:cubicBezTo>
                  <a:cubicBezTo>
                    <a:pt x="32" y="5"/>
                    <a:pt x="24" y="14"/>
                    <a:pt x="20" y="20"/>
                  </a:cubicBezTo>
                  <a:cubicBezTo>
                    <a:pt x="16" y="26"/>
                    <a:pt x="10" y="36"/>
                    <a:pt x="6" y="4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17" name="Freeform 213"/>
            <p:cNvSpPr>
              <a:spLocks/>
            </p:cNvSpPr>
            <p:nvPr/>
          </p:nvSpPr>
          <p:spPr bwMode="auto">
            <a:xfrm>
              <a:off x="-2943225" y="1944688"/>
              <a:ext cx="82550" cy="101600"/>
            </a:xfrm>
            <a:custGeom>
              <a:avLst/>
              <a:gdLst>
                <a:gd name="T0" fmla="*/ 17 w 25"/>
                <a:gd name="T1" fmla="*/ 0 h 31"/>
                <a:gd name="T2" fmla="*/ 1 w 25"/>
                <a:gd name="T3" fmla="*/ 31 h 31"/>
                <a:gd name="T4" fmla="*/ 16 w 25"/>
                <a:gd name="T5" fmla="*/ 20 h 31"/>
                <a:gd name="T6" fmla="*/ 25 w 25"/>
                <a:gd name="T7" fmla="*/ 6 h 31"/>
                <a:gd name="T8" fmla="*/ 21 w 25"/>
                <a:gd name="T9" fmla="*/ 6 h 31"/>
                <a:gd name="T10" fmla="*/ 20 w 25"/>
                <a:gd name="T11" fmla="*/ 5 h 31"/>
                <a:gd name="T12" fmla="*/ 8 w 25"/>
                <a:gd name="T13" fmla="*/ 21 h 31"/>
                <a:gd name="T14" fmla="*/ 20 w 25"/>
                <a:gd name="T15" fmla="*/ 2 h 31"/>
                <a:gd name="T16" fmla="*/ 21 w 25"/>
                <a:gd name="T17" fmla="*/ 0 h 31"/>
                <a:gd name="T18" fmla="*/ 17 w 25"/>
                <a:gd name="T1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" h="31">
                  <a:moveTo>
                    <a:pt x="17" y="0"/>
                  </a:moveTo>
                  <a:cubicBezTo>
                    <a:pt x="11" y="6"/>
                    <a:pt x="0" y="18"/>
                    <a:pt x="1" y="31"/>
                  </a:cubicBezTo>
                  <a:cubicBezTo>
                    <a:pt x="1" y="31"/>
                    <a:pt x="12" y="27"/>
                    <a:pt x="16" y="20"/>
                  </a:cubicBezTo>
                  <a:cubicBezTo>
                    <a:pt x="20" y="12"/>
                    <a:pt x="23" y="7"/>
                    <a:pt x="25" y="6"/>
                  </a:cubicBezTo>
                  <a:cubicBezTo>
                    <a:pt x="24" y="6"/>
                    <a:pt x="22" y="6"/>
                    <a:pt x="21" y="6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18" y="10"/>
                    <a:pt x="12" y="18"/>
                    <a:pt x="8" y="21"/>
                  </a:cubicBezTo>
                  <a:cubicBezTo>
                    <a:pt x="8" y="21"/>
                    <a:pt x="7" y="15"/>
                    <a:pt x="20" y="2"/>
                  </a:cubicBezTo>
                  <a:cubicBezTo>
                    <a:pt x="21" y="1"/>
                    <a:pt x="21" y="0"/>
                    <a:pt x="21" y="0"/>
                  </a:cubicBezTo>
                  <a:cubicBezTo>
                    <a:pt x="20" y="0"/>
                    <a:pt x="19" y="0"/>
                    <a:pt x="17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18" name="Freeform 214"/>
            <p:cNvSpPr>
              <a:spLocks/>
            </p:cNvSpPr>
            <p:nvPr/>
          </p:nvSpPr>
          <p:spPr bwMode="auto">
            <a:xfrm>
              <a:off x="-2552700" y="1712913"/>
              <a:ext cx="147637" cy="209550"/>
            </a:xfrm>
            <a:custGeom>
              <a:avLst/>
              <a:gdLst>
                <a:gd name="T0" fmla="*/ 41 w 45"/>
                <a:gd name="T1" fmla="*/ 0 h 64"/>
                <a:gd name="T2" fmla="*/ 22 w 45"/>
                <a:gd name="T3" fmla="*/ 20 h 64"/>
                <a:gd name="T4" fmla="*/ 19 w 45"/>
                <a:gd name="T5" fmla="*/ 30 h 64"/>
                <a:gd name="T6" fmla="*/ 23 w 45"/>
                <a:gd name="T7" fmla="*/ 46 h 64"/>
                <a:gd name="T8" fmla="*/ 4 w 45"/>
                <a:gd name="T9" fmla="*/ 48 h 64"/>
                <a:gd name="T10" fmla="*/ 0 w 45"/>
                <a:gd name="T11" fmla="*/ 55 h 64"/>
                <a:gd name="T12" fmla="*/ 5 w 45"/>
                <a:gd name="T13" fmla="*/ 57 h 64"/>
                <a:gd name="T14" fmla="*/ 6 w 45"/>
                <a:gd name="T15" fmla="*/ 64 h 64"/>
                <a:gd name="T16" fmla="*/ 13 w 45"/>
                <a:gd name="T17" fmla="*/ 59 h 64"/>
                <a:gd name="T18" fmla="*/ 19 w 45"/>
                <a:gd name="T19" fmla="*/ 64 h 64"/>
                <a:gd name="T20" fmla="*/ 21 w 45"/>
                <a:gd name="T21" fmla="*/ 56 h 64"/>
                <a:gd name="T22" fmla="*/ 31 w 45"/>
                <a:gd name="T23" fmla="*/ 63 h 64"/>
                <a:gd name="T24" fmla="*/ 29 w 45"/>
                <a:gd name="T25" fmla="*/ 50 h 64"/>
                <a:gd name="T26" fmla="*/ 40 w 45"/>
                <a:gd name="T27" fmla="*/ 52 h 64"/>
                <a:gd name="T28" fmla="*/ 35 w 45"/>
                <a:gd name="T29" fmla="*/ 43 h 64"/>
                <a:gd name="T30" fmla="*/ 45 w 45"/>
                <a:gd name="T31" fmla="*/ 37 h 64"/>
                <a:gd name="T32" fmla="*/ 35 w 45"/>
                <a:gd name="T33" fmla="*/ 34 h 64"/>
                <a:gd name="T34" fmla="*/ 43 w 45"/>
                <a:gd name="T35" fmla="*/ 24 h 64"/>
                <a:gd name="T36" fmla="*/ 30 w 45"/>
                <a:gd name="T37" fmla="*/ 26 h 64"/>
                <a:gd name="T38" fmla="*/ 35 w 45"/>
                <a:gd name="T39" fmla="*/ 21 h 64"/>
                <a:gd name="T40" fmla="*/ 41 w 45"/>
                <a:gd name="T4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5" h="64">
                  <a:moveTo>
                    <a:pt x="41" y="0"/>
                  </a:moveTo>
                  <a:cubicBezTo>
                    <a:pt x="38" y="5"/>
                    <a:pt x="34" y="11"/>
                    <a:pt x="22" y="20"/>
                  </a:cubicBezTo>
                  <a:cubicBezTo>
                    <a:pt x="19" y="21"/>
                    <a:pt x="16" y="25"/>
                    <a:pt x="19" y="30"/>
                  </a:cubicBezTo>
                  <a:cubicBezTo>
                    <a:pt x="21" y="36"/>
                    <a:pt x="25" y="43"/>
                    <a:pt x="23" y="46"/>
                  </a:cubicBezTo>
                  <a:cubicBezTo>
                    <a:pt x="20" y="49"/>
                    <a:pt x="11" y="51"/>
                    <a:pt x="4" y="48"/>
                  </a:cubicBezTo>
                  <a:cubicBezTo>
                    <a:pt x="4" y="48"/>
                    <a:pt x="2" y="52"/>
                    <a:pt x="0" y="55"/>
                  </a:cubicBezTo>
                  <a:cubicBezTo>
                    <a:pt x="0" y="55"/>
                    <a:pt x="1" y="58"/>
                    <a:pt x="5" y="57"/>
                  </a:cubicBezTo>
                  <a:cubicBezTo>
                    <a:pt x="5" y="57"/>
                    <a:pt x="4" y="60"/>
                    <a:pt x="6" y="64"/>
                  </a:cubicBezTo>
                  <a:cubicBezTo>
                    <a:pt x="6" y="64"/>
                    <a:pt x="11" y="64"/>
                    <a:pt x="13" y="59"/>
                  </a:cubicBezTo>
                  <a:cubicBezTo>
                    <a:pt x="13" y="59"/>
                    <a:pt x="15" y="63"/>
                    <a:pt x="19" y="64"/>
                  </a:cubicBezTo>
                  <a:cubicBezTo>
                    <a:pt x="19" y="64"/>
                    <a:pt x="22" y="62"/>
                    <a:pt x="21" y="56"/>
                  </a:cubicBezTo>
                  <a:cubicBezTo>
                    <a:pt x="21" y="56"/>
                    <a:pt x="23" y="62"/>
                    <a:pt x="31" y="63"/>
                  </a:cubicBezTo>
                  <a:cubicBezTo>
                    <a:pt x="31" y="63"/>
                    <a:pt x="35" y="57"/>
                    <a:pt x="29" y="50"/>
                  </a:cubicBezTo>
                  <a:cubicBezTo>
                    <a:pt x="29" y="50"/>
                    <a:pt x="33" y="54"/>
                    <a:pt x="40" y="52"/>
                  </a:cubicBezTo>
                  <a:cubicBezTo>
                    <a:pt x="40" y="52"/>
                    <a:pt x="42" y="48"/>
                    <a:pt x="35" y="43"/>
                  </a:cubicBezTo>
                  <a:cubicBezTo>
                    <a:pt x="35" y="43"/>
                    <a:pt x="42" y="43"/>
                    <a:pt x="45" y="37"/>
                  </a:cubicBezTo>
                  <a:cubicBezTo>
                    <a:pt x="45" y="37"/>
                    <a:pt x="42" y="33"/>
                    <a:pt x="35" y="34"/>
                  </a:cubicBezTo>
                  <a:cubicBezTo>
                    <a:pt x="35" y="34"/>
                    <a:pt x="42" y="32"/>
                    <a:pt x="43" y="24"/>
                  </a:cubicBezTo>
                  <a:cubicBezTo>
                    <a:pt x="43" y="24"/>
                    <a:pt x="38" y="21"/>
                    <a:pt x="30" y="26"/>
                  </a:cubicBezTo>
                  <a:cubicBezTo>
                    <a:pt x="30" y="26"/>
                    <a:pt x="32" y="23"/>
                    <a:pt x="35" y="21"/>
                  </a:cubicBezTo>
                  <a:cubicBezTo>
                    <a:pt x="38" y="18"/>
                    <a:pt x="42" y="11"/>
                    <a:pt x="41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19" name="Freeform 215"/>
            <p:cNvSpPr>
              <a:spLocks/>
            </p:cNvSpPr>
            <p:nvPr/>
          </p:nvSpPr>
          <p:spPr bwMode="auto">
            <a:xfrm>
              <a:off x="-2538413" y="1974850"/>
              <a:ext cx="31750" cy="74613"/>
            </a:xfrm>
            <a:custGeom>
              <a:avLst/>
              <a:gdLst>
                <a:gd name="T0" fmla="*/ 8 w 10"/>
                <a:gd name="T1" fmla="*/ 4 h 23"/>
                <a:gd name="T2" fmla="*/ 10 w 10"/>
                <a:gd name="T3" fmla="*/ 0 h 23"/>
                <a:gd name="T4" fmla="*/ 3 w 10"/>
                <a:gd name="T5" fmla="*/ 23 h 23"/>
                <a:gd name="T6" fmla="*/ 2 w 10"/>
                <a:gd name="T7" fmla="*/ 8 h 23"/>
                <a:gd name="T8" fmla="*/ 5 w 10"/>
                <a:gd name="T9" fmla="*/ 7 h 23"/>
                <a:gd name="T10" fmla="*/ 4 w 10"/>
                <a:gd name="T11" fmla="*/ 16 h 23"/>
                <a:gd name="T12" fmla="*/ 8 w 10"/>
                <a:gd name="T13" fmla="*/ 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23">
                  <a:moveTo>
                    <a:pt x="8" y="4"/>
                  </a:moveTo>
                  <a:cubicBezTo>
                    <a:pt x="9" y="3"/>
                    <a:pt x="9" y="1"/>
                    <a:pt x="10" y="0"/>
                  </a:cubicBezTo>
                  <a:cubicBezTo>
                    <a:pt x="9" y="10"/>
                    <a:pt x="8" y="17"/>
                    <a:pt x="3" y="23"/>
                  </a:cubicBezTo>
                  <a:cubicBezTo>
                    <a:pt x="3" y="23"/>
                    <a:pt x="0" y="19"/>
                    <a:pt x="2" y="8"/>
                  </a:cubicBezTo>
                  <a:cubicBezTo>
                    <a:pt x="3" y="8"/>
                    <a:pt x="4" y="8"/>
                    <a:pt x="5" y="7"/>
                  </a:cubicBezTo>
                  <a:cubicBezTo>
                    <a:pt x="5" y="7"/>
                    <a:pt x="3" y="11"/>
                    <a:pt x="4" y="16"/>
                  </a:cubicBezTo>
                  <a:cubicBezTo>
                    <a:pt x="4" y="16"/>
                    <a:pt x="6" y="14"/>
                    <a:pt x="8" y="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20" name="Freeform 216"/>
            <p:cNvSpPr>
              <a:spLocks/>
            </p:cNvSpPr>
            <p:nvPr/>
          </p:nvSpPr>
          <p:spPr bwMode="auto">
            <a:xfrm>
              <a:off x="-2500313" y="1971675"/>
              <a:ext cx="33337" cy="84138"/>
            </a:xfrm>
            <a:custGeom>
              <a:avLst/>
              <a:gdLst>
                <a:gd name="T0" fmla="*/ 5 w 10"/>
                <a:gd name="T1" fmla="*/ 4 h 26"/>
                <a:gd name="T2" fmla="*/ 8 w 10"/>
                <a:gd name="T3" fmla="*/ 0 h 26"/>
                <a:gd name="T4" fmla="*/ 5 w 10"/>
                <a:gd name="T5" fmla="*/ 26 h 26"/>
                <a:gd name="T6" fmla="*/ 0 w 10"/>
                <a:gd name="T7" fmla="*/ 1 h 26"/>
                <a:gd name="T8" fmla="*/ 2 w 10"/>
                <a:gd name="T9" fmla="*/ 4 h 26"/>
                <a:gd name="T10" fmla="*/ 4 w 10"/>
                <a:gd name="T11" fmla="*/ 17 h 26"/>
                <a:gd name="T12" fmla="*/ 5 w 10"/>
                <a:gd name="T13" fmla="*/ 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26">
                  <a:moveTo>
                    <a:pt x="5" y="4"/>
                  </a:moveTo>
                  <a:cubicBezTo>
                    <a:pt x="6" y="3"/>
                    <a:pt x="7" y="1"/>
                    <a:pt x="8" y="0"/>
                  </a:cubicBezTo>
                  <a:cubicBezTo>
                    <a:pt x="8" y="6"/>
                    <a:pt x="10" y="21"/>
                    <a:pt x="5" y="26"/>
                  </a:cubicBezTo>
                  <a:cubicBezTo>
                    <a:pt x="5" y="26"/>
                    <a:pt x="1" y="24"/>
                    <a:pt x="0" y="1"/>
                  </a:cubicBezTo>
                  <a:cubicBezTo>
                    <a:pt x="0" y="2"/>
                    <a:pt x="2" y="4"/>
                    <a:pt x="2" y="4"/>
                  </a:cubicBezTo>
                  <a:cubicBezTo>
                    <a:pt x="2" y="4"/>
                    <a:pt x="2" y="12"/>
                    <a:pt x="4" y="17"/>
                  </a:cubicBezTo>
                  <a:cubicBezTo>
                    <a:pt x="4" y="17"/>
                    <a:pt x="7" y="15"/>
                    <a:pt x="5" y="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21" name="Freeform 217"/>
            <p:cNvSpPr>
              <a:spLocks/>
            </p:cNvSpPr>
            <p:nvPr/>
          </p:nvSpPr>
          <p:spPr bwMode="auto">
            <a:xfrm>
              <a:off x="-2470150" y="1947863"/>
              <a:ext cx="58737" cy="107950"/>
            </a:xfrm>
            <a:custGeom>
              <a:avLst/>
              <a:gdLst>
                <a:gd name="T0" fmla="*/ 9 w 18"/>
                <a:gd name="T1" fmla="*/ 23 h 33"/>
                <a:gd name="T2" fmla="*/ 3 w 18"/>
                <a:gd name="T3" fmla="*/ 2 h 33"/>
                <a:gd name="T4" fmla="*/ 1 w 18"/>
                <a:gd name="T5" fmla="*/ 0 h 33"/>
                <a:gd name="T6" fmla="*/ 0 w 18"/>
                <a:gd name="T7" fmla="*/ 0 h 33"/>
                <a:gd name="T8" fmla="*/ 0 w 18"/>
                <a:gd name="T9" fmla="*/ 2 h 33"/>
                <a:gd name="T10" fmla="*/ 5 w 18"/>
                <a:gd name="T11" fmla="*/ 26 h 33"/>
                <a:gd name="T12" fmla="*/ 13 w 18"/>
                <a:gd name="T13" fmla="*/ 33 h 33"/>
                <a:gd name="T14" fmla="*/ 7 w 18"/>
                <a:gd name="T15" fmla="*/ 4 h 33"/>
                <a:gd name="T16" fmla="*/ 5 w 18"/>
                <a:gd name="T17" fmla="*/ 3 h 33"/>
                <a:gd name="T18" fmla="*/ 9 w 18"/>
                <a:gd name="T19" fmla="*/ 2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33">
                  <a:moveTo>
                    <a:pt x="9" y="23"/>
                  </a:moveTo>
                  <a:cubicBezTo>
                    <a:pt x="4" y="17"/>
                    <a:pt x="3" y="2"/>
                    <a:pt x="3" y="2"/>
                  </a:cubicBezTo>
                  <a:cubicBezTo>
                    <a:pt x="2" y="1"/>
                    <a:pt x="2" y="1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1"/>
                    <a:pt x="0" y="2"/>
                  </a:cubicBezTo>
                  <a:cubicBezTo>
                    <a:pt x="1" y="11"/>
                    <a:pt x="2" y="21"/>
                    <a:pt x="5" y="26"/>
                  </a:cubicBezTo>
                  <a:cubicBezTo>
                    <a:pt x="7" y="30"/>
                    <a:pt x="13" y="33"/>
                    <a:pt x="13" y="33"/>
                  </a:cubicBezTo>
                  <a:cubicBezTo>
                    <a:pt x="18" y="24"/>
                    <a:pt x="12" y="12"/>
                    <a:pt x="7" y="4"/>
                  </a:cubicBezTo>
                  <a:cubicBezTo>
                    <a:pt x="6" y="4"/>
                    <a:pt x="5" y="3"/>
                    <a:pt x="5" y="3"/>
                  </a:cubicBezTo>
                  <a:cubicBezTo>
                    <a:pt x="7" y="9"/>
                    <a:pt x="10" y="17"/>
                    <a:pt x="9" y="2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22" name="Freeform 218"/>
            <p:cNvSpPr>
              <a:spLocks/>
            </p:cNvSpPr>
            <p:nvPr/>
          </p:nvSpPr>
          <p:spPr bwMode="auto">
            <a:xfrm>
              <a:off x="-2408238" y="1919288"/>
              <a:ext cx="101600" cy="107950"/>
            </a:xfrm>
            <a:custGeom>
              <a:avLst/>
              <a:gdLst>
                <a:gd name="T0" fmla="*/ 2 w 31"/>
                <a:gd name="T1" fmla="*/ 4 h 33"/>
                <a:gd name="T2" fmla="*/ 2 w 31"/>
                <a:gd name="T3" fmla="*/ 7 h 33"/>
                <a:gd name="T4" fmla="*/ 1 w 31"/>
                <a:gd name="T5" fmla="*/ 7 h 33"/>
                <a:gd name="T6" fmla="*/ 15 w 31"/>
                <a:gd name="T7" fmla="*/ 24 h 33"/>
                <a:gd name="T8" fmla="*/ 31 w 31"/>
                <a:gd name="T9" fmla="*/ 33 h 33"/>
                <a:gd name="T10" fmla="*/ 23 w 31"/>
                <a:gd name="T11" fmla="*/ 15 h 33"/>
                <a:gd name="T12" fmla="*/ 6 w 31"/>
                <a:gd name="T13" fmla="*/ 0 h 33"/>
                <a:gd name="T14" fmla="*/ 1 w 31"/>
                <a:gd name="T15" fmla="*/ 0 h 33"/>
                <a:gd name="T16" fmla="*/ 0 w 31"/>
                <a:gd name="T17" fmla="*/ 0 h 33"/>
                <a:gd name="T18" fmla="*/ 2 w 31"/>
                <a:gd name="T19" fmla="*/ 3 h 33"/>
                <a:gd name="T20" fmla="*/ 21 w 31"/>
                <a:gd name="T21" fmla="*/ 19 h 33"/>
                <a:gd name="T22" fmla="*/ 2 w 31"/>
                <a:gd name="T23" fmla="*/ 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" h="33">
                  <a:moveTo>
                    <a:pt x="2" y="4"/>
                  </a:moveTo>
                  <a:cubicBezTo>
                    <a:pt x="2" y="6"/>
                    <a:pt x="2" y="6"/>
                    <a:pt x="2" y="7"/>
                  </a:cubicBezTo>
                  <a:cubicBezTo>
                    <a:pt x="2" y="7"/>
                    <a:pt x="1" y="7"/>
                    <a:pt x="1" y="7"/>
                  </a:cubicBezTo>
                  <a:cubicBezTo>
                    <a:pt x="6" y="11"/>
                    <a:pt x="9" y="15"/>
                    <a:pt x="15" y="24"/>
                  </a:cubicBezTo>
                  <a:cubicBezTo>
                    <a:pt x="21" y="33"/>
                    <a:pt x="31" y="33"/>
                    <a:pt x="31" y="33"/>
                  </a:cubicBezTo>
                  <a:cubicBezTo>
                    <a:pt x="30" y="26"/>
                    <a:pt x="28" y="20"/>
                    <a:pt x="23" y="15"/>
                  </a:cubicBezTo>
                  <a:cubicBezTo>
                    <a:pt x="17" y="9"/>
                    <a:pt x="11" y="3"/>
                    <a:pt x="6" y="0"/>
                  </a:cubicBezTo>
                  <a:cubicBezTo>
                    <a:pt x="5" y="0"/>
                    <a:pt x="3" y="1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1" y="1"/>
                    <a:pt x="1" y="2"/>
                    <a:pt x="2" y="3"/>
                  </a:cubicBezTo>
                  <a:cubicBezTo>
                    <a:pt x="5" y="5"/>
                    <a:pt x="16" y="10"/>
                    <a:pt x="21" y="19"/>
                  </a:cubicBezTo>
                  <a:cubicBezTo>
                    <a:pt x="21" y="19"/>
                    <a:pt x="14" y="17"/>
                    <a:pt x="2" y="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23" name="Freeform 219"/>
            <p:cNvSpPr>
              <a:spLocks/>
            </p:cNvSpPr>
            <p:nvPr/>
          </p:nvSpPr>
          <p:spPr bwMode="auto">
            <a:xfrm>
              <a:off x="-2381250" y="1898650"/>
              <a:ext cx="127000" cy="98425"/>
            </a:xfrm>
            <a:custGeom>
              <a:avLst/>
              <a:gdLst>
                <a:gd name="T0" fmla="*/ 2 w 39"/>
                <a:gd name="T1" fmla="*/ 2 h 30"/>
                <a:gd name="T2" fmla="*/ 1 w 39"/>
                <a:gd name="T3" fmla="*/ 1 h 30"/>
                <a:gd name="T4" fmla="*/ 1 w 39"/>
                <a:gd name="T5" fmla="*/ 0 h 30"/>
                <a:gd name="T6" fmla="*/ 24 w 39"/>
                <a:gd name="T7" fmla="*/ 10 h 30"/>
                <a:gd name="T8" fmla="*/ 39 w 39"/>
                <a:gd name="T9" fmla="*/ 29 h 30"/>
                <a:gd name="T10" fmla="*/ 21 w 39"/>
                <a:gd name="T11" fmla="*/ 23 h 30"/>
                <a:gd name="T12" fmla="*/ 0 w 39"/>
                <a:gd name="T13" fmla="*/ 4 h 30"/>
                <a:gd name="T14" fmla="*/ 1 w 39"/>
                <a:gd name="T15" fmla="*/ 3 h 30"/>
                <a:gd name="T16" fmla="*/ 23 w 39"/>
                <a:gd name="T17" fmla="*/ 17 h 30"/>
                <a:gd name="T18" fmla="*/ 16 w 39"/>
                <a:gd name="T19" fmla="*/ 9 h 30"/>
                <a:gd name="T20" fmla="*/ 2 w 39"/>
                <a:gd name="T21" fmla="*/ 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9" h="30">
                  <a:moveTo>
                    <a:pt x="2" y="2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0"/>
                  </a:cubicBezTo>
                  <a:cubicBezTo>
                    <a:pt x="5" y="2"/>
                    <a:pt x="19" y="7"/>
                    <a:pt x="24" y="10"/>
                  </a:cubicBezTo>
                  <a:cubicBezTo>
                    <a:pt x="28" y="12"/>
                    <a:pt x="35" y="18"/>
                    <a:pt x="39" y="29"/>
                  </a:cubicBezTo>
                  <a:cubicBezTo>
                    <a:pt x="39" y="29"/>
                    <a:pt x="29" y="30"/>
                    <a:pt x="21" y="23"/>
                  </a:cubicBezTo>
                  <a:cubicBezTo>
                    <a:pt x="13" y="16"/>
                    <a:pt x="4" y="7"/>
                    <a:pt x="0" y="4"/>
                  </a:cubicBezTo>
                  <a:cubicBezTo>
                    <a:pt x="0" y="4"/>
                    <a:pt x="1" y="4"/>
                    <a:pt x="1" y="3"/>
                  </a:cubicBezTo>
                  <a:cubicBezTo>
                    <a:pt x="1" y="3"/>
                    <a:pt x="12" y="13"/>
                    <a:pt x="23" y="17"/>
                  </a:cubicBezTo>
                  <a:cubicBezTo>
                    <a:pt x="23" y="17"/>
                    <a:pt x="21" y="13"/>
                    <a:pt x="16" y="9"/>
                  </a:cubicBezTo>
                  <a:cubicBezTo>
                    <a:pt x="11" y="5"/>
                    <a:pt x="6" y="4"/>
                    <a:pt x="2" y="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24" name="Freeform 220"/>
            <p:cNvSpPr>
              <a:spLocks/>
            </p:cNvSpPr>
            <p:nvPr/>
          </p:nvSpPr>
          <p:spPr bwMode="auto">
            <a:xfrm>
              <a:off x="-2368550" y="1879600"/>
              <a:ext cx="157162" cy="74613"/>
            </a:xfrm>
            <a:custGeom>
              <a:avLst/>
              <a:gdLst>
                <a:gd name="T0" fmla="*/ 6 w 48"/>
                <a:gd name="T1" fmla="*/ 1 h 23"/>
                <a:gd name="T2" fmla="*/ 5 w 48"/>
                <a:gd name="T3" fmla="*/ 0 h 23"/>
                <a:gd name="T4" fmla="*/ 27 w 48"/>
                <a:gd name="T5" fmla="*/ 4 h 23"/>
                <a:gd name="T6" fmla="*/ 48 w 48"/>
                <a:gd name="T7" fmla="*/ 20 h 23"/>
                <a:gd name="T8" fmla="*/ 24 w 48"/>
                <a:gd name="T9" fmla="*/ 16 h 23"/>
                <a:gd name="T10" fmla="*/ 0 w 48"/>
                <a:gd name="T11" fmla="*/ 6 h 23"/>
                <a:gd name="T12" fmla="*/ 5 w 48"/>
                <a:gd name="T13" fmla="*/ 4 h 23"/>
                <a:gd name="T14" fmla="*/ 28 w 48"/>
                <a:gd name="T15" fmla="*/ 11 h 23"/>
                <a:gd name="T16" fmla="*/ 20 w 48"/>
                <a:gd name="T17" fmla="*/ 6 h 23"/>
                <a:gd name="T18" fmla="*/ 6 w 48"/>
                <a:gd name="T19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" h="23">
                  <a:moveTo>
                    <a:pt x="6" y="1"/>
                  </a:moveTo>
                  <a:cubicBezTo>
                    <a:pt x="6" y="1"/>
                    <a:pt x="6" y="1"/>
                    <a:pt x="5" y="0"/>
                  </a:cubicBezTo>
                  <a:cubicBezTo>
                    <a:pt x="10" y="1"/>
                    <a:pt x="22" y="3"/>
                    <a:pt x="27" y="4"/>
                  </a:cubicBezTo>
                  <a:cubicBezTo>
                    <a:pt x="33" y="6"/>
                    <a:pt x="42" y="10"/>
                    <a:pt x="48" y="20"/>
                  </a:cubicBezTo>
                  <a:cubicBezTo>
                    <a:pt x="48" y="20"/>
                    <a:pt x="39" y="23"/>
                    <a:pt x="24" y="16"/>
                  </a:cubicBezTo>
                  <a:cubicBezTo>
                    <a:pt x="8" y="8"/>
                    <a:pt x="3" y="7"/>
                    <a:pt x="0" y="6"/>
                  </a:cubicBezTo>
                  <a:cubicBezTo>
                    <a:pt x="2" y="6"/>
                    <a:pt x="4" y="5"/>
                    <a:pt x="5" y="4"/>
                  </a:cubicBezTo>
                  <a:cubicBezTo>
                    <a:pt x="11" y="7"/>
                    <a:pt x="20" y="11"/>
                    <a:pt x="28" y="11"/>
                  </a:cubicBezTo>
                  <a:cubicBezTo>
                    <a:pt x="28" y="11"/>
                    <a:pt x="24" y="8"/>
                    <a:pt x="20" y="6"/>
                  </a:cubicBezTo>
                  <a:cubicBezTo>
                    <a:pt x="15" y="4"/>
                    <a:pt x="10" y="2"/>
                    <a:pt x="6" y="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25" name="Freeform 221"/>
            <p:cNvSpPr>
              <a:spLocks/>
            </p:cNvSpPr>
            <p:nvPr/>
          </p:nvSpPr>
          <p:spPr bwMode="auto">
            <a:xfrm>
              <a:off x="-2365375" y="1849438"/>
              <a:ext cx="187325" cy="39688"/>
            </a:xfrm>
            <a:custGeom>
              <a:avLst/>
              <a:gdLst>
                <a:gd name="T0" fmla="*/ 4 w 57"/>
                <a:gd name="T1" fmla="*/ 2 h 12"/>
                <a:gd name="T2" fmla="*/ 0 w 57"/>
                <a:gd name="T3" fmla="*/ 4 h 12"/>
                <a:gd name="T4" fmla="*/ 3 w 57"/>
                <a:gd name="T5" fmla="*/ 7 h 12"/>
                <a:gd name="T6" fmla="*/ 33 w 57"/>
                <a:gd name="T7" fmla="*/ 11 h 12"/>
                <a:gd name="T8" fmla="*/ 57 w 57"/>
                <a:gd name="T9" fmla="*/ 9 h 12"/>
                <a:gd name="T10" fmla="*/ 37 w 57"/>
                <a:gd name="T11" fmla="*/ 2 h 12"/>
                <a:gd name="T12" fmla="*/ 9 w 57"/>
                <a:gd name="T13" fmla="*/ 0 h 12"/>
                <a:gd name="T14" fmla="*/ 7 w 57"/>
                <a:gd name="T15" fmla="*/ 1 h 12"/>
                <a:gd name="T16" fmla="*/ 31 w 57"/>
                <a:gd name="T17" fmla="*/ 5 h 12"/>
                <a:gd name="T18" fmla="*/ 4 w 57"/>
                <a:gd name="T19" fmla="*/ 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7" h="12">
                  <a:moveTo>
                    <a:pt x="4" y="2"/>
                  </a:moveTo>
                  <a:cubicBezTo>
                    <a:pt x="3" y="3"/>
                    <a:pt x="2" y="4"/>
                    <a:pt x="0" y="4"/>
                  </a:cubicBezTo>
                  <a:cubicBezTo>
                    <a:pt x="1" y="4"/>
                    <a:pt x="2" y="5"/>
                    <a:pt x="3" y="7"/>
                  </a:cubicBezTo>
                  <a:cubicBezTo>
                    <a:pt x="8" y="8"/>
                    <a:pt x="18" y="10"/>
                    <a:pt x="33" y="11"/>
                  </a:cubicBezTo>
                  <a:cubicBezTo>
                    <a:pt x="49" y="12"/>
                    <a:pt x="57" y="9"/>
                    <a:pt x="57" y="9"/>
                  </a:cubicBezTo>
                  <a:cubicBezTo>
                    <a:pt x="52" y="6"/>
                    <a:pt x="43" y="3"/>
                    <a:pt x="37" y="2"/>
                  </a:cubicBezTo>
                  <a:cubicBezTo>
                    <a:pt x="31" y="0"/>
                    <a:pt x="16" y="0"/>
                    <a:pt x="9" y="0"/>
                  </a:cubicBezTo>
                  <a:cubicBezTo>
                    <a:pt x="9" y="0"/>
                    <a:pt x="8" y="0"/>
                    <a:pt x="7" y="1"/>
                  </a:cubicBezTo>
                  <a:cubicBezTo>
                    <a:pt x="13" y="2"/>
                    <a:pt x="25" y="2"/>
                    <a:pt x="31" y="5"/>
                  </a:cubicBezTo>
                  <a:cubicBezTo>
                    <a:pt x="31" y="5"/>
                    <a:pt x="20" y="7"/>
                    <a:pt x="4" y="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26" name="Freeform 222"/>
            <p:cNvSpPr>
              <a:spLocks/>
            </p:cNvSpPr>
            <p:nvPr/>
          </p:nvSpPr>
          <p:spPr bwMode="auto">
            <a:xfrm>
              <a:off x="-2546350" y="1916113"/>
              <a:ext cx="42862" cy="84138"/>
            </a:xfrm>
            <a:custGeom>
              <a:avLst/>
              <a:gdLst>
                <a:gd name="T0" fmla="*/ 12 w 13"/>
                <a:gd name="T1" fmla="*/ 1 h 26"/>
                <a:gd name="T2" fmla="*/ 11 w 13"/>
                <a:gd name="T3" fmla="*/ 0 h 26"/>
                <a:gd name="T4" fmla="*/ 6 w 13"/>
                <a:gd name="T5" fmla="*/ 8 h 26"/>
                <a:gd name="T6" fmla="*/ 3 w 13"/>
                <a:gd name="T7" fmla="*/ 17 h 26"/>
                <a:gd name="T8" fmla="*/ 0 w 13"/>
                <a:gd name="T9" fmla="*/ 25 h 26"/>
                <a:gd name="T10" fmla="*/ 8 w 13"/>
                <a:gd name="T11" fmla="*/ 22 h 26"/>
                <a:gd name="T12" fmla="*/ 12 w 13"/>
                <a:gd name="T13" fmla="*/ 11 h 26"/>
                <a:gd name="T14" fmla="*/ 12 w 13"/>
                <a:gd name="T15" fmla="*/ 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26">
                  <a:moveTo>
                    <a:pt x="12" y="1"/>
                  </a:moveTo>
                  <a:cubicBezTo>
                    <a:pt x="12" y="1"/>
                    <a:pt x="11" y="0"/>
                    <a:pt x="11" y="0"/>
                  </a:cubicBezTo>
                  <a:cubicBezTo>
                    <a:pt x="10" y="1"/>
                    <a:pt x="7" y="4"/>
                    <a:pt x="6" y="8"/>
                  </a:cubicBezTo>
                  <a:cubicBezTo>
                    <a:pt x="5" y="10"/>
                    <a:pt x="4" y="14"/>
                    <a:pt x="3" y="17"/>
                  </a:cubicBezTo>
                  <a:cubicBezTo>
                    <a:pt x="3" y="19"/>
                    <a:pt x="1" y="24"/>
                    <a:pt x="0" y="25"/>
                  </a:cubicBezTo>
                  <a:cubicBezTo>
                    <a:pt x="0" y="25"/>
                    <a:pt x="4" y="26"/>
                    <a:pt x="8" y="22"/>
                  </a:cubicBezTo>
                  <a:cubicBezTo>
                    <a:pt x="11" y="18"/>
                    <a:pt x="12" y="15"/>
                    <a:pt x="12" y="11"/>
                  </a:cubicBezTo>
                  <a:cubicBezTo>
                    <a:pt x="13" y="8"/>
                    <a:pt x="13" y="4"/>
                    <a:pt x="12" y="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27" name="Freeform 223"/>
            <p:cNvSpPr>
              <a:spLocks/>
            </p:cNvSpPr>
            <p:nvPr/>
          </p:nvSpPr>
          <p:spPr bwMode="auto">
            <a:xfrm>
              <a:off x="-2503488" y="1922463"/>
              <a:ext cx="30162" cy="58738"/>
            </a:xfrm>
            <a:custGeom>
              <a:avLst/>
              <a:gdLst>
                <a:gd name="T0" fmla="*/ 6 w 9"/>
                <a:gd name="T1" fmla="*/ 0 h 18"/>
                <a:gd name="T2" fmla="*/ 4 w 9"/>
                <a:gd name="T3" fmla="*/ 1 h 18"/>
                <a:gd name="T4" fmla="*/ 4 w 9"/>
                <a:gd name="T5" fmla="*/ 2 h 18"/>
                <a:gd name="T6" fmla="*/ 3 w 9"/>
                <a:gd name="T7" fmla="*/ 1 h 18"/>
                <a:gd name="T8" fmla="*/ 2 w 9"/>
                <a:gd name="T9" fmla="*/ 1 h 18"/>
                <a:gd name="T10" fmla="*/ 1 w 9"/>
                <a:gd name="T11" fmla="*/ 5 h 18"/>
                <a:gd name="T12" fmla="*/ 1 w 9"/>
                <a:gd name="T13" fmla="*/ 12 h 18"/>
                <a:gd name="T14" fmla="*/ 4 w 9"/>
                <a:gd name="T15" fmla="*/ 18 h 18"/>
                <a:gd name="T16" fmla="*/ 8 w 9"/>
                <a:gd name="T17" fmla="*/ 13 h 18"/>
                <a:gd name="T18" fmla="*/ 8 w 9"/>
                <a:gd name="T19" fmla="*/ 4 h 18"/>
                <a:gd name="T20" fmla="*/ 6 w 9"/>
                <a:gd name="T21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" h="18">
                  <a:moveTo>
                    <a:pt x="6" y="0"/>
                  </a:moveTo>
                  <a:cubicBezTo>
                    <a:pt x="5" y="1"/>
                    <a:pt x="4" y="1"/>
                    <a:pt x="4" y="1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2" y="1"/>
                    <a:pt x="2" y="1"/>
                  </a:cubicBezTo>
                  <a:cubicBezTo>
                    <a:pt x="1" y="2"/>
                    <a:pt x="1" y="3"/>
                    <a:pt x="1" y="5"/>
                  </a:cubicBezTo>
                  <a:cubicBezTo>
                    <a:pt x="0" y="7"/>
                    <a:pt x="0" y="10"/>
                    <a:pt x="1" y="12"/>
                  </a:cubicBezTo>
                  <a:cubicBezTo>
                    <a:pt x="2" y="15"/>
                    <a:pt x="3" y="17"/>
                    <a:pt x="4" y="18"/>
                  </a:cubicBezTo>
                  <a:cubicBezTo>
                    <a:pt x="4" y="18"/>
                    <a:pt x="7" y="15"/>
                    <a:pt x="8" y="13"/>
                  </a:cubicBezTo>
                  <a:cubicBezTo>
                    <a:pt x="9" y="10"/>
                    <a:pt x="9" y="7"/>
                    <a:pt x="8" y="4"/>
                  </a:cubicBezTo>
                  <a:cubicBezTo>
                    <a:pt x="8" y="2"/>
                    <a:pt x="7" y="1"/>
                    <a:pt x="6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28" name="Freeform 224"/>
            <p:cNvSpPr>
              <a:spLocks/>
            </p:cNvSpPr>
            <p:nvPr/>
          </p:nvSpPr>
          <p:spPr bwMode="auto">
            <a:xfrm>
              <a:off x="-2476500" y="1911350"/>
              <a:ext cx="52387" cy="49213"/>
            </a:xfrm>
            <a:custGeom>
              <a:avLst/>
              <a:gdLst>
                <a:gd name="T0" fmla="*/ 7 w 16"/>
                <a:gd name="T1" fmla="*/ 3 h 15"/>
                <a:gd name="T2" fmla="*/ 1 w 16"/>
                <a:gd name="T3" fmla="*/ 0 h 15"/>
                <a:gd name="T4" fmla="*/ 0 w 16"/>
                <a:gd name="T5" fmla="*/ 5 h 15"/>
                <a:gd name="T6" fmla="*/ 4 w 16"/>
                <a:gd name="T7" fmla="*/ 10 h 15"/>
                <a:gd name="T8" fmla="*/ 15 w 16"/>
                <a:gd name="T9" fmla="*/ 14 h 15"/>
                <a:gd name="T10" fmla="*/ 7 w 16"/>
                <a:gd name="T11" fmla="*/ 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15">
                  <a:moveTo>
                    <a:pt x="7" y="3"/>
                  </a:moveTo>
                  <a:cubicBezTo>
                    <a:pt x="5" y="3"/>
                    <a:pt x="2" y="2"/>
                    <a:pt x="1" y="0"/>
                  </a:cubicBezTo>
                  <a:cubicBezTo>
                    <a:pt x="0" y="1"/>
                    <a:pt x="0" y="3"/>
                    <a:pt x="0" y="5"/>
                  </a:cubicBezTo>
                  <a:cubicBezTo>
                    <a:pt x="1" y="7"/>
                    <a:pt x="2" y="9"/>
                    <a:pt x="4" y="10"/>
                  </a:cubicBezTo>
                  <a:cubicBezTo>
                    <a:pt x="7" y="13"/>
                    <a:pt x="11" y="15"/>
                    <a:pt x="15" y="14"/>
                  </a:cubicBezTo>
                  <a:cubicBezTo>
                    <a:pt x="15" y="14"/>
                    <a:pt x="16" y="11"/>
                    <a:pt x="7" y="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29" name="Freeform 225"/>
            <p:cNvSpPr>
              <a:spLocks/>
            </p:cNvSpPr>
            <p:nvPr/>
          </p:nvSpPr>
          <p:spPr bwMode="auto">
            <a:xfrm>
              <a:off x="-2447925" y="1905000"/>
              <a:ext cx="46037" cy="39688"/>
            </a:xfrm>
            <a:custGeom>
              <a:avLst/>
              <a:gdLst>
                <a:gd name="T0" fmla="*/ 2 w 14"/>
                <a:gd name="T1" fmla="*/ 0 h 12"/>
                <a:gd name="T2" fmla="*/ 0 w 14"/>
                <a:gd name="T3" fmla="*/ 4 h 12"/>
                <a:gd name="T4" fmla="*/ 12 w 14"/>
                <a:gd name="T5" fmla="*/ 11 h 12"/>
                <a:gd name="T6" fmla="*/ 9 w 14"/>
                <a:gd name="T7" fmla="*/ 3 h 12"/>
                <a:gd name="T8" fmla="*/ 2 w 14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2">
                  <a:moveTo>
                    <a:pt x="2" y="0"/>
                  </a:moveTo>
                  <a:cubicBezTo>
                    <a:pt x="1" y="3"/>
                    <a:pt x="0" y="4"/>
                    <a:pt x="0" y="4"/>
                  </a:cubicBezTo>
                  <a:cubicBezTo>
                    <a:pt x="1" y="6"/>
                    <a:pt x="4" y="12"/>
                    <a:pt x="12" y="11"/>
                  </a:cubicBezTo>
                  <a:cubicBezTo>
                    <a:pt x="12" y="11"/>
                    <a:pt x="14" y="7"/>
                    <a:pt x="9" y="3"/>
                  </a:cubicBezTo>
                  <a:cubicBezTo>
                    <a:pt x="6" y="1"/>
                    <a:pt x="4" y="1"/>
                    <a:pt x="2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30" name="Freeform 226"/>
            <p:cNvSpPr>
              <a:spLocks/>
            </p:cNvSpPr>
            <p:nvPr/>
          </p:nvSpPr>
          <p:spPr bwMode="auto">
            <a:xfrm>
              <a:off x="-2444750" y="1882775"/>
              <a:ext cx="63500" cy="33338"/>
            </a:xfrm>
            <a:custGeom>
              <a:avLst/>
              <a:gdLst>
                <a:gd name="T0" fmla="*/ 0 w 19"/>
                <a:gd name="T1" fmla="*/ 1 h 10"/>
                <a:gd name="T2" fmla="*/ 8 w 19"/>
                <a:gd name="T3" fmla="*/ 1 h 10"/>
                <a:gd name="T4" fmla="*/ 9 w 19"/>
                <a:gd name="T5" fmla="*/ 1 h 10"/>
                <a:gd name="T6" fmla="*/ 9 w 19"/>
                <a:gd name="T7" fmla="*/ 0 h 10"/>
                <a:gd name="T8" fmla="*/ 19 w 19"/>
                <a:gd name="T9" fmla="*/ 7 h 10"/>
                <a:gd name="T10" fmla="*/ 12 w 19"/>
                <a:gd name="T11" fmla="*/ 10 h 10"/>
                <a:gd name="T12" fmla="*/ 1 w 19"/>
                <a:gd name="T13" fmla="*/ 4 h 10"/>
                <a:gd name="T14" fmla="*/ 0 w 19"/>
                <a:gd name="T15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" h="10">
                  <a:moveTo>
                    <a:pt x="0" y="1"/>
                  </a:moveTo>
                  <a:cubicBezTo>
                    <a:pt x="2" y="2"/>
                    <a:pt x="5" y="2"/>
                    <a:pt x="8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3" y="3"/>
                    <a:pt x="17" y="4"/>
                    <a:pt x="19" y="7"/>
                  </a:cubicBezTo>
                  <a:cubicBezTo>
                    <a:pt x="19" y="7"/>
                    <a:pt x="17" y="10"/>
                    <a:pt x="12" y="10"/>
                  </a:cubicBezTo>
                  <a:cubicBezTo>
                    <a:pt x="7" y="9"/>
                    <a:pt x="3" y="7"/>
                    <a:pt x="1" y="4"/>
                  </a:cubicBezTo>
                  <a:cubicBezTo>
                    <a:pt x="0" y="3"/>
                    <a:pt x="0" y="2"/>
                    <a:pt x="0" y="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31" name="Freeform 227"/>
            <p:cNvSpPr>
              <a:spLocks/>
            </p:cNvSpPr>
            <p:nvPr/>
          </p:nvSpPr>
          <p:spPr bwMode="auto">
            <a:xfrm>
              <a:off x="-2424113" y="1855788"/>
              <a:ext cx="71437" cy="39688"/>
            </a:xfrm>
            <a:custGeom>
              <a:avLst/>
              <a:gdLst>
                <a:gd name="T0" fmla="*/ 3 w 22"/>
                <a:gd name="T1" fmla="*/ 5 h 12"/>
                <a:gd name="T2" fmla="*/ 0 w 22"/>
                <a:gd name="T3" fmla="*/ 1 h 12"/>
                <a:gd name="T4" fmla="*/ 10 w 22"/>
                <a:gd name="T5" fmla="*/ 1 h 12"/>
                <a:gd name="T6" fmla="*/ 22 w 22"/>
                <a:gd name="T7" fmla="*/ 10 h 12"/>
                <a:gd name="T8" fmla="*/ 13 w 22"/>
                <a:gd name="T9" fmla="*/ 11 h 12"/>
                <a:gd name="T10" fmla="*/ 3 w 22"/>
                <a:gd name="T11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12">
                  <a:moveTo>
                    <a:pt x="3" y="5"/>
                  </a:moveTo>
                  <a:cubicBezTo>
                    <a:pt x="2" y="4"/>
                    <a:pt x="1" y="2"/>
                    <a:pt x="0" y="1"/>
                  </a:cubicBezTo>
                  <a:cubicBezTo>
                    <a:pt x="3" y="0"/>
                    <a:pt x="6" y="0"/>
                    <a:pt x="10" y="1"/>
                  </a:cubicBezTo>
                  <a:cubicBezTo>
                    <a:pt x="15" y="2"/>
                    <a:pt x="19" y="3"/>
                    <a:pt x="22" y="10"/>
                  </a:cubicBezTo>
                  <a:cubicBezTo>
                    <a:pt x="22" y="10"/>
                    <a:pt x="19" y="12"/>
                    <a:pt x="13" y="11"/>
                  </a:cubicBezTo>
                  <a:cubicBezTo>
                    <a:pt x="9" y="10"/>
                    <a:pt x="5" y="8"/>
                    <a:pt x="3" y="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32" name="Freeform 228"/>
            <p:cNvSpPr>
              <a:spLocks/>
            </p:cNvSpPr>
            <p:nvPr/>
          </p:nvSpPr>
          <p:spPr bwMode="auto">
            <a:xfrm>
              <a:off x="-2408238" y="1824038"/>
              <a:ext cx="69850" cy="31750"/>
            </a:xfrm>
            <a:custGeom>
              <a:avLst/>
              <a:gdLst>
                <a:gd name="T0" fmla="*/ 0 w 21"/>
                <a:gd name="T1" fmla="*/ 7 h 10"/>
                <a:gd name="T2" fmla="*/ 3 w 21"/>
                <a:gd name="T3" fmla="*/ 3 h 10"/>
                <a:gd name="T4" fmla="*/ 3 w 21"/>
                <a:gd name="T5" fmla="*/ 3 h 10"/>
                <a:gd name="T6" fmla="*/ 15 w 21"/>
                <a:gd name="T7" fmla="*/ 2 h 10"/>
                <a:gd name="T8" fmla="*/ 21 w 21"/>
                <a:gd name="T9" fmla="*/ 6 h 10"/>
                <a:gd name="T10" fmla="*/ 12 w 21"/>
                <a:gd name="T11" fmla="*/ 10 h 10"/>
                <a:gd name="T12" fmla="*/ 0 w 21"/>
                <a:gd name="T13" fmla="*/ 7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10">
                  <a:moveTo>
                    <a:pt x="0" y="7"/>
                  </a:moveTo>
                  <a:cubicBezTo>
                    <a:pt x="1" y="6"/>
                    <a:pt x="2" y="5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7" y="1"/>
                    <a:pt x="11" y="0"/>
                    <a:pt x="15" y="2"/>
                  </a:cubicBezTo>
                  <a:cubicBezTo>
                    <a:pt x="19" y="3"/>
                    <a:pt x="20" y="5"/>
                    <a:pt x="21" y="6"/>
                  </a:cubicBezTo>
                  <a:cubicBezTo>
                    <a:pt x="21" y="6"/>
                    <a:pt x="17" y="10"/>
                    <a:pt x="12" y="10"/>
                  </a:cubicBezTo>
                  <a:cubicBezTo>
                    <a:pt x="6" y="10"/>
                    <a:pt x="2" y="9"/>
                    <a:pt x="0" y="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33" name="Freeform 229"/>
            <p:cNvSpPr>
              <a:spLocks/>
            </p:cNvSpPr>
            <p:nvPr/>
          </p:nvSpPr>
          <p:spPr bwMode="auto">
            <a:xfrm>
              <a:off x="-2420938" y="1790700"/>
              <a:ext cx="68262" cy="36513"/>
            </a:xfrm>
            <a:custGeom>
              <a:avLst/>
              <a:gdLst>
                <a:gd name="T0" fmla="*/ 2 w 21"/>
                <a:gd name="T1" fmla="*/ 9 h 11"/>
                <a:gd name="T2" fmla="*/ 0 w 21"/>
                <a:gd name="T3" fmla="*/ 9 h 11"/>
                <a:gd name="T4" fmla="*/ 4 w 21"/>
                <a:gd name="T5" fmla="*/ 1 h 11"/>
                <a:gd name="T6" fmla="*/ 13 w 21"/>
                <a:gd name="T7" fmla="*/ 1 h 11"/>
                <a:gd name="T8" fmla="*/ 21 w 21"/>
                <a:gd name="T9" fmla="*/ 2 h 11"/>
                <a:gd name="T10" fmla="*/ 14 w 21"/>
                <a:gd name="T11" fmla="*/ 9 h 11"/>
                <a:gd name="T12" fmla="*/ 2 w 21"/>
                <a:gd name="T13" fmla="*/ 9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11">
                  <a:moveTo>
                    <a:pt x="2" y="9"/>
                  </a:moveTo>
                  <a:cubicBezTo>
                    <a:pt x="2" y="9"/>
                    <a:pt x="1" y="9"/>
                    <a:pt x="0" y="9"/>
                  </a:cubicBezTo>
                  <a:cubicBezTo>
                    <a:pt x="2" y="7"/>
                    <a:pt x="4" y="5"/>
                    <a:pt x="4" y="1"/>
                  </a:cubicBezTo>
                  <a:cubicBezTo>
                    <a:pt x="6" y="2"/>
                    <a:pt x="11" y="2"/>
                    <a:pt x="13" y="1"/>
                  </a:cubicBezTo>
                  <a:cubicBezTo>
                    <a:pt x="14" y="0"/>
                    <a:pt x="18" y="0"/>
                    <a:pt x="21" y="2"/>
                  </a:cubicBezTo>
                  <a:cubicBezTo>
                    <a:pt x="21" y="2"/>
                    <a:pt x="20" y="7"/>
                    <a:pt x="14" y="9"/>
                  </a:cubicBezTo>
                  <a:cubicBezTo>
                    <a:pt x="7" y="11"/>
                    <a:pt x="5" y="10"/>
                    <a:pt x="2" y="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34" name="Freeform 230"/>
            <p:cNvSpPr>
              <a:spLocks/>
            </p:cNvSpPr>
            <p:nvPr/>
          </p:nvSpPr>
          <p:spPr bwMode="auto">
            <a:xfrm>
              <a:off x="-2420938" y="1738313"/>
              <a:ext cx="77787" cy="52388"/>
            </a:xfrm>
            <a:custGeom>
              <a:avLst/>
              <a:gdLst>
                <a:gd name="T0" fmla="*/ 5 w 24"/>
                <a:gd name="T1" fmla="*/ 15 h 16"/>
                <a:gd name="T2" fmla="*/ 4 w 24"/>
                <a:gd name="T3" fmla="*/ 15 h 16"/>
                <a:gd name="T4" fmla="*/ 0 w 24"/>
                <a:gd name="T5" fmla="*/ 13 h 16"/>
                <a:gd name="T6" fmla="*/ 11 w 24"/>
                <a:gd name="T7" fmla="*/ 6 h 16"/>
                <a:gd name="T8" fmla="*/ 24 w 24"/>
                <a:gd name="T9" fmla="*/ 0 h 16"/>
                <a:gd name="T10" fmla="*/ 18 w 24"/>
                <a:gd name="T11" fmla="*/ 11 h 16"/>
                <a:gd name="T12" fmla="*/ 5 w 24"/>
                <a:gd name="T13" fmla="*/ 1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16">
                  <a:moveTo>
                    <a:pt x="5" y="15"/>
                  </a:moveTo>
                  <a:cubicBezTo>
                    <a:pt x="4" y="15"/>
                    <a:pt x="4" y="15"/>
                    <a:pt x="4" y="15"/>
                  </a:cubicBezTo>
                  <a:cubicBezTo>
                    <a:pt x="4" y="15"/>
                    <a:pt x="2" y="14"/>
                    <a:pt x="0" y="13"/>
                  </a:cubicBezTo>
                  <a:cubicBezTo>
                    <a:pt x="2" y="12"/>
                    <a:pt x="7" y="8"/>
                    <a:pt x="11" y="6"/>
                  </a:cubicBezTo>
                  <a:cubicBezTo>
                    <a:pt x="15" y="3"/>
                    <a:pt x="21" y="0"/>
                    <a:pt x="24" y="0"/>
                  </a:cubicBezTo>
                  <a:cubicBezTo>
                    <a:pt x="24" y="0"/>
                    <a:pt x="21" y="8"/>
                    <a:pt x="18" y="11"/>
                  </a:cubicBezTo>
                  <a:cubicBezTo>
                    <a:pt x="14" y="15"/>
                    <a:pt x="11" y="16"/>
                    <a:pt x="5" y="1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35" name="Freeform 231"/>
            <p:cNvSpPr>
              <a:spLocks/>
            </p:cNvSpPr>
            <p:nvPr/>
          </p:nvSpPr>
          <p:spPr bwMode="auto">
            <a:xfrm>
              <a:off x="-2427288" y="1679575"/>
              <a:ext cx="68262" cy="95250"/>
            </a:xfrm>
            <a:custGeom>
              <a:avLst/>
              <a:gdLst>
                <a:gd name="T0" fmla="*/ 0 w 21"/>
                <a:gd name="T1" fmla="*/ 29 h 29"/>
                <a:gd name="T2" fmla="*/ 4 w 21"/>
                <a:gd name="T3" fmla="*/ 21 h 29"/>
                <a:gd name="T4" fmla="*/ 7 w 21"/>
                <a:gd name="T5" fmla="*/ 10 h 29"/>
                <a:gd name="T6" fmla="*/ 19 w 21"/>
                <a:gd name="T7" fmla="*/ 0 h 29"/>
                <a:gd name="T8" fmla="*/ 18 w 21"/>
                <a:gd name="T9" fmla="*/ 14 h 29"/>
                <a:gd name="T10" fmla="*/ 0 w 21"/>
                <a:gd name="T11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29">
                  <a:moveTo>
                    <a:pt x="0" y="29"/>
                  </a:moveTo>
                  <a:cubicBezTo>
                    <a:pt x="2" y="27"/>
                    <a:pt x="3" y="25"/>
                    <a:pt x="4" y="21"/>
                  </a:cubicBezTo>
                  <a:cubicBezTo>
                    <a:pt x="5" y="18"/>
                    <a:pt x="6" y="12"/>
                    <a:pt x="7" y="10"/>
                  </a:cubicBezTo>
                  <a:cubicBezTo>
                    <a:pt x="8" y="8"/>
                    <a:pt x="12" y="2"/>
                    <a:pt x="19" y="0"/>
                  </a:cubicBezTo>
                  <a:cubicBezTo>
                    <a:pt x="19" y="0"/>
                    <a:pt x="21" y="8"/>
                    <a:pt x="18" y="14"/>
                  </a:cubicBezTo>
                  <a:cubicBezTo>
                    <a:pt x="14" y="20"/>
                    <a:pt x="8" y="26"/>
                    <a:pt x="0" y="2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36" name="Freeform 232"/>
            <p:cNvSpPr>
              <a:spLocks/>
            </p:cNvSpPr>
            <p:nvPr/>
          </p:nvSpPr>
          <p:spPr bwMode="auto">
            <a:xfrm>
              <a:off x="-2574925" y="1895475"/>
              <a:ext cx="52387" cy="85725"/>
            </a:xfrm>
            <a:custGeom>
              <a:avLst/>
              <a:gdLst>
                <a:gd name="T0" fmla="*/ 5 w 16"/>
                <a:gd name="T1" fmla="*/ 1 h 26"/>
                <a:gd name="T2" fmla="*/ 2 w 16"/>
                <a:gd name="T3" fmla="*/ 3 h 26"/>
                <a:gd name="T4" fmla="*/ 3 w 16"/>
                <a:gd name="T5" fmla="*/ 13 h 26"/>
                <a:gd name="T6" fmla="*/ 9 w 16"/>
                <a:gd name="T7" fmla="*/ 26 h 26"/>
                <a:gd name="T8" fmla="*/ 12 w 16"/>
                <a:gd name="T9" fmla="*/ 18 h 26"/>
                <a:gd name="T10" fmla="*/ 16 w 16"/>
                <a:gd name="T11" fmla="*/ 9 h 26"/>
                <a:gd name="T12" fmla="*/ 13 w 16"/>
                <a:gd name="T13" fmla="*/ 10 h 26"/>
                <a:gd name="T14" fmla="*/ 12 w 16"/>
                <a:gd name="T15" fmla="*/ 10 h 26"/>
                <a:gd name="T16" fmla="*/ 11 w 16"/>
                <a:gd name="T17" fmla="*/ 9 h 26"/>
                <a:gd name="T18" fmla="*/ 10 w 16"/>
                <a:gd name="T19" fmla="*/ 4 h 26"/>
                <a:gd name="T20" fmla="*/ 10 w 16"/>
                <a:gd name="T21" fmla="*/ 3 h 26"/>
                <a:gd name="T22" fmla="*/ 6 w 16"/>
                <a:gd name="T23" fmla="*/ 1 h 26"/>
                <a:gd name="T24" fmla="*/ 5 w 16"/>
                <a:gd name="T25" fmla="*/ 0 h 26"/>
                <a:gd name="T26" fmla="*/ 5 w 16"/>
                <a:gd name="T27" fmla="*/ 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26">
                  <a:moveTo>
                    <a:pt x="5" y="1"/>
                  </a:moveTo>
                  <a:cubicBezTo>
                    <a:pt x="4" y="2"/>
                    <a:pt x="4" y="2"/>
                    <a:pt x="2" y="3"/>
                  </a:cubicBezTo>
                  <a:cubicBezTo>
                    <a:pt x="2" y="3"/>
                    <a:pt x="0" y="7"/>
                    <a:pt x="3" y="13"/>
                  </a:cubicBezTo>
                  <a:cubicBezTo>
                    <a:pt x="5" y="18"/>
                    <a:pt x="8" y="23"/>
                    <a:pt x="9" y="26"/>
                  </a:cubicBezTo>
                  <a:cubicBezTo>
                    <a:pt x="9" y="26"/>
                    <a:pt x="10" y="26"/>
                    <a:pt x="12" y="18"/>
                  </a:cubicBezTo>
                  <a:cubicBezTo>
                    <a:pt x="13" y="12"/>
                    <a:pt x="14" y="11"/>
                    <a:pt x="16" y="9"/>
                  </a:cubicBezTo>
                  <a:cubicBezTo>
                    <a:pt x="14" y="10"/>
                    <a:pt x="13" y="10"/>
                    <a:pt x="13" y="10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0" y="7"/>
                    <a:pt x="10" y="5"/>
                    <a:pt x="10" y="4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8" y="3"/>
                    <a:pt x="6" y="1"/>
                    <a:pt x="6" y="1"/>
                  </a:cubicBezTo>
                  <a:cubicBezTo>
                    <a:pt x="6" y="1"/>
                    <a:pt x="6" y="0"/>
                    <a:pt x="5" y="0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37" name="Freeform 233"/>
            <p:cNvSpPr>
              <a:spLocks/>
            </p:cNvSpPr>
            <p:nvPr/>
          </p:nvSpPr>
          <p:spPr bwMode="auto">
            <a:xfrm>
              <a:off x="-2436813" y="1944688"/>
              <a:ext cx="77787" cy="101600"/>
            </a:xfrm>
            <a:custGeom>
              <a:avLst/>
              <a:gdLst>
                <a:gd name="T0" fmla="*/ 8 w 24"/>
                <a:gd name="T1" fmla="*/ 0 h 31"/>
                <a:gd name="T2" fmla="*/ 23 w 24"/>
                <a:gd name="T3" fmla="*/ 31 h 31"/>
                <a:gd name="T4" fmla="*/ 9 w 24"/>
                <a:gd name="T5" fmla="*/ 20 h 31"/>
                <a:gd name="T6" fmla="*/ 0 w 24"/>
                <a:gd name="T7" fmla="*/ 6 h 31"/>
                <a:gd name="T8" fmla="*/ 3 w 24"/>
                <a:gd name="T9" fmla="*/ 6 h 31"/>
                <a:gd name="T10" fmla="*/ 4 w 24"/>
                <a:gd name="T11" fmla="*/ 5 h 31"/>
                <a:gd name="T12" fmla="*/ 17 w 24"/>
                <a:gd name="T13" fmla="*/ 21 h 31"/>
                <a:gd name="T14" fmla="*/ 4 w 24"/>
                <a:gd name="T15" fmla="*/ 2 h 31"/>
                <a:gd name="T16" fmla="*/ 3 w 24"/>
                <a:gd name="T17" fmla="*/ 0 h 31"/>
                <a:gd name="T18" fmla="*/ 8 w 24"/>
                <a:gd name="T1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31">
                  <a:moveTo>
                    <a:pt x="8" y="0"/>
                  </a:moveTo>
                  <a:cubicBezTo>
                    <a:pt x="13" y="6"/>
                    <a:pt x="24" y="18"/>
                    <a:pt x="23" y="31"/>
                  </a:cubicBezTo>
                  <a:cubicBezTo>
                    <a:pt x="23" y="31"/>
                    <a:pt x="13" y="27"/>
                    <a:pt x="9" y="20"/>
                  </a:cubicBezTo>
                  <a:cubicBezTo>
                    <a:pt x="4" y="12"/>
                    <a:pt x="2" y="7"/>
                    <a:pt x="0" y="6"/>
                  </a:cubicBezTo>
                  <a:cubicBezTo>
                    <a:pt x="1" y="6"/>
                    <a:pt x="2" y="6"/>
                    <a:pt x="3" y="6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7" y="10"/>
                    <a:pt x="12" y="18"/>
                    <a:pt x="17" y="21"/>
                  </a:cubicBezTo>
                  <a:cubicBezTo>
                    <a:pt x="17" y="21"/>
                    <a:pt x="18" y="15"/>
                    <a:pt x="4" y="2"/>
                  </a:cubicBezTo>
                  <a:cubicBezTo>
                    <a:pt x="4" y="1"/>
                    <a:pt x="4" y="0"/>
                    <a:pt x="3" y="0"/>
                  </a:cubicBezTo>
                  <a:cubicBezTo>
                    <a:pt x="4" y="0"/>
                    <a:pt x="6" y="0"/>
                    <a:pt x="8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38" name="Oval 234"/>
            <p:cNvSpPr>
              <a:spLocks noChangeArrowheads="1"/>
            </p:cNvSpPr>
            <p:nvPr/>
          </p:nvSpPr>
          <p:spPr bwMode="auto">
            <a:xfrm>
              <a:off x="-2676525" y="1601788"/>
              <a:ext cx="52387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39" name="Oval 235"/>
            <p:cNvSpPr>
              <a:spLocks noChangeArrowheads="1"/>
            </p:cNvSpPr>
            <p:nvPr/>
          </p:nvSpPr>
          <p:spPr bwMode="auto">
            <a:xfrm>
              <a:off x="-2768600" y="1633538"/>
              <a:ext cx="36512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40" name="Oval 236"/>
            <p:cNvSpPr>
              <a:spLocks noChangeArrowheads="1"/>
            </p:cNvSpPr>
            <p:nvPr/>
          </p:nvSpPr>
          <p:spPr bwMode="auto">
            <a:xfrm>
              <a:off x="-2654300" y="1614488"/>
              <a:ext cx="9525" cy="952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41" name="Freeform 237"/>
            <p:cNvSpPr>
              <a:spLocks/>
            </p:cNvSpPr>
            <p:nvPr/>
          </p:nvSpPr>
          <p:spPr bwMode="auto">
            <a:xfrm>
              <a:off x="-2693988" y="1552575"/>
              <a:ext cx="26987" cy="49213"/>
            </a:xfrm>
            <a:custGeom>
              <a:avLst/>
              <a:gdLst>
                <a:gd name="T0" fmla="*/ 5 w 8"/>
                <a:gd name="T1" fmla="*/ 15 h 15"/>
                <a:gd name="T2" fmla="*/ 0 w 8"/>
                <a:gd name="T3" fmla="*/ 2 h 15"/>
                <a:gd name="T4" fmla="*/ 2 w 8"/>
                <a:gd name="T5" fmla="*/ 0 h 15"/>
                <a:gd name="T6" fmla="*/ 5 w 8"/>
                <a:gd name="T7" fmla="*/ 1 h 15"/>
                <a:gd name="T8" fmla="*/ 8 w 8"/>
                <a:gd name="T9" fmla="*/ 14 h 15"/>
                <a:gd name="T10" fmla="*/ 5 w 8"/>
                <a:gd name="T11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15">
                  <a:moveTo>
                    <a:pt x="5" y="15"/>
                  </a:moveTo>
                  <a:cubicBezTo>
                    <a:pt x="2" y="9"/>
                    <a:pt x="0" y="4"/>
                    <a:pt x="0" y="2"/>
                  </a:cubicBezTo>
                  <a:cubicBezTo>
                    <a:pt x="0" y="1"/>
                    <a:pt x="1" y="1"/>
                    <a:pt x="2" y="0"/>
                  </a:cubicBezTo>
                  <a:cubicBezTo>
                    <a:pt x="3" y="0"/>
                    <a:pt x="4" y="0"/>
                    <a:pt x="5" y="1"/>
                  </a:cubicBezTo>
                  <a:cubicBezTo>
                    <a:pt x="7" y="2"/>
                    <a:pt x="8" y="10"/>
                    <a:pt x="8" y="14"/>
                  </a:cubicBezTo>
                  <a:cubicBezTo>
                    <a:pt x="7" y="14"/>
                    <a:pt x="6" y="14"/>
                    <a:pt x="5" y="1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42" name="Freeform 238"/>
            <p:cNvSpPr>
              <a:spLocks/>
            </p:cNvSpPr>
            <p:nvPr/>
          </p:nvSpPr>
          <p:spPr bwMode="auto">
            <a:xfrm>
              <a:off x="-2673350" y="1544638"/>
              <a:ext cx="19050" cy="52388"/>
            </a:xfrm>
            <a:custGeom>
              <a:avLst/>
              <a:gdLst>
                <a:gd name="T0" fmla="*/ 3 w 6"/>
                <a:gd name="T1" fmla="*/ 16 h 16"/>
                <a:gd name="T2" fmla="*/ 6 w 6"/>
                <a:gd name="T3" fmla="*/ 16 h 16"/>
                <a:gd name="T4" fmla="*/ 3 w 6"/>
                <a:gd name="T5" fmla="*/ 4 h 16"/>
                <a:gd name="T6" fmla="*/ 0 w 6"/>
                <a:gd name="T7" fmla="*/ 0 h 16"/>
                <a:gd name="T8" fmla="*/ 2 w 6"/>
                <a:gd name="T9" fmla="*/ 6 h 16"/>
                <a:gd name="T10" fmla="*/ 3 w 6"/>
                <a:gd name="T11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16">
                  <a:moveTo>
                    <a:pt x="3" y="16"/>
                  </a:moveTo>
                  <a:cubicBezTo>
                    <a:pt x="4" y="16"/>
                    <a:pt x="5" y="16"/>
                    <a:pt x="6" y="16"/>
                  </a:cubicBezTo>
                  <a:cubicBezTo>
                    <a:pt x="5" y="12"/>
                    <a:pt x="4" y="6"/>
                    <a:pt x="3" y="4"/>
                  </a:cubicBezTo>
                  <a:cubicBezTo>
                    <a:pt x="3" y="2"/>
                    <a:pt x="2" y="0"/>
                    <a:pt x="0" y="0"/>
                  </a:cubicBezTo>
                  <a:cubicBezTo>
                    <a:pt x="0" y="0"/>
                    <a:pt x="1" y="3"/>
                    <a:pt x="2" y="6"/>
                  </a:cubicBezTo>
                  <a:cubicBezTo>
                    <a:pt x="3" y="10"/>
                    <a:pt x="3" y="13"/>
                    <a:pt x="3" y="1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43" name="Freeform 239"/>
            <p:cNvSpPr>
              <a:spLocks noEditPoints="1"/>
            </p:cNvSpPr>
            <p:nvPr/>
          </p:nvSpPr>
          <p:spPr bwMode="auto">
            <a:xfrm>
              <a:off x="-2703513" y="1617663"/>
              <a:ext cx="39687" cy="25400"/>
            </a:xfrm>
            <a:custGeom>
              <a:avLst/>
              <a:gdLst>
                <a:gd name="T0" fmla="*/ 8 w 12"/>
                <a:gd name="T1" fmla="*/ 5 h 8"/>
                <a:gd name="T2" fmla="*/ 0 w 12"/>
                <a:gd name="T3" fmla="*/ 7 h 8"/>
                <a:gd name="T4" fmla="*/ 4 w 12"/>
                <a:gd name="T5" fmla="*/ 2 h 8"/>
                <a:gd name="T6" fmla="*/ 12 w 12"/>
                <a:gd name="T7" fmla="*/ 0 h 8"/>
                <a:gd name="T8" fmla="*/ 8 w 12"/>
                <a:gd name="T9" fmla="*/ 5 h 8"/>
                <a:gd name="T10" fmla="*/ 4 w 12"/>
                <a:gd name="T11" fmla="*/ 5 h 8"/>
                <a:gd name="T12" fmla="*/ 10 w 12"/>
                <a:gd name="T13" fmla="*/ 2 h 8"/>
                <a:gd name="T14" fmla="*/ 4 w 12"/>
                <a:gd name="T15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8">
                  <a:moveTo>
                    <a:pt x="8" y="5"/>
                  </a:moveTo>
                  <a:cubicBezTo>
                    <a:pt x="4" y="8"/>
                    <a:pt x="0" y="7"/>
                    <a:pt x="0" y="7"/>
                  </a:cubicBezTo>
                  <a:cubicBezTo>
                    <a:pt x="0" y="6"/>
                    <a:pt x="1" y="4"/>
                    <a:pt x="4" y="2"/>
                  </a:cubicBezTo>
                  <a:cubicBezTo>
                    <a:pt x="6" y="0"/>
                    <a:pt x="11" y="0"/>
                    <a:pt x="12" y="0"/>
                  </a:cubicBezTo>
                  <a:cubicBezTo>
                    <a:pt x="12" y="1"/>
                    <a:pt x="10" y="4"/>
                    <a:pt x="8" y="5"/>
                  </a:cubicBezTo>
                  <a:moveTo>
                    <a:pt x="4" y="5"/>
                  </a:moveTo>
                  <a:cubicBezTo>
                    <a:pt x="7" y="5"/>
                    <a:pt x="10" y="2"/>
                    <a:pt x="10" y="2"/>
                  </a:cubicBezTo>
                  <a:cubicBezTo>
                    <a:pt x="5" y="2"/>
                    <a:pt x="4" y="5"/>
                    <a:pt x="4" y="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44" name="Freeform 240"/>
            <p:cNvSpPr>
              <a:spLocks noEditPoints="1"/>
            </p:cNvSpPr>
            <p:nvPr/>
          </p:nvSpPr>
          <p:spPr bwMode="auto">
            <a:xfrm>
              <a:off x="-2771775" y="1639888"/>
              <a:ext cx="107950" cy="46038"/>
            </a:xfrm>
            <a:custGeom>
              <a:avLst/>
              <a:gdLst>
                <a:gd name="T0" fmla="*/ 0 w 33"/>
                <a:gd name="T1" fmla="*/ 1 h 14"/>
                <a:gd name="T2" fmla="*/ 11 w 33"/>
                <a:gd name="T3" fmla="*/ 2 h 14"/>
                <a:gd name="T4" fmla="*/ 28 w 33"/>
                <a:gd name="T5" fmla="*/ 0 h 14"/>
                <a:gd name="T6" fmla="*/ 25 w 33"/>
                <a:gd name="T7" fmla="*/ 3 h 14"/>
                <a:gd name="T8" fmla="*/ 28 w 33"/>
                <a:gd name="T9" fmla="*/ 5 h 14"/>
                <a:gd name="T10" fmla="*/ 25 w 33"/>
                <a:gd name="T11" fmla="*/ 7 h 14"/>
                <a:gd name="T12" fmla="*/ 33 w 33"/>
                <a:gd name="T13" fmla="*/ 11 h 14"/>
                <a:gd name="T14" fmla="*/ 27 w 33"/>
                <a:gd name="T15" fmla="*/ 12 h 14"/>
                <a:gd name="T16" fmla="*/ 20 w 33"/>
                <a:gd name="T17" fmla="*/ 8 h 14"/>
                <a:gd name="T18" fmla="*/ 21 w 33"/>
                <a:gd name="T19" fmla="*/ 11 h 14"/>
                <a:gd name="T20" fmla="*/ 17 w 33"/>
                <a:gd name="T21" fmla="*/ 9 h 14"/>
                <a:gd name="T22" fmla="*/ 19 w 33"/>
                <a:gd name="T23" fmla="*/ 13 h 14"/>
                <a:gd name="T24" fmla="*/ 15 w 33"/>
                <a:gd name="T25" fmla="*/ 12 h 14"/>
                <a:gd name="T26" fmla="*/ 16 w 33"/>
                <a:gd name="T27" fmla="*/ 14 h 14"/>
                <a:gd name="T28" fmla="*/ 8 w 33"/>
                <a:gd name="T29" fmla="*/ 10 h 14"/>
                <a:gd name="T30" fmla="*/ 9 w 33"/>
                <a:gd name="T31" fmla="*/ 13 h 14"/>
                <a:gd name="T32" fmla="*/ 0 w 33"/>
                <a:gd name="T33" fmla="*/ 1 h 14"/>
                <a:gd name="T34" fmla="*/ 14 w 33"/>
                <a:gd name="T35" fmla="*/ 5 h 14"/>
                <a:gd name="T36" fmla="*/ 14 w 33"/>
                <a:gd name="T37" fmla="*/ 5 h 14"/>
                <a:gd name="T38" fmla="*/ 5 w 33"/>
                <a:gd name="T39" fmla="*/ 5 h 14"/>
                <a:gd name="T40" fmla="*/ 7 w 33"/>
                <a:gd name="T41" fmla="*/ 8 h 14"/>
                <a:gd name="T42" fmla="*/ 14 w 33"/>
                <a:gd name="T43" fmla="*/ 5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3" h="14">
                  <a:moveTo>
                    <a:pt x="0" y="1"/>
                  </a:moveTo>
                  <a:cubicBezTo>
                    <a:pt x="0" y="1"/>
                    <a:pt x="5" y="3"/>
                    <a:pt x="11" y="2"/>
                  </a:cubicBezTo>
                  <a:cubicBezTo>
                    <a:pt x="16" y="2"/>
                    <a:pt x="25" y="2"/>
                    <a:pt x="28" y="0"/>
                  </a:cubicBezTo>
                  <a:cubicBezTo>
                    <a:pt x="28" y="0"/>
                    <a:pt x="28" y="2"/>
                    <a:pt x="25" y="3"/>
                  </a:cubicBezTo>
                  <a:cubicBezTo>
                    <a:pt x="25" y="3"/>
                    <a:pt x="27" y="3"/>
                    <a:pt x="28" y="5"/>
                  </a:cubicBezTo>
                  <a:cubicBezTo>
                    <a:pt x="28" y="5"/>
                    <a:pt x="27" y="6"/>
                    <a:pt x="25" y="7"/>
                  </a:cubicBezTo>
                  <a:cubicBezTo>
                    <a:pt x="25" y="7"/>
                    <a:pt x="29" y="11"/>
                    <a:pt x="33" y="11"/>
                  </a:cubicBezTo>
                  <a:cubicBezTo>
                    <a:pt x="33" y="11"/>
                    <a:pt x="31" y="13"/>
                    <a:pt x="27" y="12"/>
                  </a:cubicBezTo>
                  <a:cubicBezTo>
                    <a:pt x="23" y="11"/>
                    <a:pt x="21" y="9"/>
                    <a:pt x="20" y="8"/>
                  </a:cubicBezTo>
                  <a:cubicBezTo>
                    <a:pt x="20" y="8"/>
                    <a:pt x="21" y="10"/>
                    <a:pt x="21" y="11"/>
                  </a:cubicBezTo>
                  <a:cubicBezTo>
                    <a:pt x="21" y="11"/>
                    <a:pt x="19" y="11"/>
                    <a:pt x="17" y="9"/>
                  </a:cubicBezTo>
                  <a:cubicBezTo>
                    <a:pt x="17" y="9"/>
                    <a:pt x="18" y="11"/>
                    <a:pt x="19" y="13"/>
                  </a:cubicBezTo>
                  <a:cubicBezTo>
                    <a:pt x="19" y="13"/>
                    <a:pt x="18" y="13"/>
                    <a:pt x="15" y="12"/>
                  </a:cubicBezTo>
                  <a:cubicBezTo>
                    <a:pt x="15" y="12"/>
                    <a:pt x="16" y="13"/>
                    <a:pt x="16" y="14"/>
                  </a:cubicBezTo>
                  <a:cubicBezTo>
                    <a:pt x="16" y="14"/>
                    <a:pt x="11" y="13"/>
                    <a:pt x="8" y="10"/>
                  </a:cubicBezTo>
                  <a:cubicBezTo>
                    <a:pt x="8" y="10"/>
                    <a:pt x="8" y="12"/>
                    <a:pt x="9" y="13"/>
                  </a:cubicBezTo>
                  <a:cubicBezTo>
                    <a:pt x="9" y="13"/>
                    <a:pt x="1" y="12"/>
                    <a:pt x="0" y="1"/>
                  </a:cubicBezTo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0" y="5"/>
                    <a:pt x="5" y="5"/>
                    <a:pt x="5" y="5"/>
                  </a:cubicBezTo>
                  <a:cubicBezTo>
                    <a:pt x="5" y="6"/>
                    <a:pt x="6" y="8"/>
                    <a:pt x="7" y="8"/>
                  </a:cubicBezTo>
                  <a:cubicBezTo>
                    <a:pt x="7" y="5"/>
                    <a:pt x="14" y="5"/>
                    <a:pt x="14" y="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45" name="Freeform 241"/>
            <p:cNvSpPr>
              <a:spLocks/>
            </p:cNvSpPr>
            <p:nvPr/>
          </p:nvSpPr>
          <p:spPr bwMode="auto">
            <a:xfrm>
              <a:off x="-2784475" y="1639888"/>
              <a:ext cx="15875" cy="26988"/>
            </a:xfrm>
            <a:custGeom>
              <a:avLst/>
              <a:gdLst>
                <a:gd name="T0" fmla="*/ 3 w 5"/>
                <a:gd name="T1" fmla="*/ 1 h 8"/>
                <a:gd name="T2" fmla="*/ 5 w 5"/>
                <a:gd name="T3" fmla="*/ 8 h 8"/>
                <a:gd name="T4" fmla="*/ 1 w 5"/>
                <a:gd name="T5" fmla="*/ 4 h 8"/>
                <a:gd name="T6" fmla="*/ 3 w 5"/>
                <a:gd name="T7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8">
                  <a:moveTo>
                    <a:pt x="3" y="1"/>
                  </a:moveTo>
                  <a:cubicBezTo>
                    <a:pt x="3" y="4"/>
                    <a:pt x="4" y="6"/>
                    <a:pt x="5" y="8"/>
                  </a:cubicBezTo>
                  <a:cubicBezTo>
                    <a:pt x="5" y="8"/>
                    <a:pt x="2" y="6"/>
                    <a:pt x="1" y="4"/>
                  </a:cubicBezTo>
                  <a:cubicBezTo>
                    <a:pt x="0" y="2"/>
                    <a:pt x="0" y="0"/>
                    <a:pt x="3" y="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46" name="Freeform 242"/>
            <p:cNvSpPr>
              <a:spLocks noEditPoints="1"/>
            </p:cNvSpPr>
            <p:nvPr/>
          </p:nvSpPr>
          <p:spPr bwMode="auto">
            <a:xfrm>
              <a:off x="-2820988" y="1649413"/>
              <a:ext cx="61912" cy="36513"/>
            </a:xfrm>
            <a:custGeom>
              <a:avLst/>
              <a:gdLst>
                <a:gd name="T0" fmla="*/ 15 w 19"/>
                <a:gd name="T1" fmla="*/ 6 h 11"/>
                <a:gd name="T2" fmla="*/ 19 w 19"/>
                <a:gd name="T3" fmla="*/ 9 h 11"/>
                <a:gd name="T4" fmla="*/ 15 w 19"/>
                <a:gd name="T5" fmla="*/ 11 h 11"/>
                <a:gd name="T6" fmla="*/ 4 w 19"/>
                <a:gd name="T7" fmla="*/ 11 h 11"/>
                <a:gd name="T8" fmla="*/ 2 w 19"/>
                <a:gd name="T9" fmla="*/ 2 h 11"/>
                <a:gd name="T10" fmla="*/ 9 w 19"/>
                <a:gd name="T11" fmla="*/ 1 h 11"/>
                <a:gd name="T12" fmla="*/ 15 w 19"/>
                <a:gd name="T13" fmla="*/ 6 h 11"/>
                <a:gd name="T14" fmla="*/ 8 w 19"/>
                <a:gd name="T15" fmla="*/ 8 h 11"/>
                <a:gd name="T16" fmla="*/ 9 w 19"/>
                <a:gd name="T17" fmla="*/ 6 h 11"/>
                <a:gd name="T18" fmla="*/ 8 w 19"/>
                <a:gd name="T19" fmla="*/ 5 h 11"/>
                <a:gd name="T20" fmla="*/ 7 w 19"/>
                <a:gd name="T21" fmla="*/ 6 h 11"/>
                <a:gd name="T22" fmla="*/ 8 w 19"/>
                <a:gd name="T23" fmla="*/ 8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" h="11">
                  <a:moveTo>
                    <a:pt x="15" y="6"/>
                  </a:moveTo>
                  <a:cubicBezTo>
                    <a:pt x="17" y="7"/>
                    <a:pt x="19" y="9"/>
                    <a:pt x="19" y="9"/>
                  </a:cubicBezTo>
                  <a:cubicBezTo>
                    <a:pt x="16" y="10"/>
                    <a:pt x="15" y="11"/>
                    <a:pt x="15" y="11"/>
                  </a:cubicBezTo>
                  <a:cubicBezTo>
                    <a:pt x="9" y="7"/>
                    <a:pt x="4" y="11"/>
                    <a:pt x="4" y="11"/>
                  </a:cubicBezTo>
                  <a:cubicBezTo>
                    <a:pt x="1" y="9"/>
                    <a:pt x="0" y="5"/>
                    <a:pt x="2" y="2"/>
                  </a:cubicBezTo>
                  <a:cubicBezTo>
                    <a:pt x="3" y="0"/>
                    <a:pt x="7" y="0"/>
                    <a:pt x="9" y="1"/>
                  </a:cubicBezTo>
                  <a:cubicBezTo>
                    <a:pt x="10" y="4"/>
                    <a:pt x="14" y="5"/>
                    <a:pt x="15" y="6"/>
                  </a:cubicBezTo>
                  <a:moveTo>
                    <a:pt x="8" y="8"/>
                  </a:moveTo>
                  <a:cubicBezTo>
                    <a:pt x="9" y="8"/>
                    <a:pt x="9" y="7"/>
                    <a:pt x="9" y="6"/>
                  </a:cubicBezTo>
                  <a:cubicBezTo>
                    <a:pt x="9" y="6"/>
                    <a:pt x="9" y="5"/>
                    <a:pt x="8" y="5"/>
                  </a:cubicBezTo>
                  <a:cubicBezTo>
                    <a:pt x="7" y="5"/>
                    <a:pt x="7" y="6"/>
                    <a:pt x="7" y="6"/>
                  </a:cubicBezTo>
                  <a:cubicBezTo>
                    <a:pt x="7" y="7"/>
                    <a:pt x="7" y="8"/>
                    <a:pt x="8" y="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47" name="Freeform 243"/>
            <p:cNvSpPr>
              <a:spLocks/>
            </p:cNvSpPr>
            <p:nvPr/>
          </p:nvSpPr>
          <p:spPr bwMode="auto">
            <a:xfrm>
              <a:off x="-2784475" y="1682750"/>
              <a:ext cx="41275" cy="36513"/>
            </a:xfrm>
            <a:custGeom>
              <a:avLst/>
              <a:gdLst>
                <a:gd name="T0" fmla="*/ 9 w 13"/>
                <a:gd name="T1" fmla="*/ 0 h 11"/>
                <a:gd name="T2" fmla="*/ 13 w 13"/>
                <a:gd name="T3" fmla="*/ 4 h 11"/>
                <a:gd name="T4" fmla="*/ 3 w 13"/>
                <a:gd name="T5" fmla="*/ 11 h 11"/>
                <a:gd name="T6" fmla="*/ 2 w 13"/>
                <a:gd name="T7" fmla="*/ 4 h 11"/>
                <a:gd name="T8" fmla="*/ 9 w 13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1">
                  <a:moveTo>
                    <a:pt x="9" y="0"/>
                  </a:moveTo>
                  <a:cubicBezTo>
                    <a:pt x="9" y="0"/>
                    <a:pt x="11" y="3"/>
                    <a:pt x="13" y="4"/>
                  </a:cubicBezTo>
                  <a:cubicBezTo>
                    <a:pt x="13" y="4"/>
                    <a:pt x="5" y="4"/>
                    <a:pt x="3" y="11"/>
                  </a:cubicBezTo>
                  <a:cubicBezTo>
                    <a:pt x="3" y="11"/>
                    <a:pt x="0" y="7"/>
                    <a:pt x="2" y="4"/>
                  </a:cubicBezTo>
                  <a:cubicBezTo>
                    <a:pt x="4" y="1"/>
                    <a:pt x="6" y="1"/>
                    <a:pt x="9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48" name="Freeform 244"/>
            <p:cNvSpPr>
              <a:spLocks/>
            </p:cNvSpPr>
            <p:nvPr/>
          </p:nvSpPr>
          <p:spPr bwMode="auto">
            <a:xfrm>
              <a:off x="-2725738" y="1685925"/>
              <a:ext cx="31750" cy="36513"/>
            </a:xfrm>
            <a:custGeom>
              <a:avLst/>
              <a:gdLst>
                <a:gd name="T0" fmla="*/ 0 w 10"/>
                <a:gd name="T1" fmla="*/ 1 h 11"/>
                <a:gd name="T2" fmla="*/ 3 w 10"/>
                <a:gd name="T3" fmla="*/ 2 h 11"/>
                <a:gd name="T4" fmla="*/ 3 w 10"/>
                <a:gd name="T5" fmla="*/ 0 h 11"/>
                <a:gd name="T6" fmla="*/ 6 w 10"/>
                <a:gd name="T7" fmla="*/ 0 h 11"/>
                <a:gd name="T8" fmla="*/ 10 w 10"/>
                <a:gd name="T9" fmla="*/ 8 h 11"/>
                <a:gd name="T10" fmla="*/ 9 w 10"/>
                <a:gd name="T11" fmla="*/ 11 h 11"/>
                <a:gd name="T12" fmla="*/ 5 w 10"/>
                <a:gd name="T13" fmla="*/ 5 h 11"/>
                <a:gd name="T14" fmla="*/ 0 w 10"/>
                <a:gd name="T15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11">
                  <a:moveTo>
                    <a:pt x="0" y="1"/>
                  </a:moveTo>
                  <a:cubicBezTo>
                    <a:pt x="0" y="1"/>
                    <a:pt x="2" y="2"/>
                    <a:pt x="3" y="2"/>
                  </a:cubicBezTo>
                  <a:cubicBezTo>
                    <a:pt x="3" y="2"/>
                    <a:pt x="3" y="0"/>
                    <a:pt x="3" y="0"/>
                  </a:cubicBezTo>
                  <a:cubicBezTo>
                    <a:pt x="4" y="0"/>
                    <a:pt x="5" y="0"/>
                    <a:pt x="6" y="0"/>
                  </a:cubicBezTo>
                  <a:cubicBezTo>
                    <a:pt x="6" y="0"/>
                    <a:pt x="8" y="6"/>
                    <a:pt x="10" y="8"/>
                  </a:cubicBezTo>
                  <a:cubicBezTo>
                    <a:pt x="10" y="8"/>
                    <a:pt x="10" y="9"/>
                    <a:pt x="9" y="11"/>
                  </a:cubicBezTo>
                  <a:cubicBezTo>
                    <a:pt x="9" y="11"/>
                    <a:pt x="8" y="8"/>
                    <a:pt x="5" y="5"/>
                  </a:cubicBezTo>
                  <a:cubicBezTo>
                    <a:pt x="4" y="4"/>
                    <a:pt x="3" y="3"/>
                    <a:pt x="0" y="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49" name="Freeform 245"/>
            <p:cNvSpPr>
              <a:spLocks/>
            </p:cNvSpPr>
            <p:nvPr/>
          </p:nvSpPr>
          <p:spPr bwMode="auto">
            <a:xfrm>
              <a:off x="-2749550" y="1685925"/>
              <a:ext cx="36512" cy="33338"/>
            </a:xfrm>
            <a:custGeom>
              <a:avLst/>
              <a:gdLst>
                <a:gd name="T0" fmla="*/ 0 w 11"/>
                <a:gd name="T1" fmla="*/ 0 h 10"/>
                <a:gd name="T2" fmla="*/ 7 w 11"/>
                <a:gd name="T3" fmla="*/ 3 h 10"/>
                <a:gd name="T4" fmla="*/ 11 w 11"/>
                <a:gd name="T5" fmla="*/ 10 h 10"/>
                <a:gd name="T6" fmla="*/ 7 w 11"/>
                <a:gd name="T7" fmla="*/ 6 h 10"/>
                <a:gd name="T8" fmla="*/ 0 w 11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0">
                  <a:moveTo>
                    <a:pt x="0" y="0"/>
                  </a:moveTo>
                  <a:cubicBezTo>
                    <a:pt x="1" y="0"/>
                    <a:pt x="5" y="1"/>
                    <a:pt x="7" y="3"/>
                  </a:cubicBezTo>
                  <a:cubicBezTo>
                    <a:pt x="9" y="4"/>
                    <a:pt x="11" y="6"/>
                    <a:pt x="11" y="10"/>
                  </a:cubicBezTo>
                  <a:cubicBezTo>
                    <a:pt x="11" y="10"/>
                    <a:pt x="9" y="7"/>
                    <a:pt x="7" y="6"/>
                  </a:cubicBezTo>
                  <a:cubicBezTo>
                    <a:pt x="5" y="5"/>
                    <a:pt x="2" y="2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50" name="Freeform 246"/>
            <p:cNvSpPr>
              <a:spLocks/>
            </p:cNvSpPr>
            <p:nvPr/>
          </p:nvSpPr>
          <p:spPr bwMode="auto">
            <a:xfrm>
              <a:off x="-2759075" y="1601788"/>
              <a:ext cx="15875" cy="22225"/>
            </a:xfrm>
            <a:custGeom>
              <a:avLst/>
              <a:gdLst>
                <a:gd name="T0" fmla="*/ 3 w 5"/>
                <a:gd name="T1" fmla="*/ 0 h 7"/>
                <a:gd name="T2" fmla="*/ 5 w 5"/>
                <a:gd name="T3" fmla="*/ 1 h 7"/>
                <a:gd name="T4" fmla="*/ 3 w 5"/>
                <a:gd name="T5" fmla="*/ 7 h 7"/>
                <a:gd name="T6" fmla="*/ 3 w 5"/>
                <a:gd name="T7" fmla="*/ 7 h 7"/>
                <a:gd name="T8" fmla="*/ 0 w 5"/>
                <a:gd name="T9" fmla="*/ 1 h 7"/>
                <a:gd name="T10" fmla="*/ 3 w 5"/>
                <a:gd name="T1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7">
                  <a:moveTo>
                    <a:pt x="3" y="0"/>
                  </a:moveTo>
                  <a:cubicBezTo>
                    <a:pt x="4" y="0"/>
                    <a:pt x="5" y="0"/>
                    <a:pt x="5" y="1"/>
                  </a:cubicBezTo>
                  <a:cubicBezTo>
                    <a:pt x="5" y="2"/>
                    <a:pt x="3" y="5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2" y="5"/>
                    <a:pt x="0" y="2"/>
                    <a:pt x="0" y="1"/>
                  </a:cubicBezTo>
                  <a:cubicBezTo>
                    <a:pt x="0" y="0"/>
                    <a:pt x="2" y="0"/>
                    <a:pt x="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51" name="Freeform 247"/>
            <p:cNvSpPr>
              <a:spLocks/>
            </p:cNvSpPr>
            <p:nvPr/>
          </p:nvSpPr>
          <p:spPr bwMode="auto">
            <a:xfrm>
              <a:off x="-2778125" y="1604963"/>
              <a:ext cx="22225" cy="25400"/>
            </a:xfrm>
            <a:custGeom>
              <a:avLst/>
              <a:gdLst>
                <a:gd name="T0" fmla="*/ 7 w 7"/>
                <a:gd name="T1" fmla="*/ 8 h 8"/>
                <a:gd name="T2" fmla="*/ 5 w 7"/>
                <a:gd name="T3" fmla="*/ 1 h 8"/>
                <a:gd name="T4" fmla="*/ 2 w 7"/>
                <a:gd name="T5" fmla="*/ 0 h 8"/>
                <a:gd name="T6" fmla="*/ 1 w 7"/>
                <a:gd name="T7" fmla="*/ 2 h 8"/>
                <a:gd name="T8" fmla="*/ 5 w 7"/>
                <a:gd name="T9" fmla="*/ 8 h 8"/>
                <a:gd name="T10" fmla="*/ 7 w 7"/>
                <a:gd name="T11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8">
                  <a:moveTo>
                    <a:pt x="7" y="8"/>
                  </a:moveTo>
                  <a:cubicBezTo>
                    <a:pt x="7" y="6"/>
                    <a:pt x="6" y="2"/>
                    <a:pt x="5" y="1"/>
                  </a:cubicBezTo>
                  <a:cubicBezTo>
                    <a:pt x="4" y="0"/>
                    <a:pt x="3" y="0"/>
                    <a:pt x="2" y="0"/>
                  </a:cubicBezTo>
                  <a:cubicBezTo>
                    <a:pt x="1" y="0"/>
                    <a:pt x="0" y="1"/>
                    <a:pt x="1" y="2"/>
                  </a:cubicBezTo>
                  <a:cubicBezTo>
                    <a:pt x="1" y="3"/>
                    <a:pt x="4" y="8"/>
                    <a:pt x="5" y="8"/>
                  </a:cubicBezTo>
                  <a:cubicBezTo>
                    <a:pt x="6" y="8"/>
                    <a:pt x="5" y="8"/>
                    <a:pt x="7" y="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52" name="Freeform 248"/>
            <p:cNvSpPr>
              <a:spLocks/>
            </p:cNvSpPr>
            <p:nvPr/>
          </p:nvSpPr>
          <p:spPr bwMode="auto">
            <a:xfrm>
              <a:off x="-2746375" y="1604963"/>
              <a:ext cx="23812" cy="25400"/>
            </a:xfrm>
            <a:custGeom>
              <a:avLst/>
              <a:gdLst>
                <a:gd name="T0" fmla="*/ 0 w 7"/>
                <a:gd name="T1" fmla="*/ 8 h 8"/>
                <a:gd name="T2" fmla="*/ 2 w 7"/>
                <a:gd name="T3" fmla="*/ 1 h 8"/>
                <a:gd name="T4" fmla="*/ 6 w 7"/>
                <a:gd name="T5" fmla="*/ 0 h 8"/>
                <a:gd name="T6" fmla="*/ 7 w 7"/>
                <a:gd name="T7" fmla="*/ 2 h 8"/>
                <a:gd name="T8" fmla="*/ 3 w 7"/>
                <a:gd name="T9" fmla="*/ 8 h 8"/>
                <a:gd name="T10" fmla="*/ 0 w 7"/>
                <a:gd name="T11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8">
                  <a:moveTo>
                    <a:pt x="0" y="8"/>
                  </a:moveTo>
                  <a:cubicBezTo>
                    <a:pt x="1" y="6"/>
                    <a:pt x="1" y="2"/>
                    <a:pt x="2" y="1"/>
                  </a:cubicBezTo>
                  <a:cubicBezTo>
                    <a:pt x="3" y="0"/>
                    <a:pt x="5" y="0"/>
                    <a:pt x="6" y="0"/>
                  </a:cubicBezTo>
                  <a:cubicBezTo>
                    <a:pt x="6" y="0"/>
                    <a:pt x="7" y="1"/>
                    <a:pt x="7" y="2"/>
                  </a:cubicBezTo>
                  <a:cubicBezTo>
                    <a:pt x="6" y="3"/>
                    <a:pt x="3" y="8"/>
                    <a:pt x="3" y="8"/>
                  </a:cubicBezTo>
                  <a:cubicBezTo>
                    <a:pt x="2" y="8"/>
                    <a:pt x="2" y="8"/>
                    <a:pt x="0" y="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53" name="Freeform 249"/>
            <p:cNvSpPr>
              <a:spLocks/>
            </p:cNvSpPr>
            <p:nvPr/>
          </p:nvSpPr>
          <p:spPr bwMode="auto">
            <a:xfrm>
              <a:off x="-2762250" y="1571625"/>
              <a:ext cx="22225" cy="25400"/>
            </a:xfrm>
            <a:custGeom>
              <a:avLst/>
              <a:gdLst>
                <a:gd name="T0" fmla="*/ 6 w 14"/>
                <a:gd name="T1" fmla="*/ 0 h 16"/>
                <a:gd name="T2" fmla="*/ 6 w 14"/>
                <a:gd name="T3" fmla="*/ 6 h 16"/>
                <a:gd name="T4" fmla="*/ 0 w 14"/>
                <a:gd name="T5" fmla="*/ 6 h 16"/>
                <a:gd name="T6" fmla="*/ 0 w 14"/>
                <a:gd name="T7" fmla="*/ 8 h 16"/>
                <a:gd name="T8" fmla="*/ 6 w 14"/>
                <a:gd name="T9" fmla="*/ 8 h 16"/>
                <a:gd name="T10" fmla="*/ 6 w 14"/>
                <a:gd name="T11" fmla="*/ 16 h 16"/>
                <a:gd name="T12" fmla="*/ 10 w 14"/>
                <a:gd name="T13" fmla="*/ 16 h 16"/>
                <a:gd name="T14" fmla="*/ 10 w 14"/>
                <a:gd name="T15" fmla="*/ 8 h 16"/>
                <a:gd name="T16" fmla="*/ 14 w 14"/>
                <a:gd name="T17" fmla="*/ 8 h 16"/>
                <a:gd name="T18" fmla="*/ 14 w 14"/>
                <a:gd name="T19" fmla="*/ 6 h 16"/>
                <a:gd name="T20" fmla="*/ 10 w 14"/>
                <a:gd name="T21" fmla="*/ 6 h 16"/>
                <a:gd name="T22" fmla="*/ 10 w 14"/>
                <a:gd name="T23" fmla="*/ 0 h 16"/>
                <a:gd name="T24" fmla="*/ 6 w 14"/>
                <a:gd name="T2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" h="16">
                  <a:moveTo>
                    <a:pt x="6" y="0"/>
                  </a:moveTo>
                  <a:lnTo>
                    <a:pt x="6" y="6"/>
                  </a:lnTo>
                  <a:lnTo>
                    <a:pt x="0" y="6"/>
                  </a:lnTo>
                  <a:lnTo>
                    <a:pt x="0" y="8"/>
                  </a:lnTo>
                  <a:lnTo>
                    <a:pt x="6" y="8"/>
                  </a:lnTo>
                  <a:lnTo>
                    <a:pt x="6" y="16"/>
                  </a:lnTo>
                  <a:lnTo>
                    <a:pt x="10" y="16"/>
                  </a:lnTo>
                  <a:lnTo>
                    <a:pt x="10" y="8"/>
                  </a:lnTo>
                  <a:lnTo>
                    <a:pt x="14" y="8"/>
                  </a:lnTo>
                  <a:lnTo>
                    <a:pt x="14" y="6"/>
                  </a:lnTo>
                  <a:lnTo>
                    <a:pt x="10" y="6"/>
                  </a:lnTo>
                  <a:lnTo>
                    <a:pt x="10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54" name="Freeform 250"/>
            <p:cNvSpPr>
              <a:spLocks/>
            </p:cNvSpPr>
            <p:nvPr/>
          </p:nvSpPr>
          <p:spPr bwMode="auto">
            <a:xfrm>
              <a:off x="-2857500" y="1624013"/>
              <a:ext cx="15875" cy="15875"/>
            </a:xfrm>
            <a:custGeom>
              <a:avLst/>
              <a:gdLst>
                <a:gd name="T0" fmla="*/ 5 w 5"/>
                <a:gd name="T1" fmla="*/ 5 h 5"/>
                <a:gd name="T2" fmla="*/ 5 w 5"/>
                <a:gd name="T3" fmla="*/ 3 h 5"/>
                <a:gd name="T4" fmla="*/ 5 w 5"/>
                <a:gd name="T5" fmla="*/ 0 h 5"/>
                <a:gd name="T6" fmla="*/ 0 w 5"/>
                <a:gd name="T7" fmla="*/ 5 h 5"/>
                <a:gd name="T8" fmla="*/ 5 w 5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5">
                  <a:moveTo>
                    <a:pt x="5" y="5"/>
                  </a:moveTo>
                  <a:cubicBezTo>
                    <a:pt x="5" y="4"/>
                    <a:pt x="5" y="4"/>
                    <a:pt x="5" y="3"/>
                  </a:cubicBezTo>
                  <a:cubicBezTo>
                    <a:pt x="5" y="2"/>
                    <a:pt x="5" y="1"/>
                    <a:pt x="5" y="0"/>
                  </a:cubicBezTo>
                  <a:cubicBezTo>
                    <a:pt x="3" y="1"/>
                    <a:pt x="2" y="1"/>
                    <a:pt x="0" y="5"/>
                  </a:cubicBezTo>
                  <a:cubicBezTo>
                    <a:pt x="0" y="5"/>
                    <a:pt x="4" y="3"/>
                    <a:pt x="5" y="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55" name="Freeform 251"/>
            <p:cNvSpPr>
              <a:spLocks/>
            </p:cNvSpPr>
            <p:nvPr/>
          </p:nvSpPr>
          <p:spPr bwMode="auto">
            <a:xfrm>
              <a:off x="-2844800" y="1587500"/>
              <a:ext cx="23812" cy="76200"/>
            </a:xfrm>
            <a:custGeom>
              <a:avLst/>
              <a:gdLst>
                <a:gd name="T0" fmla="*/ 5 w 7"/>
                <a:gd name="T1" fmla="*/ 23 h 23"/>
                <a:gd name="T2" fmla="*/ 6 w 7"/>
                <a:gd name="T3" fmla="*/ 16 h 23"/>
                <a:gd name="T4" fmla="*/ 5 w 7"/>
                <a:gd name="T5" fmla="*/ 7 h 23"/>
                <a:gd name="T6" fmla="*/ 4 w 7"/>
                <a:gd name="T7" fmla="*/ 0 h 23"/>
                <a:gd name="T8" fmla="*/ 0 w 7"/>
                <a:gd name="T9" fmla="*/ 1 h 23"/>
                <a:gd name="T10" fmla="*/ 2 w 7"/>
                <a:gd name="T11" fmla="*/ 9 h 23"/>
                <a:gd name="T12" fmla="*/ 3 w 7"/>
                <a:gd name="T13" fmla="*/ 15 h 23"/>
                <a:gd name="T14" fmla="*/ 5 w 7"/>
                <a:gd name="T15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23">
                  <a:moveTo>
                    <a:pt x="5" y="23"/>
                  </a:moveTo>
                  <a:cubicBezTo>
                    <a:pt x="5" y="22"/>
                    <a:pt x="5" y="18"/>
                    <a:pt x="6" y="16"/>
                  </a:cubicBezTo>
                  <a:cubicBezTo>
                    <a:pt x="7" y="13"/>
                    <a:pt x="7" y="9"/>
                    <a:pt x="5" y="7"/>
                  </a:cubicBezTo>
                  <a:cubicBezTo>
                    <a:pt x="4" y="4"/>
                    <a:pt x="4" y="2"/>
                    <a:pt x="4" y="0"/>
                  </a:cubicBezTo>
                  <a:cubicBezTo>
                    <a:pt x="4" y="0"/>
                    <a:pt x="1" y="0"/>
                    <a:pt x="0" y="1"/>
                  </a:cubicBezTo>
                  <a:cubicBezTo>
                    <a:pt x="0" y="4"/>
                    <a:pt x="1" y="7"/>
                    <a:pt x="2" y="9"/>
                  </a:cubicBezTo>
                  <a:cubicBezTo>
                    <a:pt x="3" y="11"/>
                    <a:pt x="3" y="13"/>
                    <a:pt x="3" y="15"/>
                  </a:cubicBezTo>
                  <a:cubicBezTo>
                    <a:pt x="2" y="17"/>
                    <a:pt x="3" y="20"/>
                    <a:pt x="5" y="2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56" name="Freeform 252"/>
            <p:cNvSpPr>
              <a:spLocks/>
            </p:cNvSpPr>
            <p:nvPr/>
          </p:nvSpPr>
          <p:spPr bwMode="auto">
            <a:xfrm>
              <a:off x="-2827338" y="1568450"/>
              <a:ext cx="34925" cy="22225"/>
            </a:xfrm>
            <a:custGeom>
              <a:avLst/>
              <a:gdLst>
                <a:gd name="T0" fmla="*/ 0 w 11"/>
                <a:gd name="T1" fmla="*/ 7 h 7"/>
                <a:gd name="T2" fmla="*/ 0 w 11"/>
                <a:gd name="T3" fmla="*/ 5 h 7"/>
                <a:gd name="T4" fmla="*/ 7 w 11"/>
                <a:gd name="T5" fmla="*/ 1 h 7"/>
                <a:gd name="T6" fmla="*/ 11 w 11"/>
                <a:gd name="T7" fmla="*/ 2 h 7"/>
                <a:gd name="T8" fmla="*/ 8 w 11"/>
                <a:gd name="T9" fmla="*/ 3 h 7"/>
                <a:gd name="T10" fmla="*/ 3 w 11"/>
                <a:gd name="T11" fmla="*/ 7 h 7"/>
                <a:gd name="T12" fmla="*/ 0 w 11"/>
                <a:gd name="T13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7">
                  <a:moveTo>
                    <a:pt x="0" y="7"/>
                  </a:moveTo>
                  <a:cubicBezTo>
                    <a:pt x="0" y="6"/>
                    <a:pt x="0" y="5"/>
                    <a:pt x="0" y="5"/>
                  </a:cubicBezTo>
                  <a:cubicBezTo>
                    <a:pt x="0" y="5"/>
                    <a:pt x="4" y="1"/>
                    <a:pt x="7" y="1"/>
                  </a:cubicBezTo>
                  <a:cubicBezTo>
                    <a:pt x="9" y="0"/>
                    <a:pt x="10" y="1"/>
                    <a:pt x="11" y="2"/>
                  </a:cubicBezTo>
                  <a:cubicBezTo>
                    <a:pt x="11" y="2"/>
                    <a:pt x="10" y="2"/>
                    <a:pt x="8" y="3"/>
                  </a:cubicBezTo>
                  <a:cubicBezTo>
                    <a:pt x="6" y="4"/>
                    <a:pt x="4" y="6"/>
                    <a:pt x="3" y="7"/>
                  </a:cubicBezTo>
                  <a:cubicBezTo>
                    <a:pt x="1" y="7"/>
                    <a:pt x="1" y="7"/>
                    <a:pt x="0" y="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57" name="Freeform 253"/>
            <p:cNvSpPr>
              <a:spLocks/>
            </p:cNvSpPr>
            <p:nvPr/>
          </p:nvSpPr>
          <p:spPr bwMode="auto">
            <a:xfrm>
              <a:off x="-2811463" y="1574800"/>
              <a:ext cx="30162" cy="58738"/>
            </a:xfrm>
            <a:custGeom>
              <a:avLst/>
              <a:gdLst>
                <a:gd name="T0" fmla="*/ 6 w 9"/>
                <a:gd name="T1" fmla="*/ 0 h 18"/>
                <a:gd name="T2" fmla="*/ 9 w 9"/>
                <a:gd name="T3" fmla="*/ 4 h 18"/>
                <a:gd name="T4" fmla="*/ 6 w 9"/>
                <a:gd name="T5" fmla="*/ 10 h 18"/>
                <a:gd name="T6" fmla="*/ 4 w 9"/>
                <a:gd name="T7" fmla="*/ 15 h 18"/>
                <a:gd name="T8" fmla="*/ 6 w 9"/>
                <a:gd name="T9" fmla="*/ 18 h 18"/>
                <a:gd name="T10" fmla="*/ 1 w 9"/>
                <a:gd name="T11" fmla="*/ 14 h 18"/>
                <a:gd name="T12" fmla="*/ 2 w 9"/>
                <a:gd name="T13" fmla="*/ 9 h 18"/>
                <a:gd name="T14" fmla="*/ 6 w 9"/>
                <a:gd name="T15" fmla="*/ 3 h 18"/>
                <a:gd name="T16" fmla="*/ 6 w 9"/>
                <a:gd name="T1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18">
                  <a:moveTo>
                    <a:pt x="6" y="0"/>
                  </a:moveTo>
                  <a:cubicBezTo>
                    <a:pt x="8" y="1"/>
                    <a:pt x="9" y="3"/>
                    <a:pt x="9" y="4"/>
                  </a:cubicBezTo>
                  <a:cubicBezTo>
                    <a:pt x="9" y="6"/>
                    <a:pt x="7" y="9"/>
                    <a:pt x="6" y="10"/>
                  </a:cubicBezTo>
                  <a:cubicBezTo>
                    <a:pt x="5" y="12"/>
                    <a:pt x="4" y="13"/>
                    <a:pt x="4" y="15"/>
                  </a:cubicBezTo>
                  <a:cubicBezTo>
                    <a:pt x="5" y="16"/>
                    <a:pt x="5" y="18"/>
                    <a:pt x="6" y="18"/>
                  </a:cubicBezTo>
                  <a:cubicBezTo>
                    <a:pt x="6" y="18"/>
                    <a:pt x="1" y="17"/>
                    <a:pt x="1" y="14"/>
                  </a:cubicBezTo>
                  <a:cubicBezTo>
                    <a:pt x="0" y="12"/>
                    <a:pt x="1" y="10"/>
                    <a:pt x="2" y="9"/>
                  </a:cubicBezTo>
                  <a:cubicBezTo>
                    <a:pt x="3" y="7"/>
                    <a:pt x="5" y="4"/>
                    <a:pt x="6" y="3"/>
                  </a:cubicBezTo>
                  <a:cubicBezTo>
                    <a:pt x="6" y="2"/>
                    <a:pt x="6" y="1"/>
                    <a:pt x="6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58" name="Freeform 254"/>
            <p:cNvSpPr>
              <a:spLocks/>
            </p:cNvSpPr>
            <p:nvPr/>
          </p:nvSpPr>
          <p:spPr bwMode="auto">
            <a:xfrm>
              <a:off x="-2703513" y="1679575"/>
              <a:ext cx="30162" cy="52388"/>
            </a:xfrm>
            <a:custGeom>
              <a:avLst/>
              <a:gdLst>
                <a:gd name="T0" fmla="*/ 0 w 9"/>
                <a:gd name="T1" fmla="*/ 0 h 16"/>
                <a:gd name="T2" fmla="*/ 4 w 9"/>
                <a:gd name="T3" fmla="*/ 9 h 16"/>
                <a:gd name="T4" fmla="*/ 7 w 9"/>
                <a:gd name="T5" fmla="*/ 16 h 16"/>
                <a:gd name="T6" fmla="*/ 8 w 9"/>
                <a:gd name="T7" fmla="*/ 8 h 16"/>
                <a:gd name="T8" fmla="*/ 0 w 9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6">
                  <a:moveTo>
                    <a:pt x="0" y="0"/>
                  </a:moveTo>
                  <a:cubicBezTo>
                    <a:pt x="1" y="4"/>
                    <a:pt x="3" y="7"/>
                    <a:pt x="4" y="9"/>
                  </a:cubicBezTo>
                  <a:cubicBezTo>
                    <a:pt x="6" y="11"/>
                    <a:pt x="7" y="15"/>
                    <a:pt x="7" y="16"/>
                  </a:cubicBezTo>
                  <a:cubicBezTo>
                    <a:pt x="7" y="16"/>
                    <a:pt x="9" y="12"/>
                    <a:pt x="8" y="8"/>
                  </a:cubicBezTo>
                  <a:cubicBezTo>
                    <a:pt x="7" y="6"/>
                    <a:pt x="4" y="2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59" name="Freeform 255"/>
            <p:cNvSpPr>
              <a:spLocks/>
            </p:cNvSpPr>
            <p:nvPr/>
          </p:nvSpPr>
          <p:spPr bwMode="auto">
            <a:xfrm>
              <a:off x="-2682875" y="1682750"/>
              <a:ext cx="28575" cy="30163"/>
            </a:xfrm>
            <a:custGeom>
              <a:avLst/>
              <a:gdLst>
                <a:gd name="T0" fmla="*/ 0 w 9"/>
                <a:gd name="T1" fmla="*/ 0 h 9"/>
                <a:gd name="T2" fmla="*/ 4 w 9"/>
                <a:gd name="T3" fmla="*/ 2 h 9"/>
                <a:gd name="T4" fmla="*/ 9 w 9"/>
                <a:gd name="T5" fmla="*/ 9 h 9"/>
                <a:gd name="T6" fmla="*/ 4 w 9"/>
                <a:gd name="T7" fmla="*/ 7 h 9"/>
                <a:gd name="T8" fmla="*/ 0 w 9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9">
                  <a:moveTo>
                    <a:pt x="0" y="0"/>
                  </a:moveTo>
                  <a:cubicBezTo>
                    <a:pt x="0" y="0"/>
                    <a:pt x="3" y="1"/>
                    <a:pt x="4" y="2"/>
                  </a:cubicBezTo>
                  <a:cubicBezTo>
                    <a:pt x="6" y="3"/>
                    <a:pt x="8" y="6"/>
                    <a:pt x="9" y="9"/>
                  </a:cubicBezTo>
                  <a:cubicBezTo>
                    <a:pt x="9" y="9"/>
                    <a:pt x="5" y="8"/>
                    <a:pt x="4" y="7"/>
                  </a:cubicBezTo>
                  <a:cubicBezTo>
                    <a:pt x="2" y="5"/>
                    <a:pt x="0" y="3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60" name="Freeform 256"/>
            <p:cNvSpPr>
              <a:spLocks/>
            </p:cNvSpPr>
            <p:nvPr/>
          </p:nvSpPr>
          <p:spPr bwMode="auto">
            <a:xfrm>
              <a:off x="-2749550" y="1701800"/>
              <a:ext cx="39687" cy="52388"/>
            </a:xfrm>
            <a:custGeom>
              <a:avLst/>
              <a:gdLst>
                <a:gd name="T0" fmla="*/ 3 w 12"/>
                <a:gd name="T1" fmla="*/ 0 h 16"/>
                <a:gd name="T2" fmla="*/ 0 w 12"/>
                <a:gd name="T3" fmla="*/ 1 h 16"/>
                <a:gd name="T4" fmla="*/ 4 w 12"/>
                <a:gd name="T5" fmla="*/ 3 h 16"/>
                <a:gd name="T6" fmla="*/ 7 w 12"/>
                <a:gd name="T7" fmla="*/ 8 h 16"/>
                <a:gd name="T8" fmla="*/ 10 w 12"/>
                <a:gd name="T9" fmla="*/ 16 h 16"/>
                <a:gd name="T10" fmla="*/ 10 w 12"/>
                <a:gd name="T11" fmla="*/ 16 h 16"/>
                <a:gd name="T12" fmla="*/ 12 w 12"/>
                <a:gd name="T13" fmla="*/ 8 h 16"/>
                <a:gd name="T14" fmla="*/ 9 w 12"/>
                <a:gd name="T15" fmla="*/ 5 h 16"/>
                <a:gd name="T16" fmla="*/ 3 w 12"/>
                <a:gd name="T1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16">
                  <a:moveTo>
                    <a:pt x="3" y="0"/>
                  </a:moveTo>
                  <a:cubicBezTo>
                    <a:pt x="2" y="0"/>
                    <a:pt x="1" y="1"/>
                    <a:pt x="0" y="1"/>
                  </a:cubicBezTo>
                  <a:cubicBezTo>
                    <a:pt x="0" y="1"/>
                    <a:pt x="3" y="2"/>
                    <a:pt x="4" y="3"/>
                  </a:cubicBezTo>
                  <a:cubicBezTo>
                    <a:pt x="5" y="4"/>
                    <a:pt x="6" y="5"/>
                    <a:pt x="7" y="8"/>
                  </a:cubicBezTo>
                  <a:cubicBezTo>
                    <a:pt x="7" y="11"/>
                    <a:pt x="9" y="15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4"/>
                    <a:pt x="11" y="9"/>
                    <a:pt x="12" y="8"/>
                  </a:cubicBezTo>
                  <a:cubicBezTo>
                    <a:pt x="12" y="8"/>
                    <a:pt x="10" y="7"/>
                    <a:pt x="9" y="5"/>
                  </a:cubicBezTo>
                  <a:cubicBezTo>
                    <a:pt x="8" y="4"/>
                    <a:pt x="7" y="2"/>
                    <a:pt x="3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61" name="Freeform 257"/>
            <p:cNvSpPr>
              <a:spLocks/>
            </p:cNvSpPr>
            <p:nvPr/>
          </p:nvSpPr>
          <p:spPr bwMode="auto">
            <a:xfrm>
              <a:off x="-2706688" y="1728788"/>
              <a:ext cx="23812" cy="52388"/>
            </a:xfrm>
            <a:custGeom>
              <a:avLst/>
              <a:gdLst>
                <a:gd name="T0" fmla="*/ 4 w 7"/>
                <a:gd name="T1" fmla="*/ 0 h 16"/>
                <a:gd name="T2" fmla="*/ 6 w 7"/>
                <a:gd name="T3" fmla="*/ 8 h 16"/>
                <a:gd name="T4" fmla="*/ 2 w 7"/>
                <a:gd name="T5" fmla="*/ 16 h 16"/>
                <a:gd name="T6" fmla="*/ 1 w 7"/>
                <a:gd name="T7" fmla="*/ 7 h 16"/>
                <a:gd name="T8" fmla="*/ 4 w 7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6">
                  <a:moveTo>
                    <a:pt x="4" y="0"/>
                  </a:moveTo>
                  <a:cubicBezTo>
                    <a:pt x="5" y="2"/>
                    <a:pt x="7" y="5"/>
                    <a:pt x="6" y="8"/>
                  </a:cubicBezTo>
                  <a:cubicBezTo>
                    <a:pt x="5" y="11"/>
                    <a:pt x="3" y="13"/>
                    <a:pt x="2" y="16"/>
                  </a:cubicBezTo>
                  <a:cubicBezTo>
                    <a:pt x="2" y="16"/>
                    <a:pt x="0" y="11"/>
                    <a:pt x="1" y="7"/>
                  </a:cubicBezTo>
                  <a:cubicBezTo>
                    <a:pt x="1" y="3"/>
                    <a:pt x="2" y="1"/>
                    <a:pt x="4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62" name="Freeform 258"/>
            <p:cNvSpPr>
              <a:spLocks/>
            </p:cNvSpPr>
            <p:nvPr/>
          </p:nvSpPr>
          <p:spPr bwMode="auto">
            <a:xfrm>
              <a:off x="-2686050" y="1728788"/>
              <a:ext cx="28575" cy="65088"/>
            </a:xfrm>
            <a:custGeom>
              <a:avLst/>
              <a:gdLst>
                <a:gd name="T0" fmla="*/ 4 w 9"/>
                <a:gd name="T1" fmla="*/ 0 h 20"/>
                <a:gd name="T2" fmla="*/ 8 w 9"/>
                <a:gd name="T3" fmla="*/ 8 h 20"/>
                <a:gd name="T4" fmla="*/ 7 w 9"/>
                <a:gd name="T5" fmla="*/ 14 h 20"/>
                <a:gd name="T6" fmla="*/ 2 w 9"/>
                <a:gd name="T7" fmla="*/ 20 h 20"/>
                <a:gd name="T8" fmla="*/ 0 w 9"/>
                <a:gd name="T9" fmla="*/ 16 h 20"/>
                <a:gd name="T10" fmla="*/ 1 w 9"/>
                <a:gd name="T11" fmla="*/ 10 h 20"/>
                <a:gd name="T12" fmla="*/ 4 w 9"/>
                <a:gd name="T1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20">
                  <a:moveTo>
                    <a:pt x="4" y="0"/>
                  </a:moveTo>
                  <a:cubicBezTo>
                    <a:pt x="4" y="0"/>
                    <a:pt x="7" y="6"/>
                    <a:pt x="8" y="8"/>
                  </a:cubicBezTo>
                  <a:cubicBezTo>
                    <a:pt x="9" y="11"/>
                    <a:pt x="8" y="12"/>
                    <a:pt x="7" y="14"/>
                  </a:cubicBezTo>
                  <a:cubicBezTo>
                    <a:pt x="6" y="15"/>
                    <a:pt x="4" y="17"/>
                    <a:pt x="2" y="20"/>
                  </a:cubicBezTo>
                  <a:cubicBezTo>
                    <a:pt x="2" y="20"/>
                    <a:pt x="0" y="17"/>
                    <a:pt x="0" y="16"/>
                  </a:cubicBezTo>
                  <a:cubicBezTo>
                    <a:pt x="0" y="15"/>
                    <a:pt x="0" y="11"/>
                    <a:pt x="1" y="10"/>
                  </a:cubicBezTo>
                  <a:cubicBezTo>
                    <a:pt x="1" y="9"/>
                    <a:pt x="3" y="4"/>
                    <a:pt x="4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63" name="Freeform 259"/>
            <p:cNvSpPr>
              <a:spLocks/>
            </p:cNvSpPr>
            <p:nvPr/>
          </p:nvSpPr>
          <p:spPr bwMode="auto">
            <a:xfrm>
              <a:off x="-2686050" y="1790700"/>
              <a:ext cx="22225" cy="58738"/>
            </a:xfrm>
            <a:custGeom>
              <a:avLst/>
              <a:gdLst>
                <a:gd name="T0" fmla="*/ 6 w 7"/>
                <a:gd name="T1" fmla="*/ 0 h 18"/>
                <a:gd name="T2" fmla="*/ 1 w 7"/>
                <a:gd name="T3" fmla="*/ 7 h 18"/>
                <a:gd name="T4" fmla="*/ 1 w 7"/>
                <a:gd name="T5" fmla="*/ 12 h 18"/>
                <a:gd name="T6" fmla="*/ 7 w 7"/>
                <a:gd name="T7" fmla="*/ 18 h 18"/>
                <a:gd name="T8" fmla="*/ 5 w 7"/>
                <a:gd name="T9" fmla="*/ 11 h 18"/>
                <a:gd name="T10" fmla="*/ 7 w 7"/>
                <a:gd name="T11" fmla="*/ 6 h 18"/>
                <a:gd name="T12" fmla="*/ 6 w 7"/>
                <a:gd name="T1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18">
                  <a:moveTo>
                    <a:pt x="6" y="0"/>
                  </a:moveTo>
                  <a:cubicBezTo>
                    <a:pt x="5" y="1"/>
                    <a:pt x="2" y="6"/>
                    <a:pt x="1" y="7"/>
                  </a:cubicBezTo>
                  <a:cubicBezTo>
                    <a:pt x="1" y="8"/>
                    <a:pt x="0" y="11"/>
                    <a:pt x="1" y="12"/>
                  </a:cubicBezTo>
                  <a:cubicBezTo>
                    <a:pt x="2" y="14"/>
                    <a:pt x="5" y="17"/>
                    <a:pt x="7" y="18"/>
                  </a:cubicBezTo>
                  <a:cubicBezTo>
                    <a:pt x="7" y="18"/>
                    <a:pt x="4" y="14"/>
                    <a:pt x="5" y="11"/>
                  </a:cubicBezTo>
                  <a:cubicBezTo>
                    <a:pt x="5" y="9"/>
                    <a:pt x="6" y="7"/>
                    <a:pt x="7" y="6"/>
                  </a:cubicBezTo>
                  <a:cubicBezTo>
                    <a:pt x="7" y="5"/>
                    <a:pt x="7" y="2"/>
                    <a:pt x="6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64" name="Freeform 260"/>
            <p:cNvSpPr>
              <a:spLocks/>
            </p:cNvSpPr>
            <p:nvPr/>
          </p:nvSpPr>
          <p:spPr bwMode="auto">
            <a:xfrm>
              <a:off x="-2713038" y="1784350"/>
              <a:ext cx="30162" cy="61913"/>
            </a:xfrm>
            <a:custGeom>
              <a:avLst/>
              <a:gdLst>
                <a:gd name="T0" fmla="*/ 7 w 9"/>
                <a:gd name="T1" fmla="*/ 0 h 19"/>
                <a:gd name="T2" fmla="*/ 8 w 9"/>
                <a:gd name="T3" fmla="*/ 5 h 19"/>
                <a:gd name="T4" fmla="*/ 7 w 9"/>
                <a:gd name="T5" fmla="*/ 11 h 19"/>
                <a:gd name="T6" fmla="*/ 3 w 9"/>
                <a:gd name="T7" fmla="*/ 19 h 19"/>
                <a:gd name="T8" fmla="*/ 0 w 9"/>
                <a:gd name="T9" fmla="*/ 15 h 19"/>
                <a:gd name="T10" fmla="*/ 4 w 9"/>
                <a:gd name="T11" fmla="*/ 8 h 19"/>
                <a:gd name="T12" fmla="*/ 7 w 9"/>
                <a:gd name="T13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9">
                  <a:moveTo>
                    <a:pt x="7" y="0"/>
                  </a:moveTo>
                  <a:cubicBezTo>
                    <a:pt x="7" y="1"/>
                    <a:pt x="8" y="3"/>
                    <a:pt x="8" y="5"/>
                  </a:cubicBezTo>
                  <a:cubicBezTo>
                    <a:pt x="9" y="6"/>
                    <a:pt x="8" y="8"/>
                    <a:pt x="7" y="11"/>
                  </a:cubicBezTo>
                  <a:cubicBezTo>
                    <a:pt x="6" y="14"/>
                    <a:pt x="4" y="18"/>
                    <a:pt x="3" y="19"/>
                  </a:cubicBezTo>
                  <a:cubicBezTo>
                    <a:pt x="3" y="19"/>
                    <a:pt x="1" y="17"/>
                    <a:pt x="0" y="15"/>
                  </a:cubicBezTo>
                  <a:cubicBezTo>
                    <a:pt x="0" y="15"/>
                    <a:pt x="3" y="11"/>
                    <a:pt x="4" y="8"/>
                  </a:cubicBezTo>
                  <a:cubicBezTo>
                    <a:pt x="6" y="5"/>
                    <a:pt x="6" y="2"/>
                    <a:pt x="7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65" name="Freeform 261"/>
            <p:cNvSpPr>
              <a:spLocks/>
            </p:cNvSpPr>
            <p:nvPr/>
          </p:nvSpPr>
          <p:spPr bwMode="auto">
            <a:xfrm>
              <a:off x="-2768600" y="1781175"/>
              <a:ext cx="71437" cy="68263"/>
            </a:xfrm>
            <a:custGeom>
              <a:avLst/>
              <a:gdLst>
                <a:gd name="T0" fmla="*/ 22 w 22"/>
                <a:gd name="T1" fmla="*/ 0 h 21"/>
                <a:gd name="T2" fmla="*/ 16 w 22"/>
                <a:gd name="T3" fmla="*/ 15 h 21"/>
                <a:gd name="T4" fmla="*/ 8 w 22"/>
                <a:gd name="T5" fmla="*/ 21 h 21"/>
                <a:gd name="T6" fmla="*/ 1 w 22"/>
                <a:gd name="T7" fmla="*/ 16 h 21"/>
                <a:gd name="T8" fmla="*/ 2 w 22"/>
                <a:gd name="T9" fmla="*/ 7 h 21"/>
                <a:gd name="T10" fmla="*/ 8 w 22"/>
                <a:gd name="T11" fmla="*/ 13 h 21"/>
                <a:gd name="T12" fmla="*/ 22 w 22"/>
                <a:gd name="T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21">
                  <a:moveTo>
                    <a:pt x="22" y="0"/>
                  </a:moveTo>
                  <a:cubicBezTo>
                    <a:pt x="22" y="0"/>
                    <a:pt x="21" y="8"/>
                    <a:pt x="16" y="15"/>
                  </a:cubicBezTo>
                  <a:cubicBezTo>
                    <a:pt x="13" y="19"/>
                    <a:pt x="10" y="21"/>
                    <a:pt x="8" y="21"/>
                  </a:cubicBezTo>
                  <a:cubicBezTo>
                    <a:pt x="5" y="21"/>
                    <a:pt x="2" y="18"/>
                    <a:pt x="1" y="16"/>
                  </a:cubicBezTo>
                  <a:cubicBezTo>
                    <a:pt x="0" y="13"/>
                    <a:pt x="1" y="9"/>
                    <a:pt x="2" y="7"/>
                  </a:cubicBezTo>
                  <a:cubicBezTo>
                    <a:pt x="2" y="7"/>
                    <a:pt x="4" y="13"/>
                    <a:pt x="8" y="13"/>
                  </a:cubicBezTo>
                  <a:cubicBezTo>
                    <a:pt x="12" y="13"/>
                    <a:pt x="17" y="8"/>
                    <a:pt x="22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66" name="Freeform 262"/>
            <p:cNvSpPr>
              <a:spLocks/>
            </p:cNvSpPr>
            <p:nvPr/>
          </p:nvSpPr>
          <p:spPr bwMode="auto">
            <a:xfrm>
              <a:off x="-2746375" y="1768475"/>
              <a:ext cx="39687" cy="42863"/>
            </a:xfrm>
            <a:custGeom>
              <a:avLst/>
              <a:gdLst>
                <a:gd name="T0" fmla="*/ 11 w 12"/>
                <a:gd name="T1" fmla="*/ 0 h 13"/>
                <a:gd name="T2" fmla="*/ 11 w 12"/>
                <a:gd name="T3" fmla="*/ 6 h 13"/>
                <a:gd name="T4" fmla="*/ 8 w 12"/>
                <a:gd name="T5" fmla="*/ 11 h 13"/>
                <a:gd name="T6" fmla="*/ 0 w 12"/>
                <a:gd name="T7" fmla="*/ 9 h 13"/>
                <a:gd name="T8" fmla="*/ 11 w 12"/>
                <a:gd name="T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3">
                  <a:moveTo>
                    <a:pt x="11" y="0"/>
                  </a:moveTo>
                  <a:cubicBezTo>
                    <a:pt x="12" y="1"/>
                    <a:pt x="12" y="4"/>
                    <a:pt x="11" y="6"/>
                  </a:cubicBezTo>
                  <a:cubicBezTo>
                    <a:pt x="11" y="8"/>
                    <a:pt x="10" y="10"/>
                    <a:pt x="8" y="11"/>
                  </a:cubicBezTo>
                  <a:cubicBezTo>
                    <a:pt x="6" y="12"/>
                    <a:pt x="2" y="13"/>
                    <a:pt x="0" y="9"/>
                  </a:cubicBezTo>
                  <a:cubicBezTo>
                    <a:pt x="0" y="9"/>
                    <a:pt x="8" y="9"/>
                    <a:pt x="11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67" name="Freeform 263"/>
            <p:cNvSpPr>
              <a:spLocks/>
            </p:cNvSpPr>
            <p:nvPr/>
          </p:nvSpPr>
          <p:spPr bwMode="auto">
            <a:xfrm>
              <a:off x="-2679700" y="1882775"/>
              <a:ext cx="25400" cy="61913"/>
            </a:xfrm>
            <a:custGeom>
              <a:avLst/>
              <a:gdLst>
                <a:gd name="T0" fmla="*/ 3 w 8"/>
                <a:gd name="T1" fmla="*/ 0 h 19"/>
                <a:gd name="T2" fmla="*/ 8 w 8"/>
                <a:gd name="T3" fmla="*/ 8 h 19"/>
                <a:gd name="T4" fmla="*/ 5 w 8"/>
                <a:gd name="T5" fmla="*/ 19 h 19"/>
                <a:gd name="T6" fmla="*/ 0 w 8"/>
                <a:gd name="T7" fmla="*/ 11 h 19"/>
                <a:gd name="T8" fmla="*/ 3 w 8"/>
                <a:gd name="T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9">
                  <a:moveTo>
                    <a:pt x="3" y="0"/>
                  </a:moveTo>
                  <a:cubicBezTo>
                    <a:pt x="4" y="3"/>
                    <a:pt x="8" y="6"/>
                    <a:pt x="8" y="8"/>
                  </a:cubicBezTo>
                  <a:cubicBezTo>
                    <a:pt x="8" y="14"/>
                    <a:pt x="6" y="17"/>
                    <a:pt x="5" y="19"/>
                  </a:cubicBezTo>
                  <a:cubicBezTo>
                    <a:pt x="5" y="19"/>
                    <a:pt x="1" y="15"/>
                    <a:pt x="0" y="11"/>
                  </a:cubicBezTo>
                  <a:cubicBezTo>
                    <a:pt x="0" y="9"/>
                    <a:pt x="0" y="3"/>
                    <a:pt x="3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68" name="Freeform 264"/>
            <p:cNvSpPr>
              <a:spLocks/>
            </p:cNvSpPr>
            <p:nvPr/>
          </p:nvSpPr>
          <p:spPr bwMode="auto">
            <a:xfrm>
              <a:off x="-2706688" y="1836738"/>
              <a:ext cx="42862" cy="58738"/>
            </a:xfrm>
            <a:custGeom>
              <a:avLst/>
              <a:gdLst>
                <a:gd name="T0" fmla="*/ 7 w 13"/>
                <a:gd name="T1" fmla="*/ 18 h 18"/>
                <a:gd name="T2" fmla="*/ 11 w 13"/>
                <a:gd name="T3" fmla="*/ 11 h 18"/>
                <a:gd name="T4" fmla="*/ 5 w 13"/>
                <a:gd name="T5" fmla="*/ 0 h 18"/>
                <a:gd name="T6" fmla="*/ 1 w 13"/>
                <a:gd name="T7" fmla="*/ 8 h 18"/>
                <a:gd name="T8" fmla="*/ 7 w 13"/>
                <a:gd name="T9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8">
                  <a:moveTo>
                    <a:pt x="7" y="18"/>
                  </a:moveTo>
                  <a:cubicBezTo>
                    <a:pt x="7" y="17"/>
                    <a:pt x="9" y="13"/>
                    <a:pt x="11" y="11"/>
                  </a:cubicBezTo>
                  <a:cubicBezTo>
                    <a:pt x="11" y="11"/>
                    <a:pt x="13" y="4"/>
                    <a:pt x="5" y="0"/>
                  </a:cubicBezTo>
                  <a:cubicBezTo>
                    <a:pt x="5" y="0"/>
                    <a:pt x="2" y="4"/>
                    <a:pt x="1" y="8"/>
                  </a:cubicBezTo>
                  <a:cubicBezTo>
                    <a:pt x="0" y="12"/>
                    <a:pt x="5" y="15"/>
                    <a:pt x="7" y="1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69" name="Freeform 265"/>
            <p:cNvSpPr>
              <a:spLocks/>
            </p:cNvSpPr>
            <p:nvPr/>
          </p:nvSpPr>
          <p:spPr bwMode="auto">
            <a:xfrm>
              <a:off x="-2732088" y="1836738"/>
              <a:ext cx="25400" cy="58738"/>
            </a:xfrm>
            <a:custGeom>
              <a:avLst/>
              <a:gdLst>
                <a:gd name="T0" fmla="*/ 5 w 8"/>
                <a:gd name="T1" fmla="*/ 0 h 18"/>
                <a:gd name="T2" fmla="*/ 1 w 8"/>
                <a:gd name="T3" fmla="*/ 5 h 18"/>
                <a:gd name="T4" fmla="*/ 1 w 8"/>
                <a:gd name="T5" fmla="*/ 10 h 18"/>
                <a:gd name="T6" fmla="*/ 4 w 8"/>
                <a:gd name="T7" fmla="*/ 18 h 18"/>
                <a:gd name="T8" fmla="*/ 7 w 8"/>
                <a:gd name="T9" fmla="*/ 11 h 18"/>
                <a:gd name="T10" fmla="*/ 8 w 8"/>
                <a:gd name="T11" fmla="*/ 5 h 18"/>
                <a:gd name="T12" fmla="*/ 5 w 8"/>
                <a:gd name="T1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18">
                  <a:moveTo>
                    <a:pt x="5" y="0"/>
                  </a:moveTo>
                  <a:cubicBezTo>
                    <a:pt x="4" y="2"/>
                    <a:pt x="2" y="4"/>
                    <a:pt x="1" y="5"/>
                  </a:cubicBezTo>
                  <a:cubicBezTo>
                    <a:pt x="1" y="5"/>
                    <a:pt x="0" y="8"/>
                    <a:pt x="1" y="10"/>
                  </a:cubicBezTo>
                  <a:cubicBezTo>
                    <a:pt x="1" y="13"/>
                    <a:pt x="3" y="16"/>
                    <a:pt x="4" y="18"/>
                  </a:cubicBezTo>
                  <a:cubicBezTo>
                    <a:pt x="4" y="18"/>
                    <a:pt x="7" y="14"/>
                    <a:pt x="7" y="11"/>
                  </a:cubicBezTo>
                  <a:cubicBezTo>
                    <a:pt x="8" y="9"/>
                    <a:pt x="8" y="7"/>
                    <a:pt x="8" y="5"/>
                  </a:cubicBezTo>
                  <a:cubicBezTo>
                    <a:pt x="8" y="5"/>
                    <a:pt x="6" y="2"/>
                    <a:pt x="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70" name="Freeform 266"/>
            <p:cNvSpPr>
              <a:spLocks/>
            </p:cNvSpPr>
            <p:nvPr/>
          </p:nvSpPr>
          <p:spPr bwMode="auto">
            <a:xfrm>
              <a:off x="-2759075" y="1852613"/>
              <a:ext cx="26987" cy="33338"/>
            </a:xfrm>
            <a:custGeom>
              <a:avLst/>
              <a:gdLst>
                <a:gd name="T0" fmla="*/ 4 w 8"/>
                <a:gd name="T1" fmla="*/ 10 h 10"/>
                <a:gd name="T2" fmla="*/ 0 w 8"/>
                <a:gd name="T3" fmla="*/ 0 h 10"/>
                <a:gd name="T4" fmla="*/ 7 w 8"/>
                <a:gd name="T5" fmla="*/ 0 h 10"/>
                <a:gd name="T6" fmla="*/ 7 w 8"/>
                <a:gd name="T7" fmla="*/ 7 h 10"/>
                <a:gd name="T8" fmla="*/ 4 w 8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0">
                  <a:moveTo>
                    <a:pt x="4" y="10"/>
                  </a:moveTo>
                  <a:cubicBezTo>
                    <a:pt x="3" y="9"/>
                    <a:pt x="0" y="4"/>
                    <a:pt x="0" y="0"/>
                  </a:cubicBezTo>
                  <a:cubicBezTo>
                    <a:pt x="0" y="0"/>
                    <a:pt x="4" y="2"/>
                    <a:pt x="7" y="0"/>
                  </a:cubicBezTo>
                  <a:cubicBezTo>
                    <a:pt x="7" y="0"/>
                    <a:pt x="8" y="5"/>
                    <a:pt x="7" y="7"/>
                  </a:cubicBezTo>
                  <a:cubicBezTo>
                    <a:pt x="6" y="8"/>
                    <a:pt x="6" y="9"/>
                    <a:pt x="4" y="1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71" name="Freeform 267"/>
            <p:cNvSpPr>
              <a:spLocks/>
            </p:cNvSpPr>
            <p:nvPr/>
          </p:nvSpPr>
          <p:spPr bwMode="auto">
            <a:xfrm>
              <a:off x="-2743200" y="1882775"/>
              <a:ext cx="20637" cy="19050"/>
            </a:xfrm>
            <a:custGeom>
              <a:avLst/>
              <a:gdLst>
                <a:gd name="T0" fmla="*/ 0 w 6"/>
                <a:gd name="T1" fmla="*/ 2 h 6"/>
                <a:gd name="T2" fmla="*/ 3 w 6"/>
                <a:gd name="T3" fmla="*/ 0 h 6"/>
                <a:gd name="T4" fmla="*/ 6 w 6"/>
                <a:gd name="T5" fmla="*/ 6 h 6"/>
                <a:gd name="T6" fmla="*/ 3 w 6"/>
                <a:gd name="T7" fmla="*/ 5 h 6"/>
                <a:gd name="T8" fmla="*/ 0 w 6"/>
                <a:gd name="T9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0" y="2"/>
                  </a:moveTo>
                  <a:cubicBezTo>
                    <a:pt x="1" y="2"/>
                    <a:pt x="2" y="1"/>
                    <a:pt x="3" y="0"/>
                  </a:cubicBezTo>
                  <a:cubicBezTo>
                    <a:pt x="3" y="0"/>
                    <a:pt x="5" y="4"/>
                    <a:pt x="6" y="6"/>
                  </a:cubicBezTo>
                  <a:cubicBezTo>
                    <a:pt x="6" y="6"/>
                    <a:pt x="5" y="6"/>
                    <a:pt x="3" y="5"/>
                  </a:cubicBezTo>
                  <a:cubicBezTo>
                    <a:pt x="2" y="4"/>
                    <a:pt x="1" y="4"/>
                    <a:pt x="0" y="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72" name="Freeform 268"/>
            <p:cNvSpPr>
              <a:spLocks/>
            </p:cNvSpPr>
            <p:nvPr/>
          </p:nvSpPr>
          <p:spPr bwMode="auto">
            <a:xfrm>
              <a:off x="-2719388" y="1882775"/>
              <a:ext cx="33337" cy="58738"/>
            </a:xfrm>
            <a:custGeom>
              <a:avLst/>
              <a:gdLst>
                <a:gd name="T0" fmla="*/ 5 w 10"/>
                <a:gd name="T1" fmla="*/ 0 h 18"/>
                <a:gd name="T2" fmla="*/ 0 w 10"/>
                <a:gd name="T3" fmla="*/ 7 h 18"/>
                <a:gd name="T4" fmla="*/ 1 w 10"/>
                <a:gd name="T5" fmla="*/ 12 h 18"/>
                <a:gd name="T6" fmla="*/ 6 w 10"/>
                <a:gd name="T7" fmla="*/ 18 h 18"/>
                <a:gd name="T8" fmla="*/ 9 w 10"/>
                <a:gd name="T9" fmla="*/ 12 h 18"/>
                <a:gd name="T10" fmla="*/ 10 w 10"/>
                <a:gd name="T11" fmla="*/ 7 h 18"/>
                <a:gd name="T12" fmla="*/ 5 w 10"/>
                <a:gd name="T1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18">
                  <a:moveTo>
                    <a:pt x="5" y="0"/>
                  </a:moveTo>
                  <a:cubicBezTo>
                    <a:pt x="4" y="1"/>
                    <a:pt x="0" y="7"/>
                    <a:pt x="0" y="7"/>
                  </a:cubicBezTo>
                  <a:cubicBezTo>
                    <a:pt x="0" y="7"/>
                    <a:pt x="0" y="9"/>
                    <a:pt x="1" y="12"/>
                  </a:cubicBezTo>
                  <a:cubicBezTo>
                    <a:pt x="3" y="15"/>
                    <a:pt x="5" y="17"/>
                    <a:pt x="6" y="18"/>
                  </a:cubicBezTo>
                  <a:cubicBezTo>
                    <a:pt x="6" y="18"/>
                    <a:pt x="9" y="14"/>
                    <a:pt x="9" y="12"/>
                  </a:cubicBezTo>
                  <a:cubicBezTo>
                    <a:pt x="10" y="10"/>
                    <a:pt x="10" y="8"/>
                    <a:pt x="10" y="7"/>
                  </a:cubicBezTo>
                  <a:cubicBezTo>
                    <a:pt x="9" y="5"/>
                    <a:pt x="6" y="2"/>
                    <a:pt x="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73" name="Freeform 269"/>
            <p:cNvSpPr>
              <a:spLocks/>
            </p:cNvSpPr>
            <p:nvPr/>
          </p:nvSpPr>
          <p:spPr bwMode="auto">
            <a:xfrm>
              <a:off x="-2700338" y="1928813"/>
              <a:ext cx="30162" cy="58738"/>
            </a:xfrm>
            <a:custGeom>
              <a:avLst/>
              <a:gdLst>
                <a:gd name="T0" fmla="*/ 5 w 9"/>
                <a:gd name="T1" fmla="*/ 0 h 18"/>
                <a:gd name="T2" fmla="*/ 9 w 9"/>
                <a:gd name="T3" fmla="*/ 8 h 18"/>
                <a:gd name="T4" fmla="*/ 8 w 9"/>
                <a:gd name="T5" fmla="*/ 12 h 18"/>
                <a:gd name="T6" fmla="*/ 5 w 9"/>
                <a:gd name="T7" fmla="*/ 18 h 18"/>
                <a:gd name="T8" fmla="*/ 1 w 9"/>
                <a:gd name="T9" fmla="*/ 12 h 18"/>
                <a:gd name="T10" fmla="*/ 1 w 9"/>
                <a:gd name="T11" fmla="*/ 6 h 18"/>
                <a:gd name="T12" fmla="*/ 5 w 9"/>
                <a:gd name="T1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8">
                  <a:moveTo>
                    <a:pt x="5" y="0"/>
                  </a:moveTo>
                  <a:cubicBezTo>
                    <a:pt x="6" y="2"/>
                    <a:pt x="8" y="5"/>
                    <a:pt x="9" y="8"/>
                  </a:cubicBezTo>
                  <a:cubicBezTo>
                    <a:pt x="9" y="9"/>
                    <a:pt x="9" y="11"/>
                    <a:pt x="8" y="12"/>
                  </a:cubicBezTo>
                  <a:cubicBezTo>
                    <a:pt x="8" y="13"/>
                    <a:pt x="6" y="16"/>
                    <a:pt x="5" y="18"/>
                  </a:cubicBezTo>
                  <a:cubicBezTo>
                    <a:pt x="5" y="18"/>
                    <a:pt x="1" y="14"/>
                    <a:pt x="1" y="12"/>
                  </a:cubicBezTo>
                  <a:cubicBezTo>
                    <a:pt x="0" y="10"/>
                    <a:pt x="0" y="7"/>
                    <a:pt x="1" y="6"/>
                  </a:cubicBezTo>
                  <a:cubicBezTo>
                    <a:pt x="2" y="4"/>
                    <a:pt x="4" y="2"/>
                    <a:pt x="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74" name="Freeform 270"/>
            <p:cNvSpPr>
              <a:spLocks/>
            </p:cNvSpPr>
            <p:nvPr/>
          </p:nvSpPr>
          <p:spPr bwMode="auto">
            <a:xfrm>
              <a:off x="-2728913" y="1928813"/>
              <a:ext cx="25400" cy="55563"/>
            </a:xfrm>
            <a:custGeom>
              <a:avLst/>
              <a:gdLst>
                <a:gd name="T0" fmla="*/ 3 w 8"/>
                <a:gd name="T1" fmla="*/ 0 h 17"/>
                <a:gd name="T2" fmla="*/ 7 w 8"/>
                <a:gd name="T3" fmla="*/ 6 h 17"/>
                <a:gd name="T4" fmla="*/ 7 w 8"/>
                <a:gd name="T5" fmla="*/ 12 h 17"/>
                <a:gd name="T6" fmla="*/ 4 w 8"/>
                <a:gd name="T7" fmla="*/ 17 h 17"/>
                <a:gd name="T8" fmla="*/ 1 w 8"/>
                <a:gd name="T9" fmla="*/ 11 h 17"/>
                <a:gd name="T10" fmla="*/ 1 w 8"/>
                <a:gd name="T11" fmla="*/ 5 h 17"/>
                <a:gd name="T12" fmla="*/ 3 w 8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17">
                  <a:moveTo>
                    <a:pt x="3" y="0"/>
                  </a:moveTo>
                  <a:cubicBezTo>
                    <a:pt x="4" y="2"/>
                    <a:pt x="7" y="4"/>
                    <a:pt x="7" y="6"/>
                  </a:cubicBezTo>
                  <a:cubicBezTo>
                    <a:pt x="8" y="8"/>
                    <a:pt x="8" y="9"/>
                    <a:pt x="7" y="12"/>
                  </a:cubicBezTo>
                  <a:cubicBezTo>
                    <a:pt x="6" y="14"/>
                    <a:pt x="5" y="15"/>
                    <a:pt x="4" y="17"/>
                  </a:cubicBezTo>
                  <a:cubicBezTo>
                    <a:pt x="4" y="17"/>
                    <a:pt x="1" y="13"/>
                    <a:pt x="1" y="11"/>
                  </a:cubicBezTo>
                  <a:cubicBezTo>
                    <a:pt x="0" y="10"/>
                    <a:pt x="0" y="7"/>
                    <a:pt x="1" y="5"/>
                  </a:cubicBezTo>
                  <a:cubicBezTo>
                    <a:pt x="1" y="4"/>
                    <a:pt x="3" y="1"/>
                    <a:pt x="3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75" name="Freeform 271"/>
            <p:cNvSpPr>
              <a:spLocks/>
            </p:cNvSpPr>
            <p:nvPr/>
          </p:nvSpPr>
          <p:spPr bwMode="auto">
            <a:xfrm>
              <a:off x="-2686050" y="1978025"/>
              <a:ext cx="28575" cy="61913"/>
            </a:xfrm>
            <a:custGeom>
              <a:avLst/>
              <a:gdLst>
                <a:gd name="T0" fmla="*/ 5 w 9"/>
                <a:gd name="T1" fmla="*/ 0 h 19"/>
                <a:gd name="T2" fmla="*/ 0 w 9"/>
                <a:gd name="T3" fmla="*/ 9 h 19"/>
                <a:gd name="T4" fmla="*/ 3 w 9"/>
                <a:gd name="T5" fmla="*/ 19 h 19"/>
                <a:gd name="T6" fmla="*/ 7 w 9"/>
                <a:gd name="T7" fmla="*/ 14 h 19"/>
                <a:gd name="T8" fmla="*/ 9 w 9"/>
                <a:gd name="T9" fmla="*/ 7 h 19"/>
                <a:gd name="T10" fmla="*/ 5 w 9"/>
                <a:gd name="T11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19">
                  <a:moveTo>
                    <a:pt x="5" y="0"/>
                  </a:moveTo>
                  <a:cubicBezTo>
                    <a:pt x="5" y="0"/>
                    <a:pt x="0" y="6"/>
                    <a:pt x="0" y="9"/>
                  </a:cubicBezTo>
                  <a:cubicBezTo>
                    <a:pt x="0" y="13"/>
                    <a:pt x="3" y="16"/>
                    <a:pt x="3" y="19"/>
                  </a:cubicBezTo>
                  <a:cubicBezTo>
                    <a:pt x="3" y="19"/>
                    <a:pt x="6" y="16"/>
                    <a:pt x="7" y="14"/>
                  </a:cubicBezTo>
                  <a:cubicBezTo>
                    <a:pt x="8" y="11"/>
                    <a:pt x="9" y="9"/>
                    <a:pt x="9" y="7"/>
                  </a:cubicBezTo>
                  <a:cubicBezTo>
                    <a:pt x="8" y="4"/>
                    <a:pt x="8" y="2"/>
                    <a:pt x="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76" name="Freeform 272"/>
            <p:cNvSpPr>
              <a:spLocks/>
            </p:cNvSpPr>
            <p:nvPr/>
          </p:nvSpPr>
          <p:spPr bwMode="auto">
            <a:xfrm>
              <a:off x="-2716213" y="1974850"/>
              <a:ext cx="25400" cy="49213"/>
            </a:xfrm>
            <a:custGeom>
              <a:avLst/>
              <a:gdLst>
                <a:gd name="T0" fmla="*/ 5 w 8"/>
                <a:gd name="T1" fmla="*/ 0 h 15"/>
                <a:gd name="T2" fmla="*/ 7 w 8"/>
                <a:gd name="T3" fmla="*/ 8 h 15"/>
                <a:gd name="T4" fmla="*/ 3 w 8"/>
                <a:gd name="T5" fmla="*/ 15 h 15"/>
                <a:gd name="T6" fmla="*/ 0 w 8"/>
                <a:gd name="T7" fmla="*/ 9 h 15"/>
                <a:gd name="T8" fmla="*/ 5 w 8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5">
                  <a:moveTo>
                    <a:pt x="5" y="0"/>
                  </a:moveTo>
                  <a:cubicBezTo>
                    <a:pt x="5" y="1"/>
                    <a:pt x="8" y="5"/>
                    <a:pt x="7" y="8"/>
                  </a:cubicBezTo>
                  <a:cubicBezTo>
                    <a:pt x="6" y="10"/>
                    <a:pt x="4" y="14"/>
                    <a:pt x="3" y="15"/>
                  </a:cubicBezTo>
                  <a:cubicBezTo>
                    <a:pt x="3" y="15"/>
                    <a:pt x="1" y="11"/>
                    <a:pt x="0" y="9"/>
                  </a:cubicBezTo>
                  <a:cubicBezTo>
                    <a:pt x="0" y="7"/>
                    <a:pt x="0" y="4"/>
                    <a:pt x="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77" name="Oval 273"/>
            <p:cNvSpPr>
              <a:spLocks noChangeArrowheads="1"/>
            </p:cNvSpPr>
            <p:nvPr/>
          </p:nvSpPr>
          <p:spPr bwMode="auto">
            <a:xfrm>
              <a:off x="-2565400" y="1633538"/>
              <a:ext cx="33337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78" name="Freeform 274"/>
            <p:cNvSpPr>
              <a:spLocks/>
            </p:cNvSpPr>
            <p:nvPr/>
          </p:nvSpPr>
          <p:spPr bwMode="auto">
            <a:xfrm>
              <a:off x="-2660650" y="1544638"/>
              <a:ext cx="19050" cy="39688"/>
            </a:xfrm>
            <a:custGeom>
              <a:avLst/>
              <a:gdLst>
                <a:gd name="T0" fmla="*/ 3 w 6"/>
                <a:gd name="T1" fmla="*/ 12 h 12"/>
                <a:gd name="T2" fmla="*/ 6 w 6"/>
                <a:gd name="T3" fmla="*/ 3 h 12"/>
                <a:gd name="T4" fmla="*/ 3 w 6"/>
                <a:gd name="T5" fmla="*/ 0 h 12"/>
                <a:gd name="T6" fmla="*/ 0 w 6"/>
                <a:gd name="T7" fmla="*/ 3 h 12"/>
                <a:gd name="T8" fmla="*/ 3 w 6"/>
                <a:gd name="T9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2">
                  <a:moveTo>
                    <a:pt x="3" y="12"/>
                  </a:moveTo>
                  <a:cubicBezTo>
                    <a:pt x="4" y="10"/>
                    <a:pt x="6" y="5"/>
                    <a:pt x="6" y="3"/>
                  </a:cubicBezTo>
                  <a:cubicBezTo>
                    <a:pt x="6" y="1"/>
                    <a:pt x="5" y="0"/>
                    <a:pt x="3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5"/>
                    <a:pt x="3" y="10"/>
                    <a:pt x="3" y="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79" name="Freeform 275"/>
            <p:cNvSpPr>
              <a:spLocks/>
            </p:cNvSpPr>
            <p:nvPr/>
          </p:nvSpPr>
          <p:spPr bwMode="auto">
            <a:xfrm>
              <a:off x="-2633663" y="1552575"/>
              <a:ext cx="28575" cy="49213"/>
            </a:xfrm>
            <a:custGeom>
              <a:avLst/>
              <a:gdLst>
                <a:gd name="T0" fmla="*/ 4 w 9"/>
                <a:gd name="T1" fmla="*/ 15 h 15"/>
                <a:gd name="T2" fmla="*/ 8 w 9"/>
                <a:gd name="T3" fmla="*/ 2 h 15"/>
                <a:gd name="T4" fmla="*/ 6 w 9"/>
                <a:gd name="T5" fmla="*/ 0 h 15"/>
                <a:gd name="T6" fmla="*/ 3 w 9"/>
                <a:gd name="T7" fmla="*/ 1 h 15"/>
                <a:gd name="T8" fmla="*/ 0 w 9"/>
                <a:gd name="T9" fmla="*/ 14 h 15"/>
                <a:gd name="T10" fmla="*/ 4 w 9"/>
                <a:gd name="T11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15">
                  <a:moveTo>
                    <a:pt x="4" y="15"/>
                  </a:moveTo>
                  <a:cubicBezTo>
                    <a:pt x="7" y="9"/>
                    <a:pt x="9" y="4"/>
                    <a:pt x="8" y="2"/>
                  </a:cubicBezTo>
                  <a:cubicBezTo>
                    <a:pt x="8" y="1"/>
                    <a:pt x="7" y="1"/>
                    <a:pt x="6" y="0"/>
                  </a:cubicBezTo>
                  <a:cubicBezTo>
                    <a:pt x="5" y="0"/>
                    <a:pt x="4" y="0"/>
                    <a:pt x="3" y="1"/>
                  </a:cubicBezTo>
                  <a:cubicBezTo>
                    <a:pt x="2" y="2"/>
                    <a:pt x="1" y="10"/>
                    <a:pt x="0" y="14"/>
                  </a:cubicBezTo>
                  <a:cubicBezTo>
                    <a:pt x="2" y="14"/>
                    <a:pt x="2" y="14"/>
                    <a:pt x="4" y="1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80" name="Freeform 276"/>
            <p:cNvSpPr>
              <a:spLocks/>
            </p:cNvSpPr>
            <p:nvPr/>
          </p:nvSpPr>
          <p:spPr bwMode="auto">
            <a:xfrm>
              <a:off x="-2644775" y="1544638"/>
              <a:ext cx="17462" cy="52388"/>
            </a:xfrm>
            <a:custGeom>
              <a:avLst/>
              <a:gdLst>
                <a:gd name="T0" fmla="*/ 2 w 5"/>
                <a:gd name="T1" fmla="*/ 16 h 16"/>
                <a:gd name="T2" fmla="*/ 0 w 5"/>
                <a:gd name="T3" fmla="*/ 16 h 16"/>
                <a:gd name="T4" fmla="*/ 2 w 5"/>
                <a:gd name="T5" fmla="*/ 4 h 16"/>
                <a:gd name="T6" fmla="*/ 5 w 5"/>
                <a:gd name="T7" fmla="*/ 0 h 16"/>
                <a:gd name="T8" fmla="*/ 4 w 5"/>
                <a:gd name="T9" fmla="*/ 6 h 16"/>
                <a:gd name="T10" fmla="*/ 2 w 5"/>
                <a:gd name="T11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6">
                  <a:moveTo>
                    <a:pt x="2" y="16"/>
                  </a:moveTo>
                  <a:cubicBezTo>
                    <a:pt x="1" y="16"/>
                    <a:pt x="1" y="16"/>
                    <a:pt x="0" y="16"/>
                  </a:cubicBezTo>
                  <a:cubicBezTo>
                    <a:pt x="0" y="12"/>
                    <a:pt x="2" y="6"/>
                    <a:pt x="2" y="4"/>
                  </a:cubicBezTo>
                  <a:cubicBezTo>
                    <a:pt x="3" y="2"/>
                    <a:pt x="4" y="0"/>
                    <a:pt x="5" y="0"/>
                  </a:cubicBezTo>
                  <a:cubicBezTo>
                    <a:pt x="5" y="0"/>
                    <a:pt x="4" y="3"/>
                    <a:pt x="4" y="6"/>
                  </a:cubicBezTo>
                  <a:cubicBezTo>
                    <a:pt x="3" y="10"/>
                    <a:pt x="2" y="13"/>
                    <a:pt x="2" y="1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81" name="Freeform 277"/>
            <p:cNvSpPr>
              <a:spLocks noEditPoints="1"/>
            </p:cNvSpPr>
            <p:nvPr/>
          </p:nvSpPr>
          <p:spPr bwMode="auto">
            <a:xfrm>
              <a:off x="-2636838" y="1617663"/>
              <a:ext cx="41275" cy="25400"/>
            </a:xfrm>
            <a:custGeom>
              <a:avLst/>
              <a:gdLst>
                <a:gd name="T0" fmla="*/ 0 w 13"/>
                <a:gd name="T1" fmla="*/ 0 h 8"/>
                <a:gd name="T2" fmla="*/ 9 w 13"/>
                <a:gd name="T3" fmla="*/ 2 h 8"/>
                <a:gd name="T4" fmla="*/ 13 w 13"/>
                <a:gd name="T5" fmla="*/ 7 h 8"/>
                <a:gd name="T6" fmla="*/ 4 w 13"/>
                <a:gd name="T7" fmla="*/ 5 h 8"/>
                <a:gd name="T8" fmla="*/ 0 w 13"/>
                <a:gd name="T9" fmla="*/ 0 h 8"/>
                <a:gd name="T10" fmla="*/ 3 w 13"/>
                <a:gd name="T11" fmla="*/ 2 h 8"/>
                <a:gd name="T12" fmla="*/ 9 w 13"/>
                <a:gd name="T13" fmla="*/ 5 h 8"/>
                <a:gd name="T14" fmla="*/ 3 w 13"/>
                <a:gd name="T15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8">
                  <a:moveTo>
                    <a:pt x="0" y="0"/>
                  </a:moveTo>
                  <a:cubicBezTo>
                    <a:pt x="2" y="0"/>
                    <a:pt x="6" y="0"/>
                    <a:pt x="9" y="2"/>
                  </a:cubicBezTo>
                  <a:cubicBezTo>
                    <a:pt x="11" y="4"/>
                    <a:pt x="12" y="6"/>
                    <a:pt x="13" y="7"/>
                  </a:cubicBezTo>
                  <a:cubicBezTo>
                    <a:pt x="13" y="7"/>
                    <a:pt x="8" y="8"/>
                    <a:pt x="4" y="5"/>
                  </a:cubicBezTo>
                  <a:cubicBezTo>
                    <a:pt x="2" y="4"/>
                    <a:pt x="0" y="1"/>
                    <a:pt x="0" y="0"/>
                  </a:cubicBezTo>
                  <a:moveTo>
                    <a:pt x="3" y="2"/>
                  </a:moveTo>
                  <a:cubicBezTo>
                    <a:pt x="3" y="2"/>
                    <a:pt x="6" y="5"/>
                    <a:pt x="9" y="5"/>
                  </a:cubicBezTo>
                  <a:cubicBezTo>
                    <a:pt x="9" y="5"/>
                    <a:pt x="7" y="2"/>
                    <a:pt x="3" y="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82" name="Freeform 278"/>
            <p:cNvSpPr>
              <a:spLocks noEditPoints="1"/>
            </p:cNvSpPr>
            <p:nvPr/>
          </p:nvSpPr>
          <p:spPr bwMode="auto">
            <a:xfrm>
              <a:off x="-2636838" y="1639888"/>
              <a:ext cx="107950" cy="46038"/>
            </a:xfrm>
            <a:custGeom>
              <a:avLst/>
              <a:gdLst>
                <a:gd name="T0" fmla="*/ 25 w 33"/>
                <a:gd name="T1" fmla="*/ 13 h 14"/>
                <a:gd name="T2" fmla="*/ 25 w 33"/>
                <a:gd name="T3" fmla="*/ 10 h 14"/>
                <a:gd name="T4" fmla="*/ 18 w 33"/>
                <a:gd name="T5" fmla="*/ 14 h 14"/>
                <a:gd name="T6" fmla="*/ 18 w 33"/>
                <a:gd name="T7" fmla="*/ 12 h 14"/>
                <a:gd name="T8" fmla="*/ 15 w 33"/>
                <a:gd name="T9" fmla="*/ 13 h 14"/>
                <a:gd name="T10" fmla="*/ 16 w 33"/>
                <a:gd name="T11" fmla="*/ 9 h 14"/>
                <a:gd name="T12" fmla="*/ 13 w 33"/>
                <a:gd name="T13" fmla="*/ 11 h 14"/>
                <a:gd name="T14" fmla="*/ 13 w 33"/>
                <a:gd name="T15" fmla="*/ 8 h 14"/>
                <a:gd name="T16" fmla="*/ 7 w 33"/>
                <a:gd name="T17" fmla="*/ 12 h 14"/>
                <a:gd name="T18" fmla="*/ 0 w 33"/>
                <a:gd name="T19" fmla="*/ 11 h 14"/>
                <a:gd name="T20" fmla="*/ 8 w 33"/>
                <a:gd name="T21" fmla="*/ 7 h 14"/>
                <a:gd name="T22" fmla="*/ 6 w 33"/>
                <a:gd name="T23" fmla="*/ 5 h 14"/>
                <a:gd name="T24" fmla="*/ 8 w 33"/>
                <a:gd name="T25" fmla="*/ 3 h 14"/>
                <a:gd name="T26" fmla="*/ 5 w 33"/>
                <a:gd name="T27" fmla="*/ 0 h 14"/>
                <a:gd name="T28" fmla="*/ 23 w 33"/>
                <a:gd name="T29" fmla="*/ 2 h 14"/>
                <a:gd name="T30" fmla="*/ 33 w 33"/>
                <a:gd name="T31" fmla="*/ 1 h 14"/>
                <a:gd name="T32" fmla="*/ 25 w 33"/>
                <a:gd name="T33" fmla="*/ 13 h 14"/>
                <a:gd name="T34" fmla="*/ 27 w 33"/>
                <a:gd name="T35" fmla="*/ 8 h 14"/>
                <a:gd name="T36" fmla="*/ 29 w 33"/>
                <a:gd name="T37" fmla="*/ 5 h 14"/>
                <a:gd name="T38" fmla="*/ 20 w 33"/>
                <a:gd name="T39" fmla="*/ 5 h 14"/>
                <a:gd name="T40" fmla="*/ 20 w 33"/>
                <a:gd name="T41" fmla="*/ 5 h 14"/>
                <a:gd name="T42" fmla="*/ 27 w 33"/>
                <a:gd name="T43" fmla="*/ 8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3" h="14">
                  <a:moveTo>
                    <a:pt x="25" y="13"/>
                  </a:moveTo>
                  <a:cubicBezTo>
                    <a:pt x="25" y="12"/>
                    <a:pt x="25" y="10"/>
                    <a:pt x="25" y="10"/>
                  </a:cubicBezTo>
                  <a:cubicBezTo>
                    <a:pt x="23" y="13"/>
                    <a:pt x="18" y="14"/>
                    <a:pt x="18" y="14"/>
                  </a:cubicBezTo>
                  <a:cubicBezTo>
                    <a:pt x="18" y="13"/>
                    <a:pt x="18" y="12"/>
                    <a:pt x="18" y="12"/>
                  </a:cubicBezTo>
                  <a:cubicBezTo>
                    <a:pt x="16" y="13"/>
                    <a:pt x="15" y="13"/>
                    <a:pt x="15" y="13"/>
                  </a:cubicBezTo>
                  <a:cubicBezTo>
                    <a:pt x="15" y="11"/>
                    <a:pt x="16" y="9"/>
                    <a:pt x="16" y="9"/>
                  </a:cubicBezTo>
                  <a:cubicBezTo>
                    <a:pt x="15" y="11"/>
                    <a:pt x="13" y="11"/>
                    <a:pt x="13" y="11"/>
                  </a:cubicBezTo>
                  <a:cubicBezTo>
                    <a:pt x="12" y="10"/>
                    <a:pt x="13" y="8"/>
                    <a:pt x="13" y="8"/>
                  </a:cubicBezTo>
                  <a:cubicBezTo>
                    <a:pt x="12" y="9"/>
                    <a:pt x="11" y="11"/>
                    <a:pt x="7" y="12"/>
                  </a:cubicBezTo>
                  <a:cubicBezTo>
                    <a:pt x="2" y="13"/>
                    <a:pt x="0" y="11"/>
                    <a:pt x="0" y="11"/>
                  </a:cubicBezTo>
                  <a:cubicBezTo>
                    <a:pt x="5" y="11"/>
                    <a:pt x="8" y="7"/>
                    <a:pt x="8" y="7"/>
                  </a:cubicBezTo>
                  <a:cubicBezTo>
                    <a:pt x="6" y="6"/>
                    <a:pt x="6" y="5"/>
                    <a:pt x="6" y="5"/>
                  </a:cubicBezTo>
                  <a:cubicBezTo>
                    <a:pt x="7" y="3"/>
                    <a:pt x="8" y="3"/>
                    <a:pt x="8" y="3"/>
                  </a:cubicBezTo>
                  <a:cubicBezTo>
                    <a:pt x="6" y="2"/>
                    <a:pt x="5" y="0"/>
                    <a:pt x="5" y="0"/>
                  </a:cubicBezTo>
                  <a:cubicBezTo>
                    <a:pt x="8" y="2"/>
                    <a:pt x="18" y="2"/>
                    <a:pt x="23" y="2"/>
                  </a:cubicBezTo>
                  <a:cubicBezTo>
                    <a:pt x="28" y="3"/>
                    <a:pt x="33" y="1"/>
                    <a:pt x="33" y="1"/>
                  </a:cubicBezTo>
                  <a:cubicBezTo>
                    <a:pt x="33" y="12"/>
                    <a:pt x="25" y="13"/>
                    <a:pt x="25" y="13"/>
                  </a:cubicBezTo>
                  <a:moveTo>
                    <a:pt x="27" y="8"/>
                  </a:moveTo>
                  <a:cubicBezTo>
                    <a:pt x="28" y="8"/>
                    <a:pt x="28" y="6"/>
                    <a:pt x="29" y="5"/>
                  </a:cubicBezTo>
                  <a:cubicBezTo>
                    <a:pt x="29" y="5"/>
                    <a:pt x="24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6" y="5"/>
                    <a:pt x="27" y="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83" name="Freeform 279"/>
            <p:cNvSpPr>
              <a:spLocks/>
            </p:cNvSpPr>
            <p:nvPr/>
          </p:nvSpPr>
          <p:spPr bwMode="auto">
            <a:xfrm>
              <a:off x="-2528888" y="1639888"/>
              <a:ext cx="15875" cy="26988"/>
            </a:xfrm>
            <a:custGeom>
              <a:avLst/>
              <a:gdLst>
                <a:gd name="T0" fmla="*/ 2 w 5"/>
                <a:gd name="T1" fmla="*/ 1 h 8"/>
                <a:gd name="T2" fmla="*/ 0 w 5"/>
                <a:gd name="T3" fmla="*/ 8 h 8"/>
                <a:gd name="T4" fmla="*/ 4 w 5"/>
                <a:gd name="T5" fmla="*/ 4 h 8"/>
                <a:gd name="T6" fmla="*/ 2 w 5"/>
                <a:gd name="T7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8">
                  <a:moveTo>
                    <a:pt x="2" y="1"/>
                  </a:moveTo>
                  <a:cubicBezTo>
                    <a:pt x="1" y="4"/>
                    <a:pt x="1" y="6"/>
                    <a:pt x="0" y="8"/>
                  </a:cubicBezTo>
                  <a:cubicBezTo>
                    <a:pt x="0" y="8"/>
                    <a:pt x="3" y="6"/>
                    <a:pt x="4" y="4"/>
                  </a:cubicBezTo>
                  <a:cubicBezTo>
                    <a:pt x="4" y="2"/>
                    <a:pt x="5" y="0"/>
                    <a:pt x="2" y="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84" name="Freeform 280"/>
            <p:cNvSpPr>
              <a:spLocks noEditPoints="1"/>
            </p:cNvSpPr>
            <p:nvPr/>
          </p:nvSpPr>
          <p:spPr bwMode="auto">
            <a:xfrm>
              <a:off x="-2543175" y="1649413"/>
              <a:ext cx="63500" cy="36513"/>
            </a:xfrm>
            <a:custGeom>
              <a:avLst/>
              <a:gdLst>
                <a:gd name="T0" fmla="*/ 11 w 19"/>
                <a:gd name="T1" fmla="*/ 1 h 11"/>
                <a:gd name="T2" fmla="*/ 18 w 19"/>
                <a:gd name="T3" fmla="*/ 2 h 11"/>
                <a:gd name="T4" fmla="*/ 16 w 19"/>
                <a:gd name="T5" fmla="*/ 11 h 11"/>
                <a:gd name="T6" fmla="*/ 5 w 19"/>
                <a:gd name="T7" fmla="*/ 11 h 11"/>
                <a:gd name="T8" fmla="*/ 0 w 19"/>
                <a:gd name="T9" fmla="*/ 9 h 11"/>
                <a:gd name="T10" fmla="*/ 4 w 19"/>
                <a:gd name="T11" fmla="*/ 6 h 11"/>
                <a:gd name="T12" fmla="*/ 11 w 19"/>
                <a:gd name="T13" fmla="*/ 1 h 11"/>
                <a:gd name="T14" fmla="*/ 13 w 19"/>
                <a:gd name="T15" fmla="*/ 6 h 11"/>
                <a:gd name="T16" fmla="*/ 12 w 19"/>
                <a:gd name="T17" fmla="*/ 5 h 11"/>
                <a:gd name="T18" fmla="*/ 10 w 19"/>
                <a:gd name="T19" fmla="*/ 6 h 11"/>
                <a:gd name="T20" fmla="*/ 12 w 19"/>
                <a:gd name="T21" fmla="*/ 8 h 11"/>
                <a:gd name="T22" fmla="*/ 13 w 19"/>
                <a:gd name="T23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" h="11">
                  <a:moveTo>
                    <a:pt x="11" y="1"/>
                  </a:moveTo>
                  <a:cubicBezTo>
                    <a:pt x="13" y="0"/>
                    <a:pt x="16" y="0"/>
                    <a:pt x="18" y="2"/>
                  </a:cubicBezTo>
                  <a:cubicBezTo>
                    <a:pt x="19" y="5"/>
                    <a:pt x="19" y="9"/>
                    <a:pt x="16" y="11"/>
                  </a:cubicBezTo>
                  <a:cubicBezTo>
                    <a:pt x="16" y="11"/>
                    <a:pt x="11" y="7"/>
                    <a:pt x="5" y="11"/>
                  </a:cubicBezTo>
                  <a:cubicBezTo>
                    <a:pt x="5" y="11"/>
                    <a:pt x="3" y="10"/>
                    <a:pt x="0" y="9"/>
                  </a:cubicBezTo>
                  <a:cubicBezTo>
                    <a:pt x="0" y="9"/>
                    <a:pt x="2" y="7"/>
                    <a:pt x="4" y="6"/>
                  </a:cubicBezTo>
                  <a:cubicBezTo>
                    <a:pt x="6" y="5"/>
                    <a:pt x="10" y="4"/>
                    <a:pt x="11" y="1"/>
                  </a:cubicBezTo>
                  <a:moveTo>
                    <a:pt x="13" y="6"/>
                  </a:moveTo>
                  <a:cubicBezTo>
                    <a:pt x="13" y="6"/>
                    <a:pt x="12" y="5"/>
                    <a:pt x="12" y="5"/>
                  </a:cubicBezTo>
                  <a:cubicBezTo>
                    <a:pt x="11" y="5"/>
                    <a:pt x="10" y="6"/>
                    <a:pt x="10" y="6"/>
                  </a:cubicBezTo>
                  <a:cubicBezTo>
                    <a:pt x="10" y="7"/>
                    <a:pt x="11" y="8"/>
                    <a:pt x="12" y="8"/>
                  </a:cubicBezTo>
                  <a:cubicBezTo>
                    <a:pt x="12" y="8"/>
                    <a:pt x="13" y="7"/>
                    <a:pt x="13" y="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85" name="Freeform 281"/>
            <p:cNvSpPr>
              <a:spLocks/>
            </p:cNvSpPr>
            <p:nvPr/>
          </p:nvSpPr>
          <p:spPr bwMode="auto">
            <a:xfrm>
              <a:off x="-2555875" y="1682750"/>
              <a:ext cx="42862" cy="36513"/>
            </a:xfrm>
            <a:custGeom>
              <a:avLst/>
              <a:gdLst>
                <a:gd name="T0" fmla="*/ 4 w 13"/>
                <a:gd name="T1" fmla="*/ 0 h 11"/>
                <a:gd name="T2" fmla="*/ 0 w 13"/>
                <a:gd name="T3" fmla="*/ 4 h 11"/>
                <a:gd name="T4" fmla="*/ 10 w 13"/>
                <a:gd name="T5" fmla="*/ 11 h 11"/>
                <a:gd name="T6" fmla="*/ 11 w 13"/>
                <a:gd name="T7" fmla="*/ 4 h 11"/>
                <a:gd name="T8" fmla="*/ 4 w 13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1">
                  <a:moveTo>
                    <a:pt x="4" y="0"/>
                  </a:moveTo>
                  <a:cubicBezTo>
                    <a:pt x="4" y="0"/>
                    <a:pt x="1" y="3"/>
                    <a:pt x="0" y="4"/>
                  </a:cubicBezTo>
                  <a:cubicBezTo>
                    <a:pt x="0" y="4"/>
                    <a:pt x="8" y="4"/>
                    <a:pt x="10" y="11"/>
                  </a:cubicBezTo>
                  <a:cubicBezTo>
                    <a:pt x="10" y="11"/>
                    <a:pt x="13" y="7"/>
                    <a:pt x="11" y="4"/>
                  </a:cubicBezTo>
                  <a:cubicBezTo>
                    <a:pt x="8" y="1"/>
                    <a:pt x="6" y="1"/>
                    <a:pt x="4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86" name="Freeform 282"/>
            <p:cNvSpPr>
              <a:spLocks/>
            </p:cNvSpPr>
            <p:nvPr/>
          </p:nvSpPr>
          <p:spPr bwMode="auto">
            <a:xfrm>
              <a:off x="-2608263" y="1685925"/>
              <a:ext cx="36512" cy="36513"/>
            </a:xfrm>
            <a:custGeom>
              <a:avLst/>
              <a:gdLst>
                <a:gd name="T0" fmla="*/ 11 w 11"/>
                <a:gd name="T1" fmla="*/ 1 h 11"/>
                <a:gd name="T2" fmla="*/ 7 w 11"/>
                <a:gd name="T3" fmla="*/ 2 h 11"/>
                <a:gd name="T4" fmla="*/ 7 w 11"/>
                <a:gd name="T5" fmla="*/ 0 h 11"/>
                <a:gd name="T6" fmla="*/ 5 w 11"/>
                <a:gd name="T7" fmla="*/ 0 h 11"/>
                <a:gd name="T8" fmla="*/ 0 w 11"/>
                <a:gd name="T9" fmla="*/ 8 h 11"/>
                <a:gd name="T10" fmla="*/ 1 w 11"/>
                <a:gd name="T11" fmla="*/ 11 h 11"/>
                <a:gd name="T12" fmla="*/ 5 w 11"/>
                <a:gd name="T13" fmla="*/ 5 h 11"/>
                <a:gd name="T14" fmla="*/ 11 w 11"/>
                <a:gd name="T15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" h="11">
                  <a:moveTo>
                    <a:pt x="11" y="1"/>
                  </a:moveTo>
                  <a:cubicBezTo>
                    <a:pt x="11" y="1"/>
                    <a:pt x="8" y="2"/>
                    <a:pt x="7" y="2"/>
                  </a:cubicBezTo>
                  <a:cubicBezTo>
                    <a:pt x="7" y="2"/>
                    <a:pt x="7" y="0"/>
                    <a:pt x="7" y="0"/>
                  </a:cubicBezTo>
                  <a:cubicBezTo>
                    <a:pt x="7" y="0"/>
                    <a:pt x="6" y="0"/>
                    <a:pt x="5" y="0"/>
                  </a:cubicBezTo>
                  <a:cubicBezTo>
                    <a:pt x="5" y="0"/>
                    <a:pt x="2" y="6"/>
                    <a:pt x="0" y="8"/>
                  </a:cubicBezTo>
                  <a:cubicBezTo>
                    <a:pt x="0" y="8"/>
                    <a:pt x="0" y="9"/>
                    <a:pt x="1" y="11"/>
                  </a:cubicBezTo>
                  <a:cubicBezTo>
                    <a:pt x="1" y="11"/>
                    <a:pt x="3" y="8"/>
                    <a:pt x="5" y="5"/>
                  </a:cubicBezTo>
                  <a:cubicBezTo>
                    <a:pt x="7" y="4"/>
                    <a:pt x="8" y="3"/>
                    <a:pt x="11" y="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87" name="Freeform 283"/>
            <p:cNvSpPr>
              <a:spLocks/>
            </p:cNvSpPr>
            <p:nvPr/>
          </p:nvSpPr>
          <p:spPr bwMode="auto">
            <a:xfrm>
              <a:off x="-2584450" y="1685925"/>
              <a:ext cx="34925" cy="33338"/>
            </a:xfrm>
            <a:custGeom>
              <a:avLst/>
              <a:gdLst>
                <a:gd name="T0" fmla="*/ 11 w 11"/>
                <a:gd name="T1" fmla="*/ 0 h 10"/>
                <a:gd name="T2" fmla="*/ 4 w 11"/>
                <a:gd name="T3" fmla="*/ 3 h 10"/>
                <a:gd name="T4" fmla="*/ 0 w 11"/>
                <a:gd name="T5" fmla="*/ 10 h 10"/>
                <a:gd name="T6" fmla="*/ 4 w 11"/>
                <a:gd name="T7" fmla="*/ 6 h 10"/>
                <a:gd name="T8" fmla="*/ 11 w 11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0">
                  <a:moveTo>
                    <a:pt x="11" y="0"/>
                  </a:moveTo>
                  <a:cubicBezTo>
                    <a:pt x="10" y="0"/>
                    <a:pt x="6" y="1"/>
                    <a:pt x="4" y="3"/>
                  </a:cubicBezTo>
                  <a:cubicBezTo>
                    <a:pt x="1" y="4"/>
                    <a:pt x="0" y="6"/>
                    <a:pt x="0" y="10"/>
                  </a:cubicBezTo>
                  <a:cubicBezTo>
                    <a:pt x="0" y="10"/>
                    <a:pt x="2" y="7"/>
                    <a:pt x="4" y="6"/>
                  </a:cubicBezTo>
                  <a:cubicBezTo>
                    <a:pt x="6" y="5"/>
                    <a:pt x="9" y="2"/>
                    <a:pt x="11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88" name="Freeform 284"/>
            <p:cNvSpPr>
              <a:spLocks/>
            </p:cNvSpPr>
            <p:nvPr/>
          </p:nvSpPr>
          <p:spPr bwMode="auto">
            <a:xfrm>
              <a:off x="-2559050" y="1601788"/>
              <a:ext cx="15875" cy="22225"/>
            </a:xfrm>
            <a:custGeom>
              <a:avLst/>
              <a:gdLst>
                <a:gd name="T0" fmla="*/ 3 w 5"/>
                <a:gd name="T1" fmla="*/ 0 h 7"/>
                <a:gd name="T2" fmla="*/ 0 w 5"/>
                <a:gd name="T3" fmla="*/ 1 h 7"/>
                <a:gd name="T4" fmla="*/ 3 w 5"/>
                <a:gd name="T5" fmla="*/ 7 h 7"/>
                <a:gd name="T6" fmla="*/ 3 w 5"/>
                <a:gd name="T7" fmla="*/ 7 h 7"/>
                <a:gd name="T8" fmla="*/ 5 w 5"/>
                <a:gd name="T9" fmla="*/ 1 h 7"/>
                <a:gd name="T10" fmla="*/ 3 w 5"/>
                <a:gd name="T1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7">
                  <a:moveTo>
                    <a:pt x="3" y="0"/>
                  </a:moveTo>
                  <a:cubicBezTo>
                    <a:pt x="2" y="0"/>
                    <a:pt x="0" y="0"/>
                    <a:pt x="0" y="1"/>
                  </a:cubicBezTo>
                  <a:cubicBezTo>
                    <a:pt x="0" y="2"/>
                    <a:pt x="2" y="5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5"/>
                    <a:pt x="5" y="2"/>
                    <a:pt x="5" y="1"/>
                  </a:cubicBezTo>
                  <a:cubicBezTo>
                    <a:pt x="5" y="0"/>
                    <a:pt x="4" y="0"/>
                    <a:pt x="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89" name="Freeform 285"/>
            <p:cNvSpPr>
              <a:spLocks/>
            </p:cNvSpPr>
            <p:nvPr/>
          </p:nvSpPr>
          <p:spPr bwMode="auto">
            <a:xfrm>
              <a:off x="-2546350" y="1604963"/>
              <a:ext cx="23812" cy="25400"/>
            </a:xfrm>
            <a:custGeom>
              <a:avLst/>
              <a:gdLst>
                <a:gd name="T0" fmla="*/ 0 w 7"/>
                <a:gd name="T1" fmla="*/ 8 h 8"/>
                <a:gd name="T2" fmla="*/ 2 w 7"/>
                <a:gd name="T3" fmla="*/ 1 h 8"/>
                <a:gd name="T4" fmla="*/ 6 w 7"/>
                <a:gd name="T5" fmla="*/ 0 h 8"/>
                <a:gd name="T6" fmla="*/ 7 w 7"/>
                <a:gd name="T7" fmla="*/ 2 h 8"/>
                <a:gd name="T8" fmla="*/ 3 w 7"/>
                <a:gd name="T9" fmla="*/ 8 h 8"/>
                <a:gd name="T10" fmla="*/ 0 w 7"/>
                <a:gd name="T11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8">
                  <a:moveTo>
                    <a:pt x="0" y="8"/>
                  </a:moveTo>
                  <a:cubicBezTo>
                    <a:pt x="1" y="6"/>
                    <a:pt x="1" y="2"/>
                    <a:pt x="2" y="1"/>
                  </a:cubicBezTo>
                  <a:cubicBezTo>
                    <a:pt x="3" y="0"/>
                    <a:pt x="5" y="0"/>
                    <a:pt x="6" y="0"/>
                  </a:cubicBezTo>
                  <a:cubicBezTo>
                    <a:pt x="6" y="0"/>
                    <a:pt x="7" y="1"/>
                    <a:pt x="7" y="2"/>
                  </a:cubicBezTo>
                  <a:cubicBezTo>
                    <a:pt x="7" y="3"/>
                    <a:pt x="3" y="8"/>
                    <a:pt x="3" y="8"/>
                  </a:cubicBezTo>
                  <a:cubicBezTo>
                    <a:pt x="2" y="8"/>
                    <a:pt x="2" y="8"/>
                    <a:pt x="0" y="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90" name="Freeform 286"/>
            <p:cNvSpPr>
              <a:spLocks/>
            </p:cNvSpPr>
            <p:nvPr/>
          </p:nvSpPr>
          <p:spPr bwMode="auto">
            <a:xfrm>
              <a:off x="-2578100" y="1604963"/>
              <a:ext cx="22225" cy="25400"/>
            </a:xfrm>
            <a:custGeom>
              <a:avLst/>
              <a:gdLst>
                <a:gd name="T0" fmla="*/ 7 w 7"/>
                <a:gd name="T1" fmla="*/ 8 h 8"/>
                <a:gd name="T2" fmla="*/ 5 w 7"/>
                <a:gd name="T3" fmla="*/ 1 h 8"/>
                <a:gd name="T4" fmla="*/ 2 w 7"/>
                <a:gd name="T5" fmla="*/ 0 h 8"/>
                <a:gd name="T6" fmla="*/ 1 w 7"/>
                <a:gd name="T7" fmla="*/ 2 h 8"/>
                <a:gd name="T8" fmla="*/ 5 w 7"/>
                <a:gd name="T9" fmla="*/ 8 h 8"/>
                <a:gd name="T10" fmla="*/ 7 w 7"/>
                <a:gd name="T11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8">
                  <a:moveTo>
                    <a:pt x="7" y="8"/>
                  </a:moveTo>
                  <a:cubicBezTo>
                    <a:pt x="7" y="6"/>
                    <a:pt x="6" y="2"/>
                    <a:pt x="5" y="1"/>
                  </a:cubicBezTo>
                  <a:cubicBezTo>
                    <a:pt x="4" y="0"/>
                    <a:pt x="3" y="0"/>
                    <a:pt x="2" y="0"/>
                  </a:cubicBezTo>
                  <a:cubicBezTo>
                    <a:pt x="1" y="0"/>
                    <a:pt x="0" y="1"/>
                    <a:pt x="1" y="2"/>
                  </a:cubicBezTo>
                  <a:cubicBezTo>
                    <a:pt x="1" y="3"/>
                    <a:pt x="4" y="8"/>
                    <a:pt x="5" y="8"/>
                  </a:cubicBezTo>
                  <a:cubicBezTo>
                    <a:pt x="6" y="8"/>
                    <a:pt x="5" y="8"/>
                    <a:pt x="7" y="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91" name="Freeform 287"/>
            <p:cNvSpPr>
              <a:spLocks/>
            </p:cNvSpPr>
            <p:nvPr/>
          </p:nvSpPr>
          <p:spPr bwMode="auto">
            <a:xfrm>
              <a:off x="-2562225" y="1571625"/>
              <a:ext cx="23812" cy="25400"/>
            </a:xfrm>
            <a:custGeom>
              <a:avLst/>
              <a:gdLst>
                <a:gd name="T0" fmla="*/ 6 w 15"/>
                <a:gd name="T1" fmla="*/ 0 h 16"/>
                <a:gd name="T2" fmla="*/ 6 w 15"/>
                <a:gd name="T3" fmla="*/ 6 h 16"/>
                <a:gd name="T4" fmla="*/ 0 w 15"/>
                <a:gd name="T5" fmla="*/ 6 h 16"/>
                <a:gd name="T6" fmla="*/ 0 w 15"/>
                <a:gd name="T7" fmla="*/ 8 h 16"/>
                <a:gd name="T8" fmla="*/ 6 w 15"/>
                <a:gd name="T9" fmla="*/ 8 h 16"/>
                <a:gd name="T10" fmla="*/ 6 w 15"/>
                <a:gd name="T11" fmla="*/ 16 h 16"/>
                <a:gd name="T12" fmla="*/ 10 w 15"/>
                <a:gd name="T13" fmla="*/ 16 h 16"/>
                <a:gd name="T14" fmla="*/ 10 w 15"/>
                <a:gd name="T15" fmla="*/ 8 h 16"/>
                <a:gd name="T16" fmla="*/ 15 w 15"/>
                <a:gd name="T17" fmla="*/ 8 h 16"/>
                <a:gd name="T18" fmla="*/ 15 w 15"/>
                <a:gd name="T19" fmla="*/ 6 h 16"/>
                <a:gd name="T20" fmla="*/ 10 w 15"/>
                <a:gd name="T21" fmla="*/ 6 h 16"/>
                <a:gd name="T22" fmla="*/ 10 w 15"/>
                <a:gd name="T23" fmla="*/ 0 h 16"/>
                <a:gd name="T24" fmla="*/ 6 w 15"/>
                <a:gd name="T2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" h="16">
                  <a:moveTo>
                    <a:pt x="6" y="0"/>
                  </a:moveTo>
                  <a:lnTo>
                    <a:pt x="6" y="6"/>
                  </a:lnTo>
                  <a:lnTo>
                    <a:pt x="0" y="6"/>
                  </a:lnTo>
                  <a:lnTo>
                    <a:pt x="0" y="8"/>
                  </a:lnTo>
                  <a:lnTo>
                    <a:pt x="6" y="8"/>
                  </a:lnTo>
                  <a:lnTo>
                    <a:pt x="6" y="16"/>
                  </a:lnTo>
                  <a:lnTo>
                    <a:pt x="10" y="16"/>
                  </a:lnTo>
                  <a:lnTo>
                    <a:pt x="10" y="8"/>
                  </a:lnTo>
                  <a:lnTo>
                    <a:pt x="15" y="8"/>
                  </a:lnTo>
                  <a:lnTo>
                    <a:pt x="15" y="6"/>
                  </a:lnTo>
                  <a:lnTo>
                    <a:pt x="10" y="6"/>
                  </a:lnTo>
                  <a:lnTo>
                    <a:pt x="10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92" name="Freeform 288"/>
            <p:cNvSpPr>
              <a:spLocks/>
            </p:cNvSpPr>
            <p:nvPr/>
          </p:nvSpPr>
          <p:spPr bwMode="auto">
            <a:xfrm>
              <a:off x="-2663825" y="1516063"/>
              <a:ext cx="22225" cy="25400"/>
            </a:xfrm>
            <a:custGeom>
              <a:avLst/>
              <a:gdLst>
                <a:gd name="T0" fmla="*/ 6 w 14"/>
                <a:gd name="T1" fmla="*/ 0 h 16"/>
                <a:gd name="T2" fmla="*/ 6 w 14"/>
                <a:gd name="T3" fmla="*/ 6 h 16"/>
                <a:gd name="T4" fmla="*/ 0 w 14"/>
                <a:gd name="T5" fmla="*/ 6 h 16"/>
                <a:gd name="T6" fmla="*/ 0 w 14"/>
                <a:gd name="T7" fmla="*/ 10 h 16"/>
                <a:gd name="T8" fmla="*/ 6 w 14"/>
                <a:gd name="T9" fmla="*/ 10 h 16"/>
                <a:gd name="T10" fmla="*/ 6 w 14"/>
                <a:gd name="T11" fmla="*/ 16 h 16"/>
                <a:gd name="T12" fmla="*/ 10 w 14"/>
                <a:gd name="T13" fmla="*/ 16 h 16"/>
                <a:gd name="T14" fmla="*/ 10 w 14"/>
                <a:gd name="T15" fmla="*/ 10 h 16"/>
                <a:gd name="T16" fmla="*/ 14 w 14"/>
                <a:gd name="T17" fmla="*/ 10 h 16"/>
                <a:gd name="T18" fmla="*/ 14 w 14"/>
                <a:gd name="T19" fmla="*/ 6 h 16"/>
                <a:gd name="T20" fmla="*/ 10 w 14"/>
                <a:gd name="T21" fmla="*/ 6 h 16"/>
                <a:gd name="T22" fmla="*/ 10 w 14"/>
                <a:gd name="T23" fmla="*/ 0 h 16"/>
                <a:gd name="T24" fmla="*/ 6 w 14"/>
                <a:gd name="T2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" h="16">
                  <a:moveTo>
                    <a:pt x="6" y="0"/>
                  </a:moveTo>
                  <a:lnTo>
                    <a:pt x="6" y="6"/>
                  </a:lnTo>
                  <a:lnTo>
                    <a:pt x="0" y="6"/>
                  </a:lnTo>
                  <a:lnTo>
                    <a:pt x="0" y="10"/>
                  </a:lnTo>
                  <a:lnTo>
                    <a:pt x="6" y="10"/>
                  </a:lnTo>
                  <a:lnTo>
                    <a:pt x="6" y="16"/>
                  </a:lnTo>
                  <a:lnTo>
                    <a:pt x="10" y="16"/>
                  </a:lnTo>
                  <a:lnTo>
                    <a:pt x="10" y="10"/>
                  </a:lnTo>
                  <a:lnTo>
                    <a:pt x="14" y="10"/>
                  </a:lnTo>
                  <a:lnTo>
                    <a:pt x="14" y="6"/>
                  </a:lnTo>
                  <a:lnTo>
                    <a:pt x="10" y="6"/>
                  </a:lnTo>
                  <a:lnTo>
                    <a:pt x="10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93" name="Freeform 289"/>
            <p:cNvSpPr>
              <a:spLocks/>
            </p:cNvSpPr>
            <p:nvPr/>
          </p:nvSpPr>
          <p:spPr bwMode="auto">
            <a:xfrm>
              <a:off x="-2460625" y="1624013"/>
              <a:ext cx="19050" cy="15875"/>
            </a:xfrm>
            <a:custGeom>
              <a:avLst/>
              <a:gdLst>
                <a:gd name="T0" fmla="*/ 0 w 6"/>
                <a:gd name="T1" fmla="*/ 5 h 5"/>
                <a:gd name="T2" fmla="*/ 0 w 6"/>
                <a:gd name="T3" fmla="*/ 3 h 5"/>
                <a:gd name="T4" fmla="*/ 0 w 6"/>
                <a:gd name="T5" fmla="*/ 0 h 5"/>
                <a:gd name="T6" fmla="*/ 6 w 6"/>
                <a:gd name="T7" fmla="*/ 5 h 5"/>
                <a:gd name="T8" fmla="*/ 0 w 6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">
                  <a:moveTo>
                    <a:pt x="0" y="5"/>
                  </a:moveTo>
                  <a:cubicBezTo>
                    <a:pt x="0" y="4"/>
                    <a:pt x="0" y="4"/>
                    <a:pt x="0" y="3"/>
                  </a:cubicBezTo>
                  <a:cubicBezTo>
                    <a:pt x="0" y="2"/>
                    <a:pt x="0" y="1"/>
                    <a:pt x="0" y="0"/>
                  </a:cubicBezTo>
                  <a:cubicBezTo>
                    <a:pt x="2" y="1"/>
                    <a:pt x="3" y="1"/>
                    <a:pt x="6" y="5"/>
                  </a:cubicBezTo>
                  <a:cubicBezTo>
                    <a:pt x="6" y="5"/>
                    <a:pt x="2" y="3"/>
                    <a:pt x="0" y="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94" name="Freeform 290"/>
            <p:cNvSpPr>
              <a:spLocks/>
            </p:cNvSpPr>
            <p:nvPr/>
          </p:nvSpPr>
          <p:spPr bwMode="auto">
            <a:xfrm>
              <a:off x="-2479675" y="1587500"/>
              <a:ext cx="25400" cy="76200"/>
            </a:xfrm>
            <a:custGeom>
              <a:avLst/>
              <a:gdLst>
                <a:gd name="T0" fmla="*/ 3 w 8"/>
                <a:gd name="T1" fmla="*/ 23 h 23"/>
                <a:gd name="T2" fmla="*/ 1 w 8"/>
                <a:gd name="T3" fmla="*/ 16 h 23"/>
                <a:gd name="T4" fmla="*/ 2 w 8"/>
                <a:gd name="T5" fmla="*/ 7 h 23"/>
                <a:gd name="T6" fmla="*/ 4 w 8"/>
                <a:gd name="T7" fmla="*/ 0 h 23"/>
                <a:gd name="T8" fmla="*/ 8 w 8"/>
                <a:gd name="T9" fmla="*/ 1 h 23"/>
                <a:gd name="T10" fmla="*/ 5 w 8"/>
                <a:gd name="T11" fmla="*/ 9 h 23"/>
                <a:gd name="T12" fmla="*/ 5 w 8"/>
                <a:gd name="T13" fmla="*/ 15 h 23"/>
                <a:gd name="T14" fmla="*/ 3 w 8"/>
                <a:gd name="T15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23">
                  <a:moveTo>
                    <a:pt x="3" y="23"/>
                  </a:moveTo>
                  <a:cubicBezTo>
                    <a:pt x="3" y="22"/>
                    <a:pt x="2" y="18"/>
                    <a:pt x="1" y="16"/>
                  </a:cubicBezTo>
                  <a:cubicBezTo>
                    <a:pt x="0" y="13"/>
                    <a:pt x="1" y="9"/>
                    <a:pt x="2" y="7"/>
                  </a:cubicBezTo>
                  <a:cubicBezTo>
                    <a:pt x="3" y="4"/>
                    <a:pt x="4" y="2"/>
                    <a:pt x="4" y="0"/>
                  </a:cubicBezTo>
                  <a:cubicBezTo>
                    <a:pt x="4" y="0"/>
                    <a:pt x="6" y="0"/>
                    <a:pt x="8" y="1"/>
                  </a:cubicBezTo>
                  <a:cubicBezTo>
                    <a:pt x="8" y="4"/>
                    <a:pt x="6" y="7"/>
                    <a:pt x="5" y="9"/>
                  </a:cubicBezTo>
                  <a:cubicBezTo>
                    <a:pt x="4" y="11"/>
                    <a:pt x="5" y="13"/>
                    <a:pt x="5" y="15"/>
                  </a:cubicBezTo>
                  <a:cubicBezTo>
                    <a:pt x="5" y="17"/>
                    <a:pt x="5" y="20"/>
                    <a:pt x="3" y="2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95" name="Freeform 291"/>
            <p:cNvSpPr>
              <a:spLocks/>
            </p:cNvSpPr>
            <p:nvPr/>
          </p:nvSpPr>
          <p:spPr bwMode="auto">
            <a:xfrm>
              <a:off x="-2506663" y="1568450"/>
              <a:ext cx="36512" cy="22225"/>
            </a:xfrm>
            <a:custGeom>
              <a:avLst/>
              <a:gdLst>
                <a:gd name="T0" fmla="*/ 11 w 11"/>
                <a:gd name="T1" fmla="*/ 7 h 7"/>
                <a:gd name="T2" fmla="*/ 11 w 11"/>
                <a:gd name="T3" fmla="*/ 5 h 7"/>
                <a:gd name="T4" fmla="*/ 4 w 11"/>
                <a:gd name="T5" fmla="*/ 1 h 7"/>
                <a:gd name="T6" fmla="*/ 0 w 11"/>
                <a:gd name="T7" fmla="*/ 2 h 7"/>
                <a:gd name="T8" fmla="*/ 3 w 11"/>
                <a:gd name="T9" fmla="*/ 3 h 7"/>
                <a:gd name="T10" fmla="*/ 8 w 11"/>
                <a:gd name="T11" fmla="*/ 7 h 7"/>
                <a:gd name="T12" fmla="*/ 11 w 11"/>
                <a:gd name="T13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7">
                  <a:moveTo>
                    <a:pt x="11" y="7"/>
                  </a:moveTo>
                  <a:cubicBezTo>
                    <a:pt x="11" y="6"/>
                    <a:pt x="11" y="5"/>
                    <a:pt x="11" y="5"/>
                  </a:cubicBezTo>
                  <a:cubicBezTo>
                    <a:pt x="11" y="5"/>
                    <a:pt x="7" y="1"/>
                    <a:pt x="4" y="1"/>
                  </a:cubicBezTo>
                  <a:cubicBezTo>
                    <a:pt x="2" y="0"/>
                    <a:pt x="0" y="1"/>
                    <a:pt x="0" y="2"/>
                  </a:cubicBezTo>
                  <a:cubicBezTo>
                    <a:pt x="0" y="2"/>
                    <a:pt x="1" y="2"/>
                    <a:pt x="3" y="3"/>
                  </a:cubicBezTo>
                  <a:cubicBezTo>
                    <a:pt x="4" y="4"/>
                    <a:pt x="6" y="6"/>
                    <a:pt x="8" y="7"/>
                  </a:cubicBezTo>
                  <a:cubicBezTo>
                    <a:pt x="10" y="7"/>
                    <a:pt x="10" y="7"/>
                    <a:pt x="11" y="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96" name="Freeform 292"/>
            <p:cNvSpPr>
              <a:spLocks/>
            </p:cNvSpPr>
            <p:nvPr/>
          </p:nvSpPr>
          <p:spPr bwMode="auto">
            <a:xfrm>
              <a:off x="-2516188" y="1574800"/>
              <a:ext cx="25400" cy="58738"/>
            </a:xfrm>
            <a:custGeom>
              <a:avLst/>
              <a:gdLst>
                <a:gd name="T0" fmla="*/ 2 w 8"/>
                <a:gd name="T1" fmla="*/ 0 h 18"/>
                <a:gd name="T2" fmla="*/ 0 w 8"/>
                <a:gd name="T3" fmla="*/ 4 h 18"/>
                <a:gd name="T4" fmla="*/ 2 w 8"/>
                <a:gd name="T5" fmla="*/ 10 h 18"/>
                <a:gd name="T6" fmla="*/ 4 w 8"/>
                <a:gd name="T7" fmla="*/ 15 h 18"/>
                <a:gd name="T8" fmla="*/ 2 w 8"/>
                <a:gd name="T9" fmla="*/ 18 h 18"/>
                <a:gd name="T10" fmla="*/ 8 w 8"/>
                <a:gd name="T11" fmla="*/ 14 h 18"/>
                <a:gd name="T12" fmla="*/ 6 w 8"/>
                <a:gd name="T13" fmla="*/ 9 h 18"/>
                <a:gd name="T14" fmla="*/ 3 w 8"/>
                <a:gd name="T15" fmla="*/ 3 h 18"/>
                <a:gd name="T16" fmla="*/ 2 w 8"/>
                <a:gd name="T1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18">
                  <a:moveTo>
                    <a:pt x="2" y="0"/>
                  </a:moveTo>
                  <a:cubicBezTo>
                    <a:pt x="1" y="1"/>
                    <a:pt x="0" y="3"/>
                    <a:pt x="0" y="4"/>
                  </a:cubicBezTo>
                  <a:cubicBezTo>
                    <a:pt x="0" y="6"/>
                    <a:pt x="1" y="9"/>
                    <a:pt x="2" y="10"/>
                  </a:cubicBezTo>
                  <a:cubicBezTo>
                    <a:pt x="3" y="12"/>
                    <a:pt x="4" y="13"/>
                    <a:pt x="4" y="15"/>
                  </a:cubicBezTo>
                  <a:cubicBezTo>
                    <a:pt x="4" y="16"/>
                    <a:pt x="3" y="18"/>
                    <a:pt x="2" y="18"/>
                  </a:cubicBezTo>
                  <a:cubicBezTo>
                    <a:pt x="2" y="18"/>
                    <a:pt x="7" y="17"/>
                    <a:pt x="8" y="14"/>
                  </a:cubicBezTo>
                  <a:cubicBezTo>
                    <a:pt x="8" y="12"/>
                    <a:pt x="7" y="10"/>
                    <a:pt x="6" y="9"/>
                  </a:cubicBezTo>
                  <a:cubicBezTo>
                    <a:pt x="6" y="7"/>
                    <a:pt x="3" y="4"/>
                    <a:pt x="3" y="3"/>
                  </a:cubicBezTo>
                  <a:cubicBezTo>
                    <a:pt x="2" y="2"/>
                    <a:pt x="2" y="1"/>
                    <a:pt x="2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97" name="Freeform 293"/>
            <p:cNvSpPr>
              <a:spLocks/>
            </p:cNvSpPr>
            <p:nvPr/>
          </p:nvSpPr>
          <p:spPr bwMode="auto">
            <a:xfrm>
              <a:off x="-2624138" y="1679575"/>
              <a:ext cx="25400" cy="52388"/>
            </a:xfrm>
            <a:custGeom>
              <a:avLst/>
              <a:gdLst>
                <a:gd name="T0" fmla="*/ 8 w 8"/>
                <a:gd name="T1" fmla="*/ 0 h 16"/>
                <a:gd name="T2" fmla="*/ 4 w 8"/>
                <a:gd name="T3" fmla="*/ 9 h 16"/>
                <a:gd name="T4" fmla="*/ 2 w 8"/>
                <a:gd name="T5" fmla="*/ 16 h 16"/>
                <a:gd name="T6" fmla="*/ 1 w 8"/>
                <a:gd name="T7" fmla="*/ 8 h 16"/>
                <a:gd name="T8" fmla="*/ 8 w 8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6">
                  <a:moveTo>
                    <a:pt x="8" y="0"/>
                  </a:moveTo>
                  <a:cubicBezTo>
                    <a:pt x="7" y="4"/>
                    <a:pt x="6" y="7"/>
                    <a:pt x="4" y="9"/>
                  </a:cubicBezTo>
                  <a:cubicBezTo>
                    <a:pt x="3" y="11"/>
                    <a:pt x="2" y="15"/>
                    <a:pt x="2" y="16"/>
                  </a:cubicBezTo>
                  <a:cubicBezTo>
                    <a:pt x="2" y="16"/>
                    <a:pt x="0" y="12"/>
                    <a:pt x="1" y="8"/>
                  </a:cubicBezTo>
                  <a:cubicBezTo>
                    <a:pt x="2" y="6"/>
                    <a:pt x="4" y="2"/>
                    <a:pt x="8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98" name="Freeform 294"/>
            <p:cNvSpPr>
              <a:spLocks/>
            </p:cNvSpPr>
            <p:nvPr/>
          </p:nvSpPr>
          <p:spPr bwMode="auto">
            <a:xfrm>
              <a:off x="-2644775" y="1682750"/>
              <a:ext cx="30162" cy="30163"/>
            </a:xfrm>
            <a:custGeom>
              <a:avLst/>
              <a:gdLst>
                <a:gd name="T0" fmla="*/ 9 w 9"/>
                <a:gd name="T1" fmla="*/ 0 h 9"/>
                <a:gd name="T2" fmla="*/ 4 w 9"/>
                <a:gd name="T3" fmla="*/ 2 h 9"/>
                <a:gd name="T4" fmla="*/ 0 w 9"/>
                <a:gd name="T5" fmla="*/ 9 h 9"/>
                <a:gd name="T6" fmla="*/ 5 w 9"/>
                <a:gd name="T7" fmla="*/ 7 h 9"/>
                <a:gd name="T8" fmla="*/ 9 w 9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9">
                  <a:moveTo>
                    <a:pt x="9" y="0"/>
                  </a:moveTo>
                  <a:cubicBezTo>
                    <a:pt x="9" y="0"/>
                    <a:pt x="6" y="1"/>
                    <a:pt x="4" y="2"/>
                  </a:cubicBezTo>
                  <a:cubicBezTo>
                    <a:pt x="2" y="3"/>
                    <a:pt x="1" y="6"/>
                    <a:pt x="0" y="9"/>
                  </a:cubicBezTo>
                  <a:cubicBezTo>
                    <a:pt x="0" y="9"/>
                    <a:pt x="3" y="8"/>
                    <a:pt x="5" y="7"/>
                  </a:cubicBezTo>
                  <a:cubicBezTo>
                    <a:pt x="6" y="5"/>
                    <a:pt x="8" y="3"/>
                    <a:pt x="9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99" name="Freeform 295"/>
            <p:cNvSpPr>
              <a:spLocks/>
            </p:cNvSpPr>
            <p:nvPr/>
          </p:nvSpPr>
          <p:spPr bwMode="auto">
            <a:xfrm>
              <a:off x="-2587625" y="1701800"/>
              <a:ext cx="38100" cy="52388"/>
            </a:xfrm>
            <a:custGeom>
              <a:avLst/>
              <a:gdLst>
                <a:gd name="T0" fmla="*/ 8 w 12"/>
                <a:gd name="T1" fmla="*/ 0 h 16"/>
                <a:gd name="T2" fmla="*/ 12 w 12"/>
                <a:gd name="T3" fmla="*/ 1 h 16"/>
                <a:gd name="T4" fmla="*/ 7 w 12"/>
                <a:gd name="T5" fmla="*/ 3 h 16"/>
                <a:gd name="T6" fmla="*/ 5 w 12"/>
                <a:gd name="T7" fmla="*/ 8 h 16"/>
                <a:gd name="T8" fmla="*/ 2 w 12"/>
                <a:gd name="T9" fmla="*/ 16 h 16"/>
                <a:gd name="T10" fmla="*/ 1 w 12"/>
                <a:gd name="T11" fmla="*/ 16 h 16"/>
                <a:gd name="T12" fmla="*/ 0 w 12"/>
                <a:gd name="T13" fmla="*/ 8 h 16"/>
                <a:gd name="T14" fmla="*/ 3 w 12"/>
                <a:gd name="T15" fmla="*/ 5 h 16"/>
                <a:gd name="T16" fmla="*/ 8 w 12"/>
                <a:gd name="T1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16">
                  <a:moveTo>
                    <a:pt x="8" y="0"/>
                  </a:moveTo>
                  <a:cubicBezTo>
                    <a:pt x="9" y="0"/>
                    <a:pt x="11" y="1"/>
                    <a:pt x="12" y="1"/>
                  </a:cubicBezTo>
                  <a:cubicBezTo>
                    <a:pt x="12" y="1"/>
                    <a:pt x="9" y="2"/>
                    <a:pt x="7" y="3"/>
                  </a:cubicBezTo>
                  <a:cubicBezTo>
                    <a:pt x="6" y="4"/>
                    <a:pt x="5" y="5"/>
                    <a:pt x="5" y="8"/>
                  </a:cubicBezTo>
                  <a:cubicBezTo>
                    <a:pt x="4" y="11"/>
                    <a:pt x="2" y="15"/>
                    <a:pt x="2" y="16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2" y="14"/>
                    <a:pt x="0" y="9"/>
                    <a:pt x="0" y="8"/>
                  </a:cubicBezTo>
                  <a:cubicBezTo>
                    <a:pt x="0" y="8"/>
                    <a:pt x="2" y="7"/>
                    <a:pt x="3" y="5"/>
                  </a:cubicBezTo>
                  <a:cubicBezTo>
                    <a:pt x="4" y="4"/>
                    <a:pt x="5" y="2"/>
                    <a:pt x="8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00" name="Freeform 296"/>
            <p:cNvSpPr>
              <a:spLocks/>
            </p:cNvSpPr>
            <p:nvPr/>
          </p:nvSpPr>
          <p:spPr bwMode="auto">
            <a:xfrm>
              <a:off x="-2617788" y="1728788"/>
              <a:ext cx="22225" cy="52388"/>
            </a:xfrm>
            <a:custGeom>
              <a:avLst/>
              <a:gdLst>
                <a:gd name="T0" fmla="*/ 3 w 7"/>
                <a:gd name="T1" fmla="*/ 0 h 16"/>
                <a:gd name="T2" fmla="*/ 1 w 7"/>
                <a:gd name="T3" fmla="*/ 8 h 16"/>
                <a:gd name="T4" fmla="*/ 6 w 7"/>
                <a:gd name="T5" fmla="*/ 16 h 16"/>
                <a:gd name="T6" fmla="*/ 7 w 7"/>
                <a:gd name="T7" fmla="*/ 7 h 16"/>
                <a:gd name="T8" fmla="*/ 3 w 7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6">
                  <a:moveTo>
                    <a:pt x="3" y="0"/>
                  </a:moveTo>
                  <a:cubicBezTo>
                    <a:pt x="3" y="2"/>
                    <a:pt x="0" y="5"/>
                    <a:pt x="1" y="8"/>
                  </a:cubicBezTo>
                  <a:cubicBezTo>
                    <a:pt x="2" y="11"/>
                    <a:pt x="5" y="13"/>
                    <a:pt x="6" y="16"/>
                  </a:cubicBezTo>
                  <a:cubicBezTo>
                    <a:pt x="6" y="16"/>
                    <a:pt x="7" y="11"/>
                    <a:pt x="7" y="7"/>
                  </a:cubicBezTo>
                  <a:cubicBezTo>
                    <a:pt x="7" y="3"/>
                    <a:pt x="5" y="1"/>
                    <a:pt x="3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01" name="Freeform 297"/>
            <p:cNvSpPr>
              <a:spLocks/>
            </p:cNvSpPr>
            <p:nvPr/>
          </p:nvSpPr>
          <p:spPr bwMode="auto">
            <a:xfrm>
              <a:off x="-2663825" y="1712913"/>
              <a:ext cx="30162" cy="46038"/>
            </a:xfrm>
            <a:custGeom>
              <a:avLst/>
              <a:gdLst>
                <a:gd name="T0" fmla="*/ 4 w 9"/>
                <a:gd name="T1" fmla="*/ 14 h 14"/>
                <a:gd name="T2" fmla="*/ 9 w 9"/>
                <a:gd name="T3" fmla="*/ 5 h 14"/>
                <a:gd name="T4" fmla="*/ 4 w 9"/>
                <a:gd name="T5" fmla="*/ 0 h 14"/>
                <a:gd name="T6" fmla="*/ 4 w 9"/>
                <a:gd name="T7" fmla="*/ 0 h 14"/>
                <a:gd name="T8" fmla="*/ 0 w 9"/>
                <a:gd name="T9" fmla="*/ 5 h 14"/>
                <a:gd name="T10" fmla="*/ 4 w 9"/>
                <a:gd name="T11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14">
                  <a:moveTo>
                    <a:pt x="4" y="14"/>
                  </a:moveTo>
                  <a:cubicBezTo>
                    <a:pt x="4" y="12"/>
                    <a:pt x="9" y="7"/>
                    <a:pt x="9" y="5"/>
                  </a:cubicBezTo>
                  <a:cubicBezTo>
                    <a:pt x="9" y="2"/>
                    <a:pt x="5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0" y="2"/>
                    <a:pt x="0" y="5"/>
                  </a:cubicBezTo>
                  <a:cubicBezTo>
                    <a:pt x="0" y="7"/>
                    <a:pt x="4" y="12"/>
                    <a:pt x="4" y="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02" name="Freeform 298"/>
            <p:cNvSpPr>
              <a:spLocks/>
            </p:cNvSpPr>
            <p:nvPr/>
          </p:nvSpPr>
          <p:spPr bwMode="auto">
            <a:xfrm>
              <a:off x="-2641600" y="1728788"/>
              <a:ext cx="30162" cy="65088"/>
            </a:xfrm>
            <a:custGeom>
              <a:avLst/>
              <a:gdLst>
                <a:gd name="T0" fmla="*/ 4 w 9"/>
                <a:gd name="T1" fmla="*/ 0 h 20"/>
                <a:gd name="T2" fmla="*/ 0 w 9"/>
                <a:gd name="T3" fmla="*/ 8 h 20"/>
                <a:gd name="T4" fmla="*/ 1 w 9"/>
                <a:gd name="T5" fmla="*/ 14 h 20"/>
                <a:gd name="T6" fmla="*/ 6 w 9"/>
                <a:gd name="T7" fmla="*/ 20 h 20"/>
                <a:gd name="T8" fmla="*/ 8 w 9"/>
                <a:gd name="T9" fmla="*/ 16 h 20"/>
                <a:gd name="T10" fmla="*/ 8 w 9"/>
                <a:gd name="T11" fmla="*/ 10 h 20"/>
                <a:gd name="T12" fmla="*/ 4 w 9"/>
                <a:gd name="T1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20">
                  <a:moveTo>
                    <a:pt x="4" y="0"/>
                  </a:moveTo>
                  <a:cubicBezTo>
                    <a:pt x="4" y="0"/>
                    <a:pt x="1" y="6"/>
                    <a:pt x="0" y="8"/>
                  </a:cubicBezTo>
                  <a:cubicBezTo>
                    <a:pt x="0" y="11"/>
                    <a:pt x="0" y="12"/>
                    <a:pt x="1" y="14"/>
                  </a:cubicBezTo>
                  <a:cubicBezTo>
                    <a:pt x="3" y="15"/>
                    <a:pt x="4" y="17"/>
                    <a:pt x="6" y="20"/>
                  </a:cubicBezTo>
                  <a:cubicBezTo>
                    <a:pt x="6" y="20"/>
                    <a:pt x="8" y="17"/>
                    <a:pt x="8" y="16"/>
                  </a:cubicBezTo>
                  <a:cubicBezTo>
                    <a:pt x="9" y="15"/>
                    <a:pt x="8" y="11"/>
                    <a:pt x="8" y="10"/>
                  </a:cubicBezTo>
                  <a:cubicBezTo>
                    <a:pt x="7" y="9"/>
                    <a:pt x="6" y="4"/>
                    <a:pt x="4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03" name="Freeform 299"/>
            <p:cNvSpPr>
              <a:spLocks/>
            </p:cNvSpPr>
            <p:nvPr/>
          </p:nvSpPr>
          <p:spPr bwMode="auto">
            <a:xfrm>
              <a:off x="-2660650" y="1765300"/>
              <a:ext cx="23812" cy="41275"/>
            </a:xfrm>
            <a:custGeom>
              <a:avLst/>
              <a:gdLst>
                <a:gd name="T0" fmla="*/ 3 w 7"/>
                <a:gd name="T1" fmla="*/ 13 h 13"/>
                <a:gd name="T2" fmla="*/ 6 w 7"/>
                <a:gd name="T3" fmla="*/ 8 h 13"/>
                <a:gd name="T4" fmla="*/ 6 w 7"/>
                <a:gd name="T5" fmla="*/ 4 h 13"/>
                <a:gd name="T6" fmla="*/ 3 w 7"/>
                <a:gd name="T7" fmla="*/ 0 h 13"/>
                <a:gd name="T8" fmla="*/ 3 w 7"/>
                <a:gd name="T9" fmla="*/ 0 h 13"/>
                <a:gd name="T10" fmla="*/ 1 w 7"/>
                <a:gd name="T11" fmla="*/ 4 h 13"/>
                <a:gd name="T12" fmla="*/ 0 w 7"/>
                <a:gd name="T13" fmla="*/ 8 h 13"/>
                <a:gd name="T14" fmla="*/ 3 w 7"/>
                <a:gd name="T1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13">
                  <a:moveTo>
                    <a:pt x="3" y="13"/>
                  </a:moveTo>
                  <a:cubicBezTo>
                    <a:pt x="5" y="11"/>
                    <a:pt x="6" y="10"/>
                    <a:pt x="6" y="8"/>
                  </a:cubicBezTo>
                  <a:cubicBezTo>
                    <a:pt x="7" y="7"/>
                    <a:pt x="7" y="6"/>
                    <a:pt x="6" y="4"/>
                  </a:cubicBezTo>
                  <a:cubicBezTo>
                    <a:pt x="5" y="3"/>
                    <a:pt x="3" y="1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1"/>
                    <a:pt x="2" y="3"/>
                    <a:pt x="1" y="4"/>
                  </a:cubicBezTo>
                  <a:cubicBezTo>
                    <a:pt x="0" y="6"/>
                    <a:pt x="0" y="7"/>
                    <a:pt x="0" y="8"/>
                  </a:cubicBezTo>
                  <a:cubicBezTo>
                    <a:pt x="0" y="10"/>
                    <a:pt x="2" y="11"/>
                    <a:pt x="3" y="1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04" name="Freeform 300"/>
            <p:cNvSpPr>
              <a:spLocks/>
            </p:cNvSpPr>
            <p:nvPr/>
          </p:nvSpPr>
          <p:spPr bwMode="auto">
            <a:xfrm>
              <a:off x="-2636838" y="1790700"/>
              <a:ext cx="25400" cy="58738"/>
            </a:xfrm>
            <a:custGeom>
              <a:avLst/>
              <a:gdLst>
                <a:gd name="T0" fmla="*/ 2 w 8"/>
                <a:gd name="T1" fmla="*/ 0 h 18"/>
                <a:gd name="T2" fmla="*/ 6 w 8"/>
                <a:gd name="T3" fmla="*/ 7 h 18"/>
                <a:gd name="T4" fmla="*/ 7 w 8"/>
                <a:gd name="T5" fmla="*/ 12 h 18"/>
                <a:gd name="T6" fmla="*/ 1 w 8"/>
                <a:gd name="T7" fmla="*/ 18 h 18"/>
                <a:gd name="T8" fmla="*/ 3 w 8"/>
                <a:gd name="T9" fmla="*/ 11 h 18"/>
                <a:gd name="T10" fmla="*/ 1 w 8"/>
                <a:gd name="T11" fmla="*/ 6 h 18"/>
                <a:gd name="T12" fmla="*/ 2 w 8"/>
                <a:gd name="T1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18">
                  <a:moveTo>
                    <a:pt x="2" y="0"/>
                  </a:moveTo>
                  <a:cubicBezTo>
                    <a:pt x="2" y="1"/>
                    <a:pt x="6" y="6"/>
                    <a:pt x="6" y="7"/>
                  </a:cubicBezTo>
                  <a:cubicBezTo>
                    <a:pt x="7" y="8"/>
                    <a:pt x="8" y="11"/>
                    <a:pt x="7" y="12"/>
                  </a:cubicBezTo>
                  <a:cubicBezTo>
                    <a:pt x="6" y="14"/>
                    <a:pt x="3" y="17"/>
                    <a:pt x="1" y="18"/>
                  </a:cubicBezTo>
                  <a:cubicBezTo>
                    <a:pt x="1" y="18"/>
                    <a:pt x="3" y="14"/>
                    <a:pt x="3" y="11"/>
                  </a:cubicBezTo>
                  <a:cubicBezTo>
                    <a:pt x="3" y="9"/>
                    <a:pt x="1" y="7"/>
                    <a:pt x="1" y="6"/>
                  </a:cubicBezTo>
                  <a:cubicBezTo>
                    <a:pt x="0" y="5"/>
                    <a:pt x="1" y="2"/>
                    <a:pt x="2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05" name="Freeform 301"/>
            <p:cNvSpPr>
              <a:spLocks/>
            </p:cNvSpPr>
            <p:nvPr/>
          </p:nvSpPr>
          <p:spPr bwMode="auto">
            <a:xfrm>
              <a:off x="-2614613" y="1784350"/>
              <a:ext cx="26987" cy="61913"/>
            </a:xfrm>
            <a:custGeom>
              <a:avLst/>
              <a:gdLst>
                <a:gd name="T0" fmla="*/ 2 w 8"/>
                <a:gd name="T1" fmla="*/ 0 h 19"/>
                <a:gd name="T2" fmla="*/ 0 w 8"/>
                <a:gd name="T3" fmla="*/ 5 h 19"/>
                <a:gd name="T4" fmla="*/ 1 w 8"/>
                <a:gd name="T5" fmla="*/ 11 h 19"/>
                <a:gd name="T6" fmla="*/ 5 w 8"/>
                <a:gd name="T7" fmla="*/ 19 h 19"/>
                <a:gd name="T8" fmla="*/ 8 w 8"/>
                <a:gd name="T9" fmla="*/ 15 h 19"/>
                <a:gd name="T10" fmla="*/ 4 w 8"/>
                <a:gd name="T11" fmla="*/ 8 h 19"/>
                <a:gd name="T12" fmla="*/ 2 w 8"/>
                <a:gd name="T13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19">
                  <a:moveTo>
                    <a:pt x="2" y="0"/>
                  </a:moveTo>
                  <a:cubicBezTo>
                    <a:pt x="1" y="1"/>
                    <a:pt x="0" y="3"/>
                    <a:pt x="0" y="5"/>
                  </a:cubicBezTo>
                  <a:cubicBezTo>
                    <a:pt x="0" y="6"/>
                    <a:pt x="0" y="8"/>
                    <a:pt x="1" y="11"/>
                  </a:cubicBezTo>
                  <a:cubicBezTo>
                    <a:pt x="3" y="14"/>
                    <a:pt x="5" y="18"/>
                    <a:pt x="5" y="19"/>
                  </a:cubicBezTo>
                  <a:cubicBezTo>
                    <a:pt x="5" y="19"/>
                    <a:pt x="7" y="17"/>
                    <a:pt x="8" y="15"/>
                  </a:cubicBezTo>
                  <a:cubicBezTo>
                    <a:pt x="8" y="15"/>
                    <a:pt x="5" y="11"/>
                    <a:pt x="4" y="8"/>
                  </a:cubicBezTo>
                  <a:cubicBezTo>
                    <a:pt x="3" y="5"/>
                    <a:pt x="2" y="2"/>
                    <a:pt x="2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06" name="Freeform 302"/>
            <p:cNvSpPr>
              <a:spLocks/>
            </p:cNvSpPr>
            <p:nvPr/>
          </p:nvSpPr>
          <p:spPr bwMode="auto">
            <a:xfrm>
              <a:off x="-2605088" y="1781175"/>
              <a:ext cx="73025" cy="68263"/>
            </a:xfrm>
            <a:custGeom>
              <a:avLst/>
              <a:gdLst>
                <a:gd name="T0" fmla="*/ 0 w 22"/>
                <a:gd name="T1" fmla="*/ 0 h 21"/>
                <a:gd name="T2" fmla="*/ 6 w 22"/>
                <a:gd name="T3" fmla="*/ 15 h 21"/>
                <a:gd name="T4" fmla="*/ 15 w 22"/>
                <a:gd name="T5" fmla="*/ 21 h 21"/>
                <a:gd name="T6" fmla="*/ 21 w 22"/>
                <a:gd name="T7" fmla="*/ 16 h 21"/>
                <a:gd name="T8" fmla="*/ 20 w 22"/>
                <a:gd name="T9" fmla="*/ 7 h 21"/>
                <a:gd name="T10" fmla="*/ 15 w 22"/>
                <a:gd name="T11" fmla="*/ 13 h 21"/>
                <a:gd name="T12" fmla="*/ 0 w 22"/>
                <a:gd name="T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21">
                  <a:moveTo>
                    <a:pt x="0" y="0"/>
                  </a:moveTo>
                  <a:cubicBezTo>
                    <a:pt x="0" y="0"/>
                    <a:pt x="1" y="8"/>
                    <a:pt x="6" y="15"/>
                  </a:cubicBezTo>
                  <a:cubicBezTo>
                    <a:pt x="10" y="19"/>
                    <a:pt x="13" y="21"/>
                    <a:pt x="15" y="21"/>
                  </a:cubicBezTo>
                  <a:cubicBezTo>
                    <a:pt x="17" y="21"/>
                    <a:pt x="20" y="18"/>
                    <a:pt x="21" y="16"/>
                  </a:cubicBezTo>
                  <a:cubicBezTo>
                    <a:pt x="22" y="13"/>
                    <a:pt x="22" y="9"/>
                    <a:pt x="20" y="7"/>
                  </a:cubicBezTo>
                  <a:cubicBezTo>
                    <a:pt x="20" y="7"/>
                    <a:pt x="18" y="13"/>
                    <a:pt x="15" y="13"/>
                  </a:cubicBezTo>
                  <a:cubicBezTo>
                    <a:pt x="11" y="13"/>
                    <a:pt x="5" y="8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07" name="Freeform 303"/>
            <p:cNvSpPr>
              <a:spLocks/>
            </p:cNvSpPr>
            <p:nvPr/>
          </p:nvSpPr>
          <p:spPr bwMode="auto">
            <a:xfrm>
              <a:off x="-2592388" y="1768475"/>
              <a:ext cx="36512" cy="42863"/>
            </a:xfrm>
            <a:custGeom>
              <a:avLst/>
              <a:gdLst>
                <a:gd name="T0" fmla="*/ 0 w 11"/>
                <a:gd name="T1" fmla="*/ 0 h 13"/>
                <a:gd name="T2" fmla="*/ 0 w 11"/>
                <a:gd name="T3" fmla="*/ 6 h 13"/>
                <a:gd name="T4" fmla="*/ 4 w 11"/>
                <a:gd name="T5" fmla="*/ 11 h 13"/>
                <a:gd name="T6" fmla="*/ 11 w 11"/>
                <a:gd name="T7" fmla="*/ 9 h 13"/>
                <a:gd name="T8" fmla="*/ 0 w 11"/>
                <a:gd name="T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3">
                  <a:moveTo>
                    <a:pt x="0" y="0"/>
                  </a:moveTo>
                  <a:cubicBezTo>
                    <a:pt x="0" y="1"/>
                    <a:pt x="0" y="4"/>
                    <a:pt x="0" y="6"/>
                  </a:cubicBezTo>
                  <a:cubicBezTo>
                    <a:pt x="1" y="8"/>
                    <a:pt x="2" y="10"/>
                    <a:pt x="4" y="11"/>
                  </a:cubicBezTo>
                  <a:cubicBezTo>
                    <a:pt x="6" y="12"/>
                    <a:pt x="10" y="13"/>
                    <a:pt x="11" y="9"/>
                  </a:cubicBezTo>
                  <a:cubicBezTo>
                    <a:pt x="11" y="9"/>
                    <a:pt x="4" y="9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08" name="Freeform 304"/>
            <p:cNvSpPr>
              <a:spLocks/>
            </p:cNvSpPr>
            <p:nvPr/>
          </p:nvSpPr>
          <p:spPr bwMode="auto">
            <a:xfrm>
              <a:off x="-2667000" y="1806575"/>
              <a:ext cx="33337" cy="46038"/>
            </a:xfrm>
            <a:custGeom>
              <a:avLst/>
              <a:gdLst>
                <a:gd name="T0" fmla="*/ 5 w 10"/>
                <a:gd name="T1" fmla="*/ 14 h 14"/>
                <a:gd name="T2" fmla="*/ 8 w 10"/>
                <a:gd name="T3" fmla="*/ 11 h 14"/>
                <a:gd name="T4" fmla="*/ 10 w 10"/>
                <a:gd name="T5" fmla="*/ 5 h 14"/>
                <a:gd name="T6" fmla="*/ 7 w 10"/>
                <a:gd name="T7" fmla="*/ 0 h 14"/>
                <a:gd name="T8" fmla="*/ 5 w 10"/>
                <a:gd name="T9" fmla="*/ 2 h 14"/>
                <a:gd name="T10" fmla="*/ 5 w 10"/>
                <a:gd name="T11" fmla="*/ 2 h 14"/>
                <a:gd name="T12" fmla="*/ 3 w 10"/>
                <a:gd name="T13" fmla="*/ 0 h 14"/>
                <a:gd name="T14" fmla="*/ 1 w 10"/>
                <a:gd name="T15" fmla="*/ 5 h 14"/>
                <a:gd name="T16" fmla="*/ 2 w 10"/>
                <a:gd name="T17" fmla="*/ 11 h 14"/>
                <a:gd name="T18" fmla="*/ 5 w 10"/>
                <a:gd name="T1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14">
                  <a:moveTo>
                    <a:pt x="5" y="14"/>
                  </a:moveTo>
                  <a:cubicBezTo>
                    <a:pt x="6" y="13"/>
                    <a:pt x="7" y="13"/>
                    <a:pt x="8" y="11"/>
                  </a:cubicBezTo>
                  <a:cubicBezTo>
                    <a:pt x="9" y="10"/>
                    <a:pt x="10" y="7"/>
                    <a:pt x="10" y="5"/>
                  </a:cubicBezTo>
                  <a:cubicBezTo>
                    <a:pt x="9" y="3"/>
                    <a:pt x="8" y="2"/>
                    <a:pt x="7" y="0"/>
                  </a:cubicBezTo>
                  <a:cubicBezTo>
                    <a:pt x="6" y="1"/>
                    <a:pt x="6" y="1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1"/>
                    <a:pt x="4" y="1"/>
                    <a:pt x="3" y="0"/>
                  </a:cubicBezTo>
                  <a:cubicBezTo>
                    <a:pt x="3" y="2"/>
                    <a:pt x="1" y="3"/>
                    <a:pt x="1" y="5"/>
                  </a:cubicBezTo>
                  <a:cubicBezTo>
                    <a:pt x="0" y="7"/>
                    <a:pt x="1" y="10"/>
                    <a:pt x="2" y="11"/>
                  </a:cubicBezTo>
                  <a:cubicBezTo>
                    <a:pt x="3" y="13"/>
                    <a:pt x="4" y="13"/>
                    <a:pt x="5" y="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09" name="Freeform 305"/>
            <p:cNvSpPr>
              <a:spLocks/>
            </p:cNvSpPr>
            <p:nvPr/>
          </p:nvSpPr>
          <p:spPr bwMode="auto">
            <a:xfrm>
              <a:off x="-2667000" y="1855788"/>
              <a:ext cx="36512" cy="46038"/>
            </a:xfrm>
            <a:custGeom>
              <a:avLst/>
              <a:gdLst>
                <a:gd name="T0" fmla="*/ 5 w 11"/>
                <a:gd name="T1" fmla="*/ 14 h 14"/>
                <a:gd name="T2" fmla="*/ 10 w 11"/>
                <a:gd name="T3" fmla="*/ 4 h 14"/>
                <a:gd name="T4" fmla="*/ 5 w 11"/>
                <a:gd name="T5" fmla="*/ 0 h 14"/>
                <a:gd name="T6" fmla="*/ 5 w 11"/>
                <a:gd name="T7" fmla="*/ 0 h 14"/>
                <a:gd name="T8" fmla="*/ 0 w 11"/>
                <a:gd name="T9" fmla="*/ 4 h 14"/>
                <a:gd name="T10" fmla="*/ 5 w 11"/>
                <a:gd name="T11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14">
                  <a:moveTo>
                    <a:pt x="5" y="14"/>
                  </a:moveTo>
                  <a:cubicBezTo>
                    <a:pt x="6" y="11"/>
                    <a:pt x="11" y="7"/>
                    <a:pt x="10" y="4"/>
                  </a:cubicBezTo>
                  <a:cubicBezTo>
                    <a:pt x="10" y="1"/>
                    <a:pt x="7" y="2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2"/>
                    <a:pt x="1" y="1"/>
                    <a:pt x="0" y="4"/>
                  </a:cubicBezTo>
                  <a:cubicBezTo>
                    <a:pt x="0" y="7"/>
                    <a:pt x="5" y="11"/>
                    <a:pt x="5" y="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0" name="Freeform 306"/>
            <p:cNvSpPr>
              <a:spLocks/>
            </p:cNvSpPr>
            <p:nvPr/>
          </p:nvSpPr>
          <p:spPr bwMode="auto">
            <a:xfrm>
              <a:off x="-2647950" y="1882775"/>
              <a:ext cx="30162" cy="61913"/>
            </a:xfrm>
            <a:custGeom>
              <a:avLst/>
              <a:gdLst>
                <a:gd name="T0" fmla="*/ 5 w 9"/>
                <a:gd name="T1" fmla="*/ 0 h 19"/>
                <a:gd name="T2" fmla="*/ 0 w 9"/>
                <a:gd name="T3" fmla="*/ 8 h 19"/>
                <a:gd name="T4" fmla="*/ 3 w 9"/>
                <a:gd name="T5" fmla="*/ 19 h 19"/>
                <a:gd name="T6" fmla="*/ 9 w 9"/>
                <a:gd name="T7" fmla="*/ 11 h 19"/>
                <a:gd name="T8" fmla="*/ 5 w 9"/>
                <a:gd name="T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9">
                  <a:moveTo>
                    <a:pt x="5" y="0"/>
                  </a:moveTo>
                  <a:cubicBezTo>
                    <a:pt x="4" y="3"/>
                    <a:pt x="0" y="6"/>
                    <a:pt x="0" y="8"/>
                  </a:cubicBezTo>
                  <a:cubicBezTo>
                    <a:pt x="0" y="14"/>
                    <a:pt x="3" y="17"/>
                    <a:pt x="3" y="19"/>
                  </a:cubicBezTo>
                  <a:cubicBezTo>
                    <a:pt x="3" y="19"/>
                    <a:pt x="8" y="15"/>
                    <a:pt x="9" y="11"/>
                  </a:cubicBezTo>
                  <a:cubicBezTo>
                    <a:pt x="9" y="9"/>
                    <a:pt x="8" y="3"/>
                    <a:pt x="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1" name="Freeform 307"/>
            <p:cNvSpPr>
              <a:spLocks/>
            </p:cNvSpPr>
            <p:nvPr/>
          </p:nvSpPr>
          <p:spPr bwMode="auto">
            <a:xfrm>
              <a:off x="-2633663" y="1836738"/>
              <a:ext cx="38100" cy="58738"/>
            </a:xfrm>
            <a:custGeom>
              <a:avLst/>
              <a:gdLst>
                <a:gd name="T0" fmla="*/ 6 w 12"/>
                <a:gd name="T1" fmla="*/ 18 h 18"/>
                <a:gd name="T2" fmla="*/ 2 w 12"/>
                <a:gd name="T3" fmla="*/ 11 h 18"/>
                <a:gd name="T4" fmla="*/ 7 w 12"/>
                <a:gd name="T5" fmla="*/ 0 h 18"/>
                <a:gd name="T6" fmla="*/ 11 w 12"/>
                <a:gd name="T7" fmla="*/ 8 h 18"/>
                <a:gd name="T8" fmla="*/ 6 w 12"/>
                <a:gd name="T9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8">
                  <a:moveTo>
                    <a:pt x="6" y="18"/>
                  </a:moveTo>
                  <a:cubicBezTo>
                    <a:pt x="5" y="17"/>
                    <a:pt x="4" y="13"/>
                    <a:pt x="2" y="11"/>
                  </a:cubicBezTo>
                  <a:cubicBezTo>
                    <a:pt x="2" y="11"/>
                    <a:pt x="0" y="4"/>
                    <a:pt x="7" y="0"/>
                  </a:cubicBezTo>
                  <a:cubicBezTo>
                    <a:pt x="7" y="0"/>
                    <a:pt x="10" y="4"/>
                    <a:pt x="11" y="8"/>
                  </a:cubicBezTo>
                  <a:cubicBezTo>
                    <a:pt x="12" y="12"/>
                    <a:pt x="8" y="15"/>
                    <a:pt x="6" y="1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2" name="Freeform 308"/>
            <p:cNvSpPr>
              <a:spLocks/>
            </p:cNvSpPr>
            <p:nvPr/>
          </p:nvSpPr>
          <p:spPr bwMode="auto">
            <a:xfrm>
              <a:off x="-2592388" y="1836738"/>
              <a:ext cx="23812" cy="58738"/>
            </a:xfrm>
            <a:custGeom>
              <a:avLst/>
              <a:gdLst>
                <a:gd name="T0" fmla="*/ 2 w 7"/>
                <a:gd name="T1" fmla="*/ 0 h 18"/>
                <a:gd name="T2" fmla="*/ 7 w 7"/>
                <a:gd name="T3" fmla="*/ 5 h 18"/>
                <a:gd name="T4" fmla="*/ 7 w 7"/>
                <a:gd name="T5" fmla="*/ 10 h 18"/>
                <a:gd name="T6" fmla="*/ 4 w 7"/>
                <a:gd name="T7" fmla="*/ 18 h 18"/>
                <a:gd name="T8" fmla="*/ 0 w 7"/>
                <a:gd name="T9" fmla="*/ 11 h 18"/>
                <a:gd name="T10" fmla="*/ 0 w 7"/>
                <a:gd name="T11" fmla="*/ 5 h 18"/>
                <a:gd name="T12" fmla="*/ 2 w 7"/>
                <a:gd name="T1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18">
                  <a:moveTo>
                    <a:pt x="2" y="0"/>
                  </a:moveTo>
                  <a:cubicBezTo>
                    <a:pt x="4" y="2"/>
                    <a:pt x="5" y="4"/>
                    <a:pt x="7" y="5"/>
                  </a:cubicBezTo>
                  <a:cubicBezTo>
                    <a:pt x="7" y="5"/>
                    <a:pt x="7" y="8"/>
                    <a:pt x="7" y="10"/>
                  </a:cubicBezTo>
                  <a:cubicBezTo>
                    <a:pt x="7" y="13"/>
                    <a:pt x="5" y="16"/>
                    <a:pt x="4" y="18"/>
                  </a:cubicBezTo>
                  <a:cubicBezTo>
                    <a:pt x="4" y="18"/>
                    <a:pt x="0" y="14"/>
                    <a:pt x="0" y="11"/>
                  </a:cubicBezTo>
                  <a:cubicBezTo>
                    <a:pt x="0" y="9"/>
                    <a:pt x="0" y="7"/>
                    <a:pt x="0" y="5"/>
                  </a:cubicBezTo>
                  <a:cubicBezTo>
                    <a:pt x="0" y="5"/>
                    <a:pt x="1" y="2"/>
                    <a:pt x="2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3" name="Freeform 309"/>
            <p:cNvSpPr>
              <a:spLocks/>
            </p:cNvSpPr>
            <p:nvPr/>
          </p:nvSpPr>
          <p:spPr bwMode="auto">
            <a:xfrm>
              <a:off x="-2565400" y="1852613"/>
              <a:ext cx="22225" cy="33338"/>
            </a:xfrm>
            <a:custGeom>
              <a:avLst/>
              <a:gdLst>
                <a:gd name="T0" fmla="*/ 3 w 7"/>
                <a:gd name="T1" fmla="*/ 10 h 10"/>
                <a:gd name="T2" fmla="*/ 7 w 7"/>
                <a:gd name="T3" fmla="*/ 0 h 10"/>
                <a:gd name="T4" fmla="*/ 0 w 7"/>
                <a:gd name="T5" fmla="*/ 0 h 10"/>
                <a:gd name="T6" fmla="*/ 1 w 7"/>
                <a:gd name="T7" fmla="*/ 7 h 10"/>
                <a:gd name="T8" fmla="*/ 3 w 7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0">
                  <a:moveTo>
                    <a:pt x="3" y="10"/>
                  </a:moveTo>
                  <a:cubicBezTo>
                    <a:pt x="4" y="9"/>
                    <a:pt x="7" y="4"/>
                    <a:pt x="7" y="0"/>
                  </a:cubicBezTo>
                  <a:cubicBezTo>
                    <a:pt x="7" y="0"/>
                    <a:pt x="4" y="2"/>
                    <a:pt x="0" y="0"/>
                  </a:cubicBezTo>
                  <a:cubicBezTo>
                    <a:pt x="0" y="0"/>
                    <a:pt x="0" y="5"/>
                    <a:pt x="1" y="7"/>
                  </a:cubicBezTo>
                  <a:cubicBezTo>
                    <a:pt x="1" y="8"/>
                    <a:pt x="2" y="9"/>
                    <a:pt x="3" y="1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4" name="Freeform 310"/>
            <p:cNvSpPr>
              <a:spLocks/>
            </p:cNvSpPr>
            <p:nvPr/>
          </p:nvSpPr>
          <p:spPr bwMode="auto">
            <a:xfrm>
              <a:off x="-2574925" y="1882775"/>
              <a:ext cx="15875" cy="19050"/>
            </a:xfrm>
            <a:custGeom>
              <a:avLst/>
              <a:gdLst>
                <a:gd name="T0" fmla="*/ 5 w 5"/>
                <a:gd name="T1" fmla="*/ 2 h 6"/>
                <a:gd name="T2" fmla="*/ 3 w 5"/>
                <a:gd name="T3" fmla="*/ 0 h 6"/>
                <a:gd name="T4" fmla="*/ 0 w 5"/>
                <a:gd name="T5" fmla="*/ 6 h 6"/>
                <a:gd name="T6" fmla="*/ 2 w 5"/>
                <a:gd name="T7" fmla="*/ 5 h 6"/>
                <a:gd name="T8" fmla="*/ 5 w 5"/>
                <a:gd name="T9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6">
                  <a:moveTo>
                    <a:pt x="5" y="2"/>
                  </a:moveTo>
                  <a:cubicBezTo>
                    <a:pt x="5" y="2"/>
                    <a:pt x="3" y="1"/>
                    <a:pt x="3" y="0"/>
                  </a:cubicBezTo>
                  <a:cubicBezTo>
                    <a:pt x="3" y="0"/>
                    <a:pt x="0" y="4"/>
                    <a:pt x="0" y="6"/>
                  </a:cubicBezTo>
                  <a:cubicBezTo>
                    <a:pt x="0" y="6"/>
                    <a:pt x="1" y="6"/>
                    <a:pt x="2" y="5"/>
                  </a:cubicBezTo>
                  <a:cubicBezTo>
                    <a:pt x="4" y="4"/>
                    <a:pt x="4" y="4"/>
                    <a:pt x="5" y="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5" name="Freeform 311"/>
            <p:cNvSpPr>
              <a:spLocks/>
            </p:cNvSpPr>
            <p:nvPr/>
          </p:nvSpPr>
          <p:spPr bwMode="auto">
            <a:xfrm>
              <a:off x="-2614613" y="1882775"/>
              <a:ext cx="36512" cy="58738"/>
            </a:xfrm>
            <a:custGeom>
              <a:avLst/>
              <a:gdLst>
                <a:gd name="T0" fmla="*/ 6 w 11"/>
                <a:gd name="T1" fmla="*/ 0 h 18"/>
                <a:gd name="T2" fmla="*/ 11 w 11"/>
                <a:gd name="T3" fmla="*/ 7 h 18"/>
                <a:gd name="T4" fmla="*/ 9 w 11"/>
                <a:gd name="T5" fmla="*/ 12 h 18"/>
                <a:gd name="T6" fmla="*/ 4 w 11"/>
                <a:gd name="T7" fmla="*/ 18 h 18"/>
                <a:gd name="T8" fmla="*/ 1 w 11"/>
                <a:gd name="T9" fmla="*/ 12 h 18"/>
                <a:gd name="T10" fmla="*/ 1 w 11"/>
                <a:gd name="T11" fmla="*/ 7 h 18"/>
                <a:gd name="T12" fmla="*/ 6 w 11"/>
                <a:gd name="T1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8">
                  <a:moveTo>
                    <a:pt x="6" y="0"/>
                  </a:moveTo>
                  <a:cubicBezTo>
                    <a:pt x="6" y="1"/>
                    <a:pt x="10" y="7"/>
                    <a:pt x="11" y="7"/>
                  </a:cubicBezTo>
                  <a:cubicBezTo>
                    <a:pt x="11" y="7"/>
                    <a:pt x="11" y="9"/>
                    <a:pt x="9" y="12"/>
                  </a:cubicBezTo>
                  <a:cubicBezTo>
                    <a:pt x="8" y="15"/>
                    <a:pt x="6" y="17"/>
                    <a:pt x="4" y="18"/>
                  </a:cubicBezTo>
                  <a:cubicBezTo>
                    <a:pt x="4" y="18"/>
                    <a:pt x="2" y="14"/>
                    <a:pt x="1" y="12"/>
                  </a:cubicBezTo>
                  <a:cubicBezTo>
                    <a:pt x="0" y="10"/>
                    <a:pt x="0" y="8"/>
                    <a:pt x="1" y="7"/>
                  </a:cubicBezTo>
                  <a:cubicBezTo>
                    <a:pt x="2" y="5"/>
                    <a:pt x="5" y="2"/>
                    <a:pt x="6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6" name="Freeform 312"/>
            <p:cNvSpPr>
              <a:spLocks/>
            </p:cNvSpPr>
            <p:nvPr/>
          </p:nvSpPr>
          <p:spPr bwMode="auto">
            <a:xfrm>
              <a:off x="-2663825" y="1935163"/>
              <a:ext cx="30162" cy="55563"/>
            </a:xfrm>
            <a:custGeom>
              <a:avLst/>
              <a:gdLst>
                <a:gd name="T0" fmla="*/ 4 w 9"/>
                <a:gd name="T1" fmla="*/ 17 h 17"/>
                <a:gd name="T2" fmla="*/ 8 w 9"/>
                <a:gd name="T3" fmla="*/ 11 h 17"/>
                <a:gd name="T4" fmla="*/ 8 w 9"/>
                <a:gd name="T5" fmla="*/ 6 h 17"/>
                <a:gd name="T6" fmla="*/ 4 w 9"/>
                <a:gd name="T7" fmla="*/ 0 h 17"/>
                <a:gd name="T8" fmla="*/ 4 w 9"/>
                <a:gd name="T9" fmla="*/ 0 h 17"/>
                <a:gd name="T10" fmla="*/ 1 w 9"/>
                <a:gd name="T11" fmla="*/ 6 h 17"/>
                <a:gd name="T12" fmla="*/ 1 w 9"/>
                <a:gd name="T13" fmla="*/ 11 h 17"/>
                <a:gd name="T14" fmla="*/ 4 w 9"/>
                <a:gd name="T15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17">
                  <a:moveTo>
                    <a:pt x="4" y="17"/>
                  </a:moveTo>
                  <a:cubicBezTo>
                    <a:pt x="5" y="15"/>
                    <a:pt x="7" y="14"/>
                    <a:pt x="8" y="11"/>
                  </a:cubicBezTo>
                  <a:cubicBezTo>
                    <a:pt x="9" y="9"/>
                    <a:pt x="9" y="8"/>
                    <a:pt x="8" y="6"/>
                  </a:cubicBezTo>
                  <a:cubicBezTo>
                    <a:pt x="7" y="5"/>
                    <a:pt x="5" y="1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1" y="5"/>
                    <a:pt x="1" y="6"/>
                  </a:cubicBezTo>
                  <a:cubicBezTo>
                    <a:pt x="0" y="8"/>
                    <a:pt x="0" y="9"/>
                    <a:pt x="1" y="11"/>
                  </a:cubicBezTo>
                  <a:cubicBezTo>
                    <a:pt x="2" y="14"/>
                    <a:pt x="4" y="15"/>
                    <a:pt x="4" y="1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7" name="Freeform 313"/>
            <p:cNvSpPr>
              <a:spLocks/>
            </p:cNvSpPr>
            <p:nvPr/>
          </p:nvSpPr>
          <p:spPr bwMode="auto">
            <a:xfrm>
              <a:off x="-2630488" y="1928813"/>
              <a:ext cx="31750" cy="58738"/>
            </a:xfrm>
            <a:custGeom>
              <a:avLst/>
              <a:gdLst>
                <a:gd name="T0" fmla="*/ 5 w 10"/>
                <a:gd name="T1" fmla="*/ 0 h 18"/>
                <a:gd name="T2" fmla="*/ 1 w 10"/>
                <a:gd name="T3" fmla="*/ 8 h 18"/>
                <a:gd name="T4" fmla="*/ 1 w 10"/>
                <a:gd name="T5" fmla="*/ 12 h 18"/>
                <a:gd name="T6" fmla="*/ 4 w 10"/>
                <a:gd name="T7" fmla="*/ 18 h 18"/>
                <a:gd name="T8" fmla="*/ 9 w 10"/>
                <a:gd name="T9" fmla="*/ 12 h 18"/>
                <a:gd name="T10" fmla="*/ 8 w 10"/>
                <a:gd name="T11" fmla="*/ 6 h 18"/>
                <a:gd name="T12" fmla="*/ 5 w 10"/>
                <a:gd name="T1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18">
                  <a:moveTo>
                    <a:pt x="5" y="0"/>
                  </a:moveTo>
                  <a:cubicBezTo>
                    <a:pt x="4" y="2"/>
                    <a:pt x="1" y="5"/>
                    <a:pt x="1" y="8"/>
                  </a:cubicBezTo>
                  <a:cubicBezTo>
                    <a:pt x="0" y="9"/>
                    <a:pt x="1" y="11"/>
                    <a:pt x="1" y="12"/>
                  </a:cubicBezTo>
                  <a:cubicBezTo>
                    <a:pt x="2" y="13"/>
                    <a:pt x="3" y="16"/>
                    <a:pt x="4" y="18"/>
                  </a:cubicBezTo>
                  <a:cubicBezTo>
                    <a:pt x="4" y="18"/>
                    <a:pt x="8" y="14"/>
                    <a:pt x="9" y="12"/>
                  </a:cubicBezTo>
                  <a:cubicBezTo>
                    <a:pt x="10" y="10"/>
                    <a:pt x="9" y="7"/>
                    <a:pt x="8" y="6"/>
                  </a:cubicBezTo>
                  <a:cubicBezTo>
                    <a:pt x="8" y="4"/>
                    <a:pt x="6" y="2"/>
                    <a:pt x="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8" name="Freeform 314"/>
            <p:cNvSpPr>
              <a:spLocks/>
            </p:cNvSpPr>
            <p:nvPr/>
          </p:nvSpPr>
          <p:spPr bwMode="auto">
            <a:xfrm>
              <a:off x="-2595563" y="1928813"/>
              <a:ext cx="23812" cy="55563"/>
            </a:xfrm>
            <a:custGeom>
              <a:avLst/>
              <a:gdLst>
                <a:gd name="T0" fmla="*/ 4 w 7"/>
                <a:gd name="T1" fmla="*/ 0 h 17"/>
                <a:gd name="T2" fmla="*/ 0 w 7"/>
                <a:gd name="T3" fmla="*/ 6 h 17"/>
                <a:gd name="T4" fmla="*/ 1 w 7"/>
                <a:gd name="T5" fmla="*/ 12 h 17"/>
                <a:gd name="T6" fmla="*/ 3 w 7"/>
                <a:gd name="T7" fmla="*/ 17 h 17"/>
                <a:gd name="T8" fmla="*/ 7 w 7"/>
                <a:gd name="T9" fmla="*/ 11 h 17"/>
                <a:gd name="T10" fmla="*/ 7 w 7"/>
                <a:gd name="T11" fmla="*/ 5 h 17"/>
                <a:gd name="T12" fmla="*/ 4 w 7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17">
                  <a:moveTo>
                    <a:pt x="4" y="0"/>
                  </a:moveTo>
                  <a:cubicBezTo>
                    <a:pt x="3" y="2"/>
                    <a:pt x="1" y="4"/>
                    <a:pt x="0" y="6"/>
                  </a:cubicBezTo>
                  <a:cubicBezTo>
                    <a:pt x="0" y="8"/>
                    <a:pt x="0" y="9"/>
                    <a:pt x="1" y="12"/>
                  </a:cubicBezTo>
                  <a:cubicBezTo>
                    <a:pt x="2" y="14"/>
                    <a:pt x="3" y="15"/>
                    <a:pt x="3" y="17"/>
                  </a:cubicBezTo>
                  <a:cubicBezTo>
                    <a:pt x="3" y="17"/>
                    <a:pt x="6" y="13"/>
                    <a:pt x="7" y="11"/>
                  </a:cubicBezTo>
                  <a:cubicBezTo>
                    <a:pt x="7" y="10"/>
                    <a:pt x="7" y="7"/>
                    <a:pt x="7" y="5"/>
                  </a:cubicBezTo>
                  <a:cubicBezTo>
                    <a:pt x="6" y="4"/>
                    <a:pt x="5" y="1"/>
                    <a:pt x="4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9" name="Freeform 315"/>
            <p:cNvSpPr>
              <a:spLocks/>
            </p:cNvSpPr>
            <p:nvPr/>
          </p:nvSpPr>
          <p:spPr bwMode="auto">
            <a:xfrm>
              <a:off x="-2663825" y="2009775"/>
              <a:ext cx="30162" cy="79375"/>
            </a:xfrm>
            <a:custGeom>
              <a:avLst/>
              <a:gdLst>
                <a:gd name="T0" fmla="*/ 4 w 9"/>
                <a:gd name="T1" fmla="*/ 24 h 24"/>
                <a:gd name="T2" fmla="*/ 9 w 9"/>
                <a:gd name="T3" fmla="*/ 10 h 24"/>
                <a:gd name="T4" fmla="*/ 4 w 9"/>
                <a:gd name="T5" fmla="*/ 0 h 24"/>
                <a:gd name="T6" fmla="*/ 4 w 9"/>
                <a:gd name="T7" fmla="*/ 0 h 24"/>
                <a:gd name="T8" fmla="*/ 0 w 9"/>
                <a:gd name="T9" fmla="*/ 10 h 24"/>
                <a:gd name="T10" fmla="*/ 4 w 9"/>
                <a:gd name="T11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24">
                  <a:moveTo>
                    <a:pt x="4" y="24"/>
                  </a:moveTo>
                  <a:cubicBezTo>
                    <a:pt x="4" y="22"/>
                    <a:pt x="8" y="16"/>
                    <a:pt x="9" y="10"/>
                  </a:cubicBezTo>
                  <a:cubicBezTo>
                    <a:pt x="9" y="7"/>
                    <a:pt x="6" y="2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2"/>
                    <a:pt x="0" y="7"/>
                    <a:pt x="0" y="10"/>
                  </a:cubicBezTo>
                  <a:cubicBezTo>
                    <a:pt x="0" y="16"/>
                    <a:pt x="4" y="22"/>
                    <a:pt x="4" y="2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20" name="Freeform 316"/>
            <p:cNvSpPr>
              <a:spLocks/>
            </p:cNvSpPr>
            <p:nvPr/>
          </p:nvSpPr>
          <p:spPr bwMode="auto">
            <a:xfrm>
              <a:off x="-2644775" y="1978025"/>
              <a:ext cx="33337" cy="61913"/>
            </a:xfrm>
            <a:custGeom>
              <a:avLst/>
              <a:gdLst>
                <a:gd name="T0" fmla="*/ 4 w 10"/>
                <a:gd name="T1" fmla="*/ 0 h 19"/>
                <a:gd name="T2" fmla="*/ 10 w 10"/>
                <a:gd name="T3" fmla="*/ 9 h 19"/>
                <a:gd name="T4" fmla="*/ 6 w 10"/>
                <a:gd name="T5" fmla="*/ 19 h 19"/>
                <a:gd name="T6" fmla="*/ 3 w 10"/>
                <a:gd name="T7" fmla="*/ 14 h 19"/>
                <a:gd name="T8" fmla="*/ 1 w 10"/>
                <a:gd name="T9" fmla="*/ 7 h 19"/>
                <a:gd name="T10" fmla="*/ 4 w 10"/>
                <a:gd name="T11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19">
                  <a:moveTo>
                    <a:pt x="4" y="0"/>
                  </a:moveTo>
                  <a:cubicBezTo>
                    <a:pt x="4" y="0"/>
                    <a:pt x="10" y="6"/>
                    <a:pt x="10" y="9"/>
                  </a:cubicBezTo>
                  <a:cubicBezTo>
                    <a:pt x="9" y="13"/>
                    <a:pt x="7" y="16"/>
                    <a:pt x="6" y="19"/>
                  </a:cubicBezTo>
                  <a:cubicBezTo>
                    <a:pt x="6" y="19"/>
                    <a:pt x="4" y="16"/>
                    <a:pt x="3" y="14"/>
                  </a:cubicBezTo>
                  <a:cubicBezTo>
                    <a:pt x="1" y="11"/>
                    <a:pt x="0" y="9"/>
                    <a:pt x="1" y="7"/>
                  </a:cubicBezTo>
                  <a:cubicBezTo>
                    <a:pt x="1" y="4"/>
                    <a:pt x="2" y="2"/>
                    <a:pt x="4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21" name="Freeform 317"/>
            <p:cNvSpPr>
              <a:spLocks/>
            </p:cNvSpPr>
            <p:nvPr/>
          </p:nvSpPr>
          <p:spPr bwMode="auto">
            <a:xfrm>
              <a:off x="-2608263" y="1974850"/>
              <a:ext cx="23812" cy="49213"/>
            </a:xfrm>
            <a:custGeom>
              <a:avLst/>
              <a:gdLst>
                <a:gd name="T0" fmla="*/ 3 w 7"/>
                <a:gd name="T1" fmla="*/ 0 h 15"/>
                <a:gd name="T2" fmla="*/ 1 w 7"/>
                <a:gd name="T3" fmla="*/ 8 h 15"/>
                <a:gd name="T4" fmla="*/ 5 w 7"/>
                <a:gd name="T5" fmla="*/ 15 h 15"/>
                <a:gd name="T6" fmla="*/ 7 w 7"/>
                <a:gd name="T7" fmla="*/ 9 h 15"/>
                <a:gd name="T8" fmla="*/ 3 w 7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5">
                  <a:moveTo>
                    <a:pt x="3" y="0"/>
                  </a:moveTo>
                  <a:cubicBezTo>
                    <a:pt x="2" y="1"/>
                    <a:pt x="0" y="5"/>
                    <a:pt x="1" y="8"/>
                  </a:cubicBezTo>
                  <a:cubicBezTo>
                    <a:pt x="1" y="10"/>
                    <a:pt x="4" y="14"/>
                    <a:pt x="5" y="15"/>
                  </a:cubicBezTo>
                  <a:cubicBezTo>
                    <a:pt x="5" y="15"/>
                    <a:pt x="7" y="11"/>
                    <a:pt x="7" y="9"/>
                  </a:cubicBezTo>
                  <a:cubicBezTo>
                    <a:pt x="7" y="7"/>
                    <a:pt x="7" y="4"/>
                    <a:pt x="3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22" name="Freeform 318"/>
            <p:cNvSpPr>
              <a:spLocks/>
            </p:cNvSpPr>
            <p:nvPr/>
          </p:nvSpPr>
          <p:spPr bwMode="auto">
            <a:xfrm>
              <a:off x="-2676525" y="2058988"/>
              <a:ext cx="55562" cy="85725"/>
            </a:xfrm>
            <a:custGeom>
              <a:avLst/>
              <a:gdLst>
                <a:gd name="T0" fmla="*/ 12 w 17"/>
                <a:gd name="T1" fmla="*/ 19 h 26"/>
                <a:gd name="T2" fmla="*/ 15 w 17"/>
                <a:gd name="T3" fmla="*/ 8 h 26"/>
                <a:gd name="T4" fmla="*/ 14 w 17"/>
                <a:gd name="T5" fmla="*/ 0 h 26"/>
                <a:gd name="T6" fmla="*/ 8 w 17"/>
                <a:gd name="T7" fmla="*/ 13 h 26"/>
                <a:gd name="T8" fmla="*/ 8 w 17"/>
                <a:gd name="T9" fmla="*/ 13 h 26"/>
                <a:gd name="T10" fmla="*/ 8 w 17"/>
                <a:gd name="T11" fmla="*/ 13 h 26"/>
                <a:gd name="T12" fmla="*/ 3 w 17"/>
                <a:gd name="T13" fmla="*/ 0 h 26"/>
                <a:gd name="T14" fmla="*/ 1 w 17"/>
                <a:gd name="T15" fmla="*/ 8 h 26"/>
                <a:gd name="T16" fmla="*/ 5 w 17"/>
                <a:gd name="T17" fmla="*/ 19 h 26"/>
                <a:gd name="T18" fmla="*/ 0 w 17"/>
                <a:gd name="T19" fmla="*/ 25 h 26"/>
                <a:gd name="T20" fmla="*/ 7 w 17"/>
                <a:gd name="T21" fmla="*/ 23 h 26"/>
                <a:gd name="T22" fmla="*/ 8 w 17"/>
                <a:gd name="T23" fmla="*/ 21 h 26"/>
                <a:gd name="T24" fmla="*/ 10 w 17"/>
                <a:gd name="T25" fmla="*/ 23 h 26"/>
                <a:gd name="T26" fmla="*/ 17 w 17"/>
                <a:gd name="T27" fmla="*/ 25 h 26"/>
                <a:gd name="T28" fmla="*/ 12 w 17"/>
                <a:gd name="T29" fmla="*/ 1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7" h="26">
                  <a:moveTo>
                    <a:pt x="12" y="19"/>
                  </a:moveTo>
                  <a:cubicBezTo>
                    <a:pt x="12" y="14"/>
                    <a:pt x="15" y="11"/>
                    <a:pt x="15" y="8"/>
                  </a:cubicBezTo>
                  <a:cubicBezTo>
                    <a:pt x="16" y="6"/>
                    <a:pt x="16" y="3"/>
                    <a:pt x="14" y="0"/>
                  </a:cubicBezTo>
                  <a:cubicBezTo>
                    <a:pt x="12" y="6"/>
                    <a:pt x="10" y="10"/>
                    <a:pt x="8" y="1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7" y="10"/>
                    <a:pt x="5" y="6"/>
                    <a:pt x="3" y="0"/>
                  </a:cubicBezTo>
                  <a:cubicBezTo>
                    <a:pt x="1" y="3"/>
                    <a:pt x="1" y="6"/>
                    <a:pt x="1" y="8"/>
                  </a:cubicBezTo>
                  <a:cubicBezTo>
                    <a:pt x="2" y="11"/>
                    <a:pt x="4" y="14"/>
                    <a:pt x="5" y="19"/>
                  </a:cubicBezTo>
                  <a:cubicBezTo>
                    <a:pt x="5" y="24"/>
                    <a:pt x="0" y="25"/>
                    <a:pt x="0" y="25"/>
                  </a:cubicBezTo>
                  <a:cubicBezTo>
                    <a:pt x="1" y="26"/>
                    <a:pt x="4" y="26"/>
                    <a:pt x="7" y="23"/>
                  </a:cubicBezTo>
                  <a:cubicBezTo>
                    <a:pt x="7" y="23"/>
                    <a:pt x="8" y="22"/>
                    <a:pt x="8" y="21"/>
                  </a:cubicBezTo>
                  <a:cubicBezTo>
                    <a:pt x="9" y="22"/>
                    <a:pt x="9" y="23"/>
                    <a:pt x="10" y="23"/>
                  </a:cubicBezTo>
                  <a:cubicBezTo>
                    <a:pt x="13" y="26"/>
                    <a:pt x="15" y="26"/>
                    <a:pt x="17" y="25"/>
                  </a:cubicBezTo>
                  <a:cubicBezTo>
                    <a:pt x="17" y="25"/>
                    <a:pt x="11" y="24"/>
                    <a:pt x="12" y="1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23" name="Freeform 319"/>
            <p:cNvSpPr>
              <a:spLocks/>
            </p:cNvSpPr>
            <p:nvPr/>
          </p:nvSpPr>
          <p:spPr bwMode="auto">
            <a:xfrm>
              <a:off x="-2713038" y="2017713"/>
              <a:ext cx="30162" cy="38100"/>
            </a:xfrm>
            <a:custGeom>
              <a:avLst/>
              <a:gdLst>
                <a:gd name="T0" fmla="*/ 6 w 9"/>
                <a:gd name="T1" fmla="*/ 0 h 12"/>
                <a:gd name="T2" fmla="*/ 8 w 9"/>
                <a:gd name="T3" fmla="*/ 6 h 12"/>
                <a:gd name="T4" fmla="*/ 4 w 9"/>
                <a:gd name="T5" fmla="*/ 12 h 12"/>
                <a:gd name="T6" fmla="*/ 1 w 9"/>
                <a:gd name="T7" fmla="*/ 9 h 12"/>
                <a:gd name="T8" fmla="*/ 2 w 9"/>
                <a:gd name="T9" fmla="*/ 4 h 12"/>
                <a:gd name="T10" fmla="*/ 6 w 9"/>
                <a:gd name="T1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12">
                  <a:moveTo>
                    <a:pt x="6" y="0"/>
                  </a:moveTo>
                  <a:cubicBezTo>
                    <a:pt x="6" y="1"/>
                    <a:pt x="8" y="5"/>
                    <a:pt x="8" y="6"/>
                  </a:cubicBezTo>
                  <a:cubicBezTo>
                    <a:pt x="9" y="8"/>
                    <a:pt x="8" y="10"/>
                    <a:pt x="4" y="12"/>
                  </a:cubicBezTo>
                  <a:cubicBezTo>
                    <a:pt x="4" y="12"/>
                    <a:pt x="2" y="11"/>
                    <a:pt x="1" y="9"/>
                  </a:cubicBezTo>
                  <a:cubicBezTo>
                    <a:pt x="0" y="7"/>
                    <a:pt x="1" y="5"/>
                    <a:pt x="2" y="4"/>
                  </a:cubicBezTo>
                  <a:cubicBezTo>
                    <a:pt x="3" y="3"/>
                    <a:pt x="5" y="1"/>
                    <a:pt x="6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24" name="Freeform 320"/>
            <p:cNvSpPr>
              <a:spLocks/>
            </p:cNvSpPr>
            <p:nvPr/>
          </p:nvSpPr>
          <p:spPr bwMode="auto">
            <a:xfrm>
              <a:off x="-2719388" y="2039938"/>
              <a:ext cx="49212" cy="49213"/>
            </a:xfrm>
            <a:custGeom>
              <a:avLst/>
              <a:gdLst>
                <a:gd name="T0" fmla="*/ 15 w 15"/>
                <a:gd name="T1" fmla="*/ 0 h 15"/>
                <a:gd name="T2" fmla="*/ 13 w 15"/>
                <a:gd name="T3" fmla="*/ 9 h 15"/>
                <a:gd name="T4" fmla="*/ 4 w 15"/>
                <a:gd name="T5" fmla="*/ 15 h 15"/>
                <a:gd name="T6" fmla="*/ 0 w 15"/>
                <a:gd name="T7" fmla="*/ 13 h 15"/>
                <a:gd name="T8" fmla="*/ 4 w 15"/>
                <a:gd name="T9" fmla="*/ 9 h 15"/>
                <a:gd name="T10" fmla="*/ 15 w 15"/>
                <a:gd name="T11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5">
                  <a:moveTo>
                    <a:pt x="15" y="0"/>
                  </a:moveTo>
                  <a:cubicBezTo>
                    <a:pt x="15" y="1"/>
                    <a:pt x="14" y="6"/>
                    <a:pt x="13" y="9"/>
                  </a:cubicBezTo>
                  <a:cubicBezTo>
                    <a:pt x="11" y="13"/>
                    <a:pt x="7" y="15"/>
                    <a:pt x="4" y="15"/>
                  </a:cubicBezTo>
                  <a:cubicBezTo>
                    <a:pt x="2" y="15"/>
                    <a:pt x="1" y="14"/>
                    <a:pt x="0" y="13"/>
                  </a:cubicBezTo>
                  <a:cubicBezTo>
                    <a:pt x="0" y="13"/>
                    <a:pt x="1" y="10"/>
                    <a:pt x="4" y="9"/>
                  </a:cubicBezTo>
                  <a:cubicBezTo>
                    <a:pt x="7" y="8"/>
                    <a:pt x="13" y="4"/>
                    <a:pt x="1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25" name="Freeform 321"/>
            <p:cNvSpPr>
              <a:spLocks/>
            </p:cNvSpPr>
            <p:nvPr/>
          </p:nvSpPr>
          <p:spPr bwMode="auto">
            <a:xfrm>
              <a:off x="-2743200" y="2055813"/>
              <a:ext cx="42862" cy="30163"/>
            </a:xfrm>
            <a:custGeom>
              <a:avLst/>
              <a:gdLst>
                <a:gd name="T0" fmla="*/ 13 w 13"/>
                <a:gd name="T1" fmla="*/ 2 h 9"/>
                <a:gd name="T2" fmla="*/ 11 w 13"/>
                <a:gd name="T3" fmla="*/ 0 h 9"/>
                <a:gd name="T4" fmla="*/ 6 w 13"/>
                <a:gd name="T5" fmla="*/ 3 h 9"/>
                <a:gd name="T6" fmla="*/ 0 w 13"/>
                <a:gd name="T7" fmla="*/ 8 h 9"/>
                <a:gd name="T8" fmla="*/ 6 w 13"/>
                <a:gd name="T9" fmla="*/ 8 h 9"/>
                <a:gd name="T10" fmla="*/ 9 w 13"/>
                <a:gd name="T11" fmla="*/ 3 h 9"/>
                <a:gd name="T12" fmla="*/ 13 w 13"/>
                <a:gd name="T13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9">
                  <a:moveTo>
                    <a:pt x="13" y="2"/>
                  </a:moveTo>
                  <a:cubicBezTo>
                    <a:pt x="12" y="1"/>
                    <a:pt x="11" y="1"/>
                    <a:pt x="11" y="0"/>
                  </a:cubicBezTo>
                  <a:cubicBezTo>
                    <a:pt x="11" y="0"/>
                    <a:pt x="8" y="1"/>
                    <a:pt x="6" y="3"/>
                  </a:cubicBezTo>
                  <a:cubicBezTo>
                    <a:pt x="3" y="4"/>
                    <a:pt x="1" y="7"/>
                    <a:pt x="0" y="8"/>
                  </a:cubicBezTo>
                  <a:cubicBezTo>
                    <a:pt x="0" y="8"/>
                    <a:pt x="3" y="9"/>
                    <a:pt x="6" y="8"/>
                  </a:cubicBezTo>
                  <a:cubicBezTo>
                    <a:pt x="6" y="8"/>
                    <a:pt x="6" y="5"/>
                    <a:pt x="9" y="3"/>
                  </a:cubicBezTo>
                  <a:cubicBezTo>
                    <a:pt x="9" y="3"/>
                    <a:pt x="11" y="2"/>
                    <a:pt x="13" y="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26" name="Freeform 322"/>
            <p:cNvSpPr>
              <a:spLocks/>
            </p:cNvSpPr>
            <p:nvPr/>
          </p:nvSpPr>
          <p:spPr bwMode="auto">
            <a:xfrm>
              <a:off x="-2752725" y="2036763"/>
              <a:ext cx="42862" cy="33338"/>
            </a:xfrm>
            <a:custGeom>
              <a:avLst/>
              <a:gdLst>
                <a:gd name="T0" fmla="*/ 13 w 13"/>
                <a:gd name="T1" fmla="*/ 5 h 10"/>
                <a:gd name="T2" fmla="*/ 11 w 13"/>
                <a:gd name="T3" fmla="*/ 0 h 10"/>
                <a:gd name="T4" fmla="*/ 5 w 13"/>
                <a:gd name="T5" fmla="*/ 4 h 10"/>
                <a:gd name="T6" fmla="*/ 0 w 13"/>
                <a:gd name="T7" fmla="*/ 10 h 10"/>
                <a:gd name="T8" fmla="*/ 6 w 13"/>
                <a:gd name="T9" fmla="*/ 8 h 10"/>
                <a:gd name="T10" fmla="*/ 13 w 13"/>
                <a:gd name="T11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0">
                  <a:moveTo>
                    <a:pt x="13" y="5"/>
                  </a:moveTo>
                  <a:cubicBezTo>
                    <a:pt x="12" y="4"/>
                    <a:pt x="11" y="2"/>
                    <a:pt x="11" y="0"/>
                  </a:cubicBezTo>
                  <a:cubicBezTo>
                    <a:pt x="11" y="0"/>
                    <a:pt x="7" y="3"/>
                    <a:pt x="5" y="4"/>
                  </a:cubicBezTo>
                  <a:cubicBezTo>
                    <a:pt x="4" y="6"/>
                    <a:pt x="1" y="9"/>
                    <a:pt x="0" y="10"/>
                  </a:cubicBezTo>
                  <a:cubicBezTo>
                    <a:pt x="0" y="10"/>
                    <a:pt x="4" y="9"/>
                    <a:pt x="6" y="8"/>
                  </a:cubicBezTo>
                  <a:cubicBezTo>
                    <a:pt x="9" y="7"/>
                    <a:pt x="12" y="6"/>
                    <a:pt x="13" y="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27" name="Freeform 323"/>
            <p:cNvSpPr>
              <a:spLocks/>
            </p:cNvSpPr>
            <p:nvPr/>
          </p:nvSpPr>
          <p:spPr bwMode="auto">
            <a:xfrm>
              <a:off x="-2795588" y="2070100"/>
              <a:ext cx="60325" cy="28575"/>
            </a:xfrm>
            <a:custGeom>
              <a:avLst/>
              <a:gdLst>
                <a:gd name="T0" fmla="*/ 18 w 18"/>
                <a:gd name="T1" fmla="*/ 0 h 9"/>
                <a:gd name="T2" fmla="*/ 7 w 18"/>
                <a:gd name="T3" fmla="*/ 3 h 9"/>
                <a:gd name="T4" fmla="*/ 0 w 18"/>
                <a:gd name="T5" fmla="*/ 7 h 9"/>
                <a:gd name="T6" fmla="*/ 6 w 18"/>
                <a:gd name="T7" fmla="*/ 9 h 9"/>
                <a:gd name="T8" fmla="*/ 12 w 18"/>
                <a:gd name="T9" fmla="*/ 5 h 9"/>
                <a:gd name="T10" fmla="*/ 18 w 18"/>
                <a:gd name="T1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9">
                  <a:moveTo>
                    <a:pt x="18" y="0"/>
                  </a:moveTo>
                  <a:cubicBezTo>
                    <a:pt x="15" y="1"/>
                    <a:pt x="9" y="2"/>
                    <a:pt x="7" y="3"/>
                  </a:cubicBezTo>
                  <a:cubicBezTo>
                    <a:pt x="4" y="3"/>
                    <a:pt x="3" y="5"/>
                    <a:pt x="0" y="7"/>
                  </a:cubicBezTo>
                  <a:cubicBezTo>
                    <a:pt x="0" y="7"/>
                    <a:pt x="4" y="8"/>
                    <a:pt x="6" y="9"/>
                  </a:cubicBezTo>
                  <a:cubicBezTo>
                    <a:pt x="6" y="9"/>
                    <a:pt x="9" y="7"/>
                    <a:pt x="12" y="5"/>
                  </a:cubicBezTo>
                  <a:cubicBezTo>
                    <a:pt x="14" y="5"/>
                    <a:pt x="15" y="2"/>
                    <a:pt x="18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28" name="Freeform 324"/>
            <p:cNvSpPr>
              <a:spLocks/>
            </p:cNvSpPr>
            <p:nvPr/>
          </p:nvSpPr>
          <p:spPr bwMode="auto">
            <a:xfrm>
              <a:off x="-2801938" y="2098675"/>
              <a:ext cx="49212" cy="26988"/>
            </a:xfrm>
            <a:custGeom>
              <a:avLst/>
              <a:gdLst>
                <a:gd name="T0" fmla="*/ 14 w 15"/>
                <a:gd name="T1" fmla="*/ 8 h 8"/>
                <a:gd name="T2" fmla="*/ 15 w 15"/>
                <a:gd name="T3" fmla="*/ 5 h 8"/>
                <a:gd name="T4" fmla="*/ 11 w 15"/>
                <a:gd name="T5" fmla="*/ 3 h 8"/>
                <a:gd name="T6" fmla="*/ 1 w 15"/>
                <a:gd name="T7" fmla="*/ 0 h 8"/>
                <a:gd name="T8" fmla="*/ 0 w 15"/>
                <a:gd name="T9" fmla="*/ 2 h 8"/>
                <a:gd name="T10" fmla="*/ 1 w 15"/>
                <a:gd name="T11" fmla="*/ 3 h 8"/>
                <a:gd name="T12" fmla="*/ 7 w 15"/>
                <a:gd name="T13" fmla="*/ 3 h 8"/>
                <a:gd name="T14" fmla="*/ 8 w 15"/>
                <a:gd name="T15" fmla="*/ 5 h 8"/>
                <a:gd name="T16" fmla="*/ 11 w 15"/>
                <a:gd name="T17" fmla="*/ 5 h 8"/>
                <a:gd name="T18" fmla="*/ 14 w 15"/>
                <a:gd name="T1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" h="8">
                  <a:moveTo>
                    <a:pt x="14" y="8"/>
                  </a:moveTo>
                  <a:cubicBezTo>
                    <a:pt x="15" y="8"/>
                    <a:pt x="15" y="7"/>
                    <a:pt x="15" y="5"/>
                  </a:cubicBezTo>
                  <a:cubicBezTo>
                    <a:pt x="15" y="4"/>
                    <a:pt x="12" y="3"/>
                    <a:pt x="11" y="3"/>
                  </a:cubicBezTo>
                  <a:cubicBezTo>
                    <a:pt x="9" y="2"/>
                    <a:pt x="3" y="0"/>
                    <a:pt x="1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2"/>
                    <a:pt x="0" y="3"/>
                    <a:pt x="1" y="3"/>
                  </a:cubicBezTo>
                  <a:cubicBezTo>
                    <a:pt x="2" y="3"/>
                    <a:pt x="6" y="2"/>
                    <a:pt x="7" y="3"/>
                  </a:cubicBezTo>
                  <a:cubicBezTo>
                    <a:pt x="8" y="4"/>
                    <a:pt x="8" y="5"/>
                    <a:pt x="8" y="5"/>
                  </a:cubicBezTo>
                  <a:cubicBezTo>
                    <a:pt x="8" y="5"/>
                    <a:pt x="10" y="4"/>
                    <a:pt x="11" y="5"/>
                  </a:cubicBezTo>
                  <a:cubicBezTo>
                    <a:pt x="12" y="5"/>
                    <a:pt x="13" y="6"/>
                    <a:pt x="14" y="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29" name="Freeform 325"/>
            <p:cNvSpPr>
              <a:spLocks/>
            </p:cNvSpPr>
            <p:nvPr/>
          </p:nvSpPr>
          <p:spPr bwMode="auto">
            <a:xfrm>
              <a:off x="-2771775" y="2089150"/>
              <a:ext cx="36512" cy="15875"/>
            </a:xfrm>
            <a:custGeom>
              <a:avLst/>
              <a:gdLst>
                <a:gd name="T0" fmla="*/ 0 w 11"/>
                <a:gd name="T1" fmla="*/ 3 h 5"/>
                <a:gd name="T2" fmla="*/ 5 w 11"/>
                <a:gd name="T3" fmla="*/ 5 h 5"/>
                <a:gd name="T4" fmla="*/ 6 w 11"/>
                <a:gd name="T5" fmla="*/ 4 h 5"/>
                <a:gd name="T6" fmla="*/ 11 w 11"/>
                <a:gd name="T7" fmla="*/ 0 h 5"/>
                <a:gd name="T8" fmla="*/ 8 w 11"/>
                <a:gd name="T9" fmla="*/ 0 h 5"/>
                <a:gd name="T10" fmla="*/ 5 w 11"/>
                <a:gd name="T11" fmla="*/ 1 h 5"/>
                <a:gd name="T12" fmla="*/ 0 w 11"/>
                <a:gd name="T13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5">
                  <a:moveTo>
                    <a:pt x="0" y="3"/>
                  </a:moveTo>
                  <a:cubicBezTo>
                    <a:pt x="0" y="3"/>
                    <a:pt x="3" y="4"/>
                    <a:pt x="5" y="5"/>
                  </a:cubicBezTo>
                  <a:cubicBezTo>
                    <a:pt x="5" y="5"/>
                    <a:pt x="6" y="5"/>
                    <a:pt x="6" y="4"/>
                  </a:cubicBezTo>
                  <a:cubicBezTo>
                    <a:pt x="7" y="3"/>
                    <a:pt x="9" y="0"/>
                    <a:pt x="11" y="0"/>
                  </a:cubicBezTo>
                  <a:cubicBezTo>
                    <a:pt x="11" y="0"/>
                    <a:pt x="9" y="0"/>
                    <a:pt x="8" y="0"/>
                  </a:cubicBezTo>
                  <a:cubicBezTo>
                    <a:pt x="8" y="0"/>
                    <a:pt x="6" y="0"/>
                    <a:pt x="5" y="1"/>
                  </a:cubicBezTo>
                  <a:cubicBezTo>
                    <a:pt x="4" y="1"/>
                    <a:pt x="2" y="2"/>
                    <a:pt x="0" y="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0" name="Freeform 326"/>
            <p:cNvSpPr>
              <a:spLocks/>
            </p:cNvSpPr>
            <p:nvPr/>
          </p:nvSpPr>
          <p:spPr bwMode="auto">
            <a:xfrm>
              <a:off x="-2752725" y="2085975"/>
              <a:ext cx="39687" cy="49213"/>
            </a:xfrm>
            <a:custGeom>
              <a:avLst/>
              <a:gdLst>
                <a:gd name="T0" fmla="*/ 9 w 12"/>
                <a:gd name="T1" fmla="*/ 0 h 15"/>
                <a:gd name="T2" fmla="*/ 7 w 12"/>
                <a:gd name="T3" fmla="*/ 1 h 15"/>
                <a:gd name="T4" fmla="*/ 1 w 12"/>
                <a:gd name="T5" fmla="*/ 8 h 15"/>
                <a:gd name="T6" fmla="*/ 3 w 12"/>
                <a:gd name="T7" fmla="*/ 13 h 15"/>
                <a:gd name="T8" fmla="*/ 9 w 12"/>
                <a:gd name="T9" fmla="*/ 10 h 15"/>
                <a:gd name="T10" fmla="*/ 4 w 12"/>
                <a:gd name="T11" fmla="*/ 9 h 15"/>
                <a:gd name="T12" fmla="*/ 6 w 12"/>
                <a:gd name="T13" fmla="*/ 4 h 15"/>
                <a:gd name="T14" fmla="*/ 12 w 12"/>
                <a:gd name="T15" fmla="*/ 2 h 15"/>
                <a:gd name="T16" fmla="*/ 9 w 12"/>
                <a:gd name="T17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15">
                  <a:moveTo>
                    <a:pt x="9" y="0"/>
                  </a:moveTo>
                  <a:cubicBezTo>
                    <a:pt x="9" y="1"/>
                    <a:pt x="8" y="1"/>
                    <a:pt x="7" y="1"/>
                  </a:cubicBezTo>
                  <a:cubicBezTo>
                    <a:pt x="7" y="1"/>
                    <a:pt x="2" y="5"/>
                    <a:pt x="1" y="8"/>
                  </a:cubicBezTo>
                  <a:cubicBezTo>
                    <a:pt x="0" y="11"/>
                    <a:pt x="2" y="13"/>
                    <a:pt x="3" y="13"/>
                  </a:cubicBezTo>
                  <a:cubicBezTo>
                    <a:pt x="4" y="13"/>
                    <a:pt x="7" y="15"/>
                    <a:pt x="9" y="10"/>
                  </a:cubicBezTo>
                  <a:cubicBezTo>
                    <a:pt x="9" y="10"/>
                    <a:pt x="6" y="11"/>
                    <a:pt x="4" y="9"/>
                  </a:cubicBezTo>
                  <a:cubicBezTo>
                    <a:pt x="3" y="7"/>
                    <a:pt x="5" y="5"/>
                    <a:pt x="6" y="4"/>
                  </a:cubicBezTo>
                  <a:cubicBezTo>
                    <a:pt x="8" y="3"/>
                    <a:pt x="10" y="2"/>
                    <a:pt x="12" y="2"/>
                  </a:cubicBezTo>
                  <a:cubicBezTo>
                    <a:pt x="12" y="2"/>
                    <a:pt x="10" y="1"/>
                    <a:pt x="9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1" name="Freeform 327"/>
            <p:cNvSpPr>
              <a:spLocks/>
            </p:cNvSpPr>
            <p:nvPr/>
          </p:nvSpPr>
          <p:spPr bwMode="auto">
            <a:xfrm>
              <a:off x="-2900363" y="2111375"/>
              <a:ext cx="144462" cy="107950"/>
            </a:xfrm>
            <a:custGeom>
              <a:avLst/>
              <a:gdLst>
                <a:gd name="T0" fmla="*/ 21 w 44"/>
                <a:gd name="T1" fmla="*/ 33 h 33"/>
                <a:gd name="T2" fmla="*/ 23 w 44"/>
                <a:gd name="T3" fmla="*/ 25 h 33"/>
                <a:gd name="T4" fmla="*/ 43 w 44"/>
                <a:gd name="T5" fmla="*/ 5 h 33"/>
                <a:gd name="T6" fmla="*/ 40 w 44"/>
                <a:gd name="T7" fmla="*/ 2 h 33"/>
                <a:gd name="T8" fmla="*/ 36 w 44"/>
                <a:gd name="T9" fmla="*/ 4 h 33"/>
                <a:gd name="T10" fmla="*/ 36 w 44"/>
                <a:gd name="T11" fmla="*/ 1 h 33"/>
                <a:gd name="T12" fmla="*/ 35 w 44"/>
                <a:gd name="T13" fmla="*/ 0 h 33"/>
                <a:gd name="T14" fmla="*/ 31 w 44"/>
                <a:gd name="T15" fmla="*/ 1 h 33"/>
                <a:gd name="T16" fmla="*/ 21 w 44"/>
                <a:gd name="T17" fmla="*/ 19 h 33"/>
                <a:gd name="T18" fmla="*/ 14 w 44"/>
                <a:gd name="T19" fmla="*/ 26 h 33"/>
                <a:gd name="T20" fmla="*/ 5 w 44"/>
                <a:gd name="T21" fmla="*/ 23 h 33"/>
                <a:gd name="T22" fmla="*/ 0 w 44"/>
                <a:gd name="T23" fmla="*/ 26 h 33"/>
                <a:gd name="T24" fmla="*/ 4 w 44"/>
                <a:gd name="T25" fmla="*/ 28 h 33"/>
                <a:gd name="T26" fmla="*/ 12 w 44"/>
                <a:gd name="T27" fmla="*/ 30 h 33"/>
                <a:gd name="T28" fmla="*/ 21 w 44"/>
                <a:gd name="T2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4" h="33">
                  <a:moveTo>
                    <a:pt x="21" y="33"/>
                  </a:moveTo>
                  <a:cubicBezTo>
                    <a:pt x="21" y="30"/>
                    <a:pt x="22" y="28"/>
                    <a:pt x="23" y="25"/>
                  </a:cubicBezTo>
                  <a:cubicBezTo>
                    <a:pt x="25" y="20"/>
                    <a:pt x="31" y="7"/>
                    <a:pt x="43" y="5"/>
                  </a:cubicBezTo>
                  <a:cubicBezTo>
                    <a:pt x="44" y="5"/>
                    <a:pt x="42" y="2"/>
                    <a:pt x="40" y="2"/>
                  </a:cubicBezTo>
                  <a:cubicBezTo>
                    <a:pt x="39" y="2"/>
                    <a:pt x="37" y="4"/>
                    <a:pt x="36" y="4"/>
                  </a:cubicBezTo>
                  <a:cubicBezTo>
                    <a:pt x="36" y="4"/>
                    <a:pt x="36" y="1"/>
                    <a:pt x="36" y="1"/>
                  </a:cubicBezTo>
                  <a:cubicBezTo>
                    <a:pt x="36" y="0"/>
                    <a:pt x="36" y="0"/>
                    <a:pt x="35" y="0"/>
                  </a:cubicBezTo>
                  <a:cubicBezTo>
                    <a:pt x="35" y="0"/>
                    <a:pt x="32" y="0"/>
                    <a:pt x="31" y="1"/>
                  </a:cubicBezTo>
                  <a:cubicBezTo>
                    <a:pt x="29" y="4"/>
                    <a:pt x="24" y="13"/>
                    <a:pt x="21" y="19"/>
                  </a:cubicBezTo>
                  <a:cubicBezTo>
                    <a:pt x="19" y="25"/>
                    <a:pt x="17" y="27"/>
                    <a:pt x="14" y="26"/>
                  </a:cubicBezTo>
                  <a:cubicBezTo>
                    <a:pt x="12" y="25"/>
                    <a:pt x="10" y="22"/>
                    <a:pt x="5" y="23"/>
                  </a:cubicBezTo>
                  <a:cubicBezTo>
                    <a:pt x="4" y="23"/>
                    <a:pt x="2" y="25"/>
                    <a:pt x="0" y="26"/>
                  </a:cubicBezTo>
                  <a:cubicBezTo>
                    <a:pt x="1" y="27"/>
                    <a:pt x="1" y="28"/>
                    <a:pt x="4" y="28"/>
                  </a:cubicBezTo>
                  <a:cubicBezTo>
                    <a:pt x="6" y="28"/>
                    <a:pt x="10" y="29"/>
                    <a:pt x="12" y="30"/>
                  </a:cubicBezTo>
                  <a:cubicBezTo>
                    <a:pt x="15" y="32"/>
                    <a:pt x="17" y="33"/>
                    <a:pt x="21" y="3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2" name="Freeform 328"/>
            <p:cNvSpPr>
              <a:spLocks/>
            </p:cNvSpPr>
            <p:nvPr/>
          </p:nvSpPr>
          <p:spPr bwMode="auto">
            <a:xfrm>
              <a:off x="-2728913" y="2089150"/>
              <a:ext cx="58737" cy="74613"/>
            </a:xfrm>
            <a:custGeom>
              <a:avLst/>
              <a:gdLst>
                <a:gd name="T0" fmla="*/ 16 w 18"/>
                <a:gd name="T1" fmla="*/ 0 h 23"/>
                <a:gd name="T2" fmla="*/ 18 w 18"/>
                <a:gd name="T3" fmla="*/ 6 h 23"/>
                <a:gd name="T4" fmla="*/ 1 w 18"/>
                <a:gd name="T5" fmla="*/ 23 h 23"/>
                <a:gd name="T6" fmla="*/ 5 w 18"/>
                <a:gd name="T7" fmla="*/ 17 h 23"/>
                <a:gd name="T8" fmla="*/ 15 w 18"/>
                <a:gd name="T9" fmla="*/ 4 h 23"/>
                <a:gd name="T10" fmla="*/ 12 w 18"/>
                <a:gd name="T11" fmla="*/ 7 h 23"/>
                <a:gd name="T12" fmla="*/ 0 w 18"/>
                <a:gd name="T13" fmla="*/ 16 h 23"/>
                <a:gd name="T14" fmla="*/ 3 w 18"/>
                <a:gd name="T15" fmla="*/ 11 h 23"/>
                <a:gd name="T16" fmla="*/ 11 w 18"/>
                <a:gd name="T17" fmla="*/ 4 h 23"/>
                <a:gd name="T18" fmla="*/ 16 w 18"/>
                <a:gd name="T1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23">
                  <a:moveTo>
                    <a:pt x="16" y="0"/>
                  </a:moveTo>
                  <a:cubicBezTo>
                    <a:pt x="16" y="2"/>
                    <a:pt x="17" y="4"/>
                    <a:pt x="18" y="6"/>
                  </a:cubicBezTo>
                  <a:cubicBezTo>
                    <a:pt x="18" y="6"/>
                    <a:pt x="14" y="22"/>
                    <a:pt x="1" y="23"/>
                  </a:cubicBezTo>
                  <a:cubicBezTo>
                    <a:pt x="1" y="23"/>
                    <a:pt x="2" y="20"/>
                    <a:pt x="5" y="17"/>
                  </a:cubicBezTo>
                  <a:cubicBezTo>
                    <a:pt x="9" y="15"/>
                    <a:pt x="15" y="11"/>
                    <a:pt x="15" y="4"/>
                  </a:cubicBezTo>
                  <a:cubicBezTo>
                    <a:pt x="15" y="4"/>
                    <a:pt x="14" y="5"/>
                    <a:pt x="12" y="7"/>
                  </a:cubicBezTo>
                  <a:cubicBezTo>
                    <a:pt x="10" y="9"/>
                    <a:pt x="6" y="16"/>
                    <a:pt x="0" y="16"/>
                  </a:cubicBezTo>
                  <a:cubicBezTo>
                    <a:pt x="0" y="16"/>
                    <a:pt x="1" y="13"/>
                    <a:pt x="3" y="11"/>
                  </a:cubicBezTo>
                  <a:cubicBezTo>
                    <a:pt x="6" y="9"/>
                    <a:pt x="10" y="7"/>
                    <a:pt x="11" y="4"/>
                  </a:cubicBezTo>
                  <a:cubicBezTo>
                    <a:pt x="13" y="1"/>
                    <a:pt x="14" y="0"/>
                    <a:pt x="16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3" name="Freeform 329"/>
            <p:cNvSpPr>
              <a:spLocks/>
            </p:cNvSpPr>
            <p:nvPr/>
          </p:nvSpPr>
          <p:spPr bwMode="auto">
            <a:xfrm>
              <a:off x="-2697163" y="2276475"/>
              <a:ext cx="42862" cy="44450"/>
            </a:xfrm>
            <a:custGeom>
              <a:avLst/>
              <a:gdLst>
                <a:gd name="T0" fmla="*/ 0 w 13"/>
                <a:gd name="T1" fmla="*/ 3 h 14"/>
                <a:gd name="T2" fmla="*/ 7 w 13"/>
                <a:gd name="T3" fmla="*/ 14 h 14"/>
                <a:gd name="T4" fmla="*/ 13 w 13"/>
                <a:gd name="T5" fmla="*/ 3 h 14"/>
                <a:gd name="T6" fmla="*/ 11 w 13"/>
                <a:gd name="T7" fmla="*/ 0 h 14"/>
                <a:gd name="T8" fmla="*/ 7 w 13"/>
                <a:gd name="T9" fmla="*/ 7 h 14"/>
                <a:gd name="T10" fmla="*/ 2 w 13"/>
                <a:gd name="T11" fmla="*/ 0 h 14"/>
                <a:gd name="T12" fmla="*/ 0 w 13"/>
                <a:gd name="T13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4">
                  <a:moveTo>
                    <a:pt x="0" y="3"/>
                  </a:moveTo>
                  <a:cubicBezTo>
                    <a:pt x="7" y="14"/>
                    <a:pt x="7" y="14"/>
                    <a:pt x="7" y="14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2"/>
                    <a:pt x="8" y="5"/>
                    <a:pt x="7" y="7"/>
                  </a:cubicBezTo>
                  <a:cubicBezTo>
                    <a:pt x="6" y="6"/>
                    <a:pt x="4" y="3"/>
                    <a:pt x="2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4" name="Freeform 330"/>
            <p:cNvSpPr>
              <a:spLocks/>
            </p:cNvSpPr>
            <p:nvPr/>
          </p:nvSpPr>
          <p:spPr bwMode="auto">
            <a:xfrm>
              <a:off x="-2784475" y="2151063"/>
              <a:ext cx="77787" cy="114300"/>
            </a:xfrm>
            <a:custGeom>
              <a:avLst/>
              <a:gdLst>
                <a:gd name="T0" fmla="*/ 24 w 24"/>
                <a:gd name="T1" fmla="*/ 32 h 35"/>
                <a:gd name="T2" fmla="*/ 6 w 24"/>
                <a:gd name="T3" fmla="*/ 6 h 35"/>
                <a:gd name="T4" fmla="*/ 9 w 24"/>
                <a:gd name="T5" fmla="*/ 4 h 35"/>
                <a:gd name="T6" fmla="*/ 0 w 24"/>
                <a:gd name="T7" fmla="*/ 0 h 35"/>
                <a:gd name="T8" fmla="*/ 0 w 24"/>
                <a:gd name="T9" fmla="*/ 11 h 35"/>
                <a:gd name="T10" fmla="*/ 3 w 24"/>
                <a:gd name="T11" fmla="*/ 8 h 35"/>
                <a:gd name="T12" fmla="*/ 22 w 24"/>
                <a:gd name="T13" fmla="*/ 35 h 35"/>
                <a:gd name="T14" fmla="*/ 24 w 24"/>
                <a:gd name="T15" fmla="*/ 3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" h="35">
                  <a:moveTo>
                    <a:pt x="24" y="32"/>
                  </a:moveTo>
                  <a:cubicBezTo>
                    <a:pt x="17" y="21"/>
                    <a:pt x="7" y="8"/>
                    <a:pt x="6" y="6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2" y="35"/>
                    <a:pt x="22" y="35"/>
                    <a:pt x="22" y="35"/>
                  </a:cubicBezTo>
                  <a:lnTo>
                    <a:pt x="24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5" name="Freeform 331"/>
            <p:cNvSpPr>
              <a:spLocks/>
            </p:cNvSpPr>
            <p:nvPr/>
          </p:nvSpPr>
          <p:spPr bwMode="auto">
            <a:xfrm>
              <a:off x="-2925763" y="2049463"/>
              <a:ext cx="61912" cy="58738"/>
            </a:xfrm>
            <a:custGeom>
              <a:avLst/>
              <a:gdLst>
                <a:gd name="T0" fmla="*/ 3 w 19"/>
                <a:gd name="T1" fmla="*/ 2 h 18"/>
                <a:gd name="T2" fmla="*/ 13 w 19"/>
                <a:gd name="T3" fmla="*/ 5 h 18"/>
                <a:gd name="T4" fmla="*/ 17 w 19"/>
                <a:gd name="T5" fmla="*/ 15 h 18"/>
                <a:gd name="T6" fmla="*/ 7 w 19"/>
                <a:gd name="T7" fmla="*/ 12 h 18"/>
                <a:gd name="T8" fmla="*/ 3 w 19"/>
                <a:gd name="T9" fmla="*/ 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8">
                  <a:moveTo>
                    <a:pt x="3" y="2"/>
                  </a:moveTo>
                  <a:cubicBezTo>
                    <a:pt x="5" y="0"/>
                    <a:pt x="9" y="2"/>
                    <a:pt x="13" y="5"/>
                  </a:cubicBezTo>
                  <a:cubicBezTo>
                    <a:pt x="17" y="9"/>
                    <a:pt x="19" y="13"/>
                    <a:pt x="17" y="15"/>
                  </a:cubicBezTo>
                  <a:cubicBezTo>
                    <a:pt x="15" y="18"/>
                    <a:pt x="11" y="16"/>
                    <a:pt x="7" y="12"/>
                  </a:cubicBezTo>
                  <a:cubicBezTo>
                    <a:pt x="3" y="8"/>
                    <a:pt x="0" y="5"/>
                    <a:pt x="3" y="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6" name="Freeform 332"/>
            <p:cNvSpPr>
              <a:spLocks/>
            </p:cNvSpPr>
            <p:nvPr/>
          </p:nvSpPr>
          <p:spPr bwMode="auto">
            <a:xfrm>
              <a:off x="-2946400" y="2065338"/>
              <a:ext cx="115887" cy="150813"/>
            </a:xfrm>
            <a:custGeom>
              <a:avLst/>
              <a:gdLst>
                <a:gd name="T0" fmla="*/ 15 w 35"/>
                <a:gd name="T1" fmla="*/ 42 h 46"/>
                <a:gd name="T2" fmla="*/ 15 w 35"/>
                <a:gd name="T3" fmla="*/ 42 h 46"/>
                <a:gd name="T4" fmla="*/ 11 w 35"/>
                <a:gd name="T5" fmla="*/ 34 h 46"/>
                <a:gd name="T6" fmla="*/ 22 w 35"/>
                <a:gd name="T7" fmla="*/ 23 h 46"/>
                <a:gd name="T8" fmla="*/ 33 w 35"/>
                <a:gd name="T9" fmla="*/ 34 h 46"/>
                <a:gd name="T10" fmla="*/ 33 w 35"/>
                <a:gd name="T11" fmla="*/ 36 h 46"/>
                <a:gd name="T12" fmla="*/ 35 w 35"/>
                <a:gd name="T13" fmla="*/ 30 h 46"/>
                <a:gd name="T14" fmla="*/ 22 w 35"/>
                <a:gd name="T15" fmla="*/ 20 h 46"/>
                <a:gd name="T16" fmla="*/ 10 w 35"/>
                <a:gd name="T17" fmla="*/ 28 h 46"/>
                <a:gd name="T18" fmla="*/ 15 w 35"/>
                <a:gd name="T19" fmla="*/ 16 h 46"/>
                <a:gd name="T20" fmla="*/ 21 w 35"/>
                <a:gd name="T21" fmla="*/ 13 h 46"/>
                <a:gd name="T22" fmla="*/ 12 w 35"/>
                <a:gd name="T23" fmla="*/ 8 h 46"/>
                <a:gd name="T24" fmla="*/ 6 w 35"/>
                <a:gd name="T25" fmla="*/ 0 h 46"/>
                <a:gd name="T26" fmla="*/ 5 w 35"/>
                <a:gd name="T27" fmla="*/ 8 h 46"/>
                <a:gd name="T28" fmla="*/ 2 w 35"/>
                <a:gd name="T29" fmla="*/ 26 h 46"/>
                <a:gd name="T30" fmla="*/ 11 w 35"/>
                <a:gd name="T31" fmla="*/ 42 h 46"/>
                <a:gd name="T32" fmla="*/ 12 w 35"/>
                <a:gd name="T33" fmla="*/ 46 h 46"/>
                <a:gd name="T34" fmla="*/ 22 w 35"/>
                <a:gd name="T35" fmla="*/ 46 h 46"/>
                <a:gd name="T36" fmla="*/ 24 w 35"/>
                <a:gd name="T37" fmla="*/ 45 h 46"/>
                <a:gd name="T38" fmla="*/ 22 w 35"/>
                <a:gd name="T39" fmla="*/ 44 h 46"/>
                <a:gd name="T40" fmla="*/ 15 w 35"/>
                <a:gd name="T41" fmla="*/ 4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5" h="46">
                  <a:moveTo>
                    <a:pt x="15" y="42"/>
                  </a:moveTo>
                  <a:cubicBezTo>
                    <a:pt x="15" y="42"/>
                    <a:pt x="15" y="42"/>
                    <a:pt x="15" y="42"/>
                  </a:cubicBezTo>
                  <a:cubicBezTo>
                    <a:pt x="13" y="40"/>
                    <a:pt x="11" y="37"/>
                    <a:pt x="11" y="34"/>
                  </a:cubicBezTo>
                  <a:cubicBezTo>
                    <a:pt x="11" y="28"/>
                    <a:pt x="16" y="23"/>
                    <a:pt x="22" y="23"/>
                  </a:cubicBezTo>
                  <a:cubicBezTo>
                    <a:pt x="28" y="23"/>
                    <a:pt x="33" y="28"/>
                    <a:pt x="33" y="34"/>
                  </a:cubicBezTo>
                  <a:cubicBezTo>
                    <a:pt x="33" y="35"/>
                    <a:pt x="33" y="36"/>
                    <a:pt x="33" y="36"/>
                  </a:cubicBezTo>
                  <a:cubicBezTo>
                    <a:pt x="33" y="35"/>
                    <a:pt x="35" y="31"/>
                    <a:pt x="35" y="30"/>
                  </a:cubicBezTo>
                  <a:cubicBezTo>
                    <a:pt x="34" y="24"/>
                    <a:pt x="28" y="20"/>
                    <a:pt x="22" y="20"/>
                  </a:cubicBezTo>
                  <a:cubicBezTo>
                    <a:pt x="17" y="20"/>
                    <a:pt x="12" y="23"/>
                    <a:pt x="10" y="28"/>
                  </a:cubicBezTo>
                  <a:cubicBezTo>
                    <a:pt x="11" y="22"/>
                    <a:pt x="13" y="18"/>
                    <a:pt x="15" y="16"/>
                  </a:cubicBezTo>
                  <a:cubicBezTo>
                    <a:pt x="18" y="14"/>
                    <a:pt x="21" y="13"/>
                    <a:pt x="21" y="13"/>
                  </a:cubicBezTo>
                  <a:cubicBezTo>
                    <a:pt x="19" y="13"/>
                    <a:pt x="16" y="12"/>
                    <a:pt x="12" y="8"/>
                  </a:cubicBezTo>
                  <a:cubicBezTo>
                    <a:pt x="8" y="5"/>
                    <a:pt x="6" y="2"/>
                    <a:pt x="6" y="0"/>
                  </a:cubicBezTo>
                  <a:cubicBezTo>
                    <a:pt x="6" y="3"/>
                    <a:pt x="6" y="5"/>
                    <a:pt x="5" y="8"/>
                  </a:cubicBezTo>
                  <a:cubicBezTo>
                    <a:pt x="4" y="11"/>
                    <a:pt x="0" y="18"/>
                    <a:pt x="2" y="26"/>
                  </a:cubicBezTo>
                  <a:cubicBezTo>
                    <a:pt x="2" y="31"/>
                    <a:pt x="6" y="37"/>
                    <a:pt x="11" y="42"/>
                  </a:cubicBezTo>
                  <a:cubicBezTo>
                    <a:pt x="12" y="43"/>
                    <a:pt x="12" y="45"/>
                    <a:pt x="12" y="46"/>
                  </a:cubicBezTo>
                  <a:cubicBezTo>
                    <a:pt x="12" y="46"/>
                    <a:pt x="20" y="46"/>
                    <a:pt x="22" y="46"/>
                  </a:cubicBezTo>
                  <a:cubicBezTo>
                    <a:pt x="22" y="46"/>
                    <a:pt x="24" y="46"/>
                    <a:pt x="24" y="45"/>
                  </a:cubicBezTo>
                  <a:cubicBezTo>
                    <a:pt x="24" y="44"/>
                    <a:pt x="23" y="44"/>
                    <a:pt x="22" y="44"/>
                  </a:cubicBezTo>
                  <a:cubicBezTo>
                    <a:pt x="21" y="44"/>
                    <a:pt x="17" y="44"/>
                    <a:pt x="15" y="4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7" name="Freeform 333"/>
            <p:cNvSpPr>
              <a:spLocks/>
            </p:cNvSpPr>
            <p:nvPr/>
          </p:nvSpPr>
          <p:spPr bwMode="auto">
            <a:xfrm>
              <a:off x="-2833688" y="2212975"/>
              <a:ext cx="84137" cy="23813"/>
            </a:xfrm>
            <a:custGeom>
              <a:avLst/>
              <a:gdLst>
                <a:gd name="T0" fmla="*/ 24 w 26"/>
                <a:gd name="T1" fmla="*/ 0 h 7"/>
                <a:gd name="T2" fmla="*/ 9 w 26"/>
                <a:gd name="T3" fmla="*/ 3 h 7"/>
                <a:gd name="T4" fmla="*/ 0 w 26"/>
                <a:gd name="T5" fmla="*/ 4 h 7"/>
                <a:gd name="T6" fmla="*/ 0 w 26"/>
                <a:gd name="T7" fmla="*/ 5 h 7"/>
                <a:gd name="T8" fmla="*/ 1 w 26"/>
                <a:gd name="T9" fmla="*/ 7 h 7"/>
                <a:gd name="T10" fmla="*/ 10 w 26"/>
                <a:gd name="T11" fmla="*/ 6 h 7"/>
                <a:gd name="T12" fmla="*/ 26 w 26"/>
                <a:gd name="T13" fmla="*/ 2 h 7"/>
                <a:gd name="T14" fmla="*/ 24 w 26"/>
                <a:gd name="T1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" h="7">
                  <a:moveTo>
                    <a:pt x="24" y="0"/>
                  </a:moveTo>
                  <a:cubicBezTo>
                    <a:pt x="19" y="2"/>
                    <a:pt x="14" y="2"/>
                    <a:pt x="9" y="3"/>
                  </a:cubicBezTo>
                  <a:cubicBezTo>
                    <a:pt x="6" y="4"/>
                    <a:pt x="3" y="4"/>
                    <a:pt x="0" y="4"/>
                  </a:cubicBezTo>
                  <a:cubicBezTo>
                    <a:pt x="0" y="4"/>
                    <a:pt x="0" y="5"/>
                    <a:pt x="0" y="5"/>
                  </a:cubicBezTo>
                  <a:cubicBezTo>
                    <a:pt x="0" y="5"/>
                    <a:pt x="1" y="6"/>
                    <a:pt x="1" y="7"/>
                  </a:cubicBezTo>
                  <a:cubicBezTo>
                    <a:pt x="3" y="7"/>
                    <a:pt x="6" y="7"/>
                    <a:pt x="10" y="6"/>
                  </a:cubicBezTo>
                  <a:cubicBezTo>
                    <a:pt x="15" y="5"/>
                    <a:pt x="20" y="4"/>
                    <a:pt x="26" y="2"/>
                  </a:cubicBezTo>
                  <a:lnTo>
                    <a:pt x="2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8" name="Freeform 334"/>
            <p:cNvSpPr>
              <a:spLocks/>
            </p:cNvSpPr>
            <p:nvPr/>
          </p:nvSpPr>
          <p:spPr bwMode="auto">
            <a:xfrm>
              <a:off x="-2735263" y="2147888"/>
              <a:ext cx="71437" cy="61913"/>
            </a:xfrm>
            <a:custGeom>
              <a:avLst/>
              <a:gdLst>
                <a:gd name="T0" fmla="*/ 2 w 22"/>
                <a:gd name="T1" fmla="*/ 19 h 19"/>
                <a:gd name="T2" fmla="*/ 21 w 22"/>
                <a:gd name="T3" fmla="*/ 1 h 19"/>
                <a:gd name="T4" fmla="*/ 22 w 22"/>
                <a:gd name="T5" fmla="*/ 0 h 19"/>
                <a:gd name="T6" fmla="*/ 18 w 22"/>
                <a:gd name="T7" fmla="*/ 0 h 19"/>
                <a:gd name="T8" fmla="*/ 18 w 22"/>
                <a:gd name="T9" fmla="*/ 1 h 19"/>
                <a:gd name="T10" fmla="*/ 0 w 22"/>
                <a:gd name="T11" fmla="*/ 17 h 19"/>
                <a:gd name="T12" fmla="*/ 2 w 22"/>
                <a:gd name="T13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19">
                  <a:moveTo>
                    <a:pt x="2" y="19"/>
                  </a:moveTo>
                  <a:cubicBezTo>
                    <a:pt x="8" y="16"/>
                    <a:pt x="15" y="10"/>
                    <a:pt x="21" y="1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0" y="0"/>
                    <a:pt x="18" y="0"/>
                    <a:pt x="18" y="0"/>
                  </a:cubicBezTo>
                  <a:cubicBezTo>
                    <a:pt x="18" y="0"/>
                    <a:pt x="18" y="0"/>
                    <a:pt x="18" y="1"/>
                  </a:cubicBezTo>
                  <a:cubicBezTo>
                    <a:pt x="12" y="9"/>
                    <a:pt x="6" y="14"/>
                    <a:pt x="0" y="17"/>
                  </a:cubicBezTo>
                  <a:lnTo>
                    <a:pt x="2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9" name="Freeform 335"/>
            <p:cNvSpPr>
              <a:spLocks/>
            </p:cNvSpPr>
            <p:nvPr/>
          </p:nvSpPr>
          <p:spPr bwMode="auto">
            <a:xfrm>
              <a:off x="-2906713" y="2219325"/>
              <a:ext cx="39687" cy="23813"/>
            </a:xfrm>
            <a:custGeom>
              <a:avLst/>
              <a:gdLst>
                <a:gd name="T0" fmla="*/ 10 w 12"/>
                <a:gd name="T1" fmla="*/ 0 h 7"/>
                <a:gd name="T2" fmla="*/ 5 w 12"/>
                <a:gd name="T3" fmla="*/ 0 h 7"/>
                <a:gd name="T4" fmla="*/ 1 w 12"/>
                <a:gd name="T5" fmla="*/ 2 h 7"/>
                <a:gd name="T6" fmla="*/ 2 w 12"/>
                <a:gd name="T7" fmla="*/ 6 h 7"/>
                <a:gd name="T8" fmla="*/ 5 w 12"/>
                <a:gd name="T9" fmla="*/ 6 h 7"/>
                <a:gd name="T10" fmla="*/ 11 w 12"/>
                <a:gd name="T11" fmla="*/ 2 h 7"/>
                <a:gd name="T12" fmla="*/ 10 w 12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7">
                  <a:moveTo>
                    <a:pt x="10" y="0"/>
                  </a:moveTo>
                  <a:cubicBezTo>
                    <a:pt x="9" y="0"/>
                    <a:pt x="7" y="0"/>
                    <a:pt x="5" y="0"/>
                  </a:cubicBezTo>
                  <a:cubicBezTo>
                    <a:pt x="3" y="1"/>
                    <a:pt x="1" y="1"/>
                    <a:pt x="1" y="2"/>
                  </a:cubicBezTo>
                  <a:cubicBezTo>
                    <a:pt x="0" y="3"/>
                    <a:pt x="1" y="4"/>
                    <a:pt x="2" y="6"/>
                  </a:cubicBezTo>
                  <a:cubicBezTo>
                    <a:pt x="3" y="7"/>
                    <a:pt x="4" y="6"/>
                    <a:pt x="5" y="6"/>
                  </a:cubicBezTo>
                  <a:cubicBezTo>
                    <a:pt x="6" y="5"/>
                    <a:pt x="10" y="3"/>
                    <a:pt x="11" y="2"/>
                  </a:cubicBezTo>
                  <a:cubicBezTo>
                    <a:pt x="11" y="2"/>
                    <a:pt x="12" y="0"/>
                    <a:pt x="1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40" name="Freeform 336"/>
            <p:cNvSpPr>
              <a:spLocks/>
            </p:cNvSpPr>
            <p:nvPr/>
          </p:nvSpPr>
          <p:spPr bwMode="auto">
            <a:xfrm>
              <a:off x="-2887663" y="2227263"/>
              <a:ext cx="30162" cy="25400"/>
            </a:xfrm>
            <a:custGeom>
              <a:avLst/>
              <a:gdLst>
                <a:gd name="T0" fmla="*/ 9 w 9"/>
                <a:gd name="T1" fmla="*/ 1 h 8"/>
                <a:gd name="T2" fmla="*/ 6 w 9"/>
                <a:gd name="T3" fmla="*/ 1 h 8"/>
                <a:gd name="T4" fmla="*/ 0 w 9"/>
                <a:gd name="T5" fmla="*/ 5 h 8"/>
                <a:gd name="T6" fmla="*/ 1 w 9"/>
                <a:gd name="T7" fmla="*/ 7 h 8"/>
                <a:gd name="T8" fmla="*/ 3 w 9"/>
                <a:gd name="T9" fmla="*/ 8 h 8"/>
                <a:gd name="T10" fmla="*/ 6 w 9"/>
                <a:gd name="T11" fmla="*/ 7 h 8"/>
                <a:gd name="T12" fmla="*/ 9 w 9"/>
                <a:gd name="T13" fmla="*/ 3 h 8"/>
                <a:gd name="T14" fmla="*/ 9 w 9"/>
                <a:gd name="T15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8">
                  <a:moveTo>
                    <a:pt x="9" y="1"/>
                  </a:moveTo>
                  <a:cubicBezTo>
                    <a:pt x="8" y="1"/>
                    <a:pt x="7" y="0"/>
                    <a:pt x="6" y="1"/>
                  </a:cubicBezTo>
                  <a:cubicBezTo>
                    <a:pt x="5" y="1"/>
                    <a:pt x="1" y="4"/>
                    <a:pt x="0" y="5"/>
                  </a:cubicBezTo>
                  <a:cubicBezTo>
                    <a:pt x="0" y="6"/>
                    <a:pt x="1" y="7"/>
                    <a:pt x="1" y="7"/>
                  </a:cubicBezTo>
                  <a:cubicBezTo>
                    <a:pt x="2" y="7"/>
                    <a:pt x="3" y="8"/>
                    <a:pt x="3" y="8"/>
                  </a:cubicBezTo>
                  <a:cubicBezTo>
                    <a:pt x="4" y="8"/>
                    <a:pt x="5" y="7"/>
                    <a:pt x="6" y="7"/>
                  </a:cubicBezTo>
                  <a:cubicBezTo>
                    <a:pt x="7" y="6"/>
                    <a:pt x="9" y="3"/>
                    <a:pt x="9" y="3"/>
                  </a:cubicBezTo>
                  <a:cubicBezTo>
                    <a:pt x="9" y="2"/>
                    <a:pt x="9" y="1"/>
                    <a:pt x="9" y="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41" name="Freeform 337"/>
            <p:cNvSpPr>
              <a:spLocks/>
            </p:cNvSpPr>
            <p:nvPr/>
          </p:nvSpPr>
          <p:spPr bwMode="auto">
            <a:xfrm>
              <a:off x="-2863850" y="2230438"/>
              <a:ext cx="30162" cy="22225"/>
            </a:xfrm>
            <a:custGeom>
              <a:avLst/>
              <a:gdLst>
                <a:gd name="T0" fmla="*/ 2 w 9"/>
                <a:gd name="T1" fmla="*/ 3 h 7"/>
                <a:gd name="T2" fmla="*/ 0 w 9"/>
                <a:gd name="T3" fmla="*/ 6 h 7"/>
                <a:gd name="T4" fmla="*/ 1 w 9"/>
                <a:gd name="T5" fmla="*/ 7 h 7"/>
                <a:gd name="T6" fmla="*/ 6 w 9"/>
                <a:gd name="T7" fmla="*/ 5 h 7"/>
                <a:gd name="T8" fmla="*/ 8 w 9"/>
                <a:gd name="T9" fmla="*/ 1 h 7"/>
                <a:gd name="T10" fmla="*/ 2 w 9"/>
                <a:gd name="T11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7">
                  <a:moveTo>
                    <a:pt x="2" y="3"/>
                  </a:moveTo>
                  <a:cubicBezTo>
                    <a:pt x="2" y="4"/>
                    <a:pt x="0" y="6"/>
                    <a:pt x="0" y="6"/>
                  </a:cubicBezTo>
                  <a:cubicBezTo>
                    <a:pt x="0" y="6"/>
                    <a:pt x="0" y="7"/>
                    <a:pt x="1" y="7"/>
                  </a:cubicBezTo>
                  <a:cubicBezTo>
                    <a:pt x="1" y="7"/>
                    <a:pt x="4" y="7"/>
                    <a:pt x="6" y="5"/>
                  </a:cubicBezTo>
                  <a:cubicBezTo>
                    <a:pt x="8" y="4"/>
                    <a:pt x="9" y="2"/>
                    <a:pt x="8" y="1"/>
                  </a:cubicBezTo>
                  <a:cubicBezTo>
                    <a:pt x="6" y="0"/>
                    <a:pt x="5" y="1"/>
                    <a:pt x="2" y="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42" name="Freeform 338"/>
            <p:cNvSpPr>
              <a:spLocks/>
            </p:cNvSpPr>
            <p:nvPr/>
          </p:nvSpPr>
          <p:spPr bwMode="auto">
            <a:xfrm>
              <a:off x="-2867025" y="2216150"/>
              <a:ext cx="28575" cy="17463"/>
            </a:xfrm>
            <a:custGeom>
              <a:avLst/>
              <a:gdLst>
                <a:gd name="T0" fmla="*/ 4 w 9"/>
                <a:gd name="T1" fmla="*/ 0 h 5"/>
                <a:gd name="T2" fmla="*/ 1 w 9"/>
                <a:gd name="T3" fmla="*/ 0 h 5"/>
                <a:gd name="T4" fmla="*/ 3 w 9"/>
                <a:gd name="T5" fmla="*/ 3 h 5"/>
                <a:gd name="T6" fmla="*/ 8 w 9"/>
                <a:gd name="T7" fmla="*/ 4 h 5"/>
                <a:gd name="T8" fmla="*/ 4 w 9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5">
                  <a:moveTo>
                    <a:pt x="4" y="0"/>
                  </a:moveTo>
                  <a:cubicBezTo>
                    <a:pt x="4" y="0"/>
                    <a:pt x="2" y="0"/>
                    <a:pt x="1" y="0"/>
                  </a:cubicBezTo>
                  <a:cubicBezTo>
                    <a:pt x="0" y="1"/>
                    <a:pt x="1" y="2"/>
                    <a:pt x="3" y="3"/>
                  </a:cubicBezTo>
                  <a:cubicBezTo>
                    <a:pt x="4" y="4"/>
                    <a:pt x="8" y="5"/>
                    <a:pt x="8" y="4"/>
                  </a:cubicBezTo>
                  <a:cubicBezTo>
                    <a:pt x="9" y="3"/>
                    <a:pt x="8" y="1"/>
                    <a:pt x="4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43" name="Freeform 339"/>
            <p:cNvSpPr>
              <a:spLocks/>
            </p:cNvSpPr>
            <p:nvPr/>
          </p:nvSpPr>
          <p:spPr bwMode="auto">
            <a:xfrm>
              <a:off x="-2614613" y="2017713"/>
              <a:ext cx="26987" cy="38100"/>
            </a:xfrm>
            <a:custGeom>
              <a:avLst/>
              <a:gdLst>
                <a:gd name="T0" fmla="*/ 3 w 8"/>
                <a:gd name="T1" fmla="*/ 0 h 12"/>
                <a:gd name="T2" fmla="*/ 0 w 8"/>
                <a:gd name="T3" fmla="*/ 6 h 12"/>
                <a:gd name="T4" fmla="*/ 4 w 8"/>
                <a:gd name="T5" fmla="*/ 12 h 12"/>
                <a:gd name="T6" fmla="*/ 7 w 8"/>
                <a:gd name="T7" fmla="*/ 9 h 12"/>
                <a:gd name="T8" fmla="*/ 7 w 8"/>
                <a:gd name="T9" fmla="*/ 4 h 12"/>
                <a:gd name="T10" fmla="*/ 3 w 8"/>
                <a:gd name="T1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12">
                  <a:moveTo>
                    <a:pt x="3" y="0"/>
                  </a:moveTo>
                  <a:cubicBezTo>
                    <a:pt x="2" y="1"/>
                    <a:pt x="1" y="5"/>
                    <a:pt x="0" y="6"/>
                  </a:cubicBezTo>
                  <a:cubicBezTo>
                    <a:pt x="0" y="8"/>
                    <a:pt x="1" y="10"/>
                    <a:pt x="4" y="12"/>
                  </a:cubicBezTo>
                  <a:cubicBezTo>
                    <a:pt x="4" y="12"/>
                    <a:pt x="6" y="11"/>
                    <a:pt x="7" y="9"/>
                  </a:cubicBezTo>
                  <a:cubicBezTo>
                    <a:pt x="8" y="7"/>
                    <a:pt x="8" y="5"/>
                    <a:pt x="7" y="4"/>
                  </a:cubicBezTo>
                  <a:cubicBezTo>
                    <a:pt x="6" y="3"/>
                    <a:pt x="4" y="1"/>
                    <a:pt x="3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44" name="Freeform 340"/>
            <p:cNvSpPr>
              <a:spLocks/>
            </p:cNvSpPr>
            <p:nvPr/>
          </p:nvSpPr>
          <p:spPr bwMode="auto">
            <a:xfrm>
              <a:off x="-2627313" y="2039938"/>
              <a:ext cx="46037" cy="49213"/>
            </a:xfrm>
            <a:custGeom>
              <a:avLst/>
              <a:gdLst>
                <a:gd name="T0" fmla="*/ 0 w 14"/>
                <a:gd name="T1" fmla="*/ 0 h 15"/>
                <a:gd name="T2" fmla="*/ 2 w 14"/>
                <a:gd name="T3" fmla="*/ 9 h 15"/>
                <a:gd name="T4" fmla="*/ 10 w 14"/>
                <a:gd name="T5" fmla="*/ 15 h 15"/>
                <a:gd name="T6" fmla="*/ 14 w 14"/>
                <a:gd name="T7" fmla="*/ 13 h 15"/>
                <a:gd name="T8" fmla="*/ 11 w 14"/>
                <a:gd name="T9" fmla="*/ 9 h 15"/>
                <a:gd name="T10" fmla="*/ 0 w 14"/>
                <a:gd name="T11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5">
                  <a:moveTo>
                    <a:pt x="0" y="0"/>
                  </a:moveTo>
                  <a:cubicBezTo>
                    <a:pt x="0" y="1"/>
                    <a:pt x="0" y="6"/>
                    <a:pt x="2" y="9"/>
                  </a:cubicBezTo>
                  <a:cubicBezTo>
                    <a:pt x="4" y="13"/>
                    <a:pt x="7" y="15"/>
                    <a:pt x="10" y="15"/>
                  </a:cubicBezTo>
                  <a:cubicBezTo>
                    <a:pt x="13" y="15"/>
                    <a:pt x="13" y="14"/>
                    <a:pt x="14" y="13"/>
                  </a:cubicBezTo>
                  <a:cubicBezTo>
                    <a:pt x="14" y="13"/>
                    <a:pt x="14" y="10"/>
                    <a:pt x="11" y="9"/>
                  </a:cubicBezTo>
                  <a:cubicBezTo>
                    <a:pt x="7" y="8"/>
                    <a:pt x="2" y="4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45" name="Freeform 341"/>
            <p:cNvSpPr>
              <a:spLocks/>
            </p:cNvSpPr>
            <p:nvPr/>
          </p:nvSpPr>
          <p:spPr bwMode="auto">
            <a:xfrm>
              <a:off x="-2598738" y="2055813"/>
              <a:ext cx="42862" cy="30163"/>
            </a:xfrm>
            <a:custGeom>
              <a:avLst/>
              <a:gdLst>
                <a:gd name="T0" fmla="*/ 0 w 13"/>
                <a:gd name="T1" fmla="*/ 2 h 9"/>
                <a:gd name="T2" fmla="*/ 2 w 13"/>
                <a:gd name="T3" fmla="*/ 0 h 9"/>
                <a:gd name="T4" fmla="*/ 7 w 13"/>
                <a:gd name="T5" fmla="*/ 3 h 9"/>
                <a:gd name="T6" fmla="*/ 13 w 13"/>
                <a:gd name="T7" fmla="*/ 8 h 9"/>
                <a:gd name="T8" fmla="*/ 7 w 13"/>
                <a:gd name="T9" fmla="*/ 8 h 9"/>
                <a:gd name="T10" fmla="*/ 4 w 13"/>
                <a:gd name="T11" fmla="*/ 3 h 9"/>
                <a:gd name="T12" fmla="*/ 0 w 13"/>
                <a:gd name="T13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9">
                  <a:moveTo>
                    <a:pt x="0" y="2"/>
                  </a:moveTo>
                  <a:cubicBezTo>
                    <a:pt x="1" y="1"/>
                    <a:pt x="1" y="1"/>
                    <a:pt x="2" y="0"/>
                  </a:cubicBezTo>
                  <a:cubicBezTo>
                    <a:pt x="2" y="0"/>
                    <a:pt x="5" y="1"/>
                    <a:pt x="7" y="3"/>
                  </a:cubicBezTo>
                  <a:cubicBezTo>
                    <a:pt x="9" y="4"/>
                    <a:pt x="11" y="7"/>
                    <a:pt x="13" y="8"/>
                  </a:cubicBezTo>
                  <a:cubicBezTo>
                    <a:pt x="13" y="8"/>
                    <a:pt x="9" y="9"/>
                    <a:pt x="7" y="8"/>
                  </a:cubicBezTo>
                  <a:cubicBezTo>
                    <a:pt x="7" y="8"/>
                    <a:pt x="6" y="5"/>
                    <a:pt x="4" y="3"/>
                  </a:cubicBezTo>
                  <a:cubicBezTo>
                    <a:pt x="3" y="3"/>
                    <a:pt x="1" y="2"/>
                    <a:pt x="0" y="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46" name="Freeform 342"/>
            <p:cNvSpPr>
              <a:spLocks/>
            </p:cNvSpPr>
            <p:nvPr/>
          </p:nvSpPr>
          <p:spPr bwMode="auto">
            <a:xfrm>
              <a:off x="-2587625" y="2036763"/>
              <a:ext cx="41275" cy="33338"/>
            </a:xfrm>
            <a:custGeom>
              <a:avLst/>
              <a:gdLst>
                <a:gd name="T0" fmla="*/ 0 w 13"/>
                <a:gd name="T1" fmla="*/ 5 h 10"/>
                <a:gd name="T2" fmla="*/ 1 w 13"/>
                <a:gd name="T3" fmla="*/ 0 h 10"/>
                <a:gd name="T4" fmla="*/ 7 w 13"/>
                <a:gd name="T5" fmla="*/ 4 h 10"/>
                <a:gd name="T6" fmla="*/ 13 w 13"/>
                <a:gd name="T7" fmla="*/ 10 h 10"/>
                <a:gd name="T8" fmla="*/ 6 w 13"/>
                <a:gd name="T9" fmla="*/ 8 h 10"/>
                <a:gd name="T10" fmla="*/ 0 w 13"/>
                <a:gd name="T11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0">
                  <a:moveTo>
                    <a:pt x="0" y="5"/>
                  </a:moveTo>
                  <a:cubicBezTo>
                    <a:pt x="0" y="4"/>
                    <a:pt x="1" y="2"/>
                    <a:pt x="1" y="0"/>
                  </a:cubicBezTo>
                  <a:cubicBezTo>
                    <a:pt x="1" y="0"/>
                    <a:pt x="6" y="3"/>
                    <a:pt x="7" y="4"/>
                  </a:cubicBezTo>
                  <a:cubicBezTo>
                    <a:pt x="9" y="6"/>
                    <a:pt x="12" y="9"/>
                    <a:pt x="13" y="10"/>
                  </a:cubicBezTo>
                  <a:cubicBezTo>
                    <a:pt x="13" y="10"/>
                    <a:pt x="9" y="9"/>
                    <a:pt x="6" y="8"/>
                  </a:cubicBezTo>
                  <a:cubicBezTo>
                    <a:pt x="3" y="7"/>
                    <a:pt x="1" y="6"/>
                    <a:pt x="0" y="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47" name="Freeform 343"/>
            <p:cNvSpPr>
              <a:spLocks/>
            </p:cNvSpPr>
            <p:nvPr/>
          </p:nvSpPr>
          <p:spPr bwMode="auto">
            <a:xfrm>
              <a:off x="-2562225" y="2070100"/>
              <a:ext cx="55562" cy="28575"/>
            </a:xfrm>
            <a:custGeom>
              <a:avLst/>
              <a:gdLst>
                <a:gd name="T0" fmla="*/ 0 w 17"/>
                <a:gd name="T1" fmla="*/ 0 h 9"/>
                <a:gd name="T2" fmla="*/ 11 w 17"/>
                <a:gd name="T3" fmla="*/ 3 h 9"/>
                <a:gd name="T4" fmla="*/ 17 w 17"/>
                <a:gd name="T5" fmla="*/ 7 h 9"/>
                <a:gd name="T6" fmla="*/ 12 w 17"/>
                <a:gd name="T7" fmla="*/ 9 h 9"/>
                <a:gd name="T8" fmla="*/ 5 w 17"/>
                <a:gd name="T9" fmla="*/ 5 h 9"/>
                <a:gd name="T10" fmla="*/ 0 w 17"/>
                <a:gd name="T1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9">
                  <a:moveTo>
                    <a:pt x="0" y="0"/>
                  </a:moveTo>
                  <a:cubicBezTo>
                    <a:pt x="2" y="1"/>
                    <a:pt x="8" y="2"/>
                    <a:pt x="11" y="3"/>
                  </a:cubicBezTo>
                  <a:cubicBezTo>
                    <a:pt x="13" y="3"/>
                    <a:pt x="15" y="5"/>
                    <a:pt x="17" y="7"/>
                  </a:cubicBezTo>
                  <a:cubicBezTo>
                    <a:pt x="17" y="7"/>
                    <a:pt x="14" y="8"/>
                    <a:pt x="12" y="9"/>
                  </a:cubicBezTo>
                  <a:cubicBezTo>
                    <a:pt x="12" y="9"/>
                    <a:pt x="9" y="7"/>
                    <a:pt x="5" y="5"/>
                  </a:cubicBezTo>
                  <a:cubicBezTo>
                    <a:pt x="3" y="5"/>
                    <a:pt x="2" y="2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48" name="Freeform 344"/>
            <p:cNvSpPr>
              <a:spLocks/>
            </p:cNvSpPr>
            <p:nvPr/>
          </p:nvSpPr>
          <p:spPr bwMode="auto">
            <a:xfrm>
              <a:off x="-2549525" y="2098675"/>
              <a:ext cx="52387" cy="26988"/>
            </a:xfrm>
            <a:custGeom>
              <a:avLst/>
              <a:gdLst>
                <a:gd name="T0" fmla="*/ 1 w 16"/>
                <a:gd name="T1" fmla="*/ 8 h 8"/>
                <a:gd name="T2" fmla="*/ 1 w 16"/>
                <a:gd name="T3" fmla="*/ 5 h 8"/>
                <a:gd name="T4" fmla="*/ 4 w 16"/>
                <a:gd name="T5" fmla="*/ 3 h 8"/>
                <a:gd name="T6" fmla="*/ 14 w 16"/>
                <a:gd name="T7" fmla="*/ 0 h 8"/>
                <a:gd name="T8" fmla="*/ 16 w 16"/>
                <a:gd name="T9" fmla="*/ 2 h 8"/>
                <a:gd name="T10" fmla="*/ 15 w 16"/>
                <a:gd name="T11" fmla="*/ 3 h 8"/>
                <a:gd name="T12" fmla="*/ 8 w 16"/>
                <a:gd name="T13" fmla="*/ 3 h 8"/>
                <a:gd name="T14" fmla="*/ 8 w 16"/>
                <a:gd name="T15" fmla="*/ 5 h 8"/>
                <a:gd name="T16" fmla="*/ 5 w 16"/>
                <a:gd name="T17" fmla="*/ 5 h 8"/>
                <a:gd name="T18" fmla="*/ 1 w 16"/>
                <a:gd name="T1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8">
                  <a:moveTo>
                    <a:pt x="1" y="8"/>
                  </a:moveTo>
                  <a:cubicBezTo>
                    <a:pt x="1" y="8"/>
                    <a:pt x="0" y="7"/>
                    <a:pt x="1" y="5"/>
                  </a:cubicBezTo>
                  <a:cubicBezTo>
                    <a:pt x="1" y="4"/>
                    <a:pt x="3" y="3"/>
                    <a:pt x="4" y="3"/>
                  </a:cubicBezTo>
                  <a:cubicBezTo>
                    <a:pt x="6" y="2"/>
                    <a:pt x="12" y="0"/>
                    <a:pt x="14" y="0"/>
                  </a:cubicBezTo>
                  <a:cubicBezTo>
                    <a:pt x="14" y="0"/>
                    <a:pt x="15" y="1"/>
                    <a:pt x="16" y="2"/>
                  </a:cubicBezTo>
                  <a:cubicBezTo>
                    <a:pt x="16" y="2"/>
                    <a:pt x="16" y="3"/>
                    <a:pt x="15" y="3"/>
                  </a:cubicBezTo>
                  <a:cubicBezTo>
                    <a:pt x="13" y="3"/>
                    <a:pt x="9" y="2"/>
                    <a:pt x="8" y="3"/>
                  </a:cubicBezTo>
                  <a:cubicBezTo>
                    <a:pt x="7" y="4"/>
                    <a:pt x="8" y="5"/>
                    <a:pt x="8" y="5"/>
                  </a:cubicBezTo>
                  <a:cubicBezTo>
                    <a:pt x="8" y="5"/>
                    <a:pt x="6" y="4"/>
                    <a:pt x="5" y="5"/>
                  </a:cubicBezTo>
                  <a:cubicBezTo>
                    <a:pt x="3" y="5"/>
                    <a:pt x="2" y="6"/>
                    <a:pt x="1" y="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49" name="Freeform 345"/>
            <p:cNvSpPr>
              <a:spLocks/>
            </p:cNvSpPr>
            <p:nvPr/>
          </p:nvSpPr>
          <p:spPr bwMode="auto">
            <a:xfrm>
              <a:off x="-2562225" y="2089150"/>
              <a:ext cx="33337" cy="15875"/>
            </a:xfrm>
            <a:custGeom>
              <a:avLst/>
              <a:gdLst>
                <a:gd name="T0" fmla="*/ 10 w 10"/>
                <a:gd name="T1" fmla="*/ 3 h 5"/>
                <a:gd name="T2" fmla="*/ 6 w 10"/>
                <a:gd name="T3" fmla="*/ 5 h 5"/>
                <a:gd name="T4" fmla="*/ 4 w 10"/>
                <a:gd name="T5" fmla="*/ 4 h 5"/>
                <a:gd name="T6" fmla="*/ 0 w 10"/>
                <a:gd name="T7" fmla="*/ 0 h 5"/>
                <a:gd name="T8" fmla="*/ 2 w 10"/>
                <a:gd name="T9" fmla="*/ 0 h 5"/>
                <a:gd name="T10" fmla="*/ 6 w 10"/>
                <a:gd name="T11" fmla="*/ 1 h 5"/>
                <a:gd name="T12" fmla="*/ 10 w 10"/>
                <a:gd name="T13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5">
                  <a:moveTo>
                    <a:pt x="10" y="3"/>
                  </a:moveTo>
                  <a:cubicBezTo>
                    <a:pt x="10" y="3"/>
                    <a:pt x="8" y="4"/>
                    <a:pt x="6" y="5"/>
                  </a:cubicBezTo>
                  <a:cubicBezTo>
                    <a:pt x="6" y="5"/>
                    <a:pt x="5" y="5"/>
                    <a:pt x="4" y="4"/>
                  </a:cubicBezTo>
                  <a:cubicBezTo>
                    <a:pt x="4" y="3"/>
                    <a:pt x="2" y="0"/>
                    <a:pt x="0" y="0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2" y="0"/>
                    <a:pt x="4" y="0"/>
                    <a:pt x="6" y="1"/>
                  </a:cubicBezTo>
                  <a:cubicBezTo>
                    <a:pt x="7" y="1"/>
                    <a:pt x="9" y="2"/>
                    <a:pt x="10" y="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50" name="Freeform 346"/>
            <p:cNvSpPr>
              <a:spLocks/>
            </p:cNvSpPr>
            <p:nvPr/>
          </p:nvSpPr>
          <p:spPr bwMode="auto">
            <a:xfrm>
              <a:off x="-2584450" y="2085975"/>
              <a:ext cx="34925" cy="49213"/>
            </a:xfrm>
            <a:custGeom>
              <a:avLst/>
              <a:gdLst>
                <a:gd name="T0" fmla="*/ 3 w 11"/>
                <a:gd name="T1" fmla="*/ 0 h 15"/>
                <a:gd name="T2" fmla="*/ 5 w 11"/>
                <a:gd name="T3" fmla="*/ 1 h 15"/>
                <a:gd name="T4" fmla="*/ 11 w 11"/>
                <a:gd name="T5" fmla="*/ 8 h 15"/>
                <a:gd name="T6" fmla="*/ 9 w 11"/>
                <a:gd name="T7" fmla="*/ 13 h 15"/>
                <a:gd name="T8" fmla="*/ 2 w 11"/>
                <a:gd name="T9" fmla="*/ 10 h 15"/>
                <a:gd name="T10" fmla="*/ 7 w 11"/>
                <a:gd name="T11" fmla="*/ 9 h 15"/>
                <a:gd name="T12" fmla="*/ 5 w 11"/>
                <a:gd name="T13" fmla="*/ 4 h 15"/>
                <a:gd name="T14" fmla="*/ 0 w 11"/>
                <a:gd name="T15" fmla="*/ 2 h 15"/>
                <a:gd name="T16" fmla="*/ 3 w 11"/>
                <a:gd name="T17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15">
                  <a:moveTo>
                    <a:pt x="3" y="0"/>
                  </a:moveTo>
                  <a:cubicBezTo>
                    <a:pt x="3" y="1"/>
                    <a:pt x="3" y="1"/>
                    <a:pt x="5" y="1"/>
                  </a:cubicBezTo>
                  <a:cubicBezTo>
                    <a:pt x="5" y="1"/>
                    <a:pt x="10" y="5"/>
                    <a:pt x="11" y="8"/>
                  </a:cubicBezTo>
                  <a:cubicBezTo>
                    <a:pt x="11" y="11"/>
                    <a:pt x="9" y="13"/>
                    <a:pt x="9" y="13"/>
                  </a:cubicBezTo>
                  <a:cubicBezTo>
                    <a:pt x="8" y="13"/>
                    <a:pt x="4" y="15"/>
                    <a:pt x="2" y="10"/>
                  </a:cubicBezTo>
                  <a:cubicBezTo>
                    <a:pt x="2" y="10"/>
                    <a:pt x="6" y="11"/>
                    <a:pt x="7" y="9"/>
                  </a:cubicBezTo>
                  <a:cubicBezTo>
                    <a:pt x="8" y="7"/>
                    <a:pt x="6" y="5"/>
                    <a:pt x="5" y="4"/>
                  </a:cubicBezTo>
                  <a:cubicBezTo>
                    <a:pt x="4" y="3"/>
                    <a:pt x="1" y="2"/>
                    <a:pt x="0" y="2"/>
                  </a:cubicBezTo>
                  <a:cubicBezTo>
                    <a:pt x="0" y="2"/>
                    <a:pt x="1" y="1"/>
                    <a:pt x="3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51" name="Freeform 347"/>
            <p:cNvSpPr>
              <a:spLocks/>
            </p:cNvSpPr>
            <p:nvPr/>
          </p:nvSpPr>
          <p:spPr bwMode="auto">
            <a:xfrm>
              <a:off x="-2543175" y="2111375"/>
              <a:ext cx="141287" cy="107950"/>
            </a:xfrm>
            <a:custGeom>
              <a:avLst/>
              <a:gdLst>
                <a:gd name="T0" fmla="*/ 23 w 43"/>
                <a:gd name="T1" fmla="*/ 33 h 33"/>
                <a:gd name="T2" fmla="*/ 20 w 43"/>
                <a:gd name="T3" fmla="*/ 25 h 33"/>
                <a:gd name="T4" fmla="*/ 1 w 43"/>
                <a:gd name="T5" fmla="*/ 5 h 33"/>
                <a:gd name="T6" fmla="*/ 3 w 43"/>
                <a:gd name="T7" fmla="*/ 2 h 33"/>
                <a:gd name="T8" fmla="*/ 7 w 43"/>
                <a:gd name="T9" fmla="*/ 4 h 33"/>
                <a:gd name="T10" fmla="*/ 7 w 43"/>
                <a:gd name="T11" fmla="*/ 1 h 33"/>
                <a:gd name="T12" fmla="*/ 8 w 43"/>
                <a:gd name="T13" fmla="*/ 0 h 33"/>
                <a:gd name="T14" fmla="*/ 12 w 43"/>
                <a:gd name="T15" fmla="*/ 1 h 33"/>
                <a:gd name="T16" fmla="*/ 22 w 43"/>
                <a:gd name="T17" fmla="*/ 19 h 33"/>
                <a:gd name="T18" fmla="*/ 29 w 43"/>
                <a:gd name="T19" fmla="*/ 26 h 33"/>
                <a:gd name="T20" fmla="*/ 38 w 43"/>
                <a:gd name="T21" fmla="*/ 23 h 33"/>
                <a:gd name="T22" fmla="*/ 43 w 43"/>
                <a:gd name="T23" fmla="*/ 26 h 33"/>
                <a:gd name="T24" fmla="*/ 40 w 43"/>
                <a:gd name="T25" fmla="*/ 28 h 33"/>
                <a:gd name="T26" fmla="*/ 31 w 43"/>
                <a:gd name="T27" fmla="*/ 30 h 33"/>
                <a:gd name="T28" fmla="*/ 23 w 43"/>
                <a:gd name="T2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3" h="33">
                  <a:moveTo>
                    <a:pt x="23" y="33"/>
                  </a:moveTo>
                  <a:cubicBezTo>
                    <a:pt x="22" y="30"/>
                    <a:pt x="22" y="28"/>
                    <a:pt x="20" y="25"/>
                  </a:cubicBezTo>
                  <a:cubicBezTo>
                    <a:pt x="18" y="20"/>
                    <a:pt x="12" y="7"/>
                    <a:pt x="1" y="5"/>
                  </a:cubicBezTo>
                  <a:cubicBezTo>
                    <a:pt x="0" y="5"/>
                    <a:pt x="2" y="2"/>
                    <a:pt x="3" y="2"/>
                  </a:cubicBezTo>
                  <a:cubicBezTo>
                    <a:pt x="4" y="2"/>
                    <a:pt x="6" y="4"/>
                    <a:pt x="7" y="4"/>
                  </a:cubicBezTo>
                  <a:cubicBezTo>
                    <a:pt x="7" y="4"/>
                    <a:pt x="7" y="1"/>
                    <a:pt x="7" y="1"/>
                  </a:cubicBezTo>
                  <a:cubicBezTo>
                    <a:pt x="7" y="0"/>
                    <a:pt x="8" y="0"/>
                    <a:pt x="8" y="0"/>
                  </a:cubicBezTo>
                  <a:cubicBezTo>
                    <a:pt x="9" y="0"/>
                    <a:pt x="11" y="0"/>
                    <a:pt x="12" y="1"/>
                  </a:cubicBezTo>
                  <a:cubicBezTo>
                    <a:pt x="15" y="4"/>
                    <a:pt x="19" y="13"/>
                    <a:pt x="22" y="19"/>
                  </a:cubicBezTo>
                  <a:cubicBezTo>
                    <a:pt x="25" y="25"/>
                    <a:pt x="26" y="27"/>
                    <a:pt x="29" y="26"/>
                  </a:cubicBezTo>
                  <a:cubicBezTo>
                    <a:pt x="32" y="25"/>
                    <a:pt x="33" y="22"/>
                    <a:pt x="38" y="23"/>
                  </a:cubicBezTo>
                  <a:cubicBezTo>
                    <a:pt x="40" y="23"/>
                    <a:pt x="42" y="25"/>
                    <a:pt x="43" y="26"/>
                  </a:cubicBezTo>
                  <a:cubicBezTo>
                    <a:pt x="43" y="27"/>
                    <a:pt x="42" y="28"/>
                    <a:pt x="40" y="28"/>
                  </a:cubicBezTo>
                  <a:cubicBezTo>
                    <a:pt x="38" y="28"/>
                    <a:pt x="34" y="29"/>
                    <a:pt x="31" y="30"/>
                  </a:cubicBezTo>
                  <a:cubicBezTo>
                    <a:pt x="29" y="32"/>
                    <a:pt x="26" y="33"/>
                    <a:pt x="23" y="3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52" name="Freeform 348"/>
            <p:cNvSpPr>
              <a:spLocks/>
            </p:cNvSpPr>
            <p:nvPr/>
          </p:nvSpPr>
          <p:spPr bwMode="auto">
            <a:xfrm>
              <a:off x="-2627313" y="2089150"/>
              <a:ext cx="58737" cy="74613"/>
            </a:xfrm>
            <a:custGeom>
              <a:avLst/>
              <a:gdLst>
                <a:gd name="T0" fmla="*/ 2 w 18"/>
                <a:gd name="T1" fmla="*/ 0 h 23"/>
                <a:gd name="T2" fmla="*/ 0 w 18"/>
                <a:gd name="T3" fmla="*/ 6 h 23"/>
                <a:gd name="T4" fmla="*/ 16 w 18"/>
                <a:gd name="T5" fmla="*/ 23 h 23"/>
                <a:gd name="T6" fmla="*/ 12 w 18"/>
                <a:gd name="T7" fmla="*/ 17 h 23"/>
                <a:gd name="T8" fmla="*/ 3 w 18"/>
                <a:gd name="T9" fmla="*/ 4 h 23"/>
                <a:gd name="T10" fmla="*/ 6 w 18"/>
                <a:gd name="T11" fmla="*/ 7 h 23"/>
                <a:gd name="T12" fmla="*/ 18 w 18"/>
                <a:gd name="T13" fmla="*/ 16 h 23"/>
                <a:gd name="T14" fmla="*/ 14 w 18"/>
                <a:gd name="T15" fmla="*/ 11 h 23"/>
                <a:gd name="T16" fmla="*/ 6 w 18"/>
                <a:gd name="T17" fmla="*/ 4 h 23"/>
                <a:gd name="T18" fmla="*/ 2 w 18"/>
                <a:gd name="T1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23">
                  <a:moveTo>
                    <a:pt x="2" y="0"/>
                  </a:moveTo>
                  <a:cubicBezTo>
                    <a:pt x="2" y="2"/>
                    <a:pt x="1" y="4"/>
                    <a:pt x="0" y="6"/>
                  </a:cubicBezTo>
                  <a:cubicBezTo>
                    <a:pt x="0" y="6"/>
                    <a:pt x="3" y="22"/>
                    <a:pt x="16" y="23"/>
                  </a:cubicBezTo>
                  <a:cubicBezTo>
                    <a:pt x="16" y="23"/>
                    <a:pt x="16" y="20"/>
                    <a:pt x="12" y="17"/>
                  </a:cubicBezTo>
                  <a:cubicBezTo>
                    <a:pt x="8" y="15"/>
                    <a:pt x="2" y="11"/>
                    <a:pt x="3" y="4"/>
                  </a:cubicBezTo>
                  <a:cubicBezTo>
                    <a:pt x="3" y="4"/>
                    <a:pt x="4" y="5"/>
                    <a:pt x="6" y="7"/>
                  </a:cubicBezTo>
                  <a:cubicBezTo>
                    <a:pt x="8" y="9"/>
                    <a:pt x="12" y="16"/>
                    <a:pt x="18" y="16"/>
                  </a:cubicBezTo>
                  <a:cubicBezTo>
                    <a:pt x="18" y="16"/>
                    <a:pt x="17" y="13"/>
                    <a:pt x="14" y="11"/>
                  </a:cubicBezTo>
                  <a:cubicBezTo>
                    <a:pt x="11" y="9"/>
                    <a:pt x="8" y="7"/>
                    <a:pt x="6" y="4"/>
                  </a:cubicBezTo>
                  <a:cubicBezTo>
                    <a:pt x="5" y="1"/>
                    <a:pt x="3" y="0"/>
                    <a:pt x="2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53" name="Freeform 349"/>
            <p:cNvSpPr>
              <a:spLocks/>
            </p:cNvSpPr>
            <p:nvPr/>
          </p:nvSpPr>
          <p:spPr bwMode="auto">
            <a:xfrm>
              <a:off x="-2709863" y="2141538"/>
              <a:ext cx="117475" cy="68263"/>
            </a:xfrm>
            <a:custGeom>
              <a:avLst/>
              <a:gdLst>
                <a:gd name="T0" fmla="*/ 18 w 36"/>
                <a:gd name="T1" fmla="*/ 0 h 21"/>
                <a:gd name="T2" fmla="*/ 26 w 36"/>
                <a:gd name="T3" fmla="*/ 11 h 21"/>
                <a:gd name="T4" fmla="*/ 36 w 36"/>
                <a:gd name="T5" fmla="*/ 21 h 21"/>
                <a:gd name="T6" fmla="*/ 24 w 36"/>
                <a:gd name="T7" fmla="*/ 15 h 21"/>
                <a:gd name="T8" fmla="*/ 18 w 36"/>
                <a:gd name="T9" fmla="*/ 16 h 21"/>
                <a:gd name="T10" fmla="*/ 18 w 36"/>
                <a:gd name="T11" fmla="*/ 16 h 21"/>
                <a:gd name="T12" fmla="*/ 13 w 36"/>
                <a:gd name="T13" fmla="*/ 15 h 21"/>
                <a:gd name="T14" fmla="*/ 0 w 36"/>
                <a:gd name="T15" fmla="*/ 21 h 21"/>
                <a:gd name="T16" fmla="*/ 10 w 36"/>
                <a:gd name="T17" fmla="*/ 11 h 21"/>
                <a:gd name="T18" fmla="*/ 18 w 36"/>
                <a:gd name="T1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" h="21">
                  <a:moveTo>
                    <a:pt x="18" y="0"/>
                  </a:moveTo>
                  <a:cubicBezTo>
                    <a:pt x="19" y="2"/>
                    <a:pt x="24" y="9"/>
                    <a:pt x="26" y="11"/>
                  </a:cubicBezTo>
                  <a:cubicBezTo>
                    <a:pt x="28" y="13"/>
                    <a:pt x="33" y="18"/>
                    <a:pt x="36" y="21"/>
                  </a:cubicBezTo>
                  <a:cubicBezTo>
                    <a:pt x="36" y="21"/>
                    <a:pt x="28" y="19"/>
                    <a:pt x="24" y="15"/>
                  </a:cubicBezTo>
                  <a:cubicBezTo>
                    <a:pt x="24" y="15"/>
                    <a:pt x="21" y="16"/>
                    <a:pt x="18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6" y="16"/>
                    <a:pt x="13" y="15"/>
                    <a:pt x="13" y="15"/>
                  </a:cubicBezTo>
                  <a:cubicBezTo>
                    <a:pt x="8" y="19"/>
                    <a:pt x="0" y="21"/>
                    <a:pt x="0" y="21"/>
                  </a:cubicBezTo>
                  <a:cubicBezTo>
                    <a:pt x="3" y="18"/>
                    <a:pt x="8" y="13"/>
                    <a:pt x="10" y="11"/>
                  </a:cubicBezTo>
                  <a:cubicBezTo>
                    <a:pt x="13" y="9"/>
                    <a:pt x="17" y="2"/>
                    <a:pt x="1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54" name="Freeform 350"/>
            <p:cNvSpPr>
              <a:spLocks/>
            </p:cNvSpPr>
            <p:nvPr/>
          </p:nvSpPr>
          <p:spPr bwMode="auto">
            <a:xfrm>
              <a:off x="-2663825" y="2197100"/>
              <a:ext cx="30162" cy="19050"/>
            </a:xfrm>
            <a:custGeom>
              <a:avLst/>
              <a:gdLst>
                <a:gd name="T0" fmla="*/ 4 w 9"/>
                <a:gd name="T1" fmla="*/ 1 h 6"/>
                <a:gd name="T2" fmla="*/ 9 w 9"/>
                <a:gd name="T3" fmla="*/ 0 h 6"/>
                <a:gd name="T4" fmla="*/ 4 w 9"/>
                <a:gd name="T5" fmla="*/ 6 h 6"/>
                <a:gd name="T6" fmla="*/ 4 w 9"/>
                <a:gd name="T7" fmla="*/ 6 h 6"/>
                <a:gd name="T8" fmla="*/ 0 w 9"/>
                <a:gd name="T9" fmla="*/ 0 h 6"/>
                <a:gd name="T10" fmla="*/ 4 w 9"/>
                <a:gd name="T11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6">
                  <a:moveTo>
                    <a:pt x="4" y="1"/>
                  </a:moveTo>
                  <a:cubicBezTo>
                    <a:pt x="6" y="1"/>
                    <a:pt x="8" y="0"/>
                    <a:pt x="9" y="0"/>
                  </a:cubicBezTo>
                  <a:cubicBezTo>
                    <a:pt x="8" y="2"/>
                    <a:pt x="6" y="5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3" y="5"/>
                    <a:pt x="1" y="2"/>
                    <a:pt x="0" y="0"/>
                  </a:cubicBezTo>
                  <a:cubicBezTo>
                    <a:pt x="1" y="0"/>
                    <a:pt x="2" y="1"/>
                    <a:pt x="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55" name="Freeform 351"/>
            <p:cNvSpPr>
              <a:spLocks/>
            </p:cNvSpPr>
            <p:nvPr/>
          </p:nvSpPr>
          <p:spPr bwMode="auto">
            <a:xfrm>
              <a:off x="-2728913" y="2151063"/>
              <a:ext cx="215900" cy="169863"/>
            </a:xfrm>
            <a:custGeom>
              <a:avLst/>
              <a:gdLst>
                <a:gd name="T0" fmla="*/ 31 w 66"/>
                <a:gd name="T1" fmla="*/ 52 h 52"/>
                <a:gd name="T2" fmla="*/ 62 w 66"/>
                <a:gd name="T3" fmla="*/ 8 h 52"/>
                <a:gd name="T4" fmla="*/ 65 w 66"/>
                <a:gd name="T5" fmla="*/ 11 h 52"/>
                <a:gd name="T6" fmla="*/ 66 w 66"/>
                <a:gd name="T7" fmla="*/ 0 h 52"/>
                <a:gd name="T8" fmla="*/ 56 w 66"/>
                <a:gd name="T9" fmla="*/ 4 h 52"/>
                <a:gd name="T10" fmla="*/ 59 w 66"/>
                <a:gd name="T11" fmla="*/ 6 h 52"/>
                <a:gd name="T12" fmla="*/ 31 w 66"/>
                <a:gd name="T13" fmla="*/ 45 h 52"/>
                <a:gd name="T14" fmla="*/ 17 w 66"/>
                <a:gd name="T15" fmla="*/ 19 h 52"/>
                <a:gd name="T16" fmla="*/ 16 w 66"/>
                <a:gd name="T17" fmla="*/ 22 h 52"/>
                <a:gd name="T18" fmla="*/ 3 w 66"/>
                <a:gd name="T19" fmla="*/ 41 h 52"/>
                <a:gd name="T20" fmla="*/ 0 w 66"/>
                <a:gd name="T21" fmla="*/ 39 h 52"/>
                <a:gd name="T22" fmla="*/ 0 w 66"/>
                <a:gd name="T23" fmla="*/ 49 h 52"/>
                <a:gd name="T24" fmla="*/ 9 w 66"/>
                <a:gd name="T25" fmla="*/ 45 h 52"/>
                <a:gd name="T26" fmla="*/ 6 w 66"/>
                <a:gd name="T27" fmla="*/ 43 h 52"/>
                <a:gd name="T28" fmla="*/ 17 w 66"/>
                <a:gd name="T29" fmla="*/ 27 h 52"/>
                <a:gd name="T30" fmla="*/ 31 w 66"/>
                <a:gd name="T31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6" h="52">
                  <a:moveTo>
                    <a:pt x="31" y="52"/>
                  </a:moveTo>
                  <a:cubicBezTo>
                    <a:pt x="62" y="8"/>
                    <a:pt x="62" y="8"/>
                    <a:pt x="62" y="8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8" y="8"/>
                    <a:pt x="34" y="41"/>
                    <a:pt x="31" y="45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3" y="41"/>
                    <a:pt x="3" y="41"/>
                    <a:pt x="3" y="41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9" y="45"/>
                    <a:pt x="9" y="45"/>
                    <a:pt x="9" y="45"/>
                  </a:cubicBezTo>
                  <a:cubicBezTo>
                    <a:pt x="6" y="43"/>
                    <a:pt x="6" y="43"/>
                    <a:pt x="6" y="43"/>
                  </a:cubicBezTo>
                  <a:cubicBezTo>
                    <a:pt x="8" y="41"/>
                    <a:pt x="15" y="30"/>
                    <a:pt x="17" y="27"/>
                  </a:cubicBezTo>
                  <a:lnTo>
                    <a:pt x="31" y="5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56" name="Freeform 352"/>
            <p:cNvSpPr>
              <a:spLocks/>
            </p:cNvSpPr>
            <p:nvPr/>
          </p:nvSpPr>
          <p:spPr bwMode="auto">
            <a:xfrm>
              <a:off x="-2647950" y="2212975"/>
              <a:ext cx="46037" cy="52388"/>
            </a:xfrm>
            <a:custGeom>
              <a:avLst/>
              <a:gdLst>
                <a:gd name="T0" fmla="*/ 12 w 14"/>
                <a:gd name="T1" fmla="*/ 16 h 16"/>
                <a:gd name="T2" fmla="*/ 7 w 14"/>
                <a:gd name="T3" fmla="*/ 8 h 16"/>
                <a:gd name="T4" fmla="*/ 2 w 14"/>
                <a:gd name="T5" fmla="*/ 15 h 16"/>
                <a:gd name="T6" fmla="*/ 0 w 14"/>
                <a:gd name="T7" fmla="*/ 11 h 16"/>
                <a:gd name="T8" fmla="*/ 6 w 14"/>
                <a:gd name="T9" fmla="*/ 0 h 16"/>
                <a:gd name="T10" fmla="*/ 8 w 14"/>
                <a:gd name="T11" fmla="*/ 3 h 16"/>
                <a:gd name="T12" fmla="*/ 14 w 14"/>
                <a:gd name="T13" fmla="*/ 13 h 16"/>
                <a:gd name="T14" fmla="*/ 12 w 14"/>
                <a:gd name="T15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16">
                  <a:moveTo>
                    <a:pt x="12" y="16"/>
                  </a:moveTo>
                  <a:cubicBezTo>
                    <a:pt x="10" y="13"/>
                    <a:pt x="8" y="10"/>
                    <a:pt x="7" y="8"/>
                  </a:cubicBezTo>
                  <a:cubicBezTo>
                    <a:pt x="6" y="9"/>
                    <a:pt x="4" y="12"/>
                    <a:pt x="2" y="15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14" y="13"/>
                    <a:pt x="14" y="13"/>
                    <a:pt x="14" y="13"/>
                  </a:cubicBezTo>
                  <a:lnTo>
                    <a:pt x="12" y="1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57" name="Freeform 353"/>
            <p:cNvSpPr>
              <a:spLocks/>
            </p:cNvSpPr>
            <p:nvPr/>
          </p:nvSpPr>
          <p:spPr bwMode="auto">
            <a:xfrm>
              <a:off x="-2601913" y="2276475"/>
              <a:ext cx="33337" cy="34925"/>
            </a:xfrm>
            <a:custGeom>
              <a:avLst/>
              <a:gdLst>
                <a:gd name="T0" fmla="*/ 4 w 10"/>
                <a:gd name="T1" fmla="*/ 0 h 11"/>
                <a:gd name="T2" fmla="*/ 6 w 10"/>
                <a:gd name="T3" fmla="*/ 3 h 11"/>
                <a:gd name="T4" fmla="*/ 10 w 10"/>
                <a:gd name="T5" fmla="*/ 1 h 11"/>
                <a:gd name="T6" fmla="*/ 10 w 10"/>
                <a:gd name="T7" fmla="*/ 11 h 11"/>
                <a:gd name="T8" fmla="*/ 0 w 10"/>
                <a:gd name="T9" fmla="*/ 7 h 11"/>
                <a:gd name="T10" fmla="*/ 3 w 10"/>
                <a:gd name="T11" fmla="*/ 5 h 11"/>
                <a:gd name="T12" fmla="*/ 2 w 10"/>
                <a:gd name="T13" fmla="*/ 3 h 11"/>
                <a:gd name="T14" fmla="*/ 4 w 10"/>
                <a:gd name="T1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11">
                  <a:moveTo>
                    <a:pt x="4" y="0"/>
                  </a:moveTo>
                  <a:cubicBezTo>
                    <a:pt x="6" y="3"/>
                    <a:pt x="6" y="3"/>
                    <a:pt x="6" y="3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2" y="4"/>
                    <a:pt x="2" y="3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58" name="Freeform 354"/>
            <p:cNvSpPr>
              <a:spLocks/>
            </p:cNvSpPr>
            <p:nvPr/>
          </p:nvSpPr>
          <p:spPr bwMode="auto">
            <a:xfrm>
              <a:off x="-2436813" y="2049463"/>
              <a:ext cx="61912" cy="58738"/>
            </a:xfrm>
            <a:custGeom>
              <a:avLst/>
              <a:gdLst>
                <a:gd name="T0" fmla="*/ 17 w 19"/>
                <a:gd name="T1" fmla="*/ 2 h 18"/>
                <a:gd name="T2" fmla="*/ 7 w 19"/>
                <a:gd name="T3" fmla="*/ 5 h 18"/>
                <a:gd name="T4" fmla="*/ 3 w 19"/>
                <a:gd name="T5" fmla="*/ 15 h 18"/>
                <a:gd name="T6" fmla="*/ 13 w 19"/>
                <a:gd name="T7" fmla="*/ 12 h 18"/>
                <a:gd name="T8" fmla="*/ 17 w 19"/>
                <a:gd name="T9" fmla="*/ 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8">
                  <a:moveTo>
                    <a:pt x="17" y="2"/>
                  </a:moveTo>
                  <a:cubicBezTo>
                    <a:pt x="15" y="0"/>
                    <a:pt x="11" y="2"/>
                    <a:pt x="7" y="5"/>
                  </a:cubicBezTo>
                  <a:cubicBezTo>
                    <a:pt x="3" y="9"/>
                    <a:pt x="0" y="13"/>
                    <a:pt x="3" y="15"/>
                  </a:cubicBezTo>
                  <a:cubicBezTo>
                    <a:pt x="5" y="18"/>
                    <a:pt x="9" y="16"/>
                    <a:pt x="13" y="12"/>
                  </a:cubicBezTo>
                  <a:cubicBezTo>
                    <a:pt x="17" y="8"/>
                    <a:pt x="19" y="5"/>
                    <a:pt x="17" y="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59" name="Freeform 355"/>
            <p:cNvSpPr>
              <a:spLocks/>
            </p:cNvSpPr>
            <p:nvPr/>
          </p:nvSpPr>
          <p:spPr bwMode="auto">
            <a:xfrm>
              <a:off x="-2470150" y="2065338"/>
              <a:ext cx="114300" cy="150813"/>
            </a:xfrm>
            <a:custGeom>
              <a:avLst/>
              <a:gdLst>
                <a:gd name="T0" fmla="*/ 21 w 35"/>
                <a:gd name="T1" fmla="*/ 42 h 46"/>
                <a:gd name="T2" fmla="*/ 21 w 35"/>
                <a:gd name="T3" fmla="*/ 42 h 46"/>
                <a:gd name="T4" fmla="*/ 24 w 35"/>
                <a:gd name="T5" fmla="*/ 34 h 46"/>
                <a:gd name="T6" fmla="*/ 13 w 35"/>
                <a:gd name="T7" fmla="*/ 23 h 46"/>
                <a:gd name="T8" fmla="*/ 3 w 35"/>
                <a:gd name="T9" fmla="*/ 34 h 46"/>
                <a:gd name="T10" fmla="*/ 3 w 35"/>
                <a:gd name="T11" fmla="*/ 36 h 46"/>
                <a:gd name="T12" fmla="*/ 0 w 35"/>
                <a:gd name="T13" fmla="*/ 30 h 46"/>
                <a:gd name="T14" fmla="*/ 13 w 35"/>
                <a:gd name="T15" fmla="*/ 20 h 46"/>
                <a:gd name="T16" fmla="*/ 26 w 35"/>
                <a:gd name="T17" fmla="*/ 28 h 46"/>
                <a:gd name="T18" fmla="*/ 20 w 35"/>
                <a:gd name="T19" fmla="*/ 16 h 46"/>
                <a:gd name="T20" fmla="*/ 14 w 35"/>
                <a:gd name="T21" fmla="*/ 13 h 46"/>
                <a:gd name="T22" fmla="*/ 24 w 35"/>
                <a:gd name="T23" fmla="*/ 8 h 46"/>
                <a:gd name="T24" fmla="*/ 29 w 35"/>
                <a:gd name="T25" fmla="*/ 0 h 46"/>
                <a:gd name="T26" fmla="*/ 30 w 35"/>
                <a:gd name="T27" fmla="*/ 8 h 46"/>
                <a:gd name="T28" fmla="*/ 34 w 35"/>
                <a:gd name="T29" fmla="*/ 26 h 46"/>
                <a:gd name="T30" fmla="*/ 25 w 35"/>
                <a:gd name="T31" fmla="*/ 42 h 46"/>
                <a:gd name="T32" fmla="*/ 23 w 35"/>
                <a:gd name="T33" fmla="*/ 46 h 46"/>
                <a:gd name="T34" fmla="*/ 14 w 35"/>
                <a:gd name="T35" fmla="*/ 46 h 46"/>
                <a:gd name="T36" fmla="*/ 12 w 35"/>
                <a:gd name="T37" fmla="*/ 45 h 46"/>
                <a:gd name="T38" fmla="*/ 14 w 35"/>
                <a:gd name="T39" fmla="*/ 44 h 46"/>
                <a:gd name="T40" fmla="*/ 21 w 35"/>
                <a:gd name="T41" fmla="*/ 4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5" h="46">
                  <a:moveTo>
                    <a:pt x="21" y="42"/>
                  </a:moveTo>
                  <a:cubicBezTo>
                    <a:pt x="21" y="42"/>
                    <a:pt x="21" y="42"/>
                    <a:pt x="21" y="42"/>
                  </a:cubicBezTo>
                  <a:cubicBezTo>
                    <a:pt x="23" y="40"/>
                    <a:pt x="24" y="37"/>
                    <a:pt x="24" y="34"/>
                  </a:cubicBezTo>
                  <a:cubicBezTo>
                    <a:pt x="24" y="28"/>
                    <a:pt x="19" y="23"/>
                    <a:pt x="13" y="23"/>
                  </a:cubicBezTo>
                  <a:cubicBezTo>
                    <a:pt x="7" y="23"/>
                    <a:pt x="3" y="28"/>
                    <a:pt x="3" y="34"/>
                  </a:cubicBezTo>
                  <a:cubicBezTo>
                    <a:pt x="3" y="35"/>
                    <a:pt x="3" y="36"/>
                    <a:pt x="3" y="36"/>
                  </a:cubicBezTo>
                  <a:cubicBezTo>
                    <a:pt x="2" y="35"/>
                    <a:pt x="0" y="31"/>
                    <a:pt x="0" y="30"/>
                  </a:cubicBezTo>
                  <a:cubicBezTo>
                    <a:pt x="2" y="24"/>
                    <a:pt x="7" y="20"/>
                    <a:pt x="13" y="20"/>
                  </a:cubicBezTo>
                  <a:cubicBezTo>
                    <a:pt x="19" y="20"/>
                    <a:pt x="24" y="23"/>
                    <a:pt x="26" y="28"/>
                  </a:cubicBezTo>
                  <a:cubicBezTo>
                    <a:pt x="25" y="22"/>
                    <a:pt x="22" y="18"/>
                    <a:pt x="20" y="16"/>
                  </a:cubicBezTo>
                  <a:cubicBezTo>
                    <a:pt x="18" y="14"/>
                    <a:pt x="14" y="13"/>
                    <a:pt x="14" y="13"/>
                  </a:cubicBezTo>
                  <a:cubicBezTo>
                    <a:pt x="17" y="13"/>
                    <a:pt x="20" y="12"/>
                    <a:pt x="24" y="8"/>
                  </a:cubicBezTo>
                  <a:cubicBezTo>
                    <a:pt x="27" y="5"/>
                    <a:pt x="29" y="2"/>
                    <a:pt x="29" y="0"/>
                  </a:cubicBezTo>
                  <a:cubicBezTo>
                    <a:pt x="29" y="3"/>
                    <a:pt x="29" y="5"/>
                    <a:pt x="30" y="8"/>
                  </a:cubicBezTo>
                  <a:cubicBezTo>
                    <a:pt x="32" y="11"/>
                    <a:pt x="35" y="18"/>
                    <a:pt x="34" y="26"/>
                  </a:cubicBezTo>
                  <a:cubicBezTo>
                    <a:pt x="33" y="31"/>
                    <a:pt x="30" y="37"/>
                    <a:pt x="25" y="42"/>
                  </a:cubicBezTo>
                  <a:cubicBezTo>
                    <a:pt x="24" y="43"/>
                    <a:pt x="23" y="45"/>
                    <a:pt x="23" y="46"/>
                  </a:cubicBezTo>
                  <a:cubicBezTo>
                    <a:pt x="23" y="46"/>
                    <a:pt x="15" y="46"/>
                    <a:pt x="14" y="46"/>
                  </a:cubicBezTo>
                  <a:cubicBezTo>
                    <a:pt x="14" y="46"/>
                    <a:pt x="12" y="46"/>
                    <a:pt x="12" y="45"/>
                  </a:cubicBezTo>
                  <a:cubicBezTo>
                    <a:pt x="12" y="44"/>
                    <a:pt x="13" y="44"/>
                    <a:pt x="14" y="44"/>
                  </a:cubicBezTo>
                  <a:cubicBezTo>
                    <a:pt x="15" y="44"/>
                    <a:pt x="18" y="44"/>
                    <a:pt x="21" y="4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60" name="Freeform 356"/>
            <p:cNvSpPr>
              <a:spLocks/>
            </p:cNvSpPr>
            <p:nvPr/>
          </p:nvSpPr>
          <p:spPr bwMode="auto">
            <a:xfrm>
              <a:off x="-2633663" y="2147888"/>
              <a:ext cx="68262" cy="61913"/>
            </a:xfrm>
            <a:custGeom>
              <a:avLst/>
              <a:gdLst>
                <a:gd name="T0" fmla="*/ 20 w 21"/>
                <a:gd name="T1" fmla="*/ 19 h 19"/>
                <a:gd name="T2" fmla="*/ 1 w 21"/>
                <a:gd name="T3" fmla="*/ 1 h 19"/>
                <a:gd name="T4" fmla="*/ 0 w 21"/>
                <a:gd name="T5" fmla="*/ 0 h 19"/>
                <a:gd name="T6" fmla="*/ 3 w 21"/>
                <a:gd name="T7" fmla="*/ 0 h 19"/>
                <a:gd name="T8" fmla="*/ 4 w 21"/>
                <a:gd name="T9" fmla="*/ 1 h 19"/>
                <a:gd name="T10" fmla="*/ 21 w 21"/>
                <a:gd name="T11" fmla="*/ 17 h 19"/>
                <a:gd name="T12" fmla="*/ 20 w 21"/>
                <a:gd name="T13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19">
                  <a:moveTo>
                    <a:pt x="20" y="19"/>
                  </a:moveTo>
                  <a:cubicBezTo>
                    <a:pt x="13" y="16"/>
                    <a:pt x="7" y="10"/>
                    <a:pt x="1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3" y="0"/>
                    <a:pt x="3" y="0"/>
                  </a:cubicBezTo>
                  <a:cubicBezTo>
                    <a:pt x="3" y="0"/>
                    <a:pt x="4" y="0"/>
                    <a:pt x="4" y="1"/>
                  </a:cubicBezTo>
                  <a:cubicBezTo>
                    <a:pt x="9" y="9"/>
                    <a:pt x="15" y="14"/>
                    <a:pt x="21" y="17"/>
                  </a:cubicBezTo>
                  <a:lnTo>
                    <a:pt x="20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61" name="Freeform 357"/>
            <p:cNvSpPr>
              <a:spLocks/>
            </p:cNvSpPr>
            <p:nvPr/>
          </p:nvSpPr>
          <p:spPr bwMode="auto">
            <a:xfrm>
              <a:off x="-2549525" y="2212975"/>
              <a:ext cx="85725" cy="23813"/>
            </a:xfrm>
            <a:custGeom>
              <a:avLst/>
              <a:gdLst>
                <a:gd name="T0" fmla="*/ 2 w 26"/>
                <a:gd name="T1" fmla="*/ 0 h 7"/>
                <a:gd name="T2" fmla="*/ 16 w 26"/>
                <a:gd name="T3" fmla="*/ 3 h 7"/>
                <a:gd name="T4" fmla="*/ 25 w 26"/>
                <a:gd name="T5" fmla="*/ 4 h 7"/>
                <a:gd name="T6" fmla="*/ 26 w 26"/>
                <a:gd name="T7" fmla="*/ 5 h 7"/>
                <a:gd name="T8" fmla="*/ 25 w 26"/>
                <a:gd name="T9" fmla="*/ 7 h 7"/>
                <a:gd name="T10" fmla="*/ 16 w 26"/>
                <a:gd name="T11" fmla="*/ 6 h 7"/>
                <a:gd name="T12" fmla="*/ 0 w 26"/>
                <a:gd name="T13" fmla="*/ 2 h 7"/>
                <a:gd name="T14" fmla="*/ 2 w 26"/>
                <a:gd name="T1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" h="7">
                  <a:moveTo>
                    <a:pt x="2" y="0"/>
                  </a:moveTo>
                  <a:cubicBezTo>
                    <a:pt x="7" y="2"/>
                    <a:pt x="12" y="2"/>
                    <a:pt x="16" y="3"/>
                  </a:cubicBezTo>
                  <a:cubicBezTo>
                    <a:pt x="19" y="4"/>
                    <a:pt x="22" y="4"/>
                    <a:pt x="25" y="4"/>
                  </a:cubicBezTo>
                  <a:cubicBezTo>
                    <a:pt x="25" y="4"/>
                    <a:pt x="25" y="5"/>
                    <a:pt x="26" y="5"/>
                  </a:cubicBezTo>
                  <a:cubicBezTo>
                    <a:pt x="26" y="5"/>
                    <a:pt x="25" y="6"/>
                    <a:pt x="25" y="7"/>
                  </a:cubicBezTo>
                  <a:cubicBezTo>
                    <a:pt x="22" y="7"/>
                    <a:pt x="19" y="7"/>
                    <a:pt x="16" y="6"/>
                  </a:cubicBezTo>
                  <a:cubicBezTo>
                    <a:pt x="11" y="5"/>
                    <a:pt x="5" y="4"/>
                    <a:pt x="0" y="2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62" name="Freeform 358"/>
            <p:cNvSpPr>
              <a:spLocks/>
            </p:cNvSpPr>
            <p:nvPr/>
          </p:nvSpPr>
          <p:spPr bwMode="auto">
            <a:xfrm>
              <a:off x="-2430463" y="2219325"/>
              <a:ext cx="34925" cy="23813"/>
            </a:xfrm>
            <a:custGeom>
              <a:avLst/>
              <a:gdLst>
                <a:gd name="T0" fmla="*/ 1 w 11"/>
                <a:gd name="T1" fmla="*/ 0 h 7"/>
                <a:gd name="T2" fmla="*/ 7 w 11"/>
                <a:gd name="T3" fmla="*/ 0 h 7"/>
                <a:gd name="T4" fmla="*/ 11 w 11"/>
                <a:gd name="T5" fmla="*/ 2 h 7"/>
                <a:gd name="T6" fmla="*/ 9 w 11"/>
                <a:gd name="T7" fmla="*/ 6 h 7"/>
                <a:gd name="T8" fmla="*/ 7 w 11"/>
                <a:gd name="T9" fmla="*/ 6 h 7"/>
                <a:gd name="T10" fmla="*/ 1 w 11"/>
                <a:gd name="T11" fmla="*/ 2 h 7"/>
                <a:gd name="T12" fmla="*/ 1 w 11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7">
                  <a:moveTo>
                    <a:pt x="1" y="0"/>
                  </a:moveTo>
                  <a:cubicBezTo>
                    <a:pt x="2" y="0"/>
                    <a:pt x="5" y="0"/>
                    <a:pt x="7" y="0"/>
                  </a:cubicBezTo>
                  <a:cubicBezTo>
                    <a:pt x="9" y="1"/>
                    <a:pt x="11" y="1"/>
                    <a:pt x="11" y="2"/>
                  </a:cubicBezTo>
                  <a:cubicBezTo>
                    <a:pt x="11" y="3"/>
                    <a:pt x="10" y="4"/>
                    <a:pt x="9" y="6"/>
                  </a:cubicBezTo>
                  <a:cubicBezTo>
                    <a:pt x="9" y="7"/>
                    <a:pt x="7" y="6"/>
                    <a:pt x="7" y="6"/>
                  </a:cubicBezTo>
                  <a:cubicBezTo>
                    <a:pt x="6" y="5"/>
                    <a:pt x="1" y="3"/>
                    <a:pt x="1" y="2"/>
                  </a:cubicBezTo>
                  <a:cubicBezTo>
                    <a:pt x="0" y="2"/>
                    <a:pt x="0" y="0"/>
                    <a:pt x="1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63" name="Freeform 359"/>
            <p:cNvSpPr>
              <a:spLocks/>
            </p:cNvSpPr>
            <p:nvPr/>
          </p:nvSpPr>
          <p:spPr bwMode="auto">
            <a:xfrm>
              <a:off x="-2444750" y="2227263"/>
              <a:ext cx="33337" cy="25400"/>
            </a:xfrm>
            <a:custGeom>
              <a:avLst/>
              <a:gdLst>
                <a:gd name="T0" fmla="*/ 1 w 10"/>
                <a:gd name="T1" fmla="*/ 1 h 8"/>
                <a:gd name="T2" fmla="*/ 3 w 10"/>
                <a:gd name="T3" fmla="*/ 1 h 8"/>
                <a:gd name="T4" fmla="*/ 9 w 10"/>
                <a:gd name="T5" fmla="*/ 5 h 8"/>
                <a:gd name="T6" fmla="*/ 8 w 10"/>
                <a:gd name="T7" fmla="*/ 7 h 8"/>
                <a:gd name="T8" fmla="*/ 6 w 10"/>
                <a:gd name="T9" fmla="*/ 8 h 8"/>
                <a:gd name="T10" fmla="*/ 3 w 10"/>
                <a:gd name="T11" fmla="*/ 7 h 8"/>
                <a:gd name="T12" fmla="*/ 1 w 10"/>
                <a:gd name="T13" fmla="*/ 3 h 8"/>
                <a:gd name="T14" fmla="*/ 1 w 10"/>
                <a:gd name="T15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8">
                  <a:moveTo>
                    <a:pt x="1" y="1"/>
                  </a:moveTo>
                  <a:cubicBezTo>
                    <a:pt x="1" y="1"/>
                    <a:pt x="2" y="0"/>
                    <a:pt x="3" y="1"/>
                  </a:cubicBezTo>
                  <a:cubicBezTo>
                    <a:pt x="5" y="1"/>
                    <a:pt x="9" y="4"/>
                    <a:pt x="9" y="5"/>
                  </a:cubicBezTo>
                  <a:cubicBezTo>
                    <a:pt x="10" y="6"/>
                    <a:pt x="9" y="7"/>
                    <a:pt x="8" y="7"/>
                  </a:cubicBezTo>
                  <a:cubicBezTo>
                    <a:pt x="8" y="7"/>
                    <a:pt x="7" y="8"/>
                    <a:pt x="6" y="8"/>
                  </a:cubicBezTo>
                  <a:cubicBezTo>
                    <a:pt x="5" y="8"/>
                    <a:pt x="4" y="7"/>
                    <a:pt x="3" y="7"/>
                  </a:cubicBezTo>
                  <a:cubicBezTo>
                    <a:pt x="3" y="6"/>
                    <a:pt x="1" y="3"/>
                    <a:pt x="1" y="3"/>
                  </a:cubicBezTo>
                  <a:cubicBezTo>
                    <a:pt x="0" y="2"/>
                    <a:pt x="0" y="1"/>
                    <a:pt x="1" y="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64" name="Freeform 360"/>
            <p:cNvSpPr>
              <a:spLocks/>
            </p:cNvSpPr>
            <p:nvPr/>
          </p:nvSpPr>
          <p:spPr bwMode="auto">
            <a:xfrm>
              <a:off x="-2463800" y="2230438"/>
              <a:ext cx="30162" cy="22225"/>
            </a:xfrm>
            <a:custGeom>
              <a:avLst/>
              <a:gdLst>
                <a:gd name="T0" fmla="*/ 6 w 9"/>
                <a:gd name="T1" fmla="*/ 3 h 7"/>
                <a:gd name="T2" fmla="*/ 9 w 9"/>
                <a:gd name="T3" fmla="*/ 6 h 7"/>
                <a:gd name="T4" fmla="*/ 8 w 9"/>
                <a:gd name="T5" fmla="*/ 7 h 7"/>
                <a:gd name="T6" fmla="*/ 3 w 9"/>
                <a:gd name="T7" fmla="*/ 5 h 7"/>
                <a:gd name="T8" fmla="*/ 1 w 9"/>
                <a:gd name="T9" fmla="*/ 1 h 7"/>
                <a:gd name="T10" fmla="*/ 6 w 9"/>
                <a:gd name="T11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7">
                  <a:moveTo>
                    <a:pt x="6" y="3"/>
                  </a:moveTo>
                  <a:cubicBezTo>
                    <a:pt x="7" y="4"/>
                    <a:pt x="8" y="6"/>
                    <a:pt x="9" y="6"/>
                  </a:cubicBezTo>
                  <a:cubicBezTo>
                    <a:pt x="9" y="6"/>
                    <a:pt x="9" y="7"/>
                    <a:pt x="8" y="7"/>
                  </a:cubicBezTo>
                  <a:cubicBezTo>
                    <a:pt x="7" y="7"/>
                    <a:pt x="4" y="7"/>
                    <a:pt x="3" y="5"/>
                  </a:cubicBezTo>
                  <a:cubicBezTo>
                    <a:pt x="1" y="4"/>
                    <a:pt x="0" y="2"/>
                    <a:pt x="1" y="1"/>
                  </a:cubicBezTo>
                  <a:cubicBezTo>
                    <a:pt x="2" y="0"/>
                    <a:pt x="4" y="1"/>
                    <a:pt x="6" y="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65" name="Freeform 361"/>
            <p:cNvSpPr>
              <a:spLocks/>
            </p:cNvSpPr>
            <p:nvPr/>
          </p:nvSpPr>
          <p:spPr bwMode="auto">
            <a:xfrm>
              <a:off x="-2463800" y="2216150"/>
              <a:ext cx="30162" cy="17463"/>
            </a:xfrm>
            <a:custGeom>
              <a:avLst/>
              <a:gdLst>
                <a:gd name="T0" fmla="*/ 5 w 9"/>
                <a:gd name="T1" fmla="*/ 0 h 5"/>
                <a:gd name="T2" fmla="*/ 8 w 9"/>
                <a:gd name="T3" fmla="*/ 0 h 5"/>
                <a:gd name="T4" fmla="*/ 7 w 9"/>
                <a:gd name="T5" fmla="*/ 3 h 5"/>
                <a:gd name="T6" fmla="*/ 1 w 9"/>
                <a:gd name="T7" fmla="*/ 4 h 5"/>
                <a:gd name="T8" fmla="*/ 5 w 9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5">
                  <a:moveTo>
                    <a:pt x="5" y="0"/>
                  </a:moveTo>
                  <a:cubicBezTo>
                    <a:pt x="6" y="0"/>
                    <a:pt x="8" y="0"/>
                    <a:pt x="8" y="0"/>
                  </a:cubicBezTo>
                  <a:cubicBezTo>
                    <a:pt x="9" y="1"/>
                    <a:pt x="9" y="2"/>
                    <a:pt x="7" y="3"/>
                  </a:cubicBezTo>
                  <a:cubicBezTo>
                    <a:pt x="5" y="4"/>
                    <a:pt x="2" y="5"/>
                    <a:pt x="1" y="4"/>
                  </a:cubicBezTo>
                  <a:cubicBezTo>
                    <a:pt x="0" y="3"/>
                    <a:pt x="1" y="1"/>
                    <a:pt x="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pic>
        <p:nvPicPr>
          <p:cNvPr id="366" name="Рисунок 365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97696"/>
            <a:ext cx="3410858" cy="5645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295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29" r:id="rId2"/>
    <p:sldLayoutId id="2147483778" r:id="rId3"/>
    <p:sldLayoutId id="2147483825" r:id="rId4"/>
    <p:sldLayoutId id="2147483826" r:id="rId5"/>
    <p:sldLayoutId id="2147483780" r:id="rId6"/>
    <p:sldLayoutId id="2147483799" r:id="rId7"/>
    <p:sldLayoutId id="2147483827" r:id="rId8"/>
  </p:sldLayoutIdLst>
  <p:hf hdr="0" ftr="0" dt="0"/>
  <p:txStyles>
    <p:titleStyle>
      <a:lvl1pPr algn="ctr" defTabSz="609356" rtl="0" eaLnBrk="1" latinLnBrk="0" hangingPunct="1">
        <a:spcBef>
          <a:spcPct val="0"/>
        </a:spcBef>
        <a:buNone/>
        <a:defRPr sz="5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017" indent="-457017" algn="l" defTabSz="609356" rtl="0" eaLnBrk="1" latinLnBrk="0" hangingPunct="1">
        <a:spcBef>
          <a:spcPct val="20000"/>
        </a:spcBef>
        <a:buFont typeface="Arial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990204" indent="-380848" algn="l" defTabSz="609356" rtl="0" eaLnBrk="1" latinLnBrk="0" hangingPunct="1">
        <a:spcBef>
          <a:spcPct val="20000"/>
        </a:spcBef>
        <a:buFont typeface="Arial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390" indent="-304678" algn="l" defTabSz="609356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2747" indent="-304678" algn="l" defTabSz="609356" rtl="0" eaLnBrk="1" latinLnBrk="0" hangingPunct="1">
        <a:spcBef>
          <a:spcPct val="20000"/>
        </a:spcBef>
        <a:buFont typeface="Arial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2103" indent="-304678" algn="l" defTabSz="609356" rtl="0" eaLnBrk="1" latinLnBrk="0" hangingPunct="1">
        <a:spcBef>
          <a:spcPct val="20000"/>
        </a:spcBef>
        <a:buFont typeface="Arial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51459" indent="-304678" algn="l" defTabSz="609356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0815" indent="-304678" algn="l" defTabSz="609356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0171" indent="-304678" algn="l" defTabSz="609356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79527" indent="-304678" algn="l" defTabSz="609356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0935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356" algn="l" defTabSz="60935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712" algn="l" defTabSz="60935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068" algn="l" defTabSz="60935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425" algn="l" defTabSz="60935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6781" algn="l" defTabSz="60935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137" algn="l" defTabSz="60935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5493" algn="l" defTabSz="60935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4849" algn="l" defTabSz="60935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/>
          <p:cNvGrpSpPr/>
          <p:nvPr userDrawn="1"/>
        </p:nvGrpSpPr>
        <p:grpSpPr>
          <a:xfrm>
            <a:off x="10610850" y="175231"/>
            <a:ext cx="1377950" cy="667797"/>
            <a:chOff x="-4487863" y="1328738"/>
            <a:chExt cx="2427287" cy="1176338"/>
          </a:xfrm>
          <a:solidFill>
            <a:srgbClr val="004B9C"/>
          </a:solidFill>
        </p:grpSpPr>
        <p:sp>
          <p:nvSpPr>
            <p:cNvPr id="9" name="Freeform 183"/>
            <p:cNvSpPr>
              <a:spLocks noEditPoints="1"/>
            </p:cNvSpPr>
            <p:nvPr/>
          </p:nvSpPr>
          <p:spPr bwMode="auto">
            <a:xfrm>
              <a:off x="-4487863" y="1331913"/>
              <a:ext cx="1174750" cy="1173163"/>
            </a:xfrm>
            <a:custGeom>
              <a:avLst/>
              <a:gdLst>
                <a:gd name="T0" fmla="*/ 0 w 358"/>
                <a:gd name="T1" fmla="*/ 358 h 358"/>
                <a:gd name="T2" fmla="*/ 128 w 358"/>
                <a:gd name="T3" fmla="*/ 234 h 358"/>
                <a:gd name="T4" fmla="*/ 165 w 358"/>
                <a:gd name="T5" fmla="*/ 194 h 358"/>
                <a:gd name="T6" fmla="*/ 147 w 358"/>
                <a:gd name="T7" fmla="*/ 215 h 358"/>
                <a:gd name="T8" fmla="*/ 165 w 358"/>
                <a:gd name="T9" fmla="*/ 260 h 358"/>
                <a:gd name="T10" fmla="*/ 165 w 358"/>
                <a:gd name="T11" fmla="*/ 273 h 358"/>
                <a:gd name="T12" fmla="*/ 33 w 358"/>
                <a:gd name="T13" fmla="*/ 196 h 358"/>
                <a:gd name="T14" fmla="*/ 67 w 358"/>
                <a:gd name="T15" fmla="*/ 225 h 358"/>
                <a:gd name="T16" fmla="*/ 45 w 358"/>
                <a:gd name="T17" fmla="*/ 249 h 358"/>
                <a:gd name="T18" fmla="*/ 33 w 358"/>
                <a:gd name="T19" fmla="*/ 196 h 358"/>
                <a:gd name="T20" fmla="*/ 64 w 358"/>
                <a:gd name="T21" fmla="*/ 99 h 358"/>
                <a:gd name="T22" fmla="*/ 33 w 358"/>
                <a:gd name="T23" fmla="*/ 162 h 358"/>
                <a:gd name="T24" fmla="*/ 77 w 358"/>
                <a:gd name="T25" fmla="*/ 162 h 358"/>
                <a:gd name="T26" fmla="*/ 119 w 358"/>
                <a:gd name="T27" fmla="*/ 233 h 358"/>
                <a:gd name="T28" fmla="*/ 81 w 358"/>
                <a:gd name="T29" fmla="*/ 262 h 358"/>
                <a:gd name="T30" fmla="*/ 97 w 358"/>
                <a:gd name="T31" fmla="*/ 194 h 358"/>
                <a:gd name="T32" fmla="*/ 120 w 358"/>
                <a:gd name="T33" fmla="*/ 163 h 358"/>
                <a:gd name="T34" fmla="*/ 103 w 358"/>
                <a:gd name="T35" fmla="*/ 95 h 358"/>
                <a:gd name="T36" fmla="*/ 145 w 358"/>
                <a:gd name="T37" fmla="*/ 123 h 358"/>
                <a:gd name="T38" fmla="*/ 190 w 358"/>
                <a:gd name="T39" fmla="*/ 125 h 358"/>
                <a:gd name="T40" fmla="*/ 160 w 358"/>
                <a:gd name="T41" fmla="*/ 108 h 358"/>
                <a:gd name="T42" fmla="*/ 174 w 358"/>
                <a:gd name="T43" fmla="*/ 106 h 358"/>
                <a:gd name="T44" fmla="*/ 190 w 358"/>
                <a:gd name="T45" fmla="*/ 112 h 358"/>
                <a:gd name="T46" fmla="*/ 204 w 358"/>
                <a:gd name="T47" fmla="*/ 162 h 358"/>
                <a:gd name="T48" fmla="*/ 184 w 358"/>
                <a:gd name="T49" fmla="*/ 262 h 358"/>
                <a:gd name="T50" fmla="*/ 211 w 358"/>
                <a:gd name="T51" fmla="*/ 194 h 358"/>
                <a:gd name="T52" fmla="*/ 211 w 358"/>
                <a:gd name="T53" fmla="*/ 207 h 358"/>
                <a:gd name="T54" fmla="*/ 194 w 358"/>
                <a:gd name="T55" fmla="*/ 252 h 358"/>
                <a:gd name="T56" fmla="*/ 212 w 358"/>
                <a:gd name="T57" fmla="*/ 273 h 358"/>
                <a:gd name="T58" fmla="*/ 246 w 358"/>
                <a:gd name="T59" fmla="*/ 162 h 358"/>
                <a:gd name="T60" fmla="*/ 220 w 358"/>
                <a:gd name="T61" fmla="*/ 99 h 358"/>
                <a:gd name="T62" fmla="*/ 257 w 358"/>
                <a:gd name="T63" fmla="*/ 99 h 358"/>
                <a:gd name="T64" fmla="*/ 253 w 358"/>
                <a:gd name="T65" fmla="*/ 222 h 358"/>
                <a:gd name="T66" fmla="*/ 224 w 358"/>
                <a:gd name="T67" fmla="*/ 271 h 358"/>
                <a:gd name="T68" fmla="*/ 236 w 358"/>
                <a:gd name="T69" fmla="*/ 222 h 358"/>
                <a:gd name="T70" fmla="*/ 268 w 358"/>
                <a:gd name="T71" fmla="*/ 271 h 358"/>
                <a:gd name="T72" fmla="*/ 305 w 358"/>
                <a:gd name="T73" fmla="*/ 125 h 358"/>
                <a:gd name="T74" fmla="*/ 273 w 358"/>
                <a:gd name="T75" fmla="*/ 162 h 358"/>
                <a:gd name="T76" fmla="*/ 310 w 358"/>
                <a:gd name="T77" fmla="*/ 90 h 358"/>
                <a:gd name="T78" fmla="*/ 325 w 358"/>
                <a:gd name="T79" fmla="*/ 271 h 358"/>
                <a:gd name="T80" fmla="*/ 294 w 358"/>
                <a:gd name="T81" fmla="*/ 240 h 358"/>
                <a:gd name="T82" fmla="*/ 282 w 358"/>
                <a:gd name="T83" fmla="*/ 196 h 358"/>
                <a:gd name="T84" fmla="*/ 321 w 358"/>
                <a:gd name="T85" fmla="*/ 193 h 358"/>
                <a:gd name="T86" fmla="*/ 288 w 358"/>
                <a:gd name="T87" fmla="*/ 112 h 358"/>
                <a:gd name="T88" fmla="*/ 293 w 358"/>
                <a:gd name="T89" fmla="*/ 99 h 358"/>
                <a:gd name="T90" fmla="*/ 128 w 358"/>
                <a:gd name="T91" fmla="*/ 143 h 358"/>
                <a:gd name="T92" fmla="*/ 120 w 358"/>
                <a:gd name="T93" fmla="*/ 97 h 358"/>
                <a:gd name="T94" fmla="*/ 112 w 358"/>
                <a:gd name="T95" fmla="*/ 143 h 358"/>
                <a:gd name="T96" fmla="*/ 97 w 358"/>
                <a:gd name="T97" fmla="*/ 206 h 358"/>
                <a:gd name="T98" fmla="*/ 90 w 358"/>
                <a:gd name="T99" fmla="*/ 253 h 358"/>
                <a:gd name="T100" fmla="*/ 106 w 358"/>
                <a:gd name="T101" fmla="*/ 233 h 358"/>
                <a:gd name="T102" fmla="*/ 45 w 358"/>
                <a:gd name="T103" fmla="*/ 207 h 358"/>
                <a:gd name="T104" fmla="*/ 46 w 358"/>
                <a:gd name="T105" fmla="*/ 237 h 358"/>
                <a:gd name="T106" fmla="*/ 55 w 358"/>
                <a:gd name="T107" fmla="*/ 228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58" h="358">
                  <a:moveTo>
                    <a:pt x="35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58"/>
                    <a:pt x="0" y="358"/>
                    <a:pt x="0" y="358"/>
                  </a:cubicBezTo>
                  <a:cubicBezTo>
                    <a:pt x="358" y="358"/>
                    <a:pt x="358" y="358"/>
                    <a:pt x="358" y="358"/>
                  </a:cubicBezTo>
                  <a:lnTo>
                    <a:pt x="358" y="0"/>
                  </a:lnTo>
                  <a:close/>
                  <a:moveTo>
                    <a:pt x="128" y="234"/>
                  </a:moveTo>
                  <a:cubicBezTo>
                    <a:pt x="128" y="222"/>
                    <a:pt x="131" y="212"/>
                    <a:pt x="137" y="206"/>
                  </a:cubicBezTo>
                  <a:cubicBezTo>
                    <a:pt x="143" y="198"/>
                    <a:pt x="153" y="194"/>
                    <a:pt x="165" y="194"/>
                  </a:cubicBezTo>
                  <a:cubicBezTo>
                    <a:pt x="165" y="194"/>
                    <a:pt x="165" y="194"/>
                    <a:pt x="165" y="194"/>
                  </a:cubicBezTo>
                  <a:cubicBezTo>
                    <a:pt x="165" y="207"/>
                    <a:pt x="165" y="207"/>
                    <a:pt x="165" y="207"/>
                  </a:cubicBezTo>
                  <a:cubicBezTo>
                    <a:pt x="165" y="207"/>
                    <a:pt x="165" y="207"/>
                    <a:pt x="165" y="207"/>
                  </a:cubicBezTo>
                  <a:cubicBezTo>
                    <a:pt x="157" y="207"/>
                    <a:pt x="151" y="210"/>
                    <a:pt x="147" y="215"/>
                  </a:cubicBezTo>
                  <a:cubicBezTo>
                    <a:pt x="143" y="220"/>
                    <a:pt x="141" y="226"/>
                    <a:pt x="141" y="234"/>
                  </a:cubicBezTo>
                  <a:cubicBezTo>
                    <a:pt x="141" y="241"/>
                    <a:pt x="143" y="248"/>
                    <a:pt x="147" y="252"/>
                  </a:cubicBezTo>
                  <a:cubicBezTo>
                    <a:pt x="151" y="258"/>
                    <a:pt x="157" y="260"/>
                    <a:pt x="165" y="260"/>
                  </a:cubicBezTo>
                  <a:cubicBezTo>
                    <a:pt x="166" y="260"/>
                    <a:pt x="166" y="260"/>
                    <a:pt x="166" y="260"/>
                  </a:cubicBezTo>
                  <a:cubicBezTo>
                    <a:pt x="166" y="273"/>
                    <a:pt x="166" y="273"/>
                    <a:pt x="166" y="273"/>
                  </a:cubicBezTo>
                  <a:cubicBezTo>
                    <a:pt x="165" y="273"/>
                    <a:pt x="165" y="273"/>
                    <a:pt x="165" y="273"/>
                  </a:cubicBezTo>
                  <a:cubicBezTo>
                    <a:pt x="153" y="273"/>
                    <a:pt x="144" y="269"/>
                    <a:pt x="138" y="262"/>
                  </a:cubicBezTo>
                  <a:cubicBezTo>
                    <a:pt x="131" y="255"/>
                    <a:pt x="128" y="245"/>
                    <a:pt x="128" y="234"/>
                  </a:cubicBezTo>
                  <a:moveTo>
                    <a:pt x="33" y="196"/>
                  </a:moveTo>
                  <a:cubicBezTo>
                    <a:pt x="45" y="196"/>
                    <a:pt x="45" y="196"/>
                    <a:pt x="45" y="196"/>
                  </a:cubicBezTo>
                  <a:cubicBezTo>
                    <a:pt x="54" y="196"/>
                    <a:pt x="60" y="200"/>
                    <a:pt x="64" y="208"/>
                  </a:cubicBezTo>
                  <a:cubicBezTo>
                    <a:pt x="66" y="213"/>
                    <a:pt x="67" y="219"/>
                    <a:pt x="67" y="225"/>
                  </a:cubicBezTo>
                  <a:cubicBezTo>
                    <a:pt x="67" y="234"/>
                    <a:pt x="66" y="241"/>
                    <a:pt x="63" y="246"/>
                  </a:cubicBezTo>
                  <a:cubicBezTo>
                    <a:pt x="60" y="250"/>
                    <a:pt x="57" y="252"/>
                    <a:pt x="53" y="252"/>
                  </a:cubicBezTo>
                  <a:cubicBezTo>
                    <a:pt x="50" y="252"/>
                    <a:pt x="47" y="251"/>
                    <a:pt x="45" y="249"/>
                  </a:cubicBezTo>
                  <a:cubicBezTo>
                    <a:pt x="45" y="271"/>
                    <a:pt x="45" y="271"/>
                    <a:pt x="45" y="271"/>
                  </a:cubicBezTo>
                  <a:cubicBezTo>
                    <a:pt x="33" y="271"/>
                    <a:pt x="33" y="271"/>
                    <a:pt x="33" y="271"/>
                  </a:cubicBezTo>
                  <a:lnTo>
                    <a:pt x="33" y="196"/>
                  </a:lnTo>
                  <a:close/>
                  <a:moveTo>
                    <a:pt x="77" y="162"/>
                  </a:moveTo>
                  <a:cubicBezTo>
                    <a:pt x="64" y="162"/>
                    <a:pt x="64" y="162"/>
                    <a:pt x="64" y="162"/>
                  </a:cubicBezTo>
                  <a:cubicBezTo>
                    <a:pt x="64" y="99"/>
                    <a:pt x="64" y="99"/>
                    <a:pt x="64" y="99"/>
                  </a:cubicBezTo>
                  <a:cubicBezTo>
                    <a:pt x="46" y="99"/>
                    <a:pt x="46" y="99"/>
                    <a:pt x="46" y="99"/>
                  </a:cubicBezTo>
                  <a:cubicBezTo>
                    <a:pt x="46" y="162"/>
                    <a:pt x="46" y="162"/>
                    <a:pt x="46" y="162"/>
                  </a:cubicBezTo>
                  <a:cubicBezTo>
                    <a:pt x="33" y="162"/>
                    <a:pt x="33" y="162"/>
                    <a:pt x="33" y="162"/>
                  </a:cubicBezTo>
                  <a:cubicBezTo>
                    <a:pt x="33" y="86"/>
                    <a:pt x="33" y="86"/>
                    <a:pt x="33" y="86"/>
                  </a:cubicBezTo>
                  <a:cubicBezTo>
                    <a:pt x="77" y="86"/>
                    <a:pt x="77" y="86"/>
                    <a:pt x="77" y="86"/>
                  </a:cubicBezTo>
                  <a:lnTo>
                    <a:pt x="77" y="162"/>
                  </a:lnTo>
                  <a:close/>
                  <a:moveTo>
                    <a:pt x="97" y="194"/>
                  </a:moveTo>
                  <a:cubicBezTo>
                    <a:pt x="104" y="194"/>
                    <a:pt x="109" y="198"/>
                    <a:pt x="113" y="205"/>
                  </a:cubicBezTo>
                  <a:cubicBezTo>
                    <a:pt x="117" y="212"/>
                    <a:pt x="119" y="221"/>
                    <a:pt x="119" y="233"/>
                  </a:cubicBezTo>
                  <a:cubicBezTo>
                    <a:pt x="119" y="245"/>
                    <a:pt x="117" y="254"/>
                    <a:pt x="113" y="261"/>
                  </a:cubicBezTo>
                  <a:cubicBezTo>
                    <a:pt x="109" y="269"/>
                    <a:pt x="104" y="272"/>
                    <a:pt x="97" y="272"/>
                  </a:cubicBezTo>
                  <a:cubicBezTo>
                    <a:pt x="90" y="272"/>
                    <a:pt x="85" y="269"/>
                    <a:pt x="81" y="262"/>
                  </a:cubicBezTo>
                  <a:cubicBezTo>
                    <a:pt x="78" y="255"/>
                    <a:pt x="76" y="245"/>
                    <a:pt x="76" y="233"/>
                  </a:cubicBezTo>
                  <a:cubicBezTo>
                    <a:pt x="76" y="222"/>
                    <a:pt x="78" y="212"/>
                    <a:pt x="81" y="205"/>
                  </a:cubicBezTo>
                  <a:cubicBezTo>
                    <a:pt x="85" y="198"/>
                    <a:pt x="90" y="194"/>
                    <a:pt x="97" y="194"/>
                  </a:cubicBezTo>
                  <a:moveTo>
                    <a:pt x="145" y="123"/>
                  </a:moveTo>
                  <a:cubicBezTo>
                    <a:pt x="145" y="135"/>
                    <a:pt x="143" y="145"/>
                    <a:pt x="138" y="152"/>
                  </a:cubicBezTo>
                  <a:cubicBezTo>
                    <a:pt x="134" y="159"/>
                    <a:pt x="128" y="163"/>
                    <a:pt x="120" y="163"/>
                  </a:cubicBezTo>
                  <a:cubicBezTo>
                    <a:pt x="112" y="163"/>
                    <a:pt x="106" y="159"/>
                    <a:pt x="102" y="152"/>
                  </a:cubicBezTo>
                  <a:cubicBezTo>
                    <a:pt x="98" y="145"/>
                    <a:pt x="96" y="135"/>
                    <a:pt x="96" y="123"/>
                  </a:cubicBezTo>
                  <a:cubicBezTo>
                    <a:pt x="96" y="112"/>
                    <a:pt x="98" y="102"/>
                    <a:pt x="103" y="95"/>
                  </a:cubicBezTo>
                  <a:cubicBezTo>
                    <a:pt x="107" y="88"/>
                    <a:pt x="113" y="84"/>
                    <a:pt x="120" y="84"/>
                  </a:cubicBezTo>
                  <a:cubicBezTo>
                    <a:pt x="128" y="84"/>
                    <a:pt x="134" y="88"/>
                    <a:pt x="138" y="95"/>
                  </a:cubicBezTo>
                  <a:cubicBezTo>
                    <a:pt x="143" y="102"/>
                    <a:pt x="145" y="112"/>
                    <a:pt x="145" y="123"/>
                  </a:cubicBezTo>
                  <a:moveTo>
                    <a:pt x="204" y="162"/>
                  </a:moveTo>
                  <a:cubicBezTo>
                    <a:pt x="190" y="162"/>
                    <a:pt x="190" y="162"/>
                    <a:pt x="190" y="162"/>
                  </a:cubicBezTo>
                  <a:cubicBezTo>
                    <a:pt x="190" y="125"/>
                    <a:pt x="190" y="125"/>
                    <a:pt x="190" y="125"/>
                  </a:cubicBezTo>
                  <a:cubicBezTo>
                    <a:pt x="180" y="125"/>
                    <a:pt x="180" y="125"/>
                    <a:pt x="180" y="125"/>
                  </a:cubicBezTo>
                  <a:cubicBezTo>
                    <a:pt x="174" y="125"/>
                    <a:pt x="170" y="124"/>
                    <a:pt x="166" y="120"/>
                  </a:cubicBezTo>
                  <a:cubicBezTo>
                    <a:pt x="162" y="117"/>
                    <a:pt x="160" y="113"/>
                    <a:pt x="160" y="108"/>
                  </a:cubicBezTo>
                  <a:cubicBezTo>
                    <a:pt x="160" y="86"/>
                    <a:pt x="160" y="86"/>
                    <a:pt x="160" y="86"/>
                  </a:cubicBezTo>
                  <a:cubicBezTo>
                    <a:pt x="174" y="86"/>
                    <a:pt x="174" y="86"/>
                    <a:pt x="174" y="86"/>
                  </a:cubicBezTo>
                  <a:cubicBezTo>
                    <a:pt x="174" y="106"/>
                    <a:pt x="174" y="106"/>
                    <a:pt x="174" y="106"/>
                  </a:cubicBezTo>
                  <a:cubicBezTo>
                    <a:pt x="174" y="108"/>
                    <a:pt x="174" y="109"/>
                    <a:pt x="175" y="110"/>
                  </a:cubicBezTo>
                  <a:cubicBezTo>
                    <a:pt x="177" y="112"/>
                    <a:pt x="179" y="112"/>
                    <a:pt x="182" y="112"/>
                  </a:cubicBezTo>
                  <a:cubicBezTo>
                    <a:pt x="190" y="112"/>
                    <a:pt x="190" y="112"/>
                    <a:pt x="190" y="112"/>
                  </a:cubicBezTo>
                  <a:cubicBezTo>
                    <a:pt x="190" y="86"/>
                    <a:pt x="190" y="86"/>
                    <a:pt x="190" y="86"/>
                  </a:cubicBezTo>
                  <a:cubicBezTo>
                    <a:pt x="204" y="86"/>
                    <a:pt x="204" y="86"/>
                    <a:pt x="204" y="86"/>
                  </a:cubicBezTo>
                  <a:lnTo>
                    <a:pt x="204" y="162"/>
                  </a:lnTo>
                  <a:close/>
                  <a:moveTo>
                    <a:pt x="212" y="273"/>
                  </a:moveTo>
                  <a:cubicBezTo>
                    <a:pt x="211" y="273"/>
                    <a:pt x="211" y="273"/>
                    <a:pt x="211" y="273"/>
                  </a:cubicBezTo>
                  <a:cubicBezTo>
                    <a:pt x="200" y="273"/>
                    <a:pt x="191" y="269"/>
                    <a:pt x="184" y="262"/>
                  </a:cubicBezTo>
                  <a:cubicBezTo>
                    <a:pt x="178" y="255"/>
                    <a:pt x="175" y="245"/>
                    <a:pt x="175" y="234"/>
                  </a:cubicBezTo>
                  <a:cubicBezTo>
                    <a:pt x="175" y="222"/>
                    <a:pt x="177" y="212"/>
                    <a:pt x="183" y="206"/>
                  </a:cubicBezTo>
                  <a:cubicBezTo>
                    <a:pt x="190" y="198"/>
                    <a:pt x="199" y="194"/>
                    <a:pt x="211" y="194"/>
                  </a:cubicBezTo>
                  <a:cubicBezTo>
                    <a:pt x="212" y="194"/>
                    <a:pt x="212" y="194"/>
                    <a:pt x="212" y="194"/>
                  </a:cubicBezTo>
                  <a:cubicBezTo>
                    <a:pt x="212" y="207"/>
                    <a:pt x="212" y="207"/>
                    <a:pt x="212" y="207"/>
                  </a:cubicBezTo>
                  <a:cubicBezTo>
                    <a:pt x="211" y="207"/>
                    <a:pt x="211" y="207"/>
                    <a:pt x="211" y="207"/>
                  </a:cubicBezTo>
                  <a:cubicBezTo>
                    <a:pt x="203" y="207"/>
                    <a:pt x="197" y="210"/>
                    <a:pt x="193" y="215"/>
                  </a:cubicBezTo>
                  <a:cubicBezTo>
                    <a:pt x="189" y="220"/>
                    <a:pt x="188" y="226"/>
                    <a:pt x="188" y="234"/>
                  </a:cubicBezTo>
                  <a:cubicBezTo>
                    <a:pt x="188" y="241"/>
                    <a:pt x="190" y="248"/>
                    <a:pt x="194" y="252"/>
                  </a:cubicBezTo>
                  <a:cubicBezTo>
                    <a:pt x="198" y="258"/>
                    <a:pt x="204" y="260"/>
                    <a:pt x="211" y="260"/>
                  </a:cubicBezTo>
                  <a:cubicBezTo>
                    <a:pt x="212" y="260"/>
                    <a:pt x="212" y="260"/>
                    <a:pt x="212" y="260"/>
                  </a:cubicBezTo>
                  <a:lnTo>
                    <a:pt x="212" y="273"/>
                  </a:lnTo>
                  <a:close/>
                  <a:moveTo>
                    <a:pt x="257" y="99"/>
                  </a:moveTo>
                  <a:cubicBezTo>
                    <a:pt x="246" y="99"/>
                    <a:pt x="246" y="99"/>
                    <a:pt x="246" y="99"/>
                  </a:cubicBezTo>
                  <a:cubicBezTo>
                    <a:pt x="246" y="162"/>
                    <a:pt x="246" y="162"/>
                    <a:pt x="246" y="162"/>
                  </a:cubicBezTo>
                  <a:cubicBezTo>
                    <a:pt x="232" y="162"/>
                    <a:pt x="232" y="162"/>
                    <a:pt x="232" y="162"/>
                  </a:cubicBezTo>
                  <a:cubicBezTo>
                    <a:pt x="232" y="99"/>
                    <a:pt x="232" y="99"/>
                    <a:pt x="232" y="99"/>
                  </a:cubicBezTo>
                  <a:cubicBezTo>
                    <a:pt x="220" y="99"/>
                    <a:pt x="220" y="99"/>
                    <a:pt x="220" y="99"/>
                  </a:cubicBezTo>
                  <a:cubicBezTo>
                    <a:pt x="220" y="86"/>
                    <a:pt x="220" y="86"/>
                    <a:pt x="220" y="86"/>
                  </a:cubicBezTo>
                  <a:cubicBezTo>
                    <a:pt x="257" y="86"/>
                    <a:pt x="257" y="86"/>
                    <a:pt x="257" y="86"/>
                  </a:cubicBezTo>
                  <a:lnTo>
                    <a:pt x="257" y="99"/>
                  </a:lnTo>
                  <a:close/>
                  <a:moveTo>
                    <a:pt x="268" y="271"/>
                  </a:moveTo>
                  <a:cubicBezTo>
                    <a:pt x="255" y="271"/>
                    <a:pt x="255" y="271"/>
                    <a:pt x="255" y="271"/>
                  </a:cubicBezTo>
                  <a:cubicBezTo>
                    <a:pt x="255" y="271"/>
                    <a:pt x="254" y="224"/>
                    <a:pt x="253" y="222"/>
                  </a:cubicBezTo>
                  <a:cubicBezTo>
                    <a:pt x="252" y="223"/>
                    <a:pt x="236" y="240"/>
                    <a:pt x="236" y="240"/>
                  </a:cubicBezTo>
                  <a:cubicBezTo>
                    <a:pt x="236" y="271"/>
                    <a:pt x="236" y="271"/>
                    <a:pt x="236" y="271"/>
                  </a:cubicBezTo>
                  <a:cubicBezTo>
                    <a:pt x="224" y="271"/>
                    <a:pt x="224" y="271"/>
                    <a:pt x="224" y="271"/>
                  </a:cubicBezTo>
                  <a:cubicBezTo>
                    <a:pt x="224" y="196"/>
                    <a:pt x="224" y="196"/>
                    <a:pt x="224" y="196"/>
                  </a:cubicBezTo>
                  <a:cubicBezTo>
                    <a:pt x="236" y="196"/>
                    <a:pt x="236" y="196"/>
                    <a:pt x="236" y="196"/>
                  </a:cubicBezTo>
                  <a:cubicBezTo>
                    <a:pt x="236" y="222"/>
                    <a:pt x="236" y="222"/>
                    <a:pt x="236" y="222"/>
                  </a:cubicBezTo>
                  <a:cubicBezTo>
                    <a:pt x="238" y="220"/>
                    <a:pt x="264" y="193"/>
                    <a:pt x="264" y="193"/>
                  </a:cubicBezTo>
                  <a:cubicBezTo>
                    <a:pt x="265" y="192"/>
                    <a:pt x="265" y="192"/>
                    <a:pt x="265" y="192"/>
                  </a:cubicBezTo>
                  <a:lnTo>
                    <a:pt x="268" y="271"/>
                  </a:lnTo>
                  <a:close/>
                  <a:moveTo>
                    <a:pt x="323" y="162"/>
                  </a:moveTo>
                  <a:cubicBezTo>
                    <a:pt x="309" y="162"/>
                    <a:pt x="309" y="162"/>
                    <a:pt x="309" y="162"/>
                  </a:cubicBezTo>
                  <a:cubicBezTo>
                    <a:pt x="309" y="162"/>
                    <a:pt x="305" y="126"/>
                    <a:pt x="305" y="125"/>
                  </a:cubicBezTo>
                  <a:cubicBezTo>
                    <a:pt x="304" y="125"/>
                    <a:pt x="289" y="125"/>
                    <a:pt x="288" y="125"/>
                  </a:cubicBezTo>
                  <a:cubicBezTo>
                    <a:pt x="288" y="126"/>
                    <a:pt x="287" y="162"/>
                    <a:pt x="287" y="162"/>
                  </a:cubicBezTo>
                  <a:cubicBezTo>
                    <a:pt x="273" y="162"/>
                    <a:pt x="273" y="162"/>
                    <a:pt x="273" y="162"/>
                  </a:cubicBezTo>
                  <a:cubicBezTo>
                    <a:pt x="275" y="86"/>
                    <a:pt x="275" y="86"/>
                    <a:pt x="275" y="86"/>
                  </a:cubicBezTo>
                  <a:cubicBezTo>
                    <a:pt x="296" y="86"/>
                    <a:pt x="296" y="86"/>
                    <a:pt x="296" y="86"/>
                  </a:cubicBezTo>
                  <a:cubicBezTo>
                    <a:pt x="302" y="86"/>
                    <a:pt x="307" y="88"/>
                    <a:pt x="310" y="90"/>
                  </a:cubicBezTo>
                  <a:cubicBezTo>
                    <a:pt x="314" y="94"/>
                    <a:pt x="317" y="99"/>
                    <a:pt x="317" y="107"/>
                  </a:cubicBezTo>
                  <a:lnTo>
                    <a:pt x="323" y="162"/>
                  </a:lnTo>
                  <a:close/>
                  <a:moveTo>
                    <a:pt x="325" y="271"/>
                  </a:moveTo>
                  <a:cubicBezTo>
                    <a:pt x="313" y="271"/>
                    <a:pt x="313" y="271"/>
                    <a:pt x="313" y="271"/>
                  </a:cubicBezTo>
                  <a:cubicBezTo>
                    <a:pt x="313" y="271"/>
                    <a:pt x="311" y="224"/>
                    <a:pt x="311" y="222"/>
                  </a:cubicBezTo>
                  <a:cubicBezTo>
                    <a:pt x="309" y="223"/>
                    <a:pt x="294" y="240"/>
                    <a:pt x="294" y="240"/>
                  </a:cubicBezTo>
                  <a:cubicBezTo>
                    <a:pt x="294" y="271"/>
                    <a:pt x="294" y="271"/>
                    <a:pt x="294" y="271"/>
                  </a:cubicBezTo>
                  <a:cubicBezTo>
                    <a:pt x="282" y="271"/>
                    <a:pt x="282" y="271"/>
                    <a:pt x="282" y="271"/>
                  </a:cubicBezTo>
                  <a:cubicBezTo>
                    <a:pt x="282" y="196"/>
                    <a:pt x="282" y="196"/>
                    <a:pt x="282" y="196"/>
                  </a:cubicBezTo>
                  <a:cubicBezTo>
                    <a:pt x="294" y="196"/>
                    <a:pt x="294" y="196"/>
                    <a:pt x="294" y="196"/>
                  </a:cubicBezTo>
                  <a:cubicBezTo>
                    <a:pt x="294" y="222"/>
                    <a:pt x="294" y="222"/>
                    <a:pt x="294" y="222"/>
                  </a:cubicBezTo>
                  <a:cubicBezTo>
                    <a:pt x="296" y="220"/>
                    <a:pt x="321" y="193"/>
                    <a:pt x="321" y="193"/>
                  </a:cubicBezTo>
                  <a:cubicBezTo>
                    <a:pt x="322" y="192"/>
                    <a:pt x="322" y="192"/>
                    <a:pt x="322" y="192"/>
                  </a:cubicBezTo>
                  <a:lnTo>
                    <a:pt x="325" y="271"/>
                  </a:lnTo>
                  <a:close/>
                  <a:moveTo>
                    <a:pt x="288" y="112"/>
                  </a:moveTo>
                  <a:cubicBezTo>
                    <a:pt x="304" y="112"/>
                    <a:pt x="304" y="112"/>
                    <a:pt x="304" y="112"/>
                  </a:cubicBezTo>
                  <a:cubicBezTo>
                    <a:pt x="303" y="107"/>
                    <a:pt x="302" y="104"/>
                    <a:pt x="301" y="102"/>
                  </a:cubicBezTo>
                  <a:cubicBezTo>
                    <a:pt x="300" y="100"/>
                    <a:pt x="297" y="99"/>
                    <a:pt x="293" y="99"/>
                  </a:cubicBezTo>
                  <a:cubicBezTo>
                    <a:pt x="288" y="99"/>
                    <a:pt x="288" y="99"/>
                    <a:pt x="288" y="99"/>
                  </a:cubicBezTo>
                  <a:cubicBezTo>
                    <a:pt x="288" y="100"/>
                    <a:pt x="288" y="111"/>
                    <a:pt x="288" y="112"/>
                  </a:cubicBezTo>
                  <a:moveTo>
                    <a:pt x="128" y="143"/>
                  </a:moveTo>
                  <a:cubicBezTo>
                    <a:pt x="130" y="138"/>
                    <a:pt x="131" y="131"/>
                    <a:pt x="131" y="123"/>
                  </a:cubicBezTo>
                  <a:cubicBezTo>
                    <a:pt x="131" y="115"/>
                    <a:pt x="130" y="109"/>
                    <a:pt x="128" y="104"/>
                  </a:cubicBezTo>
                  <a:cubicBezTo>
                    <a:pt x="126" y="99"/>
                    <a:pt x="124" y="97"/>
                    <a:pt x="120" y="97"/>
                  </a:cubicBezTo>
                  <a:cubicBezTo>
                    <a:pt x="117" y="97"/>
                    <a:pt x="114" y="99"/>
                    <a:pt x="112" y="104"/>
                  </a:cubicBezTo>
                  <a:cubicBezTo>
                    <a:pt x="111" y="109"/>
                    <a:pt x="110" y="116"/>
                    <a:pt x="110" y="124"/>
                  </a:cubicBezTo>
                  <a:cubicBezTo>
                    <a:pt x="110" y="131"/>
                    <a:pt x="111" y="138"/>
                    <a:pt x="112" y="143"/>
                  </a:cubicBezTo>
                  <a:cubicBezTo>
                    <a:pt x="114" y="148"/>
                    <a:pt x="117" y="150"/>
                    <a:pt x="120" y="150"/>
                  </a:cubicBezTo>
                  <a:cubicBezTo>
                    <a:pt x="123" y="150"/>
                    <a:pt x="126" y="148"/>
                    <a:pt x="128" y="143"/>
                  </a:cubicBezTo>
                  <a:moveTo>
                    <a:pt x="97" y="206"/>
                  </a:moveTo>
                  <a:cubicBezTo>
                    <a:pt x="94" y="206"/>
                    <a:pt x="91" y="209"/>
                    <a:pt x="90" y="214"/>
                  </a:cubicBezTo>
                  <a:cubicBezTo>
                    <a:pt x="88" y="219"/>
                    <a:pt x="87" y="225"/>
                    <a:pt x="87" y="233"/>
                  </a:cubicBezTo>
                  <a:cubicBezTo>
                    <a:pt x="87" y="241"/>
                    <a:pt x="88" y="248"/>
                    <a:pt x="90" y="253"/>
                  </a:cubicBezTo>
                  <a:cubicBezTo>
                    <a:pt x="91" y="258"/>
                    <a:pt x="94" y="260"/>
                    <a:pt x="97" y="260"/>
                  </a:cubicBezTo>
                  <a:cubicBezTo>
                    <a:pt x="100" y="260"/>
                    <a:pt x="102" y="258"/>
                    <a:pt x="104" y="253"/>
                  </a:cubicBezTo>
                  <a:cubicBezTo>
                    <a:pt x="105" y="248"/>
                    <a:pt x="106" y="241"/>
                    <a:pt x="106" y="233"/>
                  </a:cubicBezTo>
                  <a:cubicBezTo>
                    <a:pt x="106" y="225"/>
                    <a:pt x="106" y="218"/>
                    <a:pt x="104" y="214"/>
                  </a:cubicBezTo>
                  <a:cubicBezTo>
                    <a:pt x="103" y="209"/>
                    <a:pt x="100" y="206"/>
                    <a:pt x="97" y="206"/>
                  </a:cubicBezTo>
                  <a:moveTo>
                    <a:pt x="45" y="207"/>
                  </a:moveTo>
                  <a:cubicBezTo>
                    <a:pt x="45" y="207"/>
                    <a:pt x="45" y="207"/>
                    <a:pt x="45" y="207"/>
                  </a:cubicBezTo>
                  <a:cubicBezTo>
                    <a:pt x="45" y="229"/>
                    <a:pt x="45" y="229"/>
                    <a:pt x="45" y="229"/>
                  </a:cubicBezTo>
                  <a:cubicBezTo>
                    <a:pt x="45" y="233"/>
                    <a:pt x="45" y="235"/>
                    <a:pt x="46" y="237"/>
                  </a:cubicBezTo>
                  <a:cubicBezTo>
                    <a:pt x="47" y="239"/>
                    <a:pt x="48" y="240"/>
                    <a:pt x="50" y="240"/>
                  </a:cubicBezTo>
                  <a:cubicBezTo>
                    <a:pt x="51" y="240"/>
                    <a:pt x="52" y="239"/>
                    <a:pt x="53" y="237"/>
                  </a:cubicBezTo>
                  <a:cubicBezTo>
                    <a:pt x="54" y="235"/>
                    <a:pt x="55" y="232"/>
                    <a:pt x="55" y="228"/>
                  </a:cubicBezTo>
                  <a:cubicBezTo>
                    <a:pt x="55" y="221"/>
                    <a:pt x="54" y="215"/>
                    <a:pt x="52" y="212"/>
                  </a:cubicBezTo>
                  <a:cubicBezTo>
                    <a:pt x="50" y="209"/>
                    <a:pt x="48" y="207"/>
                    <a:pt x="45" y="20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" name="Freeform 184"/>
            <p:cNvSpPr>
              <a:spLocks noEditPoints="1"/>
            </p:cNvSpPr>
            <p:nvPr/>
          </p:nvSpPr>
          <p:spPr bwMode="auto">
            <a:xfrm>
              <a:off x="-3238501" y="1328738"/>
              <a:ext cx="1177925" cy="1176338"/>
            </a:xfrm>
            <a:custGeom>
              <a:avLst/>
              <a:gdLst>
                <a:gd name="T0" fmla="*/ 0 w 742"/>
                <a:gd name="T1" fmla="*/ 741 h 741"/>
                <a:gd name="T2" fmla="*/ 742 w 742"/>
                <a:gd name="T3" fmla="*/ 741 h 741"/>
                <a:gd name="T4" fmla="*/ 742 w 742"/>
                <a:gd name="T5" fmla="*/ 0 h 741"/>
                <a:gd name="T6" fmla="*/ 0 w 742"/>
                <a:gd name="T7" fmla="*/ 0 h 741"/>
                <a:gd name="T8" fmla="*/ 0 w 742"/>
                <a:gd name="T9" fmla="*/ 741 h 741"/>
                <a:gd name="T10" fmla="*/ 44 w 742"/>
                <a:gd name="T11" fmla="*/ 46 h 741"/>
                <a:gd name="T12" fmla="*/ 697 w 742"/>
                <a:gd name="T13" fmla="*/ 46 h 741"/>
                <a:gd name="T14" fmla="*/ 697 w 742"/>
                <a:gd name="T15" fmla="*/ 698 h 741"/>
                <a:gd name="T16" fmla="*/ 44 w 742"/>
                <a:gd name="T17" fmla="*/ 698 h 741"/>
                <a:gd name="T18" fmla="*/ 44 w 742"/>
                <a:gd name="T19" fmla="*/ 46 h 7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42" h="741">
                  <a:moveTo>
                    <a:pt x="0" y="741"/>
                  </a:moveTo>
                  <a:lnTo>
                    <a:pt x="742" y="741"/>
                  </a:lnTo>
                  <a:lnTo>
                    <a:pt x="742" y="0"/>
                  </a:lnTo>
                  <a:lnTo>
                    <a:pt x="0" y="0"/>
                  </a:lnTo>
                  <a:lnTo>
                    <a:pt x="0" y="741"/>
                  </a:lnTo>
                  <a:close/>
                  <a:moveTo>
                    <a:pt x="44" y="46"/>
                  </a:moveTo>
                  <a:lnTo>
                    <a:pt x="697" y="46"/>
                  </a:lnTo>
                  <a:lnTo>
                    <a:pt x="697" y="698"/>
                  </a:lnTo>
                  <a:lnTo>
                    <a:pt x="44" y="698"/>
                  </a:lnTo>
                  <a:lnTo>
                    <a:pt x="44" y="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" name="Freeform 185"/>
            <p:cNvSpPr>
              <a:spLocks/>
            </p:cNvSpPr>
            <p:nvPr/>
          </p:nvSpPr>
          <p:spPr bwMode="auto">
            <a:xfrm>
              <a:off x="-2897188" y="1712913"/>
              <a:ext cx="150812" cy="209550"/>
            </a:xfrm>
            <a:custGeom>
              <a:avLst/>
              <a:gdLst>
                <a:gd name="T0" fmla="*/ 5 w 46"/>
                <a:gd name="T1" fmla="*/ 0 h 64"/>
                <a:gd name="T2" fmla="*/ 24 w 46"/>
                <a:gd name="T3" fmla="*/ 20 h 64"/>
                <a:gd name="T4" fmla="*/ 27 w 46"/>
                <a:gd name="T5" fmla="*/ 30 h 64"/>
                <a:gd name="T6" fmla="*/ 23 w 46"/>
                <a:gd name="T7" fmla="*/ 46 h 64"/>
                <a:gd name="T8" fmla="*/ 42 w 46"/>
                <a:gd name="T9" fmla="*/ 48 h 64"/>
                <a:gd name="T10" fmla="*/ 46 w 46"/>
                <a:gd name="T11" fmla="*/ 55 h 64"/>
                <a:gd name="T12" fmla="*/ 40 w 46"/>
                <a:gd name="T13" fmla="*/ 57 h 64"/>
                <a:gd name="T14" fmla="*/ 40 w 46"/>
                <a:gd name="T15" fmla="*/ 64 h 64"/>
                <a:gd name="T16" fmla="*/ 33 w 46"/>
                <a:gd name="T17" fmla="*/ 59 h 64"/>
                <a:gd name="T18" fmla="*/ 27 w 46"/>
                <a:gd name="T19" fmla="*/ 64 h 64"/>
                <a:gd name="T20" fmla="*/ 24 w 46"/>
                <a:gd name="T21" fmla="*/ 56 h 64"/>
                <a:gd name="T22" fmla="*/ 15 w 46"/>
                <a:gd name="T23" fmla="*/ 63 h 64"/>
                <a:gd name="T24" fmla="*/ 16 w 46"/>
                <a:gd name="T25" fmla="*/ 50 h 64"/>
                <a:gd name="T26" fmla="*/ 5 w 46"/>
                <a:gd name="T27" fmla="*/ 52 h 64"/>
                <a:gd name="T28" fmla="*/ 10 w 46"/>
                <a:gd name="T29" fmla="*/ 43 h 64"/>
                <a:gd name="T30" fmla="*/ 0 w 46"/>
                <a:gd name="T31" fmla="*/ 37 h 64"/>
                <a:gd name="T32" fmla="*/ 11 w 46"/>
                <a:gd name="T33" fmla="*/ 34 h 64"/>
                <a:gd name="T34" fmla="*/ 2 w 46"/>
                <a:gd name="T35" fmla="*/ 24 h 64"/>
                <a:gd name="T36" fmla="*/ 15 w 46"/>
                <a:gd name="T37" fmla="*/ 26 h 64"/>
                <a:gd name="T38" fmla="*/ 11 w 46"/>
                <a:gd name="T39" fmla="*/ 21 h 64"/>
                <a:gd name="T40" fmla="*/ 5 w 46"/>
                <a:gd name="T4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6" h="64">
                  <a:moveTo>
                    <a:pt x="5" y="0"/>
                  </a:moveTo>
                  <a:cubicBezTo>
                    <a:pt x="7" y="5"/>
                    <a:pt x="12" y="11"/>
                    <a:pt x="24" y="20"/>
                  </a:cubicBezTo>
                  <a:cubicBezTo>
                    <a:pt x="26" y="21"/>
                    <a:pt x="29" y="25"/>
                    <a:pt x="27" y="30"/>
                  </a:cubicBezTo>
                  <a:cubicBezTo>
                    <a:pt x="25" y="36"/>
                    <a:pt x="20" y="43"/>
                    <a:pt x="23" y="46"/>
                  </a:cubicBezTo>
                  <a:cubicBezTo>
                    <a:pt x="25" y="49"/>
                    <a:pt x="34" y="51"/>
                    <a:pt x="42" y="48"/>
                  </a:cubicBezTo>
                  <a:cubicBezTo>
                    <a:pt x="42" y="48"/>
                    <a:pt x="43" y="52"/>
                    <a:pt x="46" y="55"/>
                  </a:cubicBezTo>
                  <a:cubicBezTo>
                    <a:pt x="46" y="55"/>
                    <a:pt x="45" y="58"/>
                    <a:pt x="40" y="57"/>
                  </a:cubicBezTo>
                  <a:cubicBezTo>
                    <a:pt x="40" y="57"/>
                    <a:pt x="42" y="60"/>
                    <a:pt x="40" y="64"/>
                  </a:cubicBezTo>
                  <a:cubicBezTo>
                    <a:pt x="40" y="64"/>
                    <a:pt x="35" y="64"/>
                    <a:pt x="33" y="59"/>
                  </a:cubicBezTo>
                  <a:cubicBezTo>
                    <a:pt x="33" y="59"/>
                    <a:pt x="31" y="63"/>
                    <a:pt x="27" y="64"/>
                  </a:cubicBezTo>
                  <a:cubicBezTo>
                    <a:pt x="27" y="64"/>
                    <a:pt x="24" y="62"/>
                    <a:pt x="24" y="56"/>
                  </a:cubicBezTo>
                  <a:cubicBezTo>
                    <a:pt x="24" y="56"/>
                    <a:pt x="22" y="62"/>
                    <a:pt x="15" y="63"/>
                  </a:cubicBezTo>
                  <a:cubicBezTo>
                    <a:pt x="15" y="63"/>
                    <a:pt x="11" y="57"/>
                    <a:pt x="16" y="50"/>
                  </a:cubicBezTo>
                  <a:cubicBezTo>
                    <a:pt x="16" y="50"/>
                    <a:pt x="12" y="54"/>
                    <a:pt x="5" y="52"/>
                  </a:cubicBezTo>
                  <a:cubicBezTo>
                    <a:pt x="5" y="52"/>
                    <a:pt x="4" y="48"/>
                    <a:pt x="10" y="43"/>
                  </a:cubicBezTo>
                  <a:cubicBezTo>
                    <a:pt x="10" y="43"/>
                    <a:pt x="3" y="43"/>
                    <a:pt x="0" y="37"/>
                  </a:cubicBezTo>
                  <a:cubicBezTo>
                    <a:pt x="0" y="37"/>
                    <a:pt x="3" y="33"/>
                    <a:pt x="11" y="34"/>
                  </a:cubicBezTo>
                  <a:cubicBezTo>
                    <a:pt x="11" y="34"/>
                    <a:pt x="4" y="32"/>
                    <a:pt x="2" y="24"/>
                  </a:cubicBezTo>
                  <a:cubicBezTo>
                    <a:pt x="2" y="24"/>
                    <a:pt x="7" y="21"/>
                    <a:pt x="15" y="26"/>
                  </a:cubicBezTo>
                  <a:cubicBezTo>
                    <a:pt x="15" y="26"/>
                    <a:pt x="14" y="23"/>
                    <a:pt x="11" y="21"/>
                  </a:cubicBezTo>
                  <a:cubicBezTo>
                    <a:pt x="7" y="18"/>
                    <a:pt x="3" y="11"/>
                    <a:pt x="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" name="Freeform 186"/>
            <p:cNvSpPr>
              <a:spLocks/>
            </p:cNvSpPr>
            <p:nvPr/>
          </p:nvSpPr>
          <p:spPr bwMode="auto">
            <a:xfrm>
              <a:off x="-2795588" y="1974850"/>
              <a:ext cx="36512" cy="74613"/>
            </a:xfrm>
            <a:custGeom>
              <a:avLst/>
              <a:gdLst>
                <a:gd name="T0" fmla="*/ 3 w 11"/>
                <a:gd name="T1" fmla="*/ 4 h 23"/>
                <a:gd name="T2" fmla="*/ 0 w 11"/>
                <a:gd name="T3" fmla="*/ 0 h 23"/>
                <a:gd name="T4" fmla="*/ 8 w 11"/>
                <a:gd name="T5" fmla="*/ 23 h 23"/>
                <a:gd name="T6" fmla="*/ 9 w 11"/>
                <a:gd name="T7" fmla="*/ 8 h 23"/>
                <a:gd name="T8" fmla="*/ 6 w 11"/>
                <a:gd name="T9" fmla="*/ 7 h 23"/>
                <a:gd name="T10" fmla="*/ 6 w 11"/>
                <a:gd name="T11" fmla="*/ 16 h 23"/>
                <a:gd name="T12" fmla="*/ 3 w 11"/>
                <a:gd name="T13" fmla="*/ 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23">
                  <a:moveTo>
                    <a:pt x="3" y="4"/>
                  </a:moveTo>
                  <a:cubicBezTo>
                    <a:pt x="2" y="3"/>
                    <a:pt x="1" y="1"/>
                    <a:pt x="0" y="0"/>
                  </a:cubicBezTo>
                  <a:cubicBezTo>
                    <a:pt x="2" y="10"/>
                    <a:pt x="2" y="17"/>
                    <a:pt x="8" y="23"/>
                  </a:cubicBezTo>
                  <a:cubicBezTo>
                    <a:pt x="8" y="23"/>
                    <a:pt x="11" y="19"/>
                    <a:pt x="9" y="8"/>
                  </a:cubicBezTo>
                  <a:cubicBezTo>
                    <a:pt x="8" y="8"/>
                    <a:pt x="7" y="8"/>
                    <a:pt x="6" y="7"/>
                  </a:cubicBezTo>
                  <a:cubicBezTo>
                    <a:pt x="6" y="7"/>
                    <a:pt x="7" y="11"/>
                    <a:pt x="6" y="16"/>
                  </a:cubicBezTo>
                  <a:cubicBezTo>
                    <a:pt x="6" y="16"/>
                    <a:pt x="4" y="14"/>
                    <a:pt x="3" y="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" name="Freeform 187"/>
            <p:cNvSpPr>
              <a:spLocks/>
            </p:cNvSpPr>
            <p:nvPr/>
          </p:nvSpPr>
          <p:spPr bwMode="auto">
            <a:xfrm>
              <a:off x="-2830513" y="1971675"/>
              <a:ext cx="31750" cy="84138"/>
            </a:xfrm>
            <a:custGeom>
              <a:avLst/>
              <a:gdLst>
                <a:gd name="T0" fmla="*/ 4 w 10"/>
                <a:gd name="T1" fmla="*/ 4 h 26"/>
                <a:gd name="T2" fmla="*/ 2 w 10"/>
                <a:gd name="T3" fmla="*/ 0 h 26"/>
                <a:gd name="T4" fmla="*/ 5 w 10"/>
                <a:gd name="T5" fmla="*/ 26 h 26"/>
                <a:gd name="T6" fmla="*/ 10 w 10"/>
                <a:gd name="T7" fmla="*/ 1 h 26"/>
                <a:gd name="T8" fmla="*/ 7 w 10"/>
                <a:gd name="T9" fmla="*/ 4 h 26"/>
                <a:gd name="T10" fmla="*/ 5 w 10"/>
                <a:gd name="T11" fmla="*/ 17 h 26"/>
                <a:gd name="T12" fmla="*/ 4 w 10"/>
                <a:gd name="T13" fmla="*/ 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26">
                  <a:moveTo>
                    <a:pt x="4" y="4"/>
                  </a:moveTo>
                  <a:cubicBezTo>
                    <a:pt x="4" y="3"/>
                    <a:pt x="2" y="1"/>
                    <a:pt x="2" y="0"/>
                  </a:cubicBezTo>
                  <a:cubicBezTo>
                    <a:pt x="1" y="6"/>
                    <a:pt x="0" y="21"/>
                    <a:pt x="5" y="26"/>
                  </a:cubicBezTo>
                  <a:cubicBezTo>
                    <a:pt x="5" y="26"/>
                    <a:pt x="9" y="24"/>
                    <a:pt x="10" y="1"/>
                  </a:cubicBezTo>
                  <a:cubicBezTo>
                    <a:pt x="9" y="2"/>
                    <a:pt x="8" y="4"/>
                    <a:pt x="7" y="4"/>
                  </a:cubicBezTo>
                  <a:cubicBezTo>
                    <a:pt x="7" y="4"/>
                    <a:pt x="8" y="12"/>
                    <a:pt x="5" y="17"/>
                  </a:cubicBezTo>
                  <a:cubicBezTo>
                    <a:pt x="5" y="17"/>
                    <a:pt x="3" y="15"/>
                    <a:pt x="4" y="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4" name="Freeform 188"/>
            <p:cNvSpPr>
              <a:spLocks/>
            </p:cNvSpPr>
            <p:nvPr/>
          </p:nvSpPr>
          <p:spPr bwMode="auto">
            <a:xfrm>
              <a:off x="-2887663" y="1947863"/>
              <a:ext cx="57150" cy="107950"/>
            </a:xfrm>
            <a:custGeom>
              <a:avLst/>
              <a:gdLst>
                <a:gd name="T0" fmla="*/ 9 w 17"/>
                <a:gd name="T1" fmla="*/ 23 h 33"/>
                <a:gd name="T2" fmla="*/ 15 w 17"/>
                <a:gd name="T3" fmla="*/ 2 h 33"/>
                <a:gd name="T4" fmla="*/ 16 w 17"/>
                <a:gd name="T5" fmla="*/ 0 h 33"/>
                <a:gd name="T6" fmla="*/ 17 w 17"/>
                <a:gd name="T7" fmla="*/ 0 h 33"/>
                <a:gd name="T8" fmla="*/ 17 w 17"/>
                <a:gd name="T9" fmla="*/ 2 h 33"/>
                <a:gd name="T10" fmla="*/ 13 w 17"/>
                <a:gd name="T11" fmla="*/ 26 h 33"/>
                <a:gd name="T12" fmla="*/ 5 w 17"/>
                <a:gd name="T13" fmla="*/ 33 h 33"/>
                <a:gd name="T14" fmla="*/ 11 w 17"/>
                <a:gd name="T15" fmla="*/ 4 h 33"/>
                <a:gd name="T16" fmla="*/ 13 w 17"/>
                <a:gd name="T17" fmla="*/ 3 h 33"/>
                <a:gd name="T18" fmla="*/ 9 w 17"/>
                <a:gd name="T19" fmla="*/ 2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" h="33">
                  <a:moveTo>
                    <a:pt x="9" y="23"/>
                  </a:moveTo>
                  <a:cubicBezTo>
                    <a:pt x="13" y="17"/>
                    <a:pt x="15" y="2"/>
                    <a:pt x="15" y="2"/>
                  </a:cubicBezTo>
                  <a:cubicBezTo>
                    <a:pt x="15" y="1"/>
                    <a:pt x="16" y="1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1"/>
                    <a:pt x="17" y="2"/>
                  </a:cubicBezTo>
                  <a:cubicBezTo>
                    <a:pt x="17" y="11"/>
                    <a:pt x="16" y="21"/>
                    <a:pt x="13" y="26"/>
                  </a:cubicBezTo>
                  <a:cubicBezTo>
                    <a:pt x="10" y="30"/>
                    <a:pt x="5" y="33"/>
                    <a:pt x="5" y="33"/>
                  </a:cubicBezTo>
                  <a:cubicBezTo>
                    <a:pt x="0" y="24"/>
                    <a:pt x="6" y="12"/>
                    <a:pt x="11" y="4"/>
                  </a:cubicBezTo>
                  <a:cubicBezTo>
                    <a:pt x="11" y="4"/>
                    <a:pt x="12" y="3"/>
                    <a:pt x="13" y="3"/>
                  </a:cubicBezTo>
                  <a:cubicBezTo>
                    <a:pt x="11" y="9"/>
                    <a:pt x="8" y="17"/>
                    <a:pt x="9" y="2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5" name="Freeform 189"/>
            <p:cNvSpPr>
              <a:spLocks/>
            </p:cNvSpPr>
            <p:nvPr/>
          </p:nvSpPr>
          <p:spPr bwMode="auto">
            <a:xfrm>
              <a:off x="-2992438" y="1919288"/>
              <a:ext cx="98425" cy="107950"/>
            </a:xfrm>
            <a:custGeom>
              <a:avLst/>
              <a:gdLst>
                <a:gd name="T0" fmla="*/ 29 w 30"/>
                <a:gd name="T1" fmla="*/ 4 h 33"/>
                <a:gd name="T2" fmla="*/ 29 w 30"/>
                <a:gd name="T3" fmla="*/ 7 h 33"/>
                <a:gd name="T4" fmla="*/ 29 w 30"/>
                <a:gd name="T5" fmla="*/ 7 h 33"/>
                <a:gd name="T6" fmla="*/ 16 w 30"/>
                <a:gd name="T7" fmla="*/ 24 h 33"/>
                <a:gd name="T8" fmla="*/ 0 w 30"/>
                <a:gd name="T9" fmla="*/ 33 h 33"/>
                <a:gd name="T10" fmla="*/ 8 w 30"/>
                <a:gd name="T11" fmla="*/ 15 h 33"/>
                <a:gd name="T12" fmla="*/ 25 w 30"/>
                <a:gd name="T13" fmla="*/ 0 h 33"/>
                <a:gd name="T14" fmla="*/ 30 w 30"/>
                <a:gd name="T15" fmla="*/ 0 h 33"/>
                <a:gd name="T16" fmla="*/ 30 w 30"/>
                <a:gd name="T17" fmla="*/ 0 h 33"/>
                <a:gd name="T18" fmla="*/ 29 w 30"/>
                <a:gd name="T19" fmla="*/ 3 h 33"/>
                <a:gd name="T20" fmla="*/ 10 w 30"/>
                <a:gd name="T21" fmla="*/ 19 h 33"/>
                <a:gd name="T22" fmla="*/ 29 w 30"/>
                <a:gd name="T23" fmla="*/ 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0" h="33">
                  <a:moveTo>
                    <a:pt x="29" y="4"/>
                  </a:moveTo>
                  <a:cubicBezTo>
                    <a:pt x="29" y="6"/>
                    <a:pt x="29" y="6"/>
                    <a:pt x="29" y="7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25" y="11"/>
                    <a:pt x="22" y="15"/>
                    <a:pt x="16" y="24"/>
                  </a:cubicBezTo>
                  <a:cubicBezTo>
                    <a:pt x="10" y="33"/>
                    <a:pt x="0" y="33"/>
                    <a:pt x="0" y="33"/>
                  </a:cubicBezTo>
                  <a:cubicBezTo>
                    <a:pt x="1" y="26"/>
                    <a:pt x="3" y="20"/>
                    <a:pt x="8" y="15"/>
                  </a:cubicBezTo>
                  <a:cubicBezTo>
                    <a:pt x="13" y="9"/>
                    <a:pt x="20" y="3"/>
                    <a:pt x="25" y="0"/>
                  </a:cubicBezTo>
                  <a:cubicBezTo>
                    <a:pt x="26" y="0"/>
                    <a:pt x="28" y="1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0" y="1"/>
                    <a:pt x="29" y="2"/>
                    <a:pt x="29" y="3"/>
                  </a:cubicBezTo>
                  <a:cubicBezTo>
                    <a:pt x="25" y="5"/>
                    <a:pt x="14" y="10"/>
                    <a:pt x="10" y="19"/>
                  </a:cubicBezTo>
                  <a:cubicBezTo>
                    <a:pt x="10" y="19"/>
                    <a:pt x="17" y="17"/>
                    <a:pt x="29" y="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6" name="Freeform 190"/>
            <p:cNvSpPr>
              <a:spLocks/>
            </p:cNvSpPr>
            <p:nvPr/>
          </p:nvSpPr>
          <p:spPr bwMode="auto">
            <a:xfrm>
              <a:off x="-3044826" y="1898650"/>
              <a:ext cx="128587" cy="98425"/>
            </a:xfrm>
            <a:custGeom>
              <a:avLst/>
              <a:gdLst>
                <a:gd name="T0" fmla="*/ 37 w 39"/>
                <a:gd name="T1" fmla="*/ 2 h 30"/>
                <a:gd name="T2" fmla="*/ 37 w 39"/>
                <a:gd name="T3" fmla="*/ 1 h 30"/>
                <a:gd name="T4" fmla="*/ 38 w 39"/>
                <a:gd name="T5" fmla="*/ 0 h 30"/>
                <a:gd name="T6" fmla="*/ 15 w 39"/>
                <a:gd name="T7" fmla="*/ 10 h 30"/>
                <a:gd name="T8" fmla="*/ 0 w 39"/>
                <a:gd name="T9" fmla="*/ 29 h 30"/>
                <a:gd name="T10" fmla="*/ 17 w 39"/>
                <a:gd name="T11" fmla="*/ 23 h 30"/>
                <a:gd name="T12" fmla="*/ 39 w 39"/>
                <a:gd name="T13" fmla="*/ 4 h 30"/>
                <a:gd name="T14" fmla="*/ 38 w 39"/>
                <a:gd name="T15" fmla="*/ 3 h 30"/>
                <a:gd name="T16" fmla="*/ 15 w 39"/>
                <a:gd name="T17" fmla="*/ 17 h 30"/>
                <a:gd name="T18" fmla="*/ 22 w 39"/>
                <a:gd name="T19" fmla="*/ 9 h 30"/>
                <a:gd name="T20" fmla="*/ 37 w 39"/>
                <a:gd name="T21" fmla="*/ 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9" h="30">
                  <a:moveTo>
                    <a:pt x="37" y="2"/>
                  </a:moveTo>
                  <a:cubicBezTo>
                    <a:pt x="37" y="1"/>
                    <a:pt x="37" y="1"/>
                    <a:pt x="37" y="1"/>
                  </a:cubicBezTo>
                  <a:cubicBezTo>
                    <a:pt x="37" y="1"/>
                    <a:pt x="38" y="1"/>
                    <a:pt x="38" y="0"/>
                  </a:cubicBezTo>
                  <a:cubicBezTo>
                    <a:pt x="34" y="2"/>
                    <a:pt x="19" y="7"/>
                    <a:pt x="15" y="10"/>
                  </a:cubicBezTo>
                  <a:cubicBezTo>
                    <a:pt x="10" y="12"/>
                    <a:pt x="3" y="18"/>
                    <a:pt x="0" y="29"/>
                  </a:cubicBezTo>
                  <a:cubicBezTo>
                    <a:pt x="0" y="29"/>
                    <a:pt x="9" y="30"/>
                    <a:pt x="17" y="23"/>
                  </a:cubicBezTo>
                  <a:cubicBezTo>
                    <a:pt x="25" y="16"/>
                    <a:pt x="35" y="7"/>
                    <a:pt x="39" y="4"/>
                  </a:cubicBezTo>
                  <a:cubicBezTo>
                    <a:pt x="38" y="4"/>
                    <a:pt x="38" y="4"/>
                    <a:pt x="38" y="3"/>
                  </a:cubicBezTo>
                  <a:cubicBezTo>
                    <a:pt x="38" y="3"/>
                    <a:pt x="27" y="13"/>
                    <a:pt x="15" y="17"/>
                  </a:cubicBezTo>
                  <a:cubicBezTo>
                    <a:pt x="15" y="17"/>
                    <a:pt x="18" y="13"/>
                    <a:pt x="22" y="9"/>
                  </a:cubicBezTo>
                  <a:cubicBezTo>
                    <a:pt x="28" y="5"/>
                    <a:pt x="32" y="4"/>
                    <a:pt x="37" y="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7" name="Freeform 191"/>
            <p:cNvSpPr>
              <a:spLocks/>
            </p:cNvSpPr>
            <p:nvPr/>
          </p:nvSpPr>
          <p:spPr bwMode="auto">
            <a:xfrm>
              <a:off x="-3087688" y="1879600"/>
              <a:ext cx="155575" cy="74613"/>
            </a:xfrm>
            <a:custGeom>
              <a:avLst/>
              <a:gdLst>
                <a:gd name="T0" fmla="*/ 42 w 47"/>
                <a:gd name="T1" fmla="*/ 1 h 23"/>
                <a:gd name="T2" fmla="*/ 42 w 47"/>
                <a:gd name="T3" fmla="*/ 0 h 23"/>
                <a:gd name="T4" fmla="*/ 20 w 47"/>
                <a:gd name="T5" fmla="*/ 4 h 23"/>
                <a:gd name="T6" fmla="*/ 0 w 47"/>
                <a:gd name="T7" fmla="*/ 20 h 23"/>
                <a:gd name="T8" fmla="*/ 24 w 47"/>
                <a:gd name="T9" fmla="*/ 16 h 23"/>
                <a:gd name="T10" fmla="*/ 47 w 47"/>
                <a:gd name="T11" fmla="*/ 6 h 23"/>
                <a:gd name="T12" fmla="*/ 42 w 47"/>
                <a:gd name="T13" fmla="*/ 4 h 23"/>
                <a:gd name="T14" fmla="*/ 19 w 47"/>
                <a:gd name="T15" fmla="*/ 11 h 23"/>
                <a:gd name="T16" fmla="*/ 28 w 47"/>
                <a:gd name="T17" fmla="*/ 6 h 23"/>
                <a:gd name="T18" fmla="*/ 42 w 47"/>
                <a:gd name="T19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" h="23">
                  <a:moveTo>
                    <a:pt x="42" y="1"/>
                  </a:moveTo>
                  <a:cubicBezTo>
                    <a:pt x="42" y="1"/>
                    <a:pt x="42" y="1"/>
                    <a:pt x="42" y="0"/>
                  </a:cubicBezTo>
                  <a:cubicBezTo>
                    <a:pt x="37" y="1"/>
                    <a:pt x="26" y="3"/>
                    <a:pt x="20" y="4"/>
                  </a:cubicBezTo>
                  <a:cubicBezTo>
                    <a:pt x="15" y="6"/>
                    <a:pt x="5" y="10"/>
                    <a:pt x="0" y="20"/>
                  </a:cubicBezTo>
                  <a:cubicBezTo>
                    <a:pt x="0" y="20"/>
                    <a:pt x="8" y="23"/>
                    <a:pt x="24" y="16"/>
                  </a:cubicBezTo>
                  <a:cubicBezTo>
                    <a:pt x="40" y="8"/>
                    <a:pt x="44" y="7"/>
                    <a:pt x="47" y="6"/>
                  </a:cubicBezTo>
                  <a:cubicBezTo>
                    <a:pt x="45" y="6"/>
                    <a:pt x="43" y="5"/>
                    <a:pt x="42" y="4"/>
                  </a:cubicBezTo>
                  <a:cubicBezTo>
                    <a:pt x="36" y="7"/>
                    <a:pt x="28" y="11"/>
                    <a:pt x="19" y="11"/>
                  </a:cubicBezTo>
                  <a:cubicBezTo>
                    <a:pt x="19" y="11"/>
                    <a:pt x="24" y="8"/>
                    <a:pt x="28" y="6"/>
                  </a:cubicBezTo>
                  <a:cubicBezTo>
                    <a:pt x="33" y="4"/>
                    <a:pt x="38" y="2"/>
                    <a:pt x="42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8" name="Freeform 192"/>
            <p:cNvSpPr>
              <a:spLocks/>
            </p:cNvSpPr>
            <p:nvPr/>
          </p:nvSpPr>
          <p:spPr bwMode="auto">
            <a:xfrm>
              <a:off x="-3122613" y="1849438"/>
              <a:ext cx="190500" cy="39688"/>
            </a:xfrm>
            <a:custGeom>
              <a:avLst/>
              <a:gdLst>
                <a:gd name="T0" fmla="*/ 53 w 58"/>
                <a:gd name="T1" fmla="*/ 2 h 12"/>
                <a:gd name="T2" fmla="*/ 58 w 58"/>
                <a:gd name="T3" fmla="*/ 4 h 12"/>
                <a:gd name="T4" fmla="*/ 55 w 58"/>
                <a:gd name="T5" fmla="*/ 7 h 12"/>
                <a:gd name="T6" fmla="*/ 24 w 58"/>
                <a:gd name="T7" fmla="*/ 11 h 12"/>
                <a:gd name="T8" fmla="*/ 0 w 58"/>
                <a:gd name="T9" fmla="*/ 9 h 12"/>
                <a:gd name="T10" fmla="*/ 20 w 58"/>
                <a:gd name="T11" fmla="*/ 2 h 12"/>
                <a:gd name="T12" fmla="*/ 48 w 58"/>
                <a:gd name="T13" fmla="*/ 0 h 12"/>
                <a:gd name="T14" fmla="*/ 50 w 58"/>
                <a:gd name="T15" fmla="*/ 1 h 12"/>
                <a:gd name="T16" fmla="*/ 26 w 58"/>
                <a:gd name="T17" fmla="*/ 5 h 12"/>
                <a:gd name="T18" fmla="*/ 53 w 58"/>
                <a:gd name="T19" fmla="*/ 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8" h="12">
                  <a:moveTo>
                    <a:pt x="53" y="2"/>
                  </a:moveTo>
                  <a:cubicBezTo>
                    <a:pt x="55" y="3"/>
                    <a:pt x="56" y="4"/>
                    <a:pt x="58" y="4"/>
                  </a:cubicBezTo>
                  <a:cubicBezTo>
                    <a:pt x="57" y="4"/>
                    <a:pt x="56" y="5"/>
                    <a:pt x="55" y="7"/>
                  </a:cubicBezTo>
                  <a:cubicBezTo>
                    <a:pt x="49" y="8"/>
                    <a:pt x="40" y="10"/>
                    <a:pt x="24" y="11"/>
                  </a:cubicBezTo>
                  <a:cubicBezTo>
                    <a:pt x="9" y="12"/>
                    <a:pt x="0" y="9"/>
                    <a:pt x="0" y="9"/>
                  </a:cubicBezTo>
                  <a:cubicBezTo>
                    <a:pt x="6" y="6"/>
                    <a:pt x="14" y="3"/>
                    <a:pt x="20" y="2"/>
                  </a:cubicBezTo>
                  <a:cubicBezTo>
                    <a:pt x="26" y="0"/>
                    <a:pt x="41" y="0"/>
                    <a:pt x="48" y="0"/>
                  </a:cubicBezTo>
                  <a:cubicBezTo>
                    <a:pt x="48" y="0"/>
                    <a:pt x="49" y="0"/>
                    <a:pt x="50" y="1"/>
                  </a:cubicBezTo>
                  <a:cubicBezTo>
                    <a:pt x="45" y="2"/>
                    <a:pt x="33" y="2"/>
                    <a:pt x="26" y="5"/>
                  </a:cubicBezTo>
                  <a:cubicBezTo>
                    <a:pt x="26" y="5"/>
                    <a:pt x="38" y="7"/>
                    <a:pt x="53" y="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9" name="Freeform 193"/>
            <p:cNvSpPr>
              <a:spLocks/>
            </p:cNvSpPr>
            <p:nvPr/>
          </p:nvSpPr>
          <p:spPr bwMode="auto">
            <a:xfrm>
              <a:off x="-3140076" y="1797050"/>
              <a:ext cx="196850" cy="49213"/>
            </a:xfrm>
            <a:custGeom>
              <a:avLst/>
              <a:gdLst>
                <a:gd name="T0" fmla="*/ 57 w 60"/>
                <a:gd name="T1" fmla="*/ 10 h 15"/>
                <a:gd name="T2" fmla="*/ 60 w 60"/>
                <a:gd name="T3" fmla="*/ 8 h 15"/>
                <a:gd name="T4" fmla="*/ 25 w 60"/>
                <a:gd name="T5" fmla="*/ 1 h 15"/>
                <a:gd name="T6" fmla="*/ 0 w 60"/>
                <a:gd name="T7" fmla="*/ 2 h 15"/>
                <a:gd name="T8" fmla="*/ 23 w 60"/>
                <a:gd name="T9" fmla="*/ 12 h 15"/>
                <a:gd name="T10" fmla="*/ 53 w 60"/>
                <a:gd name="T11" fmla="*/ 13 h 15"/>
                <a:gd name="T12" fmla="*/ 55 w 60"/>
                <a:gd name="T13" fmla="*/ 11 h 15"/>
                <a:gd name="T14" fmla="*/ 27 w 60"/>
                <a:gd name="T15" fmla="*/ 7 h 15"/>
                <a:gd name="T16" fmla="*/ 57 w 60"/>
                <a:gd name="T17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" h="15">
                  <a:moveTo>
                    <a:pt x="57" y="10"/>
                  </a:moveTo>
                  <a:cubicBezTo>
                    <a:pt x="58" y="9"/>
                    <a:pt x="59" y="9"/>
                    <a:pt x="60" y="8"/>
                  </a:cubicBezTo>
                  <a:cubicBezTo>
                    <a:pt x="52" y="6"/>
                    <a:pt x="41" y="2"/>
                    <a:pt x="25" y="1"/>
                  </a:cubicBezTo>
                  <a:cubicBezTo>
                    <a:pt x="13" y="0"/>
                    <a:pt x="4" y="1"/>
                    <a:pt x="0" y="2"/>
                  </a:cubicBezTo>
                  <a:cubicBezTo>
                    <a:pt x="0" y="2"/>
                    <a:pt x="11" y="10"/>
                    <a:pt x="23" y="12"/>
                  </a:cubicBezTo>
                  <a:cubicBezTo>
                    <a:pt x="35" y="15"/>
                    <a:pt x="46" y="13"/>
                    <a:pt x="53" y="13"/>
                  </a:cubicBezTo>
                  <a:cubicBezTo>
                    <a:pt x="53" y="13"/>
                    <a:pt x="54" y="12"/>
                    <a:pt x="55" y="11"/>
                  </a:cubicBezTo>
                  <a:cubicBezTo>
                    <a:pt x="46" y="11"/>
                    <a:pt x="32" y="9"/>
                    <a:pt x="27" y="7"/>
                  </a:cubicBezTo>
                  <a:cubicBezTo>
                    <a:pt x="27" y="7"/>
                    <a:pt x="39" y="5"/>
                    <a:pt x="57" y="1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" name="Freeform 194"/>
            <p:cNvSpPr>
              <a:spLocks/>
            </p:cNvSpPr>
            <p:nvPr/>
          </p:nvSpPr>
          <p:spPr bwMode="auto">
            <a:xfrm>
              <a:off x="-3140076" y="1731963"/>
              <a:ext cx="211137" cy="88900"/>
            </a:xfrm>
            <a:custGeom>
              <a:avLst/>
              <a:gdLst>
                <a:gd name="T0" fmla="*/ 57 w 64"/>
                <a:gd name="T1" fmla="*/ 20 h 27"/>
                <a:gd name="T2" fmla="*/ 63 w 64"/>
                <a:gd name="T3" fmla="*/ 27 h 27"/>
                <a:gd name="T4" fmla="*/ 18 w 64"/>
                <a:gd name="T5" fmla="*/ 15 h 27"/>
                <a:gd name="T6" fmla="*/ 0 w 64"/>
                <a:gd name="T7" fmla="*/ 0 h 27"/>
                <a:gd name="T8" fmla="*/ 33 w 64"/>
                <a:gd name="T9" fmla="*/ 6 h 27"/>
                <a:gd name="T10" fmla="*/ 64 w 64"/>
                <a:gd name="T11" fmla="*/ 17 h 27"/>
                <a:gd name="T12" fmla="*/ 57 w 64"/>
                <a:gd name="T13" fmla="*/ 19 h 27"/>
                <a:gd name="T14" fmla="*/ 40 w 64"/>
                <a:gd name="T15" fmla="*/ 13 h 27"/>
                <a:gd name="T16" fmla="*/ 27 w 64"/>
                <a:gd name="T17" fmla="*/ 11 h 27"/>
                <a:gd name="T18" fmla="*/ 40 w 64"/>
                <a:gd name="T19" fmla="*/ 16 h 27"/>
                <a:gd name="T20" fmla="*/ 57 w 64"/>
                <a:gd name="T21" fmla="*/ 2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4" h="27">
                  <a:moveTo>
                    <a:pt x="57" y="20"/>
                  </a:moveTo>
                  <a:cubicBezTo>
                    <a:pt x="57" y="20"/>
                    <a:pt x="58" y="25"/>
                    <a:pt x="63" y="27"/>
                  </a:cubicBezTo>
                  <a:cubicBezTo>
                    <a:pt x="52" y="23"/>
                    <a:pt x="30" y="20"/>
                    <a:pt x="18" y="15"/>
                  </a:cubicBezTo>
                  <a:cubicBezTo>
                    <a:pt x="2" y="8"/>
                    <a:pt x="0" y="0"/>
                    <a:pt x="0" y="0"/>
                  </a:cubicBezTo>
                  <a:cubicBezTo>
                    <a:pt x="13" y="0"/>
                    <a:pt x="24" y="3"/>
                    <a:pt x="33" y="6"/>
                  </a:cubicBezTo>
                  <a:cubicBezTo>
                    <a:pt x="43" y="9"/>
                    <a:pt x="58" y="14"/>
                    <a:pt x="64" y="17"/>
                  </a:cubicBezTo>
                  <a:cubicBezTo>
                    <a:pt x="62" y="17"/>
                    <a:pt x="59" y="17"/>
                    <a:pt x="57" y="19"/>
                  </a:cubicBezTo>
                  <a:cubicBezTo>
                    <a:pt x="50" y="16"/>
                    <a:pt x="47" y="15"/>
                    <a:pt x="40" y="13"/>
                  </a:cubicBezTo>
                  <a:cubicBezTo>
                    <a:pt x="34" y="11"/>
                    <a:pt x="31" y="11"/>
                    <a:pt x="27" y="11"/>
                  </a:cubicBezTo>
                  <a:cubicBezTo>
                    <a:pt x="27" y="11"/>
                    <a:pt x="32" y="14"/>
                    <a:pt x="40" y="16"/>
                  </a:cubicBezTo>
                  <a:cubicBezTo>
                    <a:pt x="47" y="19"/>
                    <a:pt x="51" y="19"/>
                    <a:pt x="57" y="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1" name="Freeform 195"/>
            <p:cNvSpPr>
              <a:spLocks/>
            </p:cNvSpPr>
            <p:nvPr/>
          </p:nvSpPr>
          <p:spPr bwMode="auto">
            <a:xfrm>
              <a:off x="-3106738" y="1624013"/>
              <a:ext cx="157162" cy="147638"/>
            </a:xfrm>
            <a:custGeom>
              <a:avLst/>
              <a:gdLst>
                <a:gd name="T0" fmla="*/ 46 w 48"/>
                <a:gd name="T1" fmla="*/ 41 h 45"/>
                <a:gd name="T2" fmla="*/ 48 w 48"/>
                <a:gd name="T3" fmla="*/ 45 h 45"/>
                <a:gd name="T4" fmla="*/ 6 w 48"/>
                <a:gd name="T5" fmla="*/ 20 h 45"/>
                <a:gd name="T6" fmla="*/ 1 w 48"/>
                <a:gd name="T7" fmla="*/ 0 h 45"/>
                <a:gd name="T8" fmla="*/ 23 w 48"/>
                <a:gd name="T9" fmla="*/ 15 h 45"/>
                <a:gd name="T10" fmla="*/ 43 w 48"/>
                <a:gd name="T11" fmla="*/ 33 h 45"/>
                <a:gd name="T12" fmla="*/ 45 w 48"/>
                <a:gd name="T13" fmla="*/ 39 h 45"/>
                <a:gd name="T14" fmla="*/ 28 w 48"/>
                <a:gd name="T15" fmla="*/ 26 h 45"/>
                <a:gd name="T16" fmla="*/ 15 w 48"/>
                <a:gd name="T17" fmla="*/ 18 h 45"/>
                <a:gd name="T18" fmla="*/ 23 w 48"/>
                <a:gd name="T19" fmla="*/ 27 h 45"/>
                <a:gd name="T20" fmla="*/ 35 w 48"/>
                <a:gd name="T21" fmla="*/ 35 h 45"/>
                <a:gd name="T22" fmla="*/ 46 w 48"/>
                <a:gd name="T23" fmla="*/ 41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8" h="45">
                  <a:moveTo>
                    <a:pt x="46" y="41"/>
                  </a:moveTo>
                  <a:cubicBezTo>
                    <a:pt x="46" y="42"/>
                    <a:pt x="48" y="44"/>
                    <a:pt x="48" y="45"/>
                  </a:cubicBezTo>
                  <a:cubicBezTo>
                    <a:pt x="31" y="42"/>
                    <a:pt x="11" y="28"/>
                    <a:pt x="6" y="20"/>
                  </a:cubicBezTo>
                  <a:cubicBezTo>
                    <a:pt x="0" y="12"/>
                    <a:pt x="1" y="0"/>
                    <a:pt x="1" y="0"/>
                  </a:cubicBezTo>
                  <a:cubicBezTo>
                    <a:pt x="7" y="1"/>
                    <a:pt x="20" y="12"/>
                    <a:pt x="23" y="15"/>
                  </a:cubicBezTo>
                  <a:cubicBezTo>
                    <a:pt x="26" y="18"/>
                    <a:pt x="36" y="28"/>
                    <a:pt x="43" y="33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39" y="35"/>
                    <a:pt x="32" y="29"/>
                    <a:pt x="28" y="26"/>
                  </a:cubicBezTo>
                  <a:cubicBezTo>
                    <a:pt x="24" y="24"/>
                    <a:pt x="20" y="20"/>
                    <a:pt x="15" y="18"/>
                  </a:cubicBezTo>
                  <a:cubicBezTo>
                    <a:pt x="15" y="18"/>
                    <a:pt x="19" y="24"/>
                    <a:pt x="23" y="27"/>
                  </a:cubicBezTo>
                  <a:cubicBezTo>
                    <a:pt x="27" y="31"/>
                    <a:pt x="31" y="33"/>
                    <a:pt x="35" y="35"/>
                  </a:cubicBezTo>
                  <a:cubicBezTo>
                    <a:pt x="38" y="37"/>
                    <a:pt x="40" y="38"/>
                    <a:pt x="46" y="4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2" name="Freeform 196"/>
            <p:cNvSpPr>
              <a:spLocks/>
            </p:cNvSpPr>
            <p:nvPr/>
          </p:nvSpPr>
          <p:spPr bwMode="auto">
            <a:xfrm>
              <a:off x="-2795588" y="1916113"/>
              <a:ext cx="39687" cy="84138"/>
            </a:xfrm>
            <a:custGeom>
              <a:avLst/>
              <a:gdLst>
                <a:gd name="T0" fmla="*/ 0 w 12"/>
                <a:gd name="T1" fmla="*/ 1 h 26"/>
                <a:gd name="T2" fmla="*/ 2 w 12"/>
                <a:gd name="T3" fmla="*/ 0 h 26"/>
                <a:gd name="T4" fmla="*/ 7 w 12"/>
                <a:gd name="T5" fmla="*/ 8 h 26"/>
                <a:gd name="T6" fmla="*/ 9 w 12"/>
                <a:gd name="T7" fmla="*/ 17 h 26"/>
                <a:gd name="T8" fmla="*/ 12 w 12"/>
                <a:gd name="T9" fmla="*/ 25 h 26"/>
                <a:gd name="T10" fmla="*/ 5 w 12"/>
                <a:gd name="T11" fmla="*/ 22 h 26"/>
                <a:gd name="T12" fmla="*/ 0 w 12"/>
                <a:gd name="T13" fmla="*/ 11 h 26"/>
                <a:gd name="T14" fmla="*/ 0 w 12"/>
                <a:gd name="T15" fmla="*/ 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26">
                  <a:moveTo>
                    <a:pt x="0" y="1"/>
                  </a:moveTo>
                  <a:cubicBezTo>
                    <a:pt x="1" y="1"/>
                    <a:pt x="1" y="0"/>
                    <a:pt x="2" y="0"/>
                  </a:cubicBezTo>
                  <a:cubicBezTo>
                    <a:pt x="3" y="1"/>
                    <a:pt x="5" y="4"/>
                    <a:pt x="7" y="8"/>
                  </a:cubicBezTo>
                  <a:cubicBezTo>
                    <a:pt x="8" y="10"/>
                    <a:pt x="9" y="14"/>
                    <a:pt x="9" y="17"/>
                  </a:cubicBezTo>
                  <a:cubicBezTo>
                    <a:pt x="10" y="19"/>
                    <a:pt x="11" y="24"/>
                    <a:pt x="12" y="25"/>
                  </a:cubicBezTo>
                  <a:cubicBezTo>
                    <a:pt x="12" y="25"/>
                    <a:pt x="8" y="26"/>
                    <a:pt x="5" y="22"/>
                  </a:cubicBezTo>
                  <a:cubicBezTo>
                    <a:pt x="2" y="18"/>
                    <a:pt x="1" y="15"/>
                    <a:pt x="0" y="11"/>
                  </a:cubicBezTo>
                  <a:cubicBezTo>
                    <a:pt x="0" y="8"/>
                    <a:pt x="0" y="4"/>
                    <a:pt x="0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3" name="Freeform 197"/>
            <p:cNvSpPr>
              <a:spLocks/>
            </p:cNvSpPr>
            <p:nvPr/>
          </p:nvSpPr>
          <p:spPr bwMode="auto">
            <a:xfrm>
              <a:off x="-2827338" y="1922463"/>
              <a:ext cx="31750" cy="58738"/>
            </a:xfrm>
            <a:custGeom>
              <a:avLst/>
              <a:gdLst>
                <a:gd name="T0" fmla="*/ 4 w 10"/>
                <a:gd name="T1" fmla="*/ 0 h 18"/>
                <a:gd name="T2" fmla="*/ 5 w 10"/>
                <a:gd name="T3" fmla="*/ 1 h 18"/>
                <a:gd name="T4" fmla="*/ 6 w 10"/>
                <a:gd name="T5" fmla="*/ 2 h 18"/>
                <a:gd name="T6" fmla="*/ 6 w 10"/>
                <a:gd name="T7" fmla="*/ 1 h 18"/>
                <a:gd name="T8" fmla="*/ 8 w 10"/>
                <a:gd name="T9" fmla="*/ 1 h 18"/>
                <a:gd name="T10" fmla="*/ 9 w 10"/>
                <a:gd name="T11" fmla="*/ 5 h 18"/>
                <a:gd name="T12" fmla="*/ 9 w 10"/>
                <a:gd name="T13" fmla="*/ 12 h 18"/>
                <a:gd name="T14" fmla="*/ 5 w 10"/>
                <a:gd name="T15" fmla="*/ 18 h 18"/>
                <a:gd name="T16" fmla="*/ 2 w 10"/>
                <a:gd name="T17" fmla="*/ 13 h 18"/>
                <a:gd name="T18" fmla="*/ 1 w 10"/>
                <a:gd name="T19" fmla="*/ 4 h 18"/>
                <a:gd name="T20" fmla="*/ 4 w 10"/>
                <a:gd name="T21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" h="18">
                  <a:moveTo>
                    <a:pt x="4" y="0"/>
                  </a:moveTo>
                  <a:cubicBezTo>
                    <a:pt x="4" y="1"/>
                    <a:pt x="5" y="1"/>
                    <a:pt x="5" y="1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7" y="1"/>
                    <a:pt x="7" y="1"/>
                    <a:pt x="8" y="1"/>
                  </a:cubicBezTo>
                  <a:cubicBezTo>
                    <a:pt x="9" y="2"/>
                    <a:pt x="9" y="3"/>
                    <a:pt x="9" y="5"/>
                  </a:cubicBezTo>
                  <a:cubicBezTo>
                    <a:pt x="9" y="7"/>
                    <a:pt x="10" y="10"/>
                    <a:pt x="9" y="12"/>
                  </a:cubicBezTo>
                  <a:cubicBezTo>
                    <a:pt x="8" y="15"/>
                    <a:pt x="6" y="17"/>
                    <a:pt x="5" y="18"/>
                  </a:cubicBezTo>
                  <a:cubicBezTo>
                    <a:pt x="5" y="18"/>
                    <a:pt x="2" y="15"/>
                    <a:pt x="2" y="13"/>
                  </a:cubicBezTo>
                  <a:cubicBezTo>
                    <a:pt x="1" y="10"/>
                    <a:pt x="0" y="7"/>
                    <a:pt x="1" y="4"/>
                  </a:cubicBezTo>
                  <a:cubicBezTo>
                    <a:pt x="2" y="2"/>
                    <a:pt x="3" y="1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4" name="Freeform 198"/>
            <p:cNvSpPr>
              <a:spLocks/>
            </p:cNvSpPr>
            <p:nvPr/>
          </p:nvSpPr>
          <p:spPr bwMode="auto">
            <a:xfrm>
              <a:off x="-2873376" y="1911350"/>
              <a:ext cx="52387" cy="49213"/>
            </a:xfrm>
            <a:custGeom>
              <a:avLst/>
              <a:gdLst>
                <a:gd name="T0" fmla="*/ 8 w 16"/>
                <a:gd name="T1" fmla="*/ 3 h 15"/>
                <a:gd name="T2" fmla="*/ 15 w 16"/>
                <a:gd name="T3" fmla="*/ 0 h 15"/>
                <a:gd name="T4" fmla="*/ 15 w 16"/>
                <a:gd name="T5" fmla="*/ 5 h 15"/>
                <a:gd name="T6" fmla="*/ 12 w 16"/>
                <a:gd name="T7" fmla="*/ 10 h 15"/>
                <a:gd name="T8" fmla="*/ 1 w 16"/>
                <a:gd name="T9" fmla="*/ 14 h 15"/>
                <a:gd name="T10" fmla="*/ 8 w 16"/>
                <a:gd name="T11" fmla="*/ 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15">
                  <a:moveTo>
                    <a:pt x="8" y="3"/>
                  </a:moveTo>
                  <a:cubicBezTo>
                    <a:pt x="11" y="3"/>
                    <a:pt x="13" y="2"/>
                    <a:pt x="15" y="0"/>
                  </a:cubicBezTo>
                  <a:cubicBezTo>
                    <a:pt x="15" y="1"/>
                    <a:pt x="16" y="3"/>
                    <a:pt x="15" y="5"/>
                  </a:cubicBezTo>
                  <a:cubicBezTo>
                    <a:pt x="15" y="7"/>
                    <a:pt x="13" y="9"/>
                    <a:pt x="12" y="10"/>
                  </a:cubicBezTo>
                  <a:cubicBezTo>
                    <a:pt x="9" y="13"/>
                    <a:pt x="5" y="15"/>
                    <a:pt x="1" y="14"/>
                  </a:cubicBezTo>
                  <a:cubicBezTo>
                    <a:pt x="1" y="14"/>
                    <a:pt x="0" y="11"/>
                    <a:pt x="8" y="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5" name="Freeform 199"/>
            <p:cNvSpPr>
              <a:spLocks/>
            </p:cNvSpPr>
            <p:nvPr/>
          </p:nvSpPr>
          <p:spPr bwMode="auto">
            <a:xfrm>
              <a:off x="-2897188" y="1905000"/>
              <a:ext cx="46037" cy="39688"/>
            </a:xfrm>
            <a:custGeom>
              <a:avLst/>
              <a:gdLst>
                <a:gd name="T0" fmla="*/ 12 w 14"/>
                <a:gd name="T1" fmla="*/ 0 h 12"/>
                <a:gd name="T2" fmla="*/ 14 w 14"/>
                <a:gd name="T3" fmla="*/ 4 h 12"/>
                <a:gd name="T4" fmla="*/ 2 w 14"/>
                <a:gd name="T5" fmla="*/ 11 h 12"/>
                <a:gd name="T6" fmla="*/ 5 w 14"/>
                <a:gd name="T7" fmla="*/ 3 h 12"/>
                <a:gd name="T8" fmla="*/ 12 w 14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2">
                  <a:moveTo>
                    <a:pt x="12" y="0"/>
                  </a:moveTo>
                  <a:cubicBezTo>
                    <a:pt x="12" y="3"/>
                    <a:pt x="14" y="4"/>
                    <a:pt x="14" y="4"/>
                  </a:cubicBezTo>
                  <a:cubicBezTo>
                    <a:pt x="13" y="6"/>
                    <a:pt x="9" y="12"/>
                    <a:pt x="2" y="11"/>
                  </a:cubicBezTo>
                  <a:cubicBezTo>
                    <a:pt x="2" y="11"/>
                    <a:pt x="0" y="7"/>
                    <a:pt x="5" y="3"/>
                  </a:cubicBezTo>
                  <a:cubicBezTo>
                    <a:pt x="8" y="1"/>
                    <a:pt x="10" y="1"/>
                    <a:pt x="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6" name="Freeform 200"/>
            <p:cNvSpPr>
              <a:spLocks/>
            </p:cNvSpPr>
            <p:nvPr/>
          </p:nvSpPr>
          <p:spPr bwMode="auto">
            <a:xfrm>
              <a:off x="-2916238" y="1882775"/>
              <a:ext cx="58737" cy="33338"/>
            </a:xfrm>
            <a:custGeom>
              <a:avLst/>
              <a:gdLst>
                <a:gd name="T0" fmla="*/ 18 w 18"/>
                <a:gd name="T1" fmla="*/ 1 h 10"/>
                <a:gd name="T2" fmla="*/ 11 w 18"/>
                <a:gd name="T3" fmla="*/ 1 h 10"/>
                <a:gd name="T4" fmla="*/ 10 w 18"/>
                <a:gd name="T5" fmla="*/ 1 h 10"/>
                <a:gd name="T6" fmla="*/ 10 w 18"/>
                <a:gd name="T7" fmla="*/ 0 h 10"/>
                <a:gd name="T8" fmla="*/ 0 w 18"/>
                <a:gd name="T9" fmla="*/ 7 h 10"/>
                <a:gd name="T10" fmla="*/ 7 w 18"/>
                <a:gd name="T11" fmla="*/ 10 h 10"/>
                <a:gd name="T12" fmla="*/ 18 w 18"/>
                <a:gd name="T13" fmla="*/ 4 h 10"/>
                <a:gd name="T14" fmla="*/ 18 w 18"/>
                <a:gd name="T15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" h="10">
                  <a:moveTo>
                    <a:pt x="18" y="1"/>
                  </a:moveTo>
                  <a:cubicBezTo>
                    <a:pt x="16" y="2"/>
                    <a:pt x="14" y="2"/>
                    <a:pt x="11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6" y="3"/>
                    <a:pt x="1" y="4"/>
                    <a:pt x="0" y="7"/>
                  </a:cubicBezTo>
                  <a:cubicBezTo>
                    <a:pt x="0" y="7"/>
                    <a:pt x="2" y="10"/>
                    <a:pt x="7" y="10"/>
                  </a:cubicBezTo>
                  <a:cubicBezTo>
                    <a:pt x="11" y="9"/>
                    <a:pt x="15" y="7"/>
                    <a:pt x="18" y="4"/>
                  </a:cubicBezTo>
                  <a:cubicBezTo>
                    <a:pt x="18" y="3"/>
                    <a:pt x="18" y="2"/>
                    <a:pt x="18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7" name="Freeform 201"/>
            <p:cNvSpPr>
              <a:spLocks/>
            </p:cNvSpPr>
            <p:nvPr/>
          </p:nvSpPr>
          <p:spPr bwMode="auto">
            <a:xfrm>
              <a:off x="-2946401" y="1855788"/>
              <a:ext cx="73025" cy="39688"/>
            </a:xfrm>
            <a:custGeom>
              <a:avLst/>
              <a:gdLst>
                <a:gd name="T0" fmla="*/ 19 w 22"/>
                <a:gd name="T1" fmla="*/ 5 h 12"/>
                <a:gd name="T2" fmla="*/ 22 w 22"/>
                <a:gd name="T3" fmla="*/ 1 h 12"/>
                <a:gd name="T4" fmla="*/ 11 w 22"/>
                <a:gd name="T5" fmla="*/ 1 h 12"/>
                <a:gd name="T6" fmla="*/ 0 w 22"/>
                <a:gd name="T7" fmla="*/ 10 h 12"/>
                <a:gd name="T8" fmla="*/ 8 w 22"/>
                <a:gd name="T9" fmla="*/ 11 h 12"/>
                <a:gd name="T10" fmla="*/ 19 w 22"/>
                <a:gd name="T11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12">
                  <a:moveTo>
                    <a:pt x="19" y="5"/>
                  </a:moveTo>
                  <a:cubicBezTo>
                    <a:pt x="20" y="4"/>
                    <a:pt x="20" y="2"/>
                    <a:pt x="22" y="1"/>
                  </a:cubicBezTo>
                  <a:cubicBezTo>
                    <a:pt x="18" y="0"/>
                    <a:pt x="15" y="0"/>
                    <a:pt x="11" y="1"/>
                  </a:cubicBezTo>
                  <a:cubicBezTo>
                    <a:pt x="7" y="2"/>
                    <a:pt x="2" y="3"/>
                    <a:pt x="0" y="10"/>
                  </a:cubicBezTo>
                  <a:cubicBezTo>
                    <a:pt x="0" y="10"/>
                    <a:pt x="3" y="12"/>
                    <a:pt x="8" y="11"/>
                  </a:cubicBezTo>
                  <a:cubicBezTo>
                    <a:pt x="13" y="10"/>
                    <a:pt x="17" y="8"/>
                    <a:pt x="19" y="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8" name="Freeform 202"/>
            <p:cNvSpPr>
              <a:spLocks/>
            </p:cNvSpPr>
            <p:nvPr/>
          </p:nvSpPr>
          <p:spPr bwMode="auto">
            <a:xfrm>
              <a:off x="-2962276" y="1824038"/>
              <a:ext cx="71437" cy="31750"/>
            </a:xfrm>
            <a:custGeom>
              <a:avLst/>
              <a:gdLst>
                <a:gd name="T0" fmla="*/ 22 w 22"/>
                <a:gd name="T1" fmla="*/ 7 h 10"/>
                <a:gd name="T2" fmla="*/ 19 w 22"/>
                <a:gd name="T3" fmla="*/ 3 h 10"/>
                <a:gd name="T4" fmla="*/ 19 w 22"/>
                <a:gd name="T5" fmla="*/ 3 h 10"/>
                <a:gd name="T6" fmla="*/ 6 w 22"/>
                <a:gd name="T7" fmla="*/ 2 h 10"/>
                <a:gd name="T8" fmla="*/ 0 w 22"/>
                <a:gd name="T9" fmla="*/ 6 h 10"/>
                <a:gd name="T10" fmla="*/ 10 w 22"/>
                <a:gd name="T11" fmla="*/ 10 h 10"/>
                <a:gd name="T12" fmla="*/ 22 w 22"/>
                <a:gd name="T13" fmla="*/ 7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10">
                  <a:moveTo>
                    <a:pt x="22" y="7"/>
                  </a:moveTo>
                  <a:cubicBezTo>
                    <a:pt x="21" y="6"/>
                    <a:pt x="20" y="5"/>
                    <a:pt x="19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5" y="1"/>
                    <a:pt x="10" y="0"/>
                    <a:pt x="6" y="2"/>
                  </a:cubicBezTo>
                  <a:cubicBezTo>
                    <a:pt x="2" y="3"/>
                    <a:pt x="1" y="5"/>
                    <a:pt x="0" y="6"/>
                  </a:cubicBezTo>
                  <a:cubicBezTo>
                    <a:pt x="0" y="6"/>
                    <a:pt x="5" y="10"/>
                    <a:pt x="10" y="10"/>
                  </a:cubicBezTo>
                  <a:cubicBezTo>
                    <a:pt x="15" y="10"/>
                    <a:pt x="20" y="9"/>
                    <a:pt x="22" y="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9" name="Freeform 203"/>
            <p:cNvSpPr>
              <a:spLocks/>
            </p:cNvSpPr>
            <p:nvPr/>
          </p:nvSpPr>
          <p:spPr bwMode="auto">
            <a:xfrm>
              <a:off x="-2949576" y="1790700"/>
              <a:ext cx="69850" cy="36513"/>
            </a:xfrm>
            <a:custGeom>
              <a:avLst/>
              <a:gdLst>
                <a:gd name="T0" fmla="*/ 19 w 21"/>
                <a:gd name="T1" fmla="*/ 9 h 11"/>
                <a:gd name="T2" fmla="*/ 21 w 21"/>
                <a:gd name="T3" fmla="*/ 9 h 11"/>
                <a:gd name="T4" fmla="*/ 17 w 21"/>
                <a:gd name="T5" fmla="*/ 1 h 11"/>
                <a:gd name="T6" fmla="*/ 9 w 21"/>
                <a:gd name="T7" fmla="*/ 1 h 11"/>
                <a:gd name="T8" fmla="*/ 0 w 21"/>
                <a:gd name="T9" fmla="*/ 2 h 11"/>
                <a:gd name="T10" fmla="*/ 8 w 21"/>
                <a:gd name="T11" fmla="*/ 9 h 11"/>
                <a:gd name="T12" fmla="*/ 19 w 21"/>
                <a:gd name="T13" fmla="*/ 9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11">
                  <a:moveTo>
                    <a:pt x="19" y="9"/>
                  </a:moveTo>
                  <a:cubicBezTo>
                    <a:pt x="20" y="9"/>
                    <a:pt x="21" y="9"/>
                    <a:pt x="21" y="9"/>
                  </a:cubicBezTo>
                  <a:cubicBezTo>
                    <a:pt x="20" y="7"/>
                    <a:pt x="18" y="5"/>
                    <a:pt x="17" y="1"/>
                  </a:cubicBezTo>
                  <a:cubicBezTo>
                    <a:pt x="15" y="2"/>
                    <a:pt x="11" y="2"/>
                    <a:pt x="9" y="1"/>
                  </a:cubicBezTo>
                  <a:cubicBezTo>
                    <a:pt x="7" y="0"/>
                    <a:pt x="3" y="0"/>
                    <a:pt x="0" y="2"/>
                  </a:cubicBezTo>
                  <a:cubicBezTo>
                    <a:pt x="0" y="2"/>
                    <a:pt x="1" y="7"/>
                    <a:pt x="8" y="9"/>
                  </a:cubicBezTo>
                  <a:cubicBezTo>
                    <a:pt x="14" y="11"/>
                    <a:pt x="17" y="10"/>
                    <a:pt x="19" y="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0" name="Freeform 204"/>
            <p:cNvSpPr>
              <a:spLocks/>
            </p:cNvSpPr>
            <p:nvPr/>
          </p:nvSpPr>
          <p:spPr bwMode="auto">
            <a:xfrm>
              <a:off x="-2959101" y="1738313"/>
              <a:ext cx="82550" cy="52388"/>
            </a:xfrm>
            <a:custGeom>
              <a:avLst/>
              <a:gdLst>
                <a:gd name="T0" fmla="*/ 20 w 25"/>
                <a:gd name="T1" fmla="*/ 15 h 16"/>
                <a:gd name="T2" fmla="*/ 21 w 25"/>
                <a:gd name="T3" fmla="*/ 15 h 16"/>
                <a:gd name="T4" fmla="*/ 25 w 25"/>
                <a:gd name="T5" fmla="*/ 13 h 16"/>
                <a:gd name="T6" fmla="*/ 14 w 25"/>
                <a:gd name="T7" fmla="*/ 6 h 16"/>
                <a:gd name="T8" fmla="*/ 0 w 25"/>
                <a:gd name="T9" fmla="*/ 0 h 16"/>
                <a:gd name="T10" fmla="*/ 7 w 25"/>
                <a:gd name="T11" fmla="*/ 11 h 16"/>
                <a:gd name="T12" fmla="*/ 20 w 25"/>
                <a:gd name="T13" fmla="*/ 1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16">
                  <a:moveTo>
                    <a:pt x="20" y="15"/>
                  </a:moveTo>
                  <a:cubicBezTo>
                    <a:pt x="21" y="15"/>
                    <a:pt x="21" y="15"/>
                    <a:pt x="21" y="15"/>
                  </a:cubicBezTo>
                  <a:cubicBezTo>
                    <a:pt x="21" y="15"/>
                    <a:pt x="22" y="14"/>
                    <a:pt x="25" y="13"/>
                  </a:cubicBezTo>
                  <a:cubicBezTo>
                    <a:pt x="23" y="12"/>
                    <a:pt x="17" y="8"/>
                    <a:pt x="14" y="6"/>
                  </a:cubicBezTo>
                  <a:cubicBezTo>
                    <a:pt x="10" y="3"/>
                    <a:pt x="3" y="0"/>
                    <a:pt x="0" y="0"/>
                  </a:cubicBezTo>
                  <a:cubicBezTo>
                    <a:pt x="0" y="0"/>
                    <a:pt x="3" y="8"/>
                    <a:pt x="7" y="11"/>
                  </a:cubicBezTo>
                  <a:cubicBezTo>
                    <a:pt x="11" y="15"/>
                    <a:pt x="13" y="16"/>
                    <a:pt x="20" y="1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" name="Freeform 206"/>
            <p:cNvSpPr>
              <a:spLocks/>
            </p:cNvSpPr>
            <p:nvPr/>
          </p:nvSpPr>
          <p:spPr bwMode="auto">
            <a:xfrm>
              <a:off x="-2943225" y="1679575"/>
              <a:ext cx="69850" cy="95250"/>
            </a:xfrm>
            <a:custGeom>
              <a:avLst/>
              <a:gdLst>
                <a:gd name="T0" fmla="*/ 21 w 21"/>
                <a:gd name="T1" fmla="*/ 29 h 29"/>
                <a:gd name="T2" fmla="*/ 18 w 21"/>
                <a:gd name="T3" fmla="*/ 21 h 29"/>
                <a:gd name="T4" fmla="*/ 14 w 21"/>
                <a:gd name="T5" fmla="*/ 10 h 29"/>
                <a:gd name="T6" fmla="*/ 2 w 21"/>
                <a:gd name="T7" fmla="*/ 0 h 29"/>
                <a:gd name="T8" fmla="*/ 4 w 21"/>
                <a:gd name="T9" fmla="*/ 14 h 29"/>
                <a:gd name="T10" fmla="*/ 21 w 21"/>
                <a:gd name="T11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29">
                  <a:moveTo>
                    <a:pt x="21" y="29"/>
                  </a:moveTo>
                  <a:cubicBezTo>
                    <a:pt x="20" y="27"/>
                    <a:pt x="19" y="25"/>
                    <a:pt x="18" y="21"/>
                  </a:cubicBezTo>
                  <a:cubicBezTo>
                    <a:pt x="17" y="18"/>
                    <a:pt x="15" y="12"/>
                    <a:pt x="14" y="10"/>
                  </a:cubicBezTo>
                  <a:cubicBezTo>
                    <a:pt x="13" y="8"/>
                    <a:pt x="9" y="2"/>
                    <a:pt x="2" y="0"/>
                  </a:cubicBezTo>
                  <a:cubicBezTo>
                    <a:pt x="2" y="0"/>
                    <a:pt x="0" y="8"/>
                    <a:pt x="4" y="14"/>
                  </a:cubicBezTo>
                  <a:cubicBezTo>
                    <a:pt x="7" y="20"/>
                    <a:pt x="13" y="26"/>
                    <a:pt x="21" y="2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2" name="Freeform 207"/>
            <p:cNvSpPr>
              <a:spLocks/>
            </p:cNvSpPr>
            <p:nvPr/>
          </p:nvSpPr>
          <p:spPr bwMode="auto">
            <a:xfrm>
              <a:off x="-2774950" y="1895475"/>
              <a:ext cx="52387" cy="85725"/>
            </a:xfrm>
            <a:custGeom>
              <a:avLst/>
              <a:gdLst>
                <a:gd name="T0" fmla="*/ 10 w 16"/>
                <a:gd name="T1" fmla="*/ 1 h 26"/>
                <a:gd name="T2" fmla="*/ 13 w 16"/>
                <a:gd name="T3" fmla="*/ 3 h 26"/>
                <a:gd name="T4" fmla="*/ 13 w 16"/>
                <a:gd name="T5" fmla="*/ 13 h 26"/>
                <a:gd name="T6" fmla="*/ 7 w 16"/>
                <a:gd name="T7" fmla="*/ 26 h 26"/>
                <a:gd name="T8" fmla="*/ 4 w 16"/>
                <a:gd name="T9" fmla="*/ 18 h 26"/>
                <a:gd name="T10" fmla="*/ 0 w 16"/>
                <a:gd name="T11" fmla="*/ 9 h 26"/>
                <a:gd name="T12" fmla="*/ 3 w 16"/>
                <a:gd name="T13" fmla="*/ 10 h 26"/>
                <a:gd name="T14" fmla="*/ 4 w 16"/>
                <a:gd name="T15" fmla="*/ 10 h 26"/>
                <a:gd name="T16" fmla="*/ 4 w 16"/>
                <a:gd name="T17" fmla="*/ 9 h 26"/>
                <a:gd name="T18" fmla="*/ 6 w 16"/>
                <a:gd name="T19" fmla="*/ 4 h 26"/>
                <a:gd name="T20" fmla="*/ 5 w 16"/>
                <a:gd name="T21" fmla="*/ 3 h 26"/>
                <a:gd name="T22" fmla="*/ 10 w 16"/>
                <a:gd name="T23" fmla="*/ 1 h 26"/>
                <a:gd name="T24" fmla="*/ 10 w 16"/>
                <a:gd name="T25" fmla="*/ 0 h 26"/>
                <a:gd name="T26" fmla="*/ 10 w 16"/>
                <a:gd name="T27" fmla="*/ 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26">
                  <a:moveTo>
                    <a:pt x="10" y="1"/>
                  </a:moveTo>
                  <a:cubicBezTo>
                    <a:pt x="11" y="2"/>
                    <a:pt x="12" y="2"/>
                    <a:pt x="13" y="3"/>
                  </a:cubicBezTo>
                  <a:cubicBezTo>
                    <a:pt x="13" y="3"/>
                    <a:pt x="16" y="7"/>
                    <a:pt x="13" y="13"/>
                  </a:cubicBezTo>
                  <a:cubicBezTo>
                    <a:pt x="10" y="18"/>
                    <a:pt x="8" y="23"/>
                    <a:pt x="7" y="26"/>
                  </a:cubicBezTo>
                  <a:cubicBezTo>
                    <a:pt x="7" y="26"/>
                    <a:pt x="5" y="26"/>
                    <a:pt x="4" y="18"/>
                  </a:cubicBezTo>
                  <a:cubicBezTo>
                    <a:pt x="2" y="12"/>
                    <a:pt x="1" y="11"/>
                    <a:pt x="0" y="9"/>
                  </a:cubicBezTo>
                  <a:cubicBezTo>
                    <a:pt x="1" y="10"/>
                    <a:pt x="2" y="10"/>
                    <a:pt x="3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5" y="7"/>
                    <a:pt x="6" y="5"/>
                    <a:pt x="6" y="4"/>
                  </a:cubicBezTo>
                  <a:cubicBezTo>
                    <a:pt x="6" y="3"/>
                    <a:pt x="5" y="3"/>
                    <a:pt x="5" y="3"/>
                  </a:cubicBezTo>
                  <a:cubicBezTo>
                    <a:pt x="8" y="3"/>
                    <a:pt x="9" y="1"/>
                    <a:pt x="10" y="1"/>
                  </a:cubicBezTo>
                  <a:cubicBezTo>
                    <a:pt x="10" y="1"/>
                    <a:pt x="10" y="0"/>
                    <a:pt x="10" y="0"/>
                  </a:cubicBezTo>
                  <a:lnTo>
                    <a:pt x="1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" name="Freeform 208"/>
            <p:cNvSpPr>
              <a:spLocks/>
            </p:cNvSpPr>
            <p:nvPr/>
          </p:nvSpPr>
          <p:spPr bwMode="auto">
            <a:xfrm>
              <a:off x="-3057525" y="1547813"/>
              <a:ext cx="138112" cy="200025"/>
            </a:xfrm>
            <a:custGeom>
              <a:avLst/>
              <a:gdLst>
                <a:gd name="T0" fmla="*/ 35 w 42"/>
                <a:gd name="T1" fmla="*/ 43 h 61"/>
                <a:gd name="T2" fmla="*/ 35 w 42"/>
                <a:gd name="T3" fmla="*/ 46 h 61"/>
                <a:gd name="T4" fmla="*/ 35 w 42"/>
                <a:gd name="T5" fmla="*/ 48 h 61"/>
                <a:gd name="T6" fmla="*/ 21 w 42"/>
                <a:gd name="T7" fmla="*/ 30 h 61"/>
                <a:gd name="T8" fmla="*/ 12 w 42"/>
                <a:gd name="T9" fmla="*/ 21 h 61"/>
                <a:gd name="T10" fmla="*/ 23 w 42"/>
                <a:gd name="T11" fmla="*/ 38 h 61"/>
                <a:gd name="T12" fmla="*/ 35 w 42"/>
                <a:gd name="T13" fmla="*/ 49 h 61"/>
                <a:gd name="T14" fmla="*/ 36 w 42"/>
                <a:gd name="T15" fmla="*/ 51 h 61"/>
                <a:gd name="T16" fmla="*/ 38 w 42"/>
                <a:gd name="T17" fmla="*/ 55 h 61"/>
                <a:gd name="T18" fmla="*/ 42 w 42"/>
                <a:gd name="T19" fmla="*/ 61 h 61"/>
                <a:gd name="T20" fmla="*/ 37 w 42"/>
                <a:gd name="T21" fmla="*/ 59 h 61"/>
                <a:gd name="T22" fmla="*/ 36 w 42"/>
                <a:gd name="T23" fmla="*/ 58 h 61"/>
                <a:gd name="T24" fmla="*/ 5 w 42"/>
                <a:gd name="T25" fmla="*/ 27 h 61"/>
                <a:gd name="T26" fmla="*/ 3 w 42"/>
                <a:gd name="T27" fmla="*/ 0 h 61"/>
                <a:gd name="T28" fmla="*/ 21 w 42"/>
                <a:gd name="T29" fmla="*/ 20 h 61"/>
                <a:gd name="T30" fmla="*/ 35 w 42"/>
                <a:gd name="T31" fmla="*/ 43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2" h="61">
                  <a:moveTo>
                    <a:pt x="35" y="43"/>
                  </a:moveTo>
                  <a:cubicBezTo>
                    <a:pt x="35" y="44"/>
                    <a:pt x="35" y="45"/>
                    <a:pt x="35" y="46"/>
                  </a:cubicBezTo>
                  <a:cubicBezTo>
                    <a:pt x="35" y="48"/>
                    <a:pt x="35" y="48"/>
                    <a:pt x="35" y="48"/>
                  </a:cubicBezTo>
                  <a:cubicBezTo>
                    <a:pt x="31" y="42"/>
                    <a:pt x="26" y="36"/>
                    <a:pt x="21" y="30"/>
                  </a:cubicBezTo>
                  <a:cubicBezTo>
                    <a:pt x="18" y="26"/>
                    <a:pt x="15" y="23"/>
                    <a:pt x="12" y="21"/>
                  </a:cubicBezTo>
                  <a:cubicBezTo>
                    <a:pt x="15" y="29"/>
                    <a:pt x="19" y="35"/>
                    <a:pt x="23" y="38"/>
                  </a:cubicBezTo>
                  <a:cubicBezTo>
                    <a:pt x="26" y="41"/>
                    <a:pt x="31" y="46"/>
                    <a:pt x="35" y="49"/>
                  </a:cubicBezTo>
                  <a:cubicBezTo>
                    <a:pt x="36" y="51"/>
                    <a:pt x="36" y="51"/>
                    <a:pt x="36" y="51"/>
                  </a:cubicBezTo>
                  <a:cubicBezTo>
                    <a:pt x="36" y="52"/>
                    <a:pt x="37" y="54"/>
                    <a:pt x="38" y="55"/>
                  </a:cubicBezTo>
                  <a:cubicBezTo>
                    <a:pt x="39" y="57"/>
                    <a:pt x="40" y="59"/>
                    <a:pt x="42" y="61"/>
                  </a:cubicBezTo>
                  <a:cubicBezTo>
                    <a:pt x="41" y="60"/>
                    <a:pt x="39" y="59"/>
                    <a:pt x="37" y="59"/>
                  </a:cubicBezTo>
                  <a:cubicBezTo>
                    <a:pt x="36" y="58"/>
                    <a:pt x="36" y="58"/>
                    <a:pt x="36" y="58"/>
                  </a:cubicBezTo>
                  <a:cubicBezTo>
                    <a:pt x="23" y="51"/>
                    <a:pt x="10" y="37"/>
                    <a:pt x="5" y="27"/>
                  </a:cubicBezTo>
                  <a:cubicBezTo>
                    <a:pt x="0" y="17"/>
                    <a:pt x="2" y="6"/>
                    <a:pt x="3" y="0"/>
                  </a:cubicBezTo>
                  <a:cubicBezTo>
                    <a:pt x="9" y="5"/>
                    <a:pt x="18" y="14"/>
                    <a:pt x="21" y="20"/>
                  </a:cubicBezTo>
                  <a:cubicBezTo>
                    <a:pt x="26" y="26"/>
                    <a:pt x="32" y="36"/>
                    <a:pt x="35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4" name="Freeform 209"/>
            <p:cNvSpPr>
              <a:spLocks/>
            </p:cNvSpPr>
            <p:nvPr/>
          </p:nvSpPr>
          <p:spPr bwMode="auto">
            <a:xfrm>
              <a:off x="-2355850" y="1797050"/>
              <a:ext cx="196850" cy="49213"/>
            </a:xfrm>
            <a:custGeom>
              <a:avLst/>
              <a:gdLst>
                <a:gd name="T0" fmla="*/ 3 w 60"/>
                <a:gd name="T1" fmla="*/ 10 h 15"/>
                <a:gd name="T2" fmla="*/ 0 w 60"/>
                <a:gd name="T3" fmla="*/ 8 h 15"/>
                <a:gd name="T4" fmla="*/ 35 w 60"/>
                <a:gd name="T5" fmla="*/ 1 h 15"/>
                <a:gd name="T6" fmla="*/ 60 w 60"/>
                <a:gd name="T7" fmla="*/ 2 h 15"/>
                <a:gd name="T8" fmla="*/ 36 w 60"/>
                <a:gd name="T9" fmla="*/ 12 h 15"/>
                <a:gd name="T10" fmla="*/ 7 w 60"/>
                <a:gd name="T11" fmla="*/ 13 h 15"/>
                <a:gd name="T12" fmla="*/ 5 w 60"/>
                <a:gd name="T13" fmla="*/ 11 h 15"/>
                <a:gd name="T14" fmla="*/ 33 w 60"/>
                <a:gd name="T15" fmla="*/ 7 h 15"/>
                <a:gd name="T16" fmla="*/ 3 w 60"/>
                <a:gd name="T17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" h="15">
                  <a:moveTo>
                    <a:pt x="3" y="10"/>
                  </a:moveTo>
                  <a:cubicBezTo>
                    <a:pt x="2" y="9"/>
                    <a:pt x="1" y="9"/>
                    <a:pt x="0" y="8"/>
                  </a:cubicBezTo>
                  <a:cubicBezTo>
                    <a:pt x="8" y="6"/>
                    <a:pt x="18" y="2"/>
                    <a:pt x="35" y="1"/>
                  </a:cubicBezTo>
                  <a:cubicBezTo>
                    <a:pt x="47" y="0"/>
                    <a:pt x="55" y="1"/>
                    <a:pt x="60" y="2"/>
                  </a:cubicBezTo>
                  <a:cubicBezTo>
                    <a:pt x="60" y="2"/>
                    <a:pt x="49" y="10"/>
                    <a:pt x="36" y="12"/>
                  </a:cubicBezTo>
                  <a:cubicBezTo>
                    <a:pt x="24" y="15"/>
                    <a:pt x="14" y="13"/>
                    <a:pt x="7" y="13"/>
                  </a:cubicBezTo>
                  <a:cubicBezTo>
                    <a:pt x="6" y="13"/>
                    <a:pt x="6" y="12"/>
                    <a:pt x="5" y="11"/>
                  </a:cubicBezTo>
                  <a:cubicBezTo>
                    <a:pt x="13" y="11"/>
                    <a:pt x="28" y="9"/>
                    <a:pt x="33" y="7"/>
                  </a:cubicBezTo>
                  <a:cubicBezTo>
                    <a:pt x="33" y="7"/>
                    <a:pt x="20" y="5"/>
                    <a:pt x="3" y="1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5" name="Freeform 210"/>
            <p:cNvSpPr>
              <a:spLocks/>
            </p:cNvSpPr>
            <p:nvPr/>
          </p:nvSpPr>
          <p:spPr bwMode="auto">
            <a:xfrm>
              <a:off x="-2368550" y="1731963"/>
              <a:ext cx="209550" cy="88900"/>
            </a:xfrm>
            <a:custGeom>
              <a:avLst/>
              <a:gdLst>
                <a:gd name="T0" fmla="*/ 7 w 64"/>
                <a:gd name="T1" fmla="*/ 20 h 27"/>
                <a:gd name="T2" fmla="*/ 1 w 64"/>
                <a:gd name="T3" fmla="*/ 27 h 27"/>
                <a:gd name="T4" fmla="*/ 45 w 64"/>
                <a:gd name="T5" fmla="*/ 15 h 27"/>
                <a:gd name="T6" fmla="*/ 64 w 64"/>
                <a:gd name="T7" fmla="*/ 0 h 27"/>
                <a:gd name="T8" fmla="*/ 31 w 64"/>
                <a:gd name="T9" fmla="*/ 6 h 27"/>
                <a:gd name="T10" fmla="*/ 0 w 64"/>
                <a:gd name="T11" fmla="*/ 17 h 27"/>
                <a:gd name="T12" fmla="*/ 6 w 64"/>
                <a:gd name="T13" fmla="*/ 19 h 27"/>
                <a:gd name="T14" fmla="*/ 24 w 64"/>
                <a:gd name="T15" fmla="*/ 13 h 27"/>
                <a:gd name="T16" fmla="*/ 36 w 64"/>
                <a:gd name="T17" fmla="*/ 11 h 27"/>
                <a:gd name="T18" fmla="*/ 24 w 64"/>
                <a:gd name="T19" fmla="*/ 16 h 27"/>
                <a:gd name="T20" fmla="*/ 7 w 64"/>
                <a:gd name="T21" fmla="*/ 2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4" h="27">
                  <a:moveTo>
                    <a:pt x="7" y="20"/>
                  </a:moveTo>
                  <a:cubicBezTo>
                    <a:pt x="7" y="20"/>
                    <a:pt x="6" y="25"/>
                    <a:pt x="1" y="27"/>
                  </a:cubicBezTo>
                  <a:cubicBezTo>
                    <a:pt x="12" y="23"/>
                    <a:pt x="33" y="20"/>
                    <a:pt x="45" y="15"/>
                  </a:cubicBezTo>
                  <a:cubicBezTo>
                    <a:pt x="61" y="8"/>
                    <a:pt x="64" y="0"/>
                    <a:pt x="64" y="0"/>
                  </a:cubicBezTo>
                  <a:cubicBezTo>
                    <a:pt x="50" y="0"/>
                    <a:pt x="39" y="3"/>
                    <a:pt x="31" y="6"/>
                  </a:cubicBezTo>
                  <a:cubicBezTo>
                    <a:pt x="21" y="9"/>
                    <a:pt x="5" y="14"/>
                    <a:pt x="0" y="17"/>
                  </a:cubicBezTo>
                  <a:cubicBezTo>
                    <a:pt x="2" y="17"/>
                    <a:pt x="4" y="17"/>
                    <a:pt x="6" y="19"/>
                  </a:cubicBezTo>
                  <a:cubicBezTo>
                    <a:pt x="13" y="16"/>
                    <a:pt x="17" y="15"/>
                    <a:pt x="24" y="13"/>
                  </a:cubicBezTo>
                  <a:cubicBezTo>
                    <a:pt x="29" y="11"/>
                    <a:pt x="33" y="11"/>
                    <a:pt x="36" y="11"/>
                  </a:cubicBezTo>
                  <a:cubicBezTo>
                    <a:pt x="36" y="11"/>
                    <a:pt x="32" y="14"/>
                    <a:pt x="24" y="16"/>
                  </a:cubicBezTo>
                  <a:cubicBezTo>
                    <a:pt x="16" y="19"/>
                    <a:pt x="13" y="19"/>
                    <a:pt x="7" y="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6" name="Freeform 211"/>
            <p:cNvSpPr>
              <a:spLocks/>
            </p:cNvSpPr>
            <p:nvPr/>
          </p:nvSpPr>
          <p:spPr bwMode="auto">
            <a:xfrm>
              <a:off x="-2352675" y="1624013"/>
              <a:ext cx="161925" cy="147638"/>
            </a:xfrm>
            <a:custGeom>
              <a:avLst/>
              <a:gdLst>
                <a:gd name="T0" fmla="*/ 3 w 49"/>
                <a:gd name="T1" fmla="*/ 41 h 45"/>
                <a:gd name="T2" fmla="*/ 0 w 49"/>
                <a:gd name="T3" fmla="*/ 45 h 45"/>
                <a:gd name="T4" fmla="*/ 43 w 49"/>
                <a:gd name="T5" fmla="*/ 20 h 45"/>
                <a:gd name="T6" fmla="*/ 47 w 49"/>
                <a:gd name="T7" fmla="*/ 0 h 45"/>
                <a:gd name="T8" fmla="*/ 26 w 49"/>
                <a:gd name="T9" fmla="*/ 15 h 45"/>
                <a:gd name="T10" fmla="*/ 6 w 49"/>
                <a:gd name="T11" fmla="*/ 33 h 45"/>
                <a:gd name="T12" fmla="*/ 4 w 49"/>
                <a:gd name="T13" fmla="*/ 39 h 45"/>
                <a:gd name="T14" fmla="*/ 21 w 49"/>
                <a:gd name="T15" fmla="*/ 26 h 45"/>
                <a:gd name="T16" fmla="*/ 34 w 49"/>
                <a:gd name="T17" fmla="*/ 18 h 45"/>
                <a:gd name="T18" fmla="*/ 26 w 49"/>
                <a:gd name="T19" fmla="*/ 27 h 45"/>
                <a:gd name="T20" fmla="*/ 14 w 49"/>
                <a:gd name="T21" fmla="*/ 35 h 45"/>
                <a:gd name="T22" fmla="*/ 3 w 49"/>
                <a:gd name="T23" fmla="*/ 41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9" h="45">
                  <a:moveTo>
                    <a:pt x="3" y="41"/>
                  </a:moveTo>
                  <a:cubicBezTo>
                    <a:pt x="2" y="42"/>
                    <a:pt x="1" y="44"/>
                    <a:pt x="0" y="45"/>
                  </a:cubicBezTo>
                  <a:cubicBezTo>
                    <a:pt x="18" y="42"/>
                    <a:pt x="37" y="28"/>
                    <a:pt x="43" y="20"/>
                  </a:cubicBezTo>
                  <a:cubicBezTo>
                    <a:pt x="49" y="12"/>
                    <a:pt x="47" y="0"/>
                    <a:pt x="47" y="0"/>
                  </a:cubicBezTo>
                  <a:cubicBezTo>
                    <a:pt x="41" y="1"/>
                    <a:pt x="29" y="12"/>
                    <a:pt x="26" y="15"/>
                  </a:cubicBezTo>
                  <a:cubicBezTo>
                    <a:pt x="22" y="18"/>
                    <a:pt x="13" y="28"/>
                    <a:pt x="6" y="33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9" y="35"/>
                    <a:pt x="16" y="29"/>
                    <a:pt x="21" y="26"/>
                  </a:cubicBezTo>
                  <a:cubicBezTo>
                    <a:pt x="24" y="24"/>
                    <a:pt x="29" y="20"/>
                    <a:pt x="34" y="18"/>
                  </a:cubicBezTo>
                  <a:cubicBezTo>
                    <a:pt x="34" y="18"/>
                    <a:pt x="29" y="24"/>
                    <a:pt x="26" y="27"/>
                  </a:cubicBezTo>
                  <a:cubicBezTo>
                    <a:pt x="21" y="31"/>
                    <a:pt x="17" y="33"/>
                    <a:pt x="14" y="35"/>
                  </a:cubicBezTo>
                  <a:cubicBezTo>
                    <a:pt x="10" y="37"/>
                    <a:pt x="9" y="38"/>
                    <a:pt x="3" y="4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7" name="Freeform 212"/>
            <p:cNvSpPr>
              <a:spLocks/>
            </p:cNvSpPr>
            <p:nvPr/>
          </p:nvSpPr>
          <p:spPr bwMode="auto">
            <a:xfrm>
              <a:off x="-2378075" y="1547813"/>
              <a:ext cx="138112" cy="200025"/>
            </a:xfrm>
            <a:custGeom>
              <a:avLst/>
              <a:gdLst>
                <a:gd name="T0" fmla="*/ 6 w 42"/>
                <a:gd name="T1" fmla="*/ 43 h 61"/>
                <a:gd name="T2" fmla="*/ 6 w 42"/>
                <a:gd name="T3" fmla="*/ 46 h 61"/>
                <a:gd name="T4" fmla="*/ 6 w 42"/>
                <a:gd name="T5" fmla="*/ 48 h 61"/>
                <a:gd name="T6" fmla="*/ 20 w 42"/>
                <a:gd name="T7" fmla="*/ 30 h 61"/>
                <a:gd name="T8" fmla="*/ 30 w 42"/>
                <a:gd name="T9" fmla="*/ 21 h 61"/>
                <a:gd name="T10" fmla="*/ 19 w 42"/>
                <a:gd name="T11" fmla="*/ 38 h 61"/>
                <a:gd name="T12" fmla="*/ 6 w 42"/>
                <a:gd name="T13" fmla="*/ 49 h 61"/>
                <a:gd name="T14" fmla="*/ 6 w 42"/>
                <a:gd name="T15" fmla="*/ 51 h 61"/>
                <a:gd name="T16" fmla="*/ 4 w 42"/>
                <a:gd name="T17" fmla="*/ 55 h 61"/>
                <a:gd name="T18" fmla="*/ 0 w 42"/>
                <a:gd name="T19" fmla="*/ 61 h 61"/>
                <a:gd name="T20" fmla="*/ 4 w 42"/>
                <a:gd name="T21" fmla="*/ 59 h 61"/>
                <a:gd name="T22" fmla="*/ 6 w 42"/>
                <a:gd name="T23" fmla="*/ 58 h 61"/>
                <a:gd name="T24" fmla="*/ 37 w 42"/>
                <a:gd name="T25" fmla="*/ 27 h 61"/>
                <a:gd name="T26" fmla="*/ 38 w 42"/>
                <a:gd name="T27" fmla="*/ 0 h 61"/>
                <a:gd name="T28" fmla="*/ 20 w 42"/>
                <a:gd name="T29" fmla="*/ 20 h 61"/>
                <a:gd name="T30" fmla="*/ 6 w 42"/>
                <a:gd name="T31" fmla="*/ 43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2" h="61">
                  <a:moveTo>
                    <a:pt x="6" y="43"/>
                  </a:moveTo>
                  <a:cubicBezTo>
                    <a:pt x="6" y="44"/>
                    <a:pt x="6" y="45"/>
                    <a:pt x="6" y="46"/>
                  </a:cubicBezTo>
                  <a:cubicBezTo>
                    <a:pt x="6" y="48"/>
                    <a:pt x="6" y="48"/>
                    <a:pt x="6" y="48"/>
                  </a:cubicBezTo>
                  <a:cubicBezTo>
                    <a:pt x="10" y="42"/>
                    <a:pt x="15" y="36"/>
                    <a:pt x="20" y="30"/>
                  </a:cubicBezTo>
                  <a:cubicBezTo>
                    <a:pt x="24" y="26"/>
                    <a:pt x="26" y="23"/>
                    <a:pt x="30" y="21"/>
                  </a:cubicBezTo>
                  <a:cubicBezTo>
                    <a:pt x="27" y="29"/>
                    <a:pt x="22" y="35"/>
                    <a:pt x="19" y="38"/>
                  </a:cubicBezTo>
                  <a:cubicBezTo>
                    <a:pt x="16" y="41"/>
                    <a:pt x="11" y="46"/>
                    <a:pt x="6" y="49"/>
                  </a:cubicBezTo>
                  <a:cubicBezTo>
                    <a:pt x="6" y="51"/>
                    <a:pt x="6" y="51"/>
                    <a:pt x="6" y="51"/>
                  </a:cubicBezTo>
                  <a:cubicBezTo>
                    <a:pt x="5" y="52"/>
                    <a:pt x="5" y="54"/>
                    <a:pt x="4" y="55"/>
                  </a:cubicBezTo>
                  <a:cubicBezTo>
                    <a:pt x="3" y="57"/>
                    <a:pt x="1" y="59"/>
                    <a:pt x="0" y="61"/>
                  </a:cubicBezTo>
                  <a:cubicBezTo>
                    <a:pt x="1" y="60"/>
                    <a:pt x="3" y="59"/>
                    <a:pt x="4" y="59"/>
                  </a:cubicBezTo>
                  <a:cubicBezTo>
                    <a:pt x="6" y="58"/>
                    <a:pt x="6" y="58"/>
                    <a:pt x="6" y="58"/>
                  </a:cubicBezTo>
                  <a:cubicBezTo>
                    <a:pt x="19" y="51"/>
                    <a:pt x="31" y="37"/>
                    <a:pt x="37" y="27"/>
                  </a:cubicBezTo>
                  <a:cubicBezTo>
                    <a:pt x="42" y="17"/>
                    <a:pt x="40" y="6"/>
                    <a:pt x="38" y="0"/>
                  </a:cubicBezTo>
                  <a:cubicBezTo>
                    <a:pt x="32" y="5"/>
                    <a:pt x="24" y="14"/>
                    <a:pt x="20" y="20"/>
                  </a:cubicBezTo>
                  <a:cubicBezTo>
                    <a:pt x="16" y="26"/>
                    <a:pt x="10" y="36"/>
                    <a:pt x="6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8" name="Freeform 213"/>
            <p:cNvSpPr>
              <a:spLocks/>
            </p:cNvSpPr>
            <p:nvPr/>
          </p:nvSpPr>
          <p:spPr bwMode="auto">
            <a:xfrm>
              <a:off x="-2943225" y="1944688"/>
              <a:ext cx="82550" cy="101600"/>
            </a:xfrm>
            <a:custGeom>
              <a:avLst/>
              <a:gdLst>
                <a:gd name="T0" fmla="*/ 17 w 25"/>
                <a:gd name="T1" fmla="*/ 0 h 31"/>
                <a:gd name="T2" fmla="*/ 1 w 25"/>
                <a:gd name="T3" fmla="*/ 31 h 31"/>
                <a:gd name="T4" fmla="*/ 16 w 25"/>
                <a:gd name="T5" fmla="*/ 20 h 31"/>
                <a:gd name="T6" fmla="*/ 25 w 25"/>
                <a:gd name="T7" fmla="*/ 6 h 31"/>
                <a:gd name="T8" fmla="*/ 21 w 25"/>
                <a:gd name="T9" fmla="*/ 6 h 31"/>
                <a:gd name="T10" fmla="*/ 20 w 25"/>
                <a:gd name="T11" fmla="*/ 5 h 31"/>
                <a:gd name="T12" fmla="*/ 8 w 25"/>
                <a:gd name="T13" fmla="*/ 21 h 31"/>
                <a:gd name="T14" fmla="*/ 20 w 25"/>
                <a:gd name="T15" fmla="*/ 2 h 31"/>
                <a:gd name="T16" fmla="*/ 21 w 25"/>
                <a:gd name="T17" fmla="*/ 0 h 31"/>
                <a:gd name="T18" fmla="*/ 17 w 25"/>
                <a:gd name="T1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" h="31">
                  <a:moveTo>
                    <a:pt x="17" y="0"/>
                  </a:moveTo>
                  <a:cubicBezTo>
                    <a:pt x="11" y="6"/>
                    <a:pt x="0" y="18"/>
                    <a:pt x="1" y="31"/>
                  </a:cubicBezTo>
                  <a:cubicBezTo>
                    <a:pt x="1" y="31"/>
                    <a:pt x="12" y="27"/>
                    <a:pt x="16" y="20"/>
                  </a:cubicBezTo>
                  <a:cubicBezTo>
                    <a:pt x="20" y="12"/>
                    <a:pt x="23" y="7"/>
                    <a:pt x="25" y="6"/>
                  </a:cubicBezTo>
                  <a:cubicBezTo>
                    <a:pt x="24" y="6"/>
                    <a:pt x="22" y="6"/>
                    <a:pt x="21" y="6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18" y="10"/>
                    <a:pt x="12" y="18"/>
                    <a:pt x="8" y="21"/>
                  </a:cubicBezTo>
                  <a:cubicBezTo>
                    <a:pt x="8" y="21"/>
                    <a:pt x="7" y="15"/>
                    <a:pt x="20" y="2"/>
                  </a:cubicBezTo>
                  <a:cubicBezTo>
                    <a:pt x="21" y="1"/>
                    <a:pt x="21" y="0"/>
                    <a:pt x="21" y="0"/>
                  </a:cubicBezTo>
                  <a:cubicBezTo>
                    <a:pt x="20" y="0"/>
                    <a:pt x="19" y="0"/>
                    <a:pt x="1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9" name="Freeform 214"/>
            <p:cNvSpPr>
              <a:spLocks/>
            </p:cNvSpPr>
            <p:nvPr/>
          </p:nvSpPr>
          <p:spPr bwMode="auto">
            <a:xfrm>
              <a:off x="-2552700" y="1712913"/>
              <a:ext cx="147637" cy="209550"/>
            </a:xfrm>
            <a:custGeom>
              <a:avLst/>
              <a:gdLst>
                <a:gd name="T0" fmla="*/ 41 w 45"/>
                <a:gd name="T1" fmla="*/ 0 h 64"/>
                <a:gd name="T2" fmla="*/ 22 w 45"/>
                <a:gd name="T3" fmla="*/ 20 h 64"/>
                <a:gd name="T4" fmla="*/ 19 w 45"/>
                <a:gd name="T5" fmla="*/ 30 h 64"/>
                <a:gd name="T6" fmla="*/ 23 w 45"/>
                <a:gd name="T7" fmla="*/ 46 h 64"/>
                <a:gd name="T8" fmla="*/ 4 w 45"/>
                <a:gd name="T9" fmla="*/ 48 h 64"/>
                <a:gd name="T10" fmla="*/ 0 w 45"/>
                <a:gd name="T11" fmla="*/ 55 h 64"/>
                <a:gd name="T12" fmla="*/ 5 w 45"/>
                <a:gd name="T13" fmla="*/ 57 h 64"/>
                <a:gd name="T14" fmla="*/ 6 w 45"/>
                <a:gd name="T15" fmla="*/ 64 h 64"/>
                <a:gd name="T16" fmla="*/ 13 w 45"/>
                <a:gd name="T17" fmla="*/ 59 h 64"/>
                <a:gd name="T18" fmla="*/ 19 w 45"/>
                <a:gd name="T19" fmla="*/ 64 h 64"/>
                <a:gd name="T20" fmla="*/ 21 w 45"/>
                <a:gd name="T21" fmla="*/ 56 h 64"/>
                <a:gd name="T22" fmla="*/ 31 w 45"/>
                <a:gd name="T23" fmla="*/ 63 h 64"/>
                <a:gd name="T24" fmla="*/ 29 w 45"/>
                <a:gd name="T25" fmla="*/ 50 h 64"/>
                <a:gd name="T26" fmla="*/ 40 w 45"/>
                <a:gd name="T27" fmla="*/ 52 h 64"/>
                <a:gd name="T28" fmla="*/ 35 w 45"/>
                <a:gd name="T29" fmla="*/ 43 h 64"/>
                <a:gd name="T30" fmla="*/ 45 w 45"/>
                <a:gd name="T31" fmla="*/ 37 h 64"/>
                <a:gd name="T32" fmla="*/ 35 w 45"/>
                <a:gd name="T33" fmla="*/ 34 h 64"/>
                <a:gd name="T34" fmla="*/ 43 w 45"/>
                <a:gd name="T35" fmla="*/ 24 h 64"/>
                <a:gd name="T36" fmla="*/ 30 w 45"/>
                <a:gd name="T37" fmla="*/ 26 h 64"/>
                <a:gd name="T38" fmla="*/ 35 w 45"/>
                <a:gd name="T39" fmla="*/ 21 h 64"/>
                <a:gd name="T40" fmla="*/ 41 w 45"/>
                <a:gd name="T4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5" h="64">
                  <a:moveTo>
                    <a:pt x="41" y="0"/>
                  </a:moveTo>
                  <a:cubicBezTo>
                    <a:pt x="38" y="5"/>
                    <a:pt x="34" y="11"/>
                    <a:pt x="22" y="20"/>
                  </a:cubicBezTo>
                  <a:cubicBezTo>
                    <a:pt x="19" y="21"/>
                    <a:pt x="16" y="25"/>
                    <a:pt x="19" y="30"/>
                  </a:cubicBezTo>
                  <a:cubicBezTo>
                    <a:pt x="21" y="36"/>
                    <a:pt x="25" y="43"/>
                    <a:pt x="23" y="46"/>
                  </a:cubicBezTo>
                  <a:cubicBezTo>
                    <a:pt x="20" y="49"/>
                    <a:pt x="11" y="51"/>
                    <a:pt x="4" y="48"/>
                  </a:cubicBezTo>
                  <a:cubicBezTo>
                    <a:pt x="4" y="48"/>
                    <a:pt x="2" y="52"/>
                    <a:pt x="0" y="55"/>
                  </a:cubicBezTo>
                  <a:cubicBezTo>
                    <a:pt x="0" y="55"/>
                    <a:pt x="1" y="58"/>
                    <a:pt x="5" y="57"/>
                  </a:cubicBezTo>
                  <a:cubicBezTo>
                    <a:pt x="5" y="57"/>
                    <a:pt x="4" y="60"/>
                    <a:pt x="6" y="64"/>
                  </a:cubicBezTo>
                  <a:cubicBezTo>
                    <a:pt x="6" y="64"/>
                    <a:pt x="11" y="64"/>
                    <a:pt x="13" y="59"/>
                  </a:cubicBezTo>
                  <a:cubicBezTo>
                    <a:pt x="13" y="59"/>
                    <a:pt x="15" y="63"/>
                    <a:pt x="19" y="64"/>
                  </a:cubicBezTo>
                  <a:cubicBezTo>
                    <a:pt x="19" y="64"/>
                    <a:pt x="22" y="62"/>
                    <a:pt x="21" y="56"/>
                  </a:cubicBezTo>
                  <a:cubicBezTo>
                    <a:pt x="21" y="56"/>
                    <a:pt x="23" y="62"/>
                    <a:pt x="31" y="63"/>
                  </a:cubicBezTo>
                  <a:cubicBezTo>
                    <a:pt x="31" y="63"/>
                    <a:pt x="35" y="57"/>
                    <a:pt x="29" y="50"/>
                  </a:cubicBezTo>
                  <a:cubicBezTo>
                    <a:pt x="29" y="50"/>
                    <a:pt x="33" y="54"/>
                    <a:pt x="40" y="52"/>
                  </a:cubicBezTo>
                  <a:cubicBezTo>
                    <a:pt x="40" y="52"/>
                    <a:pt x="42" y="48"/>
                    <a:pt x="35" y="43"/>
                  </a:cubicBezTo>
                  <a:cubicBezTo>
                    <a:pt x="35" y="43"/>
                    <a:pt x="42" y="43"/>
                    <a:pt x="45" y="37"/>
                  </a:cubicBezTo>
                  <a:cubicBezTo>
                    <a:pt x="45" y="37"/>
                    <a:pt x="42" y="33"/>
                    <a:pt x="35" y="34"/>
                  </a:cubicBezTo>
                  <a:cubicBezTo>
                    <a:pt x="35" y="34"/>
                    <a:pt x="42" y="32"/>
                    <a:pt x="43" y="24"/>
                  </a:cubicBezTo>
                  <a:cubicBezTo>
                    <a:pt x="43" y="24"/>
                    <a:pt x="38" y="21"/>
                    <a:pt x="30" y="26"/>
                  </a:cubicBezTo>
                  <a:cubicBezTo>
                    <a:pt x="30" y="26"/>
                    <a:pt x="32" y="23"/>
                    <a:pt x="35" y="21"/>
                  </a:cubicBezTo>
                  <a:cubicBezTo>
                    <a:pt x="38" y="18"/>
                    <a:pt x="42" y="11"/>
                    <a:pt x="4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0" name="Freeform 215"/>
            <p:cNvSpPr>
              <a:spLocks/>
            </p:cNvSpPr>
            <p:nvPr/>
          </p:nvSpPr>
          <p:spPr bwMode="auto">
            <a:xfrm>
              <a:off x="-2538413" y="1974850"/>
              <a:ext cx="31750" cy="74613"/>
            </a:xfrm>
            <a:custGeom>
              <a:avLst/>
              <a:gdLst>
                <a:gd name="T0" fmla="*/ 8 w 10"/>
                <a:gd name="T1" fmla="*/ 4 h 23"/>
                <a:gd name="T2" fmla="*/ 10 w 10"/>
                <a:gd name="T3" fmla="*/ 0 h 23"/>
                <a:gd name="T4" fmla="*/ 3 w 10"/>
                <a:gd name="T5" fmla="*/ 23 h 23"/>
                <a:gd name="T6" fmla="*/ 2 w 10"/>
                <a:gd name="T7" fmla="*/ 8 h 23"/>
                <a:gd name="T8" fmla="*/ 5 w 10"/>
                <a:gd name="T9" fmla="*/ 7 h 23"/>
                <a:gd name="T10" fmla="*/ 4 w 10"/>
                <a:gd name="T11" fmla="*/ 16 h 23"/>
                <a:gd name="T12" fmla="*/ 8 w 10"/>
                <a:gd name="T13" fmla="*/ 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23">
                  <a:moveTo>
                    <a:pt x="8" y="4"/>
                  </a:moveTo>
                  <a:cubicBezTo>
                    <a:pt x="9" y="3"/>
                    <a:pt x="9" y="1"/>
                    <a:pt x="10" y="0"/>
                  </a:cubicBezTo>
                  <a:cubicBezTo>
                    <a:pt x="9" y="10"/>
                    <a:pt x="8" y="17"/>
                    <a:pt x="3" y="23"/>
                  </a:cubicBezTo>
                  <a:cubicBezTo>
                    <a:pt x="3" y="23"/>
                    <a:pt x="0" y="19"/>
                    <a:pt x="2" y="8"/>
                  </a:cubicBezTo>
                  <a:cubicBezTo>
                    <a:pt x="3" y="8"/>
                    <a:pt x="4" y="8"/>
                    <a:pt x="5" y="7"/>
                  </a:cubicBezTo>
                  <a:cubicBezTo>
                    <a:pt x="5" y="7"/>
                    <a:pt x="3" y="11"/>
                    <a:pt x="4" y="16"/>
                  </a:cubicBezTo>
                  <a:cubicBezTo>
                    <a:pt x="4" y="16"/>
                    <a:pt x="6" y="14"/>
                    <a:pt x="8" y="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1" name="Freeform 216"/>
            <p:cNvSpPr>
              <a:spLocks/>
            </p:cNvSpPr>
            <p:nvPr/>
          </p:nvSpPr>
          <p:spPr bwMode="auto">
            <a:xfrm>
              <a:off x="-2500313" y="1971675"/>
              <a:ext cx="33337" cy="84138"/>
            </a:xfrm>
            <a:custGeom>
              <a:avLst/>
              <a:gdLst>
                <a:gd name="T0" fmla="*/ 5 w 10"/>
                <a:gd name="T1" fmla="*/ 4 h 26"/>
                <a:gd name="T2" fmla="*/ 8 w 10"/>
                <a:gd name="T3" fmla="*/ 0 h 26"/>
                <a:gd name="T4" fmla="*/ 5 w 10"/>
                <a:gd name="T5" fmla="*/ 26 h 26"/>
                <a:gd name="T6" fmla="*/ 0 w 10"/>
                <a:gd name="T7" fmla="*/ 1 h 26"/>
                <a:gd name="T8" fmla="*/ 2 w 10"/>
                <a:gd name="T9" fmla="*/ 4 h 26"/>
                <a:gd name="T10" fmla="*/ 4 w 10"/>
                <a:gd name="T11" fmla="*/ 17 h 26"/>
                <a:gd name="T12" fmla="*/ 5 w 10"/>
                <a:gd name="T13" fmla="*/ 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26">
                  <a:moveTo>
                    <a:pt x="5" y="4"/>
                  </a:moveTo>
                  <a:cubicBezTo>
                    <a:pt x="6" y="3"/>
                    <a:pt x="7" y="1"/>
                    <a:pt x="8" y="0"/>
                  </a:cubicBezTo>
                  <a:cubicBezTo>
                    <a:pt x="8" y="6"/>
                    <a:pt x="10" y="21"/>
                    <a:pt x="5" y="26"/>
                  </a:cubicBezTo>
                  <a:cubicBezTo>
                    <a:pt x="5" y="26"/>
                    <a:pt x="1" y="24"/>
                    <a:pt x="0" y="1"/>
                  </a:cubicBezTo>
                  <a:cubicBezTo>
                    <a:pt x="0" y="2"/>
                    <a:pt x="2" y="4"/>
                    <a:pt x="2" y="4"/>
                  </a:cubicBezTo>
                  <a:cubicBezTo>
                    <a:pt x="2" y="4"/>
                    <a:pt x="2" y="12"/>
                    <a:pt x="4" y="17"/>
                  </a:cubicBezTo>
                  <a:cubicBezTo>
                    <a:pt x="4" y="17"/>
                    <a:pt x="7" y="15"/>
                    <a:pt x="5" y="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2" name="Freeform 217"/>
            <p:cNvSpPr>
              <a:spLocks/>
            </p:cNvSpPr>
            <p:nvPr/>
          </p:nvSpPr>
          <p:spPr bwMode="auto">
            <a:xfrm>
              <a:off x="-2470150" y="1947863"/>
              <a:ext cx="58737" cy="107950"/>
            </a:xfrm>
            <a:custGeom>
              <a:avLst/>
              <a:gdLst>
                <a:gd name="T0" fmla="*/ 9 w 18"/>
                <a:gd name="T1" fmla="*/ 23 h 33"/>
                <a:gd name="T2" fmla="*/ 3 w 18"/>
                <a:gd name="T3" fmla="*/ 2 h 33"/>
                <a:gd name="T4" fmla="*/ 1 w 18"/>
                <a:gd name="T5" fmla="*/ 0 h 33"/>
                <a:gd name="T6" fmla="*/ 0 w 18"/>
                <a:gd name="T7" fmla="*/ 0 h 33"/>
                <a:gd name="T8" fmla="*/ 0 w 18"/>
                <a:gd name="T9" fmla="*/ 2 h 33"/>
                <a:gd name="T10" fmla="*/ 5 w 18"/>
                <a:gd name="T11" fmla="*/ 26 h 33"/>
                <a:gd name="T12" fmla="*/ 13 w 18"/>
                <a:gd name="T13" fmla="*/ 33 h 33"/>
                <a:gd name="T14" fmla="*/ 7 w 18"/>
                <a:gd name="T15" fmla="*/ 4 h 33"/>
                <a:gd name="T16" fmla="*/ 5 w 18"/>
                <a:gd name="T17" fmla="*/ 3 h 33"/>
                <a:gd name="T18" fmla="*/ 9 w 18"/>
                <a:gd name="T19" fmla="*/ 2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33">
                  <a:moveTo>
                    <a:pt x="9" y="23"/>
                  </a:moveTo>
                  <a:cubicBezTo>
                    <a:pt x="4" y="17"/>
                    <a:pt x="3" y="2"/>
                    <a:pt x="3" y="2"/>
                  </a:cubicBezTo>
                  <a:cubicBezTo>
                    <a:pt x="2" y="1"/>
                    <a:pt x="2" y="1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1"/>
                    <a:pt x="0" y="2"/>
                  </a:cubicBezTo>
                  <a:cubicBezTo>
                    <a:pt x="1" y="11"/>
                    <a:pt x="2" y="21"/>
                    <a:pt x="5" y="26"/>
                  </a:cubicBezTo>
                  <a:cubicBezTo>
                    <a:pt x="7" y="30"/>
                    <a:pt x="13" y="33"/>
                    <a:pt x="13" y="33"/>
                  </a:cubicBezTo>
                  <a:cubicBezTo>
                    <a:pt x="18" y="24"/>
                    <a:pt x="12" y="12"/>
                    <a:pt x="7" y="4"/>
                  </a:cubicBezTo>
                  <a:cubicBezTo>
                    <a:pt x="6" y="4"/>
                    <a:pt x="5" y="3"/>
                    <a:pt x="5" y="3"/>
                  </a:cubicBezTo>
                  <a:cubicBezTo>
                    <a:pt x="7" y="9"/>
                    <a:pt x="10" y="17"/>
                    <a:pt x="9" y="2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3" name="Freeform 218"/>
            <p:cNvSpPr>
              <a:spLocks/>
            </p:cNvSpPr>
            <p:nvPr/>
          </p:nvSpPr>
          <p:spPr bwMode="auto">
            <a:xfrm>
              <a:off x="-2408238" y="1919288"/>
              <a:ext cx="101600" cy="107950"/>
            </a:xfrm>
            <a:custGeom>
              <a:avLst/>
              <a:gdLst>
                <a:gd name="T0" fmla="*/ 2 w 31"/>
                <a:gd name="T1" fmla="*/ 4 h 33"/>
                <a:gd name="T2" fmla="*/ 2 w 31"/>
                <a:gd name="T3" fmla="*/ 7 h 33"/>
                <a:gd name="T4" fmla="*/ 1 w 31"/>
                <a:gd name="T5" fmla="*/ 7 h 33"/>
                <a:gd name="T6" fmla="*/ 15 w 31"/>
                <a:gd name="T7" fmla="*/ 24 h 33"/>
                <a:gd name="T8" fmla="*/ 31 w 31"/>
                <a:gd name="T9" fmla="*/ 33 h 33"/>
                <a:gd name="T10" fmla="*/ 23 w 31"/>
                <a:gd name="T11" fmla="*/ 15 h 33"/>
                <a:gd name="T12" fmla="*/ 6 w 31"/>
                <a:gd name="T13" fmla="*/ 0 h 33"/>
                <a:gd name="T14" fmla="*/ 1 w 31"/>
                <a:gd name="T15" fmla="*/ 0 h 33"/>
                <a:gd name="T16" fmla="*/ 0 w 31"/>
                <a:gd name="T17" fmla="*/ 0 h 33"/>
                <a:gd name="T18" fmla="*/ 2 w 31"/>
                <a:gd name="T19" fmla="*/ 3 h 33"/>
                <a:gd name="T20" fmla="*/ 21 w 31"/>
                <a:gd name="T21" fmla="*/ 19 h 33"/>
                <a:gd name="T22" fmla="*/ 2 w 31"/>
                <a:gd name="T23" fmla="*/ 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" h="33">
                  <a:moveTo>
                    <a:pt x="2" y="4"/>
                  </a:moveTo>
                  <a:cubicBezTo>
                    <a:pt x="2" y="6"/>
                    <a:pt x="2" y="6"/>
                    <a:pt x="2" y="7"/>
                  </a:cubicBezTo>
                  <a:cubicBezTo>
                    <a:pt x="2" y="7"/>
                    <a:pt x="1" y="7"/>
                    <a:pt x="1" y="7"/>
                  </a:cubicBezTo>
                  <a:cubicBezTo>
                    <a:pt x="6" y="11"/>
                    <a:pt x="9" y="15"/>
                    <a:pt x="15" y="24"/>
                  </a:cubicBezTo>
                  <a:cubicBezTo>
                    <a:pt x="21" y="33"/>
                    <a:pt x="31" y="33"/>
                    <a:pt x="31" y="33"/>
                  </a:cubicBezTo>
                  <a:cubicBezTo>
                    <a:pt x="30" y="26"/>
                    <a:pt x="28" y="20"/>
                    <a:pt x="23" y="15"/>
                  </a:cubicBezTo>
                  <a:cubicBezTo>
                    <a:pt x="17" y="9"/>
                    <a:pt x="11" y="3"/>
                    <a:pt x="6" y="0"/>
                  </a:cubicBezTo>
                  <a:cubicBezTo>
                    <a:pt x="5" y="0"/>
                    <a:pt x="3" y="1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1" y="1"/>
                    <a:pt x="1" y="2"/>
                    <a:pt x="2" y="3"/>
                  </a:cubicBezTo>
                  <a:cubicBezTo>
                    <a:pt x="5" y="5"/>
                    <a:pt x="16" y="10"/>
                    <a:pt x="21" y="19"/>
                  </a:cubicBezTo>
                  <a:cubicBezTo>
                    <a:pt x="21" y="19"/>
                    <a:pt x="14" y="17"/>
                    <a:pt x="2" y="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4" name="Freeform 219"/>
            <p:cNvSpPr>
              <a:spLocks/>
            </p:cNvSpPr>
            <p:nvPr/>
          </p:nvSpPr>
          <p:spPr bwMode="auto">
            <a:xfrm>
              <a:off x="-2381250" y="1898650"/>
              <a:ext cx="127000" cy="98425"/>
            </a:xfrm>
            <a:custGeom>
              <a:avLst/>
              <a:gdLst>
                <a:gd name="T0" fmla="*/ 2 w 39"/>
                <a:gd name="T1" fmla="*/ 2 h 30"/>
                <a:gd name="T2" fmla="*/ 1 w 39"/>
                <a:gd name="T3" fmla="*/ 1 h 30"/>
                <a:gd name="T4" fmla="*/ 1 w 39"/>
                <a:gd name="T5" fmla="*/ 0 h 30"/>
                <a:gd name="T6" fmla="*/ 24 w 39"/>
                <a:gd name="T7" fmla="*/ 10 h 30"/>
                <a:gd name="T8" fmla="*/ 39 w 39"/>
                <a:gd name="T9" fmla="*/ 29 h 30"/>
                <a:gd name="T10" fmla="*/ 21 w 39"/>
                <a:gd name="T11" fmla="*/ 23 h 30"/>
                <a:gd name="T12" fmla="*/ 0 w 39"/>
                <a:gd name="T13" fmla="*/ 4 h 30"/>
                <a:gd name="T14" fmla="*/ 1 w 39"/>
                <a:gd name="T15" fmla="*/ 3 h 30"/>
                <a:gd name="T16" fmla="*/ 23 w 39"/>
                <a:gd name="T17" fmla="*/ 17 h 30"/>
                <a:gd name="T18" fmla="*/ 16 w 39"/>
                <a:gd name="T19" fmla="*/ 9 h 30"/>
                <a:gd name="T20" fmla="*/ 2 w 39"/>
                <a:gd name="T21" fmla="*/ 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9" h="30">
                  <a:moveTo>
                    <a:pt x="2" y="2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0"/>
                  </a:cubicBezTo>
                  <a:cubicBezTo>
                    <a:pt x="5" y="2"/>
                    <a:pt x="19" y="7"/>
                    <a:pt x="24" y="10"/>
                  </a:cubicBezTo>
                  <a:cubicBezTo>
                    <a:pt x="28" y="12"/>
                    <a:pt x="35" y="18"/>
                    <a:pt x="39" y="29"/>
                  </a:cubicBezTo>
                  <a:cubicBezTo>
                    <a:pt x="39" y="29"/>
                    <a:pt x="29" y="30"/>
                    <a:pt x="21" y="23"/>
                  </a:cubicBezTo>
                  <a:cubicBezTo>
                    <a:pt x="13" y="16"/>
                    <a:pt x="4" y="7"/>
                    <a:pt x="0" y="4"/>
                  </a:cubicBezTo>
                  <a:cubicBezTo>
                    <a:pt x="0" y="4"/>
                    <a:pt x="1" y="4"/>
                    <a:pt x="1" y="3"/>
                  </a:cubicBezTo>
                  <a:cubicBezTo>
                    <a:pt x="1" y="3"/>
                    <a:pt x="12" y="13"/>
                    <a:pt x="23" y="17"/>
                  </a:cubicBezTo>
                  <a:cubicBezTo>
                    <a:pt x="23" y="17"/>
                    <a:pt x="21" y="13"/>
                    <a:pt x="16" y="9"/>
                  </a:cubicBezTo>
                  <a:cubicBezTo>
                    <a:pt x="11" y="5"/>
                    <a:pt x="6" y="4"/>
                    <a:pt x="2" y="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5" name="Freeform 220"/>
            <p:cNvSpPr>
              <a:spLocks/>
            </p:cNvSpPr>
            <p:nvPr/>
          </p:nvSpPr>
          <p:spPr bwMode="auto">
            <a:xfrm>
              <a:off x="-2368550" y="1879600"/>
              <a:ext cx="157162" cy="74613"/>
            </a:xfrm>
            <a:custGeom>
              <a:avLst/>
              <a:gdLst>
                <a:gd name="T0" fmla="*/ 6 w 48"/>
                <a:gd name="T1" fmla="*/ 1 h 23"/>
                <a:gd name="T2" fmla="*/ 5 w 48"/>
                <a:gd name="T3" fmla="*/ 0 h 23"/>
                <a:gd name="T4" fmla="*/ 27 w 48"/>
                <a:gd name="T5" fmla="*/ 4 h 23"/>
                <a:gd name="T6" fmla="*/ 48 w 48"/>
                <a:gd name="T7" fmla="*/ 20 h 23"/>
                <a:gd name="T8" fmla="*/ 24 w 48"/>
                <a:gd name="T9" fmla="*/ 16 h 23"/>
                <a:gd name="T10" fmla="*/ 0 w 48"/>
                <a:gd name="T11" fmla="*/ 6 h 23"/>
                <a:gd name="T12" fmla="*/ 5 w 48"/>
                <a:gd name="T13" fmla="*/ 4 h 23"/>
                <a:gd name="T14" fmla="*/ 28 w 48"/>
                <a:gd name="T15" fmla="*/ 11 h 23"/>
                <a:gd name="T16" fmla="*/ 20 w 48"/>
                <a:gd name="T17" fmla="*/ 6 h 23"/>
                <a:gd name="T18" fmla="*/ 6 w 48"/>
                <a:gd name="T19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" h="23">
                  <a:moveTo>
                    <a:pt x="6" y="1"/>
                  </a:moveTo>
                  <a:cubicBezTo>
                    <a:pt x="6" y="1"/>
                    <a:pt x="6" y="1"/>
                    <a:pt x="5" y="0"/>
                  </a:cubicBezTo>
                  <a:cubicBezTo>
                    <a:pt x="10" y="1"/>
                    <a:pt x="22" y="3"/>
                    <a:pt x="27" y="4"/>
                  </a:cubicBezTo>
                  <a:cubicBezTo>
                    <a:pt x="33" y="6"/>
                    <a:pt x="42" y="10"/>
                    <a:pt x="48" y="20"/>
                  </a:cubicBezTo>
                  <a:cubicBezTo>
                    <a:pt x="48" y="20"/>
                    <a:pt x="39" y="23"/>
                    <a:pt x="24" y="16"/>
                  </a:cubicBezTo>
                  <a:cubicBezTo>
                    <a:pt x="8" y="8"/>
                    <a:pt x="3" y="7"/>
                    <a:pt x="0" y="6"/>
                  </a:cubicBezTo>
                  <a:cubicBezTo>
                    <a:pt x="2" y="6"/>
                    <a:pt x="4" y="5"/>
                    <a:pt x="5" y="4"/>
                  </a:cubicBezTo>
                  <a:cubicBezTo>
                    <a:pt x="11" y="7"/>
                    <a:pt x="20" y="11"/>
                    <a:pt x="28" y="11"/>
                  </a:cubicBezTo>
                  <a:cubicBezTo>
                    <a:pt x="28" y="11"/>
                    <a:pt x="24" y="8"/>
                    <a:pt x="20" y="6"/>
                  </a:cubicBezTo>
                  <a:cubicBezTo>
                    <a:pt x="15" y="4"/>
                    <a:pt x="10" y="2"/>
                    <a:pt x="6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6" name="Freeform 221"/>
            <p:cNvSpPr>
              <a:spLocks/>
            </p:cNvSpPr>
            <p:nvPr/>
          </p:nvSpPr>
          <p:spPr bwMode="auto">
            <a:xfrm>
              <a:off x="-2365375" y="1849438"/>
              <a:ext cx="187325" cy="39688"/>
            </a:xfrm>
            <a:custGeom>
              <a:avLst/>
              <a:gdLst>
                <a:gd name="T0" fmla="*/ 4 w 57"/>
                <a:gd name="T1" fmla="*/ 2 h 12"/>
                <a:gd name="T2" fmla="*/ 0 w 57"/>
                <a:gd name="T3" fmla="*/ 4 h 12"/>
                <a:gd name="T4" fmla="*/ 3 w 57"/>
                <a:gd name="T5" fmla="*/ 7 h 12"/>
                <a:gd name="T6" fmla="*/ 33 w 57"/>
                <a:gd name="T7" fmla="*/ 11 h 12"/>
                <a:gd name="T8" fmla="*/ 57 w 57"/>
                <a:gd name="T9" fmla="*/ 9 h 12"/>
                <a:gd name="T10" fmla="*/ 37 w 57"/>
                <a:gd name="T11" fmla="*/ 2 h 12"/>
                <a:gd name="T12" fmla="*/ 9 w 57"/>
                <a:gd name="T13" fmla="*/ 0 h 12"/>
                <a:gd name="T14" fmla="*/ 7 w 57"/>
                <a:gd name="T15" fmla="*/ 1 h 12"/>
                <a:gd name="T16" fmla="*/ 31 w 57"/>
                <a:gd name="T17" fmla="*/ 5 h 12"/>
                <a:gd name="T18" fmla="*/ 4 w 57"/>
                <a:gd name="T19" fmla="*/ 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7" h="12">
                  <a:moveTo>
                    <a:pt x="4" y="2"/>
                  </a:moveTo>
                  <a:cubicBezTo>
                    <a:pt x="3" y="3"/>
                    <a:pt x="2" y="4"/>
                    <a:pt x="0" y="4"/>
                  </a:cubicBezTo>
                  <a:cubicBezTo>
                    <a:pt x="1" y="4"/>
                    <a:pt x="2" y="5"/>
                    <a:pt x="3" y="7"/>
                  </a:cubicBezTo>
                  <a:cubicBezTo>
                    <a:pt x="8" y="8"/>
                    <a:pt x="18" y="10"/>
                    <a:pt x="33" y="11"/>
                  </a:cubicBezTo>
                  <a:cubicBezTo>
                    <a:pt x="49" y="12"/>
                    <a:pt x="57" y="9"/>
                    <a:pt x="57" y="9"/>
                  </a:cubicBezTo>
                  <a:cubicBezTo>
                    <a:pt x="52" y="6"/>
                    <a:pt x="43" y="3"/>
                    <a:pt x="37" y="2"/>
                  </a:cubicBezTo>
                  <a:cubicBezTo>
                    <a:pt x="31" y="0"/>
                    <a:pt x="16" y="0"/>
                    <a:pt x="9" y="0"/>
                  </a:cubicBezTo>
                  <a:cubicBezTo>
                    <a:pt x="9" y="0"/>
                    <a:pt x="8" y="0"/>
                    <a:pt x="7" y="1"/>
                  </a:cubicBezTo>
                  <a:cubicBezTo>
                    <a:pt x="13" y="2"/>
                    <a:pt x="25" y="2"/>
                    <a:pt x="31" y="5"/>
                  </a:cubicBezTo>
                  <a:cubicBezTo>
                    <a:pt x="31" y="5"/>
                    <a:pt x="20" y="7"/>
                    <a:pt x="4" y="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7" name="Freeform 222"/>
            <p:cNvSpPr>
              <a:spLocks/>
            </p:cNvSpPr>
            <p:nvPr/>
          </p:nvSpPr>
          <p:spPr bwMode="auto">
            <a:xfrm>
              <a:off x="-2546350" y="1916113"/>
              <a:ext cx="42862" cy="84138"/>
            </a:xfrm>
            <a:custGeom>
              <a:avLst/>
              <a:gdLst>
                <a:gd name="T0" fmla="*/ 12 w 13"/>
                <a:gd name="T1" fmla="*/ 1 h 26"/>
                <a:gd name="T2" fmla="*/ 11 w 13"/>
                <a:gd name="T3" fmla="*/ 0 h 26"/>
                <a:gd name="T4" fmla="*/ 6 w 13"/>
                <a:gd name="T5" fmla="*/ 8 h 26"/>
                <a:gd name="T6" fmla="*/ 3 w 13"/>
                <a:gd name="T7" fmla="*/ 17 h 26"/>
                <a:gd name="T8" fmla="*/ 0 w 13"/>
                <a:gd name="T9" fmla="*/ 25 h 26"/>
                <a:gd name="T10" fmla="*/ 8 w 13"/>
                <a:gd name="T11" fmla="*/ 22 h 26"/>
                <a:gd name="T12" fmla="*/ 12 w 13"/>
                <a:gd name="T13" fmla="*/ 11 h 26"/>
                <a:gd name="T14" fmla="*/ 12 w 13"/>
                <a:gd name="T15" fmla="*/ 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26">
                  <a:moveTo>
                    <a:pt x="12" y="1"/>
                  </a:moveTo>
                  <a:cubicBezTo>
                    <a:pt x="12" y="1"/>
                    <a:pt x="11" y="0"/>
                    <a:pt x="11" y="0"/>
                  </a:cubicBezTo>
                  <a:cubicBezTo>
                    <a:pt x="10" y="1"/>
                    <a:pt x="7" y="4"/>
                    <a:pt x="6" y="8"/>
                  </a:cubicBezTo>
                  <a:cubicBezTo>
                    <a:pt x="5" y="10"/>
                    <a:pt x="4" y="14"/>
                    <a:pt x="3" y="17"/>
                  </a:cubicBezTo>
                  <a:cubicBezTo>
                    <a:pt x="3" y="19"/>
                    <a:pt x="1" y="24"/>
                    <a:pt x="0" y="25"/>
                  </a:cubicBezTo>
                  <a:cubicBezTo>
                    <a:pt x="0" y="25"/>
                    <a:pt x="4" y="26"/>
                    <a:pt x="8" y="22"/>
                  </a:cubicBezTo>
                  <a:cubicBezTo>
                    <a:pt x="11" y="18"/>
                    <a:pt x="12" y="15"/>
                    <a:pt x="12" y="11"/>
                  </a:cubicBezTo>
                  <a:cubicBezTo>
                    <a:pt x="13" y="8"/>
                    <a:pt x="13" y="4"/>
                    <a:pt x="12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8" name="Freeform 223"/>
            <p:cNvSpPr>
              <a:spLocks/>
            </p:cNvSpPr>
            <p:nvPr/>
          </p:nvSpPr>
          <p:spPr bwMode="auto">
            <a:xfrm>
              <a:off x="-2503488" y="1922463"/>
              <a:ext cx="30162" cy="58738"/>
            </a:xfrm>
            <a:custGeom>
              <a:avLst/>
              <a:gdLst>
                <a:gd name="T0" fmla="*/ 6 w 9"/>
                <a:gd name="T1" fmla="*/ 0 h 18"/>
                <a:gd name="T2" fmla="*/ 4 w 9"/>
                <a:gd name="T3" fmla="*/ 1 h 18"/>
                <a:gd name="T4" fmla="*/ 4 w 9"/>
                <a:gd name="T5" fmla="*/ 2 h 18"/>
                <a:gd name="T6" fmla="*/ 3 w 9"/>
                <a:gd name="T7" fmla="*/ 1 h 18"/>
                <a:gd name="T8" fmla="*/ 2 w 9"/>
                <a:gd name="T9" fmla="*/ 1 h 18"/>
                <a:gd name="T10" fmla="*/ 1 w 9"/>
                <a:gd name="T11" fmla="*/ 5 h 18"/>
                <a:gd name="T12" fmla="*/ 1 w 9"/>
                <a:gd name="T13" fmla="*/ 12 h 18"/>
                <a:gd name="T14" fmla="*/ 4 w 9"/>
                <a:gd name="T15" fmla="*/ 18 h 18"/>
                <a:gd name="T16" fmla="*/ 8 w 9"/>
                <a:gd name="T17" fmla="*/ 13 h 18"/>
                <a:gd name="T18" fmla="*/ 8 w 9"/>
                <a:gd name="T19" fmla="*/ 4 h 18"/>
                <a:gd name="T20" fmla="*/ 6 w 9"/>
                <a:gd name="T21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" h="18">
                  <a:moveTo>
                    <a:pt x="6" y="0"/>
                  </a:moveTo>
                  <a:cubicBezTo>
                    <a:pt x="5" y="1"/>
                    <a:pt x="4" y="1"/>
                    <a:pt x="4" y="1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2" y="1"/>
                    <a:pt x="2" y="1"/>
                  </a:cubicBezTo>
                  <a:cubicBezTo>
                    <a:pt x="1" y="2"/>
                    <a:pt x="1" y="3"/>
                    <a:pt x="1" y="5"/>
                  </a:cubicBezTo>
                  <a:cubicBezTo>
                    <a:pt x="0" y="7"/>
                    <a:pt x="0" y="10"/>
                    <a:pt x="1" y="12"/>
                  </a:cubicBezTo>
                  <a:cubicBezTo>
                    <a:pt x="2" y="15"/>
                    <a:pt x="3" y="17"/>
                    <a:pt x="4" y="18"/>
                  </a:cubicBezTo>
                  <a:cubicBezTo>
                    <a:pt x="4" y="18"/>
                    <a:pt x="7" y="15"/>
                    <a:pt x="8" y="13"/>
                  </a:cubicBezTo>
                  <a:cubicBezTo>
                    <a:pt x="9" y="10"/>
                    <a:pt x="9" y="7"/>
                    <a:pt x="8" y="4"/>
                  </a:cubicBezTo>
                  <a:cubicBezTo>
                    <a:pt x="8" y="2"/>
                    <a:pt x="7" y="1"/>
                    <a:pt x="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9" name="Freeform 224"/>
            <p:cNvSpPr>
              <a:spLocks/>
            </p:cNvSpPr>
            <p:nvPr/>
          </p:nvSpPr>
          <p:spPr bwMode="auto">
            <a:xfrm>
              <a:off x="-2476500" y="1911350"/>
              <a:ext cx="52387" cy="49213"/>
            </a:xfrm>
            <a:custGeom>
              <a:avLst/>
              <a:gdLst>
                <a:gd name="T0" fmla="*/ 7 w 16"/>
                <a:gd name="T1" fmla="*/ 3 h 15"/>
                <a:gd name="T2" fmla="*/ 1 w 16"/>
                <a:gd name="T3" fmla="*/ 0 h 15"/>
                <a:gd name="T4" fmla="*/ 0 w 16"/>
                <a:gd name="T5" fmla="*/ 5 h 15"/>
                <a:gd name="T6" fmla="*/ 4 w 16"/>
                <a:gd name="T7" fmla="*/ 10 h 15"/>
                <a:gd name="T8" fmla="*/ 15 w 16"/>
                <a:gd name="T9" fmla="*/ 14 h 15"/>
                <a:gd name="T10" fmla="*/ 7 w 16"/>
                <a:gd name="T11" fmla="*/ 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15">
                  <a:moveTo>
                    <a:pt x="7" y="3"/>
                  </a:moveTo>
                  <a:cubicBezTo>
                    <a:pt x="5" y="3"/>
                    <a:pt x="2" y="2"/>
                    <a:pt x="1" y="0"/>
                  </a:cubicBezTo>
                  <a:cubicBezTo>
                    <a:pt x="0" y="1"/>
                    <a:pt x="0" y="3"/>
                    <a:pt x="0" y="5"/>
                  </a:cubicBezTo>
                  <a:cubicBezTo>
                    <a:pt x="1" y="7"/>
                    <a:pt x="2" y="9"/>
                    <a:pt x="4" y="10"/>
                  </a:cubicBezTo>
                  <a:cubicBezTo>
                    <a:pt x="7" y="13"/>
                    <a:pt x="11" y="15"/>
                    <a:pt x="15" y="14"/>
                  </a:cubicBezTo>
                  <a:cubicBezTo>
                    <a:pt x="15" y="14"/>
                    <a:pt x="16" y="11"/>
                    <a:pt x="7" y="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0" name="Freeform 225"/>
            <p:cNvSpPr>
              <a:spLocks/>
            </p:cNvSpPr>
            <p:nvPr/>
          </p:nvSpPr>
          <p:spPr bwMode="auto">
            <a:xfrm>
              <a:off x="-2447925" y="1905000"/>
              <a:ext cx="46037" cy="39688"/>
            </a:xfrm>
            <a:custGeom>
              <a:avLst/>
              <a:gdLst>
                <a:gd name="T0" fmla="*/ 2 w 14"/>
                <a:gd name="T1" fmla="*/ 0 h 12"/>
                <a:gd name="T2" fmla="*/ 0 w 14"/>
                <a:gd name="T3" fmla="*/ 4 h 12"/>
                <a:gd name="T4" fmla="*/ 12 w 14"/>
                <a:gd name="T5" fmla="*/ 11 h 12"/>
                <a:gd name="T6" fmla="*/ 9 w 14"/>
                <a:gd name="T7" fmla="*/ 3 h 12"/>
                <a:gd name="T8" fmla="*/ 2 w 14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2">
                  <a:moveTo>
                    <a:pt x="2" y="0"/>
                  </a:moveTo>
                  <a:cubicBezTo>
                    <a:pt x="1" y="3"/>
                    <a:pt x="0" y="4"/>
                    <a:pt x="0" y="4"/>
                  </a:cubicBezTo>
                  <a:cubicBezTo>
                    <a:pt x="1" y="6"/>
                    <a:pt x="4" y="12"/>
                    <a:pt x="12" y="11"/>
                  </a:cubicBezTo>
                  <a:cubicBezTo>
                    <a:pt x="12" y="11"/>
                    <a:pt x="14" y="7"/>
                    <a:pt x="9" y="3"/>
                  </a:cubicBezTo>
                  <a:cubicBezTo>
                    <a:pt x="6" y="1"/>
                    <a:pt x="4" y="1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1" name="Freeform 226"/>
            <p:cNvSpPr>
              <a:spLocks/>
            </p:cNvSpPr>
            <p:nvPr/>
          </p:nvSpPr>
          <p:spPr bwMode="auto">
            <a:xfrm>
              <a:off x="-2444750" y="1882775"/>
              <a:ext cx="63500" cy="33338"/>
            </a:xfrm>
            <a:custGeom>
              <a:avLst/>
              <a:gdLst>
                <a:gd name="T0" fmla="*/ 0 w 19"/>
                <a:gd name="T1" fmla="*/ 1 h 10"/>
                <a:gd name="T2" fmla="*/ 8 w 19"/>
                <a:gd name="T3" fmla="*/ 1 h 10"/>
                <a:gd name="T4" fmla="*/ 9 w 19"/>
                <a:gd name="T5" fmla="*/ 1 h 10"/>
                <a:gd name="T6" fmla="*/ 9 w 19"/>
                <a:gd name="T7" fmla="*/ 0 h 10"/>
                <a:gd name="T8" fmla="*/ 19 w 19"/>
                <a:gd name="T9" fmla="*/ 7 h 10"/>
                <a:gd name="T10" fmla="*/ 12 w 19"/>
                <a:gd name="T11" fmla="*/ 10 h 10"/>
                <a:gd name="T12" fmla="*/ 1 w 19"/>
                <a:gd name="T13" fmla="*/ 4 h 10"/>
                <a:gd name="T14" fmla="*/ 0 w 19"/>
                <a:gd name="T15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" h="10">
                  <a:moveTo>
                    <a:pt x="0" y="1"/>
                  </a:moveTo>
                  <a:cubicBezTo>
                    <a:pt x="2" y="2"/>
                    <a:pt x="5" y="2"/>
                    <a:pt x="8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3" y="3"/>
                    <a:pt x="17" y="4"/>
                    <a:pt x="19" y="7"/>
                  </a:cubicBezTo>
                  <a:cubicBezTo>
                    <a:pt x="19" y="7"/>
                    <a:pt x="17" y="10"/>
                    <a:pt x="12" y="10"/>
                  </a:cubicBezTo>
                  <a:cubicBezTo>
                    <a:pt x="7" y="9"/>
                    <a:pt x="3" y="7"/>
                    <a:pt x="1" y="4"/>
                  </a:cubicBezTo>
                  <a:cubicBezTo>
                    <a:pt x="0" y="3"/>
                    <a:pt x="0" y="2"/>
                    <a:pt x="0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2" name="Freeform 227"/>
            <p:cNvSpPr>
              <a:spLocks/>
            </p:cNvSpPr>
            <p:nvPr/>
          </p:nvSpPr>
          <p:spPr bwMode="auto">
            <a:xfrm>
              <a:off x="-2424113" y="1855788"/>
              <a:ext cx="71437" cy="39688"/>
            </a:xfrm>
            <a:custGeom>
              <a:avLst/>
              <a:gdLst>
                <a:gd name="T0" fmla="*/ 3 w 22"/>
                <a:gd name="T1" fmla="*/ 5 h 12"/>
                <a:gd name="T2" fmla="*/ 0 w 22"/>
                <a:gd name="T3" fmla="*/ 1 h 12"/>
                <a:gd name="T4" fmla="*/ 10 w 22"/>
                <a:gd name="T5" fmla="*/ 1 h 12"/>
                <a:gd name="T6" fmla="*/ 22 w 22"/>
                <a:gd name="T7" fmla="*/ 10 h 12"/>
                <a:gd name="T8" fmla="*/ 13 w 22"/>
                <a:gd name="T9" fmla="*/ 11 h 12"/>
                <a:gd name="T10" fmla="*/ 3 w 22"/>
                <a:gd name="T11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12">
                  <a:moveTo>
                    <a:pt x="3" y="5"/>
                  </a:moveTo>
                  <a:cubicBezTo>
                    <a:pt x="2" y="4"/>
                    <a:pt x="1" y="2"/>
                    <a:pt x="0" y="1"/>
                  </a:cubicBezTo>
                  <a:cubicBezTo>
                    <a:pt x="3" y="0"/>
                    <a:pt x="6" y="0"/>
                    <a:pt x="10" y="1"/>
                  </a:cubicBezTo>
                  <a:cubicBezTo>
                    <a:pt x="15" y="2"/>
                    <a:pt x="19" y="3"/>
                    <a:pt x="22" y="10"/>
                  </a:cubicBezTo>
                  <a:cubicBezTo>
                    <a:pt x="22" y="10"/>
                    <a:pt x="19" y="12"/>
                    <a:pt x="13" y="11"/>
                  </a:cubicBezTo>
                  <a:cubicBezTo>
                    <a:pt x="9" y="10"/>
                    <a:pt x="5" y="8"/>
                    <a:pt x="3" y="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3" name="Freeform 228"/>
            <p:cNvSpPr>
              <a:spLocks/>
            </p:cNvSpPr>
            <p:nvPr/>
          </p:nvSpPr>
          <p:spPr bwMode="auto">
            <a:xfrm>
              <a:off x="-2408238" y="1824038"/>
              <a:ext cx="69850" cy="31750"/>
            </a:xfrm>
            <a:custGeom>
              <a:avLst/>
              <a:gdLst>
                <a:gd name="T0" fmla="*/ 0 w 21"/>
                <a:gd name="T1" fmla="*/ 7 h 10"/>
                <a:gd name="T2" fmla="*/ 3 w 21"/>
                <a:gd name="T3" fmla="*/ 3 h 10"/>
                <a:gd name="T4" fmla="*/ 3 w 21"/>
                <a:gd name="T5" fmla="*/ 3 h 10"/>
                <a:gd name="T6" fmla="*/ 15 w 21"/>
                <a:gd name="T7" fmla="*/ 2 h 10"/>
                <a:gd name="T8" fmla="*/ 21 w 21"/>
                <a:gd name="T9" fmla="*/ 6 h 10"/>
                <a:gd name="T10" fmla="*/ 12 w 21"/>
                <a:gd name="T11" fmla="*/ 10 h 10"/>
                <a:gd name="T12" fmla="*/ 0 w 21"/>
                <a:gd name="T13" fmla="*/ 7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10">
                  <a:moveTo>
                    <a:pt x="0" y="7"/>
                  </a:moveTo>
                  <a:cubicBezTo>
                    <a:pt x="1" y="6"/>
                    <a:pt x="2" y="5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7" y="1"/>
                    <a:pt x="11" y="0"/>
                    <a:pt x="15" y="2"/>
                  </a:cubicBezTo>
                  <a:cubicBezTo>
                    <a:pt x="19" y="3"/>
                    <a:pt x="20" y="5"/>
                    <a:pt x="21" y="6"/>
                  </a:cubicBezTo>
                  <a:cubicBezTo>
                    <a:pt x="21" y="6"/>
                    <a:pt x="17" y="10"/>
                    <a:pt x="12" y="10"/>
                  </a:cubicBezTo>
                  <a:cubicBezTo>
                    <a:pt x="6" y="10"/>
                    <a:pt x="2" y="9"/>
                    <a:pt x="0" y="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4" name="Freeform 229"/>
            <p:cNvSpPr>
              <a:spLocks/>
            </p:cNvSpPr>
            <p:nvPr/>
          </p:nvSpPr>
          <p:spPr bwMode="auto">
            <a:xfrm>
              <a:off x="-2420938" y="1790700"/>
              <a:ext cx="68262" cy="36513"/>
            </a:xfrm>
            <a:custGeom>
              <a:avLst/>
              <a:gdLst>
                <a:gd name="T0" fmla="*/ 2 w 21"/>
                <a:gd name="T1" fmla="*/ 9 h 11"/>
                <a:gd name="T2" fmla="*/ 0 w 21"/>
                <a:gd name="T3" fmla="*/ 9 h 11"/>
                <a:gd name="T4" fmla="*/ 4 w 21"/>
                <a:gd name="T5" fmla="*/ 1 h 11"/>
                <a:gd name="T6" fmla="*/ 13 w 21"/>
                <a:gd name="T7" fmla="*/ 1 h 11"/>
                <a:gd name="T8" fmla="*/ 21 w 21"/>
                <a:gd name="T9" fmla="*/ 2 h 11"/>
                <a:gd name="T10" fmla="*/ 14 w 21"/>
                <a:gd name="T11" fmla="*/ 9 h 11"/>
                <a:gd name="T12" fmla="*/ 2 w 21"/>
                <a:gd name="T13" fmla="*/ 9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11">
                  <a:moveTo>
                    <a:pt x="2" y="9"/>
                  </a:moveTo>
                  <a:cubicBezTo>
                    <a:pt x="2" y="9"/>
                    <a:pt x="1" y="9"/>
                    <a:pt x="0" y="9"/>
                  </a:cubicBezTo>
                  <a:cubicBezTo>
                    <a:pt x="2" y="7"/>
                    <a:pt x="4" y="5"/>
                    <a:pt x="4" y="1"/>
                  </a:cubicBezTo>
                  <a:cubicBezTo>
                    <a:pt x="6" y="2"/>
                    <a:pt x="11" y="2"/>
                    <a:pt x="13" y="1"/>
                  </a:cubicBezTo>
                  <a:cubicBezTo>
                    <a:pt x="14" y="0"/>
                    <a:pt x="18" y="0"/>
                    <a:pt x="21" y="2"/>
                  </a:cubicBezTo>
                  <a:cubicBezTo>
                    <a:pt x="21" y="2"/>
                    <a:pt x="20" y="7"/>
                    <a:pt x="14" y="9"/>
                  </a:cubicBezTo>
                  <a:cubicBezTo>
                    <a:pt x="7" y="11"/>
                    <a:pt x="5" y="10"/>
                    <a:pt x="2" y="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5" name="Freeform 230"/>
            <p:cNvSpPr>
              <a:spLocks/>
            </p:cNvSpPr>
            <p:nvPr/>
          </p:nvSpPr>
          <p:spPr bwMode="auto">
            <a:xfrm>
              <a:off x="-2420938" y="1738313"/>
              <a:ext cx="77787" cy="52388"/>
            </a:xfrm>
            <a:custGeom>
              <a:avLst/>
              <a:gdLst>
                <a:gd name="T0" fmla="*/ 5 w 24"/>
                <a:gd name="T1" fmla="*/ 15 h 16"/>
                <a:gd name="T2" fmla="*/ 4 w 24"/>
                <a:gd name="T3" fmla="*/ 15 h 16"/>
                <a:gd name="T4" fmla="*/ 0 w 24"/>
                <a:gd name="T5" fmla="*/ 13 h 16"/>
                <a:gd name="T6" fmla="*/ 11 w 24"/>
                <a:gd name="T7" fmla="*/ 6 h 16"/>
                <a:gd name="T8" fmla="*/ 24 w 24"/>
                <a:gd name="T9" fmla="*/ 0 h 16"/>
                <a:gd name="T10" fmla="*/ 18 w 24"/>
                <a:gd name="T11" fmla="*/ 11 h 16"/>
                <a:gd name="T12" fmla="*/ 5 w 24"/>
                <a:gd name="T13" fmla="*/ 1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16">
                  <a:moveTo>
                    <a:pt x="5" y="15"/>
                  </a:moveTo>
                  <a:cubicBezTo>
                    <a:pt x="4" y="15"/>
                    <a:pt x="4" y="15"/>
                    <a:pt x="4" y="15"/>
                  </a:cubicBezTo>
                  <a:cubicBezTo>
                    <a:pt x="4" y="15"/>
                    <a:pt x="2" y="14"/>
                    <a:pt x="0" y="13"/>
                  </a:cubicBezTo>
                  <a:cubicBezTo>
                    <a:pt x="2" y="12"/>
                    <a:pt x="7" y="8"/>
                    <a:pt x="11" y="6"/>
                  </a:cubicBezTo>
                  <a:cubicBezTo>
                    <a:pt x="15" y="3"/>
                    <a:pt x="21" y="0"/>
                    <a:pt x="24" y="0"/>
                  </a:cubicBezTo>
                  <a:cubicBezTo>
                    <a:pt x="24" y="0"/>
                    <a:pt x="21" y="8"/>
                    <a:pt x="18" y="11"/>
                  </a:cubicBezTo>
                  <a:cubicBezTo>
                    <a:pt x="14" y="15"/>
                    <a:pt x="11" y="16"/>
                    <a:pt x="5" y="1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6" name="Freeform 231"/>
            <p:cNvSpPr>
              <a:spLocks/>
            </p:cNvSpPr>
            <p:nvPr/>
          </p:nvSpPr>
          <p:spPr bwMode="auto">
            <a:xfrm>
              <a:off x="-2427288" y="1679575"/>
              <a:ext cx="68262" cy="95250"/>
            </a:xfrm>
            <a:custGeom>
              <a:avLst/>
              <a:gdLst>
                <a:gd name="T0" fmla="*/ 0 w 21"/>
                <a:gd name="T1" fmla="*/ 29 h 29"/>
                <a:gd name="T2" fmla="*/ 4 w 21"/>
                <a:gd name="T3" fmla="*/ 21 h 29"/>
                <a:gd name="T4" fmla="*/ 7 w 21"/>
                <a:gd name="T5" fmla="*/ 10 h 29"/>
                <a:gd name="T6" fmla="*/ 19 w 21"/>
                <a:gd name="T7" fmla="*/ 0 h 29"/>
                <a:gd name="T8" fmla="*/ 18 w 21"/>
                <a:gd name="T9" fmla="*/ 14 h 29"/>
                <a:gd name="T10" fmla="*/ 0 w 21"/>
                <a:gd name="T11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29">
                  <a:moveTo>
                    <a:pt x="0" y="29"/>
                  </a:moveTo>
                  <a:cubicBezTo>
                    <a:pt x="2" y="27"/>
                    <a:pt x="3" y="25"/>
                    <a:pt x="4" y="21"/>
                  </a:cubicBezTo>
                  <a:cubicBezTo>
                    <a:pt x="5" y="18"/>
                    <a:pt x="6" y="12"/>
                    <a:pt x="7" y="10"/>
                  </a:cubicBezTo>
                  <a:cubicBezTo>
                    <a:pt x="8" y="8"/>
                    <a:pt x="12" y="2"/>
                    <a:pt x="19" y="0"/>
                  </a:cubicBezTo>
                  <a:cubicBezTo>
                    <a:pt x="19" y="0"/>
                    <a:pt x="21" y="8"/>
                    <a:pt x="18" y="14"/>
                  </a:cubicBezTo>
                  <a:cubicBezTo>
                    <a:pt x="14" y="20"/>
                    <a:pt x="8" y="26"/>
                    <a:pt x="0" y="2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7" name="Freeform 232"/>
            <p:cNvSpPr>
              <a:spLocks/>
            </p:cNvSpPr>
            <p:nvPr/>
          </p:nvSpPr>
          <p:spPr bwMode="auto">
            <a:xfrm>
              <a:off x="-2574925" y="1895475"/>
              <a:ext cx="52387" cy="85725"/>
            </a:xfrm>
            <a:custGeom>
              <a:avLst/>
              <a:gdLst>
                <a:gd name="T0" fmla="*/ 5 w 16"/>
                <a:gd name="T1" fmla="*/ 1 h 26"/>
                <a:gd name="T2" fmla="*/ 2 w 16"/>
                <a:gd name="T3" fmla="*/ 3 h 26"/>
                <a:gd name="T4" fmla="*/ 3 w 16"/>
                <a:gd name="T5" fmla="*/ 13 h 26"/>
                <a:gd name="T6" fmla="*/ 9 w 16"/>
                <a:gd name="T7" fmla="*/ 26 h 26"/>
                <a:gd name="T8" fmla="*/ 12 w 16"/>
                <a:gd name="T9" fmla="*/ 18 h 26"/>
                <a:gd name="T10" fmla="*/ 16 w 16"/>
                <a:gd name="T11" fmla="*/ 9 h 26"/>
                <a:gd name="T12" fmla="*/ 13 w 16"/>
                <a:gd name="T13" fmla="*/ 10 h 26"/>
                <a:gd name="T14" fmla="*/ 12 w 16"/>
                <a:gd name="T15" fmla="*/ 10 h 26"/>
                <a:gd name="T16" fmla="*/ 11 w 16"/>
                <a:gd name="T17" fmla="*/ 9 h 26"/>
                <a:gd name="T18" fmla="*/ 10 w 16"/>
                <a:gd name="T19" fmla="*/ 4 h 26"/>
                <a:gd name="T20" fmla="*/ 10 w 16"/>
                <a:gd name="T21" fmla="*/ 3 h 26"/>
                <a:gd name="T22" fmla="*/ 6 w 16"/>
                <a:gd name="T23" fmla="*/ 1 h 26"/>
                <a:gd name="T24" fmla="*/ 5 w 16"/>
                <a:gd name="T25" fmla="*/ 0 h 26"/>
                <a:gd name="T26" fmla="*/ 5 w 16"/>
                <a:gd name="T27" fmla="*/ 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26">
                  <a:moveTo>
                    <a:pt x="5" y="1"/>
                  </a:moveTo>
                  <a:cubicBezTo>
                    <a:pt x="4" y="2"/>
                    <a:pt x="4" y="2"/>
                    <a:pt x="2" y="3"/>
                  </a:cubicBezTo>
                  <a:cubicBezTo>
                    <a:pt x="2" y="3"/>
                    <a:pt x="0" y="7"/>
                    <a:pt x="3" y="13"/>
                  </a:cubicBezTo>
                  <a:cubicBezTo>
                    <a:pt x="5" y="18"/>
                    <a:pt x="8" y="23"/>
                    <a:pt x="9" y="26"/>
                  </a:cubicBezTo>
                  <a:cubicBezTo>
                    <a:pt x="9" y="26"/>
                    <a:pt x="10" y="26"/>
                    <a:pt x="12" y="18"/>
                  </a:cubicBezTo>
                  <a:cubicBezTo>
                    <a:pt x="13" y="12"/>
                    <a:pt x="14" y="11"/>
                    <a:pt x="16" y="9"/>
                  </a:cubicBezTo>
                  <a:cubicBezTo>
                    <a:pt x="14" y="10"/>
                    <a:pt x="13" y="10"/>
                    <a:pt x="13" y="10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0" y="7"/>
                    <a:pt x="10" y="5"/>
                    <a:pt x="10" y="4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8" y="3"/>
                    <a:pt x="6" y="1"/>
                    <a:pt x="6" y="1"/>
                  </a:cubicBezTo>
                  <a:cubicBezTo>
                    <a:pt x="6" y="1"/>
                    <a:pt x="6" y="0"/>
                    <a:pt x="5" y="0"/>
                  </a:cubicBezTo>
                  <a:lnTo>
                    <a:pt x="5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8" name="Freeform 233"/>
            <p:cNvSpPr>
              <a:spLocks/>
            </p:cNvSpPr>
            <p:nvPr/>
          </p:nvSpPr>
          <p:spPr bwMode="auto">
            <a:xfrm>
              <a:off x="-2436813" y="1944688"/>
              <a:ext cx="77787" cy="101600"/>
            </a:xfrm>
            <a:custGeom>
              <a:avLst/>
              <a:gdLst>
                <a:gd name="T0" fmla="*/ 8 w 24"/>
                <a:gd name="T1" fmla="*/ 0 h 31"/>
                <a:gd name="T2" fmla="*/ 23 w 24"/>
                <a:gd name="T3" fmla="*/ 31 h 31"/>
                <a:gd name="T4" fmla="*/ 9 w 24"/>
                <a:gd name="T5" fmla="*/ 20 h 31"/>
                <a:gd name="T6" fmla="*/ 0 w 24"/>
                <a:gd name="T7" fmla="*/ 6 h 31"/>
                <a:gd name="T8" fmla="*/ 3 w 24"/>
                <a:gd name="T9" fmla="*/ 6 h 31"/>
                <a:gd name="T10" fmla="*/ 4 w 24"/>
                <a:gd name="T11" fmla="*/ 5 h 31"/>
                <a:gd name="T12" fmla="*/ 17 w 24"/>
                <a:gd name="T13" fmla="*/ 21 h 31"/>
                <a:gd name="T14" fmla="*/ 4 w 24"/>
                <a:gd name="T15" fmla="*/ 2 h 31"/>
                <a:gd name="T16" fmla="*/ 3 w 24"/>
                <a:gd name="T17" fmla="*/ 0 h 31"/>
                <a:gd name="T18" fmla="*/ 8 w 24"/>
                <a:gd name="T1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31">
                  <a:moveTo>
                    <a:pt x="8" y="0"/>
                  </a:moveTo>
                  <a:cubicBezTo>
                    <a:pt x="13" y="6"/>
                    <a:pt x="24" y="18"/>
                    <a:pt x="23" y="31"/>
                  </a:cubicBezTo>
                  <a:cubicBezTo>
                    <a:pt x="23" y="31"/>
                    <a:pt x="13" y="27"/>
                    <a:pt x="9" y="20"/>
                  </a:cubicBezTo>
                  <a:cubicBezTo>
                    <a:pt x="4" y="12"/>
                    <a:pt x="2" y="7"/>
                    <a:pt x="0" y="6"/>
                  </a:cubicBezTo>
                  <a:cubicBezTo>
                    <a:pt x="1" y="6"/>
                    <a:pt x="2" y="6"/>
                    <a:pt x="3" y="6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7" y="10"/>
                    <a:pt x="12" y="18"/>
                    <a:pt x="17" y="21"/>
                  </a:cubicBezTo>
                  <a:cubicBezTo>
                    <a:pt x="17" y="21"/>
                    <a:pt x="18" y="15"/>
                    <a:pt x="4" y="2"/>
                  </a:cubicBezTo>
                  <a:cubicBezTo>
                    <a:pt x="4" y="1"/>
                    <a:pt x="4" y="0"/>
                    <a:pt x="3" y="0"/>
                  </a:cubicBezTo>
                  <a:cubicBezTo>
                    <a:pt x="4" y="0"/>
                    <a:pt x="6" y="0"/>
                    <a:pt x="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9" name="Oval 234"/>
            <p:cNvSpPr>
              <a:spLocks noChangeArrowheads="1"/>
            </p:cNvSpPr>
            <p:nvPr/>
          </p:nvSpPr>
          <p:spPr bwMode="auto">
            <a:xfrm>
              <a:off x="-2676525" y="1601788"/>
              <a:ext cx="52387" cy="127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0" name="Oval 235"/>
            <p:cNvSpPr>
              <a:spLocks noChangeArrowheads="1"/>
            </p:cNvSpPr>
            <p:nvPr/>
          </p:nvSpPr>
          <p:spPr bwMode="auto">
            <a:xfrm>
              <a:off x="-2768600" y="1633538"/>
              <a:ext cx="36512" cy="63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1" name="Oval 236"/>
            <p:cNvSpPr>
              <a:spLocks noChangeArrowheads="1"/>
            </p:cNvSpPr>
            <p:nvPr/>
          </p:nvSpPr>
          <p:spPr bwMode="auto">
            <a:xfrm>
              <a:off x="-2654300" y="1614488"/>
              <a:ext cx="9525" cy="95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2" name="Freeform 237"/>
            <p:cNvSpPr>
              <a:spLocks/>
            </p:cNvSpPr>
            <p:nvPr/>
          </p:nvSpPr>
          <p:spPr bwMode="auto">
            <a:xfrm>
              <a:off x="-2693988" y="1552575"/>
              <a:ext cx="26987" cy="49213"/>
            </a:xfrm>
            <a:custGeom>
              <a:avLst/>
              <a:gdLst>
                <a:gd name="T0" fmla="*/ 5 w 8"/>
                <a:gd name="T1" fmla="*/ 15 h 15"/>
                <a:gd name="T2" fmla="*/ 0 w 8"/>
                <a:gd name="T3" fmla="*/ 2 h 15"/>
                <a:gd name="T4" fmla="*/ 2 w 8"/>
                <a:gd name="T5" fmla="*/ 0 h 15"/>
                <a:gd name="T6" fmla="*/ 5 w 8"/>
                <a:gd name="T7" fmla="*/ 1 h 15"/>
                <a:gd name="T8" fmla="*/ 8 w 8"/>
                <a:gd name="T9" fmla="*/ 14 h 15"/>
                <a:gd name="T10" fmla="*/ 5 w 8"/>
                <a:gd name="T11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15">
                  <a:moveTo>
                    <a:pt x="5" y="15"/>
                  </a:moveTo>
                  <a:cubicBezTo>
                    <a:pt x="2" y="9"/>
                    <a:pt x="0" y="4"/>
                    <a:pt x="0" y="2"/>
                  </a:cubicBezTo>
                  <a:cubicBezTo>
                    <a:pt x="0" y="1"/>
                    <a:pt x="1" y="1"/>
                    <a:pt x="2" y="0"/>
                  </a:cubicBezTo>
                  <a:cubicBezTo>
                    <a:pt x="3" y="0"/>
                    <a:pt x="4" y="0"/>
                    <a:pt x="5" y="1"/>
                  </a:cubicBezTo>
                  <a:cubicBezTo>
                    <a:pt x="7" y="2"/>
                    <a:pt x="8" y="10"/>
                    <a:pt x="8" y="14"/>
                  </a:cubicBezTo>
                  <a:cubicBezTo>
                    <a:pt x="7" y="14"/>
                    <a:pt x="6" y="14"/>
                    <a:pt x="5" y="1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3" name="Freeform 238"/>
            <p:cNvSpPr>
              <a:spLocks/>
            </p:cNvSpPr>
            <p:nvPr/>
          </p:nvSpPr>
          <p:spPr bwMode="auto">
            <a:xfrm>
              <a:off x="-2673350" y="1544638"/>
              <a:ext cx="19050" cy="52388"/>
            </a:xfrm>
            <a:custGeom>
              <a:avLst/>
              <a:gdLst>
                <a:gd name="T0" fmla="*/ 3 w 6"/>
                <a:gd name="T1" fmla="*/ 16 h 16"/>
                <a:gd name="T2" fmla="*/ 6 w 6"/>
                <a:gd name="T3" fmla="*/ 16 h 16"/>
                <a:gd name="T4" fmla="*/ 3 w 6"/>
                <a:gd name="T5" fmla="*/ 4 h 16"/>
                <a:gd name="T6" fmla="*/ 0 w 6"/>
                <a:gd name="T7" fmla="*/ 0 h 16"/>
                <a:gd name="T8" fmla="*/ 2 w 6"/>
                <a:gd name="T9" fmla="*/ 6 h 16"/>
                <a:gd name="T10" fmla="*/ 3 w 6"/>
                <a:gd name="T11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16">
                  <a:moveTo>
                    <a:pt x="3" y="16"/>
                  </a:moveTo>
                  <a:cubicBezTo>
                    <a:pt x="4" y="16"/>
                    <a:pt x="5" y="16"/>
                    <a:pt x="6" y="16"/>
                  </a:cubicBezTo>
                  <a:cubicBezTo>
                    <a:pt x="5" y="12"/>
                    <a:pt x="4" y="6"/>
                    <a:pt x="3" y="4"/>
                  </a:cubicBezTo>
                  <a:cubicBezTo>
                    <a:pt x="3" y="2"/>
                    <a:pt x="2" y="0"/>
                    <a:pt x="0" y="0"/>
                  </a:cubicBezTo>
                  <a:cubicBezTo>
                    <a:pt x="0" y="0"/>
                    <a:pt x="1" y="3"/>
                    <a:pt x="2" y="6"/>
                  </a:cubicBezTo>
                  <a:cubicBezTo>
                    <a:pt x="3" y="10"/>
                    <a:pt x="3" y="13"/>
                    <a:pt x="3" y="1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4" name="Freeform 239"/>
            <p:cNvSpPr>
              <a:spLocks noEditPoints="1"/>
            </p:cNvSpPr>
            <p:nvPr/>
          </p:nvSpPr>
          <p:spPr bwMode="auto">
            <a:xfrm>
              <a:off x="-2703513" y="1617663"/>
              <a:ext cx="39687" cy="25400"/>
            </a:xfrm>
            <a:custGeom>
              <a:avLst/>
              <a:gdLst>
                <a:gd name="T0" fmla="*/ 8 w 12"/>
                <a:gd name="T1" fmla="*/ 5 h 8"/>
                <a:gd name="T2" fmla="*/ 0 w 12"/>
                <a:gd name="T3" fmla="*/ 7 h 8"/>
                <a:gd name="T4" fmla="*/ 4 w 12"/>
                <a:gd name="T5" fmla="*/ 2 h 8"/>
                <a:gd name="T6" fmla="*/ 12 w 12"/>
                <a:gd name="T7" fmla="*/ 0 h 8"/>
                <a:gd name="T8" fmla="*/ 8 w 12"/>
                <a:gd name="T9" fmla="*/ 5 h 8"/>
                <a:gd name="T10" fmla="*/ 4 w 12"/>
                <a:gd name="T11" fmla="*/ 5 h 8"/>
                <a:gd name="T12" fmla="*/ 10 w 12"/>
                <a:gd name="T13" fmla="*/ 2 h 8"/>
                <a:gd name="T14" fmla="*/ 4 w 12"/>
                <a:gd name="T15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8">
                  <a:moveTo>
                    <a:pt x="8" y="5"/>
                  </a:moveTo>
                  <a:cubicBezTo>
                    <a:pt x="4" y="8"/>
                    <a:pt x="0" y="7"/>
                    <a:pt x="0" y="7"/>
                  </a:cubicBezTo>
                  <a:cubicBezTo>
                    <a:pt x="0" y="6"/>
                    <a:pt x="1" y="4"/>
                    <a:pt x="4" y="2"/>
                  </a:cubicBezTo>
                  <a:cubicBezTo>
                    <a:pt x="6" y="0"/>
                    <a:pt x="11" y="0"/>
                    <a:pt x="12" y="0"/>
                  </a:cubicBezTo>
                  <a:cubicBezTo>
                    <a:pt x="12" y="1"/>
                    <a:pt x="10" y="4"/>
                    <a:pt x="8" y="5"/>
                  </a:cubicBezTo>
                  <a:moveTo>
                    <a:pt x="4" y="5"/>
                  </a:moveTo>
                  <a:cubicBezTo>
                    <a:pt x="7" y="5"/>
                    <a:pt x="10" y="2"/>
                    <a:pt x="10" y="2"/>
                  </a:cubicBezTo>
                  <a:cubicBezTo>
                    <a:pt x="5" y="2"/>
                    <a:pt x="4" y="5"/>
                    <a:pt x="4" y="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5" name="Freeform 240"/>
            <p:cNvSpPr>
              <a:spLocks noEditPoints="1"/>
            </p:cNvSpPr>
            <p:nvPr/>
          </p:nvSpPr>
          <p:spPr bwMode="auto">
            <a:xfrm>
              <a:off x="-2771775" y="1639888"/>
              <a:ext cx="107950" cy="46038"/>
            </a:xfrm>
            <a:custGeom>
              <a:avLst/>
              <a:gdLst>
                <a:gd name="T0" fmla="*/ 0 w 33"/>
                <a:gd name="T1" fmla="*/ 1 h 14"/>
                <a:gd name="T2" fmla="*/ 11 w 33"/>
                <a:gd name="T3" fmla="*/ 2 h 14"/>
                <a:gd name="T4" fmla="*/ 28 w 33"/>
                <a:gd name="T5" fmla="*/ 0 h 14"/>
                <a:gd name="T6" fmla="*/ 25 w 33"/>
                <a:gd name="T7" fmla="*/ 3 h 14"/>
                <a:gd name="T8" fmla="*/ 28 w 33"/>
                <a:gd name="T9" fmla="*/ 5 h 14"/>
                <a:gd name="T10" fmla="*/ 25 w 33"/>
                <a:gd name="T11" fmla="*/ 7 h 14"/>
                <a:gd name="T12" fmla="*/ 33 w 33"/>
                <a:gd name="T13" fmla="*/ 11 h 14"/>
                <a:gd name="T14" fmla="*/ 27 w 33"/>
                <a:gd name="T15" fmla="*/ 12 h 14"/>
                <a:gd name="T16" fmla="*/ 20 w 33"/>
                <a:gd name="T17" fmla="*/ 8 h 14"/>
                <a:gd name="T18" fmla="*/ 21 w 33"/>
                <a:gd name="T19" fmla="*/ 11 h 14"/>
                <a:gd name="T20" fmla="*/ 17 w 33"/>
                <a:gd name="T21" fmla="*/ 9 h 14"/>
                <a:gd name="T22" fmla="*/ 19 w 33"/>
                <a:gd name="T23" fmla="*/ 13 h 14"/>
                <a:gd name="T24" fmla="*/ 15 w 33"/>
                <a:gd name="T25" fmla="*/ 12 h 14"/>
                <a:gd name="T26" fmla="*/ 16 w 33"/>
                <a:gd name="T27" fmla="*/ 14 h 14"/>
                <a:gd name="T28" fmla="*/ 8 w 33"/>
                <a:gd name="T29" fmla="*/ 10 h 14"/>
                <a:gd name="T30" fmla="*/ 9 w 33"/>
                <a:gd name="T31" fmla="*/ 13 h 14"/>
                <a:gd name="T32" fmla="*/ 0 w 33"/>
                <a:gd name="T33" fmla="*/ 1 h 14"/>
                <a:gd name="T34" fmla="*/ 14 w 33"/>
                <a:gd name="T35" fmla="*/ 5 h 14"/>
                <a:gd name="T36" fmla="*/ 14 w 33"/>
                <a:gd name="T37" fmla="*/ 5 h 14"/>
                <a:gd name="T38" fmla="*/ 5 w 33"/>
                <a:gd name="T39" fmla="*/ 5 h 14"/>
                <a:gd name="T40" fmla="*/ 7 w 33"/>
                <a:gd name="T41" fmla="*/ 8 h 14"/>
                <a:gd name="T42" fmla="*/ 14 w 33"/>
                <a:gd name="T43" fmla="*/ 5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3" h="14">
                  <a:moveTo>
                    <a:pt x="0" y="1"/>
                  </a:moveTo>
                  <a:cubicBezTo>
                    <a:pt x="0" y="1"/>
                    <a:pt x="5" y="3"/>
                    <a:pt x="11" y="2"/>
                  </a:cubicBezTo>
                  <a:cubicBezTo>
                    <a:pt x="16" y="2"/>
                    <a:pt x="25" y="2"/>
                    <a:pt x="28" y="0"/>
                  </a:cubicBezTo>
                  <a:cubicBezTo>
                    <a:pt x="28" y="0"/>
                    <a:pt x="28" y="2"/>
                    <a:pt x="25" y="3"/>
                  </a:cubicBezTo>
                  <a:cubicBezTo>
                    <a:pt x="25" y="3"/>
                    <a:pt x="27" y="3"/>
                    <a:pt x="28" y="5"/>
                  </a:cubicBezTo>
                  <a:cubicBezTo>
                    <a:pt x="28" y="5"/>
                    <a:pt x="27" y="6"/>
                    <a:pt x="25" y="7"/>
                  </a:cubicBezTo>
                  <a:cubicBezTo>
                    <a:pt x="25" y="7"/>
                    <a:pt x="29" y="11"/>
                    <a:pt x="33" y="11"/>
                  </a:cubicBezTo>
                  <a:cubicBezTo>
                    <a:pt x="33" y="11"/>
                    <a:pt x="31" y="13"/>
                    <a:pt x="27" y="12"/>
                  </a:cubicBezTo>
                  <a:cubicBezTo>
                    <a:pt x="23" y="11"/>
                    <a:pt x="21" y="9"/>
                    <a:pt x="20" y="8"/>
                  </a:cubicBezTo>
                  <a:cubicBezTo>
                    <a:pt x="20" y="8"/>
                    <a:pt x="21" y="10"/>
                    <a:pt x="21" y="11"/>
                  </a:cubicBezTo>
                  <a:cubicBezTo>
                    <a:pt x="21" y="11"/>
                    <a:pt x="19" y="11"/>
                    <a:pt x="17" y="9"/>
                  </a:cubicBezTo>
                  <a:cubicBezTo>
                    <a:pt x="17" y="9"/>
                    <a:pt x="18" y="11"/>
                    <a:pt x="19" y="13"/>
                  </a:cubicBezTo>
                  <a:cubicBezTo>
                    <a:pt x="19" y="13"/>
                    <a:pt x="18" y="13"/>
                    <a:pt x="15" y="12"/>
                  </a:cubicBezTo>
                  <a:cubicBezTo>
                    <a:pt x="15" y="12"/>
                    <a:pt x="16" y="13"/>
                    <a:pt x="16" y="14"/>
                  </a:cubicBezTo>
                  <a:cubicBezTo>
                    <a:pt x="16" y="14"/>
                    <a:pt x="11" y="13"/>
                    <a:pt x="8" y="10"/>
                  </a:cubicBezTo>
                  <a:cubicBezTo>
                    <a:pt x="8" y="10"/>
                    <a:pt x="8" y="12"/>
                    <a:pt x="9" y="13"/>
                  </a:cubicBezTo>
                  <a:cubicBezTo>
                    <a:pt x="9" y="13"/>
                    <a:pt x="1" y="12"/>
                    <a:pt x="0" y="1"/>
                  </a:cubicBezTo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0" y="5"/>
                    <a:pt x="5" y="5"/>
                    <a:pt x="5" y="5"/>
                  </a:cubicBezTo>
                  <a:cubicBezTo>
                    <a:pt x="5" y="6"/>
                    <a:pt x="6" y="8"/>
                    <a:pt x="7" y="8"/>
                  </a:cubicBezTo>
                  <a:cubicBezTo>
                    <a:pt x="7" y="5"/>
                    <a:pt x="14" y="5"/>
                    <a:pt x="14" y="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6" name="Freeform 241"/>
            <p:cNvSpPr>
              <a:spLocks/>
            </p:cNvSpPr>
            <p:nvPr/>
          </p:nvSpPr>
          <p:spPr bwMode="auto">
            <a:xfrm>
              <a:off x="-2784475" y="1639888"/>
              <a:ext cx="15875" cy="26988"/>
            </a:xfrm>
            <a:custGeom>
              <a:avLst/>
              <a:gdLst>
                <a:gd name="T0" fmla="*/ 3 w 5"/>
                <a:gd name="T1" fmla="*/ 1 h 8"/>
                <a:gd name="T2" fmla="*/ 5 w 5"/>
                <a:gd name="T3" fmla="*/ 8 h 8"/>
                <a:gd name="T4" fmla="*/ 1 w 5"/>
                <a:gd name="T5" fmla="*/ 4 h 8"/>
                <a:gd name="T6" fmla="*/ 3 w 5"/>
                <a:gd name="T7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8">
                  <a:moveTo>
                    <a:pt x="3" y="1"/>
                  </a:moveTo>
                  <a:cubicBezTo>
                    <a:pt x="3" y="4"/>
                    <a:pt x="4" y="6"/>
                    <a:pt x="5" y="8"/>
                  </a:cubicBezTo>
                  <a:cubicBezTo>
                    <a:pt x="5" y="8"/>
                    <a:pt x="2" y="6"/>
                    <a:pt x="1" y="4"/>
                  </a:cubicBezTo>
                  <a:cubicBezTo>
                    <a:pt x="0" y="2"/>
                    <a:pt x="0" y="0"/>
                    <a:pt x="3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7" name="Freeform 242"/>
            <p:cNvSpPr>
              <a:spLocks noEditPoints="1"/>
            </p:cNvSpPr>
            <p:nvPr/>
          </p:nvSpPr>
          <p:spPr bwMode="auto">
            <a:xfrm>
              <a:off x="-2820988" y="1649413"/>
              <a:ext cx="61912" cy="36513"/>
            </a:xfrm>
            <a:custGeom>
              <a:avLst/>
              <a:gdLst>
                <a:gd name="T0" fmla="*/ 15 w 19"/>
                <a:gd name="T1" fmla="*/ 6 h 11"/>
                <a:gd name="T2" fmla="*/ 19 w 19"/>
                <a:gd name="T3" fmla="*/ 9 h 11"/>
                <a:gd name="T4" fmla="*/ 15 w 19"/>
                <a:gd name="T5" fmla="*/ 11 h 11"/>
                <a:gd name="T6" fmla="*/ 4 w 19"/>
                <a:gd name="T7" fmla="*/ 11 h 11"/>
                <a:gd name="T8" fmla="*/ 2 w 19"/>
                <a:gd name="T9" fmla="*/ 2 h 11"/>
                <a:gd name="T10" fmla="*/ 9 w 19"/>
                <a:gd name="T11" fmla="*/ 1 h 11"/>
                <a:gd name="T12" fmla="*/ 15 w 19"/>
                <a:gd name="T13" fmla="*/ 6 h 11"/>
                <a:gd name="T14" fmla="*/ 8 w 19"/>
                <a:gd name="T15" fmla="*/ 8 h 11"/>
                <a:gd name="T16" fmla="*/ 9 w 19"/>
                <a:gd name="T17" fmla="*/ 6 h 11"/>
                <a:gd name="T18" fmla="*/ 8 w 19"/>
                <a:gd name="T19" fmla="*/ 5 h 11"/>
                <a:gd name="T20" fmla="*/ 7 w 19"/>
                <a:gd name="T21" fmla="*/ 6 h 11"/>
                <a:gd name="T22" fmla="*/ 8 w 19"/>
                <a:gd name="T23" fmla="*/ 8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" h="11">
                  <a:moveTo>
                    <a:pt x="15" y="6"/>
                  </a:moveTo>
                  <a:cubicBezTo>
                    <a:pt x="17" y="7"/>
                    <a:pt x="19" y="9"/>
                    <a:pt x="19" y="9"/>
                  </a:cubicBezTo>
                  <a:cubicBezTo>
                    <a:pt x="16" y="10"/>
                    <a:pt x="15" y="11"/>
                    <a:pt x="15" y="11"/>
                  </a:cubicBezTo>
                  <a:cubicBezTo>
                    <a:pt x="9" y="7"/>
                    <a:pt x="4" y="11"/>
                    <a:pt x="4" y="11"/>
                  </a:cubicBezTo>
                  <a:cubicBezTo>
                    <a:pt x="1" y="9"/>
                    <a:pt x="0" y="5"/>
                    <a:pt x="2" y="2"/>
                  </a:cubicBezTo>
                  <a:cubicBezTo>
                    <a:pt x="3" y="0"/>
                    <a:pt x="7" y="0"/>
                    <a:pt x="9" y="1"/>
                  </a:cubicBezTo>
                  <a:cubicBezTo>
                    <a:pt x="10" y="4"/>
                    <a:pt x="14" y="5"/>
                    <a:pt x="15" y="6"/>
                  </a:cubicBezTo>
                  <a:moveTo>
                    <a:pt x="8" y="8"/>
                  </a:moveTo>
                  <a:cubicBezTo>
                    <a:pt x="9" y="8"/>
                    <a:pt x="9" y="7"/>
                    <a:pt x="9" y="6"/>
                  </a:cubicBezTo>
                  <a:cubicBezTo>
                    <a:pt x="9" y="6"/>
                    <a:pt x="9" y="5"/>
                    <a:pt x="8" y="5"/>
                  </a:cubicBezTo>
                  <a:cubicBezTo>
                    <a:pt x="7" y="5"/>
                    <a:pt x="7" y="6"/>
                    <a:pt x="7" y="6"/>
                  </a:cubicBezTo>
                  <a:cubicBezTo>
                    <a:pt x="7" y="7"/>
                    <a:pt x="7" y="8"/>
                    <a:pt x="8" y="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8" name="Freeform 243"/>
            <p:cNvSpPr>
              <a:spLocks/>
            </p:cNvSpPr>
            <p:nvPr/>
          </p:nvSpPr>
          <p:spPr bwMode="auto">
            <a:xfrm>
              <a:off x="-2784475" y="1682750"/>
              <a:ext cx="41275" cy="36513"/>
            </a:xfrm>
            <a:custGeom>
              <a:avLst/>
              <a:gdLst>
                <a:gd name="T0" fmla="*/ 9 w 13"/>
                <a:gd name="T1" fmla="*/ 0 h 11"/>
                <a:gd name="T2" fmla="*/ 13 w 13"/>
                <a:gd name="T3" fmla="*/ 4 h 11"/>
                <a:gd name="T4" fmla="*/ 3 w 13"/>
                <a:gd name="T5" fmla="*/ 11 h 11"/>
                <a:gd name="T6" fmla="*/ 2 w 13"/>
                <a:gd name="T7" fmla="*/ 4 h 11"/>
                <a:gd name="T8" fmla="*/ 9 w 13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1">
                  <a:moveTo>
                    <a:pt x="9" y="0"/>
                  </a:moveTo>
                  <a:cubicBezTo>
                    <a:pt x="9" y="0"/>
                    <a:pt x="11" y="3"/>
                    <a:pt x="13" y="4"/>
                  </a:cubicBezTo>
                  <a:cubicBezTo>
                    <a:pt x="13" y="4"/>
                    <a:pt x="5" y="4"/>
                    <a:pt x="3" y="11"/>
                  </a:cubicBezTo>
                  <a:cubicBezTo>
                    <a:pt x="3" y="11"/>
                    <a:pt x="0" y="7"/>
                    <a:pt x="2" y="4"/>
                  </a:cubicBezTo>
                  <a:cubicBezTo>
                    <a:pt x="4" y="1"/>
                    <a:pt x="6" y="1"/>
                    <a:pt x="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9" name="Freeform 244"/>
            <p:cNvSpPr>
              <a:spLocks/>
            </p:cNvSpPr>
            <p:nvPr/>
          </p:nvSpPr>
          <p:spPr bwMode="auto">
            <a:xfrm>
              <a:off x="-2725738" y="1685925"/>
              <a:ext cx="31750" cy="36513"/>
            </a:xfrm>
            <a:custGeom>
              <a:avLst/>
              <a:gdLst>
                <a:gd name="T0" fmla="*/ 0 w 10"/>
                <a:gd name="T1" fmla="*/ 1 h 11"/>
                <a:gd name="T2" fmla="*/ 3 w 10"/>
                <a:gd name="T3" fmla="*/ 2 h 11"/>
                <a:gd name="T4" fmla="*/ 3 w 10"/>
                <a:gd name="T5" fmla="*/ 0 h 11"/>
                <a:gd name="T6" fmla="*/ 6 w 10"/>
                <a:gd name="T7" fmla="*/ 0 h 11"/>
                <a:gd name="T8" fmla="*/ 10 w 10"/>
                <a:gd name="T9" fmla="*/ 8 h 11"/>
                <a:gd name="T10" fmla="*/ 9 w 10"/>
                <a:gd name="T11" fmla="*/ 11 h 11"/>
                <a:gd name="T12" fmla="*/ 5 w 10"/>
                <a:gd name="T13" fmla="*/ 5 h 11"/>
                <a:gd name="T14" fmla="*/ 0 w 10"/>
                <a:gd name="T15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11">
                  <a:moveTo>
                    <a:pt x="0" y="1"/>
                  </a:moveTo>
                  <a:cubicBezTo>
                    <a:pt x="0" y="1"/>
                    <a:pt x="2" y="2"/>
                    <a:pt x="3" y="2"/>
                  </a:cubicBezTo>
                  <a:cubicBezTo>
                    <a:pt x="3" y="2"/>
                    <a:pt x="3" y="0"/>
                    <a:pt x="3" y="0"/>
                  </a:cubicBezTo>
                  <a:cubicBezTo>
                    <a:pt x="4" y="0"/>
                    <a:pt x="5" y="0"/>
                    <a:pt x="6" y="0"/>
                  </a:cubicBezTo>
                  <a:cubicBezTo>
                    <a:pt x="6" y="0"/>
                    <a:pt x="8" y="6"/>
                    <a:pt x="10" y="8"/>
                  </a:cubicBezTo>
                  <a:cubicBezTo>
                    <a:pt x="10" y="8"/>
                    <a:pt x="10" y="9"/>
                    <a:pt x="9" y="11"/>
                  </a:cubicBezTo>
                  <a:cubicBezTo>
                    <a:pt x="9" y="11"/>
                    <a:pt x="8" y="8"/>
                    <a:pt x="5" y="5"/>
                  </a:cubicBezTo>
                  <a:cubicBezTo>
                    <a:pt x="4" y="4"/>
                    <a:pt x="3" y="3"/>
                    <a:pt x="0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0" name="Freeform 245"/>
            <p:cNvSpPr>
              <a:spLocks/>
            </p:cNvSpPr>
            <p:nvPr/>
          </p:nvSpPr>
          <p:spPr bwMode="auto">
            <a:xfrm>
              <a:off x="-2749550" y="1685925"/>
              <a:ext cx="36512" cy="33338"/>
            </a:xfrm>
            <a:custGeom>
              <a:avLst/>
              <a:gdLst>
                <a:gd name="T0" fmla="*/ 0 w 11"/>
                <a:gd name="T1" fmla="*/ 0 h 10"/>
                <a:gd name="T2" fmla="*/ 7 w 11"/>
                <a:gd name="T3" fmla="*/ 3 h 10"/>
                <a:gd name="T4" fmla="*/ 11 w 11"/>
                <a:gd name="T5" fmla="*/ 10 h 10"/>
                <a:gd name="T6" fmla="*/ 7 w 11"/>
                <a:gd name="T7" fmla="*/ 6 h 10"/>
                <a:gd name="T8" fmla="*/ 0 w 11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0">
                  <a:moveTo>
                    <a:pt x="0" y="0"/>
                  </a:moveTo>
                  <a:cubicBezTo>
                    <a:pt x="1" y="0"/>
                    <a:pt x="5" y="1"/>
                    <a:pt x="7" y="3"/>
                  </a:cubicBezTo>
                  <a:cubicBezTo>
                    <a:pt x="9" y="4"/>
                    <a:pt x="11" y="6"/>
                    <a:pt x="11" y="10"/>
                  </a:cubicBezTo>
                  <a:cubicBezTo>
                    <a:pt x="11" y="10"/>
                    <a:pt x="9" y="7"/>
                    <a:pt x="7" y="6"/>
                  </a:cubicBezTo>
                  <a:cubicBezTo>
                    <a:pt x="5" y="5"/>
                    <a:pt x="2" y="2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1" name="Freeform 246"/>
            <p:cNvSpPr>
              <a:spLocks/>
            </p:cNvSpPr>
            <p:nvPr/>
          </p:nvSpPr>
          <p:spPr bwMode="auto">
            <a:xfrm>
              <a:off x="-2759075" y="1601788"/>
              <a:ext cx="15875" cy="22225"/>
            </a:xfrm>
            <a:custGeom>
              <a:avLst/>
              <a:gdLst>
                <a:gd name="T0" fmla="*/ 3 w 5"/>
                <a:gd name="T1" fmla="*/ 0 h 7"/>
                <a:gd name="T2" fmla="*/ 5 w 5"/>
                <a:gd name="T3" fmla="*/ 1 h 7"/>
                <a:gd name="T4" fmla="*/ 3 w 5"/>
                <a:gd name="T5" fmla="*/ 7 h 7"/>
                <a:gd name="T6" fmla="*/ 3 w 5"/>
                <a:gd name="T7" fmla="*/ 7 h 7"/>
                <a:gd name="T8" fmla="*/ 0 w 5"/>
                <a:gd name="T9" fmla="*/ 1 h 7"/>
                <a:gd name="T10" fmla="*/ 3 w 5"/>
                <a:gd name="T1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7">
                  <a:moveTo>
                    <a:pt x="3" y="0"/>
                  </a:moveTo>
                  <a:cubicBezTo>
                    <a:pt x="4" y="0"/>
                    <a:pt x="5" y="0"/>
                    <a:pt x="5" y="1"/>
                  </a:cubicBezTo>
                  <a:cubicBezTo>
                    <a:pt x="5" y="2"/>
                    <a:pt x="3" y="5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2" y="5"/>
                    <a:pt x="0" y="2"/>
                    <a:pt x="0" y="1"/>
                  </a:cubicBezTo>
                  <a:cubicBezTo>
                    <a:pt x="0" y="0"/>
                    <a:pt x="2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2" name="Freeform 247"/>
            <p:cNvSpPr>
              <a:spLocks/>
            </p:cNvSpPr>
            <p:nvPr/>
          </p:nvSpPr>
          <p:spPr bwMode="auto">
            <a:xfrm>
              <a:off x="-2778125" y="1604963"/>
              <a:ext cx="22225" cy="25400"/>
            </a:xfrm>
            <a:custGeom>
              <a:avLst/>
              <a:gdLst>
                <a:gd name="T0" fmla="*/ 7 w 7"/>
                <a:gd name="T1" fmla="*/ 8 h 8"/>
                <a:gd name="T2" fmla="*/ 5 w 7"/>
                <a:gd name="T3" fmla="*/ 1 h 8"/>
                <a:gd name="T4" fmla="*/ 2 w 7"/>
                <a:gd name="T5" fmla="*/ 0 h 8"/>
                <a:gd name="T6" fmla="*/ 1 w 7"/>
                <a:gd name="T7" fmla="*/ 2 h 8"/>
                <a:gd name="T8" fmla="*/ 5 w 7"/>
                <a:gd name="T9" fmla="*/ 8 h 8"/>
                <a:gd name="T10" fmla="*/ 7 w 7"/>
                <a:gd name="T11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8">
                  <a:moveTo>
                    <a:pt x="7" y="8"/>
                  </a:moveTo>
                  <a:cubicBezTo>
                    <a:pt x="7" y="6"/>
                    <a:pt x="6" y="2"/>
                    <a:pt x="5" y="1"/>
                  </a:cubicBezTo>
                  <a:cubicBezTo>
                    <a:pt x="4" y="0"/>
                    <a:pt x="3" y="0"/>
                    <a:pt x="2" y="0"/>
                  </a:cubicBezTo>
                  <a:cubicBezTo>
                    <a:pt x="1" y="0"/>
                    <a:pt x="0" y="1"/>
                    <a:pt x="1" y="2"/>
                  </a:cubicBezTo>
                  <a:cubicBezTo>
                    <a:pt x="1" y="3"/>
                    <a:pt x="4" y="8"/>
                    <a:pt x="5" y="8"/>
                  </a:cubicBezTo>
                  <a:cubicBezTo>
                    <a:pt x="6" y="8"/>
                    <a:pt x="5" y="8"/>
                    <a:pt x="7" y="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3" name="Freeform 248"/>
            <p:cNvSpPr>
              <a:spLocks/>
            </p:cNvSpPr>
            <p:nvPr/>
          </p:nvSpPr>
          <p:spPr bwMode="auto">
            <a:xfrm>
              <a:off x="-2746375" y="1604963"/>
              <a:ext cx="23812" cy="25400"/>
            </a:xfrm>
            <a:custGeom>
              <a:avLst/>
              <a:gdLst>
                <a:gd name="T0" fmla="*/ 0 w 7"/>
                <a:gd name="T1" fmla="*/ 8 h 8"/>
                <a:gd name="T2" fmla="*/ 2 w 7"/>
                <a:gd name="T3" fmla="*/ 1 h 8"/>
                <a:gd name="T4" fmla="*/ 6 w 7"/>
                <a:gd name="T5" fmla="*/ 0 h 8"/>
                <a:gd name="T6" fmla="*/ 7 w 7"/>
                <a:gd name="T7" fmla="*/ 2 h 8"/>
                <a:gd name="T8" fmla="*/ 3 w 7"/>
                <a:gd name="T9" fmla="*/ 8 h 8"/>
                <a:gd name="T10" fmla="*/ 0 w 7"/>
                <a:gd name="T11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8">
                  <a:moveTo>
                    <a:pt x="0" y="8"/>
                  </a:moveTo>
                  <a:cubicBezTo>
                    <a:pt x="1" y="6"/>
                    <a:pt x="1" y="2"/>
                    <a:pt x="2" y="1"/>
                  </a:cubicBezTo>
                  <a:cubicBezTo>
                    <a:pt x="3" y="0"/>
                    <a:pt x="5" y="0"/>
                    <a:pt x="6" y="0"/>
                  </a:cubicBezTo>
                  <a:cubicBezTo>
                    <a:pt x="6" y="0"/>
                    <a:pt x="7" y="1"/>
                    <a:pt x="7" y="2"/>
                  </a:cubicBezTo>
                  <a:cubicBezTo>
                    <a:pt x="6" y="3"/>
                    <a:pt x="3" y="8"/>
                    <a:pt x="3" y="8"/>
                  </a:cubicBezTo>
                  <a:cubicBezTo>
                    <a:pt x="2" y="8"/>
                    <a:pt x="2" y="8"/>
                    <a:pt x="0" y="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4" name="Freeform 249"/>
            <p:cNvSpPr>
              <a:spLocks/>
            </p:cNvSpPr>
            <p:nvPr/>
          </p:nvSpPr>
          <p:spPr bwMode="auto">
            <a:xfrm>
              <a:off x="-2762250" y="1571625"/>
              <a:ext cx="22225" cy="25400"/>
            </a:xfrm>
            <a:custGeom>
              <a:avLst/>
              <a:gdLst>
                <a:gd name="T0" fmla="*/ 6 w 14"/>
                <a:gd name="T1" fmla="*/ 0 h 16"/>
                <a:gd name="T2" fmla="*/ 6 w 14"/>
                <a:gd name="T3" fmla="*/ 6 h 16"/>
                <a:gd name="T4" fmla="*/ 0 w 14"/>
                <a:gd name="T5" fmla="*/ 6 h 16"/>
                <a:gd name="T6" fmla="*/ 0 w 14"/>
                <a:gd name="T7" fmla="*/ 8 h 16"/>
                <a:gd name="T8" fmla="*/ 6 w 14"/>
                <a:gd name="T9" fmla="*/ 8 h 16"/>
                <a:gd name="T10" fmla="*/ 6 w 14"/>
                <a:gd name="T11" fmla="*/ 16 h 16"/>
                <a:gd name="T12" fmla="*/ 10 w 14"/>
                <a:gd name="T13" fmla="*/ 16 h 16"/>
                <a:gd name="T14" fmla="*/ 10 w 14"/>
                <a:gd name="T15" fmla="*/ 8 h 16"/>
                <a:gd name="T16" fmla="*/ 14 w 14"/>
                <a:gd name="T17" fmla="*/ 8 h 16"/>
                <a:gd name="T18" fmla="*/ 14 w 14"/>
                <a:gd name="T19" fmla="*/ 6 h 16"/>
                <a:gd name="T20" fmla="*/ 10 w 14"/>
                <a:gd name="T21" fmla="*/ 6 h 16"/>
                <a:gd name="T22" fmla="*/ 10 w 14"/>
                <a:gd name="T23" fmla="*/ 0 h 16"/>
                <a:gd name="T24" fmla="*/ 6 w 14"/>
                <a:gd name="T2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" h="16">
                  <a:moveTo>
                    <a:pt x="6" y="0"/>
                  </a:moveTo>
                  <a:lnTo>
                    <a:pt x="6" y="6"/>
                  </a:lnTo>
                  <a:lnTo>
                    <a:pt x="0" y="6"/>
                  </a:lnTo>
                  <a:lnTo>
                    <a:pt x="0" y="8"/>
                  </a:lnTo>
                  <a:lnTo>
                    <a:pt x="6" y="8"/>
                  </a:lnTo>
                  <a:lnTo>
                    <a:pt x="6" y="16"/>
                  </a:lnTo>
                  <a:lnTo>
                    <a:pt x="10" y="16"/>
                  </a:lnTo>
                  <a:lnTo>
                    <a:pt x="10" y="8"/>
                  </a:lnTo>
                  <a:lnTo>
                    <a:pt x="14" y="8"/>
                  </a:lnTo>
                  <a:lnTo>
                    <a:pt x="14" y="6"/>
                  </a:lnTo>
                  <a:lnTo>
                    <a:pt x="10" y="6"/>
                  </a:lnTo>
                  <a:lnTo>
                    <a:pt x="10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5" name="Freeform 250"/>
            <p:cNvSpPr>
              <a:spLocks/>
            </p:cNvSpPr>
            <p:nvPr/>
          </p:nvSpPr>
          <p:spPr bwMode="auto">
            <a:xfrm>
              <a:off x="-2857500" y="1624013"/>
              <a:ext cx="15875" cy="15875"/>
            </a:xfrm>
            <a:custGeom>
              <a:avLst/>
              <a:gdLst>
                <a:gd name="T0" fmla="*/ 5 w 5"/>
                <a:gd name="T1" fmla="*/ 5 h 5"/>
                <a:gd name="T2" fmla="*/ 5 w 5"/>
                <a:gd name="T3" fmla="*/ 3 h 5"/>
                <a:gd name="T4" fmla="*/ 5 w 5"/>
                <a:gd name="T5" fmla="*/ 0 h 5"/>
                <a:gd name="T6" fmla="*/ 0 w 5"/>
                <a:gd name="T7" fmla="*/ 5 h 5"/>
                <a:gd name="T8" fmla="*/ 5 w 5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5">
                  <a:moveTo>
                    <a:pt x="5" y="5"/>
                  </a:moveTo>
                  <a:cubicBezTo>
                    <a:pt x="5" y="4"/>
                    <a:pt x="5" y="4"/>
                    <a:pt x="5" y="3"/>
                  </a:cubicBezTo>
                  <a:cubicBezTo>
                    <a:pt x="5" y="2"/>
                    <a:pt x="5" y="1"/>
                    <a:pt x="5" y="0"/>
                  </a:cubicBezTo>
                  <a:cubicBezTo>
                    <a:pt x="3" y="1"/>
                    <a:pt x="2" y="1"/>
                    <a:pt x="0" y="5"/>
                  </a:cubicBezTo>
                  <a:cubicBezTo>
                    <a:pt x="0" y="5"/>
                    <a:pt x="4" y="3"/>
                    <a:pt x="5" y="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6" name="Freeform 251"/>
            <p:cNvSpPr>
              <a:spLocks/>
            </p:cNvSpPr>
            <p:nvPr/>
          </p:nvSpPr>
          <p:spPr bwMode="auto">
            <a:xfrm>
              <a:off x="-2844800" y="1587500"/>
              <a:ext cx="23812" cy="76200"/>
            </a:xfrm>
            <a:custGeom>
              <a:avLst/>
              <a:gdLst>
                <a:gd name="T0" fmla="*/ 5 w 7"/>
                <a:gd name="T1" fmla="*/ 23 h 23"/>
                <a:gd name="T2" fmla="*/ 6 w 7"/>
                <a:gd name="T3" fmla="*/ 16 h 23"/>
                <a:gd name="T4" fmla="*/ 5 w 7"/>
                <a:gd name="T5" fmla="*/ 7 h 23"/>
                <a:gd name="T6" fmla="*/ 4 w 7"/>
                <a:gd name="T7" fmla="*/ 0 h 23"/>
                <a:gd name="T8" fmla="*/ 0 w 7"/>
                <a:gd name="T9" fmla="*/ 1 h 23"/>
                <a:gd name="T10" fmla="*/ 2 w 7"/>
                <a:gd name="T11" fmla="*/ 9 h 23"/>
                <a:gd name="T12" fmla="*/ 3 w 7"/>
                <a:gd name="T13" fmla="*/ 15 h 23"/>
                <a:gd name="T14" fmla="*/ 5 w 7"/>
                <a:gd name="T15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23">
                  <a:moveTo>
                    <a:pt x="5" y="23"/>
                  </a:moveTo>
                  <a:cubicBezTo>
                    <a:pt x="5" y="22"/>
                    <a:pt x="5" y="18"/>
                    <a:pt x="6" y="16"/>
                  </a:cubicBezTo>
                  <a:cubicBezTo>
                    <a:pt x="7" y="13"/>
                    <a:pt x="7" y="9"/>
                    <a:pt x="5" y="7"/>
                  </a:cubicBezTo>
                  <a:cubicBezTo>
                    <a:pt x="4" y="4"/>
                    <a:pt x="4" y="2"/>
                    <a:pt x="4" y="0"/>
                  </a:cubicBezTo>
                  <a:cubicBezTo>
                    <a:pt x="4" y="0"/>
                    <a:pt x="1" y="0"/>
                    <a:pt x="0" y="1"/>
                  </a:cubicBezTo>
                  <a:cubicBezTo>
                    <a:pt x="0" y="4"/>
                    <a:pt x="1" y="7"/>
                    <a:pt x="2" y="9"/>
                  </a:cubicBezTo>
                  <a:cubicBezTo>
                    <a:pt x="3" y="11"/>
                    <a:pt x="3" y="13"/>
                    <a:pt x="3" y="15"/>
                  </a:cubicBezTo>
                  <a:cubicBezTo>
                    <a:pt x="2" y="17"/>
                    <a:pt x="3" y="20"/>
                    <a:pt x="5" y="2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7" name="Freeform 252"/>
            <p:cNvSpPr>
              <a:spLocks/>
            </p:cNvSpPr>
            <p:nvPr/>
          </p:nvSpPr>
          <p:spPr bwMode="auto">
            <a:xfrm>
              <a:off x="-2827338" y="1568450"/>
              <a:ext cx="34925" cy="22225"/>
            </a:xfrm>
            <a:custGeom>
              <a:avLst/>
              <a:gdLst>
                <a:gd name="T0" fmla="*/ 0 w 11"/>
                <a:gd name="T1" fmla="*/ 7 h 7"/>
                <a:gd name="T2" fmla="*/ 0 w 11"/>
                <a:gd name="T3" fmla="*/ 5 h 7"/>
                <a:gd name="T4" fmla="*/ 7 w 11"/>
                <a:gd name="T5" fmla="*/ 1 h 7"/>
                <a:gd name="T6" fmla="*/ 11 w 11"/>
                <a:gd name="T7" fmla="*/ 2 h 7"/>
                <a:gd name="T8" fmla="*/ 8 w 11"/>
                <a:gd name="T9" fmla="*/ 3 h 7"/>
                <a:gd name="T10" fmla="*/ 3 w 11"/>
                <a:gd name="T11" fmla="*/ 7 h 7"/>
                <a:gd name="T12" fmla="*/ 0 w 11"/>
                <a:gd name="T13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7">
                  <a:moveTo>
                    <a:pt x="0" y="7"/>
                  </a:moveTo>
                  <a:cubicBezTo>
                    <a:pt x="0" y="6"/>
                    <a:pt x="0" y="5"/>
                    <a:pt x="0" y="5"/>
                  </a:cubicBezTo>
                  <a:cubicBezTo>
                    <a:pt x="0" y="5"/>
                    <a:pt x="4" y="1"/>
                    <a:pt x="7" y="1"/>
                  </a:cubicBezTo>
                  <a:cubicBezTo>
                    <a:pt x="9" y="0"/>
                    <a:pt x="10" y="1"/>
                    <a:pt x="11" y="2"/>
                  </a:cubicBezTo>
                  <a:cubicBezTo>
                    <a:pt x="11" y="2"/>
                    <a:pt x="10" y="2"/>
                    <a:pt x="8" y="3"/>
                  </a:cubicBezTo>
                  <a:cubicBezTo>
                    <a:pt x="6" y="4"/>
                    <a:pt x="4" y="6"/>
                    <a:pt x="3" y="7"/>
                  </a:cubicBezTo>
                  <a:cubicBezTo>
                    <a:pt x="1" y="7"/>
                    <a:pt x="1" y="7"/>
                    <a:pt x="0" y="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8" name="Freeform 253"/>
            <p:cNvSpPr>
              <a:spLocks/>
            </p:cNvSpPr>
            <p:nvPr/>
          </p:nvSpPr>
          <p:spPr bwMode="auto">
            <a:xfrm>
              <a:off x="-2811463" y="1574800"/>
              <a:ext cx="30162" cy="58738"/>
            </a:xfrm>
            <a:custGeom>
              <a:avLst/>
              <a:gdLst>
                <a:gd name="T0" fmla="*/ 6 w 9"/>
                <a:gd name="T1" fmla="*/ 0 h 18"/>
                <a:gd name="T2" fmla="*/ 9 w 9"/>
                <a:gd name="T3" fmla="*/ 4 h 18"/>
                <a:gd name="T4" fmla="*/ 6 w 9"/>
                <a:gd name="T5" fmla="*/ 10 h 18"/>
                <a:gd name="T6" fmla="*/ 4 w 9"/>
                <a:gd name="T7" fmla="*/ 15 h 18"/>
                <a:gd name="T8" fmla="*/ 6 w 9"/>
                <a:gd name="T9" fmla="*/ 18 h 18"/>
                <a:gd name="T10" fmla="*/ 1 w 9"/>
                <a:gd name="T11" fmla="*/ 14 h 18"/>
                <a:gd name="T12" fmla="*/ 2 w 9"/>
                <a:gd name="T13" fmla="*/ 9 h 18"/>
                <a:gd name="T14" fmla="*/ 6 w 9"/>
                <a:gd name="T15" fmla="*/ 3 h 18"/>
                <a:gd name="T16" fmla="*/ 6 w 9"/>
                <a:gd name="T1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18">
                  <a:moveTo>
                    <a:pt x="6" y="0"/>
                  </a:moveTo>
                  <a:cubicBezTo>
                    <a:pt x="8" y="1"/>
                    <a:pt x="9" y="3"/>
                    <a:pt x="9" y="4"/>
                  </a:cubicBezTo>
                  <a:cubicBezTo>
                    <a:pt x="9" y="6"/>
                    <a:pt x="7" y="9"/>
                    <a:pt x="6" y="10"/>
                  </a:cubicBezTo>
                  <a:cubicBezTo>
                    <a:pt x="5" y="12"/>
                    <a:pt x="4" y="13"/>
                    <a:pt x="4" y="15"/>
                  </a:cubicBezTo>
                  <a:cubicBezTo>
                    <a:pt x="5" y="16"/>
                    <a:pt x="5" y="18"/>
                    <a:pt x="6" y="18"/>
                  </a:cubicBezTo>
                  <a:cubicBezTo>
                    <a:pt x="6" y="18"/>
                    <a:pt x="1" y="17"/>
                    <a:pt x="1" y="14"/>
                  </a:cubicBezTo>
                  <a:cubicBezTo>
                    <a:pt x="0" y="12"/>
                    <a:pt x="1" y="10"/>
                    <a:pt x="2" y="9"/>
                  </a:cubicBezTo>
                  <a:cubicBezTo>
                    <a:pt x="3" y="7"/>
                    <a:pt x="5" y="4"/>
                    <a:pt x="6" y="3"/>
                  </a:cubicBezTo>
                  <a:cubicBezTo>
                    <a:pt x="6" y="2"/>
                    <a:pt x="6" y="1"/>
                    <a:pt x="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9" name="Freeform 254"/>
            <p:cNvSpPr>
              <a:spLocks/>
            </p:cNvSpPr>
            <p:nvPr/>
          </p:nvSpPr>
          <p:spPr bwMode="auto">
            <a:xfrm>
              <a:off x="-2703513" y="1679575"/>
              <a:ext cx="30162" cy="52388"/>
            </a:xfrm>
            <a:custGeom>
              <a:avLst/>
              <a:gdLst>
                <a:gd name="T0" fmla="*/ 0 w 9"/>
                <a:gd name="T1" fmla="*/ 0 h 16"/>
                <a:gd name="T2" fmla="*/ 4 w 9"/>
                <a:gd name="T3" fmla="*/ 9 h 16"/>
                <a:gd name="T4" fmla="*/ 7 w 9"/>
                <a:gd name="T5" fmla="*/ 16 h 16"/>
                <a:gd name="T6" fmla="*/ 8 w 9"/>
                <a:gd name="T7" fmla="*/ 8 h 16"/>
                <a:gd name="T8" fmla="*/ 0 w 9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6">
                  <a:moveTo>
                    <a:pt x="0" y="0"/>
                  </a:moveTo>
                  <a:cubicBezTo>
                    <a:pt x="1" y="4"/>
                    <a:pt x="3" y="7"/>
                    <a:pt x="4" y="9"/>
                  </a:cubicBezTo>
                  <a:cubicBezTo>
                    <a:pt x="6" y="11"/>
                    <a:pt x="7" y="15"/>
                    <a:pt x="7" y="16"/>
                  </a:cubicBezTo>
                  <a:cubicBezTo>
                    <a:pt x="7" y="16"/>
                    <a:pt x="9" y="12"/>
                    <a:pt x="8" y="8"/>
                  </a:cubicBezTo>
                  <a:cubicBezTo>
                    <a:pt x="7" y="6"/>
                    <a:pt x="4" y="2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0" name="Freeform 255"/>
            <p:cNvSpPr>
              <a:spLocks/>
            </p:cNvSpPr>
            <p:nvPr/>
          </p:nvSpPr>
          <p:spPr bwMode="auto">
            <a:xfrm>
              <a:off x="-2682875" y="1682750"/>
              <a:ext cx="28575" cy="30163"/>
            </a:xfrm>
            <a:custGeom>
              <a:avLst/>
              <a:gdLst>
                <a:gd name="T0" fmla="*/ 0 w 9"/>
                <a:gd name="T1" fmla="*/ 0 h 9"/>
                <a:gd name="T2" fmla="*/ 4 w 9"/>
                <a:gd name="T3" fmla="*/ 2 h 9"/>
                <a:gd name="T4" fmla="*/ 9 w 9"/>
                <a:gd name="T5" fmla="*/ 9 h 9"/>
                <a:gd name="T6" fmla="*/ 4 w 9"/>
                <a:gd name="T7" fmla="*/ 7 h 9"/>
                <a:gd name="T8" fmla="*/ 0 w 9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9">
                  <a:moveTo>
                    <a:pt x="0" y="0"/>
                  </a:moveTo>
                  <a:cubicBezTo>
                    <a:pt x="0" y="0"/>
                    <a:pt x="3" y="1"/>
                    <a:pt x="4" y="2"/>
                  </a:cubicBezTo>
                  <a:cubicBezTo>
                    <a:pt x="6" y="3"/>
                    <a:pt x="8" y="6"/>
                    <a:pt x="9" y="9"/>
                  </a:cubicBezTo>
                  <a:cubicBezTo>
                    <a:pt x="9" y="9"/>
                    <a:pt x="5" y="8"/>
                    <a:pt x="4" y="7"/>
                  </a:cubicBezTo>
                  <a:cubicBezTo>
                    <a:pt x="2" y="5"/>
                    <a:pt x="0" y="3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1" name="Freeform 256"/>
            <p:cNvSpPr>
              <a:spLocks/>
            </p:cNvSpPr>
            <p:nvPr/>
          </p:nvSpPr>
          <p:spPr bwMode="auto">
            <a:xfrm>
              <a:off x="-2749550" y="1701800"/>
              <a:ext cx="39687" cy="52388"/>
            </a:xfrm>
            <a:custGeom>
              <a:avLst/>
              <a:gdLst>
                <a:gd name="T0" fmla="*/ 3 w 12"/>
                <a:gd name="T1" fmla="*/ 0 h 16"/>
                <a:gd name="T2" fmla="*/ 0 w 12"/>
                <a:gd name="T3" fmla="*/ 1 h 16"/>
                <a:gd name="T4" fmla="*/ 4 w 12"/>
                <a:gd name="T5" fmla="*/ 3 h 16"/>
                <a:gd name="T6" fmla="*/ 7 w 12"/>
                <a:gd name="T7" fmla="*/ 8 h 16"/>
                <a:gd name="T8" fmla="*/ 10 w 12"/>
                <a:gd name="T9" fmla="*/ 16 h 16"/>
                <a:gd name="T10" fmla="*/ 10 w 12"/>
                <a:gd name="T11" fmla="*/ 16 h 16"/>
                <a:gd name="T12" fmla="*/ 12 w 12"/>
                <a:gd name="T13" fmla="*/ 8 h 16"/>
                <a:gd name="T14" fmla="*/ 9 w 12"/>
                <a:gd name="T15" fmla="*/ 5 h 16"/>
                <a:gd name="T16" fmla="*/ 3 w 12"/>
                <a:gd name="T1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16">
                  <a:moveTo>
                    <a:pt x="3" y="0"/>
                  </a:moveTo>
                  <a:cubicBezTo>
                    <a:pt x="2" y="0"/>
                    <a:pt x="1" y="1"/>
                    <a:pt x="0" y="1"/>
                  </a:cubicBezTo>
                  <a:cubicBezTo>
                    <a:pt x="0" y="1"/>
                    <a:pt x="3" y="2"/>
                    <a:pt x="4" y="3"/>
                  </a:cubicBezTo>
                  <a:cubicBezTo>
                    <a:pt x="5" y="4"/>
                    <a:pt x="6" y="5"/>
                    <a:pt x="7" y="8"/>
                  </a:cubicBezTo>
                  <a:cubicBezTo>
                    <a:pt x="7" y="11"/>
                    <a:pt x="9" y="15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4"/>
                    <a:pt x="11" y="9"/>
                    <a:pt x="12" y="8"/>
                  </a:cubicBezTo>
                  <a:cubicBezTo>
                    <a:pt x="12" y="8"/>
                    <a:pt x="10" y="7"/>
                    <a:pt x="9" y="5"/>
                  </a:cubicBezTo>
                  <a:cubicBezTo>
                    <a:pt x="8" y="4"/>
                    <a:pt x="7" y="2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2" name="Freeform 257"/>
            <p:cNvSpPr>
              <a:spLocks/>
            </p:cNvSpPr>
            <p:nvPr/>
          </p:nvSpPr>
          <p:spPr bwMode="auto">
            <a:xfrm>
              <a:off x="-2706688" y="1728788"/>
              <a:ext cx="23812" cy="52388"/>
            </a:xfrm>
            <a:custGeom>
              <a:avLst/>
              <a:gdLst>
                <a:gd name="T0" fmla="*/ 4 w 7"/>
                <a:gd name="T1" fmla="*/ 0 h 16"/>
                <a:gd name="T2" fmla="*/ 6 w 7"/>
                <a:gd name="T3" fmla="*/ 8 h 16"/>
                <a:gd name="T4" fmla="*/ 2 w 7"/>
                <a:gd name="T5" fmla="*/ 16 h 16"/>
                <a:gd name="T6" fmla="*/ 1 w 7"/>
                <a:gd name="T7" fmla="*/ 7 h 16"/>
                <a:gd name="T8" fmla="*/ 4 w 7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6">
                  <a:moveTo>
                    <a:pt x="4" y="0"/>
                  </a:moveTo>
                  <a:cubicBezTo>
                    <a:pt x="5" y="2"/>
                    <a:pt x="7" y="5"/>
                    <a:pt x="6" y="8"/>
                  </a:cubicBezTo>
                  <a:cubicBezTo>
                    <a:pt x="5" y="11"/>
                    <a:pt x="3" y="13"/>
                    <a:pt x="2" y="16"/>
                  </a:cubicBezTo>
                  <a:cubicBezTo>
                    <a:pt x="2" y="16"/>
                    <a:pt x="0" y="11"/>
                    <a:pt x="1" y="7"/>
                  </a:cubicBezTo>
                  <a:cubicBezTo>
                    <a:pt x="1" y="3"/>
                    <a:pt x="2" y="1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3" name="Freeform 258"/>
            <p:cNvSpPr>
              <a:spLocks/>
            </p:cNvSpPr>
            <p:nvPr/>
          </p:nvSpPr>
          <p:spPr bwMode="auto">
            <a:xfrm>
              <a:off x="-2686050" y="1728788"/>
              <a:ext cx="28575" cy="65088"/>
            </a:xfrm>
            <a:custGeom>
              <a:avLst/>
              <a:gdLst>
                <a:gd name="T0" fmla="*/ 4 w 9"/>
                <a:gd name="T1" fmla="*/ 0 h 20"/>
                <a:gd name="T2" fmla="*/ 8 w 9"/>
                <a:gd name="T3" fmla="*/ 8 h 20"/>
                <a:gd name="T4" fmla="*/ 7 w 9"/>
                <a:gd name="T5" fmla="*/ 14 h 20"/>
                <a:gd name="T6" fmla="*/ 2 w 9"/>
                <a:gd name="T7" fmla="*/ 20 h 20"/>
                <a:gd name="T8" fmla="*/ 0 w 9"/>
                <a:gd name="T9" fmla="*/ 16 h 20"/>
                <a:gd name="T10" fmla="*/ 1 w 9"/>
                <a:gd name="T11" fmla="*/ 10 h 20"/>
                <a:gd name="T12" fmla="*/ 4 w 9"/>
                <a:gd name="T1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20">
                  <a:moveTo>
                    <a:pt x="4" y="0"/>
                  </a:moveTo>
                  <a:cubicBezTo>
                    <a:pt x="4" y="0"/>
                    <a:pt x="7" y="6"/>
                    <a:pt x="8" y="8"/>
                  </a:cubicBezTo>
                  <a:cubicBezTo>
                    <a:pt x="9" y="11"/>
                    <a:pt x="8" y="12"/>
                    <a:pt x="7" y="14"/>
                  </a:cubicBezTo>
                  <a:cubicBezTo>
                    <a:pt x="6" y="15"/>
                    <a:pt x="4" y="17"/>
                    <a:pt x="2" y="20"/>
                  </a:cubicBezTo>
                  <a:cubicBezTo>
                    <a:pt x="2" y="20"/>
                    <a:pt x="0" y="17"/>
                    <a:pt x="0" y="16"/>
                  </a:cubicBezTo>
                  <a:cubicBezTo>
                    <a:pt x="0" y="15"/>
                    <a:pt x="0" y="11"/>
                    <a:pt x="1" y="10"/>
                  </a:cubicBezTo>
                  <a:cubicBezTo>
                    <a:pt x="1" y="9"/>
                    <a:pt x="3" y="4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4" name="Freeform 259"/>
            <p:cNvSpPr>
              <a:spLocks/>
            </p:cNvSpPr>
            <p:nvPr/>
          </p:nvSpPr>
          <p:spPr bwMode="auto">
            <a:xfrm>
              <a:off x="-2686050" y="1790700"/>
              <a:ext cx="22225" cy="58738"/>
            </a:xfrm>
            <a:custGeom>
              <a:avLst/>
              <a:gdLst>
                <a:gd name="T0" fmla="*/ 6 w 7"/>
                <a:gd name="T1" fmla="*/ 0 h 18"/>
                <a:gd name="T2" fmla="*/ 1 w 7"/>
                <a:gd name="T3" fmla="*/ 7 h 18"/>
                <a:gd name="T4" fmla="*/ 1 w 7"/>
                <a:gd name="T5" fmla="*/ 12 h 18"/>
                <a:gd name="T6" fmla="*/ 7 w 7"/>
                <a:gd name="T7" fmla="*/ 18 h 18"/>
                <a:gd name="T8" fmla="*/ 5 w 7"/>
                <a:gd name="T9" fmla="*/ 11 h 18"/>
                <a:gd name="T10" fmla="*/ 7 w 7"/>
                <a:gd name="T11" fmla="*/ 6 h 18"/>
                <a:gd name="T12" fmla="*/ 6 w 7"/>
                <a:gd name="T1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18">
                  <a:moveTo>
                    <a:pt x="6" y="0"/>
                  </a:moveTo>
                  <a:cubicBezTo>
                    <a:pt x="5" y="1"/>
                    <a:pt x="2" y="6"/>
                    <a:pt x="1" y="7"/>
                  </a:cubicBezTo>
                  <a:cubicBezTo>
                    <a:pt x="1" y="8"/>
                    <a:pt x="0" y="11"/>
                    <a:pt x="1" y="12"/>
                  </a:cubicBezTo>
                  <a:cubicBezTo>
                    <a:pt x="2" y="14"/>
                    <a:pt x="5" y="17"/>
                    <a:pt x="7" y="18"/>
                  </a:cubicBezTo>
                  <a:cubicBezTo>
                    <a:pt x="7" y="18"/>
                    <a:pt x="4" y="14"/>
                    <a:pt x="5" y="11"/>
                  </a:cubicBezTo>
                  <a:cubicBezTo>
                    <a:pt x="5" y="9"/>
                    <a:pt x="6" y="7"/>
                    <a:pt x="7" y="6"/>
                  </a:cubicBezTo>
                  <a:cubicBezTo>
                    <a:pt x="7" y="5"/>
                    <a:pt x="7" y="2"/>
                    <a:pt x="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5" name="Freeform 260"/>
            <p:cNvSpPr>
              <a:spLocks/>
            </p:cNvSpPr>
            <p:nvPr/>
          </p:nvSpPr>
          <p:spPr bwMode="auto">
            <a:xfrm>
              <a:off x="-2713038" y="1784350"/>
              <a:ext cx="30162" cy="61913"/>
            </a:xfrm>
            <a:custGeom>
              <a:avLst/>
              <a:gdLst>
                <a:gd name="T0" fmla="*/ 7 w 9"/>
                <a:gd name="T1" fmla="*/ 0 h 19"/>
                <a:gd name="T2" fmla="*/ 8 w 9"/>
                <a:gd name="T3" fmla="*/ 5 h 19"/>
                <a:gd name="T4" fmla="*/ 7 w 9"/>
                <a:gd name="T5" fmla="*/ 11 h 19"/>
                <a:gd name="T6" fmla="*/ 3 w 9"/>
                <a:gd name="T7" fmla="*/ 19 h 19"/>
                <a:gd name="T8" fmla="*/ 0 w 9"/>
                <a:gd name="T9" fmla="*/ 15 h 19"/>
                <a:gd name="T10" fmla="*/ 4 w 9"/>
                <a:gd name="T11" fmla="*/ 8 h 19"/>
                <a:gd name="T12" fmla="*/ 7 w 9"/>
                <a:gd name="T13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9">
                  <a:moveTo>
                    <a:pt x="7" y="0"/>
                  </a:moveTo>
                  <a:cubicBezTo>
                    <a:pt x="7" y="1"/>
                    <a:pt x="8" y="3"/>
                    <a:pt x="8" y="5"/>
                  </a:cubicBezTo>
                  <a:cubicBezTo>
                    <a:pt x="9" y="6"/>
                    <a:pt x="8" y="8"/>
                    <a:pt x="7" y="11"/>
                  </a:cubicBezTo>
                  <a:cubicBezTo>
                    <a:pt x="6" y="14"/>
                    <a:pt x="4" y="18"/>
                    <a:pt x="3" y="19"/>
                  </a:cubicBezTo>
                  <a:cubicBezTo>
                    <a:pt x="3" y="19"/>
                    <a:pt x="1" y="17"/>
                    <a:pt x="0" y="15"/>
                  </a:cubicBezTo>
                  <a:cubicBezTo>
                    <a:pt x="0" y="15"/>
                    <a:pt x="3" y="11"/>
                    <a:pt x="4" y="8"/>
                  </a:cubicBezTo>
                  <a:cubicBezTo>
                    <a:pt x="6" y="5"/>
                    <a:pt x="6" y="2"/>
                    <a:pt x="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6" name="Freeform 261"/>
            <p:cNvSpPr>
              <a:spLocks/>
            </p:cNvSpPr>
            <p:nvPr/>
          </p:nvSpPr>
          <p:spPr bwMode="auto">
            <a:xfrm>
              <a:off x="-2768600" y="1781175"/>
              <a:ext cx="71437" cy="68263"/>
            </a:xfrm>
            <a:custGeom>
              <a:avLst/>
              <a:gdLst>
                <a:gd name="T0" fmla="*/ 22 w 22"/>
                <a:gd name="T1" fmla="*/ 0 h 21"/>
                <a:gd name="T2" fmla="*/ 16 w 22"/>
                <a:gd name="T3" fmla="*/ 15 h 21"/>
                <a:gd name="T4" fmla="*/ 8 w 22"/>
                <a:gd name="T5" fmla="*/ 21 h 21"/>
                <a:gd name="T6" fmla="*/ 1 w 22"/>
                <a:gd name="T7" fmla="*/ 16 h 21"/>
                <a:gd name="T8" fmla="*/ 2 w 22"/>
                <a:gd name="T9" fmla="*/ 7 h 21"/>
                <a:gd name="T10" fmla="*/ 8 w 22"/>
                <a:gd name="T11" fmla="*/ 13 h 21"/>
                <a:gd name="T12" fmla="*/ 22 w 22"/>
                <a:gd name="T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21">
                  <a:moveTo>
                    <a:pt x="22" y="0"/>
                  </a:moveTo>
                  <a:cubicBezTo>
                    <a:pt x="22" y="0"/>
                    <a:pt x="21" y="8"/>
                    <a:pt x="16" y="15"/>
                  </a:cubicBezTo>
                  <a:cubicBezTo>
                    <a:pt x="13" y="19"/>
                    <a:pt x="10" y="21"/>
                    <a:pt x="8" y="21"/>
                  </a:cubicBezTo>
                  <a:cubicBezTo>
                    <a:pt x="5" y="21"/>
                    <a:pt x="2" y="18"/>
                    <a:pt x="1" y="16"/>
                  </a:cubicBezTo>
                  <a:cubicBezTo>
                    <a:pt x="0" y="13"/>
                    <a:pt x="1" y="9"/>
                    <a:pt x="2" y="7"/>
                  </a:cubicBezTo>
                  <a:cubicBezTo>
                    <a:pt x="2" y="7"/>
                    <a:pt x="4" y="13"/>
                    <a:pt x="8" y="13"/>
                  </a:cubicBezTo>
                  <a:cubicBezTo>
                    <a:pt x="12" y="13"/>
                    <a:pt x="17" y="8"/>
                    <a:pt x="2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7" name="Freeform 262"/>
            <p:cNvSpPr>
              <a:spLocks/>
            </p:cNvSpPr>
            <p:nvPr/>
          </p:nvSpPr>
          <p:spPr bwMode="auto">
            <a:xfrm>
              <a:off x="-2746375" y="1768475"/>
              <a:ext cx="39687" cy="42863"/>
            </a:xfrm>
            <a:custGeom>
              <a:avLst/>
              <a:gdLst>
                <a:gd name="T0" fmla="*/ 11 w 12"/>
                <a:gd name="T1" fmla="*/ 0 h 13"/>
                <a:gd name="T2" fmla="*/ 11 w 12"/>
                <a:gd name="T3" fmla="*/ 6 h 13"/>
                <a:gd name="T4" fmla="*/ 8 w 12"/>
                <a:gd name="T5" fmla="*/ 11 h 13"/>
                <a:gd name="T6" fmla="*/ 0 w 12"/>
                <a:gd name="T7" fmla="*/ 9 h 13"/>
                <a:gd name="T8" fmla="*/ 11 w 12"/>
                <a:gd name="T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3">
                  <a:moveTo>
                    <a:pt x="11" y="0"/>
                  </a:moveTo>
                  <a:cubicBezTo>
                    <a:pt x="12" y="1"/>
                    <a:pt x="12" y="4"/>
                    <a:pt x="11" y="6"/>
                  </a:cubicBezTo>
                  <a:cubicBezTo>
                    <a:pt x="11" y="8"/>
                    <a:pt x="10" y="10"/>
                    <a:pt x="8" y="11"/>
                  </a:cubicBezTo>
                  <a:cubicBezTo>
                    <a:pt x="6" y="12"/>
                    <a:pt x="2" y="13"/>
                    <a:pt x="0" y="9"/>
                  </a:cubicBezTo>
                  <a:cubicBezTo>
                    <a:pt x="0" y="9"/>
                    <a:pt x="8" y="9"/>
                    <a:pt x="1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8" name="Freeform 263"/>
            <p:cNvSpPr>
              <a:spLocks/>
            </p:cNvSpPr>
            <p:nvPr/>
          </p:nvSpPr>
          <p:spPr bwMode="auto">
            <a:xfrm>
              <a:off x="-2679700" y="1882775"/>
              <a:ext cx="25400" cy="61913"/>
            </a:xfrm>
            <a:custGeom>
              <a:avLst/>
              <a:gdLst>
                <a:gd name="T0" fmla="*/ 3 w 8"/>
                <a:gd name="T1" fmla="*/ 0 h 19"/>
                <a:gd name="T2" fmla="*/ 8 w 8"/>
                <a:gd name="T3" fmla="*/ 8 h 19"/>
                <a:gd name="T4" fmla="*/ 5 w 8"/>
                <a:gd name="T5" fmla="*/ 19 h 19"/>
                <a:gd name="T6" fmla="*/ 0 w 8"/>
                <a:gd name="T7" fmla="*/ 11 h 19"/>
                <a:gd name="T8" fmla="*/ 3 w 8"/>
                <a:gd name="T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9">
                  <a:moveTo>
                    <a:pt x="3" y="0"/>
                  </a:moveTo>
                  <a:cubicBezTo>
                    <a:pt x="4" y="3"/>
                    <a:pt x="8" y="6"/>
                    <a:pt x="8" y="8"/>
                  </a:cubicBezTo>
                  <a:cubicBezTo>
                    <a:pt x="8" y="14"/>
                    <a:pt x="6" y="17"/>
                    <a:pt x="5" y="19"/>
                  </a:cubicBezTo>
                  <a:cubicBezTo>
                    <a:pt x="5" y="19"/>
                    <a:pt x="1" y="15"/>
                    <a:pt x="0" y="11"/>
                  </a:cubicBezTo>
                  <a:cubicBezTo>
                    <a:pt x="0" y="9"/>
                    <a:pt x="0" y="3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9" name="Freeform 264"/>
            <p:cNvSpPr>
              <a:spLocks/>
            </p:cNvSpPr>
            <p:nvPr/>
          </p:nvSpPr>
          <p:spPr bwMode="auto">
            <a:xfrm>
              <a:off x="-2706688" y="1836738"/>
              <a:ext cx="42862" cy="58738"/>
            </a:xfrm>
            <a:custGeom>
              <a:avLst/>
              <a:gdLst>
                <a:gd name="T0" fmla="*/ 7 w 13"/>
                <a:gd name="T1" fmla="*/ 18 h 18"/>
                <a:gd name="T2" fmla="*/ 11 w 13"/>
                <a:gd name="T3" fmla="*/ 11 h 18"/>
                <a:gd name="T4" fmla="*/ 5 w 13"/>
                <a:gd name="T5" fmla="*/ 0 h 18"/>
                <a:gd name="T6" fmla="*/ 1 w 13"/>
                <a:gd name="T7" fmla="*/ 8 h 18"/>
                <a:gd name="T8" fmla="*/ 7 w 13"/>
                <a:gd name="T9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8">
                  <a:moveTo>
                    <a:pt x="7" y="18"/>
                  </a:moveTo>
                  <a:cubicBezTo>
                    <a:pt x="7" y="17"/>
                    <a:pt x="9" y="13"/>
                    <a:pt x="11" y="11"/>
                  </a:cubicBezTo>
                  <a:cubicBezTo>
                    <a:pt x="11" y="11"/>
                    <a:pt x="13" y="4"/>
                    <a:pt x="5" y="0"/>
                  </a:cubicBezTo>
                  <a:cubicBezTo>
                    <a:pt x="5" y="0"/>
                    <a:pt x="2" y="4"/>
                    <a:pt x="1" y="8"/>
                  </a:cubicBezTo>
                  <a:cubicBezTo>
                    <a:pt x="0" y="12"/>
                    <a:pt x="5" y="15"/>
                    <a:pt x="7" y="1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0" name="Freeform 265"/>
            <p:cNvSpPr>
              <a:spLocks/>
            </p:cNvSpPr>
            <p:nvPr/>
          </p:nvSpPr>
          <p:spPr bwMode="auto">
            <a:xfrm>
              <a:off x="-2732088" y="1836738"/>
              <a:ext cx="25400" cy="58738"/>
            </a:xfrm>
            <a:custGeom>
              <a:avLst/>
              <a:gdLst>
                <a:gd name="T0" fmla="*/ 5 w 8"/>
                <a:gd name="T1" fmla="*/ 0 h 18"/>
                <a:gd name="T2" fmla="*/ 1 w 8"/>
                <a:gd name="T3" fmla="*/ 5 h 18"/>
                <a:gd name="T4" fmla="*/ 1 w 8"/>
                <a:gd name="T5" fmla="*/ 10 h 18"/>
                <a:gd name="T6" fmla="*/ 4 w 8"/>
                <a:gd name="T7" fmla="*/ 18 h 18"/>
                <a:gd name="T8" fmla="*/ 7 w 8"/>
                <a:gd name="T9" fmla="*/ 11 h 18"/>
                <a:gd name="T10" fmla="*/ 8 w 8"/>
                <a:gd name="T11" fmla="*/ 5 h 18"/>
                <a:gd name="T12" fmla="*/ 5 w 8"/>
                <a:gd name="T1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18">
                  <a:moveTo>
                    <a:pt x="5" y="0"/>
                  </a:moveTo>
                  <a:cubicBezTo>
                    <a:pt x="4" y="2"/>
                    <a:pt x="2" y="4"/>
                    <a:pt x="1" y="5"/>
                  </a:cubicBezTo>
                  <a:cubicBezTo>
                    <a:pt x="1" y="5"/>
                    <a:pt x="0" y="8"/>
                    <a:pt x="1" y="10"/>
                  </a:cubicBezTo>
                  <a:cubicBezTo>
                    <a:pt x="1" y="13"/>
                    <a:pt x="3" y="16"/>
                    <a:pt x="4" y="18"/>
                  </a:cubicBezTo>
                  <a:cubicBezTo>
                    <a:pt x="4" y="18"/>
                    <a:pt x="7" y="14"/>
                    <a:pt x="7" y="11"/>
                  </a:cubicBezTo>
                  <a:cubicBezTo>
                    <a:pt x="8" y="9"/>
                    <a:pt x="8" y="7"/>
                    <a:pt x="8" y="5"/>
                  </a:cubicBezTo>
                  <a:cubicBezTo>
                    <a:pt x="8" y="5"/>
                    <a:pt x="6" y="2"/>
                    <a:pt x="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1" name="Freeform 266"/>
            <p:cNvSpPr>
              <a:spLocks/>
            </p:cNvSpPr>
            <p:nvPr/>
          </p:nvSpPr>
          <p:spPr bwMode="auto">
            <a:xfrm>
              <a:off x="-2759075" y="1852613"/>
              <a:ext cx="26987" cy="33338"/>
            </a:xfrm>
            <a:custGeom>
              <a:avLst/>
              <a:gdLst>
                <a:gd name="T0" fmla="*/ 4 w 8"/>
                <a:gd name="T1" fmla="*/ 10 h 10"/>
                <a:gd name="T2" fmla="*/ 0 w 8"/>
                <a:gd name="T3" fmla="*/ 0 h 10"/>
                <a:gd name="T4" fmla="*/ 7 w 8"/>
                <a:gd name="T5" fmla="*/ 0 h 10"/>
                <a:gd name="T6" fmla="*/ 7 w 8"/>
                <a:gd name="T7" fmla="*/ 7 h 10"/>
                <a:gd name="T8" fmla="*/ 4 w 8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0">
                  <a:moveTo>
                    <a:pt x="4" y="10"/>
                  </a:moveTo>
                  <a:cubicBezTo>
                    <a:pt x="3" y="9"/>
                    <a:pt x="0" y="4"/>
                    <a:pt x="0" y="0"/>
                  </a:cubicBezTo>
                  <a:cubicBezTo>
                    <a:pt x="0" y="0"/>
                    <a:pt x="4" y="2"/>
                    <a:pt x="7" y="0"/>
                  </a:cubicBezTo>
                  <a:cubicBezTo>
                    <a:pt x="7" y="0"/>
                    <a:pt x="8" y="5"/>
                    <a:pt x="7" y="7"/>
                  </a:cubicBezTo>
                  <a:cubicBezTo>
                    <a:pt x="6" y="8"/>
                    <a:pt x="6" y="9"/>
                    <a:pt x="4" y="1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2" name="Freeform 267"/>
            <p:cNvSpPr>
              <a:spLocks/>
            </p:cNvSpPr>
            <p:nvPr/>
          </p:nvSpPr>
          <p:spPr bwMode="auto">
            <a:xfrm>
              <a:off x="-2743200" y="1882775"/>
              <a:ext cx="20637" cy="19050"/>
            </a:xfrm>
            <a:custGeom>
              <a:avLst/>
              <a:gdLst>
                <a:gd name="T0" fmla="*/ 0 w 6"/>
                <a:gd name="T1" fmla="*/ 2 h 6"/>
                <a:gd name="T2" fmla="*/ 3 w 6"/>
                <a:gd name="T3" fmla="*/ 0 h 6"/>
                <a:gd name="T4" fmla="*/ 6 w 6"/>
                <a:gd name="T5" fmla="*/ 6 h 6"/>
                <a:gd name="T6" fmla="*/ 3 w 6"/>
                <a:gd name="T7" fmla="*/ 5 h 6"/>
                <a:gd name="T8" fmla="*/ 0 w 6"/>
                <a:gd name="T9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0" y="2"/>
                  </a:moveTo>
                  <a:cubicBezTo>
                    <a:pt x="1" y="2"/>
                    <a:pt x="2" y="1"/>
                    <a:pt x="3" y="0"/>
                  </a:cubicBezTo>
                  <a:cubicBezTo>
                    <a:pt x="3" y="0"/>
                    <a:pt x="5" y="4"/>
                    <a:pt x="6" y="6"/>
                  </a:cubicBezTo>
                  <a:cubicBezTo>
                    <a:pt x="6" y="6"/>
                    <a:pt x="5" y="6"/>
                    <a:pt x="3" y="5"/>
                  </a:cubicBezTo>
                  <a:cubicBezTo>
                    <a:pt x="2" y="4"/>
                    <a:pt x="1" y="4"/>
                    <a:pt x="0" y="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3" name="Freeform 268"/>
            <p:cNvSpPr>
              <a:spLocks/>
            </p:cNvSpPr>
            <p:nvPr/>
          </p:nvSpPr>
          <p:spPr bwMode="auto">
            <a:xfrm>
              <a:off x="-2719388" y="1882775"/>
              <a:ext cx="33337" cy="58738"/>
            </a:xfrm>
            <a:custGeom>
              <a:avLst/>
              <a:gdLst>
                <a:gd name="T0" fmla="*/ 5 w 10"/>
                <a:gd name="T1" fmla="*/ 0 h 18"/>
                <a:gd name="T2" fmla="*/ 0 w 10"/>
                <a:gd name="T3" fmla="*/ 7 h 18"/>
                <a:gd name="T4" fmla="*/ 1 w 10"/>
                <a:gd name="T5" fmla="*/ 12 h 18"/>
                <a:gd name="T6" fmla="*/ 6 w 10"/>
                <a:gd name="T7" fmla="*/ 18 h 18"/>
                <a:gd name="T8" fmla="*/ 9 w 10"/>
                <a:gd name="T9" fmla="*/ 12 h 18"/>
                <a:gd name="T10" fmla="*/ 10 w 10"/>
                <a:gd name="T11" fmla="*/ 7 h 18"/>
                <a:gd name="T12" fmla="*/ 5 w 10"/>
                <a:gd name="T1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18">
                  <a:moveTo>
                    <a:pt x="5" y="0"/>
                  </a:moveTo>
                  <a:cubicBezTo>
                    <a:pt x="4" y="1"/>
                    <a:pt x="0" y="7"/>
                    <a:pt x="0" y="7"/>
                  </a:cubicBezTo>
                  <a:cubicBezTo>
                    <a:pt x="0" y="7"/>
                    <a:pt x="0" y="9"/>
                    <a:pt x="1" y="12"/>
                  </a:cubicBezTo>
                  <a:cubicBezTo>
                    <a:pt x="3" y="15"/>
                    <a:pt x="5" y="17"/>
                    <a:pt x="6" y="18"/>
                  </a:cubicBezTo>
                  <a:cubicBezTo>
                    <a:pt x="6" y="18"/>
                    <a:pt x="9" y="14"/>
                    <a:pt x="9" y="12"/>
                  </a:cubicBezTo>
                  <a:cubicBezTo>
                    <a:pt x="10" y="10"/>
                    <a:pt x="10" y="8"/>
                    <a:pt x="10" y="7"/>
                  </a:cubicBezTo>
                  <a:cubicBezTo>
                    <a:pt x="9" y="5"/>
                    <a:pt x="6" y="2"/>
                    <a:pt x="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4" name="Freeform 269"/>
            <p:cNvSpPr>
              <a:spLocks/>
            </p:cNvSpPr>
            <p:nvPr/>
          </p:nvSpPr>
          <p:spPr bwMode="auto">
            <a:xfrm>
              <a:off x="-2700338" y="1928813"/>
              <a:ext cx="30162" cy="58738"/>
            </a:xfrm>
            <a:custGeom>
              <a:avLst/>
              <a:gdLst>
                <a:gd name="T0" fmla="*/ 5 w 9"/>
                <a:gd name="T1" fmla="*/ 0 h 18"/>
                <a:gd name="T2" fmla="*/ 9 w 9"/>
                <a:gd name="T3" fmla="*/ 8 h 18"/>
                <a:gd name="T4" fmla="*/ 8 w 9"/>
                <a:gd name="T5" fmla="*/ 12 h 18"/>
                <a:gd name="T6" fmla="*/ 5 w 9"/>
                <a:gd name="T7" fmla="*/ 18 h 18"/>
                <a:gd name="T8" fmla="*/ 1 w 9"/>
                <a:gd name="T9" fmla="*/ 12 h 18"/>
                <a:gd name="T10" fmla="*/ 1 w 9"/>
                <a:gd name="T11" fmla="*/ 6 h 18"/>
                <a:gd name="T12" fmla="*/ 5 w 9"/>
                <a:gd name="T1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8">
                  <a:moveTo>
                    <a:pt x="5" y="0"/>
                  </a:moveTo>
                  <a:cubicBezTo>
                    <a:pt x="6" y="2"/>
                    <a:pt x="8" y="5"/>
                    <a:pt x="9" y="8"/>
                  </a:cubicBezTo>
                  <a:cubicBezTo>
                    <a:pt x="9" y="9"/>
                    <a:pt x="9" y="11"/>
                    <a:pt x="8" y="12"/>
                  </a:cubicBezTo>
                  <a:cubicBezTo>
                    <a:pt x="8" y="13"/>
                    <a:pt x="6" y="16"/>
                    <a:pt x="5" y="18"/>
                  </a:cubicBezTo>
                  <a:cubicBezTo>
                    <a:pt x="5" y="18"/>
                    <a:pt x="1" y="14"/>
                    <a:pt x="1" y="12"/>
                  </a:cubicBezTo>
                  <a:cubicBezTo>
                    <a:pt x="0" y="10"/>
                    <a:pt x="0" y="7"/>
                    <a:pt x="1" y="6"/>
                  </a:cubicBezTo>
                  <a:cubicBezTo>
                    <a:pt x="2" y="4"/>
                    <a:pt x="4" y="2"/>
                    <a:pt x="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5" name="Freeform 270"/>
            <p:cNvSpPr>
              <a:spLocks/>
            </p:cNvSpPr>
            <p:nvPr/>
          </p:nvSpPr>
          <p:spPr bwMode="auto">
            <a:xfrm>
              <a:off x="-2728913" y="1928813"/>
              <a:ext cx="25400" cy="55563"/>
            </a:xfrm>
            <a:custGeom>
              <a:avLst/>
              <a:gdLst>
                <a:gd name="T0" fmla="*/ 3 w 8"/>
                <a:gd name="T1" fmla="*/ 0 h 17"/>
                <a:gd name="T2" fmla="*/ 7 w 8"/>
                <a:gd name="T3" fmla="*/ 6 h 17"/>
                <a:gd name="T4" fmla="*/ 7 w 8"/>
                <a:gd name="T5" fmla="*/ 12 h 17"/>
                <a:gd name="T6" fmla="*/ 4 w 8"/>
                <a:gd name="T7" fmla="*/ 17 h 17"/>
                <a:gd name="T8" fmla="*/ 1 w 8"/>
                <a:gd name="T9" fmla="*/ 11 h 17"/>
                <a:gd name="T10" fmla="*/ 1 w 8"/>
                <a:gd name="T11" fmla="*/ 5 h 17"/>
                <a:gd name="T12" fmla="*/ 3 w 8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17">
                  <a:moveTo>
                    <a:pt x="3" y="0"/>
                  </a:moveTo>
                  <a:cubicBezTo>
                    <a:pt x="4" y="2"/>
                    <a:pt x="7" y="4"/>
                    <a:pt x="7" y="6"/>
                  </a:cubicBezTo>
                  <a:cubicBezTo>
                    <a:pt x="8" y="8"/>
                    <a:pt x="8" y="9"/>
                    <a:pt x="7" y="12"/>
                  </a:cubicBezTo>
                  <a:cubicBezTo>
                    <a:pt x="6" y="14"/>
                    <a:pt x="5" y="15"/>
                    <a:pt x="4" y="17"/>
                  </a:cubicBezTo>
                  <a:cubicBezTo>
                    <a:pt x="4" y="17"/>
                    <a:pt x="1" y="13"/>
                    <a:pt x="1" y="11"/>
                  </a:cubicBezTo>
                  <a:cubicBezTo>
                    <a:pt x="0" y="10"/>
                    <a:pt x="0" y="7"/>
                    <a:pt x="1" y="5"/>
                  </a:cubicBezTo>
                  <a:cubicBezTo>
                    <a:pt x="1" y="4"/>
                    <a:pt x="3" y="1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6" name="Freeform 271"/>
            <p:cNvSpPr>
              <a:spLocks/>
            </p:cNvSpPr>
            <p:nvPr/>
          </p:nvSpPr>
          <p:spPr bwMode="auto">
            <a:xfrm>
              <a:off x="-2686050" y="1978025"/>
              <a:ext cx="28575" cy="61913"/>
            </a:xfrm>
            <a:custGeom>
              <a:avLst/>
              <a:gdLst>
                <a:gd name="T0" fmla="*/ 5 w 9"/>
                <a:gd name="T1" fmla="*/ 0 h 19"/>
                <a:gd name="T2" fmla="*/ 0 w 9"/>
                <a:gd name="T3" fmla="*/ 9 h 19"/>
                <a:gd name="T4" fmla="*/ 3 w 9"/>
                <a:gd name="T5" fmla="*/ 19 h 19"/>
                <a:gd name="T6" fmla="*/ 7 w 9"/>
                <a:gd name="T7" fmla="*/ 14 h 19"/>
                <a:gd name="T8" fmla="*/ 9 w 9"/>
                <a:gd name="T9" fmla="*/ 7 h 19"/>
                <a:gd name="T10" fmla="*/ 5 w 9"/>
                <a:gd name="T11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19">
                  <a:moveTo>
                    <a:pt x="5" y="0"/>
                  </a:moveTo>
                  <a:cubicBezTo>
                    <a:pt x="5" y="0"/>
                    <a:pt x="0" y="6"/>
                    <a:pt x="0" y="9"/>
                  </a:cubicBezTo>
                  <a:cubicBezTo>
                    <a:pt x="0" y="13"/>
                    <a:pt x="3" y="16"/>
                    <a:pt x="3" y="19"/>
                  </a:cubicBezTo>
                  <a:cubicBezTo>
                    <a:pt x="3" y="19"/>
                    <a:pt x="6" y="16"/>
                    <a:pt x="7" y="14"/>
                  </a:cubicBezTo>
                  <a:cubicBezTo>
                    <a:pt x="8" y="11"/>
                    <a:pt x="9" y="9"/>
                    <a:pt x="9" y="7"/>
                  </a:cubicBezTo>
                  <a:cubicBezTo>
                    <a:pt x="8" y="4"/>
                    <a:pt x="8" y="2"/>
                    <a:pt x="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7" name="Freeform 272"/>
            <p:cNvSpPr>
              <a:spLocks/>
            </p:cNvSpPr>
            <p:nvPr/>
          </p:nvSpPr>
          <p:spPr bwMode="auto">
            <a:xfrm>
              <a:off x="-2716213" y="1974850"/>
              <a:ext cx="25400" cy="49213"/>
            </a:xfrm>
            <a:custGeom>
              <a:avLst/>
              <a:gdLst>
                <a:gd name="T0" fmla="*/ 5 w 8"/>
                <a:gd name="T1" fmla="*/ 0 h 15"/>
                <a:gd name="T2" fmla="*/ 7 w 8"/>
                <a:gd name="T3" fmla="*/ 8 h 15"/>
                <a:gd name="T4" fmla="*/ 3 w 8"/>
                <a:gd name="T5" fmla="*/ 15 h 15"/>
                <a:gd name="T6" fmla="*/ 0 w 8"/>
                <a:gd name="T7" fmla="*/ 9 h 15"/>
                <a:gd name="T8" fmla="*/ 5 w 8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5">
                  <a:moveTo>
                    <a:pt x="5" y="0"/>
                  </a:moveTo>
                  <a:cubicBezTo>
                    <a:pt x="5" y="1"/>
                    <a:pt x="8" y="5"/>
                    <a:pt x="7" y="8"/>
                  </a:cubicBezTo>
                  <a:cubicBezTo>
                    <a:pt x="6" y="10"/>
                    <a:pt x="4" y="14"/>
                    <a:pt x="3" y="15"/>
                  </a:cubicBezTo>
                  <a:cubicBezTo>
                    <a:pt x="3" y="15"/>
                    <a:pt x="1" y="11"/>
                    <a:pt x="0" y="9"/>
                  </a:cubicBezTo>
                  <a:cubicBezTo>
                    <a:pt x="0" y="7"/>
                    <a:pt x="0" y="4"/>
                    <a:pt x="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8" name="Oval 273"/>
            <p:cNvSpPr>
              <a:spLocks noChangeArrowheads="1"/>
            </p:cNvSpPr>
            <p:nvPr/>
          </p:nvSpPr>
          <p:spPr bwMode="auto">
            <a:xfrm>
              <a:off x="-2565400" y="1633538"/>
              <a:ext cx="33337" cy="63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9" name="Freeform 274"/>
            <p:cNvSpPr>
              <a:spLocks/>
            </p:cNvSpPr>
            <p:nvPr/>
          </p:nvSpPr>
          <p:spPr bwMode="auto">
            <a:xfrm>
              <a:off x="-2660650" y="1544638"/>
              <a:ext cx="19050" cy="39688"/>
            </a:xfrm>
            <a:custGeom>
              <a:avLst/>
              <a:gdLst>
                <a:gd name="T0" fmla="*/ 3 w 6"/>
                <a:gd name="T1" fmla="*/ 12 h 12"/>
                <a:gd name="T2" fmla="*/ 6 w 6"/>
                <a:gd name="T3" fmla="*/ 3 h 12"/>
                <a:gd name="T4" fmla="*/ 3 w 6"/>
                <a:gd name="T5" fmla="*/ 0 h 12"/>
                <a:gd name="T6" fmla="*/ 0 w 6"/>
                <a:gd name="T7" fmla="*/ 3 h 12"/>
                <a:gd name="T8" fmla="*/ 3 w 6"/>
                <a:gd name="T9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2">
                  <a:moveTo>
                    <a:pt x="3" y="12"/>
                  </a:moveTo>
                  <a:cubicBezTo>
                    <a:pt x="4" y="10"/>
                    <a:pt x="6" y="5"/>
                    <a:pt x="6" y="3"/>
                  </a:cubicBezTo>
                  <a:cubicBezTo>
                    <a:pt x="6" y="1"/>
                    <a:pt x="5" y="0"/>
                    <a:pt x="3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5"/>
                    <a:pt x="3" y="10"/>
                    <a:pt x="3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0" name="Freeform 275"/>
            <p:cNvSpPr>
              <a:spLocks/>
            </p:cNvSpPr>
            <p:nvPr/>
          </p:nvSpPr>
          <p:spPr bwMode="auto">
            <a:xfrm>
              <a:off x="-2633663" y="1552575"/>
              <a:ext cx="28575" cy="49213"/>
            </a:xfrm>
            <a:custGeom>
              <a:avLst/>
              <a:gdLst>
                <a:gd name="T0" fmla="*/ 4 w 9"/>
                <a:gd name="T1" fmla="*/ 15 h 15"/>
                <a:gd name="T2" fmla="*/ 8 w 9"/>
                <a:gd name="T3" fmla="*/ 2 h 15"/>
                <a:gd name="T4" fmla="*/ 6 w 9"/>
                <a:gd name="T5" fmla="*/ 0 h 15"/>
                <a:gd name="T6" fmla="*/ 3 w 9"/>
                <a:gd name="T7" fmla="*/ 1 h 15"/>
                <a:gd name="T8" fmla="*/ 0 w 9"/>
                <a:gd name="T9" fmla="*/ 14 h 15"/>
                <a:gd name="T10" fmla="*/ 4 w 9"/>
                <a:gd name="T11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15">
                  <a:moveTo>
                    <a:pt x="4" y="15"/>
                  </a:moveTo>
                  <a:cubicBezTo>
                    <a:pt x="7" y="9"/>
                    <a:pt x="9" y="4"/>
                    <a:pt x="8" y="2"/>
                  </a:cubicBezTo>
                  <a:cubicBezTo>
                    <a:pt x="8" y="1"/>
                    <a:pt x="7" y="1"/>
                    <a:pt x="6" y="0"/>
                  </a:cubicBezTo>
                  <a:cubicBezTo>
                    <a:pt x="5" y="0"/>
                    <a:pt x="4" y="0"/>
                    <a:pt x="3" y="1"/>
                  </a:cubicBezTo>
                  <a:cubicBezTo>
                    <a:pt x="2" y="2"/>
                    <a:pt x="1" y="10"/>
                    <a:pt x="0" y="14"/>
                  </a:cubicBezTo>
                  <a:cubicBezTo>
                    <a:pt x="2" y="14"/>
                    <a:pt x="2" y="14"/>
                    <a:pt x="4" y="1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1" name="Freeform 276"/>
            <p:cNvSpPr>
              <a:spLocks/>
            </p:cNvSpPr>
            <p:nvPr/>
          </p:nvSpPr>
          <p:spPr bwMode="auto">
            <a:xfrm>
              <a:off x="-2644775" y="1544638"/>
              <a:ext cx="17462" cy="52388"/>
            </a:xfrm>
            <a:custGeom>
              <a:avLst/>
              <a:gdLst>
                <a:gd name="T0" fmla="*/ 2 w 5"/>
                <a:gd name="T1" fmla="*/ 16 h 16"/>
                <a:gd name="T2" fmla="*/ 0 w 5"/>
                <a:gd name="T3" fmla="*/ 16 h 16"/>
                <a:gd name="T4" fmla="*/ 2 w 5"/>
                <a:gd name="T5" fmla="*/ 4 h 16"/>
                <a:gd name="T6" fmla="*/ 5 w 5"/>
                <a:gd name="T7" fmla="*/ 0 h 16"/>
                <a:gd name="T8" fmla="*/ 4 w 5"/>
                <a:gd name="T9" fmla="*/ 6 h 16"/>
                <a:gd name="T10" fmla="*/ 2 w 5"/>
                <a:gd name="T11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6">
                  <a:moveTo>
                    <a:pt x="2" y="16"/>
                  </a:moveTo>
                  <a:cubicBezTo>
                    <a:pt x="1" y="16"/>
                    <a:pt x="1" y="16"/>
                    <a:pt x="0" y="16"/>
                  </a:cubicBezTo>
                  <a:cubicBezTo>
                    <a:pt x="0" y="12"/>
                    <a:pt x="2" y="6"/>
                    <a:pt x="2" y="4"/>
                  </a:cubicBezTo>
                  <a:cubicBezTo>
                    <a:pt x="3" y="2"/>
                    <a:pt x="4" y="0"/>
                    <a:pt x="5" y="0"/>
                  </a:cubicBezTo>
                  <a:cubicBezTo>
                    <a:pt x="5" y="0"/>
                    <a:pt x="4" y="3"/>
                    <a:pt x="4" y="6"/>
                  </a:cubicBezTo>
                  <a:cubicBezTo>
                    <a:pt x="3" y="10"/>
                    <a:pt x="2" y="13"/>
                    <a:pt x="2" y="1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2" name="Freeform 277"/>
            <p:cNvSpPr>
              <a:spLocks noEditPoints="1"/>
            </p:cNvSpPr>
            <p:nvPr/>
          </p:nvSpPr>
          <p:spPr bwMode="auto">
            <a:xfrm>
              <a:off x="-2636838" y="1617663"/>
              <a:ext cx="41275" cy="25400"/>
            </a:xfrm>
            <a:custGeom>
              <a:avLst/>
              <a:gdLst>
                <a:gd name="T0" fmla="*/ 0 w 13"/>
                <a:gd name="T1" fmla="*/ 0 h 8"/>
                <a:gd name="T2" fmla="*/ 9 w 13"/>
                <a:gd name="T3" fmla="*/ 2 h 8"/>
                <a:gd name="T4" fmla="*/ 13 w 13"/>
                <a:gd name="T5" fmla="*/ 7 h 8"/>
                <a:gd name="T6" fmla="*/ 4 w 13"/>
                <a:gd name="T7" fmla="*/ 5 h 8"/>
                <a:gd name="T8" fmla="*/ 0 w 13"/>
                <a:gd name="T9" fmla="*/ 0 h 8"/>
                <a:gd name="T10" fmla="*/ 3 w 13"/>
                <a:gd name="T11" fmla="*/ 2 h 8"/>
                <a:gd name="T12" fmla="*/ 9 w 13"/>
                <a:gd name="T13" fmla="*/ 5 h 8"/>
                <a:gd name="T14" fmla="*/ 3 w 13"/>
                <a:gd name="T15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8">
                  <a:moveTo>
                    <a:pt x="0" y="0"/>
                  </a:moveTo>
                  <a:cubicBezTo>
                    <a:pt x="2" y="0"/>
                    <a:pt x="6" y="0"/>
                    <a:pt x="9" y="2"/>
                  </a:cubicBezTo>
                  <a:cubicBezTo>
                    <a:pt x="11" y="4"/>
                    <a:pt x="12" y="6"/>
                    <a:pt x="13" y="7"/>
                  </a:cubicBezTo>
                  <a:cubicBezTo>
                    <a:pt x="13" y="7"/>
                    <a:pt x="8" y="8"/>
                    <a:pt x="4" y="5"/>
                  </a:cubicBezTo>
                  <a:cubicBezTo>
                    <a:pt x="2" y="4"/>
                    <a:pt x="0" y="1"/>
                    <a:pt x="0" y="0"/>
                  </a:cubicBezTo>
                  <a:moveTo>
                    <a:pt x="3" y="2"/>
                  </a:moveTo>
                  <a:cubicBezTo>
                    <a:pt x="3" y="2"/>
                    <a:pt x="6" y="5"/>
                    <a:pt x="9" y="5"/>
                  </a:cubicBezTo>
                  <a:cubicBezTo>
                    <a:pt x="9" y="5"/>
                    <a:pt x="7" y="2"/>
                    <a:pt x="3" y="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3" name="Freeform 278"/>
            <p:cNvSpPr>
              <a:spLocks noEditPoints="1"/>
            </p:cNvSpPr>
            <p:nvPr/>
          </p:nvSpPr>
          <p:spPr bwMode="auto">
            <a:xfrm>
              <a:off x="-2636838" y="1639888"/>
              <a:ext cx="107950" cy="46038"/>
            </a:xfrm>
            <a:custGeom>
              <a:avLst/>
              <a:gdLst>
                <a:gd name="T0" fmla="*/ 25 w 33"/>
                <a:gd name="T1" fmla="*/ 13 h 14"/>
                <a:gd name="T2" fmla="*/ 25 w 33"/>
                <a:gd name="T3" fmla="*/ 10 h 14"/>
                <a:gd name="T4" fmla="*/ 18 w 33"/>
                <a:gd name="T5" fmla="*/ 14 h 14"/>
                <a:gd name="T6" fmla="*/ 18 w 33"/>
                <a:gd name="T7" fmla="*/ 12 h 14"/>
                <a:gd name="T8" fmla="*/ 15 w 33"/>
                <a:gd name="T9" fmla="*/ 13 h 14"/>
                <a:gd name="T10" fmla="*/ 16 w 33"/>
                <a:gd name="T11" fmla="*/ 9 h 14"/>
                <a:gd name="T12" fmla="*/ 13 w 33"/>
                <a:gd name="T13" fmla="*/ 11 h 14"/>
                <a:gd name="T14" fmla="*/ 13 w 33"/>
                <a:gd name="T15" fmla="*/ 8 h 14"/>
                <a:gd name="T16" fmla="*/ 7 w 33"/>
                <a:gd name="T17" fmla="*/ 12 h 14"/>
                <a:gd name="T18" fmla="*/ 0 w 33"/>
                <a:gd name="T19" fmla="*/ 11 h 14"/>
                <a:gd name="T20" fmla="*/ 8 w 33"/>
                <a:gd name="T21" fmla="*/ 7 h 14"/>
                <a:gd name="T22" fmla="*/ 6 w 33"/>
                <a:gd name="T23" fmla="*/ 5 h 14"/>
                <a:gd name="T24" fmla="*/ 8 w 33"/>
                <a:gd name="T25" fmla="*/ 3 h 14"/>
                <a:gd name="T26" fmla="*/ 5 w 33"/>
                <a:gd name="T27" fmla="*/ 0 h 14"/>
                <a:gd name="T28" fmla="*/ 23 w 33"/>
                <a:gd name="T29" fmla="*/ 2 h 14"/>
                <a:gd name="T30" fmla="*/ 33 w 33"/>
                <a:gd name="T31" fmla="*/ 1 h 14"/>
                <a:gd name="T32" fmla="*/ 25 w 33"/>
                <a:gd name="T33" fmla="*/ 13 h 14"/>
                <a:gd name="T34" fmla="*/ 27 w 33"/>
                <a:gd name="T35" fmla="*/ 8 h 14"/>
                <a:gd name="T36" fmla="*/ 29 w 33"/>
                <a:gd name="T37" fmla="*/ 5 h 14"/>
                <a:gd name="T38" fmla="*/ 20 w 33"/>
                <a:gd name="T39" fmla="*/ 5 h 14"/>
                <a:gd name="T40" fmla="*/ 20 w 33"/>
                <a:gd name="T41" fmla="*/ 5 h 14"/>
                <a:gd name="T42" fmla="*/ 27 w 33"/>
                <a:gd name="T43" fmla="*/ 8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3" h="14">
                  <a:moveTo>
                    <a:pt x="25" y="13"/>
                  </a:moveTo>
                  <a:cubicBezTo>
                    <a:pt x="25" y="12"/>
                    <a:pt x="25" y="10"/>
                    <a:pt x="25" y="10"/>
                  </a:cubicBezTo>
                  <a:cubicBezTo>
                    <a:pt x="23" y="13"/>
                    <a:pt x="18" y="14"/>
                    <a:pt x="18" y="14"/>
                  </a:cubicBezTo>
                  <a:cubicBezTo>
                    <a:pt x="18" y="13"/>
                    <a:pt x="18" y="12"/>
                    <a:pt x="18" y="12"/>
                  </a:cubicBezTo>
                  <a:cubicBezTo>
                    <a:pt x="16" y="13"/>
                    <a:pt x="15" y="13"/>
                    <a:pt x="15" y="13"/>
                  </a:cubicBezTo>
                  <a:cubicBezTo>
                    <a:pt x="15" y="11"/>
                    <a:pt x="16" y="9"/>
                    <a:pt x="16" y="9"/>
                  </a:cubicBezTo>
                  <a:cubicBezTo>
                    <a:pt x="15" y="11"/>
                    <a:pt x="13" y="11"/>
                    <a:pt x="13" y="11"/>
                  </a:cubicBezTo>
                  <a:cubicBezTo>
                    <a:pt x="12" y="10"/>
                    <a:pt x="13" y="8"/>
                    <a:pt x="13" y="8"/>
                  </a:cubicBezTo>
                  <a:cubicBezTo>
                    <a:pt x="12" y="9"/>
                    <a:pt x="11" y="11"/>
                    <a:pt x="7" y="12"/>
                  </a:cubicBezTo>
                  <a:cubicBezTo>
                    <a:pt x="2" y="13"/>
                    <a:pt x="0" y="11"/>
                    <a:pt x="0" y="11"/>
                  </a:cubicBezTo>
                  <a:cubicBezTo>
                    <a:pt x="5" y="11"/>
                    <a:pt x="8" y="7"/>
                    <a:pt x="8" y="7"/>
                  </a:cubicBezTo>
                  <a:cubicBezTo>
                    <a:pt x="6" y="6"/>
                    <a:pt x="6" y="5"/>
                    <a:pt x="6" y="5"/>
                  </a:cubicBezTo>
                  <a:cubicBezTo>
                    <a:pt x="7" y="3"/>
                    <a:pt x="8" y="3"/>
                    <a:pt x="8" y="3"/>
                  </a:cubicBezTo>
                  <a:cubicBezTo>
                    <a:pt x="6" y="2"/>
                    <a:pt x="5" y="0"/>
                    <a:pt x="5" y="0"/>
                  </a:cubicBezTo>
                  <a:cubicBezTo>
                    <a:pt x="8" y="2"/>
                    <a:pt x="18" y="2"/>
                    <a:pt x="23" y="2"/>
                  </a:cubicBezTo>
                  <a:cubicBezTo>
                    <a:pt x="28" y="3"/>
                    <a:pt x="33" y="1"/>
                    <a:pt x="33" y="1"/>
                  </a:cubicBezTo>
                  <a:cubicBezTo>
                    <a:pt x="33" y="12"/>
                    <a:pt x="25" y="13"/>
                    <a:pt x="25" y="13"/>
                  </a:cubicBezTo>
                  <a:moveTo>
                    <a:pt x="27" y="8"/>
                  </a:moveTo>
                  <a:cubicBezTo>
                    <a:pt x="28" y="8"/>
                    <a:pt x="28" y="6"/>
                    <a:pt x="29" y="5"/>
                  </a:cubicBezTo>
                  <a:cubicBezTo>
                    <a:pt x="29" y="5"/>
                    <a:pt x="24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6" y="5"/>
                    <a:pt x="27" y="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4" name="Freeform 279"/>
            <p:cNvSpPr>
              <a:spLocks/>
            </p:cNvSpPr>
            <p:nvPr/>
          </p:nvSpPr>
          <p:spPr bwMode="auto">
            <a:xfrm>
              <a:off x="-2528888" y="1639888"/>
              <a:ext cx="15875" cy="26988"/>
            </a:xfrm>
            <a:custGeom>
              <a:avLst/>
              <a:gdLst>
                <a:gd name="T0" fmla="*/ 2 w 5"/>
                <a:gd name="T1" fmla="*/ 1 h 8"/>
                <a:gd name="T2" fmla="*/ 0 w 5"/>
                <a:gd name="T3" fmla="*/ 8 h 8"/>
                <a:gd name="T4" fmla="*/ 4 w 5"/>
                <a:gd name="T5" fmla="*/ 4 h 8"/>
                <a:gd name="T6" fmla="*/ 2 w 5"/>
                <a:gd name="T7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8">
                  <a:moveTo>
                    <a:pt x="2" y="1"/>
                  </a:moveTo>
                  <a:cubicBezTo>
                    <a:pt x="1" y="4"/>
                    <a:pt x="1" y="6"/>
                    <a:pt x="0" y="8"/>
                  </a:cubicBezTo>
                  <a:cubicBezTo>
                    <a:pt x="0" y="8"/>
                    <a:pt x="3" y="6"/>
                    <a:pt x="4" y="4"/>
                  </a:cubicBezTo>
                  <a:cubicBezTo>
                    <a:pt x="4" y="2"/>
                    <a:pt x="5" y="0"/>
                    <a:pt x="2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5" name="Freeform 280"/>
            <p:cNvSpPr>
              <a:spLocks noEditPoints="1"/>
            </p:cNvSpPr>
            <p:nvPr/>
          </p:nvSpPr>
          <p:spPr bwMode="auto">
            <a:xfrm>
              <a:off x="-2543175" y="1649413"/>
              <a:ext cx="63500" cy="36513"/>
            </a:xfrm>
            <a:custGeom>
              <a:avLst/>
              <a:gdLst>
                <a:gd name="T0" fmla="*/ 11 w 19"/>
                <a:gd name="T1" fmla="*/ 1 h 11"/>
                <a:gd name="T2" fmla="*/ 18 w 19"/>
                <a:gd name="T3" fmla="*/ 2 h 11"/>
                <a:gd name="T4" fmla="*/ 16 w 19"/>
                <a:gd name="T5" fmla="*/ 11 h 11"/>
                <a:gd name="T6" fmla="*/ 5 w 19"/>
                <a:gd name="T7" fmla="*/ 11 h 11"/>
                <a:gd name="T8" fmla="*/ 0 w 19"/>
                <a:gd name="T9" fmla="*/ 9 h 11"/>
                <a:gd name="T10" fmla="*/ 4 w 19"/>
                <a:gd name="T11" fmla="*/ 6 h 11"/>
                <a:gd name="T12" fmla="*/ 11 w 19"/>
                <a:gd name="T13" fmla="*/ 1 h 11"/>
                <a:gd name="T14" fmla="*/ 13 w 19"/>
                <a:gd name="T15" fmla="*/ 6 h 11"/>
                <a:gd name="T16" fmla="*/ 12 w 19"/>
                <a:gd name="T17" fmla="*/ 5 h 11"/>
                <a:gd name="T18" fmla="*/ 10 w 19"/>
                <a:gd name="T19" fmla="*/ 6 h 11"/>
                <a:gd name="T20" fmla="*/ 12 w 19"/>
                <a:gd name="T21" fmla="*/ 8 h 11"/>
                <a:gd name="T22" fmla="*/ 13 w 19"/>
                <a:gd name="T23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" h="11">
                  <a:moveTo>
                    <a:pt x="11" y="1"/>
                  </a:moveTo>
                  <a:cubicBezTo>
                    <a:pt x="13" y="0"/>
                    <a:pt x="16" y="0"/>
                    <a:pt x="18" y="2"/>
                  </a:cubicBezTo>
                  <a:cubicBezTo>
                    <a:pt x="19" y="5"/>
                    <a:pt x="19" y="9"/>
                    <a:pt x="16" y="11"/>
                  </a:cubicBezTo>
                  <a:cubicBezTo>
                    <a:pt x="16" y="11"/>
                    <a:pt x="11" y="7"/>
                    <a:pt x="5" y="11"/>
                  </a:cubicBezTo>
                  <a:cubicBezTo>
                    <a:pt x="5" y="11"/>
                    <a:pt x="3" y="10"/>
                    <a:pt x="0" y="9"/>
                  </a:cubicBezTo>
                  <a:cubicBezTo>
                    <a:pt x="0" y="9"/>
                    <a:pt x="2" y="7"/>
                    <a:pt x="4" y="6"/>
                  </a:cubicBezTo>
                  <a:cubicBezTo>
                    <a:pt x="6" y="5"/>
                    <a:pt x="10" y="4"/>
                    <a:pt x="11" y="1"/>
                  </a:cubicBezTo>
                  <a:moveTo>
                    <a:pt x="13" y="6"/>
                  </a:moveTo>
                  <a:cubicBezTo>
                    <a:pt x="13" y="6"/>
                    <a:pt x="12" y="5"/>
                    <a:pt x="12" y="5"/>
                  </a:cubicBezTo>
                  <a:cubicBezTo>
                    <a:pt x="11" y="5"/>
                    <a:pt x="10" y="6"/>
                    <a:pt x="10" y="6"/>
                  </a:cubicBezTo>
                  <a:cubicBezTo>
                    <a:pt x="10" y="7"/>
                    <a:pt x="11" y="8"/>
                    <a:pt x="12" y="8"/>
                  </a:cubicBezTo>
                  <a:cubicBezTo>
                    <a:pt x="12" y="8"/>
                    <a:pt x="13" y="7"/>
                    <a:pt x="13" y="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6" name="Freeform 281"/>
            <p:cNvSpPr>
              <a:spLocks/>
            </p:cNvSpPr>
            <p:nvPr/>
          </p:nvSpPr>
          <p:spPr bwMode="auto">
            <a:xfrm>
              <a:off x="-2555875" y="1682750"/>
              <a:ext cx="42862" cy="36513"/>
            </a:xfrm>
            <a:custGeom>
              <a:avLst/>
              <a:gdLst>
                <a:gd name="T0" fmla="*/ 4 w 13"/>
                <a:gd name="T1" fmla="*/ 0 h 11"/>
                <a:gd name="T2" fmla="*/ 0 w 13"/>
                <a:gd name="T3" fmla="*/ 4 h 11"/>
                <a:gd name="T4" fmla="*/ 10 w 13"/>
                <a:gd name="T5" fmla="*/ 11 h 11"/>
                <a:gd name="T6" fmla="*/ 11 w 13"/>
                <a:gd name="T7" fmla="*/ 4 h 11"/>
                <a:gd name="T8" fmla="*/ 4 w 13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1">
                  <a:moveTo>
                    <a:pt x="4" y="0"/>
                  </a:moveTo>
                  <a:cubicBezTo>
                    <a:pt x="4" y="0"/>
                    <a:pt x="1" y="3"/>
                    <a:pt x="0" y="4"/>
                  </a:cubicBezTo>
                  <a:cubicBezTo>
                    <a:pt x="0" y="4"/>
                    <a:pt x="8" y="4"/>
                    <a:pt x="10" y="11"/>
                  </a:cubicBezTo>
                  <a:cubicBezTo>
                    <a:pt x="10" y="11"/>
                    <a:pt x="13" y="7"/>
                    <a:pt x="11" y="4"/>
                  </a:cubicBezTo>
                  <a:cubicBezTo>
                    <a:pt x="8" y="1"/>
                    <a:pt x="6" y="1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7" name="Freeform 282"/>
            <p:cNvSpPr>
              <a:spLocks/>
            </p:cNvSpPr>
            <p:nvPr/>
          </p:nvSpPr>
          <p:spPr bwMode="auto">
            <a:xfrm>
              <a:off x="-2608263" y="1685925"/>
              <a:ext cx="36512" cy="36513"/>
            </a:xfrm>
            <a:custGeom>
              <a:avLst/>
              <a:gdLst>
                <a:gd name="T0" fmla="*/ 11 w 11"/>
                <a:gd name="T1" fmla="*/ 1 h 11"/>
                <a:gd name="T2" fmla="*/ 7 w 11"/>
                <a:gd name="T3" fmla="*/ 2 h 11"/>
                <a:gd name="T4" fmla="*/ 7 w 11"/>
                <a:gd name="T5" fmla="*/ 0 h 11"/>
                <a:gd name="T6" fmla="*/ 5 w 11"/>
                <a:gd name="T7" fmla="*/ 0 h 11"/>
                <a:gd name="T8" fmla="*/ 0 w 11"/>
                <a:gd name="T9" fmla="*/ 8 h 11"/>
                <a:gd name="T10" fmla="*/ 1 w 11"/>
                <a:gd name="T11" fmla="*/ 11 h 11"/>
                <a:gd name="T12" fmla="*/ 5 w 11"/>
                <a:gd name="T13" fmla="*/ 5 h 11"/>
                <a:gd name="T14" fmla="*/ 11 w 11"/>
                <a:gd name="T15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" h="11">
                  <a:moveTo>
                    <a:pt x="11" y="1"/>
                  </a:moveTo>
                  <a:cubicBezTo>
                    <a:pt x="11" y="1"/>
                    <a:pt x="8" y="2"/>
                    <a:pt x="7" y="2"/>
                  </a:cubicBezTo>
                  <a:cubicBezTo>
                    <a:pt x="7" y="2"/>
                    <a:pt x="7" y="0"/>
                    <a:pt x="7" y="0"/>
                  </a:cubicBezTo>
                  <a:cubicBezTo>
                    <a:pt x="7" y="0"/>
                    <a:pt x="6" y="0"/>
                    <a:pt x="5" y="0"/>
                  </a:cubicBezTo>
                  <a:cubicBezTo>
                    <a:pt x="5" y="0"/>
                    <a:pt x="2" y="6"/>
                    <a:pt x="0" y="8"/>
                  </a:cubicBezTo>
                  <a:cubicBezTo>
                    <a:pt x="0" y="8"/>
                    <a:pt x="0" y="9"/>
                    <a:pt x="1" y="11"/>
                  </a:cubicBezTo>
                  <a:cubicBezTo>
                    <a:pt x="1" y="11"/>
                    <a:pt x="3" y="8"/>
                    <a:pt x="5" y="5"/>
                  </a:cubicBezTo>
                  <a:cubicBezTo>
                    <a:pt x="7" y="4"/>
                    <a:pt x="8" y="3"/>
                    <a:pt x="11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8" name="Freeform 283"/>
            <p:cNvSpPr>
              <a:spLocks/>
            </p:cNvSpPr>
            <p:nvPr/>
          </p:nvSpPr>
          <p:spPr bwMode="auto">
            <a:xfrm>
              <a:off x="-2584450" y="1685925"/>
              <a:ext cx="34925" cy="33338"/>
            </a:xfrm>
            <a:custGeom>
              <a:avLst/>
              <a:gdLst>
                <a:gd name="T0" fmla="*/ 11 w 11"/>
                <a:gd name="T1" fmla="*/ 0 h 10"/>
                <a:gd name="T2" fmla="*/ 4 w 11"/>
                <a:gd name="T3" fmla="*/ 3 h 10"/>
                <a:gd name="T4" fmla="*/ 0 w 11"/>
                <a:gd name="T5" fmla="*/ 10 h 10"/>
                <a:gd name="T6" fmla="*/ 4 w 11"/>
                <a:gd name="T7" fmla="*/ 6 h 10"/>
                <a:gd name="T8" fmla="*/ 11 w 11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0">
                  <a:moveTo>
                    <a:pt x="11" y="0"/>
                  </a:moveTo>
                  <a:cubicBezTo>
                    <a:pt x="10" y="0"/>
                    <a:pt x="6" y="1"/>
                    <a:pt x="4" y="3"/>
                  </a:cubicBezTo>
                  <a:cubicBezTo>
                    <a:pt x="1" y="4"/>
                    <a:pt x="0" y="6"/>
                    <a:pt x="0" y="10"/>
                  </a:cubicBezTo>
                  <a:cubicBezTo>
                    <a:pt x="0" y="10"/>
                    <a:pt x="2" y="7"/>
                    <a:pt x="4" y="6"/>
                  </a:cubicBezTo>
                  <a:cubicBezTo>
                    <a:pt x="6" y="5"/>
                    <a:pt x="9" y="2"/>
                    <a:pt x="1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9" name="Freeform 284"/>
            <p:cNvSpPr>
              <a:spLocks/>
            </p:cNvSpPr>
            <p:nvPr/>
          </p:nvSpPr>
          <p:spPr bwMode="auto">
            <a:xfrm>
              <a:off x="-2559050" y="1601788"/>
              <a:ext cx="15875" cy="22225"/>
            </a:xfrm>
            <a:custGeom>
              <a:avLst/>
              <a:gdLst>
                <a:gd name="T0" fmla="*/ 3 w 5"/>
                <a:gd name="T1" fmla="*/ 0 h 7"/>
                <a:gd name="T2" fmla="*/ 0 w 5"/>
                <a:gd name="T3" fmla="*/ 1 h 7"/>
                <a:gd name="T4" fmla="*/ 3 w 5"/>
                <a:gd name="T5" fmla="*/ 7 h 7"/>
                <a:gd name="T6" fmla="*/ 3 w 5"/>
                <a:gd name="T7" fmla="*/ 7 h 7"/>
                <a:gd name="T8" fmla="*/ 5 w 5"/>
                <a:gd name="T9" fmla="*/ 1 h 7"/>
                <a:gd name="T10" fmla="*/ 3 w 5"/>
                <a:gd name="T1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7">
                  <a:moveTo>
                    <a:pt x="3" y="0"/>
                  </a:moveTo>
                  <a:cubicBezTo>
                    <a:pt x="2" y="0"/>
                    <a:pt x="0" y="0"/>
                    <a:pt x="0" y="1"/>
                  </a:cubicBezTo>
                  <a:cubicBezTo>
                    <a:pt x="0" y="2"/>
                    <a:pt x="2" y="5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5"/>
                    <a:pt x="5" y="2"/>
                    <a:pt x="5" y="1"/>
                  </a:cubicBezTo>
                  <a:cubicBezTo>
                    <a:pt x="5" y="0"/>
                    <a:pt x="4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0" name="Freeform 285"/>
            <p:cNvSpPr>
              <a:spLocks/>
            </p:cNvSpPr>
            <p:nvPr/>
          </p:nvSpPr>
          <p:spPr bwMode="auto">
            <a:xfrm>
              <a:off x="-2546350" y="1604963"/>
              <a:ext cx="23812" cy="25400"/>
            </a:xfrm>
            <a:custGeom>
              <a:avLst/>
              <a:gdLst>
                <a:gd name="T0" fmla="*/ 0 w 7"/>
                <a:gd name="T1" fmla="*/ 8 h 8"/>
                <a:gd name="T2" fmla="*/ 2 w 7"/>
                <a:gd name="T3" fmla="*/ 1 h 8"/>
                <a:gd name="T4" fmla="*/ 6 w 7"/>
                <a:gd name="T5" fmla="*/ 0 h 8"/>
                <a:gd name="T6" fmla="*/ 7 w 7"/>
                <a:gd name="T7" fmla="*/ 2 h 8"/>
                <a:gd name="T8" fmla="*/ 3 w 7"/>
                <a:gd name="T9" fmla="*/ 8 h 8"/>
                <a:gd name="T10" fmla="*/ 0 w 7"/>
                <a:gd name="T11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8">
                  <a:moveTo>
                    <a:pt x="0" y="8"/>
                  </a:moveTo>
                  <a:cubicBezTo>
                    <a:pt x="1" y="6"/>
                    <a:pt x="1" y="2"/>
                    <a:pt x="2" y="1"/>
                  </a:cubicBezTo>
                  <a:cubicBezTo>
                    <a:pt x="3" y="0"/>
                    <a:pt x="5" y="0"/>
                    <a:pt x="6" y="0"/>
                  </a:cubicBezTo>
                  <a:cubicBezTo>
                    <a:pt x="6" y="0"/>
                    <a:pt x="7" y="1"/>
                    <a:pt x="7" y="2"/>
                  </a:cubicBezTo>
                  <a:cubicBezTo>
                    <a:pt x="7" y="3"/>
                    <a:pt x="3" y="8"/>
                    <a:pt x="3" y="8"/>
                  </a:cubicBezTo>
                  <a:cubicBezTo>
                    <a:pt x="2" y="8"/>
                    <a:pt x="2" y="8"/>
                    <a:pt x="0" y="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1" name="Freeform 286"/>
            <p:cNvSpPr>
              <a:spLocks/>
            </p:cNvSpPr>
            <p:nvPr/>
          </p:nvSpPr>
          <p:spPr bwMode="auto">
            <a:xfrm>
              <a:off x="-2578100" y="1604963"/>
              <a:ext cx="22225" cy="25400"/>
            </a:xfrm>
            <a:custGeom>
              <a:avLst/>
              <a:gdLst>
                <a:gd name="T0" fmla="*/ 7 w 7"/>
                <a:gd name="T1" fmla="*/ 8 h 8"/>
                <a:gd name="T2" fmla="*/ 5 w 7"/>
                <a:gd name="T3" fmla="*/ 1 h 8"/>
                <a:gd name="T4" fmla="*/ 2 w 7"/>
                <a:gd name="T5" fmla="*/ 0 h 8"/>
                <a:gd name="T6" fmla="*/ 1 w 7"/>
                <a:gd name="T7" fmla="*/ 2 h 8"/>
                <a:gd name="T8" fmla="*/ 5 w 7"/>
                <a:gd name="T9" fmla="*/ 8 h 8"/>
                <a:gd name="T10" fmla="*/ 7 w 7"/>
                <a:gd name="T11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8">
                  <a:moveTo>
                    <a:pt x="7" y="8"/>
                  </a:moveTo>
                  <a:cubicBezTo>
                    <a:pt x="7" y="6"/>
                    <a:pt x="6" y="2"/>
                    <a:pt x="5" y="1"/>
                  </a:cubicBezTo>
                  <a:cubicBezTo>
                    <a:pt x="4" y="0"/>
                    <a:pt x="3" y="0"/>
                    <a:pt x="2" y="0"/>
                  </a:cubicBezTo>
                  <a:cubicBezTo>
                    <a:pt x="1" y="0"/>
                    <a:pt x="0" y="1"/>
                    <a:pt x="1" y="2"/>
                  </a:cubicBezTo>
                  <a:cubicBezTo>
                    <a:pt x="1" y="3"/>
                    <a:pt x="4" y="8"/>
                    <a:pt x="5" y="8"/>
                  </a:cubicBezTo>
                  <a:cubicBezTo>
                    <a:pt x="6" y="8"/>
                    <a:pt x="5" y="8"/>
                    <a:pt x="7" y="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2" name="Freeform 287"/>
            <p:cNvSpPr>
              <a:spLocks/>
            </p:cNvSpPr>
            <p:nvPr/>
          </p:nvSpPr>
          <p:spPr bwMode="auto">
            <a:xfrm>
              <a:off x="-2562225" y="1571625"/>
              <a:ext cx="23812" cy="25400"/>
            </a:xfrm>
            <a:custGeom>
              <a:avLst/>
              <a:gdLst>
                <a:gd name="T0" fmla="*/ 6 w 15"/>
                <a:gd name="T1" fmla="*/ 0 h 16"/>
                <a:gd name="T2" fmla="*/ 6 w 15"/>
                <a:gd name="T3" fmla="*/ 6 h 16"/>
                <a:gd name="T4" fmla="*/ 0 w 15"/>
                <a:gd name="T5" fmla="*/ 6 h 16"/>
                <a:gd name="T6" fmla="*/ 0 w 15"/>
                <a:gd name="T7" fmla="*/ 8 h 16"/>
                <a:gd name="T8" fmla="*/ 6 w 15"/>
                <a:gd name="T9" fmla="*/ 8 h 16"/>
                <a:gd name="T10" fmla="*/ 6 w 15"/>
                <a:gd name="T11" fmla="*/ 16 h 16"/>
                <a:gd name="T12" fmla="*/ 10 w 15"/>
                <a:gd name="T13" fmla="*/ 16 h 16"/>
                <a:gd name="T14" fmla="*/ 10 w 15"/>
                <a:gd name="T15" fmla="*/ 8 h 16"/>
                <a:gd name="T16" fmla="*/ 15 w 15"/>
                <a:gd name="T17" fmla="*/ 8 h 16"/>
                <a:gd name="T18" fmla="*/ 15 w 15"/>
                <a:gd name="T19" fmla="*/ 6 h 16"/>
                <a:gd name="T20" fmla="*/ 10 w 15"/>
                <a:gd name="T21" fmla="*/ 6 h 16"/>
                <a:gd name="T22" fmla="*/ 10 w 15"/>
                <a:gd name="T23" fmla="*/ 0 h 16"/>
                <a:gd name="T24" fmla="*/ 6 w 15"/>
                <a:gd name="T2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" h="16">
                  <a:moveTo>
                    <a:pt x="6" y="0"/>
                  </a:moveTo>
                  <a:lnTo>
                    <a:pt x="6" y="6"/>
                  </a:lnTo>
                  <a:lnTo>
                    <a:pt x="0" y="6"/>
                  </a:lnTo>
                  <a:lnTo>
                    <a:pt x="0" y="8"/>
                  </a:lnTo>
                  <a:lnTo>
                    <a:pt x="6" y="8"/>
                  </a:lnTo>
                  <a:lnTo>
                    <a:pt x="6" y="16"/>
                  </a:lnTo>
                  <a:lnTo>
                    <a:pt x="10" y="16"/>
                  </a:lnTo>
                  <a:lnTo>
                    <a:pt x="10" y="8"/>
                  </a:lnTo>
                  <a:lnTo>
                    <a:pt x="15" y="8"/>
                  </a:lnTo>
                  <a:lnTo>
                    <a:pt x="15" y="6"/>
                  </a:lnTo>
                  <a:lnTo>
                    <a:pt x="10" y="6"/>
                  </a:lnTo>
                  <a:lnTo>
                    <a:pt x="10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3" name="Freeform 288"/>
            <p:cNvSpPr>
              <a:spLocks/>
            </p:cNvSpPr>
            <p:nvPr/>
          </p:nvSpPr>
          <p:spPr bwMode="auto">
            <a:xfrm>
              <a:off x="-2663825" y="1516063"/>
              <a:ext cx="22225" cy="25400"/>
            </a:xfrm>
            <a:custGeom>
              <a:avLst/>
              <a:gdLst>
                <a:gd name="T0" fmla="*/ 6 w 14"/>
                <a:gd name="T1" fmla="*/ 0 h 16"/>
                <a:gd name="T2" fmla="*/ 6 w 14"/>
                <a:gd name="T3" fmla="*/ 6 h 16"/>
                <a:gd name="T4" fmla="*/ 0 w 14"/>
                <a:gd name="T5" fmla="*/ 6 h 16"/>
                <a:gd name="T6" fmla="*/ 0 w 14"/>
                <a:gd name="T7" fmla="*/ 10 h 16"/>
                <a:gd name="T8" fmla="*/ 6 w 14"/>
                <a:gd name="T9" fmla="*/ 10 h 16"/>
                <a:gd name="T10" fmla="*/ 6 w 14"/>
                <a:gd name="T11" fmla="*/ 16 h 16"/>
                <a:gd name="T12" fmla="*/ 10 w 14"/>
                <a:gd name="T13" fmla="*/ 16 h 16"/>
                <a:gd name="T14" fmla="*/ 10 w 14"/>
                <a:gd name="T15" fmla="*/ 10 h 16"/>
                <a:gd name="T16" fmla="*/ 14 w 14"/>
                <a:gd name="T17" fmla="*/ 10 h 16"/>
                <a:gd name="T18" fmla="*/ 14 w 14"/>
                <a:gd name="T19" fmla="*/ 6 h 16"/>
                <a:gd name="T20" fmla="*/ 10 w 14"/>
                <a:gd name="T21" fmla="*/ 6 h 16"/>
                <a:gd name="T22" fmla="*/ 10 w 14"/>
                <a:gd name="T23" fmla="*/ 0 h 16"/>
                <a:gd name="T24" fmla="*/ 6 w 14"/>
                <a:gd name="T2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" h="16">
                  <a:moveTo>
                    <a:pt x="6" y="0"/>
                  </a:moveTo>
                  <a:lnTo>
                    <a:pt x="6" y="6"/>
                  </a:lnTo>
                  <a:lnTo>
                    <a:pt x="0" y="6"/>
                  </a:lnTo>
                  <a:lnTo>
                    <a:pt x="0" y="10"/>
                  </a:lnTo>
                  <a:lnTo>
                    <a:pt x="6" y="10"/>
                  </a:lnTo>
                  <a:lnTo>
                    <a:pt x="6" y="16"/>
                  </a:lnTo>
                  <a:lnTo>
                    <a:pt x="10" y="16"/>
                  </a:lnTo>
                  <a:lnTo>
                    <a:pt x="10" y="10"/>
                  </a:lnTo>
                  <a:lnTo>
                    <a:pt x="14" y="10"/>
                  </a:lnTo>
                  <a:lnTo>
                    <a:pt x="14" y="6"/>
                  </a:lnTo>
                  <a:lnTo>
                    <a:pt x="10" y="6"/>
                  </a:lnTo>
                  <a:lnTo>
                    <a:pt x="10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4" name="Freeform 289"/>
            <p:cNvSpPr>
              <a:spLocks/>
            </p:cNvSpPr>
            <p:nvPr/>
          </p:nvSpPr>
          <p:spPr bwMode="auto">
            <a:xfrm>
              <a:off x="-2460625" y="1624013"/>
              <a:ext cx="19050" cy="15875"/>
            </a:xfrm>
            <a:custGeom>
              <a:avLst/>
              <a:gdLst>
                <a:gd name="T0" fmla="*/ 0 w 6"/>
                <a:gd name="T1" fmla="*/ 5 h 5"/>
                <a:gd name="T2" fmla="*/ 0 w 6"/>
                <a:gd name="T3" fmla="*/ 3 h 5"/>
                <a:gd name="T4" fmla="*/ 0 w 6"/>
                <a:gd name="T5" fmla="*/ 0 h 5"/>
                <a:gd name="T6" fmla="*/ 6 w 6"/>
                <a:gd name="T7" fmla="*/ 5 h 5"/>
                <a:gd name="T8" fmla="*/ 0 w 6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">
                  <a:moveTo>
                    <a:pt x="0" y="5"/>
                  </a:moveTo>
                  <a:cubicBezTo>
                    <a:pt x="0" y="4"/>
                    <a:pt x="0" y="4"/>
                    <a:pt x="0" y="3"/>
                  </a:cubicBezTo>
                  <a:cubicBezTo>
                    <a:pt x="0" y="2"/>
                    <a:pt x="0" y="1"/>
                    <a:pt x="0" y="0"/>
                  </a:cubicBezTo>
                  <a:cubicBezTo>
                    <a:pt x="2" y="1"/>
                    <a:pt x="3" y="1"/>
                    <a:pt x="6" y="5"/>
                  </a:cubicBezTo>
                  <a:cubicBezTo>
                    <a:pt x="6" y="5"/>
                    <a:pt x="2" y="3"/>
                    <a:pt x="0" y="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5" name="Freeform 290"/>
            <p:cNvSpPr>
              <a:spLocks/>
            </p:cNvSpPr>
            <p:nvPr/>
          </p:nvSpPr>
          <p:spPr bwMode="auto">
            <a:xfrm>
              <a:off x="-2479675" y="1587500"/>
              <a:ext cx="25400" cy="76200"/>
            </a:xfrm>
            <a:custGeom>
              <a:avLst/>
              <a:gdLst>
                <a:gd name="T0" fmla="*/ 3 w 8"/>
                <a:gd name="T1" fmla="*/ 23 h 23"/>
                <a:gd name="T2" fmla="*/ 1 w 8"/>
                <a:gd name="T3" fmla="*/ 16 h 23"/>
                <a:gd name="T4" fmla="*/ 2 w 8"/>
                <a:gd name="T5" fmla="*/ 7 h 23"/>
                <a:gd name="T6" fmla="*/ 4 w 8"/>
                <a:gd name="T7" fmla="*/ 0 h 23"/>
                <a:gd name="T8" fmla="*/ 8 w 8"/>
                <a:gd name="T9" fmla="*/ 1 h 23"/>
                <a:gd name="T10" fmla="*/ 5 w 8"/>
                <a:gd name="T11" fmla="*/ 9 h 23"/>
                <a:gd name="T12" fmla="*/ 5 w 8"/>
                <a:gd name="T13" fmla="*/ 15 h 23"/>
                <a:gd name="T14" fmla="*/ 3 w 8"/>
                <a:gd name="T15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23">
                  <a:moveTo>
                    <a:pt x="3" y="23"/>
                  </a:moveTo>
                  <a:cubicBezTo>
                    <a:pt x="3" y="22"/>
                    <a:pt x="2" y="18"/>
                    <a:pt x="1" y="16"/>
                  </a:cubicBezTo>
                  <a:cubicBezTo>
                    <a:pt x="0" y="13"/>
                    <a:pt x="1" y="9"/>
                    <a:pt x="2" y="7"/>
                  </a:cubicBezTo>
                  <a:cubicBezTo>
                    <a:pt x="3" y="4"/>
                    <a:pt x="4" y="2"/>
                    <a:pt x="4" y="0"/>
                  </a:cubicBezTo>
                  <a:cubicBezTo>
                    <a:pt x="4" y="0"/>
                    <a:pt x="6" y="0"/>
                    <a:pt x="8" y="1"/>
                  </a:cubicBezTo>
                  <a:cubicBezTo>
                    <a:pt x="8" y="4"/>
                    <a:pt x="6" y="7"/>
                    <a:pt x="5" y="9"/>
                  </a:cubicBezTo>
                  <a:cubicBezTo>
                    <a:pt x="4" y="11"/>
                    <a:pt x="5" y="13"/>
                    <a:pt x="5" y="15"/>
                  </a:cubicBezTo>
                  <a:cubicBezTo>
                    <a:pt x="5" y="17"/>
                    <a:pt x="5" y="20"/>
                    <a:pt x="3" y="2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6" name="Freeform 291"/>
            <p:cNvSpPr>
              <a:spLocks/>
            </p:cNvSpPr>
            <p:nvPr/>
          </p:nvSpPr>
          <p:spPr bwMode="auto">
            <a:xfrm>
              <a:off x="-2506663" y="1568450"/>
              <a:ext cx="36512" cy="22225"/>
            </a:xfrm>
            <a:custGeom>
              <a:avLst/>
              <a:gdLst>
                <a:gd name="T0" fmla="*/ 11 w 11"/>
                <a:gd name="T1" fmla="*/ 7 h 7"/>
                <a:gd name="T2" fmla="*/ 11 w 11"/>
                <a:gd name="T3" fmla="*/ 5 h 7"/>
                <a:gd name="T4" fmla="*/ 4 w 11"/>
                <a:gd name="T5" fmla="*/ 1 h 7"/>
                <a:gd name="T6" fmla="*/ 0 w 11"/>
                <a:gd name="T7" fmla="*/ 2 h 7"/>
                <a:gd name="T8" fmla="*/ 3 w 11"/>
                <a:gd name="T9" fmla="*/ 3 h 7"/>
                <a:gd name="T10" fmla="*/ 8 w 11"/>
                <a:gd name="T11" fmla="*/ 7 h 7"/>
                <a:gd name="T12" fmla="*/ 11 w 11"/>
                <a:gd name="T13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7">
                  <a:moveTo>
                    <a:pt x="11" y="7"/>
                  </a:moveTo>
                  <a:cubicBezTo>
                    <a:pt x="11" y="6"/>
                    <a:pt x="11" y="5"/>
                    <a:pt x="11" y="5"/>
                  </a:cubicBezTo>
                  <a:cubicBezTo>
                    <a:pt x="11" y="5"/>
                    <a:pt x="7" y="1"/>
                    <a:pt x="4" y="1"/>
                  </a:cubicBezTo>
                  <a:cubicBezTo>
                    <a:pt x="2" y="0"/>
                    <a:pt x="0" y="1"/>
                    <a:pt x="0" y="2"/>
                  </a:cubicBezTo>
                  <a:cubicBezTo>
                    <a:pt x="0" y="2"/>
                    <a:pt x="1" y="2"/>
                    <a:pt x="3" y="3"/>
                  </a:cubicBezTo>
                  <a:cubicBezTo>
                    <a:pt x="4" y="4"/>
                    <a:pt x="6" y="6"/>
                    <a:pt x="8" y="7"/>
                  </a:cubicBezTo>
                  <a:cubicBezTo>
                    <a:pt x="10" y="7"/>
                    <a:pt x="10" y="7"/>
                    <a:pt x="11" y="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7" name="Freeform 292"/>
            <p:cNvSpPr>
              <a:spLocks/>
            </p:cNvSpPr>
            <p:nvPr/>
          </p:nvSpPr>
          <p:spPr bwMode="auto">
            <a:xfrm>
              <a:off x="-2516188" y="1574800"/>
              <a:ext cx="25400" cy="58738"/>
            </a:xfrm>
            <a:custGeom>
              <a:avLst/>
              <a:gdLst>
                <a:gd name="T0" fmla="*/ 2 w 8"/>
                <a:gd name="T1" fmla="*/ 0 h 18"/>
                <a:gd name="T2" fmla="*/ 0 w 8"/>
                <a:gd name="T3" fmla="*/ 4 h 18"/>
                <a:gd name="T4" fmla="*/ 2 w 8"/>
                <a:gd name="T5" fmla="*/ 10 h 18"/>
                <a:gd name="T6" fmla="*/ 4 w 8"/>
                <a:gd name="T7" fmla="*/ 15 h 18"/>
                <a:gd name="T8" fmla="*/ 2 w 8"/>
                <a:gd name="T9" fmla="*/ 18 h 18"/>
                <a:gd name="T10" fmla="*/ 8 w 8"/>
                <a:gd name="T11" fmla="*/ 14 h 18"/>
                <a:gd name="T12" fmla="*/ 6 w 8"/>
                <a:gd name="T13" fmla="*/ 9 h 18"/>
                <a:gd name="T14" fmla="*/ 3 w 8"/>
                <a:gd name="T15" fmla="*/ 3 h 18"/>
                <a:gd name="T16" fmla="*/ 2 w 8"/>
                <a:gd name="T1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18">
                  <a:moveTo>
                    <a:pt x="2" y="0"/>
                  </a:moveTo>
                  <a:cubicBezTo>
                    <a:pt x="1" y="1"/>
                    <a:pt x="0" y="3"/>
                    <a:pt x="0" y="4"/>
                  </a:cubicBezTo>
                  <a:cubicBezTo>
                    <a:pt x="0" y="6"/>
                    <a:pt x="1" y="9"/>
                    <a:pt x="2" y="10"/>
                  </a:cubicBezTo>
                  <a:cubicBezTo>
                    <a:pt x="3" y="12"/>
                    <a:pt x="4" y="13"/>
                    <a:pt x="4" y="15"/>
                  </a:cubicBezTo>
                  <a:cubicBezTo>
                    <a:pt x="4" y="16"/>
                    <a:pt x="3" y="18"/>
                    <a:pt x="2" y="18"/>
                  </a:cubicBezTo>
                  <a:cubicBezTo>
                    <a:pt x="2" y="18"/>
                    <a:pt x="7" y="17"/>
                    <a:pt x="8" y="14"/>
                  </a:cubicBezTo>
                  <a:cubicBezTo>
                    <a:pt x="8" y="12"/>
                    <a:pt x="7" y="10"/>
                    <a:pt x="6" y="9"/>
                  </a:cubicBezTo>
                  <a:cubicBezTo>
                    <a:pt x="6" y="7"/>
                    <a:pt x="3" y="4"/>
                    <a:pt x="3" y="3"/>
                  </a:cubicBezTo>
                  <a:cubicBezTo>
                    <a:pt x="2" y="2"/>
                    <a:pt x="2" y="1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8" name="Freeform 293"/>
            <p:cNvSpPr>
              <a:spLocks/>
            </p:cNvSpPr>
            <p:nvPr/>
          </p:nvSpPr>
          <p:spPr bwMode="auto">
            <a:xfrm>
              <a:off x="-2624138" y="1679575"/>
              <a:ext cx="25400" cy="52388"/>
            </a:xfrm>
            <a:custGeom>
              <a:avLst/>
              <a:gdLst>
                <a:gd name="T0" fmla="*/ 8 w 8"/>
                <a:gd name="T1" fmla="*/ 0 h 16"/>
                <a:gd name="T2" fmla="*/ 4 w 8"/>
                <a:gd name="T3" fmla="*/ 9 h 16"/>
                <a:gd name="T4" fmla="*/ 2 w 8"/>
                <a:gd name="T5" fmla="*/ 16 h 16"/>
                <a:gd name="T6" fmla="*/ 1 w 8"/>
                <a:gd name="T7" fmla="*/ 8 h 16"/>
                <a:gd name="T8" fmla="*/ 8 w 8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6">
                  <a:moveTo>
                    <a:pt x="8" y="0"/>
                  </a:moveTo>
                  <a:cubicBezTo>
                    <a:pt x="7" y="4"/>
                    <a:pt x="6" y="7"/>
                    <a:pt x="4" y="9"/>
                  </a:cubicBezTo>
                  <a:cubicBezTo>
                    <a:pt x="3" y="11"/>
                    <a:pt x="2" y="15"/>
                    <a:pt x="2" y="16"/>
                  </a:cubicBezTo>
                  <a:cubicBezTo>
                    <a:pt x="2" y="16"/>
                    <a:pt x="0" y="12"/>
                    <a:pt x="1" y="8"/>
                  </a:cubicBezTo>
                  <a:cubicBezTo>
                    <a:pt x="2" y="6"/>
                    <a:pt x="4" y="2"/>
                    <a:pt x="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9" name="Freeform 294"/>
            <p:cNvSpPr>
              <a:spLocks/>
            </p:cNvSpPr>
            <p:nvPr/>
          </p:nvSpPr>
          <p:spPr bwMode="auto">
            <a:xfrm>
              <a:off x="-2644775" y="1682750"/>
              <a:ext cx="30162" cy="30163"/>
            </a:xfrm>
            <a:custGeom>
              <a:avLst/>
              <a:gdLst>
                <a:gd name="T0" fmla="*/ 9 w 9"/>
                <a:gd name="T1" fmla="*/ 0 h 9"/>
                <a:gd name="T2" fmla="*/ 4 w 9"/>
                <a:gd name="T3" fmla="*/ 2 h 9"/>
                <a:gd name="T4" fmla="*/ 0 w 9"/>
                <a:gd name="T5" fmla="*/ 9 h 9"/>
                <a:gd name="T6" fmla="*/ 5 w 9"/>
                <a:gd name="T7" fmla="*/ 7 h 9"/>
                <a:gd name="T8" fmla="*/ 9 w 9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9">
                  <a:moveTo>
                    <a:pt x="9" y="0"/>
                  </a:moveTo>
                  <a:cubicBezTo>
                    <a:pt x="9" y="0"/>
                    <a:pt x="6" y="1"/>
                    <a:pt x="4" y="2"/>
                  </a:cubicBezTo>
                  <a:cubicBezTo>
                    <a:pt x="2" y="3"/>
                    <a:pt x="1" y="6"/>
                    <a:pt x="0" y="9"/>
                  </a:cubicBezTo>
                  <a:cubicBezTo>
                    <a:pt x="0" y="9"/>
                    <a:pt x="3" y="8"/>
                    <a:pt x="5" y="7"/>
                  </a:cubicBezTo>
                  <a:cubicBezTo>
                    <a:pt x="6" y="5"/>
                    <a:pt x="8" y="3"/>
                    <a:pt x="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0" name="Freeform 295"/>
            <p:cNvSpPr>
              <a:spLocks/>
            </p:cNvSpPr>
            <p:nvPr/>
          </p:nvSpPr>
          <p:spPr bwMode="auto">
            <a:xfrm>
              <a:off x="-2587625" y="1701800"/>
              <a:ext cx="38100" cy="52388"/>
            </a:xfrm>
            <a:custGeom>
              <a:avLst/>
              <a:gdLst>
                <a:gd name="T0" fmla="*/ 8 w 12"/>
                <a:gd name="T1" fmla="*/ 0 h 16"/>
                <a:gd name="T2" fmla="*/ 12 w 12"/>
                <a:gd name="T3" fmla="*/ 1 h 16"/>
                <a:gd name="T4" fmla="*/ 7 w 12"/>
                <a:gd name="T5" fmla="*/ 3 h 16"/>
                <a:gd name="T6" fmla="*/ 5 w 12"/>
                <a:gd name="T7" fmla="*/ 8 h 16"/>
                <a:gd name="T8" fmla="*/ 2 w 12"/>
                <a:gd name="T9" fmla="*/ 16 h 16"/>
                <a:gd name="T10" fmla="*/ 1 w 12"/>
                <a:gd name="T11" fmla="*/ 16 h 16"/>
                <a:gd name="T12" fmla="*/ 0 w 12"/>
                <a:gd name="T13" fmla="*/ 8 h 16"/>
                <a:gd name="T14" fmla="*/ 3 w 12"/>
                <a:gd name="T15" fmla="*/ 5 h 16"/>
                <a:gd name="T16" fmla="*/ 8 w 12"/>
                <a:gd name="T1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16">
                  <a:moveTo>
                    <a:pt x="8" y="0"/>
                  </a:moveTo>
                  <a:cubicBezTo>
                    <a:pt x="9" y="0"/>
                    <a:pt x="11" y="1"/>
                    <a:pt x="12" y="1"/>
                  </a:cubicBezTo>
                  <a:cubicBezTo>
                    <a:pt x="12" y="1"/>
                    <a:pt x="9" y="2"/>
                    <a:pt x="7" y="3"/>
                  </a:cubicBezTo>
                  <a:cubicBezTo>
                    <a:pt x="6" y="4"/>
                    <a:pt x="5" y="5"/>
                    <a:pt x="5" y="8"/>
                  </a:cubicBezTo>
                  <a:cubicBezTo>
                    <a:pt x="4" y="11"/>
                    <a:pt x="2" y="15"/>
                    <a:pt x="2" y="16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2" y="14"/>
                    <a:pt x="0" y="9"/>
                    <a:pt x="0" y="8"/>
                  </a:cubicBezTo>
                  <a:cubicBezTo>
                    <a:pt x="0" y="8"/>
                    <a:pt x="2" y="7"/>
                    <a:pt x="3" y="5"/>
                  </a:cubicBezTo>
                  <a:cubicBezTo>
                    <a:pt x="4" y="4"/>
                    <a:pt x="5" y="2"/>
                    <a:pt x="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1" name="Freeform 296"/>
            <p:cNvSpPr>
              <a:spLocks/>
            </p:cNvSpPr>
            <p:nvPr/>
          </p:nvSpPr>
          <p:spPr bwMode="auto">
            <a:xfrm>
              <a:off x="-2617788" y="1728788"/>
              <a:ext cx="22225" cy="52388"/>
            </a:xfrm>
            <a:custGeom>
              <a:avLst/>
              <a:gdLst>
                <a:gd name="T0" fmla="*/ 3 w 7"/>
                <a:gd name="T1" fmla="*/ 0 h 16"/>
                <a:gd name="T2" fmla="*/ 1 w 7"/>
                <a:gd name="T3" fmla="*/ 8 h 16"/>
                <a:gd name="T4" fmla="*/ 6 w 7"/>
                <a:gd name="T5" fmla="*/ 16 h 16"/>
                <a:gd name="T6" fmla="*/ 7 w 7"/>
                <a:gd name="T7" fmla="*/ 7 h 16"/>
                <a:gd name="T8" fmla="*/ 3 w 7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6">
                  <a:moveTo>
                    <a:pt x="3" y="0"/>
                  </a:moveTo>
                  <a:cubicBezTo>
                    <a:pt x="3" y="2"/>
                    <a:pt x="0" y="5"/>
                    <a:pt x="1" y="8"/>
                  </a:cubicBezTo>
                  <a:cubicBezTo>
                    <a:pt x="2" y="11"/>
                    <a:pt x="5" y="13"/>
                    <a:pt x="6" y="16"/>
                  </a:cubicBezTo>
                  <a:cubicBezTo>
                    <a:pt x="6" y="16"/>
                    <a:pt x="7" y="11"/>
                    <a:pt x="7" y="7"/>
                  </a:cubicBezTo>
                  <a:cubicBezTo>
                    <a:pt x="7" y="3"/>
                    <a:pt x="5" y="1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2" name="Freeform 297"/>
            <p:cNvSpPr>
              <a:spLocks/>
            </p:cNvSpPr>
            <p:nvPr/>
          </p:nvSpPr>
          <p:spPr bwMode="auto">
            <a:xfrm>
              <a:off x="-2663825" y="1712913"/>
              <a:ext cx="30162" cy="46038"/>
            </a:xfrm>
            <a:custGeom>
              <a:avLst/>
              <a:gdLst>
                <a:gd name="T0" fmla="*/ 4 w 9"/>
                <a:gd name="T1" fmla="*/ 14 h 14"/>
                <a:gd name="T2" fmla="*/ 9 w 9"/>
                <a:gd name="T3" fmla="*/ 5 h 14"/>
                <a:gd name="T4" fmla="*/ 4 w 9"/>
                <a:gd name="T5" fmla="*/ 0 h 14"/>
                <a:gd name="T6" fmla="*/ 4 w 9"/>
                <a:gd name="T7" fmla="*/ 0 h 14"/>
                <a:gd name="T8" fmla="*/ 0 w 9"/>
                <a:gd name="T9" fmla="*/ 5 h 14"/>
                <a:gd name="T10" fmla="*/ 4 w 9"/>
                <a:gd name="T11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14">
                  <a:moveTo>
                    <a:pt x="4" y="14"/>
                  </a:moveTo>
                  <a:cubicBezTo>
                    <a:pt x="4" y="12"/>
                    <a:pt x="9" y="7"/>
                    <a:pt x="9" y="5"/>
                  </a:cubicBezTo>
                  <a:cubicBezTo>
                    <a:pt x="9" y="2"/>
                    <a:pt x="5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0" y="2"/>
                    <a:pt x="0" y="5"/>
                  </a:cubicBezTo>
                  <a:cubicBezTo>
                    <a:pt x="0" y="7"/>
                    <a:pt x="4" y="12"/>
                    <a:pt x="4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3" name="Freeform 298"/>
            <p:cNvSpPr>
              <a:spLocks/>
            </p:cNvSpPr>
            <p:nvPr/>
          </p:nvSpPr>
          <p:spPr bwMode="auto">
            <a:xfrm>
              <a:off x="-2641600" y="1728788"/>
              <a:ext cx="30162" cy="65088"/>
            </a:xfrm>
            <a:custGeom>
              <a:avLst/>
              <a:gdLst>
                <a:gd name="T0" fmla="*/ 4 w 9"/>
                <a:gd name="T1" fmla="*/ 0 h 20"/>
                <a:gd name="T2" fmla="*/ 0 w 9"/>
                <a:gd name="T3" fmla="*/ 8 h 20"/>
                <a:gd name="T4" fmla="*/ 1 w 9"/>
                <a:gd name="T5" fmla="*/ 14 h 20"/>
                <a:gd name="T6" fmla="*/ 6 w 9"/>
                <a:gd name="T7" fmla="*/ 20 h 20"/>
                <a:gd name="T8" fmla="*/ 8 w 9"/>
                <a:gd name="T9" fmla="*/ 16 h 20"/>
                <a:gd name="T10" fmla="*/ 8 w 9"/>
                <a:gd name="T11" fmla="*/ 10 h 20"/>
                <a:gd name="T12" fmla="*/ 4 w 9"/>
                <a:gd name="T1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20">
                  <a:moveTo>
                    <a:pt x="4" y="0"/>
                  </a:moveTo>
                  <a:cubicBezTo>
                    <a:pt x="4" y="0"/>
                    <a:pt x="1" y="6"/>
                    <a:pt x="0" y="8"/>
                  </a:cubicBezTo>
                  <a:cubicBezTo>
                    <a:pt x="0" y="11"/>
                    <a:pt x="0" y="12"/>
                    <a:pt x="1" y="14"/>
                  </a:cubicBezTo>
                  <a:cubicBezTo>
                    <a:pt x="3" y="15"/>
                    <a:pt x="4" y="17"/>
                    <a:pt x="6" y="20"/>
                  </a:cubicBezTo>
                  <a:cubicBezTo>
                    <a:pt x="6" y="20"/>
                    <a:pt x="8" y="17"/>
                    <a:pt x="8" y="16"/>
                  </a:cubicBezTo>
                  <a:cubicBezTo>
                    <a:pt x="9" y="15"/>
                    <a:pt x="8" y="11"/>
                    <a:pt x="8" y="10"/>
                  </a:cubicBezTo>
                  <a:cubicBezTo>
                    <a:pt x="7" y="9"/>
                    <a:pt x="6" y="4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4" name="Freeform 299"/>
            <p:cNvSpPr>
              <a:spLocks/>
            </p:cNvSpPr>
            <p:nvPr/>
          </p:nvSpPr>
          <p:spPr bwMode="auto">
            <a:xfrm>
              <a:off x="-2660650" y="1765300"/>
              <a:ext cx="23812" cy="41275"/>
            </a:xfrm>
            <a:custGeom>
              <a:avLst/>
              <a:gdLst>
                <a:gd name="T0" fmla="*/ 3 w 7"/>
                <a:gd name="T1" fmla="*/ 13 h 13"/>
                <a:gd name="T2" fmla="*/ 6 w 7"/>
                <a:gd name="T3" fmla="*/ 8 h 13"/>
                <a:gd name="T4" fmla="*/ 6 w 7"/>
                <a:gd name="T5" fmla="*/ 4 h 13"/>
                <a:gd name="T6" fmla="*/ 3 w 7"/>
                <a:gd name="T7" fmla="*/ 0 h 13"/>
                <a:gd name="T8" fmla="*/ 3 w 7"/>
                <a:gd name="T9" fmla="*/ 0 h 13"/>
                <a:gd name="T10" fmla="*/ 1 w 7"/>
                <a:gd name="T11" fmla="*/ 4 h 13"/>
                <a:gd name="T12" fmla="*/ 0 w 7"/>
                <a:gd name="T13" fmla="*/ 8 h 13"/>
                <a:gd name="T14" fmla="*/ 3 w 7"/>
                <a:gd name="T1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13">
                  <a:moveTo>
                    <a:pt x="3" y="13"/>
                  </a:moveTo>
                  <a:cubicBezTo>
                    <a:pt x="5" y="11"/>
                    <a:pt x="6" y="10"/>
                    <a:pt x="6" y="8"/>
                  </a:cubicBezTo>
                  <a:cubicBezTo>
                    <a:pt x="7" y="7"/>
                    <a:pt x="7" y="6"/>
                    <a:pt x="6" y="4"/>
                  </a:cubicBezTo>
                  <a:cubicBezTo>
                    <a:pt x="5" y="3"/>
                    <a:pt x="3" y="1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1"/>
                    <a:pt x="2" y="3"/>
                    <a:pt x="1" y="4"/>
                  </a:cubicBezTo>
                  <a:cubicBezTo>
                    <a:pt x="0" y="6"/>
                    <a:pt x="0" y="7"/>
                    <a:pt x="0" y="8"/>
                  </a:cubicBezTo>
                  <a:cubicBezTo>
                    <a:pt x="0" y="10"/>
                    <a:pt x="2" y="11"/>
                    <a:pt x="3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5" name="Freeform 300"/>
            <p:cNvSpPr>
              <a:spLocks/>
            </p:cNvSpPr>
            <p:nvPr/>
          </p:nvSpPr>
          <p:spPr bwMode="auto">
            <a:xfrm>
              <a:off x="-2636838" y="1790700"/>
              <a:ext cx="25400" cy="58738"/>
            </a:xfrm>
            <a:custGeom>
              <a:avLst/>
              <a:gdLst>
                <a:gd name="T0" fmla="*/ 2 w 8"/>
                <a:gd name="T1" fmla="*/ 0 h 18"/>
                <a:gd name="T2" fmla="*/ 6 w 8"/>
                <a:gd name="T3" fmla="*/ 7 h 18"/>
                <a:gd name="T4" fmla="*/ 7 w 8"/>
                <a:gd name="T5" fmla="*/ 12 h 18"/>
                <a:gd name="T6" fmla="*/ 1 w 8"/>
                <a:gd name="T7" fmla="*/ 18 h 18"/>
                <a:gd name="T8" fmla="*/ 3 w 8"/>
                <a:gd name="T9" fmla="*/ 11 h 18"/>
                <a:gd name="T10" fmla="*/ 1 w 8"/>
                <a:gd name="T11" fmla="*/ 6 h 18"/>
                <a:gd name="T12" fmla="*/ 2 w 8"/>
                <a:gd name="T1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18">
                  <a:moveTo>
                    <a:pt x="2" y="0"/>
                  </a:moveTo>
                  <a:cubicBezTo>
                    <a:pt x="2" y="1"/>
                    <a:pt x="6" y="6"/>
                    <a:pt x="6" y="7"/>
                  </a:cubicBezTo>
                  <a:cubicBezTo>
                    <a:pt x="7" y="8"/>
                    <a:pt x="8" y="11"/>
                    <a:pt x="7" y="12"/>
                  </a:cubicBezTo>
                  <a:cubicBezTo>
                    <a:pt x="6" y="14"/>
                    <a:pt x="3" y="17"/>
                    <a:pt x="1" y="18"/>
                  </a:cubicBezTo>
                  <a:cubicBezTo>
                    <a:pt x="1" y="18"/>
                    <a:pt x="3" y="14"/>
                    <a:pt x="3" y="11"/>
                  </a:cubicBezTo>
                  <a:cubicBezTo>
                    <a:pt x="3" y="9"/>
                    <a:pt x="1" y="7"/>
                    <a:pt x="1" y="6"/>
                  </a:cubicBezTo>
                  <a:cubicBezTo>
                    <a:pt x="0" y="5"/>
                    <a:pt x="1" y="2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6" name="Freeform 301"/>
            <p:cNvSpPr>
              <a:spLocks/>
            </p:cNvSpPr>
            <p:nvPr/>
          </p:nvSpPr>
          <p:spPr bwMode="auto">
            <a:xfrm>
              <a:off x="-2614613" y="1784350"/>
              <a:ext cx="26987" cy="61913"/>
            </a:xfrm>
            <a:custGeom>
              <a:avLst/>
              <a:gdLst>
                <a:gd name="T0" fmla="*/ 2 w 8"/>
                <a:gd name="T1" fmla="*/ 0 h 19"/>
                <a:gd name="T2" fmla="*/ 0 w 8"/>
                <a:gd name="T3" fmla="*/ 5 h 19"/>
                <a:gd name="T4" fmla="*/ 1 w 8"/>
                <a:gd name="T5" fmla="*/ 11 h 19"/>
                <a:gd name="T6" fmla="*/ 5 w 8"/>
                <a:gd name="T7" fmla="*/ 19 h 19"/>
                <a:gd name="T8" fmla="*/ 8 w 8"/>
                <a:gd name="T9" fmla="*/ 15 h 19"/>
                <a:gd name="T10" fmla="*/ 4 w 8"/>
                <a:gd name="T11" fmla="*/ 8 h 19"/>
                <a:gd name="T12" fmla="*/ 2 w 8"/>
                <a:gd name="T13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19">
                  <a:moveTo>
                    <a:pt x="2" y="0"/>
                  </a:moveTo>
                  <a:cubicBezTo>
                    <a:pt x="1" y="1"/>
                    <a:pt x="0" y="3"/>
                    <a:pt x="0" y="5"/>
                  </a:cubicBezTo>
                  <a:cubicBezTo>
                    <a:pt x="0" y="6"/>
                    <a:pt x="0" y="8"/>
                    <a:pt x="1" y="11"/>
                  </a:cubicBezTo>
                  <a:cubicBezTo>
                    <a:pt x="3" y="14"/>
                    <a:pt x="5" y="18"/>
                    <a:pt x="5" y="19"/>
                  </a:cubicBezTo>
                  <a:cubicBezTo>
                    <a:pt x="5" y="19"/>
                    <a:pt x="7" y="17"/>
                    <a:pt x="8" y="15"/>
                  </a:cubicBezTo>
                  <a:cubicBezTo>
                    <a:pt x="8" y="15"/>
                    <a:pt x="5" y="11"/>
                    <a:pt x="4" y="8"/>
                  </a:cubicBezTo>
                  <a:cubicBezTo>
                    <a:pt x="3" y="5"/>
                    <a:pt x="2" y="2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7" name="Freeform 302"/>
            <p:cNvSpPr>
              <a:spLocks/>
            </p:cNvSpPr>
            <p:nvPr/>
          </p:nvSpPr>
          <p:spPr bwMode="auto">
            <a:xfrm>
              <a:off x="-2605088" y="1781175"/>
              <a:ext cx="73025" cy="68263"/>
            </a:xfrm>
            <a:custGeom>
              <a:avLst/>
              <a:gdLst>
                <a:gd name="T0" fmla="*/ 0 w 22"/>
                <a:gd name="T1" fmla="*/ 0 h 21"/>
                <a:gd name="T2" fmla="*/ 6 w 22"/>
                <a:gd name="T3" fmla="*/ 15 h 21"/>
                <a:gd name="T4" fmla="*/ 15 w 22"/>
                <a:gd name="T5" fmla="*/ 21 h 21"/>
                <a:gd name="T6" fmla="*/ 21 w 22"/>
                <a:gd name="T7" fmla="*/ 16 h 21"/>
                <a:gd name="T8" fmla="*/ 20 w 22"/>
                <a:gd name="T9" fmla="*/ 7 h 21"/>
                <a:gd name="T10" fmla="*/ 15 w 22"/>
                <a:gd name="T11" fmla="*/ 13 h 21"/>
                <a:gd name="T12" fmla="*/ 0 w 22"/>
                <a:gd name="T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21">
                  <a:moveTo>
                    <a:pt x="0" y="0"/>
                  </a:moveTo>
                  <a:cubicBezTo>
                    <a:pt x="0" y="0"/>
                    <a:pt x="1" y="8"/>
                    <a:pt x="6" y="15"/>
                  </a:cubicBezTo>
                  <a:cubicBezTo>
                    <a:pt x="10" y="19"/>
                    <a:pt x="13" y="21"/>
                    <a:pt x="15" y="21"/>
                  </a:cubicBezTo>
                  <a:cubicBezTo>
                    <a:pt x="17" y="21"/>
                    <a:pt x="20" y="18"/>
                    <a:pt x="21" y="16"/>
                  </a:cubicBezTo>
                  <a:cubicBezTo>
                    <a:pt x="22" y="13"/>
                    <a:pt x="22" y="9"/>
                    <a:pt x="20" y="7"/>
                  </a:cubicBezTo>
                  <a:cubicBezTo>
                    <a:pt x="20" y="7"/>
                    <a:pt x="18" y="13"/>
                    <a:pt x="15" y="13"/>
                  </a:cubicBezTo>
                  <a:cubicBezTo>
                    <a:pt x="11" y="13"/>
                    <a:pt x="5" y="8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8" name="Freeform 303"/>
            <p:cNvSpPr>
              <a:spLocks/>
            </p:cNvSpPr>
            <p:nvPr/>
          </p:nvSpPr>
          <p:spPr bwMode="auto">
            <a:xfrm>
              <a:off x="-2592388" y="1768475"/>
              <a:ext cx="36512" cy="42863"/>
            </a:xfrm>
            <a:custGeom>
              <a:avLst/>
              <a:gdLst>
                <a:gd name="T0" fmla="*/ 0 w 11"/>
                <a:gd name="T1" fmla="*/ 0 h 13"/>
                <a:gd name="T2" fmla="*/ 0 w 11"/>
                <a:gd name="T3" fmla="*/ 6 h 13"/>
                <a:gd name="T4" fmla="*/ 4 w 11"/>
                <a:gd name="T5" fmla="*/ 11 h 13"/>
                <a:gd name="T6" fmla="*/ 11 w 11"/>
                <a:gd name="T7" fmla="*/ 9 h 13"/>
                <a:gd name="T8" fmla="*/ 0 w 11"/>
                <a:gd name="T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3">
                  <a:moveTo>
                    <a:pt x="0" y="0"/>
                  </a:moveTo>
                  <a:cubicBezTo>
                    <a:pt x="0" y="1"/>
                    <a:pt x="0" y="4"/>
                    <a:pt x="0" y="6"/>
                  </a:cubicBezTo>
                  <a:cubicBezTo>
                    <a:pt x="1" y="8"/>
                    <a:pt x="2" y="10"/>
                    <a:pt x="4" y="11"/>
                  </a:cubicBezTo>
                  <a:cubicBezTo>
                    <a:pt x="6" y="12"/>
                    <a:pt x="10" y="13"/>
                    <a:pt x="11" y="9"/>
                  </a:cubicBezTo>
                  <a:cubicBezTo>
                    <a:pt x="11" y="9"/>
                    <a:pt x="4" y="9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9" name="Freeform 304"/>
            <p:cNvSpPr>
              <a:spLocks/>
            </p:cNvSpPr>
            <p:nvPr/>
          </p:nvSpPr>
          <p:spPr bwMode="auto">
            <a:xfrm>
              <a:off x="-2667000" y="1806575"/>
              <a:ext cx="33337" cy="46038"/>
            </a:xfrm>
            <a:custGeom>
              <a:avLst/>
              <a:gdLst>
                <a:gd name="T0" fmla="*/ 5 w 10"/>
                <a:gd name="T1" fmla="*/ 14 h 14"/>
                <a:gd name="T2" fmla="*/ 8 w 10"/>
                <a:gd name="T3" fmla="*/ 11 h 14"/>
                <a:gd name="T4" fmla="*/ 10 w 10"/>
                <a:gd name="T5" fmla="*/ 5 h 14"/>
                <a:gd name="T6" fmla="*/ 7 w 10"/>
                <a:gd name="T7" fmla="*/ 0 h 14"/>
                <a:gd name="T8" fmla="*/ 5 w 10"/>
                <a:gd name="T9" fmla="*/ 2 h 14"/>
                <a:gd name="T10" fmla="*/ 5 w 10"/>
                <a:gd name="T11" fmla="*/ 2 h 14"/>
                <a:gd name="T12" fmla="*/ 3 w 10"/>
                <a:gd name="T13" fmla="*/ 0 h 14"/>
                <a:gd name="T14" fmla="*/ 1 w 10"/>
                <a:gd name="T15" fmla="*/ 5 h 14"/>
                <a:gd name="T16" fmla="*/ 2 w 10"/>
                <a:gd name="T17" fmla="*/ 11 h 14"/>
                <a:gd name="T18" fmla="*/ 5 w 10"/>
                <a:gd name="T1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14">
                  <a:moveTo>
                    <a:pt x="5" y="14"/>
                  </a:moveTo>
                  <a:cubicBezTo>
                    <a:pt x="6" y="13"/>
                    <a:pt x="7" y="13"/>
                    <a:pt x="8" y="11"/>
                  </a:cubicBezTo>
                  <a:cubicBezTo>
                    <a:pt x="9" y="10"/>
                    <a:pt x="10" y="7"/>
                    <a:pt x="10" y="5"/>
                  </a:cubicBezTo>
                  <a:cubicBezTo>
                    <a:pt x="9" y="3"/>
                    <a:pt x="8" y="2"/>
                    <a:pt x="7" y="0"/>
                  </a:cubicBezTo>
                  <a:cubicBezTo>
                    <a:pt x="6" y="1"/>
                    <a:pt x="6" y="1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1"/>
                    <a:pt x="4" y="1"/>
                    <a:pt x="3" y="0"/>
                  </a:cubicBezTo>
                  <a:cubicBezTo>
                    <a:pt x="3" y="2"/>
                    <a:pt x="1" y="3"/>
                    <a:pt x="1" y="5"/>
                  </a:cubicBezTo>
                  <a:cubicBezTo>
                    <a:pt x="0" y="7"/>
                    <a:pt x="1" y="10"/>
                    <a:pt x="2" y="11"/>
                  </a:cubicBezTo>
                  <a:cubicBezTo>
                    <a:pt x="3" y="13"/>
                    <a:pt x="4" y="13"/>
                    <a:pt x="5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0" name="Freeform 305"/>
            <p:cNvSpPr>
              <a:spLocks/>
            </p:cNvSpPr>
            <p:nvPr/>
          </p:nvSpPr>
          <p:spPr bwMode="auto">
            <a:xfrm>
              <a:off x="-2667000" y="1855788"/>
              <a:ext cx="36512" cy="46038"/>
            </a:xfrm>
            <a:custGeom>
              <a:avLst/>
              <a:gdLst>
                <a:gd name="T0" fmla="*/ 5 w 11"/>
                <a:gd name="T1" fmla="*/ 14 h 14"/>
                <a:gd name="T2" fmla="*/ 10 w 11"/>
                <a:gd name="T3" fmla="*/ 4 h 14"/>
                <a:gd name="T4" fmla="*/ 5 w 11"/>
                <a:gd name="T5" fmla="*/ 0 h 14"/>
                <a:gd name="T6" fmla="*/ 5 w 11"/>
                <a:gd name="T7" fmla="*/ 0 h 14"/>
                <a:gd name="T8" fmla="*/ 0 w 11"/>
                <a:gd name="T9" fmla="*/ 4 h 14"/>
                <a:gd name="T10" fmla="*/ 5 w 11"/>
                <a:gd name="T11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14">
                  <a:moveTo>
                    <a:pt x="5" y="14"/>
                  </a:moveTo>
                  <a:cubicBezTo>
                    <a:pt x="6" y="11"/>
                    <a:pt x="11" y="7"/>
                    <a:pt x="10" y="4"/>
                  </a:cubicBezTo>
                  <a:cubicBezTo>
                    <a:pt x="10" y="1"/>
                    <a:pt x="7" y="2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2"/>
                    <a:pt x="1" y="1"/>
                    <a:pt x="0" y="4"/>
                  </a:cubicBezTo>
                  <a:cubicBezTo>
                    <a:pt x="0" y="7"/>
                    <a:pt x="5" y="11"/>
                    <a:pt x="5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1" name="Freeform 306"/>
            <p:cNvSpPr>
              <a:spLocks/>
            </p:cNvSpPr>
            <p:nvPr/>
          </p:nvSpPr>
          <p:spPr bwMode="auto">
            <a:xfrm>
              <a:off x="-2647950" y="1882775"/>
              <a:ext cx="30162" cy="61913"/>
            </a:xfrm>
            <a:custGeom>
              <a:avLst/>
              <a:gdLst>
                <a:gd name="T0" fmla="*/ 5 w 9"/>
                <a:gd name="T1" fmla="*/ 0 h 19"/>
                <a:gd name="T2" fmla="*/ 0 w 9"/>
                <a:gd name="T3" fmla="*/ 8 h 19"/>
                <a:gd name="T4" fmla="*/ 3 w 9"/>
                <a:gd name="T5" fmla="*/ 19 h 19"/>
                <a:gd name="T6" fmla="*/ 9 w 9"/>
                <a:gd name="T7" fmla="*/ 11 h 19"/>
                <a:gd name="T8" fmla="*/ 5 w 9"/>
                <a:gd name="T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9">
                  <a:moveTo>
                    <a:pt x="5" y="0"/>
                  </a:moveTo>
                  <a:cubicBezTo>
                    <a:pt x="4" y="3"/>
                    <a:pt x="0" y="6"/>
                    <a:pt x="0" y="8"/>
                  </a:cubicBezTo>
                  <a:cubicBezTo>
                    <a:pt x="0" y="14"/>
                    <a:pt x="3" y="17"/>
                    <a:pt x="3" y="19"/>
                  </a:cubicBezTo>
                  <a:cubicBezTo>
                    <a:pt x="3" y="19"/>
                    <a:pt x="8" y="15"/>
                    <a:pt x="9" y="11"/>
                  </a:cubicBezTo>
                  <a:cubicBezTo>
                    <a:pt x="9" y="9"/>
                    <a:pt x="8" y="3"/>
                    <a:pt x="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2" name="Freeform 307"/>
            <p:cNvSpPr>
              <a:spLocks/>
            </p:cNvSpPr>
            <p:nvPr/>
          </p:nvSpPr>
          <p:spPr bwMode="auto">
            <a:xfrm>
              <a:off x="-2633663" y="1836738"/>
              <a:ext cx="38100" cy="58738"/>
            </a:xfrm>
            <a:custGeom>
              <a:avLst/>
              <a:gdLst>
                <a:gd name="T0" fmla="*/ 6 w 12"/>
                <a:gd name="T1" fmla="*/ 18 h 18"/>
                <a:gd name="T2" fmla="*/ 2 w 12"/>
                <a:gd name="T3" fmla="*/ 11 h 18"/>
                <a:gd name="T4" fmla="*/ 7 w 12"/>
                <a:gd name="T5" fmla="*/ 0 h 18"/>
                <a:gd name="T6" fmla="*/ 11 w 12"/>
                <a:gd name="T7" fmla="*/ 8 h 18"/>
                <a:gd name="T8" fmla="*/ 6 w 12"/>
                <a:gd name="T9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8">
                  <a:moveTo>
                    <a:pt x="6" y="18"/>
                  </a:moveTo>
                  <a:cubicBezTo>
                    <a:pt x="5" y="17"/>
                    <a:pt x="4" y="13"/>
                    <a:pt x="2" y="11"/>
                  </a:cubicBezTo>
                  <a:cubicBezTo>
                    <a:pt x="2" y="11"/>
                    <a:pt x="0" y="4"/>
                    <a:pt x="7" y="0"/>
                  </a:cubicBezTo>
                  <a:cubicBezTo>
                    <a:pt x="7" y="0"/>
                    <a:pt x="10" y="4"/>
                    <a:pt x="11" y="8"/>
                  </a:cubicBezTo>
                  <a:cubicBezTo>
                    <a:pt x="12" y="12"/>
                    <a:pt x="8" y="15"/>
                    <a:pt x="6" y="1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3" name="Freeform 308"/>
            <p:cNvSpPr>
              <a:spLocks/>
            </p:cNvSpPr>
            <p:nvPr/>
          </p:nvSpPr>
          <p:spPr bwMode="auto">
            <a:xfrm>
              <a:off x="-2592388" y="1836738"/>
              <a:ext cx="23812" cy="58738"/>
            </a:xfrm>
            <a:custGeom>
              <a:avLst/>
              <a:gdLst>
                <a:gd name="T0" fmla="*/ 2 w 7"/>
                <a:gd name="T1" fmla="*/ 0 h 18"/>
                <a:gd name="T2" fmla="*/ 7 w 7"/>
                <a:gd name="T3" fmla="*/ 5 h 18"/>
                <a:gd name="T4" fmla="*/ 7 w 7"/>
                <a:gd name="T5" fmla="*/ 10 h 18"/>
                <a:gd name="T6" fmla="*/ 4 w 7"/>
                <a:gd name="T7" fmla="*/ 18 h 18"/>
                <a:gd name="T8" fmla="*/ 0 w 7"/>
                <a:gd name="T9" fmla="*/ 11 h 18"/>
                <a:gd name="T10" fmla="*/ 0 w 7"/>
                <a:gd name="T11" fmla="*/ 5 h 18"/>
                <a:gd name="T12" fmla="*/ 2 w 7"/>
                <a:gd name="T1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18">
                  <a:moveTo>
                    <a:pt x="2" y="0"/>
                  </a:moveTo>
                  <a:cubicBezTo>
                    <a:pt x="4" y="2"/>
                    <a:pt x="5" y="4"/>
                    <a:pt x="7" y="5"/>
                  </a:cubicBezTo>
                  <a:cubicBezTo>
                    <a:pt x="7" y="5"/>
                    <a:pt x="7" y="8"/>
                    <a:pt x="7" y="10"/>
                  </a:cubicBezTo>
                  <a:cubicBezTo>
                    <a:pt x="7" y="13"/>
                    <a:pt x="5" y="16"/>
                    <a:pt x="4" y="18"/>
                  </a:cubicBezTo>
                  <a:cubicBezTo>
                    <a:pt x="4" y="18"/>
                    <a:pt x="0" y="14"/>
                    <a:pt x="0" y="11"/>
                  </a:cubicBezTo>
                  <a:cubicBezTo>
                    <a:pt x="0" y="9"/>
                    <a:pt x="0" y="7"/>
                    <a:pt x="0" y="5"/>
                  </a:cubicBezTo>
                  <a:cubicBezTo>
                    <a:pt x="0" y="5"/>
                    <a:pt x="1" y="2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4" name="Freeform 309"/>
            <p:cNvSpPr>
              <a:spLocks/>
            </p:cNvSpPr>
            <p:nvPr/>
          </p:nvSpPr>
          <p:spPr bwMode="auto">
            <a:xfrm>
              <a:off x="-2565400" y="1852613"/>
              <a:ext cx="22225" cy="33338"/>
            </a:xfrm>
            <a:custGeom>
              <a:avLst/>
              <a:gdLst>
                <a:gd name="T0" fmla="*/ 3 w 7"/>
                <a:gd name="T1" fmla="*/ 10 h 10"/>
                <a:gd name="T2" fmla="*/ 7 w 7"/>
                <a:gd name="T3" fmla="*/ 0 h 10"/>
                <a:gd name="T4" fmla="*/ 0 w 7"/>
                <a:gd name="T5" fmla="*/ 0 h 10"/>
                <a:gd name="T6" fmla="*/ 1 w 7"/>
                <a:gd name="T7" fmla="*/ 7 h 10"/>
                <a:gd name="T8" fmla="*/ 3 w 7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0">
                  <a:moveTo>
                    <a:pt x="3" y="10"/>
                  </a:moveTo>
                  <a:cubicBezTo>
                    <a:pt x="4" y="9"/>
                    <a:pt x="7" y="4"/>
                    <a:pt x="7" y="0"/>
                  </a:cubicBezTo>
                  <a:cubicBezTo>
                    <a:pt x="7" y="0"/>
                    <a:pt x="4" y="2"/>
                    <a:pt x="0" y="0"/>
                  </a:cubicBezTo>
                  <a:cubicBezTo>
                    <a:pt x="0" y="0"/>
                    <a:pt x="0" y="5"/>
                    <a:pt x="1" y="7"/>
                  </a:cubicBezTo>
                  <a:cubicBezTo>
                    <a:pt x="1" y="8"/>
                    <a:pt x="2" y="9"/>
                    <a:pt x="3" y="1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5" name="Freeform 310"/>
            <p:cNvSpPr>
              <a:spLocks/>
            </p:cNvSpPr>
            <p:nvPr/>
          </p:nvSpPr>
          <p:spPr bwMode="auto">
            <a:xfrm>
              <a:off x="-2574925" y="1882775"/>
              <a:ext cx="15875" cy="19050"/>
            </a:xfrm>
            <a:custGeom>
              <a:avLst/>
              <a:gdLst>
                <a:gd name="T0" fmla="*/ 5 w 5"/>
                <a:gd name="T1" fmla="*/ 2 h 6"/>
                <a:gd name="T2" fmla="*/ 3 w 5"/>
                <a:gd name="T3" fmla="*/ 0 h 6"/>
                <a:gd name="T4" fmla="*/ 0 w 5"/>
                <a:gd name="T5" fmla="*/ 6 h 6"/>
                <a:gd name="T6" fmla="*/ 2 w 5"/>
                <a:gd name="T7" fmla="*/ 5 h 6"/>
                <a:gd name="T8" fmla="*/ 5 w 5"/>
                <a:gd name="T9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6">
                  <a:moveTo>
                    <a:pt x="5" y="2"/>
                  </a:moveTo>
                  <a:cubicBezTo>
                    <a:pt x="5" y="2"/>
                    <a:pt x="3" y="1"/>
                    <a:pt x="3" y="0"/>
                  </a:cubicBezTo>
                  <a:cubicBezTo>
                    <a:pt x="3" y="0"/>
                    <a:pt x="0" y="4"/>
                    <a:pt x="0" y="6"/>
                  </a:cubicBezTo>
                  <a:cubicBezTo>
                    <a:pt x="0" y="6"/>
                    <a:pt x="1" y="6"/>
                    <a:pt x="2" y="5"/>
                  </a:cubicBezTo>
                  <a:cubicBezTo>
                    <a:pt x="4" y="4"/>
                    <a:pt x="4" y="4"/>
                    <a:pt x="5" y="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6" name="Freeform 311"/>
            <p:cNvSpPr>
              <a:spLocks/>
            </p:cNvSpPr>
            <p:nvPr/>
          </p:nvSpPr>
          <p:spPr bwMode="auto">
            <a:xfrm>
              <a:off x="-2614613" y="1882775"/>
              <a:ext cx="36512" cy="58738"/>
            </a:xfrm>
            <a:custGeom>
              <a:avLst/>
              <a:gdLst>
                <a:gd name="T0" fmla="*/ 6 w 11"/>
                <a:gd name="T1" fmla="*/ 0 h 18"/>
                <a:gd name="T2" fmla="*/ 11 w 11"/>
                <a:gd name="T3" fmla="*/ 7 h 18"/>
                <a:gd name="T4" fmla="*/ 9 w 11"/>
                <a:gd name="T5" fmla="*/ 12 h 18"/>
                <a:gd name="T6" fmla="*/ 4 w 11"/>
                <a:gd name="T7" fmla="*/ 18 h 18"/>
                <a:gd name="T8" fmla="*/ 1 w 11"/>
                <a:gd name="T9" fmla="*/ 12 h 18"/>
                <a:gd name="T10" fmla="*/ 1 w 11"/>
                <a:gd name="T11" fmla="*/ 7 h 18"/>
                <a:gd name="T12" fmla="*/ 6 w 11"/>
                <a:gd name="T1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8">
                  <a:moveTo>
                    <a:pt x="6" y="0"/>
                  </a:moveTo>
                  <a:cubicBezTo>
                    <a:pt x="6" y="1"/>
                    <a:pt x="10" y="7"/>
                    <a:pt x="11" y="7"/>
                  </a:cubicBezTo>
                  <a:cubicBezTo>
                    <a:pt x="11" y="7"/>
                    <a:pt x="11" y="9"/>
                    <a:pt x="9" y="12"/>
                  </a:cubicBezTo>
                  <a:cubicBezTo>
                    <a:pt x="8" y="15"/>
                    <a:pt x="6" y="17"/>
                    <a:pt x="4" y="18"/>
                  </a:cubicBezTo>
                  <a:cubicBezTo>
                    <a:pt x="4" y="18"/>
                    <a:pt x="2" y="14"/>
                    <a:pt x="1" y="12"/>
                  </a:cubicBezTo>
                  <a:cubicBezTo>
                    <a:pt x="0" y="10"/>
                    <a:pt x="0" y="8"/>
                    <a:pt x="1" y="7"/>
                  </a:cubicBezTo>
                  <a:cubicBezTo>
                    <a:pt x="2" y="5"/>
                    <a:pt x="5" y="2"/>
                    <a:pt x="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7" name="Freeform 312"/>
            <p:cNvSpPr>
              <a:spLocks/>
            </p:cNvSpPr>
            <p:nvPr/>
          </p:nvSpPr>
          <p:spPr bwMode="auto">
            <a:xfrm>
              <a:off x="-2663825" y="1935163"/>
              <a:ext cx="30162" cy="55563"/>
            </a:xfrm>
            <a:custGeom>
              <a:avLst/>
              <a:gdLst>
                <a:gd name="T0" fmla="*/ 4 w 9"/>
                <a:gd name="T1" fmla="*/ 17 h 17"/>
                <a:gd name="T2" fmla="*/ 8 w 9"/>
                <a:gd name="T3" fmla="*/ 11 h 17"/>
                <a:gd name="T4" fmla="*/ 8 w 9"/>
                <a:gd name="T5" fmla="*/ 6 h 17"/>
                <a:gd name="T6" fmla="*/ 4 w 9"/>
                <a:gd name="T7" fmla="*/ 0 h 17"/>
                <a:gd name="T8" fmla="*/ 4 w 9"/>
                <a:gd name="T9" fmla="*/ 0 h 17"/>
                <a:gd name="T10" fmla="*/ 1 w 9"/>
                <a:gd name="T11" fmla="*/ 6 h 17"/>
                <a:gd name="T12" fmla="*/ 1 w 9"/>
                <a:gd name="T13" fmla="*/ 11 h 17"/>
                <a:gd name="T14" fmla="*/ 4 w 9"/>
                <a:gd name="T15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17">
                  <a:moveTo>
                    <a:pt x="4" y="17"/>
                  </a:moveTo>
                  <a:cubicBezTo>
                    <a:pt x="5" y="15"/>
                    <a:pt x="7" y="14"/>
                    <a:pt x="8" y="11"/>
                  </a:cubicBezTo>
                  <a:cubicBezTo>
                    <a:pt x="9" y="9"/>
                    <a:pt x="9" y="8"/>
                    <a:pt x="8" y="6"/>
                  </a:cubicBezTo>
                  <a:cubicBezTo>
                    <a:pt x="7" y="5"/>
                    <a:pt x="5" y="1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1" y="5"/>
                    <a:pt x="1" y="6"/>
                  </a:cubicBezTo>
                  <a:cubicBezTo>
                    <a:pt x="0" y="8"/>
                    <a:pt x="0" y="9"/>
                    <a:pt x="1" y="11"/>
                  </a:cubicBezTo>
                  <a:cubicBezTo>
                    <a:pt x="2" y="14"/>
                    <a:pt x="4" y="15"/>
                    <a:pt x="4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8" name="Freeform 313"/>
            <p:cNvSpPr>
              <a:spLocks/>
            </p:cNvSpPr>
            <p:nvPr/>
          </p:nvSpPr>
          <p:spPr bwMode="auto">
            <a:xfrm>
              <a:off x="-2630488" y="1928813"/>
              <a:ext cx="31750" cy="58738"/>
            </a:xfrm>
            <a:custGeom>
              <a:avLst/>
              <a:gdLst>
                <a:gd name="T0" fmla="*/ 5 w 10"/>
                <a:gd name="T1" fmla="*/ 0 h 18"/>
                <a:gd name="T2" fmla="*/ 1 w 10"/>
                <a:gd name="T3" fmla="*/ 8 h 18"/>
                <a:gd name="T4" fmla="*/ 1 w 10"/>
                <a:gd name="T5" fmla="*/ 12 h 18"/>
                <a:gd name="T6" fmla="*/ 4 w 10"/>
                <a:gd name="T7" fmla="*/ 18 h 18"/>
                <a:gd name="T8" fmla="*/ 9 w 10"/>
                <a:gd name="T9" fmla="*/ 12 h 18"/>
                <a:gd name="T10" fmla="*/ 8 w 10"/>
                <a:gd name="T11" fmla="*/ 6 h 18"/>
                <a:gd name="T12" fmla="*/ 5 w 10"/>
                <a:gd name="T1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18">
                  <a:moveTo>
                    <a:pt x="5" y="0"/>
                  </a:moveTo>
                  <a:cubicBezTo>
                    <a:pt x="4" y="2"/>
                    <a:pt x="1" y="5"/>
                    <a:pt x="1" y="8"/>
                  </a:cubicBezTo>
                  <a:cubicBezTo>
                    <a:pt x="0" y="9"/>
                    <a:pt x="1" y="11"/>
                    <a:pt x="1" y="12"/>
                  </a:cubicBezTo>
                  <a:cubicBezTo>
                    <a:pt x="2" y="13"/>
                    <a:pt x="3" y="16"/>
                    <a:pt x="4" y="18"/>
                  </a:cubicBezTo>
                  <a:cubicBezTo>
                    <a:pt x="4" y="18"/>
                    <a:pt x="8" y="14"/>
                    <a:pt x="9" y="12"/>
                  </a:cubicBezTo>
                  <a:cubicBezTo>
                    <a:pt x="10" y="10"/>
                    <a:pt x="9" y="7"/>
                    <a:pt x="8" y="6"/>
                  </a:cubicBezTo>
                  <a:cubicBezTo>
                    <a:pt x="8" y="4"/>
                    <a:pt x="6" y="2"/>
                    <a:pt x="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9" name="Freeform 314"/>
            <p:cNvSpPr>
              <a:spLocks/>
            </p:cNvSpPr>
            <p:nvPr/>
          </p:nvSpPr>
          <p:spPr bwMode="auto">
            <a:xfrm>
              <a:off x="-2595563" y="1928813"/>
              <a:ext cx="23812" cy="55563"/>
            </a:xfrm>
            <a:custGeom>
              <a:avLst/>
              <a:gdLst>
                <a:gd name="T0" fmla="*/ 4 w 7"/>
                <a:gd name="T1" fmla="*/ 0 h 17"/>
                <a:gd name="T2" fmla="*/ 0 w 7"/>
                <a:gd name="T3" fmla="*/ 6 h 17"/>
                <a:gd name="T4" fmla="*/ 1 w 7"/>
                <a:gd name="T5" fmla="*/ 12 h 17"/>
                <a:gd name="T6" fmla="*/ 3 w 7"/>
                <a:gd name="T7" fmla="*/ 17 h 17"/>
                <a:gd name="T8" fmla="*/ 7 w 7"/>
                <a:gd name="T9" fmla="*/ 11 h 17"/>
                <a:gd name="T10" fmla="*/ 7 w 7"/>
                <a:gd name="T11" fmla="*/ 5 h 17"/>
                <a:gd name="T12" fmla="*/ 4 w 7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17">
                  <a:moveTo>
                    <a:pt x="4" y="0"/>
                  </a:moveTo>
                  <a:cubicBezTo>
                    <a:pt x="3" y="2"/>
                    <a:pt x="1" y="4"/>
                    <a:pt x="0" y="6"/>
                  </a:cubicBezTo>
                  <a:cubicBezTo>
                    <a:pt x="0" y="8"/>
                    <a:pt x="0" y="9"/>
                    <a:pt x="1" y="12"/>
                  </a:cubicBezTo>
                  <a:cubicBezTo>
                    <a:pt x="2" y="14"/>
                    <a:pt x="3" y="15"/>
                    <a:pt x="3" y="17"/>
                  </a:cubicBezTo>
                  <a:cubicBezTo>
                    <a:pt x="3" y="17"/>
                    <a:pt x="6" y="13"/>
                    <a:pt x="7" y="11"/>
                  </a:cubicBezTo>
                  <a:cubicBezTo>
                    <a:pt x="7" y="10"/>
                    <a:pt x="7" y="7"/>
                    <a:pt x="7" y="5"/>
                  </a:cubicBezTo>
                  <a:cubicBezTo>
                    <a:pt x="6" y="4"/>
                    <a:pt x="5" y="1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40" name="Freeform 315"/>
            <p:cNvSpPr>
              <a:spLocks/>
            </p:cNvSpPr>
            <p:nvPr/>
          </p:nvSpPr>
          <p:spPr bwMode="auto">
            <a:xfrm>
              <a:off x="-2663825" y="2009775"/>
              <a:ext cx="30162" cy="79375"/>
            </a:xfrm>
            <a:custGeom>
              <a:avLst/>
              <a:gdLst>
                <a:gd name="T0" fmla="*/ 4 w 9"/>
                <a:gd name="T1" fmla="*/ 24 h 24"/>
                <a:gd name="T2" fmla="*/ 9 w 9"/>
                <a:gd name="T3" fmla="*/ 10 h 24"/>
                <a:gd name="T4" fmla="*/ 4 w 9"/>
                <a:gd name="T5" fmla="*/ 0 h 24"/>
                <a:gd name="T6" fmla="*/ 4 w 9"/>
                <a:gd name="T7" fmla="*/ 0 h 24"/>
                <a:gd name="T8" fmla="*/ 0 w 9"/>
                <a:gd name="T9" fmla="*/ 10 h 24"/>
                <a:gd name="T10" fmla="*/ 4 w 9"/>
                <a:gd name="T11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24">
                  <a:moveTo>
                    <a:pt x="4" y="24"/>
                  </a:moveTo>
                  <a:cubicBezTo>
                    <a:pt x="4" y="22"/>
                    <a:pt x="8" y="16"/>
                    <a:pt x="9" y="10"/>
                  </a:cubicBezTo>
                  <a:cubicBezTo>
                    <a:pt x="9" y="7"/>
                    <a:pt x="6" y="2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2"/>
                    <a:pt x="0" y="7"/>
                    <a:pt x="0" y="10"/>
                  </a:cubicBezTo>
                  <a:cubicBezTo>
                    <a:pt x="0" y="16"/>
                    <a:pt x="4" y="22"/>
                    <a:pt x="4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41" name="Freeform 316"/>
            <p:cNvSpPr>
              <a:spLocks/>
            </p:cNvSpPr>
            <p:nvPr/>
          </p:nvSpPr>
          <p:spPr bwMode="auto">
            <a:xfrm>
              <a:off x="-2644775" y="1978025"/>
              <a:ext cx="33337" cy="61913"/>
            </a:xfrm>
            <a:custGeom>
              <a:avLst/>
              <a:gdLst>
                <a:gd name="T0" fmla="*/ 4 w 10"/>
                <a:gd name="T1" fmla="*/ 0 h 19"/>
                <a:gd name="T2" fmla="*/ 10 w 10"/>
                <a:gd name="T3" fmla="*/ 9 h 19"/>
                <a:gd name="T4" fmla="*/ 6 w 10"/>
                <a:gd name="T5" fmla="*/ 19 h 19"/>
                <a:gd name="T6" fmla="*/ 3 w 10"/>
                <a:gd name="T7" fmla="*/ 14 h 19"/>
                <a:gd name="T8" fmla="*/ 1 w 10"/>
                <a:gd name="T9" fmla="*/ 7 h 19"/>
                <a:gd name="T10" fmla="*/ 4 w 10"/>
                <a:gd name="T11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19">
                  <a:moveTo>
                    <a:pt x="4" y="0"/>
                  </a:moveTo>
                  <a:cubicBezTo>
                    <a:pt x="4" y="0"/>
                    <a:pt x="10" y="6"/>
                    <a:pt x="10" y="9"/>
                  </a:cubicBezTo>
                  <a:cubicBezTo>
                    <a:pt x="9" y="13"/>
                    <a:pt x="7" y="16"/>
                    <a:pt x="6" y="19"/>
                  </a:cubicBezTo>
                  <a:cubicBezTo>
                    <a:pt x="6" y="19"/>
                    <a:pt x="4" y="16"/>
                    <a:pt x="3" y="14"/>
                  </a:cubicBezTo>
                  <a:cubicBezTo>
                    <a:pt x="1" y="11"/>
                    <a:pt x="0" y="9"/>
                    <a:pt x="1" y="7"/>
                  </a:cubicBezTo>
                  <a:cubicBezTo>
                    <a:pt x="1" y="4"/>
                    <a:pt x="2" y="2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42" name="Freeform 317"/>
            <p:cNvSpPr>
              <a:spLocks/>
            </p:cNvSpPr>
            <p:nvPr/>
          </p:nvSpPr>
          <p:spPr bwMode="auto">
            <a:xfrm>
              <a:off x="-2608263" y="1974850"/>
              <a:ext cx="23812" cy="49213"/>
            </a:xfrm>
            <a:custGeom>
              <a:avLst/>
              <a:gdLst>
                <a:gd name="T0" fmla="*/ 3 w 7"/>
                <a:gd name="T1" fmla="*/ 0 h 15"/>
                <a:gd name="T2" fmla="*/ 1 w 7"/>
                <a:gd name="T3" fmla="*/ 8 h 15"/>
                <a:gd name="T4" fmla="*/ 5 w 7"/>
                <a:gd name="T5" fmla="*/ 15 h 15"/>
                <a:gd name="T6" fmla="*/ 7 w 7"/>
                <a:gd name="T7" fmla="*/ 9 h 15"/>
                <a:gd name="T8" fmla="*/ 3 w 7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5">
                  <a:moveTo>
                    <a:pt x="3" y="0"/>
                  </a:moveTo>
                  <a:cubicBezTo>
                    <a:pt x="2" y="1"/>
                    <a:pt x="0" y="5"/>
                    <a:pt x="1" y="8"/>
                  </a:cubicBezTo>
                  <a:cubicBezTo>
                    <a:pt x="1" y="10"/>
                    <a:pt x="4" y="14"/>
                    <a:pt x="5" y="15"/>
                  </a:cubicBezTo>
                  <a:cubicBezTo>
                    <a:pt x="5" y="15"/>
                    <a:pt x="7" y="11"/>
                    <a:pt x="7" y="9"/>
                  </a:cubicBezTo>
                  <a:cubicBezTo>
                    <a:pt x="7" y="7"/>
                    <a:pt x="7" y="4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43" name="Freeform 318"/>
            <p:cNvSpPr>
              <a:spLocks/>
            </p:cNvSpPr>
            <p:nvPr/>
          </p:nvSpPr>
          <p:spPr bwMode="auto">
            <a:xfrm>
              <a:off x="-2676525" y="2058988"/>
              <a:ext cx="55562" cy="85725"/>
            </a:xfrm>
            <a:custGeom>
              <a:avLst/>
              <a:gdLst>
                <a:gd name="T0" fmla="*/ 12 w 17"/>
                <a:gd name="T1" fmla="*/ 19 h 26"/>
                <a:gd name="T2" fmla="*/ 15 w 17"/>
                <a:gd name="T3" fmla="*/ 8 h 26"/>
                <a:gd name="T4" fmla="*/ 14 w 17"/>
                <a:gd name="T5" fmla="*/ 0 h 26"/>
                <a:gd name="T6" fmla="*/ 8 w 17"/>
                <a:gd name="T7" fmla="*/ 13 h 26"/>
                <a:gd name="T8" fmla="*/ 8 w 17"/>
                <a:gd name="T9" fmla="*/ 13 h 26"/>
                <a:gd name="T10" fmla="*/ 8 w 17"/>
                <a:gd name="T11" fmla="*/ 13 h 26"/>
                <a:gd name="T12" fmla="*/ 3 w 17"/>
                <a:gd name="T13" fmla="*/ 0 h 26"/>
                <a:gd name="T14" fmla="*/ 1 w 17"/>
                <a:gd name="T15" fmla="*/ 8 h 26"/>
                <a:gd name="T16" fmla="*/ 5 w 17"/>
                <a:gd name="T17" fmla="*/ 19 h 26"/>
                <a:gd name="T18" fmla="*/ 0 w 17"/>
                <a:gd name="T19" fmla="*/ 25 h 26"/>
                <a:gd name="T20" fmla="*/ 7 w 17"/>
                <a:gd name="T21" fmla="*/ 23 h 26"/>
                <a:gd name="T22" fmla="*/ 8 w 17"/>
                <a:gd name="T23" fmla="*/ 21 h 26"/>
                <a:gd name="T24" fmla="*/ 10 w 17"/>
                <a:gd name="T25" fmla="*/ 23 h 26"/>
                <a:gd name="T26" fmla="*/ 17 w 17"/>
                <a:gd name="T27" fmla="*/ 25 h 26"/>
                <a:gd name="T28" fmla="*/ 12 w 17"/>
                <a:gd name="T29" fmla="*/ 1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7" h="26">
                  <a:moveTo>
                    <a:pt x="12" y="19"/>
                  </a:moveTo>
                  <a:cubicBezTo>
                    <a:pt x="12" y="14"/>
                    <a:pt x="15" y="11"/>
                    <a:pt x="15" y="8"/>
                  </a:cubicBezTo>
                  <a:cubicBezTo>
                    <a:pt x="16" y="6"/>
                    <a:pt x="16" y="3"/>
                    <a:pt x="14" y="0"/>
                  </a:cubicBezTo>
                  <a:cubicBezTo>
                    <a:pt x="12" y="6"/>
                    <a:pt x="10" y="10"/>
                    <a:pt x="8" y="1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7" y="10"/>
                    <a:pt x="5" y="6"/>
                    <a:pt x="3" y="0"/>
                  </a:cubicBezTo>
                  <a:cubicBezTo>
                    <a:pt x="1" y="3"/>
                    <a:pt x="1" y="6"/>
                    <a:pt x="1" y="8"/>
                  </a:cubicBezTo>
                  <a:cubicBezTo>
                    <a:pt x="2" y="11"/>
                    <a:pt x="4" y="14"/>
                    <a:pt x="5" y="19"/>
                  </a:cubicBezTo>
                  <a:cubicBezTo>
                    <a:pt x="5" y="24"/>
                    <a:pt x="0" y="25"/>
                    <a:pt x="0" y="25"/>
                  </a:cubicBezTo>
                  <a:cubicBezTo>
                    <a:pt x="1" y="26"/>
                    <a:pt x="4" y="26"/>
                    <a:pt x="7" y="23"/>
                  </a:cubicBezTo>
                  <a:cubicBezTo>
                    <a:pt x="7" y="23"/>
                    <a:pt x="8" y="22"/>
                    <a:pt x="8" y="21"/>
                  </a:cubicBezTo>
                  <a:cubicBezTo>
                    <a:pt x="9" y="22"/>
                    <a:pt x="9" y="23"/>
                    <a:pt x="10" y="23"/>
                  </a:cubicBezTo>
                  <a:cubicBezTo>
                    <a:pt x="13" y="26"/>
                    <a:pt x="15" y="26"/>
                    <a:pt x="17" y="25"/>
                  </a:cubicBezTo>
                  <a:cubicBezTo>
                    <a:pt x="17" y="25"/>
                    <a:pt x="11" y="24"/>
                    <a:pt x="12" y="1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44" name="Freeform 319"/>
            <p:cNvSpPr>
              <a:spLocks/>
            </p:cNvSpPr>
            <p:nvPr/>
          </p:nvSpPr>
          <p:spPr bwMode="auto">
            <a:xfrm>
              <a:off x="-2713038" y="2017713"/>
              <a:ext cx="30162" cy="38100"/>
            </a:xfrm>
            <a:custGeom>
              <a:avLst/>
              <a:gdLst>
                <a:gd name="T0" fmla="*/ 6 w 9"/>
                <a:gd name="T1" fmla="*/ 0 h 12"/>
                <a:gd name="T2" fmla="*/ 8 w 9"/>
                <a:gd name="T3" fmla="*/ 6 h 12"/>
                <a:gd name="T4" fmla="*/ 4 w 9"/>
                <a:gd name="T5" fmla="*/ 12 h 12"/>
                <a:gd name="T6" fmla="*/ 1 w 9"/>
                <a:gd name="T7" fmla="*/ 9 h 12"/>
                <a:gd name="T8" fmla="*/ 2 w 9"/>
                <a:gd name="T9" fmla="*/ 4 h 12"/>
                <a:gd name="T10" fmla="*/ 6 w 9"/>
                <a:gd name="T1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12">
                  <a:moveTo>
                    <a:pt x="6" y="0"/>
                  </a:moveTo>
                  <a:cubicBezTo>
                    <a:pt x="6" y="1"/>
                    <a:pt x="8" y="5"/>
                    <a:pt x="8" y="6"/>
                  </a:cubicBezTo>
                  <a:cubicBezTo>
                    <a:pt x="9" y="8"/>
                    <a:pt x="8" y="10"/>
                    <a:pt x="4" y="12"/>
                  </a:cubicBezTo>
                  <a:cubicBezTo>
                    <a:pt x="4" y="12"/>
                    <a:pt x="2" y="11"/>
                    <a:pt x="1" y="9"/>
                  </a:cubicBezTo>
                  <a:cubicBezTo>
                    <a:pt x="0" y="7"/>
                    <a:pt x="1" y="5"/>
                    <a:pt x="2" y="4"/>
                  </a:cubicBezTo>
                  <a:cubicBezTo>
                    <a:pt x="3" y="3"/>
                    <a:pt x="5" y="1"/>
                    <a:pt x="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45" name="Freeform 320"/>
            <p:cNvSpPr>
              <a:spLocks/>
            </p:cNvSpPr>
            <p:nvPr/>
          </p:nvSpPr>
          <p:spPr bwMode="auto">
            <a:xfrm>
              <a:off x="-2719388" y="2039938"/>
              <a:ext cx="49212" cy="49213"/>
            </a:xfrm>
            <a:custGeom>
              <a:avLst/>
              <a:gdLst>
                <a:gd name="T0" fmla="*/ 15 w 15"/>
                <a:gd name="T1" fmla="*/ 0 h 15"/>
                <a:gd name="T2" fmla="*/ 13 w 15"/>
                <a:gd name="T3" fmla="*/ 9 h 15"/>
                <a:gd name="T4" fmla="*/ 4 w 15"/>
                <a:gd name="T5" fmla="*/ 15 h 15"/>
                <a:gd name="T6" fmla="*/ 0 w 15"/>
                <a:gd name="T7" fmla="*/ 13 h 15"/>
                <a:gd name="T8" fmla="*/ 4 w 15"/>
                <a:gd name="T9" fmla="*/ 9 h 15"/>
                <a:gd name="T10" fmla="*/ 15 w 15"/>
                <a:gd name="T11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5">
                  <a:moveTo>
                    <a:pt x="15" y="0"/>
                  </a:moveTo>
                  <a:cubicBezTo>
                    <a:pt x="15" y="1"/>
                    <a:pt x="14" y="6"/>
                    <a:pt x="13" y="9"/>
                  </a:cubicBezTo>
                  <a:cubicBezTo>
                    <a:pt x="11" y="13"/>
                    <a:pt x="7" y="15"/>
                    <a:pt x="4" y="15"/>
                  </a:cubicBezTo>
                  <a:cubicBezTo>
                    <a:pt x="2" y="15"/>
                    <a:pt x="1" y="14"/>
                    <a:pt x="0" y="13"/>
                  </a:cubicBezTo>
                  <a:cubicBezTo>
                    <a:pt x="0" y="13"/>
                    <a:pt x="1" y="10"/>
                    <a:pt x="4" y="9"/>
                  </a:cubicBezTo>
                  <a:cubicBezTo>
                    <a:pt x="7" y="8"/>
                    <a:pt x="13" y="4"/>
                    <a:pt x="1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46" name="Freeform 321"/>
            <p:cNvSpPr>
              <a:spLocks/>
            </p:cNvSpPr>
            <p:nvPr/>
          </p:nvSpPr>
          <p:spPr bwMode="auto">
            <a:xfrm>
              <a:off x="-2743200" y="2055813"/>
              <a:ext cx="42862" cy="30163"/>
            </a:xfrm>
            <a:custGeom>
              <a:avLst/>
              <a:gdLst>
                <a:gd name="T0" fmla="*/ 13 w 13"/>
                <a:gd name="T1" fmla="*/ 2 h 9"/>
                <a:gd name="T2" fmla="*/ 11 w 13"/>
                <a:gd name="T3" fmla="*/ 0 h 9"/>
                <a:gd name="T4" fmla="*/ 6 w 13"/>
                <a:gd name="T5" fmla="*/ 3 h 9"/>
                <a:gd name="T6" fmla="*/ 0 w 13"/>
                <a:gd name="T7" fmla="*/ 8 h 9"/>
                <a:gd name="T8" fmla="*/ 6 w 13"/>
                <a:gd name="T9" fmla="*/ 8 h 9"/>
                <a:gd name="T10" fmla="*/ 9 w 13"/>
                <a:gd name="T11" fmla="*/ 3 h 9"/>
                <a:gd name="T12" fmla="*/ 13 w 13"/>
                <a:gd name="T13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9">
                  <a:moveTo>
                    <a:pt x="13" y="2"/>
                  </a:moveTo>
                  <a:cubicBezTo>
                    <a:pt x="12" y="1"/>
                    <a:pt x="11" y="1"/>
                    <a:pt x="11" y="0"/>
                  </a:cubicBezTo>
                  <a:cubicBezTo>
                    <a:pt x="11" y="0"/>
                    <a:pt x="8" y="1"/>
                    <a:pt x="6" y="3"/>
                  </a:cubicBezTo>
                  <a:cubicBezTo>
                    <a:pt x="3" y="4"/>
                    <a:pt x="1" y="7"/>
                    <a:pt x="0" y="8"/>
                  </a:cubicBezTo>
                  <a:cubicBezTo>
                    <a:pt x="0" y="8"/>
                    <a:pt x="3" y="9"/>
                    <a:pt x="6" y="8"/>
                  </a:cubicBezTo>
                  <a:cubicBezTo>
                    <a:pt x="6" y="8"/>
                    <a:pt x="6" y="5"/>
                    <a:pt x="9" y="3"/>
                  </a:cubicBezTo>
                  <a:cubicBezTo>
                    <a:pt x="9" y="3"/>
                    <a:pt x="11" y="2"/>
                    <a:pt x="13" y="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47" name="Freeform 322"/>
            <p:cNvSpPr>
              <a:spLocks/>
            </p:cNvSpPr>
            <p:nvPr/>
          </p:nvSpPr>
          <p:spPr bwMode="auto">
            <a:xfrm>
              <a:off x="-2752725" y="2036763"/>
              <a:ext cx="42862" cy="33338"/>
            </a:xfrm>
            <a:custGeom>
              <a:avLst/>
              <a:gdLst>
                <a:gd name="T0" fmla="*/ 13 w 13"/>
                <a:gd name="T1" fmla="*/ 5 h 10"/>
                <a:gd name="T2" fmla="*/ 11 w 13"/>
                <a:gd name="T3" fmla="*/ 0 h 10"/>
                <a:gd name="T4" fmla="*/ 5 w 13"/>
                <a:gd name="T5" fmla="*/ 4 h 10"/>
                <a:gd name="T6" fmla="*/ 0 w 13"/>
                <a:gd name="T7" fmla="*/ 10 h 10"/>
                <a:gd name="T8" fmla="*/ 6 w 13"/>
                <a:gd name="T9" fmla="*/ 8 h 10"/>
                <a:gd name="T10" fmla="*/ 13 w 13"/>
                <a:gd name="T11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0">
                  <a:moveTo>
                    <a:pt x="13" y="5"/>
                  </a:moveTo>
                  <a:cubicBezTo>
                    <a:pt x="12" y="4"/>
                    <a:pt x="11" y="2"/>
                    <a:pt x="11" y="0"/>
                  </a:cubicBezTo>
                  <a:cubicBezTo>
                    <a:pt x="11" y="0"/>
                    <a:pt x="7" y="3"/>
                    <a:pt x="5" y="4"/>
                  </a:cubicBezTo>
                  <a:cubicBezTo>
                    <a:pt x="4" y="6"/>
                    <a:pt x="1" y="9"/>
                    <a:pt x="0" y="10"/>
                  </a:cubicBezTo>
                  <a:cubicBezTo>
                    <a:pt x="0" y="10"/>
                    <a:pt x="4" y="9"/>
                    <a:pt x="6" y="8"/>
                  </a:cubicBezTo>
                  <a:cubicBezTo>
                    <a:pt x="9" y="7"/>
                    <a:pt x="12" y="6"/>
                    <a:pt x="13" y="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48" name="Freeform 323"/>
            <p:cNvSpPr>
              <a:spLocks/>
            </p:cNvSpPr>
            <p:nvPr/>
          </p:nvSpPr>
          <p:spPr bwMode="auto">
            <a:xfrm>
              <a:off x="-2795588" y="2070100"/>
              <a:ext cx="60325" cy="28575"/>
            </a:xfrm>
            <a:custGeom>
              <a:avLst/>
              <a:gdLst>
                <a:gd name="T0" fmla="*/ 18 w 18"/>
                <a:gd name="T1" fmla="*/ 0 h 9"/>
                <a:gd name="T2" fmla="*/ 7 w 18"/>
                <a:gd name="T3" fmla="*/ 3 h 9"/>
                <a:gd name="T4" fmla="*/ 0 w 18"/>
                <a:gd name="T5" fmla="*/ 7 h 9"/>
                <a:gd name="T6" fmla="*/ 6 w 18"/>
                <a:gd name="T7" fmla="*/ 9 h 9"/>
                <a:gd name="T8" fmla="*/ 12 w 18"/>
                <a:gd name="T9" fmla="*/ 5 h 9"/>
                <a:gd name="T10" fmla="*/ 18 w 18"/>
                <a:gd name="T1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9">
                  <a:moveTo>
                    <a:pt x="18" y="0"/>
                  </a:moveTo>
                  <a:cubicBezTo>
                    <a:pt x="15" y="1"/>
                    <a:pt x="9" y="2"/>
                    <a:pt x="7" y="3"/>
                  </a:cubicBezTo>
                  <a:cubicBezTo>
                    <a:pt x="4" y="3"/>
                    <a:pt x="3" y="5"/>
                    <a:pt x="0" y="7"/>
                  </a:cubicBezTo>
                  <a:cubicBezTo>
                    <a:pt x="0" y="7"/>
                    <a:pt x="4" y="8"/>
                    <a:pt x="6" y="9"/>
                  </a:cubicBezTo>
                  <a:cubicBezTo>
                    <a:pt x="6" y="9"/>
                    <a:pt x="9" y="7"/>
                    <a:pt x="12" y="5"/>
                  </a:cubicBezTo>
                  <a:cubicBezTo>
                    <a:pt x="14" y="5"/>
                    <a:pt x="15" y="2"/>
                    <a:pt x="1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49" name="Freeform 324"/>
            <p:cNvSpPr>
              <a:spLocks/>
            </p:cNvSpPr>
            <p:nvPr/>
          </p:nvSpPr>
          <p:spPr bwMode="auto">
            <a:xfrm>
              <a:off x="-2801938" y="2098675"/>
              <a:ext cx="49212" cy="26988"/>
            </a:xfrm>
            <a:custGeom>
              <a:avLst/>
              <a:gdLst>
                <a:gd name="T0" fmla="*/ 14 w 15"/>
                <a:gd name="T1" fmla="*/ 8 h 8"/>
                <a:gd name="T2" fmla="*/ 15 w 15"/>
                <a:gd name="T3" fmla="*/ 5 h 8"/>
                <a:gd name="T4" fmla="*/ 11 w 15"/>
                <a:gd name="T5" fmla="*/ 3 h 8"/>
                <a:gd name="T6" fmla="*/ 1 w 15"/>
                <a:gd name="T7" fmla="*/ 0 h 8"/>
                <a:gd name="T8" fmla="*/ 0 w 15"/>
                <a:gd name="T9" fmla="*/ 2 h 8"/>
                <a:gd name="T10" fmla="*/ 1 w 15"/>
                <a:gd name="T11" fmla="*/ 3 h 8"/>
                <a:gd name="T12" fmla="*/ 7 w 15"/>
                <a:gd name="T13" fmla="*/ 3 h 8"/>
                <a:gd name="T14" fmla="*/ 8 w 15"/>
                <a:gd name="T15" fmla="*/ 5 h 8"/>
                <a:gd name="T16" fmla="*/ 11 w 15"/>
                <a:gd name="T17" fmla="*/ 5 h 8"/>
                <a:gd name="T18" fmla="*/ 14 w 15"/>
                <a:gd name="T1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" h="8">
                  <a:moveTo>
                    <a:pt x="14" y="8"/>
                  </a:moveTo>
                  <a:cubicBezTo>
                    <a:pt x="15" y="8"/>
                    <a:pt x="15" y="7"/>
                    <a:pt x="15" y="5"/>
                  </a:cubicBezTo>
                  <a:cubicBezTo>
                    <a:pt x="15" y="4"/>
                    <a:pt x="12" y="3"/>
                    <a:pt x="11" y="3"/>
                  </a:cubicBezTo>
                  <a:cubicBezTo>
                    <a:pt x="9" y="2"/>
                    <a:pt x="3" y="0"/>
                    <a:pt x="1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2"/>
                    <a:pt x="0" y="3"/>
                    <a:pt x="1" y="3"/>
                  </a:cubicBezTo>
                  <a:cubicBezTo>
                    <a:pt x="2" y="3"/>
                    <a:pt x="6" y="2"/>
                    <a:pt x="7" y="3"/>
                  </a:cubicBezTo>
                  <a:cubicBezTo>
                    <a:pt x="8" y="4"/>
                    <a:pt x="8" y="5"/>
                    <a:pt x="8" y="5"/>
                  </a:cubicBezTo>
                  <a:cubicBezTo>
                    <a:pt x="8" y="5"/>
                    <a:pt x="10" y="4"/>
                    <a:pt x="11" y="5"/>
                  </a:cubicBezTo>
                  <a:cubicBezTo>
                    <a:pt x="12" y="5"/>
                    <a:pt x="13" y="6"/>
                    <a:pt x="14" y="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50" name="Freeform 325"/>
            <p:cNvSpPr>
              <a:spLocks/>
            </p:cNvSpPr>
            <p:nvPr/>
          </p:nvSpPr>
          <p:spPr bwMode="auto">
            <a:xfrm>
              <a:off x="-2771775" y="2089150"/>
              <a:ext cx="36512" cy="15875"/>
            </a:xfrm>
            <a:custGeom>
              <a:avLst/>
              <a:gdLst>
                <a:gd name="T0" fmla="*/ 0 w 11"/>
                <a:gd name="T1" fmla="*/ 3 h 5"/>
                <a:gd name="T2" fmla="*/ 5 w 11"/>
                <a:gd name="T3" fmla="*/ 5 h 5"/>
                <a:gd name="T4" fmla="*/ 6 w 11"/>
                <a:gd name="T5" fmla="*/ 4 h 5"/>
                <a:gd name="T6" fmla="*/ 11 w 11"/>
                <a:gd name="T7" fmla="*/ 0 h 5"/>
                <a:gd name="T8" fmla="*/ 8 w 11"/>
                <a:gd name="T9" fmla="*/ 0 h 5"/>
                <a:gd name="T10" fmla="*/ 5 w 11"/>
                <a:gd name="T11" fmla="*/ 1 h 5"/>
                <a:gd name="T12" fmla="*/ 0 w 11"/>
                <a:gd name="T13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5">
                  <a:moveTo>
                    <a:pt x="0" y="3"/>
                  </a:moveTo>
                  <a:cubicBezTo>
                    <a:pt x="0" y="3"/>
                    <a:pt x="3" y="4"/>
                    <a:pt x="5" y="5"/>
                  </a:cubicBezTo>
                  <a:cubicBezTo>
                    <a:pt x="5" y="5"/>
                    <a:pt x="6" y="5"/>
                    <a:pt x="6" y="4"/>
                  </a:cubicBezTo>
                  <a:cubicBezTo>
                    <a:pt x="7" y="3"/>
                    <a:pt x="9" y="0"/>
                    <a:pt x="11" y="0"/>
                  </a:cubicBezTo>
                  <a:cubicBezTo>
                    <a:pt x="11" y="0"/>
                    <a:pt x="9" y="0"/>
                    <a:pt x="8" y="0"/>
                  </a:cubicBezTo>
                  <a:cubicBezTo>
                    <a:pt x="8" y="0"/>
                    <a:pt x="6" y="0"/>
                    <a:pt x="5" y="1"/>
                  </a:cubicBezTo>
                  <a:cubicBezTo>
                    <a:pt x="4" y="1"/>
                    <a:pt x="2" y="2"/>
                    <a:pt x="0" y="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51" name="Freeform 326"/>
            <p:cNvSpPr>
              <a:spLocks/>
            </p:cNvSpPr>
            <p:nvPr/>
          </p:nvSpPr>
          <p:spPr bwMode="auto">
            <a:xfrm>
              <a:off x="-2752725" y="2085975"/>
              <a:ext cx="39687" cy="49213"/>
            </a:xfrm>
            <a:custGeom>
              <a:avLst/>
              <a:gdLst>
                <a:gd name="T0" fmla="*/ 9 w 12"/>
                <a:gd name="T1" fmla="*/ 0 h 15"/>
                <a:gd name="T2" fmla="*/ 7 w 12"/>
                <a:gd name="T3" fmla="*/ 1 h 15"/>
                <a:gd name="T4" fmla="*/ 1 w 12"/>
                <a:gd name="T5" fmla="*/ 8 h 15"/>
                <a:gd name="T6" fmla="*/ 3 w 12"/>
                <a:gd name="T7" fmla="*/ 13 h 15"/>
                <a:gd name="T8" fmla="*/ 9 w 12"/>
                <a:gd name="T9" fmla="*/ 10 h 15"/>
                <a:gd name="T10" fmla="*/ 4 w 12"/>
                <a:gd name="T11" fmla="*/ 9 h 15"/>
                <a:gd name="T12" fmla="*/ 6 w 12"/>
                <a:gd name="T13" fmla="*/ 4 h 15"/>
                <a:gd name="T14" fmla="*/ 12 w 12"/>
                <a:gd name="T15" fmla="*/ 2 h 15"/>
                <a:gd name="T16" fmla="*/ 9 w 12"/>
                <a:gd name="T17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15">
                  <a:moveTo>
                    <a:pt x="9" y="0"/>
                  </a:moveTo>
                  <a:cubicBezTo>
                    <a:pt x="9" y="1"/>
                    <a:pt x="8" y="1"/>
                    <a:pt x="7" y="1"/>
                  </a:cubicBezTo>
                  <a:cubicBezTo>
                    <a:pt x="7" y="1"/>
                    <a:pt x="2" y="5"/>
                    <a:pt x="1" y="8"/>
                  </a:cubicBezTo>
                  <a:cubicBezTo>
                    <a:pt x="0" y="11"/>
                    <a:pt x="2" y="13"/>
                    <a:pt x="3" y="13"/>
                  </a:cubicBezTo>
                  <a:cubicBezTo>
                    <a:pt x="4" y="13"/>
                    <a:pt x="7" y="15"/>
                    <a:pt x="9" y="10"/>
                  </a:cubicBezTo>
                  <a:cubicBezTo>
                    <a:pt x="9" y="10"/>
                    <a:pt x="6" y="11"/>
                    <a:pt x="4" y="9"/>
                  </a:cubicBezTo>
                  <a:cubicBezTo>
                    <a:pt x="3" y="7"/>
                    <a:pt x="5" y="5"/>
                    <a:pt x="6" y="4"/>
                  </a:cubicBezTo>
                  <a:cubicBezTo>
                    <a:pt x="8" y="3"/>
                    <a:pt x="10" y="2"/>
                    <a:pt x="12" y="2"/>
                  </a:cubicBezTo>
                  <a:cubicBezTo>
                    <a:pt x="12" y="2"/>
                    <a:pt x="10" y="1"/>
                    <a:pt x="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52" name="Freeform 327"/>
            <p:cNvSpPr>
              <a:spLocks/>
            </p:cNvSpPr>
            <p:nvPr/>
          </p:nvSpPr>
          <p:spPr bwMode="auto">
            <a:xfrm>
              <a:off x="-2900363" y="2111375"/>
              <a:ext cx="144462" cy="107950"/>
            </a:xfrm>
            <a:custGeom>
              <a:avLst/>
              <a:gdLst>
                <a:gd name="T0" fmla="*/ 21 w 44"/>
                <a:gd name="T1" fmla="*/ 33 h 33"/>
                <a:gd name="T2" fmla="*/ 23 w 44"/>
                <a:gd name="T3" fmla="*/ 25 h 33"/>
                <a:gd name="T4" fmla="*/ 43 w 44"/>
                <a:gd name="T5" fmla="*/ 5 h 33"/>
                <a:gd name="T6" fmla="*/ 40 w 44"/>
                <a:gd name="T7" fmla="*/ 2 h 33"/>
                <a:gd name="T8" fmla="*/ 36 w 44"/>
                <a:gd name="T9" fmla="*/ 4 h 33"/>
                <a:gd name="T10" fmla="*/ 36 w 44"/>
                <a:gd name="T11" fmla="*/ 1 h 33"/>
                <a:gd name="T12" fmla="*/ 35 w 44"/>
                <a:gd name="T13" fmla="*/ 0 h 33"/>
                <a:gd name="T14" fmla="*/ 31 w 44"/>
                <a:gd name="T15" fmla="*/ 1 h 33"/>
                <a:gd name="T16" fmla="*/ 21 w 44"/>
                <a:gd name="T17" fmla="*/ 19 h 33"/>
                <a:gd name="T18" fmla="*/ 14 w 44"/>
                <a:gd name="T19" fmla="*/ 26 h 33"/>
                <a:gd name="T20" fmla="*/ 5 w 44"/>
                <a:gd name="T21" fmla="*/ 23 h 33"/>
                <a:gd name="T22" fmla="*/ 0 w 44"/>
                <a:gd name="T23" fmla="*/ 26 h 33"/>
                <a:gd name="T24" fmla="*/ 4 w 44"/>
                <a:gd name="T25" fmla="*/ 28 h 33"/>
                <a:gd name="T26" fmla="*/ 12 w 44"/>
                <a:gd name="T27" fmla="*/ 30 h 33"/>
                <a:gd name="T28" fmla="*/ 21 w 44"/>
                <a:gd name="T2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4" h="33">
                  <a:moveTo>
                    <a:pt x="21" y="33"/>
                  </a:moveTo>
                  <a:cubicBezTo>
                    <a:pt x="21" y="30"/>
                    <a:pt x="22" y="28"/>
                    <a:pt x="23" y="25"/>
                  </a:cubicBezTo>
                  <a:cubicBezTo>
                    <a:pt x="25" y="20"/>
                    <a:pt x="31" y="7"/>
                    <a:pt x="43" y="5"/>
                  </a:cubicBezTo>
                  <a:cubicBezTo>
                    <a:pt x="44" y="5"/>
                    <a:pt x="42" y="2"/>
                    <a:pt x="40" y="2"/>
                  </a:cubicBezTo>
                  <a:cubicBezTo>
                    <a:pt x="39" y="2"/>
                    <a:pt x="37" y="4"/>
                    <a:pt x="36" y="4"/>
                  </a:cubicBezTo>
                  <a:cubicBezTo>
                    <a:pt x="36" y="4"/>
                    <a:pt x="36" y="1"/>
                    <a:pt x="36" y="1"/>
                  </a:cubicBezTo>
                  <a:cubicBezTo>
                    <a:pt x="36" y="0"/>
                    <a:pt x="36" y="0"/>
                    <a:pt x="35" y="0"/>
                  </a:cubicBezTo>
                  <a:cubicBezTo>
                    <a:pt x="35" y="0"/>
                    <a:pt x="32" y="0"/>
                    <a:pt x="31" y="1"/>
                  </a:cubicBezTo>
                  <a:cubicBezTo>
                    <a:pt x="29" y="4"/>
                    <a:pt x="24" y="13"/>
                    <a:pt x="21" y="19"/>
                  </a:cubicBezTo>
                  <a:cubicBezTo>
                    <a:pt x="19" y="25"/>
                    <a:pt x="17" y="27"/>
                    <a:pt x="14" y="26"/>
                  </a:cubicBezTo>
                  <a:cubicBezTo>
                    <a:pt x="12" y="25"/>
                    <a:pt x="10" y="22"/>
                    <a:pt x="5" y="23"/>
                  </a:cubicBezTo>
                  <a:cubicBezTo>
                    <a:pt x="4" y="23"/>
                    <a:pt x="2" y="25"/>
                    <a:pt x="0" y="26"/>
                  </a:cubicBezTo>
                  <a:cubicBezTo>
                    <a:pt x="1" y="27"/>
                    <a:pt x="1" y="28"/>
                    <a:pt x="4" y="28"/>
                  </a:cubicBezTo>
                  <a:cubicBezTo>
                    <a:pt x="6" y="28"/>
                    <a:pt x="10" y="29"/>
                    <a:pt x="12" y="30"/>
                  </a:cubicBezTo>
                  <a:cubicBezTo>
                    <a:pt x="15" y="32"/>
                    <a:pt x="17" y="33"/>
                    <a:pt x="21" y="3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53" name="Freeform 328"/>
            <p:cNvSpPr>
              <a:spLocks/>
            </p:cNvSpPr>
            <p:nvPr/>
          </p:nvSpPr>
          <p:spPr bwMode="auto">
            <a:xfrm>
              <a:off x="-2728913" y="2089150"/>
              <a:ext cx="58737" cy="74613"/>
            </a:xfrm>
            <a:custGeom>
              <a:avLst/>
              <a:gdLst>
                <a:gd name="T0" fmla="*/ 16 w 18"/>
                <a:gd name="T1" fmla="*/ 0 h 23"/>
                <a:gd name="T2" fmla="*/ 18 w 18"/>
                <a:gd name="T3" fmla="*/ 6 h 23"/>
                <a:gd name="T4" fmla="*/ 1 w 18"/>
                <a:gd name="T5" fmla="*/ 23 h 23"/>
                <a:gd name="T6" fmla="*/ 5 w 18"/>
                <a:gd name="T7" fmla="*/ 17 h 23"/>
                <a:gd name="T8" fmla="*/ 15 w 18"/>
                <a:gd name="T9" fmla="*/ 4 h 23"/>
                <a:gd name="T10" fmla="*/ 12 w 18"/>
                <a:gd name="T11" fmla="*/ 7 h 23"/>
                <a:gd name="T12" fmla="*/ 0 w 18"/>
                <a:gd name="T13" fmla="*/ 16 h 23"/>
                <a:gd name="T14" fmla="*/ 3 w 18"/>
                <a:gd name="T15" fmla="*/ 11 h 23"/>
                <a:gd name="T16" fmla="*/ 11 w 18"/>
                <a:gd name="T17" fmla="*/ 4 h 23"/>
                <a:gd name="T18" fmla="*/ 16 w 18"/>
                <a:gd name="T1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23">
                  <a:moveTo>
                    <a:pt x="16" y="0"/>
                  </a:moveTo>
                  <a:cubicBezTo>
                    <a:pt x="16" y="2"/>
                    <a:pt x="17" y="4"/>
                    <a:pt x="18" y="6"/>
                  </a:cubicBezTo>
                  <a:cubicBezTo>
                    <a:pt x="18" y="6"/>
                    <a:pt x="14" y="22"/>
                    <a:pt x="1" y="23"/>
                  </a:cubicBezTo>
                  <a:cubicBezTo>
                    <a:pt x="1" y="23"/>
                    <a:pt x="2" y="20"/>
                    <a:pt x="5" y="17"/>
                  </a:cubicBezTo>
                  <a:cubicBezTo>
                    <a:pt x="9" y="15"/>
                    <a:pt x="15" y="11"/>
                    <a:pt x="15" y="4"/>
                  </a:cubicBezTo>
                  <a:cubicBezTo>
                    <a:pt x="15" y="4"/>
                    <a:pt x="14" y="5"/>
                    <a:pt x="12" y="7"/>
                  </a:cubicBezTo>
                  <a:cubicBezTo>
                    <a:pt x="10" y="9"/>
                    <a:pt x="6" y="16"/>
                    <a:pt x="0" y="16"/>
                  </a:cubicBezTo>
                  <a:cubicBezTo>
                    <a:pt x="0" y="16"/>
                    <a:pt x="1" y="13"/>
                    <a:pt x="3" y="11"/>
                  </a:cubicBezTo>
                  <a:cubicBezTo>
                    <a:pt x="6" y="9"/>
                    <a:pt x="10" y="7"/>
                    <a:pt x="11" y="4"/>
                  </a:cubicBezTo>
                  <a:cubicBezTo>
                    <a:pt x="13" y="1"/>
                    <a:pt x="14" y="0"/>
                    <a:pt x="1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54" name="Freeform 329"/>
            <p:cNvSpPr>
              <a:spLocks/>
            </p:cNvSpPr>
            <p:nvPr/>
          </p:nvSpPr>
          <p:spPr bwMode="auto">
            <a:xfrm>
              <a:off x="-2697163" y="2276475"/>
              <a:ext cx="42862" cy="44450"/>
            </a:xfrm>
            <a:custGeom>
              <a:avLst/>
              <a:gdLst>
                <a:gd name="T0" fmla="*/ 0 w 13"/>
                <a:gd name="T1" fmla="*/ 3 h 14"/>
                <a:gd name="T2" fmla="*/ 7 w 13"/>
                <a:gd name="T3" fmla="*/ 14 h 14"/>
                <a:gd name="T4" fmla="*/ 13 w 13"/>
                <a:gd name="T5" fmla="*/ 3 h 14"/>
                <a:gd name="T6" fmla="*/ 11 w 13"/>
                <a:gd name="T7" fmla="*/ 0 h 14"/>
                <a:gd name="T8" fmla="*/ 7 w 13"/>
                <a:gd name="T9" fmla="*/ 7 h 14"/>
                <a:gd name="T10" fmla="*/ 2 w 13"/>
                <a:gd name="T11" fmla="*/ 0 h 14"/>
                <a:gd name="T12" fmla="*/ 0 w 13"/>
                <a:gd name="T13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4">
                  <a:moveTo>
                    <a:pt x="0" y="3"/>
                  </a:moveTo>
                  <a:cubicBezTo>
                    <a:pt x="7" y="14"/>
                    <a:pt x="7" y="14"/>
                    <a:pt x="7" y="14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2"/>
                    <a:pt x="8" y="5"/>
                    <a:pt x="7" y="7"/>
                  </a:cubicBezTo>
                  <a:cubicBezTo>
                    <a:pt x="6" y="6"/>
                    <a:pt x="4" y="3"/>
                    <a:pt x="2" y="0"/>
                  </a:cubicBezTo>
                  <a:lnTo>
                    <a:pt x="0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55" name="Freeform 330"/>
            <p:cNvSpPr>
              <a:spLocks/>
            </p:cNvSpPr>
            <p:nvPr/>
          </p:nvSpPr>
          <p:spPr bwMode="auto">
            <a:xfrm>
              <a:off x="-2784475" y="2151063"/>
              <a:ext cx="77787" cy="114300"/>
            </a:xfrm>
            <a:custGeom>
              <a:avLst/>
              <a:gdLst>
                <a:gd name="T0" fmla="*/ 24 w 24"/>
                <a:gd name="T1" fmla="*/ 32 h 35"/>
                <a:gd name="T2" fmla="*/ 6 w 24"/>
                <a:gd name="T3" fmla="*/ 6 h 35"/>
                <a:gd name="T4" fmla="*/ 9 w 24"/>
                <a:gd name="T5" fmla="*/ 4 h 35"/>
                <a:gd name="T6" fmla="*/ 0 w 24"/>
                <a:gd name="T7" fmla="*/ 0 h 35"/>
                <a:gd name="T8" fmla="*/ 0 w 24"/>
                <a:gd name="T9" fmla="*/ 11 h 35"/>
                <a:gd name="T10" fmla="*/ 3 w 24"/>
                <a:gd name="T11" fmla="*/ 8 h 35"/>
                <a:gd name="T12" fmla="*/ 22 w 24"/>
                <a:gd name="T13" fmla="*/ 35 h 35"/>
                <a:gd name="T14" fmla="*/ 24 w 24"/>
                <a:gd name="T15" fmla="*/ 3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" h="35">
                  <a:moveTo>
                    <a:pt x="24" y="32"/>
                  </a:moveTo>
                  <a:cubicBezTo>
                    <a:pt x="17" y="21"/>
                    <a:pt x="7" y="8"/>
                    <a:pt x="6" y="6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2" y="35"/>
                    <a:pt x="22" y="35"/>
                    <a:pt x="22" y="35"/>
                  </a:cubicBezTo>
                  <a:lnTo>
                    <a:pt x="24" y="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56" name="Freeform 331"/>
            <p:cNvSpPr>
              <a:spLocks/>
            </p:cNvSpPr>
            <p:nvPr/>
          </p:nvSpPr>
          <p:spPr bwMode="auto">
            <a:xfrm>
              <a:off x="-2925763" y="2049463"/>
              <a:ext cx="61912" cy="58738"/>
            </a:xfrm>
            <a:custGeom>
              <a:avLst/>
              <a:gdLst>
                <a:gd name="T0" fmla="*/ 3 w 19"/>
                <a:gd name="T1" fmla="*/ 2 h 18"/>
                <a:gd name="T2" fmla="*/ 13 w 19"/>
                <a:gd name="T3" fmla="*/ 5 h 18"/>
                <a:gd name="T4" fmla="*/ 17 w 19"/>
                <a:gd name="T5" fmla="*/ 15 h 18"/>
                <a:gd name="T6" fmla="*/ 7 w 19"/>
                <a:gd name="T7" fmla="*/ 12 h 18"/>
                <a:gd name="T8" fmla="*/ 3 w 19"/>
                <a:gd name="T9" fmla="*/ 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8">
                  <a:moveTo>
                    <a:pt x="3" y="2"/>
                  </a:moveTo>
                  <a:cubicBezTo>
                    <a:pt x="5" y="0"/>
                    <a:pt x="9" y="2"/>
                    <a:pt x="13" y="5"/>
                  </a:cubicBezTo>
                  <a:cubicBezTo>
                    <a:pt x="17" y="9"/>
                    <a:pt x="19" y="13"/>
                    <a:pt x="17" y="15"/>
                  </a:cubicBezTo>
                  <a:cubicBezTo>
                    <a:pt x="15" y="18"/>
                    <a:pt x="11" y="16"/>
                    <a:pt x="7" y="12"/>
                  </a:cubicBezTo>
                  <a:cubicBezTo>
                    <a:pt x="3" y="8"/>
                    <a:pt x="0" y="5"/>
                    <a:pt x="3" y="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57" name="Freeform 332"/>
            <p:cNvSpPr>
              <a:spLocks/>
            </p:cNvSpPr>
            <p:nvPr/>
          </p:nvSpPr>
          <p:spPr bwMode="auto">
            <a:xfrm>
              <a:off x="-2946400" y="2065338"/>
              <a:ext cx="115887" cy="150813"/>
            </a:xfrm>
            <a:custGeom>
              <a:avLst/>
              <a:gdLst>
                <a:gd name="T0" fmla="*/ 15 w 35"/>
                <a:gd name="T1" fmla="*/ 42 h 46"/>
                <a:gd name="T2" fmla="*/ 15 w 35"/>
                <a:gd name="T3" fmla="*/ 42 h 46"/>
                <a:gd name="T4" fmla="*/ 11 w 35"/>
                <a:gd name="T5" fmla="*/ 34 h 46"/>
                <a:gd name="T6" fmla="*/ 22 w 35"/>
                <a:gd name="T7" fmla="*/ 23 h 46"/>
                <a:gd name="T8" fmla="*/ 33 w 35"/>
                <a:gd name="T9" fmla="*/ 34 h 46"/>
                <a:gd name="T10" fmla="*/ 33 w 35"/>
                <a:gd name="T11" fmla="*/ 36 h 46"/>
                <a:gd name="T12" fmla="*/ 35 w 35"/>
                <a:gd name="T13" fmla="*/ 30 h 46"/>
                <a:gd name="T14" fmla="*/ 22 w 35"/>
                <a:gd name="T15" fmla="*/ 20 h 46"/>
                <a:gd name="T16" fmla="*/ 10 w 35"/>
                <a:gd name="T17" fmla="*/ 28 h 46"/>
                <a:gd name="T18" fmla="*/ 15 w 35"/>
                <a:gd name="T19" fmla="*/ 16 h 46"/>
                <a:gd name="T20" fmla="*/ 21 w 35"/>
                <a:gd name="T21" fmla="*/ 13 h 46"/>
                <a:gd name="T22" fmla="*/ 12 w 35"/>
                <a:gd name="T23" fmla="*/ 8 h 46"/>
                <a:gd name="T24" fmla="*/ 6 w 35"/>
                <a:gd name="T25" fmla="*/ 0 h 46"/>
                <a:gd name="T26" fmla="*/ 5 w 35"/>
                <a:gd name="T27" fmla="*/ 8 h 46"/>
                <a:gd name="T28" fmla="*/ 2 w 35"/>
                <a:gd name="T29" fmla="*/ 26 h 46"/>
                <a:gd name="T30" fmla="*/ 11 w 35"/>
                <a:gd name="T31" fmla="*/ 42 h 46"/>
                <a:gd name="T32" fmla="*/ 12 w 35"/>
                <a:gd name="T33" fmla="*/ 46 h 46"/>
                <a:gd name="T34" fmla="*/ 22 w 35"/>
                <a:gd name="T35" fmla="*/ 46 h 46"/>
                <a:gd name="T36" fmla="*/ 24 w 35"/>
                <a:gd name="T37" fmla="*/ 45 h 46"/>
                <a:gd name="T38" fmla="*/ 22 w 35"/>
                <a:gd name="T39" fmla="*/ 44 h 46"/>
                <a:gd name="T40" fmla="*/ 15 w 35"/>
                <a:gd name="T41" fmla="*/ 4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5" h="46">
                  <a:moveTo>
                    <a:pt x="15" y="42"/>
                  </a:moveTo>
                  <a:cubicBezTo>
                    <a:pt x="15" y="42"/>
                    <a:pt x="15" y="42"/>
                    <a:pt x="15" y="42"/>
                  </a:cubicBezTo>
                  <a:cubicBezTo>
                    <a:pt x="13" y="40"/>
                    <a:pt x="11" y="37"/>
                    <a:pt x="11" y="34"/>
                  </a:cubicBezTo>
                  <a:cubicBezTo>
                    <a:pt x="11" y="28"/>
                    <a:pt x="16" y="23"/>
                    <a:pt x="22" y="23"/>
                  </a:cubicBezTo>
                  <a:cubicBezTo>
                    <a:pt x="28" y="23"/>
                    <a:pt x="33" y="28"/>
                    <a:pt x="33" y="34"/>
                  </a:cubicBezTo>
                  <a:cubicBezTo>
                    <a:pt x="33" y="35"/>
                    <a:pt x="33" y="36"/>
                    <a:pt x="33" y="36"/>
                  </a:cubicBezTo>
                  <a:cubicBezTo>
                    <a:pt x="33" y="35"/>
                    <a:pt x="35" y="31"/>
                    <a:pt x="35" y="30"/>
                  </a:cubicBezTo>
                  <a:cubicBezTo>
                    <a:pt x="34" y="24"/>
                    <a:pt x="28" y="20"/>
                    <a:pt x="22" y="20"/>
                  </a:cubicBezTo>
                  <a:cubicBezTo>
                    <a:pt x="17" y="20"/>
                    <a:pt x="12" y="23"/>
                    <a:pt x="10" y="28"/>
                  </a:cubicBezTo>
                  <a:cubicBezTo>
                    <a:pt x="11" y="22"/>
                    <a:pt x="13" y="18"/>
                    <a:pt x="15" y="16"/>
                  </a:cubicBezTo>
                  <a:cubicBezTo>
                    <a:pt x="18" y="14"/>
                    <a:pt x="21" y="13"/>
                    <a:pt x="21" y="13"/>
                  </a:cubicBezTo>
                  <a:cubicBezTo>
                    <a:pt x="19" y="13"/>
                    <a:pt x="16" y="12"/>
                    <a:pt x="12" y="8"/>
                  </a:cubicBezTo>
                  <a:cubicBezTo>
                    <a:pt x="8" y="5"/>
                    <a:pt x="6" y="2"/>
                    <a:pt x="6" y="0"/>
                  </a:cubicBezTo>
                  <a:cubicBezTo>
                    <a:pt x="6" y="3"/>
                    <a:pt x="6" y="5"/>
                    <a:pt x="5" y="8"/>
                  </a:cubicBezTo>
                  <a:cubicBezTo>
                    <a:pt x="4" y="11"/>
                    <a:pt x="0" y="18"/>
                    <a:pt x="2" y="26"/>
                  </a:cubicBezTo>
                  <a:cubicBezTo>
                    <a:pt x="2" y="31"/>
                    <a:pt x="6" y="37"/>
                    <a:pt x="11" y="42"/>
                  </a:cubicBezTo>
                  <a:cubicBezTo>
                    <a:pt x="12" y="43"/>
                    <a:pt x="12" y="45"/>
                    <a:pt x="12" y="46"/>
                  </a:cubicBezTo>
                  <a:cubicBezTo>
                    <a:pt x="12" y="46"/>
                    <a:pt x="20" y="46"/>
                    <a:pt x="22" y="46"/>
                  </a:cubicBezTo>
                  <a:cubicBezTo>
                    <a:pt x="22" y="46"/>
                    <a:pt x="24" y="46"/>
                    <a:pt x="24" y="45"/>
                  </a:cubicBezTo>
                  <a:cubicBezTo>
                    <a:pt x="24" y="44"/>
                    <a:pt x="23" y="44"/>
                    <a:pt x="22" y="44"/>
                  </a:cubicBezTo>
                  <a:cubicBezTo>
                    <a:pt x="21" y="44"/>
                    <a:pt x="17" y="44"/>
                    <a:pt x="15" y="4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58" name="Freeform 333"/>
            <p:cNvSpPr>
              <a:spLocks/>
            </p:cNvSpPr>
            <p:nvPr/>
          </p:nvSpPr>
          <p:spPr bwMode="auto">
            <a:xfrm>
              <a:off x="-2833688" y="2212975"/>
              <a:ext cx="84137" cy="23813"/>
            </a:xfrm>
            <a:custGeom>
              <a:avLst/>
              <a:gdLst>
                <a:gd name="T0" fmla="*/ 24 w 26"/>
                <a:gd name="T1" fmla="*/ 0 h 7"/>
                <a:gd name="T2" fmla="*/ 9 w 26"/>
                <a:gd name="T3" fmla="*/ 3 h 7"/>
                <a:gd name="T4" fmla="*/ 0 w 26"/>
                <a:gd name="T5" fmla="*/ 4 h 7"/>
                <a:gd name="T6" fmla="*/ 0 w 26"/>
                <a:gd name="T7" fmla="*/ 5 h 7"/>
                <a:gd name="T8" fmla="*/ 1 w 26"/>
                <a:gd name="T9" fmla="*/ 7 h 7"/>
                <a:gd name="T10" fmla="*/ 10 w 26"/>
                <a:gd name="T11" fmla="*/ 6 h 7"/>
                <a:gd name="T12" fmla="*/ 26 w 26"/>
                <a:gd name="T13" fmla="*/ 2 h 7"/>
                <a:gd name="T14" fmla="*/ 24 w 26"/>
                <a:gd name="T1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" h="7">
                  <a:moveTo>
                    <a:pt x="24" y="0"/>
                  </a:moveTo>
                  <a:cubicBezTo>
                    <a:pt x="19" y="2"/>
                    <a:pt x="14" y="2"/>
                    <a:pt x="9" y="3"/>
                  </a:cubicBezTo>
                  <a:cubicBezTo>
                    <a:pt x="6" y="4"/>
                    <a:pt x="3" y="4"/>
                    <a:pt x="0" y="4"/>
                  </a:cubicBezTo>
                  <a:cubicBezTo>
                    <a:pt x="0" y="4"/>
                    <a:pt x="0" y="5"/>
                    <a:pt x="0" y="5"/>
                  </a:cubicBezTo>
                  <a:cubicBezTo>
                    <a:pt x="0" y="5"/>
                    <a:pt x="1" y="6"/>
                    <a:pt x="1" y="7"/>
                  </a:cubicBezTo>
                  <a:cubicBezTo>
                    <a:pt x="3" y="7"/>
                    <a:pt x="6" y="7"/>
                    <a:pt x="10" y="6"/>
                  </a:cubicBezTo>
                  <a:cubicBezTo>
                    <a:pt x="15" y="5"/>
                    <a:pt x="20" y="4"/>
                    <a:pt x="26" y="2"/>
                  </a:cubicBezTo>
                  <a:lnTo>
                    <a:pt x="2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59" name="Freeform 334"/>
            <p:cNvSpPr>
              <a:spLocks/>
            </p:cNvSpPr>
            <p:nvPr/>
          </p:nvSpPr>
          <p:spPr bwMode="auto">
            <a:xfrm>
              <a:off x="-2735263" y="2147888"/>
              <a:ext cx="71437" cy="61913"/>
            </a:xfrm>
            <a:custGeom>
              <a:avLst/>
              <a:gdLst>
                <a:gd name="T0" fmla="*/ 2 w 22"/>
                <a:gd name="T1" fmla="*/ 19 h 19"/>
                <a:gd name="T2" fmla="*/ 21 w 22"/>
                <a:gd name="T3" fmla="*/ 1 h 19"/>
                <a:gd name="T4" fmla="*/ 22 w 22"/>
                <a:gd name="T5" fmla="*/ 0 h 19"/>
                <a:gd name="T6" fmla="*/ 18 w 22"/>
                <a:gd name="T7" fmla="*/ 0 h 19"/>
                <a:gd name="T8" fmla="*/ 18 w 22"/>
                <a:gd name="T9" fmla="*/ 1 h 19"/>
                <a:gd name="T10" fmla="*/ 0 w 22"/>
                <a:gd name="T11" fmla="*/ 17 h 19"/>
                <a:gd name="T12" fmla="*/ 2 w 22"/>
                <a:gd name="T13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19">
                  <a:moveTo>
                    <a:pt x="2" y="19"/>
                  </a:moveTo>
                  <a:cubicBezTo>
                    <a:pt x="8" y="16"/>
                    <a:pt x="15" y="10"/>
                    <a:pt x="21" y="1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0" y="0"/>
                    <a:pt x="18" y="0"/>
                    <a:pt x="18" y="0"/>
                  </a:cubicBezTo>
                  <a:cubicBezTo>
                    <a:pt x="18" y="0"/>
                    <a:pt x="18" y="0"/>
                    <a:pt x="18" y="1"/>
                  </a:cubicBezTo>
                  <a:cubicBezTo>
                    <a:pt x="12" y="9"/>
                    <a:pt x="6" y="14"/>
                    <a:pt x="0" y="17"/>
                  </a:cubicBezTo>
                  <a:lnTo>
                    <a:pt x="2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60" name="Freeform 335"/>
            <p:cNvSpPr>
              <a:spLocks/>
            </p:cNvSpPr>
            <p:nvPr/>
          </p:nvSpPr>
          <p:spPr bwMode="auto">
            <a:xfrm>
              <a:off x="-2906713" y="2219325"/>
              <a:ext cx="39687" cy="23813"/>
            </a:xfrm>
            <a:custGeom>
              <a:avLst/>
              <a:gdLst>
                <a:gd name="T0" fmla="*/ 10 w 12"/>
                <a:gd name="T1" fmla="*/ 0 h 7"/>
                <a:gd name="T2" fmla="*/ 5 w 12"/>
                <a:gd name="T3" fmla="*/ 0 h 7"/>
                <a:gd name="T4" fmla="*/ 1 w 12"/>
                <a:gd name="T5" fmla="*/ 2 h 7"/>
                <a:gd name="T6" fmla="*/ 2 w 12"/>
                <a:gd name="T7" fmla="*/ 6 h 7"/>
                <a:gd name="T8" fmla="*/ 5 w 12"/>
                <a:gd name="T9" fmla="*/ 6 h 7"/>
                <a:gd name="T10" fmla="*/ 11 w 12"/>
                <a:gd name="T11" fmla="*/ 2 h 7"/>
                <a:gd name="T12" fmla="*/ 10 w 12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7">
                  <a:moveTo>
                    <a:pt x="10" y="0"/>
                  </a:moveTo>
                  <a:cubicBezTo>
                    <a:pt x="9" y="0"/>
                    <a:pt x="7" y="0"/>
                    <a:pt x="5" y="0"/>
                  </a:cubicBezTo>
                  <a:cubicBezTo>
                    <a:pt x="3" y="1"/>
                    <a:pt x="1" y="1"/>
                    <a:pt x="1" y="2"/>
                  </a:cubicBezTo>
                  <a:cubicBezTo>
                    <a:pt x="0" y="3"/>
                    <a:pt x="1" y="4"/>
                    <a:pt x="2" y="6"/>
                  </a:cubicBezTo>
                  <a:cubicBezTo>
                    <a:pt x="3" y="7"/>
                    <a:pt x="4" y="6"/>
                    <a:pt x="5" y="6"/>
                  </a:cubicBezTo>
                  <a:cubicBezTo>
                    <a:pt x="6" y="5"/>
                    <a:pt x="10" y="3"/>
                    <a:pt x="11" y="2"/>
                  </a:cubicBezTo>
                  <a:cubicBezTo>
                    <a:pt x="11" y="2"/>
                    <a:pt x="12" y="0"/>
                    <a:pt x="1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61" name="Freeform 336"/>
            <p:cNvSpPr>
              <a:spLocks/>
            </p:cNvSpPr>
            <p:nvPr/>
          </p:nvSpPr>
          <p:spPr bwMode="auto">
            <a:xfrm>
              <a:off x="-2887663" y="2227263"/>
              <a:ext cx="30162" cy="25400"/>
            </a:xfrm>
            <a:custGeom>
              <a:avLst/>
              <a:gdLst>
                <a:gd name="T0" fmla="*/ 9 w 9"/>
                <a:gd name="T1" fmla="*/ 1 h 8"/>
                <a:gd name="T2" fmla="*/ 6 w 9"/>
                <a:gd name="T3" fmla="*/ 1 h 8"/>
                <a:gd name="T4" fmla="*/ 0 w 9"/>
                <a:gd name="T5" fmla="*/ 5 h 8"/>
                <a:gd name="T6" fmla="*/ 1 w 9"/>
                <a:gd name="T7" fmla="*/ 7 h 8"/>
                <a:gd name="T8" fmla="*/ 3 w 9"/>
                <a:gd name="T9" fmla="*/ 8 h 8"/>
                <a:gd name="T10" fmla="*/ 6 w 9"/>
                <a:gd name="T11" fmla="*/ 7 h 8"/>
                <a:gd name="T12" fmla="*/ 9 w 9"/>
                <a:gd name="T13" fmla="*/ 3 h 8"/>
                <a:gd name="T14" fmla="*/ 9 w 9"/>
                <a:gd name="T15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8">
                  <a:moveTo>
                    <a:pt x="9" y="1"/>
                  </a:moveTo>
                  <a:cubicBezTo>
                    <a:pt x="8" y="1"/>
                    <a:pt x="7" y="0"/>
                    <a:pt x="6" y="1"/>
                  </a:cubicBezTo>
                  <a:cubicBezTo>
                    <a:pt x="5" y="1"/>
                    <a:pt x="1" y="4"/>
                    <a:pt x="0" y="5"/>
                  </a:cubicBezTo>
                  <a:cubicBezTo>
                    <a:pt x="0" y="6"/>
                    <a:pt x="1" y="7"/>
                    <a:pt x="1" y="7"/>
                  </a:cubicBezTo>
                  <a:cubicBezTo>
                    <a:pt x="2" y="7"/>
                    <a:pt x="3" y="8"/>
                    <a:pt x="3" y="8"/>
                  </a:cubicBezTo>
                  <a:cubicBezTo>
                    <a:pt x="4" y="8"/>
                    <a:pt x="5" y="7"/>
                    <a:pt x="6" y="7"/>
                  </a:cubicBezTo>
                  <a:cubicBezTo>
                    <a:pt x="7" y="6"/>
                    <a:pt x="9" y="3"/>
                    <a:pt x="9" y="3"/>
                  </a:cubicBezTo>
                  <a:cubicBezTo>
                    <a:pt x="9" y="2"/>
                    <a:pt x="9" y="1"/>
                    <a:pt x="9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62" name="Freeform 337"/>
            <p:cNvSpPr>
              <a:spLocks/>
            </p:cNvSpPr>
            <p:nvPr/>
          </p:nvSpPr>
          <p:spPr bwMode="auto">
            <a:xfrm>
              <a:off x="-2863850" y="2230438"/>
              <a:ext cx="30162" cy="22225"/>
            </a:xfrm>
            <a:custGeom>
              <a:avLst/>
              <a:gdLst>
                <a:gd name="T0" fmla="*/ 2 w 9"/>
                <a:gd name="T1" fmla="*/ 3 h 7"/>
                <a:gd name="T2" fmla="*/ 0 w 9"/>
                <a:gd name="T3" fmla="*/ 6 h 7"/>
                <a:gd name="T4" fmla="*/ 1 w 9"/>
                <a:gd name="T5" fmla="*/ 7 h 7"/>
                <a:gd name="T6" fmla="*/ 6 w 9"/>
                <a:gd name="T7" fmla="*/ 5 h 7"/>
                <a:gd name="T8" fmla="*/ 8 w 9"/>
                <a:gd name="T9" fmla="*/ 1 h 7"/>
                <a:gd name="T10" fmla="*/ 2 w 9"/>
                <a:gd name="T11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7">
                  <a:moveTo>
                    <a:pt x="2" y="3"/>
                  </a:moveTo>
                  <a:cubicBezTo>
                    <a:pt x="2" y="4"/>
                    <a:pt x="0" y="6"/>
                    <a:pt x="0" y="6"/>
                  </a:cubicBezTo>
                  <a:cubicBezTo>
                    <a:pt x="0" y="6"/>
                    <a:pt x="0" y="7"/>
                    <a:pt x="1" y="7"/>
                  </a:cubicBezTo>
                  <a:cubicBezTo>
                    <a:pt x="1" y="7"/>
                    <a:pt x="4" y="7"/>
                    <a:pt x="6" y="5"/>
                  </a:cubicBezTo>
                  <a:cubicBezTo>
                    <a:pt x="8" y="4"/>
                    <a:pt x="9" y="2"/>
                    <a:pt x="8" y="1"/>
                  </a:cubicBezTo>
                  <a:cubicBezTo>
                    <a:pt x="6" y="0"/>
                    <a:pt x="5" y="1"/>
                    <a:pt x="2" y="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63" name="Freeform 338"/>
            <p:cNvSpPr>
              <a:spLocks/>
            </p:cNvSpPr>
            <p:nvPr/>
          </p:nvSpPr>
          <p:spPr bwMode="auto">
            <a:xfrm>
              <a:off x="-2867025" y="2216150"/>
              <a:ext cx="28575" cy="17463"/>
            </a:xfrm>
            <a:custGeom>
              <a:avLst/>
              <a:gdLst>
                <a:gd name="T0" fmla="*/ 4 w 9"/>
                <a:gd name="T1" fmla="*/ 0 h 5"/>
                <a:gd name="T2" fmla="*/ 1 w 9"/>
                <a:gd name="T3" fmla="*/ 0 h 5"/>
                <a:gd name="T4" fmla="*/ 3 w 9"/>
                <a:gd name="T5" fmla="*/ 3 h 5"/>
                <a:gd name="T6" fmla="*/ 8 w 9"/>
                <a:gd name="T7" fmla="*/ 4 h 5"/>
                <a:gd name="T8" fmla="*/ 4 w 9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5">
                  <a:moveTo>
                    <a:pt x="4" y="0"/>
                  </a:moveTo>
                  <a:cubicBezTo>
                    <a:pt x="4" y="0"/>
                    <a:pt x="2" y="0"/>
                    <a:pt x="1" y="0"/>
                  </a:cubicBezTo>
                  <a:cubicBezTo>
                    <a:pt x="0" y="1"/>
                    <a:pt x="1" y="2"/>
                    <a:pt x="3" y="3"/>
                  </a:cubicBezTo>
                  <a:cubicBezTo>
                    <a:pt x="4" y="4"/>
                    <a:pt x="8" y="5"/>
                    <a:pt x="8" y="4"/>
                  </a:cubicBezTo>
                  <a:cubicBezTo>
                    <a:pt x="9" y="3"/>
                    <a:pt x="8" y="1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64" name="Freeform 339"/>
            <p:cNvSpPr>
              <a:spLocks/>
            </p:cNvSpPr>
            <p:nvPr/>
          </p:nvSpPr>
          <p:spPr bwMode="auto">
            <a:xfrm>
              <a:off x="-2614613" y="2017713"/>
              <a:ext cx="26987" cy="38100"/>
            </a:xfrm>
            <a:custGeom>
              <a:avLst/>
              <a:gdLst>
                <a:gd name="T0" fmla="*/ 3 w 8"/>
                <a:gd name="T1" fmla="*/ 0 h 12"/>
                <a:gd name="T2" fmla="*/ 0 w 8"/>
                <a:gd name="T3" fmla="*/ 6 h 12"/>
                <a:gd name="T4" fmla="*/ 4 w 8"/>
                <a:gd name="T5" fmla="*/ 12 h 12"/>
                <a:gd name="T6" fmla="*/ 7 w 8"/>
                <a:gd name="T7" fmla="*/ 9 h 12"/>
                <a:gd name="T8" fmla="*/ 7 w 8"/>
                <a:gd name="T9" fmla="*/ 4 h 12"/>
                <a:gd name="T10" fmla="*/ 3 w 8"/>
                <a:gd name="T1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12">
                  <a:moveTo>
                    <a:pt x="3" y="0"/>
                  </a:moveTo>
                  <a:cubicBezTo>
                    <a:pt x="2" y="1"/>
                    <a:pt x="1" y="5"/>
                    <a:pt x="0" y="6"/>
                  </a:cubicBezTo>
                  <a:cubicBezTo>
                    <a:pt x="0" y="8"/>
                    <a:pt x="1" y="10"/>
                    <a:pt x="4" y="12"/>
                  </a:cubicBezTo>
                  <a:cubicBezTo>
                    <a:pt x="4" y="12"/>
                    <a:pt x="6" y="11"/>
                    <a:pt x="7" y="9"/>
                  </a:cubicBezTo>
                  <a:cubicBezTo>
                    <a:pt x="8" y="7"/>
                    <a:pt x="8" y="5"/>
                    <a:pt x="7" y="4"/>
                  </a:cubicBezTo>
                  <a:cubicBezTo>
                    <a:pt x="6" y="3"/>
                    <a:pt x="4" y="1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65" name="Freeform 340"/>
            <p:cNvSpPr>
              <a:spLocks/>
            </p:cNvSpPr>
            <p:nvPr/>
          </p:nvSpPr>
          <p:spPr bwMode="auto">
            <a:xfrm>
              <a:off x="-2627313" y="2039938"/>
              <a:ext cx="46037" cy="49213"/>
            </a:xfrm>
            <a:custGeom>
              <a:avLst/>
              <a:gdLst>
                <a:gd name="T0" fmla="*/ 0 w 14"/>
                <a:gd name="T1" fmla="*/ 0 h 15"/>
                <a:gd name="T2" fmla="*/ 2 w 14"/>
                <a:gd name="T3" fmla="*/ 9 h 15"/>
                <a:gd name="T4" fmla="*/ 10 w 14"/>
                <a:gd name="T5" fmla="*/ 15 h 15"/>
                <a:gd name="T6" fmla="*/ 14 w 14"/>
                <a:gd name="T7" fmla="*/ 13 h 15"/>
                <a:gd name="T8" fmla="*/ 11 w 14"/>
                <a:gd name="T9" fmla="*/ 9 h 15"/>
                <a:gd name="T10" fmla="*/ 0 w 14"/>
                <a:gd name="T11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5">
                  <a:moveTo>
                    <a:pt x="0" y="0"/>
                  </a:moveTo>
                  <a:cubicBezTo>
                    <a:pt x="0" y="1"/>
                    <a:pt x="0" y="6"/>
                    <a:pt x="2" y="9"/>
                  </a:cubicBezTo>
                  <a:cubicBezTo>
                    <a:pt x="4" y="13"/>
                    <a:pt x="7" y="15"/>
                    <a:pt x="10" y="15"/>
                  </a:cubicBezTo>
                  <a:cubicBezTo>
                    <a:pt x="13" y="15"/>
                    <a:pt x="13" y="14"/>
                    <a:pt x="14" y="13"/>
                  </a:cubicBezTo>
                  <a:cubicBezTo>
                    <a:pt x="14" y="13"/>
                    <a:pt x="14" y="10"/>
                    <a:pt x="11" y="9"/>
                  </a:cubicBezTo>
                  <a:cubicBezTo>
                    <a:pt x="7" y="8"/>
                    <a:pt x="2" y="4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66" name="Freeform 341"/>
            <p:cNvSpPr>
              <a:spLocks/>
            </p:cNvSpPr>
            <p:nvPr/>
          </p:nvSpPr>
          <p:spPr bwMode="auto">
            <a:xfrm>
              <a:off x="-2598738" y="2055813"/>
              <a:ext cx="42862" cy="30163"/>
            </a:xfrm>
            <a:custGeom>
              <a:avLst/>
              <a:gdLst>
                <a:gd name="T0" fmla="*/ 0 w 13"/>
                <a:gd name="T1" fmla="*/ 2 h 9"/>
                <a:gd name="T2" fmla="*/ 2 w 13"/>
                <a:gd name="T3" fmla="*/ 0 h 9"/>
                <a:gd name="T4" fmla="*/ 7 w 13"/>
                <a:gd name="T5" fmla="*/ 3 h 9"/>
                <a:gd name="T6" fmla="*/ 13 w 13"/>
                <a:gd name="T7" fmla="*/ 8 h 9"/>
                <a:gd name="T8" fmla="*/ 7 w 13"/>
                <a:gd name="T9" fmla="*/ 8 h 9"/>
                <a:gd name="T10" fmla="*/ 4 w 13"/>
                <a:gd name="T11" fmla="*/ 3 h 9"/>
                <a:gd name="T12" fmla="*/ 0 w 13"/>
                <a:gd name="T13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9">
                  <a:moveTo>
                    <a:pt x="0" y="2"/>
                  </a:moveTo>
                  <a:cubicBezTo>
                    <a:pt x="1" y="1"/>
                    <a:pt x="1" y="1"/>
                    <a:pt x="2" y="0"/>
                  </a:cubicBezTo>
                  <a:cubicBezTo>
                    <a:pt x="2" y="0"/>
                    <a:pt x="5" y="1"/>
                    <a:pt x="7" y="3"/>
                  </a:cubicBezTo>
                  <a:cubicBezTo>
                    <a:pt x="9" y="4"/>
                    <a:pt x="11" y="7"/>
                    <a:pt x="13" y="8"/>
                  </a:cubicBezTo>
                  <a:cubicBezTo>
                    <a:pt x="13" y="8"/>
                    <a:pt x="9" y="9"/>
                    <a:pt x="7" y="8"/>
                  </a:cubicBezTo>
                  <a:cubicBezTo>
                    <a:pt x="7" y="8"/>
                    <a:pt x="6" y="5"/>
                    <a:pt x="4" y="3"/>
                  </a:cubicBezTo>
                  <a:cubicBezTo>
                    <a:pt x="3" y="3"/>
                    <a:pt x="1" y="2"/>
                    <a:pt x="0" y="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67" name="Freeform 342"/>
            <p:cNvSpPr>
              <a:spLocks/>
            </p:cNvSpPr>
            <p:nvPr/>
          </p:nvSpPr>
          <p:spPr bwMode="auto">
            <a:xfrm>
              <a:off x="-2587625" y="2036763"/>
              <a:ext cx="41275" cy="33338"/>
            </a:xfrm>
            <a:custGeom>
              <a:avLst/>
              <a:gdLst>
                <a:gd name="T0" fmla="*/ 0 w 13"/>
                <a:gd name="T1" fmla="*/ 5 h 10"/>
                <a:gd name="T2" fmla="*/ 1 w 13"/>
                <a:gd name="T3" fmla="*/ 0 h 10"/>
                <a:gd name="T4" fmla="*/ 7 w 13"/>
                <a:gd name="T5" fmla="*/ 4 h 10"/>
                <a:gd name="T6" fmla="*/ 13 w 13"/>
                <a:gd name="T7" fmla="*/ 10 h 10"/>
                <a:gd name="T8" fmla="*/ 6 w 13"/>
                <a:gd name="T9" fmla="*/ 8 h 10"/>
                <a:gd name="T10" fmla="*/ 0 w 13"/>
                <a:gd name="T11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0">
                  <a:moveTo>
                    <a:pt x="0" y="5"/>
                  </a:moveTo>
                  <a:cubicBezTo>
                    <a:pt x="0" y="4"/>
                    <a:pt x="1" y="2"/>
                    <a:pt x="1" y="0"/>
                  </a:cubicBezTo>
                  <a:cubicBezTo>
                    <a:pt x="1" y="0"/>
                    <a:pt x="6" y="3"/>
                    <a:pt x="7" y="4"/>
                  </a:cubicBezTo>
                  <a:cubicBezTo>
                    <a:pt x="9" y="6"/>
                    <a:pt x="12" y="9"/>
                    <a:pt x="13" y="10"/>
                  </a:cubicBezTo>
                  <a:cubicBezTo>
                    <a:pt x="13" y="10"/>
                    <a:pt x="9" y="9"/>
                    <a:pt x="6" y="8"/>
                  </a:cubicBezTo>
                  <a:cubicBezTo>
                    <a:pt x="3" y="7"/>
                    <a:pt x="1" y="6"/>
                    <a:pt x="0" y="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68" name="Freeform 343"/>
            <p:cNvSpPr>
              <a:spLocks/>
            </p:cNvSpPr>
            <p:nvPr/>
          </p:nvSpPr>
          <p:spPr bwMode="auto">
            <a:xfrm>
              <a:off x="-2562225" y="2070100"/>
              <a:ext cx="55562" cy="28575"/>
            </a:xfrm>
            <a:custGeom>
              <a:avLst/>
              <a:gdLst>
                <a:gd name="T0" fmla="*/ 0 w 17"/>
                <a:gd name="T1" fmla="*/ 0 h 9"/>
                <a:gd name="T2" fmla="*/ 11 w 17"/>
                <a:gd name="T3" fmla="*/ 3 h 9"/>
                <a:gd name="T4" fmla="*/ 17 w 17"/>
                <a:gd name="T5" fmla="*/ 7 h 9"/>
                <a:gd name="T6" fmla="*/ 12 w 17"/>
                <a:gd name="T7" fmla="*/ 9 h 9"/>
                <a:gd name="T8" fmla="*/ 5 w 17"/>
                <a:gd name="T9" fmla="*/ 5 h 9"/>
                <a:gd name="T10" fmla="*/ 0 w 17"/>
                <a:gd name="T1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9">
                  <a:moveTo>
                    <a:pt x="0" y="0"/>
                  </a:moveTo>
                  <a:cubicBezTo>
                    <a:pt x="2" y="1"/>
                    <a:pt x="8" y="2"/>
                    <a:pt x="11" y="3"/>
                  </a:cubicBezTo>
                  <a:cubicBezTo>
                    <a:pt x="13" y="3"/>
                    <a:pt x="15" y="5"/>
                    <a:pt x="17" y="7"/>
                  </a:cubicBezTo>
                  <a:cubicBezTo>
                    <a:pt x="17" y="7"/>
                    <a:pt x="14" y="8"/>
                    <a:pt x="12" y="9"/>
                  </a:cubicBezTo>
                  <a:cubicBezTo>
                    <a:pt x="12" y="9"/>
                    <a:pt x="9" y="7"/>
                    <a:pt x="5" y="5"/>
                  </a:cubicBezTo>
                  <a:cubicBezTo>
                    <a:pt x="3" y="5"/>
                    <a:pt x="2" y="2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69" name="Freeform 344"/>
            <p:cNvSpPr>
              <a:spLocks/>
            </p:cNvSpPr>
            <p:nvPr/>
          </p:nvSpPr>
          <p:spPr bwMode="auto">
            <a:xfrm>
              <a:off x="-2549525" y="2098675"/>
              <a:ext cx="52387" cy="26988"/>
            </a:xfrm>
            <a:custGeom>
              <a:avLst/>
              <a:gdLst>
                <a:gd name="T0" fmla="*/ 1 w 16"/>
                <a:gd name="T1" fmla="*/ 8 h 8"/>
                <a:gd name="T2" fmla="*/ 1 w 16"/>
                <a:gd name="T3" fmla="*/ 5 h 8"/>
                <a:gd name="T4" fmla="*/ 4 w 16"/>
                <a:gd name="T5" fmla="*/ 3 h 8"/>
                <a:gd name="T6" fmla="*/ 14 w 16"/>
                <a:gd name="T7" fmla="*/ 0 h 8"/>
                <a:gd name="T8" fmla="*/ 16 w 16"/>
                <a:gd name="T9" fmla="*/ 2 h 8"/>
                <a:gd name="T10" fmla="*/ 15 w 16"/>
                <a:gd name="T11" fmla="*/ 3 h 8"/>
                <a:gd name="T12" fmla="*/ 8 w 16"/>
                <a:gd name="T13" fmla="*/ 3 h 8"/>
                <a:gd name="T14" fmla="*/ 8 w 16"/>
                <a:gd name="T15" fmla="*/ 5 h 8"/>
                <a:gd name="T16" fmla="*/ 5 w 16"/>
                <a:gd name="T17" fmla="*/ 5 h 8"/>
                <a:gd name="T18" fmla="*/ 1 w 16"/>
                <a:gd name="T1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8">
                  <a:moveTo>
                    <a:pt x="1" y="8"/>
                  </a:moveTo>
                  <a:cubicBezTo>
                    <a:pt x="1" y="8"/>
                    <a:pt x="0" y="7"/>
                    <a:pt x="1" y="5"/>
                  </a:cubicBezTo>
                  <a:cubicBezTo>
                    <a:pt x="1" y="4"/>
                    <a:pt x="3" y="3"/>
                    <a:pt x="4" y="3"/>
                  </a:cubicBezTo>
                  <a:cubicBezTo>
                    <a:pt x="6" y="2"/>
                    <a:pt x="12" y="0"/>
                    <a:pt x="14" y="0"/>
                  </a:cubicBezTo>
                  <a:cubicBezTo>
                    <a:pt x="14" y="0"/>
                    <a:pt x="15" y="1"/>
                    <a:pt x="16" y="2"/>
                  </a:cubicBezTo>
                  <a:cubicBezTo>
                    <a:pt x="16" y="2"/>
                    <a:pt x="16" y="3"/>
                    <a:pt x="15" y="3"/>
                  </a:cubicBezTo>
                  <a:cubicBezTo>
                    <a:pt x="13" y="3"/>
                    <a:pt x="9" y="2"/>
                    <a:pt x="8" y="3"/>
                  </a:cubicBezTo>
                  <a:cubicBezTo>
                    <a:pt x="7" y="4"/>
                    <a:pt x="8" y="5"/>
                    <a:pt x="8" y="5"/>
                  </a:cubicBezTo>
                  <a:cubicBezTo>
                    <a:pt x="8" y="5"/>
                    <a:pt x="6" y="4"/>
                    <a:pt x="5" y="5"/>
                  </a:cubicBezTo>
                  <a:cubicBezTo>
                    <a:pt x="3" y="5"/>
                    <a:pt x="2" y="6"/>
                    <a:pt x="1" y="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70" name="Freeform 345"/>
            <p:cNvSpPr>
              <a:spLocks/>
            </p:cNvSpPr>
            <p:nvPr/>
          </p:nvSpPr>
          <p:spPr bwMode="auto">
            <a:xfrm>
              <a:off x="-2562225" y="2089150"/>
              <a:ext cx="33337" cy="15875"/>
            </a:xfrm>
            <a:custGeom>
              <a:avLst/>
              <a:gdLst>
                <a:gd name="T0" fmla="*/ 10 w 10"/>
                <a:gd name="T1" fmla="*/ 3 h 5"/>
                <a:gd name="T2" fmla="*/ 6 w 10"/>
                <a:gd name="T3" fmla="*/ 5 h 5"/>
                <a:gd name="T4" fmla="*/ 4 w 10"/>
                <a:gd name="T5" fmla="*/ 4 h 5"/>
                <a:gd name="T6" fmla="*/ 0 w 10"/>
                <a:gd name="T7" fmla="*/ 0 h 5"/>
                <a:gd name="T8" fmla="*/ 2 w 10"/>
                <a:gd name="T9" fmla="*/ 0 h 5"/>
                <a:gd name="T10" fmla="*/ 6 w 10"/>
                <a:gd name="T11" fmla="*/ 1 h 5"/>
                <a:gd name="T12" fmla="*/ 10 w 10"/>
                <a:gd name="T13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5">
                  <a:moveTo>
                    <a:pt x="10" y="3"/>
                  </a:moveTo>
                  <a:cubicBezTo>
                    <a:pt x="10" y="3"/>
                    <a:pt x="8" y="4"/>
                    <a:pt x="6" y="5"/>
                  </a:cubicBezTo>
                  <a:cubicBezTo>
                    <a:pt x="6" y="5"/>
                    <a:pt x="5" y="5"/>
                    <a:pt x="4" y="4"/>
                  </a:cubicBezTo>
                  <a:cubicBezTo>
                    <a:pt x="4" y="3"/>
                    <a:pt x="2" y="0"/>
                    <a:pt x="0" y="0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2" y="0"/>
                    <a:pt x="4" y="0"/>
                    <a:pt x="6" y="1"/>
                  </a:cubicBezTo>
                  <a:cubicBezTo>
                    <a:pt x="7" y="1"/>
                    <a:pt x="9" y="2"/>
                    <a:pt x="10" y="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71" name="Freeform 346"/>
            <p:cNvSpPr>
              <a:spLocks/>
            </p:cNvSpPr>
            <p:nvPr/>
          </p:nvSpPr>
          <p:spPr bwMode="auto">
            <a:xfrm>
              <a:off x="-2584450" y="2085975"/>
              <a:ext cx="34925" cy="49213"/>
            </a:xfrm>
            <a:custGeom>
              <a:avLst/>
              <a:gdLst>
                <a:gd name="T0" fmla="*/ 3 w 11"/>
                <a:gd name="T1" fmla="*/ 0 h 15"/>
                <a:gd name="T2" fmla="*/ 5 w 11"/>
                <a:gd name="T3" fmla="*/ 1 h 15"/>
                <a:gd name="T4" fmla="*/ 11 w 11"/>
                <a:gd name="T5" fmla="*/ 8 h 15"/>
                <a:gd name="T6" fmla="*/ 9 w 11"/>
                <a:gd name="T7" fmla="*/ 13 h 15"/>
                <a:gd name="T8" fmla="*/ 2 w 11"/>
                <a:gd name="T9" fmla="*/ 10 h 15"/>
                <a:gd name="T10" fmla="*/ 7 w 11"/>
                <a:gd name="T11" fmla="*/ 9 h 15"/>
                <a:gd name="T12" fmla="*/ 5 w 11"/>
                <a:gd name="T13" fmla="*/ 4 h 15"/>
                <a:gd name="T14" fmla="*/ 0 w 11"/>
                <a:gd name="T15" fmla="*/ 2 h 15"/>
                <a:gd name="T16" fmla="*/ 3 w 11"/>
                <a:gd name="T17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15">
                  <a:moveTo>
                    <a:pt x="3" y="0"/>
                  </a:moveTo>
                  <a:cubicBezTo>
                    <a:pt x="3" y="1"/>
                    <a:pt x="3" y="1"/>
                    <a:pt x="5" y="1"/>
                  </a:cubicBezTo>
                  <a:cubicBezTo>
                    <a:pt x="5" y="1"/>
                    <a:pt x="10" y="5"/>
                    <a:pt x="11" y="8"/>
                  </a:cubicBezTo>
                  <a:cubicBezTo>
                    <a:pt x="11" y="11"/>
                    <a:pt x="9" y="13"/>
                    <a:pt x="9" y="13"/>
                  </a:cubicBezTo>
                  <a:cubicBezTo>
                    <a:pt x="8" y="13"/>
                    <a:pt x="4" y="15"/>
                    <a:pt x="2" y="10"/>
                  </a:cubicBezTo>
                  <a:cubicBezTo>
                    <a:pt x="2" y="10"/>
                    <a:pt x="6" y="11"/>
                    <a:pt x="7" y="9"/>
                  </a:cubicBezTo>
                  <a:cubicBezTo>
                    <a:pt x="8" y="7"/>
                    <a:pt x="6" y="5"/>
                    <a:pt x="5" y="4"/>
                  </a:cubicBezTo>
                  <a:cubicBezTo>
                    <a:pt x="4" y="3"/>
                    <a:pt x="1" y="2"/>
                    <a:pt x="0" y="2"/>
                  </a:cubicBezTo>
                  <a:cubicBezTo>
                    <a:pt x="0" y="2"/>
                    <a:pt x="1" y="1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72" name="Freeform 347"/>
            <p:cNvSpPr>
              <a:spLocks/>
            </p:cNvSpPr>
            <p:nvPr/>
          </p:nvSpPr>
          <p:spPr bwMode="auto">
            <a:xfrm>
              <a:off x="-2543175" y="2111375"/>
              <a:ext cx="141287" cy="107950"/>
            </a:xfrm>
            <a:custGeom>
              <a:avLst/>
              <a:gdLst>
                <a:gd name="T0" fmla="*/ 23 w 43"/>
                <a:gd name="T1" fmla="*/ 33 h 33"/>
                <a:gd name="T2" fmla="*/ 20 w 43"/>
                <a:gd name="T3" fmla="*/ 25 h 33"/>
                <a:gd name="T4" fmla="*/ 1 w 43"/>
                <a:gd name="T5" fmla="*/ 5 h 33"/>
                <a:gd name="T6" fmla="*/ 3 w 43"/>
                <a:gd name="T7" fmla="*/ 2 h 33"/>
                <a:gd name="T8" fmla="*/ 7 w 43"/>
                <a:gd name="T9" fmla="*/ 4 h 33"/>
                <a:gd name="T10" fmla="*/ 7 w 43"/>
                <a:gd name="T11" fmla="*/ 1 h 33"/>
                <a:gd name="T12" fmla="*/ 8 w 43"/>
                <a:gd name="T13" fmla="*/ 0 h 33"/>
                <a:gd name="T14" fmla="*/ 12 w 43"/>
                <a:gd name="T15" fmla="*/ 1 h 33"/>
                <a:gd name="T16" fmla="*/ 22 w 43"/>
                <a:gd name="T17" fmla="*/ 19 h 33"/>
                <a:gd name="T18" fmla="*/ 29 w 43"/>
                <a:gd name="T19" fmla="*/ 26 h 33"/>
                <a:gd name="T20" fmla="*/ 38 w 43"/>
                <a:gd name="T21" fmla="*/ 23 h 33"/>
                <a:gd name="T22" fmla="*/ 43 w 43"/>
                <a:gd name="T23" fmla="*/ 26 h 33"/>
                <a:gd name="T24" fmla="*/ 40 w 43"/>
                <a:gd name="T25" fmla="*/ 28 h 33"/>
                <a:gd name="T26" fmla="*/ 31 w 43"/>
                <a:gd name="T27" fmla="*/ 30 h 33"/>
                <a:gd name="T28" fmla="*/ 23 w 43"/>
                <a:gd name="T2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3" h="33">
                  <a:moveTo>
                    <a:pt x="23" y="33"/>
                  </a:moveTo>
                  <a:cubicBezTo>
                    <a:pt x="22" y="30"/>
                    <a:pt x="22" y="28"/>
                    <a:pt x="20" y="25"/>
                  </a:cubicBezTo>
                  <a:cubicBezTo>
                    <a:pt x="18" y="20"/>
                    <a:pt x="12" y="7"/>
                    <a:pt x="1" y="5"/>
                  </a:cubicBezTo>
                  <a:cubicBezTo>
                    <a:pt x="0" y="5"/>
                    <a:pt x="2" y="2"/>
                    <a:pt x="3" y="2"/>
                  </a:cubicBezTo>
                  <a:cubicBezTo>
                    <a:pt x="4" y="2"/>
                    <a:pt x="6" y="4"/>
                    <a:pt x="7" y="4"/>
                  </a:cubicBezTo>
                  <a:cubicBezTo>
                    <a:pt x="7" y="4"/>
                    <a:pt x="7" y="1"/>
                    <a:pt x="7" y="1"/>
                  </a:cubicBezTo>
                  <a:cubicBezTo>
                    <a:pt x="7" y="0"/>
                    <a:pt x="8" y="0"/>
                    <a:pt x="8" y="0"/>
                  </a:cubicBezTo>
                  <a:cubicBezTo>
                    <a:pt x="9" y="0"/>
                    <a:pt x="11" y="0"/>
                    <a:pt x="12" y="1"/>
                  </a:cubicBezTo>
                  <a:cubicBezTo>
                    <a:pt x="15" y="4"/>
                    <a:pt x="19" y="13"/>
                    <a:pt x="22" y="19"/>
                  </a:cubicBezTo>
                  <a:cubicBezTo>
                    <a:pt x="25" y="25"/>
                    <a:pt x="26" y="27"/>
                    <a:pt x="29" y="26"/>
                  </a:cubicBezTo>
                  <a:cubicBezTo>
                    <a:pt x="32" y="25"/>
                    <a:pt x="33" y="22"/>
                    <a:pt x="38" y="23"/>
                  </a:cubicBezTo>
                  <a:cubicBezTo>
                    <a:pt x="40" y="23"/>
                    <a:pt x="42" y="25"/>
                    <a:pt x="43" y="26"/>
                  </a:cubicBezTo>
                  <a:cubicBezTo>
                    <a:pt x="43" y="27"/>
                    <a:pt x="42" y="28"/>
                    <a:pt x="40" y="28"/>
                  </a:cubicBezTo>
                  <a:cubicBezTo>
                    <a:pt x="38" y="28"/>
                    <a:pt x="34" y="29"/>
                    <a:pt x="31" y="30"/>
                  </a:cubicBezTo>
                  <a:cubicBezTo>
                    <a:pt x="29" y="32"/>
                    <a:pt x="26" y="33"/>
                    <a:pt x="23" y="3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73" name="Freeform 348"/>
            <p:cNvSpPr>
              <a:spLocks/>
            </p:cNvSpPr>
            <p:nvPr/>
          </p:nvSpPr>
          <p:spPr bwMode="auto">
            <a:xfrm>
              <a:off x="-2627313" y="2089150"/>
              <a:ext cx="58737" cy="74613"/>
            </a:xfrm>
            <a:custGeom>
              <a:avLst/>
              <a:gdLst>
                <a:gd name="T0" fmla="*/ 2 w 18"/>
                <a:gd name="T1" fmla="*/ 0 h 23"/>
                <a:gd name="T2" fmla="*/ 0 w 18"/>
                <a:gd name="T3" fmla="*/ 6 h 23"/>
                <a:gd name="T4" fmla="*/ 16 w 18"/>
                <a:gd name="T5" fmla="*/ 23 h 23"/>
                <a:gd name="T6" fmla="*/ 12 w 18"/>
                <a:gd name="T7" fmla="*/ 17 h 23"/>
                <a:gd name="T8" fmla="*/ 3 w 18"/>
                <a:gd name="T9" fmla="*/ 4 h 23"/>
                <a:gd name="T10" fmla="*/ 6 w 18"/>
                <a:gd name="T11" fmla="*/ 7 h 23"/>
                <a:gd name="T12" fmla="*/ 18 w 18"/>
                <a:gd name="T13" fmla="*/ 16 h 23"/>
                <a:gd name="T14" fmla="*/ 14 w 18"/>
                <a:gd name="T15" fmla="*/ 11 h 23"/>
                <a:gd name="T16" fmla="*/ 6 w 18"/>
                <a:gd name="T17" fmla="*/ 4 h 23"/>
                <a:gd name="T18" fmla="*/ 2 w 18"/>
                <a:gd name="T1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23">
                  <a:moveTo>
                    <a:pt x="2" y="0"/>
                  </a:moveTo>
                  <a:cubicBezTo>
                    <a:pt x="2" y="2"/>
                    <a:pt x="1" y="4"/>
                    <a:pt x="0" y="6"/>
                  </a:cubicBezTo>
                  <a:cubicBezTo>
                    <a:pt x="0" y="6"/>
                    <a:pt x="3" y="22"/>
                    <a:pt x="16" y="23"/>
                  </a:cubicBezTo>
                  <a:cubicBezTo>
                    <a:pt x="16" y="23"/>
                    <a:pt x="16" y="20"/>
                    <a:pt x="12" y="17"/>
                  </a:cubicBezTo>
                  <a:cubicBezTo>
                    <a:pt x="8" y="15"/>
                    <a:pt x="2" y="11"/>
                    <a:pt x="3" y="4"/>
                  </a:cubicBezTo>
                  <a:cubicBezTo>
                    <a:pt x="3" y="4"/>
                    <a:pt x="4" y="5"/>
                    <a:pt x="6" y="7"/>
                  </a:cubicBezTo>
                  <a:cubicBezTo>
                    <a:pt x="8" y="9"/>
                    <a:pt x="12" y="16"/>
                    <a:pt x="18" y="16"/>
                  </a:cubicBezTo>
                  <a:cubicBezTo>
                    <a:pt x="18" y="16"/>
                    <a:pt x="17" y="13"/>
                    <a:pt x="14" y="11"/>
                  </a:cubicBezTo>
                  <a:cubicBezTo>
                    <a:pt x="11" y="9"/>
                    <a:pt x="8" y="7"/>
                    <a:pt x="6" y="4"/>
                  </a:cubicBezTo>
                  <a:cubicBezTo>
                    <a:pt x="5" y="1"/>
                    <a:pt x="3" y="0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74" name="Freeform 349"/>
            <p:cNvSpPr>
              <a:spLocks/>
            </p:cNvSpPr>
            <p:nvPr/>
          </p:nvSpPr>
          <p:spPr bwMode="auto">
            <a:xfrm>
              <a:off x="-2709863" y="2141538"/>
              <a:ext cx="117475" cy="68263"/>
            </a:xfrm>
            <a:custGeom>
              <a:avLst/>
              <a:gdLst>
                <a:gd name="T0" fmla="*/ 18 w 36"/>
                <a:gd name="T1" fmla="*/ 0 h 21"/>
                <a:gd name="T2" fmla="*/ 26 w 36"/>
                <a:gd name="T3" fmla="*/ 11 h 21"/>
                <a:gd name="T4" fmla="*/ 36 w 36"/>
                <a:gd name="T5" fmla="*/ 21 h 21"/>
                <a:gd name="T6" fmla="*/ 24 w 36"/>
                <a:gd name="T7" fmla="*/ 15 h 21"/>
                <a:gd name="T8" fmla="*/ 18 w 36"/>
                <a:gd name="T9" fmla="*/ 16 h 21"/>
                <a:gd name="T10" fmla="*/ 18 w 36"/>
                <a:gd name="T11" fmla="*/ 16 h 21"/>
                <a:gd name="T12" fmla="*/ 13 w 36"/>
                <a:gd name="T13" fmla="*/ 15 h 21"/>
                <a:gd name="T14" fmla="*/ 0 w 36"/>
                <a:gd name="T15" fmla="*/ 21 h 21"/>
                <a:gd name="T16" fmla="*/ 10 w 36"/>
                <a:gd name="T17" fmla="*/ 11 h 21"/>
                <a:gd name="T18" fmla="*/ 18 w 36"/>
                <a:gd name="T1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" h="21">
                  <a:moveTo>
                    <a:pt x="18" y="0"/>
                  </a:moveTo>
                  <a:cubicBezTo>
                    <a:pt x="19" y="2"/>
                    <a:pt x="24" y="9"/>
                    <a:pt x="26" y="11"/>
                  </a:cubicBezTo>
                  <a:cubicBezTo>
                    <a:pt x="28" y="13"/>
                    <a:pt x="33" y="18"/>
                    <a:pt x="36" y="21"/>
                  </a:cubicBezTo>
                  <a:cubicBezTo>
                    <a:pt x="36" y="21"/>
                    <a:pt x="28" y="19"/>
                    <a:pt x="24" y="15"/>
                  </a:cubicBezTo>
                  <a:cubicBezTo>
                    <a:pt x="24" y="15"/>
                    <a:pt x="21" y="16"/>
                    <a:pt x="18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6" y="16"/>
                    <a:pt x="13" y="15"/>
                    <a:pt x="13" y="15"/>
                  </a:cubicBezTo>
                  <a:cubicBezTo>
                    <a:pt x="8" y="19"/>
                    <a:pt x="0" y="21"/>
                    <a:pt x="0" y="21"/>
                  </a:cubicBezTo>
                  <a:cubicBezTo>
                    <a:pt x="3" y="18"/>
                    <a:pt x="8" y="13"/>
                    <a:pt x="10" y="11"/>
                  </a:cubicBezTo>
                  <a:cubicBezTo>
                    <a:pt x="13" y="9"/>
                    <a:pt x="17" y="2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75" name="Freeform 350"/>
            <p:cNvSpPr>
              <a:spLocks/>
            </p:cNvSpPr>
            <p:nvPr/>
          </p:nvSpPr>
          <p:spPr bwMode="auto">
            <a:xfrm>
              <a:off x="-2663825" y="2197100"/>
              <a:ext cx="30162" cy="19050"/>
            </a:xfrm>
            <a:custGeom>
              <a:avLst/>
              <a:gdLst>
                <a:gd name="T0" fmla="*/ 4 w 9"/>
                <a:gd name="T1" fmla="*/ 1 h 6"/>
                <a:gd name="T2" fmla="*/ 9 w 9"/>
                <a:gd name="T3" fmla="*/ 0 h 6"/>
                <a:gd name="T4" fmla="*/ 4 w 9"/>
                <a:gd name="T5" fmla="*/ 6 h 6"/>
                <a:gd name="T6" fmla="*/ 4 w 9"/>
                <a:gd name="T7" fmla="*/ 6 h 6"/>
                <a:gd name="T8" fmla="*/ 0 w 9"/>
                <a:gd name="T9" fmla="*/ 0 h 6"/>
                <a:gd name="T10" fmla="*/ 4 w 9"/>
                <a:gd name="T11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6">
                  <a:moveTo>
                    <a:pt x="4" y="1"/>
                  </a:moveTo>
                  <a:cubicBezTo>
                    <a:pt x="6" y="1"/>
                    <a:pt x="8" y="0"/>
                    <a:pt x="9" y="0"/>
                  </a:cubicBezTo>
                  <a:cubicBezTo>
                    <a:pt x="8" y="2"/>
                    <a:pt x="6" y="5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3" y="5"/>
                    <a:pt x="1" y="2"/>
                    <a:pt x="0" y="0"/>
                  </a:cubicBezTo>
                  <a:cubicBezTo>
                    <a:pt x="1" y="0"/>
                    <a:pt x="2" y="1"/>
                    <a:pt x="4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76" name="Freeform 351"/>
            <p:cNvSpPr>
              <a:spLocks/>
            </p:cNvSpPr>
            <p:nvPr/>
          </p:nvSpPr>
          <p:spPr bwMode="auto">
            <a:xfrm>
              <a:off x="-2728913" y="2151063"/>
              <a:ext cx="215900" cy="169863"/>
            </a:xfrm>
            <a:custGeom>
              <a:avLst/>
              <a:gdLst>
                <a:gd name="T0" fmla="*/ 31 w 66"/>
                <a:gd name="T1" fmla="*/ 52 h 52"/>
                <a:gd name="T2" fmla="*/ 62 w 66"/>
                <a:gd name="T3" fmla="*/ 8 h 52"/>
                <a:gd name="T4" fmla="*/ 65 w 66"/>
                <a:gd name="T5" fmla="*/ 11 h 52"/>
                <a:gd name="T6" fmla="*/ 66 w 66"/>
                <a:gd name="T7" fmla="*/ 0 h 52"/>
                <a:gd name="T8" fmla="*/ 56 w 66"/>
                <a:gd name="T9" fmla="*/ 4 h 52"/>
                <a:gd name="T10" fmla="*/ 59 w 66"/>
                <a:gd name="T11" fmla="*/ 6 h 52"/>
                <a:gd name="T12" fmla="*/ 31 w 66"/>
                <a:gd name="T13" fmla="*/ 45 h 52"/>
                <a:gd name="T14" fmla="*/ 17 w 66"/>
                <a:gd name="T15" fmla="*/ 19 h 52"/>
                <a:gd name="T16" fmla="*/ 16 w 66"/>
                <a:gd name="T17" fmla="*/ 22 h 52"/>
                <a:gd name="T18" fmla="*/ 3 w 66"/>
                <a:gd name="T19" fmla="*/ 41 h 52"/>
                <a:gd name="T20" fmla="*/ 0 w 66"/>
                <a:gd name="T21" fmla="*/ 39 h 52"/>
                <a:gd name="T22" fmla="*/ 0 w 66"/>
                <a:gd name="T23" fmla="*/ 49 h 52"/>
                <a:gd name="T24" fmla="*/ 9 w 66"/>
                <a:gd name="T25" fmla="*/ 45 h 52"/>
                <a:gd name="T26" fmla="*/ 6 w 66"/>
                <a:gd name="T27" fmla="*/ 43 h 52"/>
                <a:gd name="T28" fmla="*/ 17 w 66"/>
                <a:gd name="T29" fmla="*/ 27 h 52"/>
                <a:gd name="T30" fmla="*/ 31 w 66"/>
                <a:gd name="T31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6" h="52">
                  <a:moveTo>
                    <a:pt x="31" y="52"/>
                  </a:moveTo>
                  <a:cubicBezTo>
                    <a:pt x="62" y="8"/>
                    <a:pt x="62" y="8"/>
                    <a:pt x="62" y="8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8" y="8"/>
                    <a:pt x="34" y="41"/>
                    <a:pt x="31" y="45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3" y="41"/>
                    <a:pt x="3" y="41"/>
                    <a:pt x="3" y="41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9" y="45"/>
                    <a:pt x="9" y="45"/>
                    <a:pt x="9" y="45"/>
                  </a:cubicBezTo>
                  <a:cubicBezTo>
                    <a:pt x="6" y="43"/>
                    <a:pt x="6" y="43"/>
                    <a:pt x="6" y="43"/>
                  </a:cubicBezTo>
                  <a:cubicBezTo>
                    <a:pt x="8" y="41"/>
                    <a:pt x="15" y="30"/>
                    <a:pt x="17" y="27"/>
                  </a:cubicBezTo>
                  <a:lnTo>
                    <a:pt x="31" y="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77" name="Freeform 352"/>
            <p:cNvSpPr>
              <a:spLocks/>
            </p:cNvSpPr>
            <p:nvPr/>
          </p:nvSpPr>
          <p:spPr bwMode="auto">
            <a:xfrm>
              <a:off x="-2647950" y="2212975"/>
              <a:ext cx="46037" cy="52388"/>
            </a:xfrm>
            <a:custGeom>
              <a:avLst/>
              <a:gdLst>
                <a:gd name="T0" fmla="*/ 12 w 14"/>
                <a:gd name="T1" fmla="*/ 16 h 16"/>
                <a:gd name="T2" fmla="*/ 7 w 14"/>
                <a:gd name="T3" fmla="*/ 8 h 16"/>
                <a:gd name="T4" fmla="*/ 2 w 14"/>
                <a:gd name="T5" fmla="*/ 15 h 16"/>
                <a:gd name="T6" fmla="*/ 0 w 14"/>
                <a:gd name="T7" fmla="*/ 11 h 16"/>
                <a:gd name="T8" fmla="*/ 6 w 14"/>
                <a:gd name="T9" fmla="*/ 0 h 16"/>
                <a:gd name="T10" fmla="*/ 8 w 14"/>
                <a:gd name="T11" fmla="*/ 3 h 16"/>
                <a:gd name="T12" fmla="*/ 14 w 14"/>
                <a:gd name="T13" fmla="*/ 13 h 16"/>
                <a:gd name="T14" fmla="*/ 12 w 14"/>
                <a:gd name="T15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16">
                  <a:moveTo>
                    <a:pt x="12" y="16"/>
                  </a:moveTo>
                  <a:cubicBezTo>
                    <a:pt x="10" y="13"/>
                    <a:pt x="8" y="10"/>
                    <a:pt x="7" y="8"/>
                  </a:cubicBezTo>
                  <a:cubicBezTo>
                    <a:pt x="6" y="9"/>
                    <a:pt x="4" y="12"/>
                    <a:pt x="2" y="15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14" y="13"/>
                    <a:pt x="14" y="13"/>
                    <a:pt x="14" y="13"/>
                  </a:cubicBezTo>
                  <a:lnTo>
                    <a:pt x="12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78" name="Freeform 353"/>
            <p:cNvSpPr>
              <a:spLocks/>
            </p:cNvSpPr>
            <p:nvPr/>
          </p:nvSpPr>
          <p:spPr bwMode="auto">
            <a:xfrm>
              <a:off x="-2601913" y="2276475"/>
              <a:ext cx="33337" cy="34925"/>
            </a:xfrm>
            <a:custGeom>
              <a:avLst/>
              <a:gdLst>
                <a:gd name="T0" fmla="*/ 4 w 10"/>
                <a:gd name="T1" fmla="*/ 0 h 11"/>
                <a:gd name="T2" fmla="*/ 6 w 10"/>
                <a:gd name="T3" fmla="*/ 3 h 11"/>
                <a:gd name="T4" fmla="*/ 10 w 10"/>
                <a:gd name="T5" fmla="*/ 1 h 11"/>
                <a:gd name="T6" fmla="*/ 10 w 10"/>
                <a:gd name="T7" fmla="*/ 11 h 11"/>
                <a:gd name="T8" fmla="*/ 0 w 10"/>
                <a:gd name="T9" fmla="*/ 7 h 11"/>
                <a:gd name="T10" fmla="*/ 3 w 10"/>
                <a:gd name="T11" fmla="*/ 5 h 11"/>
                <a:gd name="T12" fmla="*/ 2 w 10"/>
                <a:gd name="T13" fmla="*/ 3 h 11"/>
                <a:gd name="T14" fmla="*/ 4 w 10"/>
                <a:gd name="T1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11">
                  <a:moveTo>
                    <a:pt x="4" y="0"/>
                  </a:moveTo>
                  <a:cubicBezTo>
                    <a:pt x="6" y="3"/>
                    <a:pt x="6" y="3"/>
                    <a:pt x="6" y="3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2" y="4"/>
                    <a:pt x="2" y="3"/>
                  </a:cubicBez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79" name="Freeform 354"/>
            <p:cNvSpPr>
              <a:spLocks/>
            </p:cNvSpPr>
            <p:nvPr/>
          </p:nvSpPr>
          <p:spPr bwMode="auto">
            <a:xfrm>
              <a:off x="-2436813" y="2049463"/>
              <a:ext cx="61912" cy="58738"/>
            </a:xfrm>
            <a:custGeom>
              <a:avLst/>
              <a:gdLst>
                <a:gd name="T0" fmla="*/ 17 w 19"/>
                <a:gd name="T1" fmla="*/ 2 h 18"/>
                <a:gd name="T2" fmla="*/ 7 w 19"/>
                <a:gd name="T3" fmla="*/ 5 h 18"/>
                <a:gd name="T4" fmla="*/ 3 w 19"/>
                <a:gd name="T5" fmla="*/ 15 h 18"/>
                <a:gd name="T6" fmla="*/ 13 w 19"/>
                <a:gd name="T7" fmla="*/ 12 h 18"/>
                <a:gd name="T8" fmla="*/ 17 w 19"/>
                <a:gd name="T9" fmla="*/ 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8">
                  <a:moveTo>
                    <a:pt x="17" y="2"/>
                  </a:moveTo>
                  <a:cubicBezTo>
                    <a:pt x="15" y="0"/>
                    <a:pt x="11" y="2"/>
                    <a:pt x="7" y="5"/>
                  </a:cubicBezTo>
                  <a:cubicBezTo>
                    <a:pt x="3" y="9"/>
                    <a:pt x="0" y="13"/>
                    <a:pt x="3" y="15"/>
                  </a:cubicBezTo>
                  <a:cubicBezTo>
                    <a:pt x="5" y="18"/>
                    <a:pt x="9" y="16"/>
                    <a:pt x="13" y="12"/>
                  </a:cubicBezTo>
                  <a:cubicBezTo>
                    <a:pt x="17" y="8"/>
                    <a:pt x="19" y="5"/>
                    <a:pt x="17" y="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80" name="Freeform 355"/>
            <p:cNvSpPr>
              <a:spLocks/>
            </p:cNvSpPr>
            <p:nvPr/>
          </p:nvSpPr>
          <p:spPr bwMode="auto">
            <a:xfrm>
              <a:off x="-2470150" y="2065338"/>
              <a:ext cx="114300" cy="150813"/>
            </a:xfrm>
            <a:custGeom>
              <a:avLst/>
              <a:gdLst>
                <a:gd name="T0" fmla="*/ 21 w 35"/>
                <a:gd name="T1" fmla="*/ 42 h 46"/>
                <a:gd name="T2" fmla="*/ 21 w 35"/>
                <a:gd name="T3" fmla="*/ 42 h 46"/>
                <a:gd name="T4" fmla="*/ 24 w 35"/>
                <a:gd name="T5" fmla="*/ 34 h 46"/>
                <a:gd name="T6" fmla="*/ 13 w 35"/>
                <a:gd name="T7" fmla="*/ 23 h 46"/>
                <a:gd name="T8" fmla="*/ 3 w 35"/>
                <a:gd name="T9" fmla="*/ 34 h 46"/>
                <a:gd name="T10" fmla="*/ 3 w 35"/>
                <a:gd name="T11" fmla="*/ 36 h 46"/>
                <a:gd name="T12" fmla="*/ 0 w 35"/>
                <a:gd name="T13" fmla="*/ 30 h 46"/>
                <a:gd name="T14" fmla="*/ 13 w 35"/>
                <a:gd name="T15" fmla="*/ 20 h 46"/>
                <a:gd name="T16" fmla="*/ 26 w 35"/>
                <a:gd name="T17" fmla="*/ 28 h 46"/>
                <a:gd name="T18" fmla="*/ 20 w 35"/>
                <a:gd name="T19" fmla="*/ 16 h 46"/>
                <a:gd name="T20" fmla="*/ 14 w 35"/>
                <a:gd name="T21" fmla="*/ 13 h 46"/>
                <a:gd name="T22" fmla="*/ 24 w 35"/>
                <a:gd name="T23" fmla="*/ 8 h 46"/>
                <a:gd name="T24" fmla="*/ 29 w 35"/>
                <a:gd name="T25" fmla="*/ 0 h 46"/>
                <a:gd name="T26" fmla="*/ 30 w 35"/>
                <a:gd name="T27" fmla="*/ 8 h 46"/>
                <a:gd name="T28" fmla="*/ 34 w 35"/>
                <a:gd name="T29" fmla="*/ 26 h 46"/>
                <a:gd name="T30" fmla="*/ 25 w 35"/>
                <a:gd name="T31" fmla="*/ 42 h 46"/>
                <a:gd name="T32" fmla="*/ 23 w 35"/>
                <a:gd name="T33" fmla="*/ 46 h 46"/>
                <a:gd name="T34" fmla="*/ 14 w 35"/>
                <a:gd name="T35" fmla="*/ 46 h 46"/>
                <a:gd name="T36" fmla="*/ 12 w 35"/>
                <a:gd name="T37" fmla="*/ 45 h 46"/>
                <a:gd name="T38" fmla="*/ 14 w 35"/>
                <a:gd name="T39" fmla="*/ 44 h 46"/>
                <a:gd name="T40" fmla="*/ 21 w 35"/>
                <a:gd name="T41" fmla="*/ 4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5" h="46">
                  <a:moveTo>
                    <a:pt x="21" y="42"/>
                  </a:moveTo>
                  <a:cubicBezTo>
                    <a:pt x="21" y="42"/>
                    <a:pt x="21" y="42"/>
                    <a:pt x="21" y="42"/>
                  </a:cubicBezTo>
                  <a:cubicBezTo>
                    <a:pt x="23" y="40"/>
                    <a:pt x="24" y="37"/>
                    <a:pt x="24" y="34"/>
                  </a:cubicBezTo>
                  <a:cubicBezTo>
                    <a:pt x="24" y="28"/>
                    <a:pt x="19" y="23"/>
                    <a:pt x="13" y="23"/>
                  </a:cubicBezTo>
                  <a:cubicBezTo>
                    <a:pt x="7" y="23"/>
                    <a:pt x="3" y="28"/>
                    <a:pt x="3" y="34"/>
                  </a:cubicBezTo>
                  <a:cubicBezTo>
                    <a:pt x="3" y="35"/>
                    <a:pt x="3" y="36"/>
                    <a:pt x="3" y="36"/>
                  </a:cubicBezTo>
                  <a:cubicBezTo>
                    <a:pt x="2" y="35"/>
                    <a:pt x="0" y="31"/>
                    <a:pt x="0" y="30"/>
                  </a:cubicBezTo>
                  <a:cubicBezTo>
                    <a:pt x="2" y="24"/>
                    <a:pt x="7" y="20"/>
                    <a:pt x="13" y="20"/>
                  </a:cubicBezTo>
                  <a:cubicBezTo>
                    <a:pt x="19" y="20"/>
                    <a:pt x="24" y="23"/>
                    <a:pt x="26" y="28"/>
                  </a:cubicBezTo>
                  <a:cubicBezTo>
                    <a:pt x="25" y="22"/>
                    <a:pt x="22" y="18"/>
                    <a:pt x="20" y="16"/>
                  </a:cubicBezTo>
                  <a:cubicBezTo>
                    <a:pt x="18" y="14"/>
                    <a:pt x="14" y="13"/>
                    <a:pt x="14" y="13"/>
                  </a:cubicBezTo>
                  <a:cubicBezTo>
                    <a:pt x="17" y="13"/>
                    <a:pt x="20" y="12"/>
                    <a:pt x="24" y="8"/>
                  </a:cubicBezTo>
                  <a:cubicBezTo>
                    <a:pt x="27" y="5"/>
                    <a:pt x="29" y="2"/>
                    <a:pt x="29" y="0"/>
                  </a:cubicBezTo>
                  <a:cubicBezTo>
                    <a:pt x="29" y="3"/>
                    <a:pt x="29" y="5"/>
                    <a:pt x="30" y="8"/>
                  </a:cubicBezTo>
                  <a:cubicBezTo>
                    <a:pt x="32" y="11"/>
                    <a:pt x="35" y="18"/>
                    <a:pt x="34" y="26"/>
                  </a:cubicBezTo>
                  <a:cubicBezTo>
                    <a:pt x="33" y="31"/>
                    <a:pt x="30" y="37"/>
                    <a:pt x="25" y="42"/>
                  </a:cubicBezTo>
                  <a:cubicBezTo>
                    <a:pt x="24" y="43"/>
                    <a:pt x="23" y="45"/>
                    <a:pt x="23" y="46"/>
                  </a:cubicBezTo>
                  <a:cubicBezTo>
                    <a:pt x="23" y="46"/>
                    <a:pt x="15" y="46"/>
                    <a:pt x="14" y="46"/>
                  </a:cubicBezTo>
                  <a:cubicBezTo>
                    <a:pt x="14" y="46"/>
                    <a:pt x="12" y="46"/>
                    <a:pt x="12" y="45"/>
                  </a:cubicBezTo>
                  <a:cubicBezTo>
                    <a:pt x="12" y="44"/>
                    <a:pt x="13" y="44"/>
                    <a:pt x="14" y="44"/>
                  </a:cubicBezTo>
                  <a:cubicBezTo>
                    <a:pt x="15" y="44"/>
                    <a:pt x="18" y="44"/>
                    <a:pt x="21" y="4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81" name="Freeform 356"/>
            <p:cNvSpPr>
              <a:spLocks/>
            </p:cNvSpPr>
            <p:nvPr/>
          </p:nvSpPr>
          <p:spPr bwMode="auto">
            <a:xfrm>
              <a:off x="-2633663" y="2147888"/>
              <a:ext cx="68262" cy="61913"/>
            </a:xfrm>
            <a:custGeom>
              <a:avLst/>
              <a:gdLst>
                <a:gd name="T0" fmla="*/ 20 w 21"/>
                <a:gd name="T1" fmla="*/ 19 h 19"/>
                <a:gd name="T2" fmla="*/ 1 w 21"/>
                <a:gd name="T3" fmla="*/ 1 h 19"/>
                <a:gd name="T4" fmla="*/ 0 w 21"/>
                <a:gd name="T5" fmla="*/ 0 h 19"/>
                <a:gd name="T6" fmla="*/ 3 w 21"/>
                <a:gd name="T7" fmla="*/ 0 h 19"/>
                <a:gd name="T8" fmla="*/ 4 w 21"/>
                <a:gd name="T9" fmla="*/ 1 h 19"/>
                <a:gd name="T10" fmla="*/ 21 w 21"/>
                <a:gd name="T11" fmla="*/ 17 h 19"/>
                <a:gd name="T12" fmla="*/ 20 w 21"/>
                <a:gd name="T13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19">
                  <a:moveTo>
                    <a:pt x="20" y="19"/>
                  </a:moveTo>
                  <a:cubicBezTo>
                    <a:pt x="13" y="16"/>
                    <a:pt x="7" y="10"/>
                    <a:pt x="1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3" y="0"/>
                    <a:pt x="3" y="0"/>
                  </a:cubicBezTo>
                  <a:cubicBezTo>
                    <a:pt x="3" y="0"/>
                    <a:pt x="4" y="0"/>
                    <a:pt x="4" y="1"/>
                  </a:cubicBezTo>
                  <a:cubicBezTo>
                    <a:pt x="9" y="9"/>
                    <a:pt x="15" y="14"/>
                    <a:pt x="21" y="17"/>
                  </a:cubicBezTo>
                  <a:lnTo>
                    <a:pt x="20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82" name="Freeform 357"/>
            <p:cNvSpPr>
              <a:spLocks/>
            </p:cNvSpPr>
            <p:nvPr/>
          </p:nvSpPr>
          <p:spPr bwMode="auto">
            <a:xfrm>
              <a:off x="-2549525" y="2212975"/>
              <a:ext cx="85725" cy="23813"/>
            </a:xfrm>
            <a:custGeom>
              <a:avLst/>
              <a:gdLst>
                <a:gd name="T0" fmla="*/ 2 w 26"/>
                <a:gd name="T1" fmla="*/ 0 h 7"/>
                <a:gd name="T2" fmla="*/ 16 w 26"/>
                <a:gd name="T3" fmla="*/ 3 h 7"/>
                <a:gd name="T4" fmla="*/ 25 w 26"/>
                <a:gd name="T5" fmla="*/ 4 h 7"/>
                <a:gd name="T6" fmla="*/ 26 w 26"/>
                <a:gd name="T7" fmla="*/ 5 h 7"/>
                <a:gd name="T8" fmla="*/ 25 w 26"/>
                <a:gd name="T9" fmla="*/ 7 h 7"/>
                <a:gd name="T10" fmla="*/ 16 w 26"/>
                <a:gd name="T11" fmla="*/ 6 h 7"/>
                <a:gd name="T12" fmla="*/ 0 w 26"/>
                <a:gd name="T13" fmla="*/ 2 h 7"/>
                <a:gd name="T14" fmla="*/ 2 w 26"/>
                <a:gd name="T1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" h="7">
                  <a:moveTo>
                    <a:pt x="2" y="0"/>
                  </a:moveTo>
                  <a:cubicBezTo>
                    <a:pt x="7" y="2"/>
                    <a:pt x="12" y="2"/>
                    <a:pt x="16" y="3"/>
                  </a:cubicBezTo>
                  <a:cubicBezTo>
                    <a:pt x="19" y="4"/>
                    <a:pt x="22" y="4"/>
                    <a:pt x="25" y="4"/>
                  </a:cubicBezTo>
                  <a:cubicBezTo>
                    <a:pt x="25" y="4"/>
                    <a:pt x="25" y="5"/>
                    <a:pt x="26" y="5"/>
                  </a:cubicBezTo>
                  <a:cubicBezTo>
                    <a:pt x="26" y="5"/>
                    <a:pt x="25" y="6"/>
                    <a:pt x="25" y="7"/>
                  </a:cubicBezTo>
                  <a:cubicBezTo>
                    <a:pt x="22" y="7"/>
                    <a:pt x="19" y="7"/>
                    <a:pt x="16" y="6"/>
                  </a:cubicBezTo>
                  <a:cubicBezTo>
                    <a:pt x="11" y="5"/>
                    <a:pt x="5" y="4"/>
                    <a:pt x="0" y="2"/>
                  </a:cubicBez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83" name="Freeform 358"/>
            <p:cNvSpPr>
              <a:spLocks/>
            </p:cNvSpPr>
            <p:nvPr/>
          </p:nvSpPr>
          <p:spPr bwMode="auto">
            <a:xfrm>
              <a:off x="-2430463" y="2219325"/>
              <a:ext cx="34925" cy="23813"/>
            </a:xfrm>
            <a:custGeom>
              <a:avLst/>
              <a:gdLst>
                <a:gd name="T0" fmla="*/ 1 w 11"/>
                <a:gd name="T1" fmla="*/ 0 h 7"/>
                <a:gd name="T2" fmla="*/ 7 w 11"/>
                <a:gd name="T3" fmla="*/ 0 h 7"/>
                <a:gd name="T4" fmla="*/ 11 w 11"/>
                <a:gd name="T5" fmla="*/ 2 h 7"/>
                <a:gd name="T6" fmla="*/ 9 w 11"/>
                <a:gd name="T7" fmla="*/ 6 h 7"/>
                <a:gd name="T8" fmla="*/ 7 w 11"/>
                <a:gd name="T9" fmla="*/ 6 h 7"/>
                <a:gd name="T10" fmla="*/ 1 w 11"/>
                <a:gd name="T11" fmla="*/ 2 h 7"/>
                <a:gd name="T12" fmla="*/ 1 w 11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7">
                  <a:moveTo>
                    <a:pt x="1" y="0"/>
                  </a:moveTo>
                  <a:cubicBezTo>
                    <a:pt x="2" y="0"/>
                    <a:pt x="5" y="0"/>
                    <a:pt x="7" y="0"/>
                  </a:cubicBezTo>
                  <a:cubicBezTo>
                    <a:pt x="9" y="1"/>
                    <a:pt x="11" y="1"/>
                    <a:pt x="11" y="2"/>
                  </a:cubicBezTo>
                  <a:cubicBezTo>
                    <a:pt x="11" y="3"/>
                    <a:pt x="10" y="4"/>
                    <a:pt x="9" y="6"/>
                  </a:cubicBezTo>
                  <a:cubicBezTo>
                    <a:pt x="9" y="7"/>
                    <a:pt x="7" y="6"/>
                    <a:pt x="7" y="6"/>
                  </a:cubicBezTo>
                  <a:cubicBezTo>
                    <a:pt x="6" y="5"/>
                    <a:pt x="1" y="3"/>
                    <a:pt x="1" y="2"/>
                  </a:cubicBezTo>
                  <a:cubicBezTo>
                    <a:pt x="0" y="2"/>
                    <a:pt x="0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84" name="Freeform 359"/>
            <p:cNvSpPr>
              <a:spLocks/>
            </p:cNvSpPr>
            <p:nvPr/>
          </p:nvSpPr>
          <p:spPr bwMode="auto">
            <a:xfrm>
              <a:off x="-2444750" y="2227263"/>
              <a:ext cx="33337" cy="25400"/>
            </a:xfrm>
            <a:custGeom>
              <a:avLst/>
              <a:gdLst>
                <a:gd name="T0" fmla="*/ 1 w 10"/>
                <a:gd name="T1" fmla="*/ 1 h 8"/>
                <a:gd name="T2" fmla="*/ 3 w 10"/>
                <a:gd name="T3" fmla="*/ 1 h 8"/>
                <a:gd name="T4" fmla="*/ 9 w 10"/>
                <a:gd name="T5" fmla="*/ 5 h 8"/>
                <a:gd name="T6" fmla="*/ 8 w 10"/>
                <a:gd name="T7" fmla="*/ 7 h 8"/>
                <a:gd name="T8" fmla="*/ 6 w 10"/>
                <a:gd name="T9" fmla="*/ 8 h 8"/>
                <a:gd name="T10" fmla="*/ 3 w 10"/>
                <a:gd name="T11" fmla="*/ 7 h 8"/>
                <a:gd name="T12" fmla="*/ 1 w 10"/>
                <a:gd name="T13" fmla="*/ 3 h 8"/>
                <a:gd name="T14" fmla="*/ 1 w 10"/>
                <a:gd name="T15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8">
                  <a:moveTo>
                    <a:pt x="1" y="1"/>
                  </a:moveTo>
                  <a:cubicBezTo>
                    <a:pt x="1" y="1"/>
                    <a:pt x="2" y="0"/>
                    <a:pt x="3" y="1"/>
                  </a:cubicBezTo>
                  <a:cubicBezTo>
                    <a:pt x="5" y="1"/>
                    <a:pt x="9" y="4"/>
                    <a:pt x="9" y="5"/>
                  </a:cubicBezTo>
                  <a:cubicBezTo>
                    <a:pt x="10" y="6"/>
                    <a:pt x="9" y="7"/>
                    <a:pt x="8" y="7"/>
                  </a:cubicBezTo>
                  <a:cubicBezTo>
                    <a:pt x="8" y="7"/>
                    <a:pt x="7" y="8"/>
                    <a:pt x="6" y="8"/>
                  </a:cubicBezTo>
                  <a:cubicBezTo>
                    <a:pt x="5" y="8"/>
                    <a:pt x="4" y="7"/>
                    <a:pt x="3" y="7"/>
                  </a:cubicBezTo>
                  <a:cubicBezTo>
                    <a:pt x="3" y="6"/>
                    <a:pt x="1" y="3"/>
                    <a:pt x="1" y="3"/>
                  </a:cubicBezTo>
                  <a:cubicBezTo>
                    <a:pt x="0" y="2"/>
                    <a:pt x="0" y="1"/>
                    <a:pt x="1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85" name="Freeform 360"/>
            <p:cNvSpPr>
              <a:spLocks/>
            </p:cNvSpPr>
            <p:nvPr/>
          </p:nvSpPr>
          <p:spPr bwMode="auto">
            <a:xfrm>
              <a:off x="-2463800" y="2230438"/>
              <a:ext cx="30162" cy="22225"/>
            </a:xfrm>
            <a:custGeom>
              <a:avLst/>
              <a:gdLst>
                <a:gd name="T0" fmla="*/ 6 w 9"/>
                <a:gd name="T1" fmla="*/ 3 h 7"/>
                <a:gd name="T2" fmla="*/ 9 w 9"/>
                <a:gd name="T3" fmla="*/ 6 h 7"/>
                <a:gd name="T4" fmla="*/ 8 w 9"/>
                <a:gd name="T5" fmla="*/ 7 h 7"/>
                <a:gd name="T6" fmla="*/ 3 w 9"/>
                <a:gd name="T7" fmla="*/ 5 h 7"/>
                <a:gd name="T8" fmla="*/ 1 w 9"/>
                <a:gd name="T9" fmla="*/ 1 h 7"/>
                <a:gd name="T10" fmla="*/ 6 w 9"/>
                <a:gd name="T11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7">
                  <a:moveTo>
                    <a:pt x="6" y="3"/>
                  </a:moveTo>
                  <a:cubicBezTo>
                    <a:pt x="7" y="4"/>
                    <a:pt x="8" y="6"/>
                    <a:pt x="9" y="6"/>
                  </a:cubicBezTo>
                  <a:cubicBezTo>
                    <a:pt x="9" y="6"/>
                    <a:pt x="9" y="7"/>
                    <a:pt x="8" y="7"/>
                  </a:cubicBezTo>
                  <a:cubicBezTo>
                    <a:pt x="7" y="7"/>
                    <a:pt x="4" y="7"/>
                    <a:pt x="3" y="5"/>
                  </a:cubicBezTo>
                  <a:cubicBezTo>
                    <a:pt x="1" y="4"/>
                    <a:pt x="0" y="2"/>
                    <a:pt x="1" y="1"/>
                  </a:cubicBezTo>
                  <a:cubicBezTo>
                    <a:pt x="2" y="0"/>
                    <a:pt x="4" y="1"/>
                    <a:pt x="6" y="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86" name="Freeform 361"/>
            <p:cNvSpPr>
              <a:spLocks/>
            </p:cNvSpPr>
            <p:nvPr/>
          </p:nvSpPr>
          <p:spPr bwMode="auto">
            <a:xfrm>
              <a:off x="-2463800" y="2216150"/>
              <a:ext cx="30162" cy="17463"/>
            </a:xfrm>
            <a:custGeom>
              <a:avLst/>
              <a:gdLst>
                <a:gd name="T0" fmla="*/ 5 w 9"/>
                <a:gd name="T1" fmla="*/ 0 h 5"/>
                <a:gd name="T2" fmla="*/ 8 w 9"/>
                <a:gd name="T3" fmla="*/ 0 h 5"/>
                <a:gd name="T4" fmla="*/ 7 w 9"/>
                <a:gd name="T5" fmla="*/ 3 h 5"/>
                <a:gd name="T6" fmla="*/ 1 w 9"/>
                <a:gd name="T7" fmla="*/ 4 h 5"/>
                <a:gd name="T8" fmla="*/ 5 w 9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5">
                  <a:moveTo>
                    <a:pt x="5" y="0"/>
                  </a:moveTo>
                  <a:cubicBezTo>
                    <a:pt x="6" y="0"/>
                    <a:pt x="8" y="0"/>
                    <a:pt x="8" y="0"/>
                  </a:cubicBezTo>
                  <a:cubicBezTo>
                    <a:pt x="9" y="1"/>
                    <a:pt x="9" y="2"/>
                    <a:pt x="7" y="3"/>
                  </a:cubicBezTo>
                  <a:cubicBezTo>
                    <a:pt x="5" y="4"/>
                    <a:pt x="2" y="5"/>
                    <a:pt x="1" y="4"/>
                  </a:cubicBezTo>
                  <a:cubicBezTo>
                    <a:pt x="0" y="3"/>
                    <a:pt x="1" y="1"/>
                    <a:pt x="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2000" y="88900"/>
            <a:ext cx="10027066" cy="838199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72000" y="1414777"/>
            <a:ext cx="11616800" cy="476218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ru-RU" dirty="0"/>
              <a:t>Обычный текст</a:t>
            </a:r>
            <a:r>
              <a:rPr lang="en-US" dirty="0"/>
              <a:t> (20 </a:t>
            </a:r>
            <a:r>
              <a:rPr lang="en-US" dirty="0" err="1"/>
              <a:t>pt</a:t>
            </a:r>
            <a:r>
              <a:rPr lang="en-US" dirty="0"/>
              <a:t>)</a:t>
            </a:r>
            <a:endParaRPr lang="ru-RU" dirty="0"/>
          </a:p>
          <a:p>
            <a:pPr lvl="1"/>
            <a:r>
              <a:rPr lang="ru-RU" dirty="0"/>
              <a:t>Заголовок 1 уровня</a:t>
            </a:r>
            <a:r>
              <a:rPr lang="en-US" dirty="0"/>
              <a:t> (</a:t>
            </a:r>
            <a:r>
              <a:rPr lang="ru-RU" dirty="0"/>
              <a:t>30</a:t>
            </a:r>
            <a:r>
              <a:rPr lang="en-US" dirty="0"/>
              <a:t> </a:t>
            </a:r>
            <a:r>
              <a:rPr lang="en-US" dirty="0" err="1"/>
              <a:t>pt</a:t>
            </a:r>
            <a:r>
              <a:rPr lang="en-US" dirty="0"/>
              <a:t>)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или крупное выделение</a:t>
            </a:r>
          </a:p>
          <a:p>
            <a:pPr marL="0" marR="0" lvl="2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Заголовок 2 уровня</a:t>
            </a:r>
            <a:r>
              <a:rPr lang="en-US" dirty="0"/>
              <a:t> (20 </a:t>
            </a:r>
            <a:r>
              <a:rPr lang="en-US" dirty="0" err="1"/>
              <a:t>pt</a:t>
            </a:r>
            <a:r>
              <a:rPr lang="en-US" dirty="0"/>
              <a:t>)</a:t>
            </a:r>
            <a:endParaRPr lang="ru-RU" dirty="0"/>
          </a:p>
          <a:p>
            <a:pPr lvl="3"/>
            <a:r>
              <a:rPr lang="ru-RU" dirty="0"/>
              <a:t>Список</a:t>
            </a:r>
          </a:p>
          <a:p>
            <a:pPr lvl="4"/>
            <a:r>
              <a:rPr lang="ru-RU" dirty="0"/>
              <a:t>Список второго уровня</a:t>
            </a:r>
          </a:p>
          <a:p>
            <a:pPr lvl="5"/>
            <a:r>
              <a:rPr lang="ru-RU" dirty="0"/>
              <a:t>Нумерованный список</a:t>
            </a:r>
          </a:p>
          <a:p>
            <a:pPr lvl="6"/>
            <a:r>
              <a:rPr lang="ru-RU" dirty="0"/>
              <a:t>Крупный текст</a:t>
            </a:r>
          </a:p>
          <a:p>
            <a:pPr lvl="7"/>
            <a:r>
              <a:rPr lang="ru-RU" dirty="0"/>
              <a:t>Крупный нумерованный список</a:t>
            </a:r>
          </a:p>
          <a:p>
            <a:pPr lvl="8"/>
            <a:r>
              <a:rPr lang="ru-RU" dirty="0"/>
              <a:t>Очень большое выделение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72000" y="6498275"/>
            <a:ext cx="2743200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1200">
                <a:solidFill>
                  <a:srgbClr val="004B9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3CBD6D19-73D9-436B-B1E5-F7BEC915AFD5}" type="datetime1">
              <a:rPr lang="ru-RU" smtClean="0"/>
              <a:t>10.06.2019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424800" y="6498275"/>
            <a:ext cx="5566800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ctr">
              <a:defRPr sz="1200">
                <a:solidFill>
                  <a:srgbClr val="004B9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245600" y="6498275"/>
            <a:ext cx="2743200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1200">
                <a:solidFill>
                  <a:srgbClr val="004B9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3127BB1C-E94D-4EE2-8664-E54F423C2BB2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90" name="Прямая соединительная линия 189"/>
          <p:cNvCxnSpPr/>
          <p:nvPr userDrawn="1"/>
        </p:nvCxnSpPr>
        <p:spPr>
          <a:xfrm>
            <a:off x="371475" y="1022350"/>
            <a:ext cx="11579225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86750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7" r:id="rId2"/>
    <p:sldLayoutId id="2147483818" r:id="rId3"/>
    <p:sldLayoutId id="2147483816" r:id="rId4"/>
    <p:sldLayoutId id="2147483817" r:id="rId5"/>
    <p:sldLayoutId id="2147483828" r:id="rId6"/>
    <p:sldLayoutId id="2147483831" r:id="rId7"/>
    <p:sldLayoutId id="2147483804" r:id="rId8"/>
    <p:sldLayoutId id="2147483815" r:id="rId9"/>
    <p:sldLayoutId id="2147483819" r:id="rId10"/>
    <p:sldLayoutId id="2147483824" r:id="rId11"/>
    <p:sldLayoutId id="2147483823" r:id="rId12"/>
    <p:sldLayoutId id="2147483821" r:id="rId13"/>
    <p:sldLayoutId id="2147483822" r:id="rId14"/>
    <p:sldLayoutId id="2147483820" r:id="rId15"/>
    <p:sldLayoutId id="2147483811" r:id="rId16"/>
    <p:sldLayoutId id="2147483812" r:id="rId17"/>
    <p:sldLayoutId id="2147483806" r:id="rId18"/>
    <p:sldLayoutId id="2147483813" r:id="rId19"/>
    <p:sldLayoutId id="2147483814" r:id="rId20"/>
    <p:sldLayoutId id="2147483853" r:id="rId21"/>
  </p:sldLayoutIdLst>
  <p:hf hdr="0" ftr="0" dt="0"/>
  <p:txStyles>
    <p:titleStyle>
      <a:lvl1pPr algn="l" defTabSz="914400" rtl="0" eaLnBrk="1" latinLnBrk="0" hangingPunct="1">
        <a:lnSpc>
          <a:spcPts val="3200"/>
        </a:lnSpc>
        <a:spcBef>
          <a:spcPct val="0"/>
        </a:spcBef>
        <a:buNone/>
        <a:defRPr sz="3600" b="1" kern="1200">
          <a:solidFill>
            <a:srgbClr val="004B9C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ts val="2400"/>
        </a:lnSpc>
        <a:spcBef>
          <a:spcPts val="1000"/>
        </a:spcBef>
        <a:buFontTx/>
        <a:buNone/>
        <a:defRPr sz="2000" kern="1200" baseline="0">
          <a:solidFill>
            <a:srgbClr val="004B9C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0" indent="0" algn="l" defTabSz="914400" rtl="0" eaLnBrk="1" latinLnBrk="0" hangingPunct="1">
        <a:lnSpc>
          <a:spcPts val="3200"/>
        </a:lnSpc>
        <a:spcBef>
          <a:spcPts val="3500"/>
        </a:spcBef>
        <a:spcAft>
          <a:spcPts val="500"/>
        </a:spcAft>
        <a:buFont typeface="Arial" panose="020B0604020202020204" pitchFamily="34" charset="0"/>
        <a:buNone/>
        <a:defRPr sz="3000" b="1" kern="1200">
          <a:solidFill>
            <a:srgbClr val="004B9C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0" marR="0" indent="0" algn="l" defTabSz="914400" rtl="0" eaLnBrk="1" fontAlgn="auto" latinLnBrk="0" hangingPunct="1">
        <a:lnSpc>
          <a:spcPts val="2000"/>
        </a:lnSpc>
        <a:spcBef>
          <a:spcPts val="1500"/>
        </a:spcBef>
        <a:spcAft>
          <a:spcPts val="500"/>
        </a:spcAft>
        <a:buClrTx/>
        <a:buSzTx/>
        <a:buFontTx/>
        <a:buNone/>
        <a:tabLst/>
        <a:defRPr sz="2000" b="1" kern="1200">
          <a:solidFill>
            <a:srgbClr val="004B9C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714375" indent="-352425" algn="l" defTabSz="914400" rtl="0" eaLnBrk="1" latinLnBrk="0" hangingPunct="1">
        <a:lnSpc>
          <a:spcPts val="2200"/>
        </a:lnSpc>
        <a:spcBef>
          <a:spcPts val="500"/>
        </a:spcBef>
        <a:buClr>
          <a:srgbClr val="004B9C"/>
        </a:buClr>
        <a:buFont typeface="Webdings" panose="05030102010509060703" pitchFamily="18" charset="2"/>
        <a:buChar char="4"/>
        <a:defRPr sz="2000" kern="1200">
          <a:solidFill>
            <a:srgbClr val="004B9C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074738" marR="0" indent="-363538" algn="l" defTabSz="914400" rtl="0" eaLnBrk="1" fontAlgn="auto" latinLnBrk="0" hangingPunct="1">
        <a:lnSpc>
          <a:spcPts val="2200"/>
        </a:lnSpc>
        <a:spcBef>
          <a:spcPts val="500"/>
        </a:spcBef>
        <a:spcAft>
          <a:spcPts val="0"/>
        </a:spcAft>
        <a:buClr>
          <a:srgbClr val="C4E6FE"/>
        </a:buClr>
        <a:buSzPct val="100000"/>
        <a:buFont typeface="Webdings" panose="05030102010509060703" pitchFamily="18" charset="2"/>
        <a:buChar char="4"/>
        <a:tabLst/>
        <a:defRPr sz="2000" kern="1200" baseline="0">
          <a:solidFill>
            <a:srgbClr val="004B9C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711200" indent="-263525" algn="l" defTabSz="914400" rtl="0" eaLnBrk="1" latinLnBrk="0" hangingPunct="1">
        <a:lnSpc>
          <a:spcPts val="2200"/>
        </a:lnSpc>
        <a:spcBef>
          <a:spcPts val="1000"/>
        </a:spcBef>
        <a:spcAft>
          <a:spcPts val="1000"/>
        </a:spcAft>
        <a:buSzPct val="80000"/>
        <a:buFont typeface="+mj-lt"/>
        <a:buAutoNum type="arabicPeriod"/>
        <a:tabLst/>
        <a:defRPr sz="2000" kern="1200">
          <a:solidFill>
            <a:srgbClr val="004B9C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6pPr>
      <a:lvl7pPr marL="0" indent="0" algn="l" defTabSz="914400" rtl="0" eaLnBrk="1" latinLnBrk="0" hangingPunct="1">
        <a:lnSpc>
          <a:spcPts val="5000"/>
        </a:lnSpc>
        <a:spcBef>
          <a:spcPts val="500"/>
        </a:spcBef>
        <a:buClr>
          <a:schemeClr val="bg1">
            <a:lumMod val="50000"/>
          </a:schemeClr>
        </a:buClr>
        <a:buSzPct val="85000"/>
        <a:buFont typeface="Webdings" panose="05030102010509060703" pitchFamily="18" charset="2"/>
        <a:buNone/>
        <a:defRPr sz="4500" kern="1200">
          <a:solidFill>
            <a:srgbClr val="004B9C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812800" indent="-363538" algn="l" defTabSz="914400" rtl="0" eaLnBrk="1" latinLnBrk="0" hangingPunct="1">
        <a:lnSpc>
          <a:spcPts val="3200"/>
        </a:lnSpc>
        <a:spcBef>
          <a:spcPts val="500"/>
        </a:spcBef>
        <a:buClr>
          <a:schemeClr val="bg1">
            <a:lumMod val="50000"/>
          </a:schemeClr>
        </a:buClr>
        <a:buSzPct val="80000"/>
        <a:buFont typeface="+mj-lt"/>
        <a:buAutoNum type="arabicPeriod"/>
        <a:defRPr sz="3000" kern="1200">
          <a:solidFill>
            <a:srgbClr val="004B9C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8pPr>
      <a:lvl9pPr marL="0" indent="0" algn="l" defTabSz="914400" rtl="0" eaLnBrk="1" latinLnBrk="0" hangingPunct="1">
        <a:lnSpc>
          <a:spcPts val="5400"/>
        </a:lnSpc>
        <a:spcBef>
          <a:spcPts val="1500"/>
        </a:spcBef>
        <a:spcAft>
          <a:spcPts val="1000"/>
        </a:spcAft>
        <a:buFont typeface="Arial" panose="020B0604020202020204" pitchFamily="34" charset="0"/>
        <a:buNone/>
        <a:defRPr sz="6000" b="1" i="0" kern="1200">
          <a:solidFill>
            <a:srgbClr val="004B9C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0" y="1"/>
            <a:ext cx="12192000" cy="1051556"/>
          </a:xfrm>
          <a:prstGeom prst="rect">
            <a:avLst/>
          </a:prstGeom>
          <a:solidFill>
            <a:srgbClr val="004B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855" tIns="60928" rIns="121855" bIns="60928" rtlCol="0" anchor="ctr"/>
          <a:lstStyle/>
          <a:p>
            <a:pPr algn="ctr"/>
            <a:endParaRPr lang="ru-RU" dirty="0"/>
          </a:p>
        </p:txBody>
      </p:sp>
      <p:grpSp>
        <p:nvGrpSpPr>
          <p:cNvPr id="8" name="Группа 7"/>
          <p:cNvGrpSpPr/>
          <p:nvPr userDrawn="1"/>
        </p:nvGrpSpPr>
        <p:grpSpPr>
          <a:xfrm>
            <a:off x="10610850" y="175231"/>
            <a:ext cx="1377950" cy="667797"/>
            <a:chOff x="-4487863" y="1328738"/>
            <a:chExt cx="2427287" cy="1176338"/>
          </a:xfrm>
          <a:solidFill>
            <a:schemeClr val="bg1"/>
          </a:solidFill>
        </p:grpSpPr>
        <p:sp>
          <p:nvSpPr>
            <p:cNvPr id="9" name="Freeform 183"/>
            <p:cNvSpPr>
              <a:spLocks noEditPoints="1"/>
            </p:cNvSpPr>
            <p:nvPr/>
          </p:nvSpPr>
          <p:spPr bwMode="auto">
            <a:xfrm>
              <a:off x="-4487863" y="1331913"/>
              <a:ext cx="1174750" cy="1173163"/>
            </a:xfrm>
            <a:custGeom>
              <a:avLst/>
              <a:gdLst>
                <a:gd name="T0" fmla="*/ 0 w 358"/>
                <a:gd name="T1" fmla="*/ 358 h 358"/>
                <a:gd name="T2" fmla="*/ 128 w 358"/>
                <a:gd name="T3" fmla="*/ 234 h 358"/>
                <a:gd name="T4" fmla="*/ 165 w 358"/>
                <a:gd name="T5" fmla="*/ 194 h 358"/>
                <a:gd name="T6" fmla="*/ 147 w 358"/>
                <a:gd name="T7" fmla="*/ 215 h 358"/>
                <a:gd name="T8" fmla="*/ 165 w 358"/>
                <a:gd name="T9" fmla="*/ 260 h 358"/>
                <a:gd name="T10" fmla="*/ 165 w 358"/>
                <a:gd name="T11" fmla="*/ 273 h 358"/>
                <a:gd name="T12" fmla="*/ 33 w 358"/>
                <a:gd name="T13" fmla="*/ 196 h 358"/>
                <a:gd name="T14" fmla="*/ 67 w 358"/>
                <a:gd name="T15" fmla="*/ 225 h 358"/>
                <a:gd name="T16" fmla="*/ 45 w 358"/>
                <a:gd name="T17" fmla="*/ 249 h 358"/>
                <a:gd name="T18" fmla="*/ 33 w 358"/>
                <a:gd name="T19" fmla="*/ 196 h 358"/>
                <a:gd name="T20" fmla="*/ 64 w 358"/>
                <a:gd name="T21" fmla="*/ 99 h 358"/>
                <a:gd name="T22" fmla="*/ 33 w 358"/>
                <a:gd name="T23" fmla="*/ 162 h 358"/>
                <a:gd name="T24" fmla="*/ 77 w 358"/>
                <a:gd name="T25" fmla="*/ 162 h 358"/>
                <a:gd name="T26" fmla="*/ 119 w 358"/>
                <a:gd name="T27" fmla="*/ 233 h 358"/>
                <a:gd name="T28" fmla="*/ 81 w 358"/>
                <a:gd name="T29" fmla="*/ 262 h 358"/>
                <a:gd name="T30" fmla="*/ 97 w 358"/>
                <a:gd name="T31" fmla="*/ 194 h 358"/>
                <a:gd name="T32" fmla="*/ 120 w 358"/>
                <a:gd name="T33" fmla="*/ 163 h 358"/>
                <a:gd name="T34" fmla="*/ 103 w 358"/>
                <a:gd name="T35" fmla="*/ 95 h 358"/>
                <a:gd name="T36" fmla="*/ 145 w 358"/>
                <a:gd name="T37" fmla="*/ 123 h 358"/>
                <a:gd name="T38" fmla="*/ 190 w 358"/>
                <a:gd name="T39" fmla="*/ 125 h 358"/>
                <a:gd name="T40" fmla="*/ 160 w 358"/>
                <a:gd name="T41" fmla="*/ 108 h 358"/>
                <a:gd name="T42" fmla="*/ 174 w 358"/>
                <a:gd name="T43" fmla="*/ 106 h 358"/>
                <a:gd name="T44" fmla="*/ 190 w 358"/>
                <a:gd name="T45" fmla="*/ 112 h 358"/>
                <a:gd name="T46" fmla="*/ 204 w 358"/>
                <a:gd name="T47" fmla="*/ 162 h 358"/>
                <a:gd name="T48" fmla="*/ 184 w 358"/>
                <a:gd name="T49" fmla="*/ 262 h 358"/>
                <a:gd name="T50" fmla="*/ 211 w 358"/>
                <a:gd name="T51" fmla="*/ 194 h 358"/>
                <a:gd name="T52" fmla="*/ 211 w 358"/>
                <a:gd name="T53" fmla="*/ 207 h 358"/>
                <a:gd name="T54" fmla="*/ 194 w 358"/>
                <a:gd name="T55" fmla="*/ 252 h 358"/>
                <a:gd name="T56" fmla="*/ 212 w 358"/>
                <a:gd name="T57" fmla="*/ 273 h 358"/>
                <a:gd name="T58" fmla="*/ 246 w 358"/>
                <a:gd name="T59" fmla="*/ 162 h 358"/>
                <a:gd name="T60" fmla="*/ 220 w 358"/>
                <a:gd name="T61" fmla="*/ 99 h 358"/>
                <a:gd name="T62" fmla="*/ 257 w 358"/>
                <a:gd name="T63" fmla="*/ 99 h 358"/>
                <a:gd name="T64" fmla="*/ 253 w 358"/>
                <a:gd name="T65" fmla="*/ 222 h 358"/>
                <a:gd name="T66" fmla="*/ 224 w 358"/>
                <a:gd name="T67" fmla="*/ 271 h 358"/>
                <a:gd name="T68" fmla="*/ 236 w 358"/>
                <a:gd name="T69" fmla="*/ 222 h 358"/>
                <a:gd name="T70" fmla="*/ 268 w 358"/>
                <a:gd name="T71" fmla="*/ 271 h 358"/>
                <a:gd name="T72" fmla="*/ 305 w 358"/>
                <a:gd name="T73" fmla="*/ 125 h 358"/>
                <a:gd name="T74" fmla="*/ 273 w 358"/>
                <a:gd name="T75" fmla="*/ 162 h 358"/>
                <a:gd name="T76" fmla="*/ 310 w 358"/>
                <a:gd name="T77" fmla="*/ 90 h 358"/>
                <a:gd name="T78" fmla="*/ 325 w 358"/>
                <a:gd name="T79" fmla="*/ 271 h 358"/>
                <a:gd name="T80" fmla="*/ 294 w 358"/>
                <a:gd name="T81" fmla="*/ 240 h 358"/>
                <a:gd name="T82" fmla="*/ 282 w 358"/>
                <a:gd name="T83" fmla="*/ 196 h 358"/>
                <a:gd name="T84" fmla="*/ 321 w 358"/>
                <a:gd name="T85" fmla="*/ 193 h 358"/>
                <a:gd name="T86" fmla="*/ 288 w 358"/>
                <a:gd name="T87" fmla="*/ 112 h 358"/>
                <a:gd name="T88" fmla="*/ 293 w 358"/>
                <a:gd name="T89" fmla="*/ 99 h 358"/>
                <a:gd name="T90" fmla="*/ 128 w 358"/>
                <a:gd name="T91" fmla="*/ 143 h 358"/>
                <a:gd name="T92" fmla="*/ 120 w 358"/>
                <a:gd name="T93" fmla="*/ 97 h 358"/>
                <a:gd name="T94" fmla="*/ 112 w 358"/>
                <a:gd name="T95" fmla="*/ 143 h 358"/>
                <a:gd name="T96" fmla="*/ 97 w 358"/>
                <a:gd name="T97" fmla="*/ 206 h 358"/>
                <a:gd name="T98" fmla="*/ 90 w 358"/>
                <a:gd name="T99" fmla="*/ 253 h 358"/>
                <a:gd name="T100" fmla="*/ 106 w 358"/>
                <a:gd name="T101" fmla="*/ 233 h 358"/>
                <a:gd name="T102" fmla="*/ 45 w 358"/>
                <a:gd name="T103" fmla="*/ 207 h 358"/>
                <a:gd name="T104" fmla="*/ 46 w 358"/>
                <a:gd name="T105" fmla="*/ 237 h 358"/>
                <a:gd name="T106" fmla="*/ 55 w 358"/>
                <a:gd name="T107" fmla="*/ 228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58" h="358">
                  <a:moveTo>
                    <a:pt x="35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58"/>
                    <a:pt x="0" y="358"/>
                    <a:pt x="0" y="358"/>
                  </a:cubicBezTo>
                  <a:cubicBezTo>
                    <a:pt x="358" y="358"/>
                    <a:pt x="358" y="358"/>
                    <a:pt x="358" y="358"/>
                  </a:cubicBezTo>
                  <a:lnTo>
                    <a:pt x="358" y="0"/>
                  </a:lnTo>
                  <a:close/>
                  <a:moveTo>
                    <a:pt x="128" y="234"/>
                  </a:moveTo>
                  <a:cubicBezTo>
                    <a:pt x="128" y="222"/>
                    <a:pt x="131" y="212"/>
                    <a:pt x="137" y="206"/>
                  </a:cubicBezTo>
                  <a:cubicBezTo>
                    <a:pt x="143" y="198"/>
                    <a:pt x="153" y="194"/>
                    <a:pt x="165" y="194"/>
                  </a:cubicBezTo>
                  <a:cubicBezTo>
                    <a:pt x="165" y="194"/>
                    <a:pt x="165" y="194"/>
                    <a:pt x="165" y="194"/>
                  </a:cubicBezTo>
                  <a:cubicBezTo>
                    <a:pt x="165" y="207"/>
                    <a:pt x="165" y="207"/>
                    <a:pt x="165" y="207"/>
                  </a:cubicBezTo>
                  <a:cubicBezTo>
                    <a:pt x="165" y="207"/>
                    <a:pt x="165" y="207"/>
                    <a:pt x="165" y="207"/>
                  </a:cubicBezTo>
                  <a:cubicBezTo>
                    <a:pt x="157" y="207"/>
                    <a:pt x="151" y="210"/>
                    <a:pt x="147" y="215"/>
                  </a:cubicBezTo>
                  <a:cubicBezTo>
                    <a:pt x="143" y="220"/>
                    <a:pt x="141" y="226"/>
                    <a:pt x="141" y="234"/>
                  </a:cubicBezTo>
                  <a:cubicBezTo>
                    <a:pt x="141" y="241"/>
                    <a:pt x="143" y="248"/>
                    <a:pt x="147" y="252"/>
                  </a:cubicBezTo>
                  <a:cubicBezTo>
                    <a:pt x="151" y="258"/>
                    <a:pt x="157" y="260"/>
                    <a:pt x="165" y="260"/>
                  </a:cubicBezTo>
                  <a:cubicBezTo>
                    <a:pt x="166" y="260"/>
                    <a:pt x="166" y="260"/>
                    <a:pt x="166" y="260"/>
                  </a:cubicBezTo>
                  <a:cubicBezTo>
                    <a:pt x="166" y="273"/>
                    <a:pt x="166" y="273"/>
                    <a:pt x="166" y="273"/>
                  </a:cubicBezTo>
                  <a:cubicBezTo>
                    <a:pt x="165" y="273"/>
                    <a:pt x="165" y="273"/>
                    <a:pt x="165" y="273"/>
                  </a:cubicBezTo>
                  <a:cubicBezTo>
                    <a:pt x="153" y="273"/>
                    <a:pt x="144" y="269"/>
                    <a:pt x="138" y="262"/>
                  </a:cubicBezTo>
                  <a:cubicBezTo>
                    <a:pt x="131" y="255"/>
                    <a:pt x="128" y="245"/>
                    <a:pt x="128" y="234"/>
                  </a:cubicBezTo>
                  <a:moveTo>
                    <a:pt x="33" y="196"/>
                  </a:moveTo>
                  <a:cubicBezTo>
                    <a:pt x="45" y="196"/>
                    <a:pt x="45" y="196"/>
                    <a:pt x="45" y="196"/>
                  </a:cubicBezTo>
                  <a:cubicBezTo>
                    <a:pt x="54" y="196"/>
                    <a:pt x="60" y="200"/>
                    <a:pt x="64" y="208"/>
                  </a:cubicBezTo>
                  <a:cubicBezTo>
                    <a:pt x="66" y="213"/>
                    <a:pt x="67" y="219"/>
                    <a:pt x="67" y="225"/>
                  </a:cubicBezTo>
                  <a:cubicBezTo>
                    <a:pt x="67" y="234"/>
                    <a:pt x="66" y="241"/>
                    <a:pt x="63" y="246"/>
                  </a:cubicBezTo>
                  <a:cubicBezTo>
                    <a:pt x="60" y="250"/>
                    <a:pt x="57" y="252"/>
                    <a:pt x="53" y="252"/>
                  </a:cubicBezTo>
                  <a:cubicBezTo>
                    <a:pt x="50" y="252"/>
                    <a:pt x="47" y="251"/>
                    <a:pt x="45" y="249"/>
                  </a:cubicBezTo>
                  <a:cubicBezTo>
                    <a:pt x="45" y="271"/>
                    <a:pt x="45" y="271"/>
                    <a:pt x="45" y="271"/>
                  </a:cubicBezTo>
                  <a:cubicBezTo>
                    <a:pt x="33" y="271"/>
                    <a:pt x="33" y="271"/>
                    <a:pt x="33" y="271"/>
                  </a:cubicBezTo>
                  <a:lnTo>
                    <a:pt x="33" y="196"/>
                  </a:lnTo>
                  <a:close/>
                  <a:moveTo>
                    <a:pt x="77" y="162"/>
                  </a:moveTo>
                  <a:cubicBezTo>
                    <a:pt x="64" y="162"/>
                    <a:pt x="64" y="162"/>
                    <a:pt x="64" y="162"/>
                  </a:cubicBezTo>
                  <a:cubicBezTo>
                    <a:pt x="64" y="99"/>
                    <a:pt x="64" y="99"/>
                    <a:pt x="64" y="99"/>
                  </a:cubicBezTo>
                  <a:cubicBezTo>
                    <a:pt x="46" y="99"/>
                    <a:pt x="46" y="99"/>
                    <a:pt x="46" y="99"/>
                  </a:cubicBezTo>
                  <a:cubicBezTo>
                    <a:pt x="46" y="162"/>
                    <a:pt x="46" y="162"/>
                    <a:pt x="46" y="162"/>
                  </a:cubicBezTo>
                  <a:cubicBezTo>
                    <a:pt x="33" y="162"/>
                    <a:pt x="33" y="162"/>
                    <a:pt x="33" y="162"/>
                  </a:cubicBezTo>
                  <a:cubicBezTo>
                    <a:pt x="33" y="86"/>
                    <a:pt x="33" y="86"/>
                    <a:pt x="33" y="86"/>
                  </a:cubicBezTo>
                  <a:cubicBezTo>
                    <a:pt x="77" y="86"/>
                    <a:pt x="77" y="86"/>
                    <a:pt x="77" y="86"/>
                  </a:cubicBezTo>
                  <a:lnTo>
                    <a:pt x="77" y="162"/>
                  </a:lnTo>
                  <a:close/>
                  <a:moveTo>
                    <a:pt x="97" y="194"/>
                  </a:moveTo>
                  <a:cubicBezTo>
                    <a:pt x="104" y="194"/>
                    <a:pt x="109" y="198"/>
                    <a:pt x="113" y="205"/>
                  </a:cubicBezTo>
                  <a:cubicBezTo>
                    <a:pt x="117" y="212"/>
                    <a:pt x="119" y="221"/>
                    <a:pt x="119" y="233"/>
                  </a:cubicBezTo>
                  <a:cubicBezTo>
                    <a:pt x="119" y="245"/>
                    <a:pt x="117" y="254"/>
                    <a:pt x="113" y="261"/>
                  </a:cubicBezTo>
                  <a:cubicBezTo>
                    <a:pt x="109" y="269"/>
                    <a:pt x="104" y="272"/>
                    <a:pt x="97" y="272"/>
                  </a:cubicBezTo>
                  <a:cubicBezTo>
                    <a:pt x="90" y="272"/>
                    <a:pt x="85" y="269"/>
                    <a:pt x="81" y="262"/>
                  </a:cubicBezTo>
                  <a:cubicBezTo>
                    <a:pt x="78" y="255"/>
                    <a:pt x="76" y="245"/>
                    <a:pt x="76" y="233"/>
                  </a:cubicBezTo>
                  <a:cubicBezTo>
                    <a:pt x="76" y="222"/>
                    <a:pt x="78" y="212"/>
                    <a:pt x="81" y="205"/>
                  </a:cubicBezTo>
                  <a:cubicBezTo>
                    <a:pt x="85" y="198"/>
                    <a:pt x="90" y="194"/>
                    <a:pt x="97" y="194"/>
                  </a:cubicBezTo>
                  <a:moveTo>
                    <a:pt x="145" y="123"/>
                  </a:moveTo>
                  <a:cubicBezTo>
                    <a:pt x="145" y="135"/>
                    <a:pt x="143" y="145"/>
                    <a:pt x="138" y="152"/>
                  </a:cubicBezTo>
                  <a:cubicBezTo>
                    <a:pt x="134" y="159"/>
                    <a:pt x="128" y="163"/>
                    <a:pt x="120" y="163"/>
                  </a:cubicBezTo>
                  <a:cubicBezTo>
                    <a:pt x="112" y="163"/>
                    <a:pt x="106" y="159"/>
                    <a:pt x="102" y="152"/>
                  </a:cubicBezTo>
                  <a:cubicBezTo>
                    <a:pt x="98" y="145"/>
                    <a:pt x="96" y="135"/>
                    <a:pt x="96" y="123"/>
                  </a:cubicBezTo>
                  <a:cubicBezTo>
                    <a:pt x="96" y="112"/>
                    <a:pt x="98" y="102"/>
                    <a:pt x="103" y="95"/>
                  </a:cubicBezTo>
                  <a:cubicBezTo>
                    <a:pt x="107" y="88"/>
                    <a:pt x="113" y="84"/>
                    <a:pt x="120" y="84"/>
                  </a:cubicBezTo>
                  <a:cubicBezTo>
                    <a:pt x="128" y="84"/>
                    <a:pt x="134" y="88"/>
                    <a:pt x="138" y="95"/>
                  </a:cubicBezTo>
                  <a:cubicBezTo>
                    <a:pt x="143" y="102"/>
                    <a:pt x="145" y="112"/>
                    <a:pt x="145" y="123"/>
                  </a:cubicBezTo>
                  <a:moveTo>
                    <a:pt x="204" y="162"/>
                  </a:moveTo>
                  <a:cubicBezTo>
                    <a:pt x="190" y="162"/>
                    <a:pt x="190" y="162"/>
                    <a:pt x="190" y="162"/>
                  </a:cubicBezTo>
                  <a:cubicBezTo>
                    <a:pt x="190" y="125"/>
                    <a:pt x="190" y="125"/>
                    <a:pt x="190" y="125"/>
                  </a:cubicBezTo>
                  <a:cubicBezTo>
                    <a:pt x="180" y="125"/>
                    <a:pt x="180" y="125"/>
                    <a:pt x="180" y="125"/>
                  </a:cubicBezTo>
                  <a:cubicBezTo>
                    <a:pt x="174" y="125"/>
                    <a:pt x="170" y="124"/>
                    <a:pt x="166" y="120"/>
                  </a:cubicBezTo>
                  <a:cubicBezTo>
                    <a:pt x="162" y="117"/>
                    <a:pt x="160" y="113"/>
                    <a:pt x="160" y="108"/>
                  </a:cubicBezTo>
                  <a:cubicBezTo>
                    <a:pt x="160" y="86"/>
                    <a:pt x="160" y="86"/>
                    <a:pt x="160" y="86"/>
                  </a:cubicBezTo>
                  <a:cubicBezTo>
                    <a:pt x="174" y="86"/>
                    <a:pt x="174" y="86"/>
                    <a:pt x="174" y="86"/>
                  </a:cubicBezTo>
                  <a:cubicBezTo>
                    <a:pt x="174" y="106"/>
                    <a:pt x="174" y="106"/>
                    <a:pt x="174" y="106"/>
                  </a:cubicBezTo>
                  <a:cubicBezTo>
                    <a:pt x="174" y="108"/>
                    <a:pt x="174" y="109"/>
                    <a:pt x="175" y="110"/>
                  </a:cubicBezTo>
                  <a:cubicBezTo>
                    <a:pt x="177" y="112"/>
                    <a:pt x="179" y="112"/>
                    <a:pt x="182" y="112"/>
                  </a:cubicBezTo>
                  <a:cubicBezTo>
                    <a:pt x="190" y="112"/>
                    <a:pt x="190" y="112"/>
                    <a:pt x="190" y="112"/>
                  </a:cubicBezTo>
                  <a:cubicBezTo>
                    <a:pt x="190" y="86"/>
                    <a:pt x="190" y="86"/>
                    <a:pt x="190" y="86"/>
                  </a:cubicBezTo>
                  <a:cubicBezTo>
                    <a:pt x="204" y="86"/>
                    <a:pt x="204" y="86"/>
                    <a:pt x="204" y="86"/>
                  </a:cubicBezTo>
                  <a:lnTo>
                    <a:pt x="204" y="162"/>
                  </a:lnTo>
                  <a:close/>
                  <a:moveTo>
                    <a:pt x="212" y="273"/>
                  </a:moveTo>
                  <a:cubicBezTo>
                    <a:pt x="211" y="273"/>
                    <a:pt x="211" y="273"/>
                    <a:pt x="211" y="273"/>
                  </a:cubicBezTo>
                  <a:cubicBezTo>
                    <a:pt x="200" y="273"/>
                    <a:pt x="191" y="269"/>
                    <a:pt x="184" y="262"/>
                  </a:cubicBezTo>
                  <a:cubicBezTo>
                    <a:pt x="178" y="255"/>
                    <a:pt x="175" y="245"/>
                    <a:pt x="175" y="234"/>
                  </a:cubicBezTo>
                  <a:cubicBezTo>
                    <a:pt x="175" y="222"/>
                    <a:pt x="177" y="212"/>
                    <a:pt x="183" y="206"/>
                  </a:cubicBezTo>
                  <a:cubicBezTo>
                    <a:pt x="190" y="198"/>
                    <a:pt x="199" y="194"/>
                    <a:pt x="211" y="194"/>
                  </a:cubicBezTo>
                  <a:cubicBezTo>
                    <a:pt x="212" y="194"/>
                    <a:pt x="212" y="194"/>
                    <a:pt x="212" y="194"/>
                  </a:cubicBezTo>
                  <a:cubicBezTo>
                    <a:pt x="212" y="207"/>
                    <a:pt x="212" y="207"/>
                    <a:pt x="212" y="207"/>
                  </a:cubicBezTo>
                  <a:cubicBezTo>
                    <a:pt x="211" y="207"/>
                    <a:pt x="211" y="207"/>
                    <a:pt x="211" y="207"/>
                  </a:cubicBezTo>
                  <a:cubicBezTo>
                    <a:pt x="203" y="207"/>
                    <a:pt x="197" y="210"/>
                    <a:pt x="193" y="215"/>
                  </a:cubicBezTo>
                  <a:cubicBezTo>
                    <a:pt x="189" y="220"/>
                    <a:pt x="188" y="226"/>
                    <a:pt x="188" y="234"/>
                  </a:cubicBezTo>
                  <a:cubicBezTo>
                    <a:pt x="188" y="241"/>
                    <a:pt x="190" y="248"/>
                    <a:pt x="194" y="252"/>
                  </a:cubicBezTo>
                  <a:cubicBezTo>
                    <a:pt x="198" y="258"/>
                    <a:pt x="204" y="260"/>
                    <a:pt x="211" y="260"/>
                  </a:cubicBezTo>
                  <a:cubicBezTo>
                    <a:pt x="212" y="260"/>
                    <a:pt x="212" y="260"/>
                    <a:pt x="212" y="260"/>
                  </a:cubicBezTo>
                  <a:lnTo>
                    <a:pt x="212" y="273"/>
                  </a:lnTo>
                  <a:close/>
                  <a:moveTo>
                    <a:pt x="257" y="99"/>
                  </a:moveTo>
                  <a:cubicBezTo>
                    <a:pt x="246" y="99"/>
                    <a:pt x="246" y="99"/>
                    <a:pt x="246" y="99"/>
                  </a:cubicBezTo>
                  <a:cubicBezTo>
                    <a:pt x="246" y="162"/>
                    <a:pt x="246" y="162"/>
                    <a:pt x="246" y="162"/>
                  </a:cubicBezTo>
                  <a:cubicBezTo>
                    <a:pt x="232" y="162"/>
                    <a:pt x="232" y="162"/>
                    <a:pt x="232" y="162"/>
                  </a:cubicBezTo>
                  <a:cubicBezTo>
                    <a:pt x="232" y="99"/>
                    <a:pt x="232" y="99"/>
                    <a:pt x="232" y="99"/>
                  </a:cubicBezTo>
                  <a:cubicBezTo>
                    <a:pt x="220" y="99"/>
                    <a:pt x="220" y="99"/>
                    <a:pt x="220" y="99"/>
                  </a:cubicBezTo>
                  <a:cubicBezTo>
                    <a:pt x="220" y="86"/>
                    <a:pt x="220" y="86"/>
                    <a:pt x="220" y="86"/>
                  </a:cubicBezTo>
                  <a:cubicBezTo>
                    <a:pt x="257" y="86"/>
                    <a:pt x="257" y="86"/>
                    <a:pt x="257" y="86"/>
                  </a:cubicBezTo>
                  <a:lnTo>
                    <a:pt x="257" y="99"/>
                  </a:lnTo>
                  <a:close/>
                  <a:moveTo>
                    <a:pt x="268" y="271"/>
                  </a:moveTo>
                  <a:cubicBezTo>
                    <a:pt x="255" y="271"/>
                    <a:pt x="255" y="271"/>
                    <a:pt x="255" y="271"/>
                  </a:cubicBezTo>
                  <a:cubicBezTo>
                    <a:pt x="255" y="271"/>
                    <a:pt x="254" y="224"/>
                    <a:pt x="253" y="222"/>
                  </a:cubicBezTo>
                  <a:cubicBezTo>
                    <a:pt x="252" y="223"/>
                    <a:pt x="236" y="240"/>
                    <a:pt x="236" y="240"/>
                  </a:cubicBezTo>
                  <a:cubicBezTo>
                    <a:pt x="236" y="271"/>
                    <a:pt x="236" y="271"/>
                    <a:pt x="236" y="271"/>
                  </a:cubicBezTo>
                  <a:cubicBezTo>
                    <a:pt x="224" y="271"/>
                    <a:pt x="224" y="271"/>
                    <a:pt x="224" y="271"/>
                  </a:cubicBezTo>
                  <a:cubicBezTo>
                    <a:pt x="224" y="196"/>
                    <a:pt x="224" y="196"/>
                    <a:pt x="224" y="196"/>
                  </a:cubicBezTo>
                  <a:cubicBezTo>
                    <a:pt x="236" y="196"/>
                    <a:pt x="236" y="196"/>
                    <a:pt x="236" y="196"/>
                  </a:cubicBezTo>
                  <a:cubicBezTo>
                    <a:pt x="236" y="222"/>
                    <a:pt x="236" y="222"/>
                    <a:pt x="236" y="222"/>
                  </a:cubicBezTo>
                  <a:cubicBezTo>
                    <a:pt x="238" y="220"/>
                    <a:pt x="264" y="193"/>
                    <a:pt x="264" y="193"/>
                  </a:cubicBezTo>
                  <a:cubicBezTo>
                    <a:pt x="265" y="192"/>
                    <a:pt x="265" y="192"/>
                    <a:pt x="265" y="192"/>
                  </a:cubicBezTo>
                  <a:lnTo>
                    <a:pt x="268" y="271"/>
                  </a:lnTo>
                  <a:close/>
                  <a:moveTo>
                    <a:pt x="323" y="162"/>
                  </a:moveTo>
                  <a:cubicBezTo>
                    <a:pt x="309" y="162"/>
                    <a:pt x="309" y="162"/>
                    <a:pt x="309" y="162"/>
                  </a:cubicBezTo>
                  <a:cubicBezTo>
                    <a:pt x="309" y="162"/>
                    <a:pt x="305" y="126"/>
                    <a:pt x="305" y="125"/>
                  </a:cubicBezTo>
                  <a:cubicBezTo>
                    <a:pt x="304" y="125"/>
                    <a:pt x="289" y="125"/>
                    <a:pt x="288" y="125"/>
                  </a:cubicBezTo>
                  <a:cubicBezTo>
                    <a:pt x="288" y="126"/>
                    <a:pt x="287" y="162"/>
                    <a:pt x="287" y="162"/>
                  </a:cubicBezTo>
                  <a:cubicBezTo>
                    <a:pt x="273" y="162"/>
                    <a:pt x="273" y="162"/>
                    <a:pt x="273" y="162"/>
                  </a:cubicBezTo>
                  <a:cubicBezTo>
                    <a:pt x="275" y="86"/>
                    <a:pt x="275" y="86"/>
                    <a:pt x="275" y="86"/>
                  </a:cubicBezTo>
                  <a:cubicBezTo>
                    <a:pt x="296" y="86"/>
                    <a:pt x="296" y="86"/>
                    <a:pt x="296" y="86"/>
                  </a:cubicBezTo>
                  <a:cubicBezTo>
                    <a:pt x="302" y="86"/>
                    <a:pt x="307" y="88"/>
                    <a:pt x="310" y="90"/>
                  </a:cubicBezTo>
                  <a:cubicBezTo>
                    <a:pt x="314" y="94"/>
                    <a:pt x="317" y="99"/>
                    <a:pt x="317" y="107"/>
                  </a:cubicBezTo>
                  <a:lnTo>
                    <a:pt x="323" y="162"/>
                  </a:lnTo>
                  <a:close/>
                  <a:moveTo>
                    <a:pt x="325" y="271"/>
                  </a:moveTo>
                  <a:cubicBezTo>
                    <a:pt x="313" y="271"/>
                    <a:pt x="313" y="271"/>
                    <a:pt x="313" y="271"/>
                  </a:cubicBezTo>
                  <a:cubicBezTo>
                    <a:pt x="313" y="271"/>
                    <a:pt x="311" y="224"/>
                    <a:pt x="311" y="222"/>
                  </a:cubicBezTo>
                  <a:cubicBezTo>
                    <a:pt x="309" y="223"/>
                    <a:pt x="294" y="240"/>
                    <a:pt x="294" y="240"/>
                  </a:cubicBezTo>
                  <a:cubicBezTo>
                    <a:pt x="294" y="271"/>
                    <a:pt x="294" y="271"/>
                    <a:pt x="294" y="271"/>
                  </a:cubicBezTo>
                  <a:cubicBezTo>
                    <a:pt x="282" y="271"/>
                    <a:pt x="282" y="271"/>
                    <a:pt x="282" y="271"/>
                  </a:cubicBezTo>
                  <a:cubicBezTo>
                    <a:pt x="282" y="196"/>
                    <a:pt x="282" y="196"/>
                    <a:pt x="282" y="196"/>
                  </a:cubicBezTo>
                  <a:cubicBezTo>
                    <a:pt x="294" y="196"/>
                    <a:pt x="294" y="196"/>
                    <a:pt x="294" y="196"/>
                  </a:cubicBezTo>
                  <a:cubicBezTo>
                    <a:pt x="294" y="222"/>
                    <a:pt x="294" y="222"/>
                    <a:pt x="294" y="222"/>
                  </a:cubicBezTo>
                  <a:cubicBezTo>
                    <a:pt x="296" y="220"/>
                    <a:pt x="321" y="193"/>
                    <a:pt x="321" y="193"/>
                  </a:cubicBezTo>
                  <a:cubicBezTo>
                    <a:pt x="322" y="192"/>
                    <a:pt x="322" y="192"/>
                    <a:pt x="322" y="192"/>
                  </a:cubicBezTo>
                  <a:lnTo>
                    <a:pt x="325" y="271"/>
                  </a:lnTo>
                  <a:close/>
                  <a:moveTo>
                    <a:pt x="288" y="112"/>
                  </a:moveTo>
                  <a:cubicBezTo>
                    <a:pt x="304" y="112"/>
                    <a:pt x="304" y="112"/>
                    <a:pt x="304" y="112"/>
                  </a:cubicBezTo>
                  <a:cubicBezTo>
                    <a:pt x="303" y="107"/>
                    <a:pt x="302" y="104"/>
                    <a:pt x="301" y="102"/>
                  </a:cubicBezTo>
                  <a:cubicBezTo>
                    <a:pt x="300" y="100"/>
                    <a:pt x="297" y="99"/>
                    <a:pt x="293" y="99"/>
                  </a:cubicBezTo>
                  <a:cubicBezTo>
                    <a:pt x="288" y="99"/>
                    <a:pt x="288" y="99"/>
                    <a:pt x="288" y="99"/>
                  </a:cubicBezTo>
                  <a:cubicBezTo>
                    <a:pt x="288" y="100"/>
                    <a:pt x="288" y="111"/>
                    <a:pt x="288" y="112"/>
                  </a:cubicBezTo>
                  <a:moveTo>
                    <a:pt x="128" y="143"/>
                  </a:moveTo>
                  <a:cubicBezTo>
                    <a:pt x="130" y="138"/>
                    <a:pt x="131" y="131"/>
                    <a:pt x="131" y="123"/>
                  </a:cubicBezTo>
                  <a:cubicBezTo>
                    <a:pt x="131" y="115"/>
                    <a:pt x="130" y="109"/>
                    <a:pt x="128" y="104"/>
                  </a:cubicBezTo>
                  <a:cubicBezTo>
                    <a:pt x="126" y="99"/>
                    <a:pt x="124" y="97"/>
                    <a:pt x="120" y="97"/>
                  </a:cubicBezTo>
                  <a:cubicBezTo>
                    <a:pt x="117" y="97"/>
                    <a:pt x="114" y="99"/>
                    <a:pt x="112" y="104"/>
                  </a:cubicBezTo>
                  <a:cubicBezTo>
                    <a:pt x="111" y="109"/>
                    <a:pt x="110" y="116"/>
                    <a:pt x="110" y="124"/>
                  </a:cubicBezTo>
                  <a:cubicBezTo>
                    <a:pt x="110" y="131"/>
                    <a:pt x="111" y="138"/>
                    <a:pt x="112" y="143"/>
                  </a:cubicBezTo>
                  <a:cubicBezTo>
                    <a:pt x="114" y="148"/>
                    <a:pt x="117" y="150"/>
                    <a:pt x="120" y="150"/>
                  </a:cubicBezTo>
                  <a:cubicBezTo>
                    <a:pt x="123" y="150"/>
                    <a:pt x="126" y="148"/>
                    <a:pt x="128" y="143"/>
                  </a:cubicBezTo>
                  <a:moveTo>
                    <a:pt x="97" y="206"/>
                  </a:moveTo>
                  <a:cubicBezTo>
                    <a:pt x="94" y="206"/>
                    <a:pt x="91" y="209"/>
                    <a:pt x="90" y="214"/>
                  </a:cubicBezTo>
                  <a:cubicBezTo>
                    <a:pt x="88" y="219"/>
                    <a:pt x="87" y="225"/>
                    <a:pt x="87" y="233"/>
                  </a:cubicBezTo>
                  <a:cubicBezTo>
                    <a:pt x="87" y="241"/>
                    <a:pt x="88" y="248"/>
                    <a:pt x="90" y="253"/>
                  </a:cubicBezTo>
                  <a:cubicBezTo>
                    <a:pt x="91" y="258"/>
                    <a:pt x="94" y="260"/>
                    <a:pt x="97" y="260"/>
                  </a:cubicBezTo>
                  <a:cubicBezTo>
                    <a:pt x="100" y="260"/>
                    <a:pt x="102" y="258"/>
                    <a:pt x="104" y="253"/>
                  </a:cubicBezTo>
                  <a:cubicBezTo>
                    <a:pt x="105" y="248"/>
                    <a:pt x="106" y="241"/>
                    <a:pt x="106" y="233"/>
                  </a:cubicBezTo>
                  <a:cubicBezTo>
                    <a:pt x="106" y="225"/>
                    <a:pt x="106" y="218"/>
                    <a:pt x="104" y="214"/>
                  </a:cubicBezTo>
                  <a:cubicBezTo>
                    <a:pt x="103" y="209"/>
                    <a:pt x="100" y="206"/>
                    <a:pt x="97" y="206"/>
                  </a:cubicBezTo>
                  <a:moveTo>
                    <a:pt x="45" y="207"/>
                  </a:moveTo>
                  <a:cubicBezTo>
                    <a:pt x="45" y="207"/>
                    <a:pt x="45" y="207"/>
                    <a:pt x="45" y="207"/>
                  </a:cubicBezTo>
                  <a:cubicBezTo>
                    <a:pt x="45" y="229"/>
                    <a:pt x="45" y="229"/>
                    <a:pt x="45" y="229"/>
                  </a:cubicBezTo>
                  <a:cubicBezTo>
                    <a:pt x="45" y="233"/>
                    <a:pt x="45" y="235"/>
                    <a:pt x="46" y="237"/>
                  </a:cubicBezTo>
                  <a:cubicBezTo>
                    <a:pt x="47" y="239"/>
                    <a:pt x="48" y="240"/>
                    <a:pt x="50" y="240"/>
                  </a:cubicBezTo>
                  <a:cubicBezTo>
                    <a:pt x="51" y="240"/>
                    <a:pt x="52" y="239"/>
                    <a:pt x="53" y="237"/>
                  </a:cubicBezTo>
                  <a:cubicBezTo>
                    <a:pt x="54" y="235"/>
                    <a:pt x="55" y="232"/>
                    <a:pt x="55" y="228"/>
                  </a:cubicBezTo>
                  <a:cubicBezTo>
                    <a:pt x="55" y="221"/>
                    <a:pt x="54" y="215"/>
                    <a:pt x="52" y="212"/>
                  </a:cubicBezTo>
                  <a:cubicBezTo>
                    <a:pt x="50" y="209"/>
                    <a:pt x="48" y="207"/>
                    <a:pt x="45" y="20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" name="Freeform 184"/>
            <p:cNvSpPr>
              <a:spLocks noEditPoints="1"/>
            </p:cNvSpPr>
            <p:nvPr/>
          </p:nvSpPr>
          <p:spPr bwMode="auto">
            <a:xfrm>
              <a:off x="-3238501" y="1328738"/>
              <a:ext cx="1177925" cy="1176338"/>
            </a:xfrm>
            <a:custGeom>
              <a:avLst/>
              <a:gdLst>
                <a:gd name="T0" fmla="*/ 0 w 742"/>
                <a:gd name="T1" fmla="*/ 741 h 741"/>
                <a:gd name="T2" fmla="*/ 742 w 742"/>
                <a:gd name="T3" fmla="*/ 741 h 741"/>
                <a:gd name="T4" fmla="*/ 742 w 742"/>
                <a:gd name="T5" fmla="*/ 0 h 741"/>
                <a:gd name="T6" fmla="*/ 0 w 742"/>
                <a:gd name="T7" fmla="*/ 0 h 741"/>
                <a:gd name="T8" fmla="*/ 0 w 742"/>
                <a:gd name="T9" fmla="*/ 741 h 741"/>
                <a:gd name="T10" fmla="*/ 44 w 742"/>
                <a:gd name="T11" fmla="*/ 46 h 741"/>
                <a:gd name="T12" fmla="*/ 697 w 742"/>
                <a:gd name="T13" fmla="*/ 46 h 741"/>
                <a:gd name="T14" fmla="*/ 697 w 742"/>
                <a:gd name="T15" fmla="*/ 698 h 741"/>
                <a:gd name="T16" fmla="*/ 44 w 742"/>
                <a:gd name="T17" fmla="*/ 698 h 741"/>
                <a:gd name="T18" fmla="*/ 44 w 742"/>
                <a:gd name="T19" fmla="*/ 46 h 7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42" h="741">
                  <a:moveTo>
                    <a:pt x="0" y="741"/>
                  </a:moveTo>
                  <a:lnTo>
                    <a:pt x="742" y="741"/>
                  </a:lnTo>
                  <a:lnTo>
                    <a:pt x="742" y="0"/>
                  </a:lnTo>
                  <a:lnTo>
                    <a:pt x="0" y="0"/>
                  </a:lnTo>
                  <a:lnTo>
                    <a:pt x="0" y="741"/>
                  </a:lnTo>
                  <a:close/>
                  <a:moveTo>
                    <a:pt x="44" y="46"/>
                  </a:moveTo>
                  <a:lnTo>
                    <a:pt x="697" y="46"/>
                  </a:lnTo>
                  <a:lnTo>
                    <a:pt x="697" y="698"/>
                  </a:lnTo>
                  <a:lnTo>
                    <a:pt x="44" y="698"/>
                  </a:lnTo>
                  <a:lnTo>
                    <a:pt x="44" y="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" name="Freeform 185"/>
            <p:cNvSpPr>
              <a:spLocks/>
            </p:cNvSpPr>
            <p:nvPr/>
          </p:nvSpPr>
          <p:spPr bwMode="auto">
            <a:xfrm>
              <a:off x="-2897188" y="1712913"/>
              <a:ext cx="150812" cy="209550"/>
            </a:xfrm>
            <a:custGeom>
              <a:avLst/>
              <a:gdLst>
                <a:gd name="T0" fmla="*/ 5 w 46"/>
                <a:gd name="T1" fmla="*/ 0 h 64"/>
                <a:gd name="T2" fmla="*/ 24 w 46"/>
                <a:gd name="T3" fmla="*/ 20 h 64"/>
                <a:gd name="T4" fmla="*/ 27 w 46"/>
                <a:gd name="T5" fmla="*/ 30 h 64"/>
                <a:gd name="T6" fmla="*/ 23 w 46"/>
                <a:gd name="T7" fmla="*/ 46 h 64"/>
                <a:gd name="T8" fmla="*/ 42 w 46"/>
                <a:gd name="T9" fmla="*/ 48 h 64"/>
                <a:gd name="T10" fmla="*/ 46 w 46"/>
                <a:gd name="T11" fmla="*/ 55 h 64"/>
                <a:gd name="T12" fmla="*/ 40 w 46"/>
                <a:gd name="T13" fmla="*/ 57 h 64"/>
                <a:gd name="T14" fmla="*/ 40 w 46"/>
                <a:gd name="T15" fmla="*/ 64 h 64"/>
                <a:gd name="T16" fmla="*/ 33 w 46"/>
                <a:gd name="T17" fmla="*/ 59 h 64"/>
                <a:gd name="T18" fmla="*/ 27 w 46"/>
                <a:gd name="T19" fmla="*/ 64 h 64"/>
                <a:gd name="T20" fmla="*/ 24 w 46"/>
                <a:gd name="T21" fmla="*/ 56 h 64"/>
                <a:gd name="T22" fmla="*/ 15 w 46"/>
                <a:gd name="T23" fmla="*/ 63 h 64"/>
                <a:gd name="T24" fmla="*/ 16 w 46"/>
                <a:gd name="T25" fmla="*/ 50 h 64"/>
                <a:gd name="T26" fmla="*/ 5 w 46"/>
                <a:gd name="T27" fmla="*/ 52 h 64"/>
                <a:gd name="T28" fmla="*/ 10 w 46"/>
                <a:gd name="T29" fmla="*/ 43 h 64"/>
                <a:gd name="T30" fmla="*/ 0 w 46"/>
                <a:gd name="T31" fmla="*/ 37 h 64"/>
                <a:gd name="T32" fmla="*/ 11 w 46"/>
                <a:gd name="T33" fmla="*/ 34 h 64"/>
                <a:gd name="T34" fmla="*/ 2 w 46"/>
                <a:gd name="T35" fmla="*/ 24 h 64"/>
                <a:gd name="T36" fmla="*/ 15 w 46"/>
                <a:gd name="T37" fmla="*/ 26 h 64"/>
                <a:gd name="T38" fmla="*/ 11 w 46"/>
                <a:gd name="T39" fmla="*/ 21 h 64"/>
                <a:gd name="T40" fmla="*/ 5 w 46"/>
                <a:gd name="T4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6" h="64">
                  <a:moveTo>
                    <a:pt x="5" y="0"/>
                  </a:moveTo>
                  <a:cubicBezTo>
                    <a:pt x="7" y="5"/>
                    <a:pt x="12" y="11"/>
                    <a:pt x="24" y="20"/>
                  </a:cubicBezTo>
                  <a:cubicBezTo>
                    <a:pt x="26" y="21"/>
                    <a:pt x="29" y="25"/>
                    <a:pt x="27" y="30"/>
                  </a:cubicBezTo>
                  <a:cubicBezTo>
                    <a:pt x="25" y="36"/>
                    <a:pt x="20" y="43"/>
                    <a:pt x="23" y="46"/>
                  </a:cubicBezTo>
                  <a:cubicBezTo>
                    <a:pt x="25" y="49"/>
                    <a:pt x="34" y="51"/>
                    <a:pt x="42" y="48"/>
                  </a:cubicBezTo>
                  <a:cubicBezTo>
                    <a:pt x="42" y="48"/>
                    <a:pt x="43" y="52"/>
                    <a:pt x="46" y="55"/>
                  </a:cubicBezTo>
                  <a:cubicBezTo>
                    <a:pt x="46" y="55"/>
                    <a:pt x="45" y="58"/>
                    <a:pt x="40" y="57"/>
                  </a:cubicBezTo>
                  <a:cubicBezTo>
                    <a:pt x="40" y="57"/>
                    <a:pt x="42" y="60"/>
                    <a:pt x="40" y="64"/>
                  </a:cubicBezTo>
                  <a:cubicBezTo>
                    <a:pt x="40" y="64"/>
                    <a:pt x="35" y="64"/>
                    <a:pt x="33" y="59"/>
                  </a:cubicBezTo>
                  <a:cubicBezTo>
                    <a:pt x="33" y="59"/>
                    <a:pt x="31" y="63"/>
                    <a:pt x="27" y="64"/>
                  </a:cubicBezTo>
                  <a:cubicBezTo>
                    <a:pt x="27" y="64"/>
                    <a:pt x="24" y="62"/>
                    <a:pt x="24" y="56"/>
                  </a:cubicBezTo>
                  <a:cubicBezTo>
                    <a:pt x="24" y="56"/>
                    <a:pt x="22" y="62"/>
                    <a:pt x="15" y="63"/>
                  </a:cubicBezTo>
                  <a:cubicBezTo>
                    <a:pt x="15" y="63"/>
                    <a:pt x="11" y="57"/>
                    <a:pt x="16" y="50"/>
                  </a:cubicBezTo>
                  <a:cubicBezTo>
                    <a:pt x="16" y="50"/>
                    <a:pt x="12" y="54"/>
                    <a:pt x="5" y="52"/>
                  </a:cubicBezTo>
                  <a:cubicBezTo>
                    <a:pt x="5" y="52"/>
                    <a:pt x="4" y="48"/>
                    <a:pt x="10" y="43"/>
                  </a:cubicBezTo>
                  <a:cubicBezTo>
                    <a:pt x="10" y="43"/>
                    <a:pt x="3" y="43"/>
                    <a:pt x="0" y="37"/>
                  </a:cubicBezTo>
                  <a:cubicBezTo>
                    <a:pt x="0" y="37"/>
                    <a:pt x="3" y="33"/>
                    <a:pt x="11" y="34"/>
                  </a:cubicBezTo>
                  <a:cubicBezTo>
                    <a:pt x="11" y="34"/>
                    <a:pt x="4" y="32"/>
                    <a:pt x="2" y="24"/>
                  </a:cubicBezTo>
                  <a:cubicBezTo>
                    <a:pt x="2" y="24"/>
                    <a:pt x="7" y="21"/>
                    <a:pt x="15" y="26"/>
                  </a:cubicBezTo>
                  <a:cubicBezTo>
                    <a:pt x="15" y="26"/>
                    <a:pt x="14" y="23"/>
                    <a:pt x="11" y="21"/>
                  </a:cubicBezTo>
                  <a:cubicBezTo>
                    <a:pt x="7" y="18"/>
                    <a:pt x="3" y="11"/>
                    <a:pt x="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" name="Freeform 186"/>
            <p:cNvSpPr>
              <a:spLocks/>
            </p:cNvSpPr>
            <p:nvPr/>
          </p:nvSpPr>
          <p:spPr bwMode="auto">
            <a:xfrm>
              <a:off x="-2795588" y="1974850"/>
              <a:ext cx="36512" cy="74613"/>
            </a:xfrm>
            <a:custGeom>
              <a:avLst/>
              <a:gdLst>
                <a:gd name="T0" fmla="*/ 3 w 11"/>
                <a:gd name="T1" fmla="*/ 4 h 23"/>
                <a:gd name="T2" fmla="*/ 0 w 11"/>
                <a:gd name="T3" fmla="*/ 0 h 23"/>
                <a:gd name="T4" fmla="*/ 8 w 11"/>
                <a:gd name="T5" fmla="*/ 23 h 23"/>
                <a:gd name="T6" fmla="*/ 9 w 11"/>
                <a:gd name="T7" fmla="*/ 8 h 23"/>
                <a:gd name="T8" fmla="*/ 6 w 11"/>
                <a:gd name="T9" fmla="*/ 7 h 23"/>
                <a:gd name="T10" fmla="*/ 6 w 11"/>
                <a:gd name="T11" fmla="*/ 16 h 23"/>
                <a:gd name="T12" fmla="*/ 3 w 11"/>
                <a:gd name="T13" fmla="*/ 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23">
                  <a:moveTo>
                    <a:pt x="3" y="4"/>
                  </a:moveTo>
                  <a:cubicBezTo>
                    <a:pt x="2" y="3"/>
                    <a:pt x="1" y="1"/>
                    <a:pt x="0" y="0"/>
                  </a:cubicBezTo>
                  <a:cubicBezTo>
                    <a:pt x="2" y="10"/>
                    <a:pt x="2" y="17"/>
                    <a:pt x="8" y="23"/>
                  </a:cubicBezTo>
                  <a:cubicBezTo>
                    <a:pt x="8" y="23"/>
                    <a:pt x="11" y="19"/>
                    <a:pt x="9" y="8"/>
                  </a:cubicBezTo>
                  <a:cubicBezTo>
                    <a:pt x="8" y="8"/>
                    <a:pt x="7" y="8"/>
                    <a:pt x="6" y="7"/>
                  </a:cubicBezTo>
                  <a:cubicBezTo>
                    <a:pt x="6" y="7"/>
                    <a:pt x="7" y="11"/>
                    <a:pt x="6" y="16"/>
                  </a:cubicBezTo>
                  <a:cubicBezTo>
                    <a:pt x="6" y="16"/>
                    <a:pt x="4" y="14"/>
                    <a:pt x="3" y="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" name="Freeform 187"/>
            <p:cNvSpPr>
              <a:spLocks/>
            </p:cNvSpPr>
            <p:nvPr/>
          </p:nvSpPr>
          <p:spPr bwMode="auto">
            <a:xfrm>
              <a:off x="-2830513" y="1971675"/>
              <a:ext cx="31750" cy="84138"/>
            </a:xfrm>
            <a:custGeom>
              <a:avLst/>
              <a:gdLst>
                <a:gd name="T0" fmla="*/ 4 w 10"/>
                <a:gd name="T1" fmla="*/ 4 h 26"/>
                <a:gd name="T2" fmla="*/ 2 w 10"/>
                <a:gd name="T3" fmla="*/ 0 h 26"/>
                <a:gd name="T4" fmla="*/ 5 w 10"/>
                <a:gd name="T5" fmla="*/ 26 h 26"/>
                <a:gd name="T6" fmla="*/ 10 w 10"/>
                <a:gd name="T7" fmla="*/ 1 h 26"/>
                <a:gd name="T8" fmla="*/ 7 w 10"/>
                <a:gd name="T9" fmla="*/ 4 h 26"/>
                <a:gd name="T10" fmla="*/ 5 w 10"/>
                <a:gd name="T11" fmla="*/ 17 h 26"/>
                <a:gd name="T12" fmla="*/ 4 w 10"/>
                <a:gd name="T13" fmla="*/ 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26">
                  <a:moveTo>
                    <a:pt x="4" y="4"/>
                  </a:moveTo>
                  <a:cubicBezTo>
                    <a:pt x="4" y="3"/>
                    <a:pt x="2" y="1"/>
                    <a:pt x="2" y="0"/>
                  </a:cubicBezTo>
                  <a:cubicBezTo>
                    <a:pt x="1" y="6"/>
                    <a:pt x="0" y="21"/>
                    <a:pt x="5" y="26"/>
                  </a:cubicBezTo>
                  <a:cubicBezTo>
                    <a:pt x="5" y="26"/>
                    <a:pt x="9" y="24"/>
                    <a:pt x="10" y="1"/>
                  </a:cubicBezTo>
                  <a:cubicBezTo>
                    <a:pt x="9" y="2"/>
                    <a:pt x="8" y="4"/>
                    <a:pt x="7" y="4"/>
                  </a:cubicBezTo>
                  <a:cubicBezTo>
                    <a:pt x="7" y="4"/>
                    <a:pt x="8" y="12"/>
                    <a:pt x="5" y="17"/>
                  </a:cubicBezTo>
                  <a:cubicBezTo>
                    <a:pt x="5" y="17"/>
                    <a:pt x="3" y="15"/>
                    <a:pt x="4" y="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4" name="Freeform 188"/>
            <p:cNvSpPr>
              <a:spLocks/>
            </p:cNvSpPr>
            <p:nvPr/>
          </p:nvSpPr>
          <p:spPr bwMode="auto">
            <a:xfrm>
              <a:off x="-2887663" y="1947863"/>
              <a:ext cx="57150" cy="107950"/>
            </a:xfrm>
            <a:custGeom>
              <a:avLst/>
              <a:gdLst>
                <a:gd name="T0" fmla="*/ 9 w 17"/>
                <a:gd name="T1" fmla="*/ 23 h 33"/>
                <a:gd name="T2" fmla="*/ 15 w 17"/>
                <a:gd name="T3" fmla="*/ 2 h 33"/>
                <a:gd name="T4" fmla="*/ 16 w 17"/>
                <a:gd name="T5" fmla="*/ 0 h 33"/>
                <a:gd name="T6" fmla="*/ 17 w 17"/>
                <a:gd name="T7" fmla="*/ 0 h 33"/>
                <a:gd name="T8" fmla="*/ 17 w 17"/>
                <a:gd name="T9" fmla="*/ 2 h 33"/>
                <a:gd name="T10" fmla="*/ 13 w 17"/>
                <a:gd name="T11" fmla="*/ 26 h 33"/>
                <a:gd name="T12" fmla="*/ 5 w 17"/>
                <a:gd name="T13" fmla="*/ 33 h 33"/>
                <a:gd name="T14" fmla="*/ 11 w 17"/>
                <a:gd name="T15" fmla="*/ 4 h 33"/>
                <a:gd name="T16" fmla="*/ 13 w 17"/>
                <a:gd name="T17" fmla="*/ 3 h 33"/>
                <a:gd name="T18" fmla="*/ 9 w 17"/>
                <a:gd name="T19" fmla="*/ 2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" h="33">
                  <a:moveTo>
                    <a:pt x="9" y="23"/>
                  </a:moveTo>
                  <a:cubicBezTo>
                    <a:pt x="13" y="17"/>
                    <a:pt x="15" y="2"/>
                    <a:pt x="15" y="2"/>
                  </a:cubicBezTo>
                  <a:cubicBezTo>
                    <a:pt x="15" y="1"/>
                    <a:pt x="16" y="1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1"/>
                    <a:pt x="17" y="2"/>
                  </a:cubicBezTo>
                  <a:cubicBezTo>
                    <a:pt x="17" y="11"/>
                    <a:pt x="16" y="21"/>
                    <a:pt x="13" y="26"/>
                  </a:cubicBezTo>
                  <a:cubicBezTo>
                    <a:pt x="10" y="30"/>
                    <a:pt x="5" y="33"/>
                    <a:pt x="5" y="33"/>
                  </a:cubicBezTo>
                  <a:cubicBezTo>
                    <a:pt x="0" y="24"/>
                    <a:pt x="6" y="12"/>
                    <a:pt x="11" y="4"/>
                  </a:cubicBezTo>
                  <a:cubicBezTo>
                    <a:pt x="11" y="4"/>
                    <a:pt x="12" y="3"/>
                    <a:pt x="13" y="3"/>
                  </a:cubicBezTo>
                  <a:cubicBezTo>
                    <a:pt x="11" y="9"/>
                    <a:pt x="8" y="17"/>
                    <a:pt x="9" y="2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5" name="Freeform 189"/>
            <p:cNvSpPr>
              <a:spLocks/>
            </p:cNvSpPr>
            <p:nvPr/>
          </p:nvSpPr>
          <p:spPr bwMode="auto">
            <a:xfrm>
              <a:off x="-2992438" y="1919288"/>
              <a:ext cx="98425" cy="107950"/>
            </a:xfrm>
            <a:custGeom>
              <a:avLst/>
              <a:gdLst>
                <a:gd name="T0" fmla="*/ 29 w 30"/>
                <a:gd name="T1" fmla="*/ 4 h 33"/>
                <a:gd name="T2" fmla="*/ 29 w 30"/>
                <a:gd name="T3" fmla="*/ 7 h 33"/>
                <a:gd name="T4" fmla="*/ 29 w 30"/>
                <a:gd name="T5" fmla="*/ 7 h 33"/>
                <a:gd name="T6" fmla="*/ 16 w 30"/>
                <a:gd name="T7" fmla="*/ 24 h 33"/>
                <a:gd name="T8" fmla="*/ 0 w 30"/>
                <a:gd name="T9" fmla="*/ 33 h 33"/>
                <a:gd name="T10" fmla="*/ 8 w 30"/>
                <a:gd name="T11" fmla="*/ 15 h 33"/>
                <a:gd name="T12" fmla="*/ 25 w 30"/>
                <a:gd name="T13" fmla="*/ 0 h 33"/>
                <a:gd name="T14" fmla="*/ 30 w 30"/>
                <a:gd name="T15" fmla="*/ 0 h 33"/>
                <a:gd name="T16" fmla="*/ 30 w 30"/>
                <a:gd name="T17" fmla="*/ 0 h 33"/>
                <a:gd name="T18" fmla="*/ 29 w 30"/>
                <a:gd name="T19" fmla="*/ 3 h 33"/>
                <a:gd name="T20" fmla="*/ 10 w 30"/>
                <a:gd name="T21" fmla="*/ 19 h 33"/>
                <a:gd name="T22" fmla="*/ 29 w 30"/>
                <a:gd name="T23" fmla="*/ 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0" h="33">
                  <a:moveTo>
                    <a:pt x="29" y="4"/>
                  </a:moveTo>
                  <a:cubicBezTo>
                    <a:pt x="29" y="6"/>
                    <a:pt x="29" y="6"/>
                    <a:pt x="29" y="7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25" y="11"/>
                    <a:pt x="22" y="15"/>
                    <a:pt x="16" y="24"/>
                  </a:cubicBezTo>
                  <a:cubicBezTo>
                    <a:pt x="10" y="33"/>
                    <a:pt x="0" y="33"/>
                    <a:pt x="0" y="33"/>
                  </a:cubicBezTo>
                  <a:cubicBezTo>
                    <a:pt x="1" y="26"/>
                    <a:pt x="3" y="20"/>
                    <a:pt x="8" y="15"/>
                  </a:cubicBezTo>
                  <a:cubicBezTo>
                    <a:pt x="13" y="9"/>
                    <a:pt x="20" y="3"/>
                    <a:pt x="25" y="0"/>
                  </a:cubicBezTo>
                  <a:cubicBezTo>
                    <a:pt x="26" y="0"/>
                    <a:pt x="28" y="1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0" y="1"/>
                    <a:pt x="29" y="2"/>
                    <a:pt x="29" y="3"/>
                  </a:cubicBezTo>
                  <a:cubicBezTo>
                    <a:pt x="25" y="5"/>
                    <a:pt x="14" y="10"/>
                    <a:pt x="10" y="19"/>
                  </a:cubicBezTo>
                  <a:cubicBezTo>
                    <a:pt x="10" y="19"/>
                    <a:pt x="17" y="17"/>
                    <a:pt x="29" y="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6" name="Freeform 190"/>
            <p:cNvSpPr>
              <a:spLocks/>
            </p:cNvSpPr>
            <p:nvPr/>
          </p:nvSpPr>
          <p:spPr bwMode="auto">
            <a:xfrm>
              <a:off x="-3044826" y="1898650"/>
              <a:ext cx="128587" cy="98425"/>
            </a:xfrm>
            <a:custGeom>
              <a:avLst/>
              <a:gdLst>
                <a:gd name="T0" fmla="*/ 37 w 39"/>
                <a:gd name="T1" fmla="*/ 2 h 30"/>
                <a:gd name="T2" fmla="*/ 37 w 39"/>
                <a:gd name="T3" fmla="*/ 1 h 30"/>
                <a:gd name="T4" fmla="*/ 38 w 39"/>
                <a:gd name="T5" fmla="*/ 0 h 30"/>
                <a:gd name="T6" fmla="*/ 15 w 39"/>
                <a:gd name="T7" fmla="*/ 10 h 30"/>
                <a:gd name="T8" fmla="*/ 0 w 39"/>
                <a:gd name="T9" fmla="*/ 29 h 30"/>
                <a:gd name="T10" fmla="*/ 17 w 39"/>
                <a:gd name="T11" fmla="*/ 23 h 30"/>
                <a:gd name="T12" fmla="*/ 39 w 39"/>
                <a:gd name="T13" fmla="*/ 4 h 30"/>
                <a:gd name="T14" fmla="*/ 38 w 39"/>
                <a:gd name="T15" fmla="*/ 3 h 30"/>
                <a:gd name="T16" fmla="*/ 15 w 39"/>
                <a:gd name="T17" fmla="*/ 17 h 30"/>
                <a:gd name="T18" fmla="*/ 22 w 39"/>
                <a:gd name="T19" fmla="*/ 9 h 30"/>
                <a:gd name="T20" fmla="*/ 37 w 39"/>
                <a:gd name="T21" fmla="*/ 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9" h="30">
                  <a:moveTo>
                    <a:pt x="37" y="2"/>
                  </a:moveTo>
                  <a:cubicBezTo>
                    <a:pt x="37" y="1"/>
                    <a:pt x="37" y="1"/>
                    <a:pt x="37" y="1"/>
                  </a:cubicBezTo>
                  <a:cubicBezTo>
                    <a:pt x="37" y="1"/>
                    <a:pt x="38" y="1"/>
                    <a:pt x="38" y="0"/>
                  </a:cubicBezTo>
                  <a:cubicBezTo>
                    <a:pt x="34" y="2"/>
                    <a:pt x="19" y="7"/>
                    <a:pt x="15" y="10"/>
                  </a:cubicBezTo>
                  <a:cubicBezTo>
                    <a:pt x="10" y="12"/>
                    <a:pt x="3" y="18"/>
                    <a:pt x="0" y="29"/>
                  </a:cubicBezTo>
                  <a:cubicBezTo>
                    <a:pt x="0" y="29"/>
                    <a:pt x="9" y="30"/>
                    <a:pt x="17" y="23"/>
                  </a:cubicBezTo>
                  <a:cubicBezTo>
                    <a:pt x="25" y="16"/>
                    <a:pt x="35" y="7"/>
                    <a:pt x="39" y="4"/>
                  </a:cubicBezTo>
                  <a:cubicBezTo>
                    <a:pt x="38" y="4"/>
                    <a:pt x="38" y="4"/>
                    <a:pt x="38" y="3"/>
                  </a:cubicBezTo>
                  <a:cubicBezTo>
                    <a:pt x="38" y="3"/>
                    <a:pt x="27" y="13"/>
                    <a:pt x="15" y="17"/>
                  </a:cubicBezTo>
                  <a:cubicBezTo>
                    <a:pt x="15" y="17"/>
                    <a:pt x="18" y="13"/>
                    <a:pt x="22" y="9"/>
                  </a:cubicBezTo>
                  <a:cubicBezTo>
                    <a:pt x="28" y="5"/>
                    <a:pt x="32" y="4"/>
                    <a:pt x="37" y="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7" name="Freeform 191"/>
            <p:cNvSpPr>
              <a:spLocks/>
            </p:cNvSpPr>
            <p:nvPr/>
          </p:nvSpPr>
          <p:spPr bwMode="auto">
            <a:xfrm>
              <a:off x="-3087688" y="1879600"/>
              <a:ext cx="155575" cy="74613"/>
            </a:xfrm>
            <a:custGeom>
              <a:avLst/>
              <a:gdLst>
                <a:gd name="T0" fmla="*/ 42 w 47"/>
                <a:gd name="T1" fmla="*/ 1 h 23"/>
                <a:gd name="T2" fmla="*/ 42 w 47"/>
                <a:gd name="T3" fmla="*/ 0 h 23"/>
                <a:gd name="T4" fmla="*/ 20 w 47"/>
                <a:gd name="T5" fmla="*/ 4 h 23"/>
                <a:gd name="T6" fmla="*/ 0 w 47"/>
                <a:gd name="T7" fmla="*/ 20 h 23"/>
                <a:gd name="T8" fmla="*/ 24 w 47"/>
                <a:gd name="T9" fmla="*/ 16 h 23"/>
                <a:gd name="T10" fmla="*/ 47 w 47"/>
                <a:gd name="T11" fmla="*/ 6 h 23"/>
                <a:gd name="T12" fmla="*/ 42 w 47"/>
                <a:gd name="T13" fmla="*/ 4 h 23"/>
                <a:gd name="T14" fmla="*/ 19 w 47"/>
                <a:gd name="T15" fmla="*/ 11 h 23"/>
                <a:gd name="T16" fmla="*/ 28 w 47"/>
                <a:gd name="T17" fmla="*/ 6 h 23"/>
                <a:gd name="T18" fmla="*/ 42 w 47"/>
                <a:gd name="T19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" h="23">
                  <a:moveTo>
                    <a:pt x="42" y="1"/>
                  </a:moveTo>
                  <a:cubicBezTo>
                    <a:pt x="42" y="1"/>
                    <a:pt x="42" y="1"/>
                    <a:pt x="42" y="0"/>
                  </a:cubicBezTo>
                  <a:cubicBezTo>
                    <a:pt x="37" y="1"/>
                    <a:pt x="26" y="3"/>
                    <a:pt x="20" y="4"/>
                  </a:cubicBezTo>
                  <a:cubicBezTo>
                    <a:pt x="15" y="6"/>
                    <a:pt x="5" y="10"/>
                    <a:pt x="0" y="20"/>
                  </a:cubicBezTo>
                  <a:cubicBezTo>
                    <a:pt x="0" y="20"/>
                    <a:pt x="8" y="23"/>
                    <a:pt x="24" y="16"/>
                  </a:cubicBezTo>
                  <a:cubicBezTo>
                    <a:pt x="40" y="8"/>
                    <a:pt x="44" y="7"/>
                    <a:pt x="47" y="6"/>
                  </a:cubicBezTo>
                  <a:cubicBezTo>
                    <a:pt x="45" y="6"/>
                    <a:pt x="43" y="5"/>
                    <a:pt x="42" y="4"/>
                  </a:cubicBezTo>
                  <a:cubicBezTo>
                    <a:pt x="36" y="7"/>
                    <a:pt x="28" y="11"/>
                    <a:pt x="19" y="11"/>
                  </a:cubicBezTo>
                  <a:cubicBezTo>
                    <a:pt x="19" y="11"/>
                    <a:pt x="24" y="8"/>
                    <a:pt x="28" y="6"/>
                  </a:cubicBezTo>
                  <a:cubicBezTo>
                    <a:pt x="33" y="4"/>
                    <a:pt x="38" y="2"/>
                    <a:pt x="42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8" name="Freeform 192"/>
            <p:cNvSpPr>
              <a:spLocks/>
            </p:cNvSpPr>
            <p:nvPr/>
          </p:nvSpPr>
          <p:spPr bwMode="auto">
            <a:xfrm>
              <a:off x="-3122613" y="1849438"/>
              <a:ext cx="190500" cy="39688"/>
            </a:xfrm>
            <a:custGeom>
              <a:avLst/>
              <a:gdLst>
                <a:gd name="T0" fmla="*/ 53 w 58"/>
                <a:gd name="T1" fmla="*/ 2 h 12"/>
                <a:gd name="T2" fmla="*/ 58 w 58"/>
                <a:gd name="T3" fmla="*/ 4 h 12"/>
                <a:gd name="T4" fmla="*/ 55 w 58"/>
                <a:gd name="T5" fmla="*/ 7 h 12"/>
                <a:gd name="T6" fmla="*/ 24 w 58"/>
                <a:gd name="T7" fmla="*/ 11 h 12"/>
                <a:gd name="T8" fmla="*/ 0 w 58"/>
                <a:gd name="T9" fmla="*/ 9 h 12"/>
                <a:gd name="T10" fmla="*/ 20 w 58"/>
                <a:gd name="T11" fmla="*/ 2 h 12"/>
                <a:gd name="T12" fmla="*/ 48 w 58"/>
                <a:gd name="T13" fmla="*/ 0 h 12"/>
                <a:gd name="T14" fmla="*/ 50 w 58"/>
                <a:gd name="T15" fmla="*/ 1 h 12"/>
                <a:gd name="T16" fmla="*/ 26 w 58"/>
                <a:gd name="T17" fmla="*/ 5 h 12"/>
                <a:gd name="T18" fmla="*/ 53 w 58"/>
                <a:gd name="T19" fmla="*/ 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8" h="12">
                  <a:moveTo>
                    <a:pt x="53" y="2"/>
                  </a:moveTo>
                  <a:cubicBezTo>
                    <a:pt x="55" y="3"/>
                    <a:pt x="56" y="4"/>
                    <a:pt x="58" y="4"/>
                  </a:cubicBezTo>
                  <a:cubicBezTo>
                    <a:pt x="57" y="4"/>
                    <a:pt x="56" y="5"/>
                    <a:pt x="55" y="7"/>
                  </a:cubicBezTo>
                  <a:cubicBezTo>
                    <a:pt x="49" y="8"/>
                    <a:pt x="40" y="10"/>
                    <a:pt x="24" y="11"/>
                  </a:cubicBezTo>
                  <a:cubicBezTo>
                    <a:pt x="9" y="12"/>
                    <a:pt x="0" y="9"/>
                    <a:pt x="0" y="9"/>
                  </a:cubicBezTo>
                  <a:cubicBezTo>
                    <a:pt x="6" y="6"/>
                    <a:pt x="14" y="3"/>
                    <a:pt x="20" y="2"/>
                  </a:cubicBezTo>
                  <a:cubicBezTo>
                    <a:pt x="26" y="0"/>
                    <a:pt x="41" y="0"/>
                    <a:pt x="48" y="0"/>
                  </a:cubicBezTo>
                  <a:cubicBezTo>
                    <a:pt x="48" y="0"/>
                    <a:pt x="49" y="0"/>
                    <a:pt x="50" y="1"/>
                  </a:cubicBezTo>
                  <a:cubicBezTo>
                    <a:pt x="45" y="2"/>
                    <a:pt x="33" y="2"/>
                    <a:pt x="26" y="5"/>
                  </a:cubicBezTo>
                  <a:cubicBezTo>
                    <a:pt x="26" y="5"/>
                    <a:pt x="38" y="7"/>
                    <a:pt x="53" y="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9" name="Freeform 193"/>
            <p:cNvSpPr>
              <a:spLocks/>
            </p:cNvSpPr>
            <p:nvPr/>
          </p:nvSpPr>
          <p:spPr bwMode="auto">
            <a:xfrm>
              <a:off x="-3140076" y="1797050"/>
              <a:ext cx="196850" cy="49213"/>
            </a:xfrm>
            <a:custGeom>
              <a:avLst/>
              <a:gdLst>
                <a:gd name="T0" fmla="*/ 57 w 60"/>
                <a:gd name="T1" fmla="*/ 10 h 15"/>
                <a:gd name="T2" fmla="*/ 60 w 60"/>
                <a:gd name="T3" fmla="*/ 8 h 15"/>
                <a:gd name="T4" fmla="*/ 25 w 60"/>
                <a:gd name="T5" fmla="*/ 1 h 15"/>
                <a:gd name="T6" fmla="*/ 0 w 60"/>
                <a:gd name="T7" fmla="*/ 2 h 15"/>
                <a:gd name="T8" fmla="*/ 23 w 60"/>
                <a:gd name="T9" fmla="*/ 12 h 15"/>
                <a:gd name="T10" fmla="*/ 53 w 60"/>
                <a:gd name="T11" fmla="*/ 13 h 15"/>
                <a:gd name="T12" fmla="*/ 55 w 60"/>
                <a:gd name="T13" fmla="*/ 11 h 15"/>
                <a:gd name="T14" fmla="*/ 27 w 60"/>
                <a:gd name="T15" fmla="*/ 7 h 15"/>
                <a:gd name="T16" fmla="*/ 57 w 60"/>
                <a:gd name="T17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" h="15">
                  <a:moveTo>
                    <a:pt x="57" y="10"/>
                  </a:moveTo>
                  <a:cubicBezTo>
                    <a:pt x="58" y="9"/>
                    <a:pt x="59" y="9"/>
                    <a:pt x="60" y="8"/>
                  </a:cubicBezTo>
                  <a:cubicBezTo>
                    <a:pt x="52" y="6"/>
                    <a:pt x="41" y="2"/>
                    <a:pt x="25" y="1"/>
                  </a:cubicBezTo>
                  <a:cubicBezTo>
                    <a:pt x="13" y="0"/>
                    <a:pt x="4" y="1"/>
                    <a:pt x="0" y="2"/>
                  </a:cubicBezTo>
                  <a:cubicBezTo>
                    <a:pt x="0" y="2"/>
                    <a:pt x="11" y="10"/>
                    <a:pt x="23" y="12"/>
                  </a:cubicBezTo>
                  <a:cubicBezTo>
                    <a:pt x="35" y="15"/>
                    <a:pt x="46" y="13"/>
                    <a:pt x="53" y="13"/>
                  </a:cubicBezTo>
                  <a:cubicBezTo>
                    <a:pt x="53" y="13"/>
                    <a:pt x="54" y="12"/>
                    <a:pt x="55" y="11"/>
                  </a:cubicBezTo>
                  <a:cubicBezTo>
                    <a:pt x="46" y="11"/>
                    <a:pt x="32" y="9"/>
                    <a:pt x="27" y="7"/>
                  </a:cubicBezTo>
                  <a:cubicBezTo>
                    <a:pt x="27" y="7"/>
                    <a:pt x="39" y="5"/>
                    <a:pt x="57" y="1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" name="Freeform 194"/>
            <p:cNvSpPr>
              <a:spLocks/>
            </p:cNvSpPr>
            <p:nvPr/>
          </p:nvSpPr>
          <p:spPr bwMode="auto">
            <a:xfrm>
              <a:off x="-3140076" y="1731963"/>
              <a:ext cx="211137" cy="88900"/>
            </a:xfrm>
            <a:custGeom>
              <a:avLst/>
              <a:gdLst>
                <a:gd name="T0" fmla="*/ 57 w 64"/>
                <a:gd name="T1" fmla="*/ 20 h 27"/>
                <a:gd name="T2" fmla="*/ 63 w 64"/>
                <a:gd name="T3" fmla="*/ 27 h 27"/>
                <a:gd name="T4" fmla="*/ 18 w 64"/>
                <a:gd name="T5" fmla="*/ 15 h 27"/>
                <a:gd name="T6" fmla="*/ 0 w 64"/>
                <a:gd name="T7" fmla="*/ 0 h 27"/>
                <a:gd name="T8" fmla="*/ 33 w 64"/>
                <a:gd name="T9" fmla="*/ 6 h 27"/>
                <a:gd name="T10" fmla="*/ 64 w 64"/>
                <a:gd name="T11" fmla="*/ 17 h 27"/>
                <a:gd name="T12" fmla="*/ 57 w 64"/>
                <a:gd name="T13" fmla="*/ 19 h 27"/>
                <a:gd name="T14" fmla="*/ 40 w 64"/>
                <a:gd name="T15" fmla="*/ 13 h 27"/>
                <a:gd name="T16" fmla="*/ 27 w 64"/>
                <a:gd name="T17" fmla="*/ 11 h 27"/>
                <a:gd name="T18" fmla="*/ 40 w 64"/>
                <a:gd name="T19" fmla="*/ 16 h 27"/>
                <a:gd name="T20" fmla="*/ 57 w 64"/>
                <a:gd name="T21" fmla="*/ 2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4" h="27">
                  <a:moveTo>
                    <a:pt x="57" y="20"/>
                  </a:moveTo>
                  <a:cubicBezTo>
                    <a:pt x="57" y="20"/>
                    <a:pt x="58" y="25"/>
                    <a:pt x="63" y="27"/>
                  </a:cubicBezTo>
                  <a:cubicBezTo>
                    <a:pt x="52" y="23"/>
                    <a:pt x="30" y="20"/>
                    <a:pt x="18" y="15"/>
                  </a:cubicBezTo>
                  <a:cubicBezTo>
                    <a:pt x="2" y="8"/>
                    <a:pt x="0" y="0"/>
                    <a:pt x="0" y="0"/>
                  </a:cubicBezTo>
                  <a:cubicBezTo>
                    <a:pt x="13" y="0"/>
                    <a:pt x="24" y="3"/>
                    <a:pt x="33" y="6"/>
                  </a:cubicBezTo>
                  <a:cubicBezTo>
                    <a:pt x="43" y="9"/>
                    <a:pt x="58" y="14"/>
                    <a:pt x="64" y="17"/>
                  </a:cubicBezTo>
                  <a:cubicBezTo>
                    <a:pt x="62" y="17"/>
                    <a:pt x="59" y="17"/>
                    <a:pt x="57" y="19"/>
                  </a:cubicBezTo>
                  <a:cubicBezTo>
                    <a:pt x="50" y="16"/>
                    <a:pt x="47" y="15"/>
                    <a:pt x="40" y="13"/>
                  </a:cubicBezTo>
                  <a:cubicBezTo>
                    <a:pt x="34" y="11"/>
                    <a:pt x="31" y="11"/>
                    <a:pt x="27" y="11"/>
                  </a:cubicBezTo>
                  <a:cubicBezTo>
                    <a:pt x="27" y="11"/>
                    <a:pt x="32" y="14"/>
                    <a:pt x="40" y="16"/>
                  </a:cubicBezTo>
                  <a:cubicBezTo>
                    <a:pt x="47" y="19"/>
                    <a:pt x="51" y="19"/>
                    <a:pt x="57" y="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1" name="Freeform 195"/>
            <p:cNvSpPr>
              <a:spLocks/>
            </p:cNvSpPr>
            <p:nvPr/>
          </p:nvSpPr>
          <p:spPr bwMode="auto">
            <a:xfrm>
              <a:off x="-3106738" y="1624013"/>
              <a:ext cx="157162" cy="147638"/>
            </a:xfrm>
            <a:custGeom>
              <a:avLst/>
              <a:gdLst>
                <a:gd name="T0" fmla="*/ 46 w 48"/>
                <a:gd name="T1" fmla="*/ 41 h 45"/>
                <a:gd name="T2" fmla="*/ 48 w 48"/>
                <a:gd name="T3" fmla="*/ 45 h 45"/>
                <a:gd name="T4" fmla="*/ 6 w 48"/>
                <a:gd name="T5" fmla="*/ 20 h 45"/>
                <a:gd name="T6" fmla="*/ 1 w 48"/>
                <a:gd name="T7" fmla="*/ 0 h 45"/>
                <a:gd name="T8" fmla="*/ 23 w 48"/>
                <a:gd name="T9" fmla="*/ 15 h 45"/>
                <a:gd name="T10" fmla="*/ 43 w 48"/>
                <a:gd name="T11" fmla="*/ 33 h 45"/>
                <a:gd name="T12" fmla="*/ 45 w 48"/>
                <a:gd name="T13" fmla="*/ 39 h 45"/>
                <a:gd name="T14" fmla="*/ 28 w 48"/>
                <a:gd name="T15" fmla="*/ 26 h 45"/>
                <a:gd name="T16" fmla="*/ 15 w 48"/>
                <a:gd name="T17" fmla="*/ 18 h 45"/>
                <a:gd name="T18" fmla="*/ 23 w 48"/>
                <a:gd name="T19" fmla="*/ 27 h 45"/>
                <a:gd name="T20" fmla="*/ 35 w 48"/>
                <a:gd name="T21" fmla="*/ 35 h 45"/>
                <a:gd name="T22" fmla="*/ 46 w 48"/>
                <a:gd name="T23" fmla="*/ 41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8" h="45">
                  <a:moveTo>
                    <a:pt x="46" y="41"/>
                  </a:moveTo>
                  <a:cubicBezTo>
                    <a:pt x="46" y="42"/>
                    <a:pt x="48" y="44"/>
                    <a:pt x="48" y="45"/>
                  </a:cubicBezTo>
                  <a:cubicBezTo>
                    <a:pt x="31" y="42"/>
                    <a:pt x="11" y="28"/>
                    <a:pt x="6" y="20"/>
                  </a:cubicBezTo>
                  <a:cubicBezTo>
                    <a:pt x="0" y="12"/>
                    <a:pt x="1" y="0"/>
                    <a:pt x="1" y="0"/>
                  </a:cubicBezTo>
                  <a:cubicBezTo>
                    <a:pt x="7" y="1"/>
                    <a:pt x="20" y="12"/>
                    <a:pt x="23" y="15"/>
                  </a:cubicBezTo>
                  <a:cubicBezTo>
                    <a:pt x="26" y="18"/>
                    <a:pt x="36" y="28"/>
                    <a:pt x="43" y="33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39" y="35"/>
                    <a:pt x="32" y="29"/>
                    <a:pt x="28" y="26"/>
                  </a:cubicBezTo>
                  <a:cubicBezTo>
                    <a:pt x="24" y="24"/>
                    <a:pt x="20" y="20"/>
                    <a:pt x="15" y="18"/>
                  </a:cubicBezTo>
                  <a:cubicBezTo>
                    <a:pt x="15" y="18"/>
                    <a:pt x="19" y="24"/>
                    <a:pt x="23" y="27"/>
                  </a:cubicBezTo>
                  <a:cubicBezTo>
                    <a:pt x="27" y="31"/>
                    <a:pt x="31" y="33"/>
                    <a:pt x="35" y="35"/>
                  </a:cubicBezTo>
                  <a:cubicBezTo>
                    <a:pt x="38" y="37"/>
                    <a:pt x="40" y="38"/>
                    <a:pt x="46" y="4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2" name="Freeform 196"/>
            <p:cNvSpPr>
              <a:spLocks/>
            </p:cNvSpPr>
            <p:nvPr/>
          </p:nvSpPr>
          <p:spPr bwMode="auto">
            <a:xfrm>
              <a:off x="-2795588" y="1916113"/>
              <a:ext cx="39687" cy="84138"/>
            </a:xfrm>
            <a:custGeom>
              <a:avLst/>
              <a:gdLst>
                <a:gd name="T0" fmla="*/ 0 w 12"/>
                <a:gd name="T1" fmla="*/ 1 h 26"/>
                <a:gd name="T2" fmla="*/ 2 w 12"/>
                <a:gd name="T3" fmla="*/ 0 h 26"/>
                <a:gd name="T4" fmla="*/ 7 w 12"/>
                <a:gd name="T5" fmla="*/ 8 h 26"/>
                <a:gd name="T6" fmla="*/ 9 w 12"/>
                <a:gd name="T7" fmla="*/ 17 h 26"/>
                <a:gd name="T8" fmla="*/ 12 w 12"/>
                <a:gd name="T9" fmla="*/ 25 h 26"/>
                <a:gd name="T10" fmla="*/ 5 w 12"/>
                <a:gd name="T11" fmla="*/ 22 h 26"/>
                <a:gd name="T12" fmla="*/ 0 w 12"/>
                <a:gd name="T13" fmla="*/ 11 h 26"/>
                <a:gd name="T14" fmla="*/ 0 w 12"/>
                <a:gd name="T15" fmla="*/ 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26">
                  <a:moveTo>
                    <a:pt x="0" y="1"/>
                  </a:moveTo>
                  <a:cubicBezTo>
                    <a:pt x="1" y="1"/>
                    <a:pt x="1" y="0"/>
                    <a:pt x="2" y="0"/>
                  </a:cubicBezTo>
                  <a:cubicBezTo>
                    <a:pt x="3" y="1"/>
                    <a:pt x="5" y="4"/>
                    <a:pt x="7" y="8"/>
                  </a:cubicBezTo>
                  <a:cubicBezTo>
                    <a:pt x="8" y="10"/>
                    <a:pt x="9" y="14"/>
                    <a:pt x="9" y="17"/>
                  </a:cubicBezTo>
                  <a:cubicBezTo>
                    <a:pt x="10" y="19"/>
                    <a:pt x="11" y="24"/>
                    <a:pt x="12" y="25"/>
                  </a:cubicBezTo>
                  <a:cubicBezTo>
                    <a:pt x="12" y="25"/>
                    <a:pt x="8" y="26"/>
                    <a:pt x="5" y="22"/>
                  </a:cubicBezTo>
                  <a:cubicBezTo>
                    <a:pt x="2" y="18"/>
                    <a:pt x="1" y="15"/>
                    <a:pt x="0" y="11"/>
                  </a:cubicBezTo>
                  <a:cubicBezTo>
                    <a:pt x="0" y="8"/>
                    <a:pt x="0" y="4"/>
                    <a:pt x="0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3" name="Freeform 197"/>
            <p:cNvSpPr>
              <a:spLocks/>
            </p:cNvSpPr>
            <p:nvPr/>
          </p:nvSpPr>
          <p:spPr bwMode="auto">
            <a:xfrm>
              <a:off x="-2827338" y="1922463"/>
              <a:ext cx="31750" cy="58738"/>
            </a:xfrm>
            <a:custGeom>
              <a:avLst/>
              <a:gdLst>
                <a:gd name="T0" fmla="*/ 4 w 10"/>
                <a:gd name="T1" fmla="*/ 0 h 18"/>
                <a:gd name="T2" fmla="*/ 5 w 10"/>
                <a:gd name="T3" fmla="*/ 1 h 18"/>
                <a:gd name="T4" fmla="*/ 6 w 10"/>
                <a:gd name="T5" fmla="*/ 2 h 18"/>
                <a:gd name="T6" fmla="*/ 6 w 10"/>
                <a:gd name="T7" fmla="*/ 1 h 18"/>
                <a:gd name="T8" fmla="*/ 8 w 10"/>
                <a:gd name="T9" fmla="*/ 1 h 18"/>
                <a:gd name="T10" fmla="*/ 9 w 10"/>
                <a:gd name="T11" fmla="*/ 5 h 18"/>
                <a:gd name="T12" fmla="*/ 9 w 10"/>
                <a:gd name="T13" fmla="*/ 12 h 18"/>
                <a:gd name="T14" fmla="*/ 5 w 10"/>
                <a:gd name="T15" fmla="*/ 18 h 18"/>
                <a:gd name="T16" fmla="*/ 2 w 10"/>
                <a:gd name="T17" fmla="*/ 13 h 18"/>
                <a:gd name="T18" fmla="*/ 1 w 10"/>
                <a:gd name="T19" fmla="*/ 4 h 18"/>
                <a:gd name="T20" fmla="*/ 4 w 10"/>
                <a:gd name="T21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" h="18">
                  <a:moveTo>
                    <a:pt x="4" y="0"/>
                  </a:moveTo>
                  <a:cubicBezTo>
                    <a:pt x="4" y="1"/>
                    <a:pt x="5" y="1"/>
                    <a:pt x="5" y="1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7" y="1"/>
                    <a:pt x="7" y="1"/>
                    <a:pt x="8" y="1"/>
                  </a:cubicBezTo>
                  <a:cubicBezTo>
                    <a:pt x="9" y="2"/>
                    <a:pt x="9" y="3"/>
                    <a:pt x="9" y="5"/>
                  </a:cubicBezTo>
                  <a:cubicBezTo>
                    <a:pt x="9" y="7"/>
                    <a:pt x="10" y="10"/>
                    <a:pt x="9" y="12"/>
                  </a:cubicBezTo>
                  <a:cubicBezTo>
                    <a:pt x="8" y="15"/>
                    <a:pt x="6" y="17"/>
                    <a:pt x="5" y="18"/>
                  </a:cubicBezTo>
                  <a:cubicBezTo>
                    <a:pt x="5" y="18"/>
                    <a:pt x="2" y="15"/>
                    <a:pt x="2" y="13"/>
                  </a:cubicBezTo>
                  <a:cubicBezTo>
                    <a:pt x="1" y="10"/>
                    <a:pt x="0" y="7"/>
                    <a:pt x="1" y="4"/>
                  </a:cubicBezTo>
                  <a:cubicBezTo>
                    <a:pt x="2" y="2"/>
                    <a:pt x="3" y="1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4" name="Freeform 198"/>
            <p:cNvSpPr>
              <a:spLocks/>
            </p:cNvSpPr>
            <p:nvPr/>
          </p:nvSpPr>
          <p:spPr bwMode="auto">
            <a:xfrm>
              <a:off x="-2873376" y="1911350"/>
              <a:ext cx="52387" cy="49213"/>
            </a:xfrm>
            <a:custGeom>
              <a:avLst/>
              <a:gdLst>
                <a:gd name="T0" fmla="*/ 8 w 16"/>
                <a:gd name="T1" fmla="*/ 3 h 15"/>
                <a:gd name="T2" fmla="*/ 15 w 16"/>
                <a:gd name="T3" fmla="*/ 0 h 15"/>
                <a:gd name="T4" fmla="*/ 15 w 16"/>
                <a:gd name="T5" fmla="*/ 5 h 15"/>
                <a:gd name="T6" fmla="*/ 12 w 16"/>
                <a:gd name="T7" fmla="*/ 10 h 15"/>
                <a:gd name="T8" fmla="*/ 1 w 16"/>
                <a:gd name="T9" fmla="*/ 14 h 15"/>
                <a:gd name="T10" fmla="*/ 8 w 16"/>
                <a:gd name="T11" fmla="*/ 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15">
                  <a:moveTo>
                    <a:pt x="8" y="3"/>
                  </a:moveTo>
                  <a:cubicBezTo>
                    <a:pt x="11" y="3"/>
                    <a:pt x="13" y="2"/>
                    <a:pt x="15" y="0"/>
                  </a:cubicBezTo>
                  <a:cubicBezTo>
                    <a:pt x="15" y="1"/>
                    <a:pt x="16" y="3"/>
                    <a:pt x="15" y="5"/>
                  </a:cubicBezTo>
                  <a:cubicBezTo>
                    <a:pt x="15" y="7"/>
                    <a:pt x="13" y="9"/>
                    <a:pt x="12" y="10"/>
                  </a:cubicBezTo>
                  <a:cubicBezTo>
                    <a:pt x="9" y="13"/>
                    <a:pt x="5" y="15"/>
                    <a:pt x="1" y="14"/>
                  </a:cubicBezTo>
                  <a:cubicBezTo>
                    <a:pt x="1" y="14"/>
                    <a:pt x="0" y="11"/>
                    <a:pt x="8" y="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5" name="Freeform 199"/>
            <p:cNvSpPr>
              <a:spLocks/>
            </p:cNvSpPr>
            <p:nvPr/>
          </p:nvSpPr>
          <p:spPr bwMode="auto">
            <a:xfrm>
              <a:off x="-2897188" y="1905000"/>
              <a:ext cx="46037" cy="39688"/>
            </a:xfrm>
            <a:custGeom>
              <a:avLst/>
              <a:gdLst>
                <a:gd name="T0" fmla="*/ 12 w 14"/>
                <a:gd name="T1" fmla="*/ 0 h 12"/>
                <a:gd name="T2" fmla="*/ 14 w 14"/>
                <a:gd name="T3" fmla="*/ 4 h 12"/>
                <a:gd name="T4" fmla="*/ 2 w 14"/>
                <a:gd name="T5" fmla="*/ 11 h 12"/>
                <a:gd name="T6" fmla="*/ 5 w 14"/>
                <a:gd name="T7" fmla="*/ 3 h 12"/>
                <a:gd name="T8" fmla="*/ 12 w 14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2">
                  <a:moveTo>
                    <a:pt x="12" y="0"/>
                  </a:moveTo>
                  <a:cubicBezTo>
                    <a:pt x="12" y="3"/>
                    <a:pt x="14" y="4"/>
                    <a:pt x="14" y="4"/>
                  </a:cubicBezTo>
                  <a:cubicBezTo>
                    <a:pt x="13" y="6"/>
                    <a:pt x="9" y="12"/>
                    <a:pt x="2" y="11"/>
                  </a:cubicBezTo>
                  <a:cubicBezTo>
                    <a:pt x="2" y="11"/>
                    <a:pt x="0" y="7"/>
                    <a:pt x="5" y="3"/>
                  </a:cubicBezTo>
                  <a:cubicBezTo>
                    <a:pt x="8" y="1"/>
                    <a:pt x="10" y="1"/>
                    <a:pt x="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6" name="Freeform 200"/>
            <p:cNvSpPr>
              <a:spLocks/>
            </p:cNvSpPr>
            <p:nvPr/>
          </p:nvSpPr>
          <p:spPr bwMode="auto">
            <a:xfrm>
              <a:off x="-2916238" y="1882775"/>
              <a:ext cx="58737" cy="33338"/>
            </a:xfrm>
            <a:custGeom>
              <a:avLst/>
              <a:gdLst>
                <a:gd name="T0" fmla="*/ 18 w 18"/>
                <a:gd name="T1" fmla="*/ 1 h 10"/>
                <a:gd name="T2" fmla="*/ 11 w 18"/>
                <a:gd name="T3" fmla="*/ 1 h 10"/>
                <a:gd name="T4" fmla="*/ 10 w 18"/>
                <a:gd name="T5" fmla="*/ 1 h 10"/>
                <a:gd name="T6" fmla="*/ 10 w 18"/>
                <a:gd name="T7" fmla="*/ 0 h 10"/>
                <a:gd name="T8" fmla="*/ 0 w 18"/>
                <a:gd name="T9" fmla="*/ 7 h 10"/>
                <a:gd name="T10" fmla="*/ 7 w 18"/>
                <a:gd name="T11" fmla="*/ 10 h 10"/>
                <a:gd name="T12" fmla="*/ 18 w 18"/>
                <a:gd name="T13" fmla="*/ 4 h 10"/>
                <a:gd name="T14" fmla="*/ 18 w 18"/>
                <a:gd name="T15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" h="10">
                  <a:moveTo>
                    <a:pt x="18" y="1"/>
                  </a:moveTo>
                  <a:cubicBezTo>
                    <a:pt x="16" y="2"/>
                    <a:pt x="14" y="2"/>
                    <a:pt x="11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6" y="3"/>
                    <a:pt x="1" y="4"/>
                    <a:pt x="0" y="7"/>
                  </a:cubicBezTo>
                  <a:cubicBezTo>
                    <a:pt x="0" y="7"/>
                    <a:pt x="2" y="10"/>
                    <a:pt x="7" y="10"/>
                  </a:cubicBezTo>
                  <a:cubicBezTo>
                    <a:pt x="11" y="9"/>
                    <a:pt x="15" y="7"/>
                    <a:pt x="18" y="4"/>
                  </a:cubicBezTo>
                  <a:cubicBezTo>
                    <a:pt x="18" y="3"/>
                    <a:pt x="18" y="2"/>
                    <a:pt x="18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7" name="Freeform 201"/>
            <p:cNvSpPr>
              <a:spLocks/>
            </p:cNvSpPr>
            <p:nvPr/>
          </p:nvSpPr>
          <p:spPr bwMode="auto">
            <a:xfrm>
              <a:off x="-2946401" y="1855788"/>
              <a:ext cx="73025" cy="39688"/>
            </a:xfrm>
            <a:custGeom>
              <a:avLst/>
              <a:gdLst>
                <a:gd name="T0" fmla="*/ 19 w 22"/>
                <a:gd name="T1" fmla="*/ 5 h 12"/>
                <a:gd name="T2" fmla="*/ 22 w 22"/>
                <a:gd name="T3" fmla="*/ 1 h 12"/>
                <a:gd name="T4" fmla="*/ 11 w 22"/>
                <a:gd name="T5" fmla="*/ 1 h 12"/>
                <a:gd name="T6" fmla="*/ 0 w 22"/>
                <a:gd name="T7" fmla="*/ 10 h 12"/>
                <a:gd name="T8" fmla="*/ 8 w 22"/>
                <a:gd name="T9" fmla="*/ 11 h 12"/>
                <a:gd name="T10" fmla="*/ 19 w 22"/>
                <a:gd name="T11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12">
                  <a:moveTo>
                    <a:pt x="19" y="5"/>
                  </a:moveTo>
                  <a:cubicBezTo>
                    <a:pt x="20" y="4"/>
                    <a:pt x="20" y="2"/>
                    <a:pt x="22" y="1"/>
                  </a:cubicBezTo>
                  <a:cubicBezTo>
                    <a:pt x="18" y="0"/>
                    <a:pt x="15" y="0"/>
                    <a:pt x="11" y="1"/>
                  </a:cubicBezTo>
                  <a:cubicBezTo>
                    <a:pt x="7" y="2"/>
                    <a:pt x="2" y="3"/>
                    <a:pt x="0" y="10"/>
                  </a:cubicBezTo>
                  <a:cubicBezTo>
                    <a:pt x="0" y="10"/>
                    <a:pt x="3" y="12"/>
                    <a:pt x="8" y="11"/>
                  </a:cubicBezTo>
                  <a:cubicBezTo>
                    <a:pt x="13" y="10"/>
                    <a:pt x="17" y="8"/>
                    <a:pt x="19" y="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8" name="Freeform 202"/>
            <p:cNvSpPr>
              <a:spLocks/>
            </p:cNvSpPr>
            <p:nvPr/>
          </p:nvSpPr>
          <p:spPr bwMode="auto">
            <a:xfrm>
              <a:off x="-2962276" y="1824038"/>
              <a:ext cx="71437" cy="31750"/>
            </a:xfrm>
            <a:custGeom>
              <a:avLst/>
              <a:gdLst>
                <a:gd name="T0" fmla="*/ 22 w 22"/>
                <a:gd name="T1" fmla="*/ 7 h 10"/>
                <a:gd name="T2" fmla="*/ 19 w 22"/>
                <a:gd name="T3" fmla="*/ 3 h 10"/>
                <a:gd name="T4" fmla="*/ 19 w 22"/>
                <a:gd name="T5" fmla="*/ 3 h 10"/>
                <a:gd name="T6" fmla="*/ 6 w 22"/>
                <a:gd name="T7" fmla="*/ 2 h 10"/>
                <a:gd name="T8" fmla="*/ 0 w 22"/>
                <a:gd name="T9" fmla="*/ 6 h 10"/>
                <a:gd name="T10" fmla="*/ 10 w 22"/>
                <a:gd name="T11" fmla="*/ 10 h 10"/>
                <a:gd name="T12" fmla="*/ 22 w 22"/>
                <a:gd name="T13" fmla="*/ 7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10">
                  <a:moveTo>
                    <a:pt x="22" y="7"/>
                  </a:moveTo>
                  <a:cubicBezTo>
                    <a:pt x="21" y="6"/>
                    <a:pt x="20" y="5"/>
                    <a:pt x="19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5" y="1"/>
                    <a:pt x="10" y="0"/>
                    <a:pt x="6" y="2"/>
                  </a:cubicBezTo>
                  <a:cubicBezTo>
                    <a:pt x="2" y="3"/>
                    <a:pt x="1" y="5"/>
                    <a:pt x="0" y="6"/>
                  </a:cubicBezTo>
                  <a:cubicBezTo>
                    <a:pt x="0" y="6"/>
                    <a:pt x="5" y="10"/>
                    <a:pt x="10" y="10"/>
                  </a:cubicBezTo>
                  <a:cubicBezTo>
                    <a:pt x="15" y="10"/>
                    <a:pt x="20" y="9"/>
                    <a:pt x="22" y="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9" name="Freeform 203"/>
            <p:cNvSpPr>
              <a:spLocks/>
            </p:cNvSpPr>
            <p:nvPr/>
          </p:nvSpPr>
          <p:spPr bwMode="auto">
            <a:xfrm>
              <a:off x="-2949576" y="1790700"/>
              <a:ext cx="69850" cy="36513"/>
            </a:xfrm>
            <a:custGeom>
              <a:avLst/>
              <a:gdLst>
                <a:gd name="T0" fmla="*/ 19 w 21"/>
                <a:gd name="T1" fmla="*/ 9 h 11"/>
                <a:gd name="T2" fmla="*/ 21 w 21"/>
                <a:gd name="T3" fmla="*/ 9 h 11"/>
                <a:gd name="T4" fmla="*/ 17 w 21"/>
                <a:gd name="T5" fmla="*/ 1 h 11"/>
                <a:gd name="T6" fmla="*/ 9 w 21"/>
                <a:gd name="T7" fmla="*/ 1 h 11"/>
                <a:gd name="T8" fmla="*/ 0 w 21"/>
                <a:gd name="T9" fmla="*/ 2 h 11"/>
                <a:gd name="T10" fmla="*/ 8 w 21"/>
                <a:gd name="T11" fmla="*/ 9 h 11"/>
                <a:gd name="T12" fmla="*/ 19 w 21"/>
                <a:gd name="T13" fmla="*/ 9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11">
                  <a:moveTo>
                    <a:pt x="19" y="9"/>
                  </a:moveTo>
                  <a:cubicBezTo>
                    <a:pt x="20" y="9"/>
                    <a:pt x="21" y="9"/>
                    <a:pt x="21" y="9"/>
                  </a:cubicBezTo>
                  <a:cubicBezTo>
                    <a:pt x="20" y="7"/>
                    <a:pt x="18" y="5"/>
                    <a:pt x="17" y="1"/>
                  </a:cubicBezTo>
                  <a:cubicBezTo>
                    <a:pt x="15" y="2"/>
                    <a:pt x="11" y="2"/>
                    <a:pt x="9" y="1"/>
                  </a:cubicBezTo>
                  <a:cubicBezTo>
                    <a:pt x="7" y="0"/>
                    <a:pt x="3" y="0"/>
                    <a:pt x="0" y="2"/>
                  </a:cubicBezTo>
                  <a:cubicBezTo>
                    <a:pt x="0" y="2"/>
                    <a:pt x="1" y="7"/>
                    <a:pt x="8" y="9"/>
                  </a:cubicBezTo>
                  <a:cubicBezTo>
                    <a:pt x="14" y="11"/>
                    <a:pt x="17" y="10"/>
                    <a:pt x="19" y="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0" name="Freeform 204"/>
            <p:cNvSpPr>
              <a:spLocks/>
            </p:cNvSpPr>
            <p:nvPr/>
          </p:nvSpPr>
          <p:spPr bwMode="auto">
            <a:xfrm>
              <a:off x="-2959101" y="1738313"/>
              <a:ext cx="82550" cy="52388"/>
            </a:xfrm>
            <a:custGeom>
              <a:avLst/>
              <a:gdLst>
                <a:gd name="T0" fmla="*/ 20 w 25"/>
                <a:gd name="T1" fmla="*/ 15 h 16"/>
                <a:gd name="T2" fmla="*/ 21 w 25"/>
                <a:gd name="T3" fmla="*/ 15 h 16"/>
                <a:gd name="T4" fmla="*/ 25 w 25"/>
                <a:gd name="T5" fmla="*/ 13 h 16"/>
                <a:gd name="T6" fmla="*/ 14 w 25"/>
                <a:gd name="T7" fmla="*/ 6 h 16"/>
                <a:gd name="T8" fmla="*/ 0 w 25"/>
                <a:gd name="T9" fmla="*/ 0 h 16"/>
                <a:gd name="T10" fmla="*/ 7 w 25"/>
                <a:gd name="T11" fmla="*/ 11 h 16"/>
                <a:gd name="T12" fmla="*/ 20 w 25"/>
                <a:gd name="T13" fmla="*/ 1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16">
                  <a:moveTo>
                    <a:pt x="20" y="15"/>
                  </a:moveTo>
                  <a:cubicBezTo>
                    <a:pt x="21" y="15"/>
                    <a:pt x="21" y="15"/>
                    <a:pt x="21" y="15"/>
                  </a:cubicBezTo>
                  <a:cubicBezTo>
                    <a:pt x="21" y="15"/>
                    <a:pt x="22" y="14"/>
                    <a:pt x="25" y="13"/>
                  </a:cubicBezTo>
                  <a:cubicBezTo>
                    <a:pt x="23" y="12"/>
                    <a:pt x="17" y="8"/>
                    <a:pt x="14" y="6"/>
                  </a:cubicBezTo>
                  <a:cubicBezTo>
                    <a:pt x="10" y="3"/>
                    <a:pt x="3" y="0"/>
                    <a:pt x="0" y="0"/>
                  </a:cubicBezTo>
                  <a:cubicBezTo>
                    <a:pt x="0" y="0"/>
                    <a:pt x="3" y="8"/>
                    <a:pt x="7" y="11"/>
                  </a:cubicBezTo>
                  <a:cubicBezTo>
                    <a:pt x="11" y="15"/>
                    <a:pt x="13" y="16"/>
                    <a:pt x="20" y="1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" name="Freeform 206"/>
            <p:cNvSpPr>
              <a:spLocks/>
            </p:cNvSpPr>
            <p:nvPr/>
          </p:nvSpPr>
          <p:spPr bwMode="auto">
            <a:xfrm>
              <a:off x="-2943225" y="1679575"/>
              <a:ext cx="69850" cy="95250"/>
            </a:xfrm>
            <a:custGeom>
              <a:avLst/>
              <a:gdLst>
                <a:gd name="T0" fmla="*/ 21 w 21"/>
                <a:gd name="T1" fmla="*/ 29 h 29"/>
                <a:gd name="T2" fmla="*/ 18 w 21"/>
                <a:gd name="T3" fmla="*/ 21 h 29"/>
                <a:gd name="T4" fmla="*/ 14 w 21"/>
                <a:gd name="T5" fmla="*/ 10 h 29"/>
                <a:gd name="T6" fmla="*/ 2 w 21"/>
                <a:gd name="T7" fmla="*/ 0 h 29"/>
                <a:gd name="T8" fmla="*/ 4 w 21"/>
                <a:gd name="T9" fmla="*/ 14 h 29"/>
                <a:gd name="T10" fmla="*/ 21 w 21"/>
                <a:gd name="T11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29">
                  <a:moveTo>
                    <a:pt x="21" y="29"/>
                  </a:moveTo>
                  <a:cubicBezTo>
                    <a:pt x="20" y="27"/>
                    <a:pt x="19" y="25"/>
                    <a:pt x="18" y="21"/>
                  </a:cubicBezTo>
                  <a:cubicBezTo>
                    <a:pt x="17" y="18"/>
                    <a:pt x="15" y="12"/>
                    <a:pt x="14" y="10"/>
                  </a:cubicBezTo>
                  <a:cubicBezTo>
                    <a:pt x="13" y="8"/>
                    <a:pt x="9" y="2"/>
                    <a:pt x="2" y="0"/>
                  </a:cubicBezTo>
                  <a:cubicBezTo>
                    <a:pt x="2" y="0"/>
                    <a:pt x="0" y="8"/>
                    <a:pt x="4" y="14"/>
                  </a:cubicBezTo>
                  <a:cubicBezTo>
                    <a:pt x="7" y="20"/>
                    <a:pt x="13" y="26"/>
                    <a:pt x="21" y="2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2" name="Freeform 207"/>
            <p:cNvSpPr>
              <a:spLocks/>
            </p:cNvSpPr>
            <p:nvPr/>
          </p:nvSpPr>
          <p:spPr bwMode="auto">
            <a:xfrm>
              <a:off x="-2774950" y="1895475"/>
              <a:ext cx="52387" cy="85725"/>
            </a:xfrm>
            <a:custGeom>
              <a:avLst/>
              <a:gdLst>
                <a:gd name="T0" fmla="*/ 10 w 16"/>
                <a:gd name="T1" fmla="*/ 1 h 26"/>
                <a:gd name="T2" fmla="*/ 13 w 16"/>
                <a:gd name="T3" fmla="*/ 3 h 26"/>
                <a:gd name="T4" fmla="*/ 13 w 16"/>
                <a:gd name="T5" fmla="*/ 13 h 26"/>
                <a:gd name="T6" fmla="*/ 7 w 16"/>
                <a:gd name="T7" fmla="*/ 26 h 26"/>
                <a:gd name="T8" fmla="*/ 4 w 16"/>
                <a:gd name="T9" fmla="*/ 18 h 26"/>
                <a:gd name="T10" fmla="*/ 0 w 16"/>
                <a:gd name="T11" fmla="*/ 9 h 26"/>
                <a:gd name="T12" fmla="*/ 3 w 16"/>
                <a:gd name="T13" fmla="*/ 10 h 26"/>
                <a:gd name="T14" fmla="*/ 4 w 16"/>
                <a:gd name="T15" fmla="*/ 10 h 26"/>
                <a:gd name="T16" fmla="*/ 4 w 16"/>
                <a:gd name="T17" fmla="*/ 9 h 26"/>
                <a:gd name="T18" fmla="*/ 6 w 16"/>
                <a:gd name="T19" fmla="*/ 4 h 26"/>
                <a:gd name="T20" fmla="*/ 5 w 16"/>
                <a:gd name="T21" fmla="*/ 3 h 26"/>
                <a:gd name="T22" fmla="*/ 10 w 16"/>
                <a:gd name="T23" fmla="*/ 1 h 26"/>
                <a:gd name="T24" fmla="*/ 10 w 16"/>
                <a:gd name="T25" fmla="*/ 0 h 26"/>
                <a:gd name="T26" fmla="*/ 10 w 16"/>
                <a:gd name="T27" fmla="*/ 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26">
                  <a:moveTo>
                    <a:pt x="10" y="1"/>
                  </a:moveTo>
                  <a:cubicBezTo>
                    <a:pt x="11" y="2"/>
                    <a:pt x="12" y="2"/>
                    <a:pt x="13" y="3"/>
                  </a:cubicBezTo>
                  <a:cubicBezTo>
                    <a:pt x="13" y="3"/>
                    <a:pt x="16" y="7"/>
                    <a:pt x="13" y="13"/>
                  </a:cubicBezTo>
                  <a:cubicBezTo>
                    <a:pt x="10" y="18"/>
                    <a:pt x="8" y="23"/>
                    <a:pt x="7" y="26"/>
                  </a:cubicBezTo>
                  <a:cubicBezTo>
                    <a:pt x="7" y="26"/>
                    <a:pt x="5" y="26"/>
                    <a:pt x="4" y="18"/>
                  </a:cubicBezTo>
                  <a:cubicBezTo>
                    <a:pt x="2" y="12"/>
                    <a:pt x="1" y="11"/>
                    <a:pt x="0" y="9"/>
                  </a:cubicBezTo>
                  <a:cubicBezTo>
                    <a:pt x="1" y="10"/>
                    <a:pt x="2" y="10"/>
                    <a:pt x="3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5" y="7"/>
                    <a:pt x="6" y="5"/>
                    <a:pt x="6" y="4"/>
                  </a:cubicBezTo>
                  <a:cubicBezTo>
                    <a:pt x="6" y="3"/>
                    <a:pt x="5" y="3"/>
                    <a:pt x="5" y="3"/>
                  </a:cubicBezTo>
                  <a:cubicBezTo>
                    <a:pt x="8" y="3"/>
                    <a:pt x="9" y="1"/>
                    <a:pt x="10" y="1"/>
                  </a:cubicBezTo>
                  <a:cubicBezTo>
                    <a:pt x="10" y="1"/>
                    <a:pt x="10" y="0"/>
                    <a:pt x="10" y="0"/>
                  </a:cubicBezTo>
                  <a:lnTo>
                    <a:pt x="1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" name="Freeform 208"/>
            <p:cNvSpPr>
              <a:spLocks/>
            </p:cNvSpPr>
            <p:nvPr/>
          </p:nvSpPr>
          <p:spPr bwMode="auto">
            <a:xfrm>
              <a:off x="-3057525" y="1547813"/>
              <a:ext cx="138112" cy="200025"/>
            </a:xfrm>
            <a:custGeom>
              <a:avLst/>
              <a:gdLst>
                <a:gd name="T0" fmla="*/ 35 w 42"/>
                <a:gd name="T1" fmla="*/ 43 h 61"/>
                <a:gd name="T2" fmla="*/ 35 w 42"/>
                <a:gd name="T3" fmla="*/ 46 h 61"/>
                <a:gd name="T4" fmla="*/ 35 w 42"/>
                <a:gd name="T5" fmla="*/ 48 h 61"/>
                <a:gd name="T6" fmla="*/ 21 w 42"/>
                <a:gd name="T7" fmla="*/ 30 h 61"/>
                <a:gd name="T8" fmla="*/ 12 w 42"/>
                <a:gd name="T9" fmla="*/ 21 h 61"/>
                <a:gd name="T10" fmla="*/ 23 w 42"/>
                <a:gd name="T11" fmla="*/ 38 h 61"/>
                <a:gd name="T12" fmla="*/ 35 w 42"/>
                <a:gd name="T13" fmla="*/ 49 h 61"/>
                <a:gd name="T14" fmla="*/ 36 w 42"/>
                <a:gd name="T15" fmla="*/ 51 h 61"/>
                <a:gd name="T16" fmla="*/ 38 w 42"/>
                <a:gd name="T17" fmla="*/ 55 h 61"/>
                <a:gd name="T18" fmla="*/ 42 w 42"/>
                <a:gd name="T19" fmla="*/ 61 h 61"/>
                <a:gd name="T20" fmla="*/ 37 w 42"/>
                <a:gd name="T21" fmla="*/ 59 h 61"/>
                <a:gd name="T22" fmla="*/ 36 w 42"/>
                <a:gd name="T23" fmla="*/ 58 h 61"/>
                <a:gd name="T24" fmla="*/ 5 w 42"/>
                <a:gd name="T25" fmla="*/ 27 h 61"/>
                <a:gd name="T26" fmla="*/ 3 w 42"/>
                <a:gd name="T27" fmla="*/ 0 h 61"/>
                <a:gd name="T28" fmla="*/ 21 w 42"/>
                <a:gd name="T29" fmla="*/ 20 h 61"/>
                <a:gd name="T30" fmla="*/ 35 w 42"/>
                <a:gd name="T31" fmla="*/ 43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2" h="61">
                  <a:moveTo>
                    <a:pt x="35" y="43"/>
                  </a:moveTo>
                  <a:cubicBezTo>
                    <a:pt x="35" y="44"/>
                    <a:pt x="35" y="45"/>
                    <a:pt x="35" y="46"/>
                  </a:cubicBezTo>
                  <a:cubicBezTo>
                    <a:pt x="35" y="48"/>
                    <a:pt x="35" y="48"/>
                    <a:pt x="35" y="48"/>
                  </a:cubicBezTo>
                  <a:cubicBezTo>
                    <a:pt x="31" y="42"/>
                    <a:pt x="26" y="36"/>
                    <a:pt x="21" y="30"/>
                  </a:cubicBezTo>
                  <a:cubicBezTo>
                    <a:pt x="18" y="26"/>
                    <a:pt x="15" y="23"/>
                    <a:pt x="12" y="21"/>
                  </a:cubicBezTo>
                  <a:cubicBezTo>
                    <a:pt x="15" y="29"/>
                    <a:pt x="19" y="35"/>
                    <a:pt x="23" y="38"/>
                  </a:cubicBezTo>
                  <a:cubicBezTo>
                    <a:pt x="26" y="41"/>
                    <a:pt x="31" y="46"/>
                    <a:pt x="35" y="49"/>
                  </a:cubicBezTo>
                  <a:cubicBezTo>
                    <a:pt x="36" y="51"/>
                    <a:pt x="36" y="51"/>
                    <a:pt x="36" y="51"/>
                  </a:cubicBezTo>
                  <a:cubicBezTo>
                    <a:pt x="36" y="52"/>
                    <a:pt x="37" y="54"/>
                    <a:pt x="38" y="55"/>
                  </a:cubicBezTo>
                  <a:cubicBezTo>
                    <a:pt x="39" y="57"/>
                    <a:pt x="40" y="59"/>
                    <a:pt x="42" y="61"/>
                  </a:cubicBezTo>
                  <a:cubicBezTo>
                    <a:pt x="41" y="60"/>
                    <a:pt x="39" y="59"/>
                    <a:pt x="37" y="59"/>
                  </a:cubicBezTo>
                  <a:cubicBezTo>
                    <a:pt x="36" y="58"/>
                    <a:pt x="36" y="58"/>
                    <a:pt x="36" y="58"/>
                  </a:cubicBezTo>
                  <a:cubicBezTo>
                    <a:pt x="23" y="51"/>
                    <a:pt x="10" y="37"/>
                    <a:pt x="5" y="27"/>
                  </a:cubicBezTo>
                  <a:cubicBezTo>
                    <a:pt x="0" y="17"/>
                    <a:pt x="2" y="6"/>
                    <a:pt x="3" y="0"/>
                  </a:cubicBezTo>
                  <a:cubicBezTo>
                    <a:pt x="9" y="5"/>
                    <a:pt x="18" y="14"/>
                    <a:pt x="21" y="20"/>
                  </a:cubicBezTo>
                  <a:cubicBezTo>
                    <a:pt x="26" y="26"/>
                    <a:pt x="32" y="36"/>
                    <a:pt x="35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4" name="Freeform 209"/>
            <p:cNvSpPr>
              <a:spLocks/>
            </p:cNvSpPr>
            <p:nvPr/>
          </p:nvSpPr>
          <p:spPr bwMode="auto">
            <a:xfrm>
              <a:off x="-2355850" y="1797050"/>
              <a:ext cx="196850" cy="49213"/>
            </a:xfrm>
            <a:custGeom>
              <a:avLst/>
              <a:gdLst>
                <a:gd name="T0" fmla="*/ 3 w 60"/>
                <a:gd name="T1" fmla="*/ 10 h 15"/>
                <a:gd name="T2" fmla="*/ 0 w 60"/>
                <a:gd name="T3" fmla="*/ 8 h 15"/>
                <a:gd name="T4" fmla="*/ 35 w 60"/>
                <a:gd name="T5" fmla="*/ 1 h 15"/>
                <a:gd name="T6" fmla="*/ 60 w 60"/>
                <a:gd name="T7" fmla="*/ 2 h 15"/>
                <a:gd name="T8" fmla="*/ 36 w 60"/>
                <a:gd name="T9" fmla="*/ 12 h 15"/>
                <a:gd name="T10" fmla="*/ 7 w 60"/>
                <a:gd name="T11" fmla="*/ 13 h 15"/>
                <a:gd name="T12" fmla="*/ 5 w 60"/>
                <a:gd name="T13" fmla="*/ 11 h 15"/>
                <a:gd name="T14" fmla="*/ 33 w 60"/>
                <a:gd name="T15" fmla="*/ 7 h 15"/>
                <a:gd name="T16" fmla="*/ 3 w 60"/>
                <a:gd name="T17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" h="15">
                  <a:moveTo>
                    <a:pt x="3" y="10"/>
                  </a:moveTo>
                  <a:cubicBezTo>
                    <a:pt x="2" y="9"/>
                    <a:pt x="1" y="9"/>
                    <a:pt x="0" y="8"/>
                  </a:cubicBezTo>
                  <a:cubicBezTo>
                    <a:pt x="8" y="6"/>
                    <a:pt x="18" y="2"/>
                    <a:pt x="35" y="1"/>
                  </a:cubicBezTo>
                  <a:cubicBezTo>
                    <a:pt x="47" y="0"/>
                    <a:pt x="55" y="1"/>
                    <a:pt x="60" y="2"/>
                  </a:cubicBezTo>
                  <a:cubicBezTo>
                    <a:pt x="60" y="2"/>
                    <a:pt x="49" y="10"/>
                    <a:pt x="36" y="12"/>
                  </a:cubicBezTo>
                  <a:cubicBezTo>
                    <a:pt x="24" y="15"/>
                    <a:pt x="14" y="13"/>
                    <a:pt x="7" y="13"/>
                  </a:cubicBezTo>
                  <a:cubicBezTo>
                    <a:pt x="6" y="13"/>
                    <a:pt x="6" y="12"/>
                    <a:pt x="5" y="11"/>
                  </a:cubicBezTo>
                  <a:cubicBezTo>
                    <a:pt x="13" y="11"/>
                    <a:pt x="28" y="9"/>
                    <a:pt x="33" y="7"/>
                  </a:cubicBezTo>
                  <a:cubicBezTo>
                    <a:pt x="33" y="7"/>
                    <a:pt x="20" y="5"/>
                    <a:pt x="3" y="1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5" name="Freeform 210"/>
            <p:cNvSpPr>
              <a:spLocks/>
            </p:cNvSpPr>
            <p:nvPr/>
          </p:nvSpPr>
          <p:spPr bwMode="auto">
            <a:xfrm>
              <a:off x="-2368550" y="1731963"/>
              <a:ext cx="209550" cy="88900"/>
            </a:xfrm>
            <a:custGeom>
              <a:avLst/>
              <a:gdLst>
                <a:gd name="T0" fmla="*/ 7 w 64"/>
                <a:gd name="T1" fmla="*/ 20 h 27"/>
                <a:gd name="T2" fmla="*/ 1 w 64"/>
                <a:gd name="T3" fmla="*/ 27 h 27"/>
                <a:gd name="T4" fmla="*/ 45 w 64"/>
                <a:gd name="T5" fmla="*/ 15 h 27"/>
                <a:gd name="T6" fmla="*/ 64 w 64"/>
                <a:gd name="T7" fmla="*/ 0 h 27"/>
                <a:gd name="T8" fmla="*/ 31 w 64"/>
                <a:gd name="T9" fmla="*/ 6 h 27"/>
                <a:gd name="T10" fmla="*/ 0 w 64"/>
                <a:gd name="T11" fmla="*/ 17 h 27"/>
                <a:gd name="T12" fmla="*/ 6 w 64"/>
                <a:gd name="T13" fmla="*/ 19 h 27"/>
                <a:gd name="T14" fmla="*/ 24 w 64"/>
                <a:gd name="T15" fmla="*/ 13 h 27"/>
                <a:gd name="T16" fmla="*/ 36 w 64"/>
                <a:gd name="T17" fmla="*/ 11 h 27"/>
                <a:gd name="T18" fmla="*/ 24 w 64"/>
                <a:gd name="T19" fmla="*/ 16 h 27"/>
                <a:gd name="T20" fmla="*/ 7 w 64"/>
                <a:gd name="T21" fmla="*/ 2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4" h="27">
                  <a:moveTo>
                    <a:pt x="7" y="20"/>
                  </a:moveTo>
                  <a:cubicBezTo>
                    <a:pt x="7" y="20"/>
                    <a:pt x="6" y="25"/>
                    <a:pt x="1" y="27"/>
                  </a:cubicBezTo>
                  <a:cubicBezTo>
                    <a:pt x="12" y="23"/>
                    <a:pt x="33" y="20"/>
                    <a:pt x="45" y="15"/>
                  </a:cubicBezTo>
                  <a:cubicBezTo>
                    <a:pt x="61" y="8"/>
                    <a:pt x="64" y="0"/>
                    <a:pt x="64" y="0"/>
                  </a:cubicBezTo>
                  <a:cubicBezTo>
                    <a:pt x="50" y="0"/>
                    <a:pt x="39" y="3"/>
                    <a:pt x="31" y="6"/>
                  </a:cubicBezTo>
                  <a:cubicBezTo>
                    <a:pt x="21" y="9"/>
                    <a:pt x="5" y="14"/>
                    <a:pt x="0" y="17"/>
                  </a:cubicBezTo>
                  <a:cubicBezTo>
                    <a:pt x="2" y="17"/>
                    <a:pt x="4" y="17"/>
                    <a:pt x="6" y="19"/>
                  </a:cubicBezTo>
                  <a:cubicBezTo>
                    <a:pt x="13" y="16"/>
                    <a:pt x="17" y="15"/>
                    <a:pt x="24" y="13"/>
                  </a:cubicBezTo>
                  <a:cubicBezTo>
                    <a:pt x="29" y="11"/>
                    <a:pt x="33" y="11"/>
                    <a:pt x="36" y="11"/>
                  </a:cubicBezTo>
                  <a:cubicBezTo>
                    <a:pt x="36" y="11"/>
                    <a:pt x="32" y="14"/>
                    <a:pt x="24" y="16"/>
                  </a:cubicBezTo>
                  <a:cubicBezTo>
                    <a:pt x="16" y="19"/>
                    <a:pt x="13" y="19"/>
                    <a:pt x="7" y="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6" name="Freeform 211"/>
            <p:cNvSpPr>
              <a:spLocks/>
            </p:cNvSpPr>
            <p:nvPr/>
          </p:nvSpPr>
          <p:spPr bwMode="auto">
            <a:xfrm>
              <a:off x="-2352675" y="1624013"/>
              <a:ext cx="161925" cy="147638"/>
            </a:xfrm>
            <a:custGeom>
              <a:avLst/>
              <a:gdLst>
                <a:gd name="T0" fmla="*/ 3 w 49"/>
                <a:gd name="T1" fmla="*/ 41 h 45"/>
                <a:gd name="T2" fmla="*/ 0 w 49"/>
                <a:gd name="T3" fmla="*/ 45 h 45"/>
                <a:gd name="T4" fmla="*/ 43 w 49"/>
                <a:gd name="T5" fmla="*/ 20 h 45"/>
                <a:gd name="T6" fmla="*/ 47 w 49"/>
                <a:gd name="T7" fmla="*/ 0 h 45"/>
                <a:gd name="T8" fmla="*/ 26 w 49"/>
                <a:gd name="T9" fmla="*/ 15 h 45"/>
                <a:gd name="T10" fmla="*/ 6 w 49"/>
                <a:gd name="T11" fmla="*/ 33 h 45"/>
                <a:gd name="T12" fmla="*/ 4 w 49"/>
                <a:gd name="T13" fmla="*/ 39 h 45"/>
                <a:gd name="T14" fmla="*/ 21 w 49"/>
                <a:gd name="T15" fmla="*/ 26 h 45"/>
                <a:gd name="T16" fmla="*/ 34 w 49"/>
                <a:gd name="T17" fmla="*/ 18 h 45"/>
                <a:gd name="T18" fmla="*/ 26 w 49"/>
                <a:gd name="T19" fmla="*/ 27 h 45"/>
                <a:gd name="T20" fmla="*/ 14 w 49"/>
                <a:gd name="T21" fmla="*/ 35 h 45"/>
                <a:gd name="T22" fmla="*/ 3 w 49"/>
                <a:gd name="T23" fmla="*/ 41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9" h="45">
                  <a:moveTo>
                    <a:pt x="3" y="41"/>
                  </a:moveTo>
                  <a:cubicBezTo>
                    <a:pt x="2" y="42"/>
                    <a:pt x="1" y="44"/>
                    <a:pt x="0" y="45"/>
                  </a:cubicBezTo>
                  <a:cubicBezTo>
                    <a:pt x="18" y="42"/>
                    <a:pt x="37" y="28"/>
                    <a:pt x="43" y="20"/>
                  </a:cubicBezTo>
                  <a:cubicBezTo>
                    <a:pt x="49" y="12"/>
                    <a:pt x="47" y="0"/>
                    <a:pt x="47" y="0"/>
                  </a:cubicBezTo>
                  <a:cubicBezTo>
                    <a:pt x="41" y="1"/>
                    <a:pt x="29" y="12"/>
                    <a:pt x="26" y="15"/>
                  </a:cubicBezTo>
                  <a:cubicBezTo>
                    <a:pt x="22" y="18"/>
                    <a:pt x="13" y="28"/>
                    <a:pt x="6" y="33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9" y="35"/>
                    <a:pt x="16" y="29"/>
                    <a:pt x="21" y="26"/>
                  </a:cubicBezTo>
                  <a:cubicBezTo>
                    <a:pt x="24" y="24"/>
                    <a:pt x="29" y="20"/>
                    <a:pt x="34" y="18"/>
                  </a:cubicBezTo>
                  <a:cubicBezTo>
                    <a:pt x="34" y="18"/>
                    <a:pt x="29" y="24"/>
                    <a:pt x="26" y="27"/>
                  </a:cubicBezTo>
                  <a:cubicBezTo>
                    <a:pt x="21" y="31"/>
                    <a:pt x="17" y="33"/>
                    <a:pt x="14" y="35"/>
                  </a:cubicBezTo>
                  <a:cubicBezTo>
                    <a:pt x="10" y="37"/>
                    <a:pt x="9" y="38"/>
                    <a:pt x="3" y="4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7" name="Freeform 212"/>
            <p:cNvSpPr>
              <a:spLocks/>
            </p:cNvSpPr>
            <p:nvPr/>
          </p:nvSpPr>
          <p:spPr bwMode="auto">
            <a:xfrm>
              <a:off x="-2378075" y="1547813"/>
              <a:ext cx="138112" cy="200025"/>
            </a:xfrm>
            <a:custGeom>
              <a:avLst/>
              <a:gdLst>
                <a:gd name="T0" fmla="*/ 6 w 42"/>
                <a:gd name="T1" fmla="*/ 43 h 61"/>
                <a:gd name="T2" fmla="*/ 6 w 42"/>
                <a:gd name="T3" fmla="*/ 46 h 61"/>
                <a:gd name="T4" fmla="*/ 6 w 42"/>
                <a:gd name="T5" fmla="*/ 48 h 61"/>
                <a:gd name="T6" fmla="*/ 20 w 42"/>
                <a:gd name="T7" fmla="*/ 30 h 61"/>
                <a:gd name="T8" fmla="*/ 30 w 42"/>
                <a:gd name="T9" fmla="*/ 21 h 61"/>
                <a:gd name="T10" fmla="*/ 19 w 42"/>
                <a:gd name="T11" fmla="*/ 38 h 61"/>
                <a:gd name="T12" fmla="*/ 6 w 42"/>
                <a:gd name="T13" fmla="*/ 49 h 61"/>
                <a:gd name="T14" fmla="*/ 6 w 42"/>
                <a:gd name="T15" fmla="*/ 51 h 61"/>
                <a:gd name="T16" fmla="*/ 4 w 42"/>
                <a:gd name="T17" fmla="*/ 55 h 61"/>
                <a:gd name="T18" fmla="*/ 0 w 42"/>
                <a:gd name="T19" fmla="*/ 61 h 61"/>
                <a:gd name="T20" fmla="*/ 4 w 42"/>
                <a:gd name="T21" fmla="*/ 59 h 61"/>
                <a:gd name="T22" fmla="*/ 6 w 42"/>
                <a:gd name="T23" fmla="*/ 58 h 61"/>
                <a:gd name="T24" fmla="*/ 37 w 42"/>
                <a:gd name="T25" fmla="*/ 27 h 61"/>
                <a:gd name="T26" fmla="*/ 38 w 42"/>
                <a:gd name="T27" fmla="*/ 0 h 61"/>
                <a:gd name="T28" fmla="*/ 20 w 42"/>
                <a:gd name="T29" fmla="*/ 20 h 61"/>
                <a:gd name="T30" fmla="*/ 6 w 42"/>
                <a:gd name="T31" fmla="*/ 43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2" h="61">
                  <a:moveTo>
                    <a:pt x="6" y="43"/>
                  </a:moveTo>
                  <a:cubicBezTo>
                    <a:pt x="6" y="44"/>
                    <a:pt x="6" y="45"/>
                    <a:pt x="6" y="46"/>
                  </a:cubicBezTo>
                  <a:cubicBezTo>
                    <a:pt x="6" y="48"/>
                    <a:pt x="6" y="48"/>
                    <a:pt x="6" y="48"/>
                  </a:cubicBezTo>
                  <a:cubicBezTo>
                    <a:pt x="10" y="42"/>
                    <a:pt x="15" y="36"/>
                    <a:pt x="20" y="30"/>
                  </a:cubicBezTo>
                  <a:cubicBezTo>
                    <a:pt x="24" y="26"/>
                    <a:pt x="26" y="23"/>
                    <a:pt x="30" y="21"/>
                  </a:cubicBezTo>
                  <a:cubicBezTo>
                    <a:pt x="27" y="29"/>
                    <a:pt x="22" y="35"/>
                    <a:pt x="19" y="38"/>
                  </a:cubicBezTo>
                  <a:cubicBezTo>
                    <a:pt x="16" y="41"/>
                    <a:pt x="11" y="46"/>
                    <a:pt x="6" y="49"/>
                  </a:cubicBezTo>
                  <a:cubicBezTo>
                    <a:pt x="6" y="51"/>
                    <a:pt x="6" y="51"/>
                    <a:pt x="6" y="51"/>
                  </a:cubicBezTo>
                  <a:cubicBezTo>
                    <a:pt x="5" y="52"/>
                    <a:pt x="5" y="54"/>
                    <a:pt x="4" y="55"/>
                  </a:cubicBezTo>
                  <a:cubicBezTo>
                    <a:pt x="3" y="57"/>
                    <a:pt x="1" y="59"/>
                    <a:pt x="0" y="61"/>
                  </a:cubicBezTo>
                  <a:cubicBezTo>
                    <a:pt x="1" y="60"/>
                    <a:pt x="3" y="59"/>
                    <a:pt x="4" y="59"/>
                  </a:cubicBezTo>
                  <a:cubicBezTo>
                    <a:pt x="6" y="58"/>
                    <a:pt x="6" y="58"/>
                    <a:pt x="6" y="58"/>
                  </a:cubicBezTo>
                  <a:cubicBezTo>
                    <a:pt x="19" y="51"/>
                    <a:pt x="31" y="37"/>
                    <a:pt x="37" y="27"/>
                  </a:cubicBezTo>
                  <a:cubicBezTo>
                    <a:pt x="42" y="17"/>
                    <a:pt x="40" y="6"/>
                    <a:pt x="38" y="0"/>
                  </a:cubicBezTo>
                  <a:cubicBezTo>
                    <a:pt x="32" y="5"/>
                    <a:pt x="24" y="14"/>
                    <a:pt x="20" y="20"/>
                  </a:cubicBezTo>
                  <a:cubicBezTo>
                    <a:pt x="16" y="26"/>
                    <a:pt x="10" y="36"/>
                    <a:pt x="6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8" name="Freeform 213"/>
            <p:cNvSpPr>
              <a:spLocks/>
            </p:cNvSpPr>
            <p:nvPr/>
          </p:nvSpPr>
          <p:spPr bwMode="auto">
            <a:xfrm>
              <a:off x="-2943225" y="1944688"/>
              <a:ext cx="82550" cy="101600"/>
            </a:xfrm>
            <a:custGeom>
              <a:avLst/>
              <a:gdLst>
                <a:gd name="T0" fmla="*/ 17 w 25"/>
                <a:gd name="T1" fmla="*/ 0 h 31"/>
                <a:gd name="T2" fmla="*/ 1 w 25"/>
                <a:gd name="T3" fmla="*/ 31 h 31"/>
                <a:gd name="T4" fmla="*/ 16 w 25"/>
                <a:gd name="T5" fmla="*/ 20 h 31"/>
                <a:gd name="T6" fmla="*/ 25 w 25"/>
                <a:gd name="T7" fmla="*/ 6 h 31"/>
                <a:gd name="T8" fmla="*/ 21 w 25"/>
                <a:gd name="T9" fmla="*/ 6 h 31"/>
                <a:gd name="T10" fmla="*/ 20 w 25"/>
                <a:gd name="T11" fmla="*/ 5 h 31"/>
                <a:gd name="T12" fmla="*/ 8 w 25"/>
                <a:gd name="T13" fmla="*/ 21 h 31"/>
                <a:gd name="T14" fmla="*/ 20 w 25"/>
                <a:gd name="T15" fmla="*/ 2 h 31"/>
                <a:gd name="T16" fmla="*/ 21 w 25"/>
                <a:gd name="T17" fmla="*/ 0 h 31"/>
                <a:gd name="T18" fmla="*/ 17 w 25"/>
                <a:gd name="T1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" h="31">
                  <a:moveTo>
                    <a:pt x="17" y="0"/>
                  </a:moveTo>
                  <a:cubicBezTo>
                    <a:pt x="11" y="6"/>
                    <a:pt x="0" y="18"/>
                    <a:pt x="1" y="31"/>
                  </a:cubicBezTo>
                  <a:cubicBezTo>
                    <a:pt x="1" y="31"/>
                    <a:pt x="12" y="27"/>
                    <a:pt x="16" y="20"/>
                  </a:cubicBezTo>
                  <a:cubicBezTo>
                    <a:pt x="20" y="12"/>
                    <a:pt x="23" y="7"/>
                    <a:pt x="25" y="6"/>
                  </a:cubicBezTo>
                  <a:cubicBezTo>
                    <a:pt x="24" y="6"/>
                    <a:pt x="22" y="6"/>
                    <a:pt x="21" y="6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18" y="10"/>
                    <a:pt x="12" y="18"/>
                    <a:pt x="8" y="21"/>
                  </a:cubicBezTo>
                  <a:cubicBezTo>
                    <a:pt x="8" y="21"/>
                    <a:pt x="7" y="15"/>
                    <a:pt x="20" y="2"/>
                  </a:cubicBezTo>
                  <a:cubicBezTo>
                    <a:pt x="21" y="1"/>
                    <a:pt x="21" y="0"/>
                    <a:pt x="21" y="0"/>
                  </a:cubicBezTo>
                  <a:cubicBezTo>
                    <a:pt x="20" y="0"/>
                    <a:pt x="19" y="0"/>
                    <a:pt x="1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9" name="Freeform 214"/>
            <p:cNvSpPr>
              <a:spLocks/>
            </p:cNvSpPr>
            <p:nvPr/>
          </p:nvSpPr>
          <p:spPr bwMode="auto">
            <a:xfrm>
              <a:off x="-2552700" y="1712913"/>
              <a:ext cx="147637" cy="209550"/>
            </a:xfrm>
            <a:custGeom>
              <a:avLst/>
              <a:gdLst>
                <a:gd name="T0" fmla="*/ 41 w 45"/>
                <a:gd name="T1" fmla="*/ 0 h 64"/>
                <a:gd name="T2" fmla="*/ 22 w 45"/>
                <a:gd name="T3" fmla="*/ 20 h 64"/>
                <a:gd name="T4" fmla="*/ 19 w 45"/>
                <a:gd name="T5" fmla="*/ 30 h 64"/>
                <a:gd name="T6" fmla="*/ 23 w 45"/>
                <a:gd name="T7" fmla="*/ 46 h 64"/>
                <a:gd name="T8" fmla="*/ 4 w 45"/>
                <a:gd name="T9" fmla="*/ 48 h 64"/>
                <a:gd name="T10" fmla="*/ 0 w 45"/>
                <a:gd name="T11" fmla="*/ 55 h 64"/>
                <a:gd name="T12" fmla="*/ 5 w 45"/>
                <a:gd name="T13" fmla="*/ 57 h 64"/>
                <a:gd name="T14" fmla="*/ 6 w 45"/>
                <a:gd name="T15" fmla="*/ 64 h 64"/>
                <a:gd name="T16" fmla="*/ 13 w 45"/>
                <a:gd name="T17" fmla="*/ 59 h 64"/>
                <a:gd name="T18" fmla="*/ 19 w 45"/>
                <a:gd name="T19" fmla="*/ 64 h 64"/>
                <a:gd name="T20" fmla="*/ 21 w 45"/>
                <a:gd name="T21" fmla="*/ 56 h 64"/>
                <a:gd name="T22" fmla="*/ 31 w 45"/>
                <a:gd name="T23" fmla="*/ 63 h 64"/>
                <a:gd name="T24" fmla="*/ 29 w 45"/>
                <a:gd name="T25" fmla="*/ 50 h 64"/>
                <a:gd name="T26" fmla="*/ 40 w 45"/>
                <a:gd name="T27" fmla="*/ 52 h 64"/>
                <a:gd name="T28" fmla="*/ 35 w 45"/>
                <a:gd name="T29" fmla="*/ 43 h 64"/>
                <a:gd name="T30" fmla="*/ 45 w 45"/>
                <a:gd name="T31" fmla="*/ 37 h 64"/>
                <a:gd name="T32" fmla="*/ 35 w 45"/>
                <a:gd name="T33" fmla="*/ 34 h 64"/>
                <a:gd name="T34" fmla="*/ 43 w 45"/>
                <a:gd name="T35" fmla="*/ 24 h 64"/>
                <a:gd name="T36" fmla="*/ 30 w 45"/>
                <a:gd name="T37" fmla="*/ 26 h 64"/>
                <a:gd name="T38" fmla="*/ 35 w 45"/>
                <a:gd name="T39" fmla="*/ 21 h 64"/>
                <a:gd name="T40" fmla="*/ 41 w 45"/>
                <a:gd name="T4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5" h="64">
                  <a:moveTo>
                    <a:pt x="41" y="0"/>
                  </a:moveTo>
                  <a:cubicBezTo>
                    <a:pt x="38" y="5"/>
                    <a:pt x="34" y="11"/>
                    <a:pt x="22" y="20"/>
                  </a:cubicBezTo>
                  <a:cubicBezTo>
                    <a:pt x="19" y="21"/>
                    <a:pt x="16" y="25"/>
                    <a:pt x="19" y="30"/>
                  </a:cubicBezTo>
                  <a:cubicBezTo>
                    <a:pt x="21" y="36"/>
                    <a:pt x="25" y="43"/>
                    <a:pt x="23" y="46"/>
                  </a:cubicBezTo>
                  <a:cubicBezTo>
                    <a:pt x="20" y="49"/>
                    <a:pt x="11" y="51"/>
                    <a:pt x="4" y="48"/>
                  </a:cubicBezTo>
                  <a:cubicBezTo>
                    <a:pt x="4" y="48"/>
                    <a:pt x="2" y="52"/>
                    <a:pt x="0" y="55"/>
                  </a:cubicBezTo>
                  <a:cubicBezTo>
                    <a:pt x="0" y="55"/>
                    <a:pt x="1" y="58"/>
                    <a:pt x="5" y="57"/>
                  </a:cubicBezTo>
                  <a:cubicBezTo>
                    <a:pt x="5" y="57"/>
                    <a:pt x="4" y="60"/>
                    <a:pt x="6" y="64"/>
                  </a:cubicBezTo>
                  <a:cubicBezTo>
                    <a:pt x="6" y="64"/>
                    <a:pt x="11" y="64"/>
                    <a:pt x="13" y="59"/>
                  </a:cubicBezTo>
                  <a:cubicBezTo>
                    <a:pt x="13" y="59"/>
                    <a:pt x="15" y="63"/>
                    <a:pt x="19" y="64"/>
                  </a:cubicBezTo>
                  <a:cubicBezTo>
                    <a:pt x="19" y="64"/>
                    <a:pt x="22" y="62"/>
                    <a:pt x="21" y="56"/>
                  </a:cubicBezTo>
                  <a:cubicBezTo>
                    <a:pt x="21" y="56"/>
                    <a:pt x="23" y="62"/>
                    <a:pt x="31" y="63"/>
                  </a:cubicBezTo>
                  <a:cubicBezTo>
                    <a:pt x="31" y="63"/>
                    <a:pt x="35" y="57"/>
                    <a:pt x="29" y="50"/>
                  </a:cubicBezTo>
                  <a:cubicBezTo>
                    <a:pt x="29" y="50"/>
                    <a:pt x="33" y="54"/>
                    <a:pt x="40" y="52"/>
                  </a:cubicBezTo>
                  <a:cubicBezTo>
                    <a:pt x="40" y="52"/>
                    <a:pt x="42" y="48"/>
                    <a:pt x="35" y="43"/>
                  </a:cubicBezTo>
                  <a:cubicBezTo>
                    <a:pt x="35" y="43"/>
                    <a:pt x="42" y="43"/>
                    <a:pt x="45" y="37"/>
                  </a:cubicBezTo>
                  <a:cubicBezTo>
                    <a:pt x="45" y="37"/>
                    <a:pt x="42" y="33"/>
                    <a:pt x="35" y="34"/>
                  </a:cubicBezTo>
                  <a:cubicBezTo>
                    <a:pt x="35" y="34"/>
                    <a:pt x="42" y="32"/>
                    <a:pt x="43" y="24"/>
                  </a:cubicBezTo>
                  <a:cubicBezTo>
                    <a:pt x="43" y="24"/>
                    <a:pt x="38" y="21"/>
                    <a:pt x="30" y="26"/>
                  </a:cubicBezTo>
                  <a:cubicBezTo>
                    <a:pt x="30" y="26"/>
                    <a:pt x="32" y="23"/>
                    <a:pt x="35" y="21"/>
                  </a:cubicBezTo>
                  <a:cubicBezTo>
                    <a:pt x="38" y="18"/>
                    <a:pt x="42" y="11"/>
                    <a:pt x="4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0" name="Freeform 215"/>
            <p:cNvSpPr>
              <a:spLocks/>
            </p:cNvSpPr>
            <p:nvPr/>
          </p:nvSpPr>
          <p:spPr bwMode="auto">
            <a:xfrm>
              <a:off x="-2538413" y="1974850"/>
              <a:ext cx="31750" cy="74613"/>
            </a:xfrm>
            <a:custGeom>
              <a:avLst/>
              <a:gdLst>
                <a:gd name="T0" fmla="*/ 8 w 10"/>
                <a:gd name="T1" fmla="*/ 4 h 23"/>
                <a:gd name="T2" fmla="*/ 10 w 10"/>
                <a:gd name="T3" fmla="*/ 0 h 23"/>
                <a:gd name="T4" fmla="*/ 3 w 10"/>
                <a:gd name="T5" fmla="*/ 23 h 23"/>
                <a:gd name="T6" fmla="*/ 2 w 10"/>
                <a:gd name="T7" fmla="*/ 8 h 23"/>
                <a:gd name="T8" fmla="*/ 5 w 10"/>
                <a:gd name="T9" fmla="*/ 7 h 23"/>
                <a:gd name="T10" fmla="*/ 4 w 10"/>
                <a:gd name="T11" fmla="*/ 16 h 23"/>
                <a:gd name="T12" fmla="*/ 8 w 10"/>
                <a:gd name="T13" fmla="*/ 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23">
                  <a:moveTo>
                    <a:pt x="8" y="4"/>
                  </a:moveTo>
                  <a:cubicBezTo>
                    <a:pt x="9" y="3"/>
                    <a:pt x="9" y="1"/>
                    <a:pt x="10" y="0"/>
                  </a:cubicBezTo>
                  <a:cubicBezTo>
                    <a:pt x="9" y="10"/>
                    <a:pt x="8" y="17"/>
                    <a:pt x="3" y="23"/>
                  </a:cubicBezTo>
                  <a:cubicBezTo>
                    <a:pt x="3" y="23"/>
                    <a:pt x="0" y="19"/>
                    <a:pt x="2" y="8"/>
                  </a:cubicBezTo>
                  <a:cubicBezTo>
                    <a:pt x="3" y="8"/>
                    <a:pt x="4" y="8"/>
                    <a:pt x="5" y="7"/>
                  </a:cubicBezTo>
                  <a:cubicBezTo>
                    <a:pt x="5" y="7"/>
                    <a:pt x="3" y="11"/>
                    <a:pt x="4" y="16"/>
                  </a:cubicBezTo>
                  <a:cubicBezTo>
                    <a:pt x="4" y="16"/>
                    <a:pt x="6" y="14"/>
                    <a:pt x="8" y="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1" name="Freeform 216"/>
            <p:cNvSpPr>
              <a:spLocks/>
            </p:cNvSpPr>
            <p:nvPr/>
          </p:nvSpPr>
          <p:spPr bwMode="auto">
            <a:xfrm>
              <a:off x="-2500313" y="1971675"/>
              <a:ext cx="33337" cy="84138"/>
            </a:xfrm>
            <a:custGeom>
              <a:avLst/>
              <a:gdLst>
                <a:gd name="T0" fmla="*/ 5 w 10"/>
                <a:gd name="T1" fmla="*/ 4 h 26"/>
                <a:gd name="T2" fmla="*/ 8 w 10"/>
                <a:gd name="T3" fmla="*/ 0 h 26"/>
                <a:gd name="T4" fmla="*/ 5 w 10"/>
                <a:gd name="T5" fmla="*/ 26 h 26"/>
                <a:gd name="T6" fmla="*/ 0 w 10"/>
                <a:gd name="T7" fmla="*/ 1 h 26"/>
                <a:gd name="T8" fmla="*/ 2 w 10"/>
                <a:gd name="T9" fmla="*/ 4 h 26"/>
                <a:gd name="T10" fmla="*/ 4 w 10"/>
                <a:gd name="T11" fmla="*/ 17 h 26"/>
                <a:gd name="T12" fmla="*/ 5 w 10"/>
                <a:gd name="T13" fmla="*/ 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26">
                  <a:moveTo>
                    <a:pt x="5" y="4"/>
                  </a:moveTo>
                  <a:cubicBezTo>
                    <a:pt x="6" y="3"/>
                    <a:pt x="7" y="1"/>
                    <a:pt x="8" y="0"/>
                  </a:cubicBezTo>
                  <a:cubicBezTo>
                    <a:pt x="8" y="6"/>
                    <a:pt x="10" y="21"/>
                    <a:pt x="5" y="26"/>
                  </a:cubicBezTo>
                  <a:cubicBezTo>
                    <a:pt x="5" y="26"/>
                    <a:pt x="1" y="24"/>
                    <a:pt x="0" y="1"/>
                  </a:cubicBezTo>
                  <a:cubicBezTo>
                    <a:pt x="0" y="2"/>
                    <a:pt x="2" y="4"/>
                    <a:pt x="2" y="4"/>
                  </a:cubicBezTo>
                  <a:cubicBezTo>
                    <a:pt x="2" y="4"/>
                    <a:pt x="2" y="12"/>
                    <a:pt x="4" y="17"/>
                  </a:cubicBezTo>
                  <a:cubicBezTo>
                    <a:pt x="4" y="17"/>
                    <a:pt x="7" y="15"/>
                    <a:pt x="5" y="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2" name="Freeform 217"/>
            <p:cNvSpPr>
              <a:spLocks/>
            </p:cNvSpPr>
            <p:nvPr/>
          </p:nvSpPr>
          <p:spPr bwMode="auto">
            <a:xfrm>
              <a:off x="-2470150" y="1947863"/>
              <a:ext cx="58737" cy="107950"/>
            </a:xfrm>
            <a:custGeom>
              <a:avLst/>
              <a:gdLst>
                <a:gd name="T0" fmla="*/ 9 w 18"/>
                <a:gd name="T1" fmla="*/ 23 h 33"/>
                <a:gd name="T2" fmla="*/ 3 w 18"/>
                <a:gd name="T3" fmla="*/ 2 h 33"/>
                <a:gd name="T4" fmla="*/ 1 w 18"/>
                <a:gd name="T5" fmla="*/ 0 h 33"/>
                <a:gd name="T6" fmla="*/ 0 w 18"/>
                <a:gd name="T7" fmla="*/ 0 h 33"/>
                <a:gd name="T8" fmla="*/ 0 w 18"/>
                <a:gd name="T9" fmla="*/ 2 h 33"/>
                <a:gd name="T10" fmla="*/ 5 w 18"/>
                <a:gd name="T11" fmla="*/ 26 h 33"/>
                <a:gd name="T12" fmla="*/ 13 w 18"/>
                <a:gd name="T13" fmla="*/ 33 h 33"/>
                <a:gd name="T14" fmla="*/ 7 w 18"/>
                <a:gd name="T15" fmla="*/ 4 h 33"/>
                <a:gd name="T16" fmla="*/ 5 w 18"/>
                <a:gd name="T17" fmla="*/ 3 h 33"/>
                <a:gd name="T18" fmla="*/ 9 w 18"/>
                <a:gd name="T19" fmla="*/ 2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33">
                  <a:moveTo>
                    <a:pt x="9" y="23"/>
                  </a:moveTo>
                  <a:cubicBezTo>
                    <a:pt x="4" y="17"/>
                    <a:pt x="3" y="2"/>
                    <a:pt x="3" y="2"/>
                  </a:cubicBezTo>
                  <a:cubicBezTo>
                    <a:pt x="2" y="1"/>
                    <a:pt x="2" y="1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1"/>
                    <a:pt x="0" y="2"/>
                  </a:cubicBezTo>
                  <a:cubicBezTo>
                    <a:pt x="1" y="11"/>
                    <a:pt x="2" y="21"/>
                    <a:pt x="5" y="26"/>
                  </a:cubicBezTo>
                  <a:cubicBezTo>
                    <a:pt x="7" y="30"/>
                    <a:pt x="13" y="33"/>
                    <a:pt x="13" y="33"/>
                  </a:cubicBezTo>
                  <a:cubicBezTo>
                    <a:pt x="18" y="24"/>
                    <a:pt x="12" y="12"/>
                    <a:pt x="7" y="4"/>
                  </a:cubicBezTo>
                  <a:cubicBezTo>
                    <a:pt x="6" y="4"/>
                    <a:pt x="5" y="3"/>
                    <a:pt x="5" y="3"/>
                  </a:cubicBezTo>
                  <a:cubicBezTo>
                    <a:pt x="7" y="9"/>
                    <a:pt x="10" y="17"/>
                    <a:pt x="9" y="2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3" name="Freeform 218"/>
            <p:cNvSpPr>
              <a:spLocks/>
            </p:cNvSpPr>
            <p:nvPr/>
          </p:nvSpPr>
          <p:spPr bwMode="auto">
            <a:xfrm>
              <a:off x="-2408238" y="1919288"/>
              <a:ext cx="101600" cy="107950"/>
            </a:xfrm>
            <a:custGeom>
              <a:avLst/>
              <a:gdLst>
                <a:gd name="T0" fmla="*/ 2 w 31"/>
                <a:gd name="T1" fmla="*/ 4 h 33"/>
                <a:gd name="T2" fmla="*/ 2 w 31"/>
                <a:gd name="T3" fmla="*/ 7 h 33"/>
                <a:gd name="T4" fmla="*/ 1 w 31"/>
                <a:gd name="T5" fmla="*/ 7 h 33"/>
                <a:gd name="T6" fmla="*/ 15 w 31"/>
                <a:gd name="T7" fmla="*/ 24 h 33"/>
                <a:gd name="T8" fmla="*/ 31 w 31"/>
                <a:gd name="T9" fmla="*/ 33 h 33"/>
                <a:gd name="T10" fmla="*/ 23 w 31"/>
                <a:gd name="T11" fmla="*/ 15 h 33"/>
                <a:gd name="T12" fmla="*/ 6 w 31"/>
                <a:gd name="T13" fmla="*/ 0 h 33"/>
                <a:gd name="T14" fmla="*/ 1 w 31"/>
                <a:gd name="T15" fmla="*/ 0 h 33"/>
                <a:gd name="T16" fmla="*/ 0 w 31"/>
                <a:gd name="T17" fmla="*/ 0 h 33"/>
                <a:gd name="T18" fmla="*/ 2 w 31"/>
                <a:gd name="T19" fmla="*/ 3 h 33"/>
                <a:gd name="T20" fmla="*/ 21 w 31"/>
                <a:gd name="T21" fmla="*/ 19 h 33"/>
                <a:gd name="T22" fmla="*/ 2 w 31"/>
                <a:gd name="T23" fmla="*/ 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" h="33">
                  <a:moveTo>
                    <a:pt x="2" y="4"/>
                  </a:moveTo>
                  <a:cubicBezTo>
                    <a:pt x="2" y="6"/>
                    <a:pt x="2" y="6"/>
                    <a:pt x="2" y="7"/>
                  </a:cubicBezTo>
                  <a:cubicBezTo>
                    <a:pt x="2" y="7"/>
                    <a:pt x="1" y="7"/>
                    <a:pt x="1" y="7"/>
                  </a:cubicBezTo>
                  <a:cubicBezTo>
                    <a:pt x="6" y="11"/>
                    <a:pt x="9" y="15"/>
                    <a:pt x="15" y="24"/>
                  </a:cubicBezTo>
                  <a:cubicBezTo>
                    <a:pt x="21" y="33"/>
                    <a:pt x="31" y="33"/>
                    <a:pt x="31" y="33"/>
                  </a:cubicBezTo>
                  <a:cubicBezTo>
                    <a:pt x="30" y="26"/>
                    <a:pt x="28" y="20"/>
                    <a:pt x="23" y="15"/>
                  </a:cubicBezTo>
                  <a:cubicBezTo>
                    <a:pt x="17" y="9"/>
                    <a:pt x="11" y="3"/>
                    <a:pt x="6" y="0"/>
                  </a:cubicBezTo>
                  <a:cubicBezTo>
                    <a:pt x="5" y="0"/>
                    <a:pt x="3" y="1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1" y="1"/>
                    <a:pt x="1" y="2"/>
                    <a:pt x="2" y="3"/>
                  </a:cubicBezTo>
                  <a:cubicBezTo>
                    <a:pt x="5" y="5"/>
                    <a:pt x="16" y="10"/>
                    <a:pt x="21" y="19"/>
                  </a:cubicBezTo>
                  <a:cubicBezTo>
                    <a:pt x="21" y="19"/>
                    <a:pt x="14" y="17"/>
                    <a:pt x="2" y="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4" name="Freeform 219"/>
            <p:cNvSpPr>
              <a:spLocks/>
            </p:cNvSpPr>
            <p:nvPr/>
          </p:nvSpPr>
          <p:spPr bwMode="auto">
            <a:xfrm>
              <a:off x="-2381250" y="1898650"/>
              <a:ext cx="127000" cy="98425"/>
            </a:xfrm>
            <a:custGeom>
              <a:avLst/>
              <a:gdLst>
                <a:gd name="T0" fmla="*/ 2 w 39"/>
                <a:gd name="T1" fmla="*/ 2 h 30"/>
                <a:gd name="T2" fmla="*/ 1 w 39"/>
                <a:gd name="T3" fmla="*/ 1 h 30"/>
                <a:gd name="T4" fmla="*/ 1 w 39"/>
                <a:gd name="T5" fmla="*/ 0 h 30"/>
                <a:gd name="T6" fmla="*/ 24 w 39"/>
                <a:gd name="T7" fmla="*/ 10 h 30"/>
                <a:gd name="T8" fmla="*/ 39 w 39"/>
                <a:gd name="T9" fmla="*/ 29 h 30"/>
                <a:gd name="T10" fmla="*/ 21 w 39"/>
                <a:gd name="T11" fmla="*/ 23 h 30"/>
                <a:gd name="T12" fmla="*/ 0 w 39"/>
                <a:gd name="T13" fmla="*/ 4 h 30"/>
                <a:gd name="T14" fmla="*/ 1 w 39"/>
                <a:gd name="T15" fmla="*/ 3 h 30"/>
                <a:gd name="T16" fmla="*/ 23 w 39"/>
                <a:gd name="T17" fmla="*/ 17 h 30"/>
                <a:gd name="T18" fmla="*/ 16 w 39"/>
                <a:gd name="T19" fmla="*/ 9 h 30"/>
                <a:gd name="T20" fmla="*/ 2 w 39"/>
                <a:gd name="T21" fmla="*/ 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9" h="30">
                  <a:moveTo>
                    <a:pt x="2" y="2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0"/>
                  </a:cubicBezTo>
                  <a:cubicBezTo>
                    <a:pt x="5" y="2"/>
                    <a:pt x="19" y="7"/>
                    <a:pt x="24" y="10"/>
                  </a:cubicBezTo>
                  <a:cubicBezTo>
                    <a:pt x="28" y="12"/>
                    <a:pt x="35" y="18"/>
                    <a:pt x="39" y="29"/>
                  </a:cubicBezTo>
                  <a:cubicBezTo>
                    <a:pt x="39" y="29"/>
                    <a:pt x="29" y="30"/>
                    <a:pt x="21" y="23"/>
                  </a:cubicBezTo>
                  <a:cubicBezTo>
                    <a:pt x="13" y="16"/>
                    <a:pt x="4" y="7"/>
                    <a:pt x="0" y="4"/>
                  </a:cubicBezTo>
                  <a:cubicBezTo>
                    <a:pt x="0" y="4"/>
                    <a:pt x="1" y="4"/>
                    <a:pt x="1" y="3"/>
                  </a:cubicBezTo>
                  <a:cubicBezTo>
                    <a:pt x="1" y="3"/>
                    <a:pt x="12" y="13"/>
                    <a:pt x="23" y="17"/>
                  </a:cubicBezTo>
                  <a:cubicBezTo>
                    <a:pt x="23" y="17"/>
                    <a:pt x="21" y="13"/>
                    <a:pt x="16" y="9"/>
                  </a:cubicBezTo>
                  <a:cubicBezTo>
                    <a:pt x="11" y="5"/>
                    <a:pt x="6" y="4"/>
                    <a:pt x="2" y="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5" name="Freeform 220"/>
            <p:cNvSpPr>
              <a:spLocks/>
            </p:cNvSpPr>
            <p:nvPr/>
          </p:nvSpPr>
          <p:spPr bwMode="auto">
            <a:xfrm>
              <a:off x="-2368550" y="1879600"/>
              <a:ext cx="157162" cy="74613"/>
            </a:xfrm>
            <a:custGeom>
              <a:avLst/>
              <a:gdLst>
                <a:gd name="T0" fmla="*/ 6 w 48"/>
                <a:gd name="T1" fmla="*/ 1 h 23"/>
                <a:gd name="T2" fmla="*/ 5 w 48"/>
                <a:gd name="T3" fmla="*/ 0 h 23"/>
                <a:gd name="T4" fmla="*/ 27 w 48"/>
                <a:gd name="T5" fmla="*/ 4 h 23"/>
                <a:gd name="T6" fmla="*/ 48 w 48"/>
                <a:gd name="T7" fmla="*/ 20 h 23"/>
                <a:gd name="T8" fmla="*/ 24 w 48"/>
                <a:gd name="T9" fmla="*/ 16 h 23"/>
                <a:gd name="T10" fmla="*/ 0 w 48"/>
                <a:gd name="T11" fmla="*/ 6 h 23"/>
                <a:gd name="T12" fmla="*/ 5 w 48"/>
                <a:gd name="T13" fmla="*/ 4 h 23"/>
                <a:gd name="T14" fmla="*/ 28 w 48"/>
                <a:gd name="T15" fmla="*/ 11 h 23"/>
                <a:gd name="T16" fmla="*/ 20 w 48"/>
                <a:gd name="T17" fmla="*/ 6 h 23"/>
                <a:gd name="T18" fmla="*/ 6 w 48"/>
                <a:gd name="T19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" h="23">
                  <a:moveTo>
                    <a:pt x="6" y="1"/>
                  </a:moveTo>
                  <a:cubicBezTo>
                    <a:pt x="6" y="1"/>
                    <a:pt x="6" y="1"/>
                    <a:pt x="5" y="0"/>
                  </a:cubicBezTo>
                  <a:cubicBezTo>
                    <a:pt x="10" y="1"/>
                    <a:pt x="22" y="3"/>
                    <a:pt x="27" y="4"/>
                  </a:cubicBezTo>
                  <a:cubicBezTo>
                    <a:pt x="33" y="6"/>
                    <a:pt x="42" y="10"/>
                    <a:pt x="48" y="20"/>
                  </a:cubicBezTo>
                  <a:cubicBezTo>
                    <a:pt x="48" y="20"/>
                    <a:pt x="39" y="23"/>
                    <a:pt x="24" y="16"/>
                  </a:cubicBezTo>
                  <a:cubicBezTo>
                    <a:pt x="8" y="8"/>
                    <a:pt x="3" y="7"/>
                    <a:pt x="0" y="6"/>
                  </a:cubicBezTo>
                  <a:cubicBezTo>
                    <a:pt x="2" y="6"/>
                    <a:pt x="4" y="5"/>
                    <a:pt x="5" y="4"/>
                  </a:cubicBezTo>
                  <a:cubicBezTo>
                    <a:pt x="11" y="7"/>
                    <a:pt x="20" y="11"/>
                    <a:pt x="28" y="11"/>
                  </a:cubicBezTo>
                  <a:cubicBezTo>
                    <a:pt x="28" y="11"/>
                    <a:pt x="24" y="8"/>
                    <a:pt x="20" y="6"/>
                  </a:cubicBezTo>
                  <a:cubicBezTo>
                    <a:pt x="15" y="4"/>
                    <a:pt x="10" y="2"/>
                    <a:pt x="6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6" name="Freeform 221"/>
            <p:cNvSpPr>
              <a:spLocks/>
            </p:cNvSpPr>
            <p:nvPr/>
          </p:nvSpPr>
          <p:spPr bwMode="auto">
            <a:xfrm>
              <a:off x="-2365375" y="1849438"/>
              <a:ext cx="187325" cy="39688"/>
            </a:xfrm>
            <a:custGeom>
              <a:avLst/>
              <a:gdLst>
                <a:gd name="T0" fmla="*/ 4 w 57"/>
                <a:gd name="T1" fmla="*/ 2 h 12"/>
                <a:gd name="T2" fmla="*/ 0 w 57"/>
                <a:gd name="T3" fmla="*/ 4 h 12"/>
                <a:gd name="T4" fmla="*/ 3 w 57"/>
                <a:gd name="T5" fmla="*/ 7 h 12"/>
                <a:gd name="T6" fmla="*/ 33 w 57"/>
                <a:gd name="T7" fmla="*/ 11 h 12"/>
                <a:gd name="T8" fmla="*/ 57 w 57"/>
                <a:gd name="T9" fmla="*/ 9 h 12"/>
                <a:gd name="T10" fmla="*/ 37 w 57"/>
                <a:gd name="T11" fmla="*/ 2 h 12"/>
                <a:gd name="T12" fmla="*/ 9 w 57"/>
                <a:gd name="T13" fmla="*/ 0 h 12"/>
                <a:gd name="T14" fmla="*/ 7 w 57"/>
                <a:gd name="T15" fmla="*/ 1 h 12"/>
                <a:gd name="T16" fmla="*/ 31 w 57"/>
                <a:gd name="T17" fmla="*/ 5 h 12"/>
                <a:gd name="T18" fmla="*/ 4 w 57"/>
                <a:gd name="T19" fmla="*/ 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7" h="12">
                  <a:moveTo>
                    <a:pt x="4" y="2"/>
                  </a:moveTo>
                  <a:cubicBezTo>
                    <a:pt x="3" y="3"/>
                    <a:pt x="2" y="4"/>
                    <a:pt x="0" y="4"/>
                  </a:cubicBezTo>
                  <a:cubicBezTo>
                    <a:pt x="1" y="4"/>
                    <a:pt x="2" y="5"/>
                    <a:pt x="3" y="7"/>
                  </a:cubicBezTo>
                  <a:cubicBezTo>
                    <a:pt x="8" y="8"/>
                    <a:pt x="18" y="10"/>
                    <a:pt x="33" y="11"/>
                  </a:cubicBezTo>
                  <a:cubicBezTo>
                    <a:pt x="49" y="12"/>
                    <a:pt x="57" y="9"/>
                    <a:pt x="57" y="9"/>
                  </a:cubicBezTo>
                  <a:cubicBezTo>
                    <a:pt x="52" y="6"/>
                    <a:pt x="43" y="3"/>
                    <a:pt x="37" y="2"/>
                  </a:cubicBezTo>
                  <a:cubicBezTo>
                    <a:pt x="31" y="0"/>
                    <a:pt x="16" y="0"/>
                    <a:pt x="9" y="0"/>
                  </a:cubicBezTo>
                  <a:cubicBezTo>
                    <a:pt x="9" y="0"/>
                    <a:pt x="8" y="0"/>
                    <a:pt x="7" y="1"/>
                  </a:cubicBezTo>
                  <a:cubicBezTo>
                    <a:pt x="13" y="2"/>
                    <a:pt x="25" y="2"/>
                    <a:pt x="31" y="5"/>
                  </a:cubicBezTo>
                  <a:cubicBezTo>
                    <a:pt x="31" y="5"/>
                    <a:pt x="20" y="7"/>
                    <a:pt x="4" y="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7" name="Freeform 222"/>
            <p:cNvSpPr>
              <a:spLocks/>
            </p:cNvSpPr>
            <p:nvPr/>
          </p:nvSpPr>
          <p:spPr bwMode="auto">
            <a:xfrm>
              <a:off x="-2546350" y="1916113"/>
              <a:ext cx="42862" cy="84138"/>
            </a:xfrm>
            <a:custGeom>
              <a:avLst/>
              <a:gdLst>
                <a:gd name="T0" fmla="*/ 12 w 13"/>
                <a:gd name="T1" fmla="*/ 1 h 26"/>
                <a:gd name="T2" fmla="*/ 11 w 13"/>
                <a:gd name="T3" fmla="*/ 0 h 26"/>
                <a:gd name="T4" fmla="*/ 6 w 13"/>
                <a:gd name="T5" fmla="*/ 8 h 26"/>
                <a:gd name="T6" fmla="*/ 3 w 13"/>
                <a:gd name="T7" fmla="*/ 17 h 26"/>
                <a:gd name="T8" fmla="*/ 0 w 13"/>
                <a:gd name="T9" fmla="*/ 25 h 26"/>
                <a:gd name="T10" fmla="*/ 8 w 13"/>
                <a:gd name="T11" fmla="*/ 22 h 26"/>
                <a:gd name="T12" fmla="*/ 12 w 13"/>
                <a:gd name="T13" fmla="*/ 11 h 26"/>
                <a:gd name="T14" fmla="*/ 12 w 13"/>
                <a:gd name="T15" fmla="*/ 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26">
                  <a:moveTo>
                    <a:pt x="12" y="1"/>
                  </a:moveTo>
                  <a:cubicBezTo>
                    <a:pt x="12" y="1"/>
                    <a:pt x="11" y="0"/>
                    <a:pt x="11" y="0"/>
                  </a:cubicBezTo>
                  <a:cubicBezTo>
                    <a:pt x="10" y="1"/>
                    <a:pt x="7" y="4"/>
                    <a:pt x="6" y="8"/>
                  </a:cubicBezTo>
                  <a:cubicBezTo>
                    <a:pt x="5" y="10"/>
                    <a:pt x="4" y="14"/>
                    <a:pt x="3" y="17"/>
                  </a:cubicBezTo>
                  <a:cubicBezTo>
                    <a:pt x="3" y="19"/>
                    <a:pt x="1" y="24"/>
                    <a:pt x="0" y="25"/>
                  </a:cubicBezTo>
                  <a:cubicBezTo>
                    <a:pt x="0" y="25"/>
                    <a:pt x="4" y="26"/>
                    <a:pt x="8" y="22"/>
                  </a:cubicBezTo>
                  <a:cubicBezTo>
                    <a:pt x="11" y="18"/>
                    <a:pt x="12" y="15"/>
                    <a:pt x="12" y="11"/>
                  </a:cubicBezTo>
                  <a:cubicBezTo>
                    <a:pt x="13" y="8"/>
                    <a:pt x="13" y="4"/>
                    <a:pt x="12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8" name="Freeform 223"/>
            <p:cNvSpPr>
              <a:spLocks/>
            </p:cNvSpPr>
            <p:nvPr/>
          </p:nvSpPr>
          <p:spPr bwMode="auto">
            <a:xfrm>
              <a:off x="-2503488" y="1922463"/>
              <a:ext cx="30162" cy="58738"/>
            </a:xfrm>
            <a:custGeom>
              <a:avLst/>
              <a:gdLst>
                <a:gd name="T0" fmla="*/ 6 w 9"/>
                <a:gd name="T1" fmla="*/ 0 h 18"/>
                <a:gd name="T2" fmla="*/ 4 w 9"/>
                <a:gd name="T3" fmla="*/ 1 h 18"/>
                <a:gd name="T4" fmla="*/ 4 w 9"/>
                <a:gd name="T5" fmla="*/ 2 h 18"/>
                <a:gd name="T6" fmla="*/ 3 w 9"/>
                <a:gd name="T7" fmla="*/ 1 h 18"/>
                <a:gd name="T8" fmla="*/ 2 w 9"/>
                <a:gd name="T9" fmla="*/ 1 h 18"/>
                <a:gd name="T10" fmla="*/ 1 w 9"/>
                <a:gd name="T11" fmla="*/ 5 h 18"/>
                <a:gd name="T12" fmla="*/ 1 w 9"/>
                <a:gd name="T13" fmla="*/ 12 h 18"/>
                <a:gd name="T14" fmla="*/ 4 w 9"/>
                <a:gd name="T15" fmla="*/ 18 h 18"/>
                <a:gd name="T16" fmla="*/ 8 w 9"/>
                <a:gd name="T17" fmla="*/ 13 h 18"/>
                <a:gd name="T18" fmla="*/ 8 w 9"/>
                <a:gd name="T19" fmla="*/ 4 h 18"/>
                <a:gd name="T20" fmla="*/ 6 w 9"/>
                <a:gd name="T21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" h="18">
                  <a:moveTo>
                    <a:pt x="6" y="0"/>
                  </a:moveTo>
                  <a:cubicBezTo>
                    <a:pt x="5" y="1"/>
                    <a:pt x="4" y="1"/>
                    <a:pt x="4" y="1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2" y="1"/>
                    <a:pt x="2" y="1"/>
                  </a:cubicBezTo>
                  <a:cubicBezTo>
                    <a:pt x="1" y="2"/>
                    <a:pt x="1" y="3"/>
                    <a:pt x="1" y="5"/>
                  </a:cubicBezTo>
                  <a:cubicBezTo>
                    <a:pt x="0" y="7"/>
                    <a:pt x="0" y="10"/>
                    <a:pt x="1" y="12"/>
                  </a:cubicBezTo>
                  <a:cubicBezTo>
                    <a:pt x="2" y="15"/>
                    <a:pt x="3" y="17"/>
                    <a:pt x="4" y="18"/>
                  </a:cubicBezTo>
                  <a:cubicBezTo>
                    <a:pt x="4" y="18"/>
                    <a:pt x="7" y="15"/>
                    <a:pt x="8" y="13"/>
                  </a:cubicBezTo>
                  <a:cubicBezTo>
                    <a:pt x="9" y="10"/>
                    <a:pt x="9" y="7"/>
                    <a:pt x="8" y="4"/>
                  </a:cubicBezTo>
                  <a:cubicBezTo>
                    <a:pt x="8" y="2"/>
                    <a:pt x="7" y="1"/>
                    <a:pt x="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9" name="Freeform 224"/>
            <p:cNvSpPr>
              <a:spLocks/>
            </p:cNvSpPr>
            <p:nvPr/>
          </p:nvSpPr>
          <p:spPr bwMode="auto">
            <a:xfrm>
              <a:off x="-2476500" y="1911350"/>
              <a:ext cx="52387" cy="49213"/>
            </a:xfrm>
            <a:custGeom>
              <a:avLst/>
              <a:gdLst>
                <a:gd name="T0" fmla="*/ 7 w 16"/>
                <a:gd name="T1" fmla="*/ 3 h 15"/>
                <a:gd name="T2" fmla="*/ 1 w 16"/>
                <a:gd name="T3" fmla="*/ 0 h 15"/>
                <a:gd name="T4" fmla="*/ 0 w 16"/>
                <a:gd name="T5" fmla="*/ 5 h 15"/>
                <a:gd name="T6" fmla="*/ 4 w 16"/>
                <a:gd name="T7" fmla="*/ 10 h 15"/>
                <a:gd name="T8" fmla="*/ 15 w 16"/>
                <a:gd name="T9" fmla="*/ 14 h 15"/>
                <a:gd name="T10" fmla="*/ 7 w 16"/>
                <a:gd name="T11" fmla="*/ 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15">
                  <a:moveTo>
                    <a:pt x="7" y="3"/>
                  </a:moveTo>
                  <a:cubicBezTo>
                    <a:pt x="5" y="3"/>
                    <a:pt x="2" y="2"/>
                    <a:pt x="1" y="0"/>
                  </a:cubicBezTo>
                  <a:cubicBezTo>
                    <a:pt x="0" y="1"/>
                    <a:pt x="0" y="3"/>
                    <a:pt x="0" y="5"/>
                  </a:cubicBezTo>
                  <a:cubicBezTo>
                    <a:pt x="1" y="7"/>
                    <a:pt x="2" y="9"/>
                    <a:pt x="4" y="10"/>
                  </a:cubicBezTo>
                  <a:cubicBezTo>
                    <a:pt x="7" y="13"/>
                    <a:pt x="11" y="15"/>
                    <a:pt x="15" y="14"/>
                  </a:cubicBezTo>
                  <a:cubicBezTo>
                    <a:pt x="15" y="14"/>
                    <a:pt x="16" y="11"/>
                    <a:pt x="7" y="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0" name="Freeform 225"/>
            <p:cNvSpPr>
              <a:spLocks/>
            </p:cNvSpPr>
            <p:nvPr/>
          </p:nvSpPr>
          <p:spPr bwMode="auto">
            <a:xfrm>
              <a:off x="-2447925" y="1905000"/>
              <a:ext cx="46037" cy="39688"/>
            </a:xfrm>
            <a:custGeom>
              <a:avLst/>
              <a:gdLst>
                <a:gd name="T0" fmla="*/ 2 w 14"/>
                <a:gd name="T1" fmla="*/ 0 h 12"/>
                <a:gd name="T2" fmla="*/ 0 w 14"/>
                <a:gd name="T3" fmla="*/ 4 h 12"/>
                <a:gd name="T4" fmla="*/ 12 w 14"/>
                <a:gd name="T5" fmla="*/ 11 h 12"/>
                <a:gd name="T6" fmla="*/ 9 w 14"/>
                <a:gd name="T7" fmla="*/ 3 h 12"/>
                <a:gd name="T8" fmla="*/ 2 w 14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2">
                  <a:moveTo>
                    <a:pt x="2" y="0"/>
                  </a:moveTo>
                  <a:cubicBezTo>
                    <a:pt x="1" y="3"/>
                    <a:pt x="0" y="4"/>
                    <a:pt x="0" y="4"/>
                  </a:cubicBezTo>
                  <a:cubicBezTo>
                    <a:pt x="1" y="6"/>
                    <a:pt x="4" y="12"/>
                    <a:pt x="12" y="11"/>
                  </a:cubicBezTo>
                  <a:cubicBezTo>
                    <a:pt x="12" y="11"/>
                    <a:pt x="14" y="7"/>
                    <a:pt x="9" y="3"/>
                  </a:cubicBezTo>
                  <a:cubicBezTo>
                    <a:pt x="6" y="1"/>
                    <a:pt x="4" y="1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1" name="Freeform 226"/>
            <p:cNvSpPr>
              <a:spLocks/>
            </p:cNvSpPr>
            <p:nvPr/>
          </p:nvSpPr>
          <p:spPr bwMode="auto">
            <a:xfrm>
              <a:off x="-2444750" y="1882775"/>
              <a:ext cx="63500" cy="33338"/>
            </a:xfrm>
            <a:custGeom>
              <a:avLst/>
              <a:gdLst>
                <a:gd name="T0" fmla="*/ 0 w 19"/>
                <a:gd name="T1" fmla="*/ 1 h 10"/>
                <a:gd name="T2" fmla="*/ 8 w 19"/>
                <a:gd name="T3" fmla="*/ 1 h 10"/>
                <a:gd name="T4" fmla="*/ 9 w 19"/>
                <a:gd name="T5" fmla="*/ 1 h 10"/>
                <a:gd name="T6" fmla="*/ 9 w 19"/>
                <a:gd name="T7" fmla="*/ 0 h 10"/>
                <a:gd name="T8" fmla="*/ 19 w 19"/>
                <a:gd name="T9" fmla="*/ 7 h 10"/>
                <a:gd name="T10" fmla="*/ 12 w 19"/>
                <a:gd name="T11" fmla="*/ 10 h 10"/>
                <a:gd name="T12" fmla="*/ 1 w 19"/>
                <a:gd name="T13" fmla="*/ 4 h 10"/>
                <a:gd name="T14" fmla="*/ 0 w 19"/>
                <a:gd name="T15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" h="10">
                  <a:moveTo>
                    <a:pt x="0" y="1"/>
                  </a:moveTo>
                  <a:cubicBezTo>
                    <a:pt x="2" y="2"/>
                    <a:pt x="5" y="2"/>
                    <a:pt x="8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3" y="3"/>
                    <a:pt x="17" y="4"/>
                    <a:pt x="19" y="7"/>
                  </a:cubicBezTo>
                  <a:cubicBezTo>
                    <a:pt x="19" y="7"/>
                    <a:pt x="17" y="10"/>
                    <a:pt x="12" y="10"/>
                  </a:cubicBezTo>
                  <a:cubicBezTo>
                    <a:pt x="7" y="9"/>
                    <a:pt x="3" y="7"/>
                    <a:pt x="1" y="4"/>
                  </a:cubicBezTo>
                  <a:cubicBezTo>
                    <a:pt x="0" y="3"/>
                    <a:pt x="0" y="2"/>
                    <a:pt x="0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2" name="Freeform 227"/>
            <p:cNvSpPr>
              <a:spLocks/>
            </p:cNvSpPr>
            <p:nvPr/>
          </p:nvSpPr>
          <p:spPr bwMode="auto">
            <a:xfrm>
              <a:off x="-2424113" y="1855788"/>
              <a:ext cx="71437" cy="39688"/>
            </a:xfrm>
            <a:custGeom>
              <a:avLst/>
              <a:gdLst>
                <a:gd name="T0" fmla="*/ 3 w 22"/>
                <a:gd name="T1" fmla="*/ 5 h 12"/>
                <a:gd name="T2" fmla="*/ 0 w 22"/>
                <a:gd name="T3" fmla="*/ 1 h 12"/>
                <a:gd name="T4" fmla="*/ 10 w 22"/>
                <a:gd name="T5" fmla="*/ 1 h 12"/>
                <a:gd name="T6" fmla="*/ 22 w 22"/>
                <a:gd name="T7" fmla="*/ 10 h 12"/>
                <a:gd name="T8" fmla="*/ 13 w 22"/>
                <a:gd name="T9" fmla="*/ 11 h 12"/>
                <a:gd name="T10" fmla="*/ 3 w 22"/>
                <a:gd name="T11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12">
                  <a:moveTo>
                    <a:pt x="3" y="5"/>
                  </a:moveTo>
                  <a:cubicBezTo>
                    <a:pt x="2" y="4"/>
                    <a:pt x="1" y="2"/>
                    <a:pt x="0" y="1"/>
                  </a:cubicBezTo>
                  <a:cubicBezTo>
                    <a:pt x="3" y="0"/>
                    <a:pt x="6" y="0"/>
                    <a:pt x="10" y="1"/>
                  </a:cubicBezTo>
                  <a:cubicBezTo>
                    <a:pt x="15" y="2"/>
                    <a:pt x="19" y="3"/>
                    <a:pt x="22" y="10"/>
                  </a:cubicBezTo>
                  <a:cubicBezTo>
                    <a:pt x="22" y="10"/>
                    <a:pt x="19" y="12"/>
                    <a:pt x="13" y="11"/>
                  </a:cubicBezTo>
                  <a:cubicBezTo>
                    <a:pt x="9" y="10"/>
                    <a:pt x="5" y="8"/>
                    <a:pt x="3" y="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3" name="Freeform 228"/>
            <p:cNvSpPr>
              <a:spLocks/>
            </p:cNvSpPr>
            <p:nvPr/>
          </p:nvSpPr>
          <p:spPr bwMode="auto">
            <a:xfrm>
              <a:off x="-2408238" y="1824038"/>
              <a:ext cx="69850" cy="31750"/>
            </a:xfrm>
            <a:custGeom>
              <a:avLst/>
              <a:gdLst>
                <a:gd name="T0" fmla="*/ 0 w 21"/>
                <a:gd name="T1" fmla="*/ 7 h 10"/>
                <a:gd name="T2" fmla="*/ 3 w 21"/>
                <a:gd name="T3" fmla="*/ 3 h 10"/>
                <a:gd name="T4" fmla="*/ 3 w 21"/>
                <a:gd name="T5" fmla="*/ 3 h 10"/>
                <a:gd name="T6" fmla="*/ 15 w 21"/>
                <a:gd name="T7" fmla="*/ 2 h 10"/>
                <a:gd name="T8" fmla="*/ 21 w 21"/>
                <a:gd name="T9" fmla="*/ 6 h 10"/>
                <a:gd name="T10" fmla="*/ 12 w 21"/>
                <a:gd name="T11" fmla="*/ 10 h 10"/>
                <a:gd name="T12" fmla="*/ 0 w 21"/>
                <a:gd name="T13" fmla="*/ 7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10">
                  <a:moveTo>
                    <a:pt x="0" y="7"/>
                  </a:moveTo>
                  <a:cubicBezTo>
                    <a:pt x="1" y="6"/>
                    <a:pt x="2" y="5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7" y="1"/>
                    <a:pt x="11" y="0"/>
                    <a:pt x="15" y="2"/>
                  </a:cubicBezTo>
                  <a:cubicBezTo>
                    <a:pt x="19" y="3"/>
                    <a:pt x="20" y="5"/>
                    <a:pt x="21" y="6"/>
                  </a:cubicBezTo>
                  <a:cubicBezTo>
                    <a:pt x="21" y="6"/>
                    <a:pt x="17" y="10"/>
                    <a:pt x="12" y="10"/>
                  </a:cubicBezTo>
                  <a:cubicBezTo>
                    <a:pt x="6" y="10"/>
                    <a:pt x="2" y="9"/>
                    <a:pt x="0" y="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4" name="Freeform 229"/>
            <p:cNvSpPr>
              <a:spLocks/>
            </p:cNvSpPr>
            <p:nvPr/>
          </p:nvSpPr>
          <p:spPr bwMode="auto">
            <a:xfrm>
              <a:off x="-2420938" y="1790700"/>
              <a:ext cx="68262" cy="36513"/>
            </a:xfrm>
            <a:custGeom>
              <a:avLst/>
              <a:gdLst>
                <a:gd name="T0" fmla="*/ 2 w 21"/>
                <a:gd name="T1" fmla="*/ 9 h 11"/>
                <a:gd name="T2" fmla="*/ 0 w 21"/>
                <a:gd name="T3" fmla="*/ 9 h 11"/>
                <a:gd name="T4" fmla="*/ 4 w 21"/>
                <a:gd name="T5" fmla="*/ 1 h 11"/>
                <a:gd name="T6" fmla="*/ 13 w 21"/>
                <a:gd name="T7" fmla="*/ 1 h 11"/>
                <a:gd name="T8" fmla="*/ 21 w 21"/>
                <a:gd name="T9" fmla="*/ 2 h 11"/>
                <a:gd name="T10" fmla="*/ 14 w 21"/>
                <a:gd name="T11" fmla="*/ 9 h 11"/>
                <a:gd name="T12" fmla="*/ 2 w 21"/>
                <a:gd name="T13" fmla="*/ 9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11">
                  <a:moveTo>
                    <a:pt x="2" y="9"/>
                  </a:moveTo>
                  <a:cubicBezTo>
                    <a:pt x="2" y="9"/>
                    <a:pt x="1" y="9"/>
                    <a:pt x="0" y="9"/>
                  </a:cubicBezTo>
                  <a:cubicBezTo>
                    <a:pt x="2" y="7"/>
                    <a:pt x="4" y="5"/>
                    <a:pt x="4" y="1"/>
                  </a:cubicBezTo>
                  <a:cubicBezTo>
                    <a:pt x="6" y="2"/>
                    <a:pt x="11" y="2"/>
                    <a:pt x="13" y="1"/>
                  </a:cubicBezTo>
                  <a:cubicBezTo>
                    <a:pt x="14" y="0"/>
                    <a:pt x="18" y="0"/>
                    <a:pt x="21" y="2"/>
                  </a:cubicBezTo>
                  <a:cubicBezTo>
                    <a:pt x="21" y="2"/>
                    <a:pt x="20" y="7"/>
                    <a:pt x="14" y="9"/>
                  </a:cubicBezTo>
                  <a:cubicBezTo>
                    <a:pt x="7" y="11"/>
                    <a:pt x="5" y="10"/>
                    <a:pt x="2" y="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5" name="Freeform 230"/>
            <p:cNvSpPr>
              <a:spLocks/>
            </p:cNvSpPr>
            <p:nvPr/>
          </p:nvSpPr>
          <p:spPr bwMode="auto">
            <a:xfrm>
              <a:off x="-2420938" y="1738313"/>
              <a:ext cx="77787" cy="52388"/>
            </a:xfrm>
            <a:custGeom>
              <a:avLst/>
              <a:gdLst>
                <a:gd name="T0" fmla="*/ 5 w 24"/>
                <a:gd name="T1" fmla="*/ 15 h 16"/>
                <a:gd name="T2" fmla="*/ 4 w 24"/>
                <a:gd name="T3" fmla="*/ 15 h 16"/>
                <a:gd name="T4" fmla="*/ 0 w 24"/>
                <a:gd name="T5" fmla="*/ 13 h 16"/>
                <a:gd name="T6" fmla="*/ 11 w 24"/>
                <a:gd name="T7" fmla="*/ 6 h 16"/>
                <a:gd name="T8" fmla="*/ 24 w 24"/>
                <a:gd name="T9" fmla="*/ 0 h 16"/>
                <a:gd name="T10" fmla="*/ 18 w 24"/>
                <a:gd name="T11" fmla="*/ 11 h 16"/>
                <a:gd name="T12" fmla="*/ 5 w 24"/>
                <a:gd name="T13" fmla="*/ 1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16">
                  <a:moveTo>
                    <a:pt x="5" y="15"/>
                  </a:moveTo>
                  <a:cubicBezTo>
                    <a:pt x="4" y="15"/>
                    <a:pt x="4" y="15"/>
                    <a:pt x="4" y="15"/>
                  </a:cubicBezTo>
                  <a:cubicBezTo>
                    <a:pt x="4" y="15"/>
                    <a:pt x="2" y="14"/>
                    <a:pt x="0" y="13"/>
                  </a:cubicBezTo>
                  <a:cubicBezTo>
                    <a:pt x="2" y="12"/>
                    <a:pt x="7" y="8"/>
                    <a:pt x="11" y="6"/>
                  </a:cubicBezTo>
                  <a:cubicBezTo>
                    <a:pt x="15" y="3"/>
                    <a:pt x="21" y="0"/>
                    <a:pt x="24" y="0"/>
                  </a:cubicBezTo>
                  <a:cubicBezTo>
                    <a:pt x="24" y="0"/>
                    <a:pt x="21" y="8"/>
                    <a:pt x="18" y="11"/>
                  </a:cubicBezTo>
                  <a:cubicBezTo>
                    <a:pt x="14" y="15"/>
                    <a:pt x="11" y="16"/>
                    <a:pt x="5" y="1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6" name="Freeform 231"/>
            <p:cNvSpPr>
              <a:spLocks/>
            </p:cNvSpPr>
            <p:nvPr/>
          </p:nvSpPr>
          <p:spPr bwMode="auto">
            <a:xfrm>
              <a:off x="-2427288" y="1679575"/>
              <a:ext cx="68262" cy="95250"/>
            </a:xfrm>
            <a:custGeom>
              <a:avLst/>
              <a:gdLst>
                <a:gd name="T0" fmla="*/ 0 w 21"/>
                <a:gd name="T1" fmla="*/ 29 h 29"/>
                <a:gd name="T2" fmla="*/ 4 w 21"/>
                <a:gd name="T3" fmla="*/ 21 h 29"/>
                <a:gd name="T4" fmla="*/ 7 w 21"/>
                <a:gd name="T5" fmla="*/ 10 h 29"/>
                <a:gd name="T6" fmla="*/ 19 w 21"/>
                <a:gd name="T7" fmla="*/ 0 h 29"/>
                <a:gd name="T8" fmla="*/ 18 w 21"/>
                <a:gd name="T9" fmla="*/ 14 h 29"/>
                <a:gd name="T10" fmla="*/ 0 w 21"/>
                <a:gd name="T11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29">
                  <a:moveTo>
                    <a:pt x="0" y="29"/>
                  </a:moveTo>
                  <a:cubicBezTo>
                    <a:pt x="2" y="27"/>
                    <a:pt x="3" y="25"/>
                    <a:pt x="4" y="21"/>
                  </a:cubicBezTo>
                  <a:cubicBezTo>
                    <a:pt x="5" y="18"/>
                    <a:pt x="6" y="12"/>
                    <a:pt x="7" y="10"/>
                  </a:cubicBezTo>
                  <a:cubicBezTo>
                    <a:pt x="8" y="8"/>
                    <a:pt x="12" y="2"/>
                    <a:pt x="19" y="0"/>
                  </a:cubicBezTo>
                  <a:cubicBezTo>
                    <a:pt x="19" y="0"/>
                    <a:pt x="21" y="8"/>
                    <a:pt x="18" y="14"/>
                  </a:cubicBezTo>
                  <a:cubicBezTo>
                    <a:pt x="14" y="20"/>
                    <a:pt x="8" y="26"/>
                    <a:pt x="0" y="2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7" name="Freeform 232"/>
            <p:cNvSpPr>
              <a:spLocks/>
            </p:cNvSpPr>
            <p:nvPr/>
          </p:nvSpPr>
          <p:spPr bwMode="auto">
            <a:xfrm>
              <a:off x="-2574925" y="1895475"/>
              <a:ext cx="52387" cy="85725"/>
            </a:xfrm>
            <a:custGeom>
              <a:avLst/>
              <a:gdLst>
                <a:gd name="T0" fmla="*/ 5 w 16"/>
                <a:gd name="T1" fmla="*/ 1 h 26"/>
                <a:gd name="T2" fmla="*/ 2 w 16"/>
                <a:gd name="T3" fmla="*/ 3 h 26"/>
                <a:gd name="T4" fmla="*/ 3 w 16"/>
                <a:gd name="T5" fmla="*/ 13 h 26"/>
                <a:gd name="T6" fmla="*/ 9 w 16"/>
                <a:gd name="T7" fmla="*/ 26 h 26"/>
                <a:gd name="T8" fmla="*/ 12 w 16"/>
                <a:gd name="T9" fmla="*/ 18 h 26"/>
                <a:gd name="T10" fmla="*/ 16 w 16"/>
                <a:gd name="T11" fmla="*/ 9 h 26"/>
                <a:gd name="T12" fmla="*/ 13 w 16"/>
                <a:gd name="T13" fmla="*/ 10 h 26"/>
                <a:gd name="T14" fmla="*/ 12 w 16"/>
                <a:gd name="T15" fmla="*/ 10 h 26"/>
                <a:gd name="T16" fmla="*/ 11 w 16"/>
                <a:gd name="T17" fmla="*/ 9 h 26"/>
                <a:gd name="T18" fmla="*/ 10 w 16"/>
                <a:gd name="T19" fmla="*/ 4 h 26"/>
                <a:gd name="T20" fmla="*/ 10 w 16"/>
                <a:gd name="T21" fmla="*/ 3 h 26"/>
                <a:gd name="T22" fmla="*/ 6 w 16"/>
                <a:gd name="T23" fmla="*/ 1 h 26"/>
                <a:gd name="T24" fmla="*/ 5 w 16"/>
                <a:gd name="T25" fmla="*/ 0 h 26"/>
                <a:gd name="T26" fmla="*/ 5 w 16"/>
                <a:gd name="T27" fmla="*/ 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26">
                  <a:moveTo>
                    <a:pt x="5" y="1"/>
                  </a:moveTo>
                  <a:cubicBezTo>
                    <a:pt x="4" y="2"/>
                    <a:pt x="4" y="2"/>
                    <a:pt x="2" y="3"/>
                  </a:cubicBezTo>
                  <a:cubicBezTo>
                    <a:pt x="2" y="3"/>
                    <a:pt x="0" y="7"/>
                    <a:pt x="3" y="13"/>
                  </a:cubicBezTo>
                  <a:cubicBezTo>
                    <a:pt x="5" y="18"/>
                    <a:pt x="8" y="23"/>
                    <a:pt x="9" y="26"/>
                  </a:cubicBezTo>
                  <a:cubicBezTo>
                    <a:pt x="9" y="26"/>
                    <a:pt x="10" y="26"/>
                    <a:pt x="12" y="18"/>
                  </a:cubicBezTo>
                  <a:cubicBezTo>
                    <a:pt x="13" y="12"/>
                    <a:pt x="14" y="11"/>
                    <a:pt x="16" y="9"/>
                  </a:cubicBezTo>
                  <a:cubicBezTo>
                    <a:pt x="14" y="10"/>
                    <a:pt x="13" y="10"/>
                    <a:pt x="13" y="10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0" y="7"/>
                    <a:pt x="10" y="5"/>
                    <a:pt x="10" y="4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8" y="3"/>
                    <a:pt x="6" y="1"/>
                    <a:pt x="6" y="1"/>
                  </a:cubicBezTo>
                  <a:cubicBezTo>
                    <a:pt x="6" y="1"/>
                    <a:pt x="6" y="0"/>
                    <a:pt x="5" y="0"/>
                  </a:cubicBezTo>
                  <a:lnTo>
                    <a:pt x="5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8" name="Freeform 233"/>
            <p:cNvSpPr>
              <a:spLocks/>
            </p:cNvSpPr>
            <p:nvPr/>
          </p:nvSpPr>
          <p:spPr bwMode="auto">
            <a:xfrm>
              <a:off x="-2436813" y="1944688"/>
              <a:ext cx="77787" cy="101600"/>
            </a:xfrm>
            <a:custGeom>
              <a:avLst/>
              <a:gdLst>
                <a:gd name="T0" fmla="*/ 8 w 24"/>
                <a:gd name="T1" fmla="*/ 0 h 31"/>
                <a:gd name="T2" fmla="*/ 23 w 24"/>
                <a:gd name="T3" fmla="*/ 31 h 31"/>
                <a:gd name="T4" fmla="*/ 9 w 24"/>
                <a:gd name="T5" fmla="*/ 20 h 31"/>
                <a:gd name="T6" fmla="*/ 0 w 24"/>
                <a:gd name="T7" fmla="*/ 6 h 31"/>
                <a:gd name="T8" fmla="*/ 3 w 24"/>
                <a:gd name="T9" fmla="*/ 6 h 31"/>
                <a:gd name="T10" fmla="*/ 4 w 24"/>
                <a:gd name="T11" fmla="*/ 5 h 31"/>
                <a:gd name="T12" fmla="*/ 17 w 24"/>
                <a:gd name="T13" fmla="*/ 21 h 31"/>
                <a:gd name="T14" fmla="*/ 4 w 24"/>
                <a:gd name="T15" fmla="*/ 2 h 31"/>
                <a:gd name="T16" fmla="*/ 3 w 24"/>
                <a:gd name="T17" fmla="*/ 0 h 31"/>
                <a:gd name="T18" fmla="*/ 8 w 24"/>
                <a:gd name="T1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31">
                  <a:moveTo>
                    <a:pt x="8" y="0"/>
                  </a:moveTo>
                  <a:cubicBezTo>
                    <a:pt x="13" y="6"/>
                    <a:pt x="24" y="18"/>
                    <a:pt x="23" y="31"/>
                  </a:cubicBezTo>
                  <a:cubicBezTo>
                    <a:pt x="23" y="31"/>
                    <a:pt x="13" y="27"/>
                    <a:pt x="9" y="20"/>
                  </a:cubicBezTo>
                  <a:cubicBezTo>
                    <a:pt x="4" y="12"/>
                    <a:pt x="2" y="7"/>
                    <a:pt x="0" y="6"/>
                  </a:cubicBezTo>
                  <a:cubicBezTo>
                    <a:pt x="1" y="6"/>
                    <a:pt x="2" y="6"/>
                    <a:pt x="3" y="6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7" y="10"/>
                    <a:pt x="12" y="18"/>
                    <a:pt x="17" y="21"/>
                  </a:cubicBezTo>
                  <a:cubicBezTo>
                    <a:pt x="17" y="21"/>
                    <a:pt x="18" y="15"/>
                    <a:pt x="4" y="2"/>
                  </a:cubicBezTo>
                  <a:cubicBezTo>
                    <a:pt x="4" y="1"/>
                    <a:pt x="4" y="0"/>
                    <a:pt x="3" y="0"/>
                  </a:cubicBezTo>
                  <a:cubicBezTo>
                    <a:pt x="4" y="0"/>
                    <a:pt x="6" y="0"/>
                    <a:pt x="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9" name="Oval 234"/>
            <p:cNvSpPr>
              <a:spLocks noChangeArrowheads="1"/>
            </p:cNvSpPr>
            <p:nvPr/>
          </p:nvSpPr>
          <p:spPr bwMode="auto">
            <a:xfrm>
              <a:off x="-2676525" y="1601788"/>
              <a:ext cx="52387" cy="127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0" name="Oval 235"/>
            <p:cNvSpPr>
              <a:spLocks noChangeArrowheads="1"/>
            </p:cNvSpPr>
            <p:nvPr/>
          </p:nvSpPr>
          <p:spPr bwMode="auto">
            <a:xfrm>
              <a:off x="-2768600" y="1633538"/>
              <a:ext cx="36512" cy="63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1" name="Oval 236"/>
            <p:cNvSpPr>
              <a:spLocks noChangeArrowheads="1"/>
            </p:cNvSpPr>
            <p:nvPr/>
          </p:nvSpPr>
          <p:spPr bwMode="auto">
            <a:xfrm>
              <a:off x="-2654300" y="1614488"/>
              <a:ext cx="9525" cy="95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2" name="Freeform 237"/>
            <p:cNvSpPr>
              <a:spLocks/>
            </p:cNvSpPr>
            <p:nvPr/>
          </p:nvSpPr>
          <p:spPr bwMode="auto">
            <a:xfrm>
              <a:off x="-2693988" y="1552575"/>
              <a:ext cx="26987" cy="49213"/>
            </a:xfrm>
            <a:custGeom>
              <a:avLst/>
              <a:gdLst>
                <a:gd name="T0" fmla="*/ 5 w 8"/>
                <a:gd name="T1" fmla="*/ 15 h 15"/>
                <a:gd name="T2" fmla="*/ 0 w 8"/>
                <a:gd name="T3" fmla="*/ 2 h 15"/>
                <a:gd name="T4" fmla="*/ 2 w 8"/>
                <a:gd name="T5" fmla="*/ 0 h 15"/>
                <a:gd name="T6" fmla="*/ 5 w 8"/>
                <a:gd name="T7" fmla="*/ 1 h 15"/>
                <a:gd name="T8" fmla="*/ 8 w 8"/>
                <a:gd name="T9" fmla="*/ 14 h 15"/>
                <a:gd name="T10" fmla="*/ 5 w 8"/>
                <a:gd name="T11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15">
                  <a:moveTo>
                    <a:pt x="5" y="15"/>
                  </a:moveTo>
                  <a:cubicBezTo>
                    <a:pt x="2" y="9"/>
                    <a:pt x="0" y="4"/>
                    <a:pt x="0" y="2"/>
                  </a:cubicBezTo>
                  <a:cubicBezTo>
                    <a:pt x="0" y="1"/>
                    <a:pt x="1" y="1"/>
                    <a:pt x="2" y="0"/>
                  </a:cubicBezTo>
                  <a:cubicBezTo>
                    <a:pt x="3" y="0"/>
                    <a:pt x="4" y="0"/>
                    <a:pt x="5" y="1"/>
                  </a:cubicBezTo>
                  <a:cubicBezTo>
                    <a:pt x="7" y="2"/>
                    <a:pt x="8" y="10"/>
                    <a:pt x="8" y="14"/>
                  </a:cubicBezTo>
                  <a:cubicBezTo>
                    <a:pt x="7" y="14"/>
                    <a:pt x="6" y="14"/>
                    <a:pt x="5" y="1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3" name="Freeform 238"/>
            <p:cNvSpPr>
              <a:spLocks/>
            </p:cNvSpPr>
            <p:nvPr/>
          </p:nvSpPr>
          <p:spPr bwMode="auto">
            <a:xfrm>
              <a:off x="-2673350" y="1544638"/>
              <a:ext cx="19050" cy="52388"/>
            </a:xfrm>
            <a:custGeom>
              <a:avLst/>
              <a:gdLst>
                <a:gd name="T0" fmla="*/ 3 w 6"/>
                <a:gd name="T1" fmla="*/ 16 h 16"/>
                <a:gd name="T2" fmla="*/ 6 w 6"/>
                <a:gd name="T3" fmla="*/ 16 h 16"/>
                <a:gd name="T4" fmla="*/ 3 w 6"/>
                <a:gd name="T5" fmla="*/ 4 h 16"/>
                <a:gd name="T6" fmla="*/ 0 w 6"/>
                <a:gd name="T7" fmla="*/ 0 h 16"/>
                <a:gd name="T8" fmla="*/ 2 w 6"/>
                <a:gd name="T9" fmla="*/ 6 h 16"/>
                <a:gd name="T10" fmla="*/ 3 w 6"/>
                <a:gd name="T11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16">
                  <a:moveTo>
                    <a:pt x="3" y="16"/>
                  </a:moveTo>
                  <a:cubicBezTo>
                    <a:pt x="4" y="16"/>
                    <a:pt x="5" y="16"/>
                    <a:pt x="6" y="16"/>
                  </a:cubicBezTo>
                  <a:cubicBezTo>
                    <a:pt x="5" y="12"/>
                    <a:pt x="4" y="6"/>
                    <a:pt x="3" y="4"/>
                  </a:cubicBezTo>
                  <a:cubicBezTo>
                    <a:pt x="3" y="2"/>
                    <a:pt x="2" y="0"/>
                    <a:pt x="0" y="0"/>
                  </a:cubicBezTo>
                  <a:cubicBezTo>
                    <a:pt x="0" y="0"/>
                    <a:pt x="1" y="3"/>
                    <a:pt x="2" y="6"/>
                  </a:cubicBezTo>
                  <a:cubicBezTo>
                    <a:pt x="3" y="10"/>
                    <a:pt x="3" y="13"/>
                    <a:pt x="3" y="1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4" name="Freeform 239"/>
            <p:cNvSpPr>
              <a:spLocks noEditPoints="1"/>
            </p:cNvSpPr>
            <p:nvPr/>
          </p:nvSpPr>
          <p:spPr bwMode="auto">
            <a:xfrm>
              <a:off x="-2703513" y="1617663"/>
              <a:ext cx="39687" cy="25400"/>
            </a:xfrm>
            <a:custGeom>
              <a:avLst/>
              <a:gdLst>
                <a:gd name="T0" fmla="*/ 8 w 12"/>
                <a:gd name="T1" fmla="*/ 5 h 8"/>
                <a:gd name="T2" fmla="*/ 0 w 12"/>
                <a:gd name="T3" fmla="*/ 7 h 8"/>
                <a:gd name="T4" fmla="*/ 4 w 12"/>
                <a:gd name="T5" fmla="*/ 2 h 8"/>
                <a:gd name="T6" fmla="*/ 12 w 12"/>
                <a:gd name="T7" fmla="*/ 0 h 8"/>
                <a:gd name="T8" fmla="*/ 8 w 12"/>
                <a:gd name="T9" fmla="*/ 5 h 8"/>
                <a:gd name="T10" fmla="*/ 4 w 12"/>
                <a:gd name="T11" fmla="*/ 5 h 8"/>
                <a:gd name="T12" fmla="*/ 10 w 12"/>
                <a:gd name="T13" fmla="*/ 2 h 8"/>
                <a:gd name="T14" fmla="*/ 4 w 12"/>
                <a:gd name="T15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8">
                  <a:moveTo>
                    <a:pt x="8" y="5"/>
                  </a:moveTo>
                  <a:cubicBezTo>
                    <a:pt x="4" y="8"/>
                    <a:pt x="0" y="7"/>
                    <a:pt x="0" y="7"/>
                  </a:cubicBezTo>
                  <a:cubicBezTo>
                    <a:pt x="0" y="6"/>
                    <a:pt x="1" y="4"/>
                    <a:pt x="4" y="2"/>
                  </a:cubicBezTo>
                  <a:cubicBezTo>
                    <a:pt x="6" y="0"/>
                    <a:pt x="11" y="0"/>
                    <a:pt x="12" y="0"/>
                  </a:cubicBezTo>
                  <a:cubicBezTo>
                    <a:pt x="12" y="1"/>
                    <a:pt x="10" y="4"/>
                    <a:pt x="8" y="5"/>
                  </a:cubicBezTo>
                  <a:moveTo>
                    <a:pt x="4" y="5"/>
                  </a:moveTo>
                  <a:cubicBezTo>
                    <a:pt x="7" y="5"/>
                    <a:pt x="10" y="2"/>
                    <a:pt x="10" y="2"/>
                  </a:cubicBezTo>
                  <a:cubicBezTo>
                    <a:pt x="5" y="2"/>
                    <a:pt x="4" y="5"/>
                    <a:pt x="4" y="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5" name="Freeform 240"/>
            <p:cNvSpPr>
              <a:spLocks noEditPoints="1"/>
            </p:cNvSpPr>
            <p:nvPr/>
          </p:nvSpPr>
          <p:spPr bwMode="auto">
            <a:xfrm>
              <a:off x="-2771775" y="1639888"/>
              <a:ext cx="107950" cy="46038"/>
            </a:xfrm>
            <a:custGeom>
              <a:avLst/>
              <a:gdLst>
                <a:gd name="T0" fmla="*/ 0 w 33"/>
                <a:gd name="T1" fmla="*/ 1 h 14"/>
                <a:gd name="T2" fmla="*/ 11 w 33"/>
                <a:gd name="T3" fmla="*/ 2 h 14"/>
                <a:gd name="T4" fmla="*/ 28 w 33"/>
                <a:gd name="T5" fmla="*/ 0 h 14"/>
                <a:gd name="T6" fmla="*/ 25 w 33"/>
                <a:gd name="T7" fmla="*/ 3 h 14"/>
                <a:gd name="T8" fmla="*/ 28 w 33"/>
                <a:gd name="T9" fmla="*/ 5 h 14"/>
                <a:gd name="T10" fmla="*/ 25 w 33"/>
                <a:gd name="T11" fmla="*/ 7 h 14"/>
                <a:gd name="T12" fmla="*/ 33 w 33"/>
                <a:gd name="T13" fmla="*/ 11 h 14"/>
                <a:gd name="T14" fmla="*/ 27 w 33"/>
                <a:gd name="T15" fmla="*/ 12 h 14"/>
                <a:gd name="T16" fmla="*/ 20 w 33"/>
                <a:gd name="T17" fmla="*/ 8 h 14"/>
                <a:gd name="T18" fmla="*/ 21 w 33"/>
                <a:gd name="T19" fmla="*/ 11 h 14"/>
                <a:gd name="T20" fmla="*/ 17 w 33"/>
                <a:gd name="T21" fmla="*/ 9 h 14"/>
                <a:gd name="T22" fmla="*/ 19 w 33"/>
                <a:gd name="T23" fmla="*/ 13 h 14"/>
                <a:gd name="T24" fmla="*/ 15 w 33"/>
                <a:gd name="T25" fmla="*/ 12 h 14"/>
                <a:gd name="T26" fmla="*/ 16 w 33"/>
                <a:gd name="T27" fmla="*/ 14 h 14"/>
                <a:gd name="T28" fmla="*/ 8 w 33"/>
                <a:gd name="T29" fmla="*/ 10 h 14"/>
                <a:gd name="T30" fmla="*/ 9 w 33"/>
                <a:gd name="T31" fmla="*/ 13 h 14"/>
                <a:gd name="T32" fmla="*/ 0 w 33"/>
                <a:gd name="T33" fmla="*/ 1 h 14"/>
                <a:gd name="T34" fmla="*/ 14 w 33"/>
                <a:gd name="T35" fmla="*/ 5 h 14"/>
                <a:gd name="T36" fmla="*/ 14 w 33"/>
                <a:gd name="T37" fmla="*/ 5 h 14"/>
                <a:gd name="T38" fmla="*/ 5 w 33"/>
                <a:gd name="T39" fmla="*/ 5 h 14"/>
                <a:gd name="T40" fmla="*/ 7 w 33"/>
                <a:gd name="T41" fmla="*/ 8 h 14"/>
                <a:gd name="T42" fmla="*/ 14 w 33"/>
                <a:gd name="T43" fmla="*/ 5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3" h="14">
                  <a:moveTo>
                    <a:pt x="0" y="1"/>
                  </a:moveTo>
                  <a:cubicBezTo>
                    <a:pt x="0" y="1"/>
                    <a:pt x="5" y="3"/>
                    <a:pt x="11" y="2"/>
                  </a:cubicBezTo>
                  <a:cubicBezTo>
                    <a:pt x="16" y="2"/>
                    <a:pt x="25" y="2"/>
                    <a:pt x="28" y="0"/>
                  </a:cubicBezTo>
                  <a:cubicBezTo>
                    <a:pt x="28" y="0"/>
                    <a:pt x="28" y="2"/>
                    <a:pt x="25" y="3"/>
                  </a:cubicBezTo>
                  <a:cubicBezTo>
                    <a:pt x="25" y="3"/>
                    <a:pt x="27" y="3"/>
                    <a:pt x="28" y="5"/>
                  </a:cubicBezTo>
                  <a:cubicBezTo>
                    <a:pt x="28" y="5"/>
                    <a:pt x="27" y="6"/>
                    <a:pt x="25" y="7"/>
                  </a:cubicBezTo>
                  <a:cubicBezTo>
                    <a:pt x="25" y="7"/>
                    <a:pt x="29" y="11"/>
                    <a:pt x="33" y="11"/>
                  </a:cubicBezTo>
                  <a:cubicBezTo>
                    <a:pt x="33" y="11"/>
                    <a:pt x="31" y="13"/>
                    <a:pt x="27" y="12"/>
                  </a:cubicBezTo>
                  <a:cubicBezTo>
                    <a:pt x="23" y="11"/>
                    <a:pt x="21" y="9"/>
                    <a:pt x="20" y="8"/>
                  </a:cubicBezTo>
                  <a:cubicBezTo>
                    <a:pt x="20" y="8"/>
                    <a:pt x="21" y="10"/>
                    <a:pt x="21" y="11"/>
                  </a:cubicBezTo>
                  <a:cubicBezTo>
                    <a:pt x="21" y="11"/>
                    <a:pt x="19" y="11"/>
                    <a:pt x="17" y="9"/>
                  </a:cubicBezTo>
                  <a:cubicBezTo>
                    <a:pt x="17" y="9"/>
                    <a:pt x="18" y="11"/>
                    <a:pt x="19" y="13"/>
                  </a:cubicBezTo>
                  <a:cubicBezTo>
                    <a:pt x="19" y="13"/>
                    <a:pt x="18" y="13"/>
                    <a:pt x="15" y="12"/>
                  </a:cubicBezTo>
                  <a:cubicBezTo>
                    <a:pt x="15" y="12"/>
                    <a:pt x="16" y="13"/>
                    <a:pt x="16" y="14"/>
                  </a:cubicBezTo>
                  <a:cubicBezTo>
                    <a:pt x="16" y="14"/>
                    <a:pt x="11" y="13"/>
                    <a:pt x="8" y="10"/>
                  </a:cubicBezTo>
                  <a:cubicBezTo>
                    <a:pt x="8" y="10"/>
                    <a:pt x="8" y="12"/>
                    <a:pt x="9" y="13"/>
                  </a:cubicBezTo>
                  <a:cubicBezTo>
                    <a:pt x="9" y="13"/>
                    <a:pt x="1" y="12"/>
                    <a:pt x="0" y="1"/>
                  </a:cubicBezTo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0" y="5"/>
                    <a:pt x="5" y="5"/>
                    <a:pt x="5" y="5"/>
                  </a:cubicBezTo>
                  <a:cubicBezTo>
                    <a:pt x="5" y="6"/>
                    <a:pt x="6" y="8"/>
                    <a:pt x="7" y="8"/>
                  </a:cubicBezTo>
                  <a:cubicBezTo>
                    <a:pt x="7" y="5"/>
                    <a:pt x="14" y="5"/>
                    <a:pt x="14" y="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6" name="Freeform 241"/>
            <p:cNvSpPr>
              <a:spLocks/>
            </p:cNvSpPr>
            <p:nvPr/>
          </p:nvSpPr>
          <p:spPr bwMode="auto">
            <a:xfrm>
              <a:off x="-2784475" y="1639888"/>
              <a:ext cx="15875" cy="26988"/>
            </a:xfrm>
            <a:custGeom>
              <a:avLst/>
              <a:gdLst>
                <a:gd name="T0" fmla="*/ 3 w 5"/>
                <a:gd name="T1" fmla="*/ 1 h 8"/>
                <a:gd name="T2" fmla="*/ 5 w 5"/>
                <a:gd name="T3" fmla="*/ 8 h 8"/>
                <a:gd name="T4" fmla="*/ 1 w 5"/>
                <a:gd name="T5" fmla="*/ 4 h 8"/>
                <a:gd name="T6" fmla="*/ 3 w 5"/>
                <a:gd name="T7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8">
                  <a:moveTo>
                    <a:pt x="3" y="1"/>
                  </a:moveTo>
                  <a:cubicBezTo>
                    <a:pt x="3" y="4"/>
                    <a:pt x="4" y="6"/>
                    <a:pt x="5" y="8"/>
                  </a:cubicBezTo>
                  <a:cubicBezTo>
                    <a:pt x="5" y="8"/>
                    <a:pt x="2" y="6"/>
                    <a:pt x="1" y="4"/>
                  </a:cubicBezTo>
                  <a:cubicBezTo>
                    <a:pt x="0" y="2"/>
                    <a:pt x="0" y="0"/>
                    <a:pt x="3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7" name="Freeform 242"/>
            <p:cNvSpPr>
              <a:spLocks noEditPoints="1"/>
            </p:cNvSpPr>
            <p:nvPr/>
          </p:nvSpPr>
          <p:spPr bwMode="auto">
            <a:xfrm>
              <a:off x="-2820988" y="1649413"/>
              <a:ext cx="61912" cy="36513"/>
            </a:xfrm>
            <a:custGeom>
              <a:avLst/>
              <a:gdLst>
                <a:gd name="T0" fmla="*/ 15 w 19"/>
                <a:gd name="T1" fmla="*/ 6 h 11"/>
                <a:gd name="T2" fmla="*/ 19 w 19"/>
                <a:gd name="T3" fmla="*/ 9 h 11"/>
                <a:gd name="T4" fmla="*/ 15 w 19"/>
                <a:gd name="T5" fmla="*/ 11 h 11"/>
                <a:gd name="T6" fmla="*/ 4 w 19"/>
                <a:gd name="T7" fmla="*/ 11 h 11"/>
                <a:gd name="T8" fmla="*/ 2 w 19"/>
                <a:gd name="T9" fmla="*/ 2 h 11"/>
                <a:gd name="T10" fmla="*/ 9 w 19"/>
                <a:gd name="T11" fmla="*/ 1 h 11"/>
                <a:gd name="T12" fmla="*/ 15 w 19"/>
                <a:gd name="T13" fmla="*/ 6 h 11"/>
                <a:gd name="T14" fmla="*/ 8 w 19"/>
                <a:gd name="T15" fmla="*/ 8 h 11"/>
                <a:gd name="T16" fmla="*/ 9 w 19"/>
                <a:gd name="T17" fmla="*/ 6 h 11"/>
                <a:gd name="T18" fmla="*/ 8 w 19"/>
                <a:gd name="T19" fmla="*/ 5 h 11"/>
                <a:gd name="T20" fmla="*/ 7 w 19"/>
                <a:gd name="T21" fmla="*/ 6 h 11"/>
                <a:gd name="T22" fmla="*/ 8 w 19"/>
                <a:gd name="T23" fmla="*/ 8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" h="11">
                  <a:moveTo>
                    <a:pt x="15" y="6"/>
                  </a:moveTo>
                  <a:cubicBezTo>
                    <a:pt x="17" y="7"/>
                    <a:pt x="19" y="9"/>
                    <a:pt x="19" y="9"/>
                  </a:cubicBezTo>
                  <a:cubicBezTo>
                    <a:pt x="16" y="10"/>
                    <a:pt x="15" y="11"/>
                    <a:pt x="15" y="11"/>
                  </a:cubicBezTo>
                  <a:cubicBezTo>
                    <a:pt x="9" y="7"/>
                    <a:pt x="4" y="11"/>
                    <a:pt x="4" y="11"/>
                  </a:cubicBezTo>
                  <a:cubicBezTo>
                    <a:pt x="1" y="9"/>
                    <a:pt x="0" y="5"/>
                    <a:pt x="2" y="2"/>
                  </a:cubicBezTo>
                  <a:cubicBezTo>
                    <a:pt x="3" y="0"/>
                    <a:pt x="7" y="0"/>
                    <a:pt x="9" y="1"/>
                  </a:cubicBezTo>
                  <a:cubicBezTo>
                    <a:pt x="10" y="4"/>
                    <a:pt x="14" y="5"/>
                    <a:pt x="15" y="6"/>
                  </a:cubicBezTo>
                  <a:moveTo>
                    <a:pt x="8" y="8"/>
                  </a:moveTo>
                  <a:cubicBezTo>
                    <a:pt x="9" y="8"/>
                    <a:pt x="9" y="7"/>
                    <a:pt x="9" y="6"/>
                  </a:cubicBezTo>
                  <a:cubicBezTo>
                    <a:pt x="9" y="6"/>
                    <a:pt x="9" y="5"/>
                    <a:pt x="8" y="5"/>
                  </a:cubicBezTo>
                  <a:cubicBezTo>
                    <a:pt x="7" y="5"/>
                    <a:pt x="7" y="6"/>
                    <a:pt x="7" y="6"/>
                  </a:cubicBezTo>
                  <a:cubicBezTo>
                    <a:pt x="7" y="7"/>
                    <a:pt x="7" y="8"/>
                    <a:pt x="8" y="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8" name="Freeform 243"/>
            <p:cNvSpPr>
              <a:spLocks/>
            </p:cNvSpPr>
            <p:nvPr/>
          </p:nvSpPr>
          <p:spPr bwMode="auto">
            <a:xfrm>
              <a:off x="-2784475" y="1682750"/>
              <a:ext cx="41275" cy="36513"/>
            </a:xfrm>
            <a:custGeom>
              <a:avLst/>
              <a:gdLst>
                <a:gd name="T0" fmla="*/ 9 w 13"/>
                <a:gd name="T1" fmla="*/ 0 h 11"/>
                <a:gd name="T2" fmla="*/ 13 w 13"/>
                <a:gd name="T3" fmla="*/ 4 h 11"/>
                <a:gd name="T4" fmla="*/ 3 w 13"/>
                <a:gd name="T5" fmla="*/ 11 h 11"/>
                <a:gd name="T6" fmla="*/ 2 w 13"/>
                <a:gd name="T7" fmla="*/ 4 h 11"/>
                <a:gd name="T8" fmla="*/ 9 w 13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1">
                  <a:moveTo>
                    <a:pt x="9" y="0"/>
                  </a:moveTo>
                  <a:cubicBezTo>
                    <a:pt x="9" y="0"/>
                    <a:pt x="11" y="3"/>
                    <a:pt x="13" y="4"/>
                  </a:cubicBezTo>
                  <a:cubicBezTo>
                    <a:pt x="13" y="4"/>
                    <a:pt x="5" y="4"/>
                    <a:pt x="3" y="11"/>
                  </a:cubicBezTo>
                  <a:cubicBezTo>
                    <a:pt x="3" y="11"/>
                    <a:pt x="0" y="7"/>
                    <a:pt x="2" y="4"/>
                  </a:cubicBezTo>
                  <a:cubicBezTo>
                    <a:pt x="4" y="1"/>
                    <a:pt x="6" y="1"/>
                    <a:pt x="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9" name="Freeform 244"/>
            <p:cNvSpPr>
              <a:spLocks/>
            </p:cNvSpPr>
            <p:nvPr/>
          </p:nvSpPr>
          <p:spPr bwMode="auto">
            <a:xfrm>
              <a:off x="-2725738" y="1685925"/>
              <a:ext cx="31750" cy="36513"/>
            </a:xfrm>
            <a:custGeom>
              <a:avLst/>
              <a:gdLst>
                <a:gd name="T0" fmla="*/ 0 w 10"/>
                <a:gd name="T1" fmla="*/ 1 h 11"/>
                <a:gd name="T2" fmla="*/ 3 w 10"/>
                <a:gd name="T3" fmla="*/ 2 h 11"/>
                <a:gd name="T4" fmla="*/ 3 w 10"/>
                <a:gd name="T5" fmla="*/ 0 h 11"/>
                <a:gd name="T6" fmla="*/ 6 w 10"/>
                <a:gd name="T7" fmla="*/ 0 h 11"/>
                <a:gd name="T8" fmla="*/ 10 w 10"/>
                <a:gd name="T9" fmla="*/ 8 h 11"/>
                <a:gd name="T10" fmla="*/ 9 w 10"/>
                <a:gd name="T11" fmla="*/ 11 h 11"/>
                <a:gd name="T12" fmla="*/ 5 w 10"/>
                <a:gd name="T13" fmla="*/ 5 h 11"/>
                <a:gd name="T14" fmla="*/ 0 w 10"/>
                <a:gd name="T15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11">
                  <a:moveTo>
                    <a:pt x="0" y="1"/>
                  </a:moveTo>
                  <a:cubicBezTo>
                    <a:pt x="0" y="1"/>
                    <a:pt x="2" y="2"/>
                    <a:pt x="3" y="2"/>
                  </a:cubicBezTo>
                  <a:cubicBezTo>
                    <a:pt x="3" y="2"/>
                    <a:pt x="3" y="0"/>
                    <a:pt x="3" y="0"/>
                  </a:cubicBezTo>
                  <a:cubicBezTo>
                    <a:pt x="4" y="0"/>
                    <a:pt x="5" y="0"/>
                    <a:pt x="6" y="0"/>
                  </a:cubicBezTo>
                  <a:cubicBezTo>
                    <a:pt x="6" y="0"/>
                    <a:pt x="8" y="6"/>
                    <a:pt x="10" y="8"/>
                  </a:cubicBezTo>
                  <a:cubicBezTo>
                    <a:pt x="10" y="8"/>
                    <a:pt x="10" y="9"/>
                    <a:pt x="9" y="11"/>
                  </a:cubicBezTo>
                  <a:cubicBezTo>
                    <a:pt x="9" y="11"/>
                    <a:pt x="8" y="8"/>
                    <a:pt x="5" y="5"/>
                  </a:cubicBezTo>
                  <a:cubicBezTo>
                    <a:pt x="4" y="4"/>
                    <a:pt x="3" y="3"/>
                    <a:pt x="0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0" name="Freeform 245"/>
            <p:cNvSpPr>
              <a:spLocks/>
            </p:cNvSpPr>
            <p:nvPr/>
          </p:nvSpPr>
          <p:spPr bwMode="auto">
            <a:xfrm>
              <a:off x="-2749550" y="1685925"/>
              <a:ext cx="36512" cy="33338"/>
            </a:xfrm>
            <a:custGeom>
              <a:avLst/>
              <a:gdLst>
                <a:gd name="T0" fmla="*/ 0 w 11"/>
                <a:gd name="T1" fmla="*/ 0 h 10"/>
                <a:gd name="T2" fmla="*/ 7 w 11"/>
                <a:gd name="T3" fmla="*/ 3 h 10"/>
                <a:gd name="T4" fmla="*/ 11 w 11"/>
                <a:gd name="T5" fmla="*/ 10 h 10"/>
                <a:gd name="T6" fmla="*/ 7 w 11"/>
                <a:gd name="T7" fmla="*/ 6 h 10"/>
                <a:gd name="T8" fmla="*/ 0 w 11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0">
                  <a:moveTo>
                    <a:pt x="0" y="0"/>
                  </a:moveTo>
                  <a:cubicBezTo>
                    <a:pt x="1" y="0"/>
                    <a:pt x="5" y="1"/>
                    <a:pt x="7" y="3"/>
                  </a:cubicBezTo>
                  <a:cubicBezTo>
                    <a:pt x="9" y="4"/>
                    <a:pt x="11" y="6"/>
                    <a:pt x="11" y="10"/>
                  </a:cubicBezTo>
                  <a:cubicBezTo>
                    <a:pt x="11" y="10"/>
                    <a:pt x="9" y="7"/>
                    <a:pt x="7" y="6"/>
                  </a:cubicBezTo>
                  <a:cubicBezTo>
                    <a:pt x="5" y="5"/>
                    <a:pt x="2" y="2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1" name="Freeform 246"/>
            <p:cNvSpPr>
              <a:spLocks/>
            </p:cNvSpPr>
            <p:nvPr/>
          </p:nvSpPr>
          <p:spPr bwMode="auto">
            <a:xfrm>
              <a:off x="-2759075" y="1601788"/>
              <a:ext cx="15875" cy="22225"/>
            </a:xfrm>
            <a:custGeom>
              <a:avLst/>
              <a:gdLst>
                <a:gd name="T0" fmla="*/ 3 w 5"/>
                <a:gd name="T1" fmla="*/ 0 h 7"/>
                <a:gd name="T2" fmla="*/ 5 w 5"/>
                <a:gd name="T3" fmla="*/ 1 h 7"/>
                <a:gd name="T4" fmla="*/ 3 w 5"/>
                <a:gd name="T5" fmla="*/ 7 h 7"/>
                <a:gd name="T6" fmla="*/ 3 w 5"/>
                <a:gd name="T7" fmla="*/ 7 h 7"/>
                <a:gd name="T8" fmla="*/ 0 w 5"/>
                <a:gd name="T9" fmla="*/ 1 h 7"/>
                <a:gd name="T10" fmla="*/ 3 w 5"/>
                <a:gd name="T1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7">
                  <a:moveTo>
                    <a:pt x="3" y="0"/>
                  </a:moveTo>
                  <a:cubicBezTo>
                    <a:pt x="4" y="0"/>
                    <a:pt x="5" y="0"/>
                    <a:pt x="5" y="1"/>
                  </a:cubicBezTo>
                  <a:cubicBezTo>
                    <a:pt x="5" y="2"/>
                    <a:pt x="3" y="5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2" y="5"/>
                    <a:pt x="0" y="2"/>
                    <a:pt x="0" y="1"/>
                  </a:cubicBezTo>
                  <a:cubicBezTo>
                    <a:pt x="0" y="0"/>
                    <a:pt x="2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2" name="Freeform 247"/>
            <p:cNvSpPr>
              <a:spLocks/>
            </p:cNvSpPr>
            <p:nvPr/>
          </p:nvSpPr>
          <p:spPr bwMode="auto">
            <a:xfrm>
              <a:off x="-2778125" y="1604963"/>
              <a:ext cx="22225" cy="25400"/>
            </a:xfrm>
            <a:custGeom>
              <a:avLst/>
              <a:gdLst>
                <a:gd name="T0" fmla="*/ 7 w 7"/>
                <a:gd name="T1" fmla="*/ 8 h 8"/>
                <a:gd name="T2" fmla="*/ 5 w 7"/>
                <a:gd name="T3" fmla="*/ 1 h 8"/>
                <a:gd name="T4" fmla="*/ 2 w 7"/>
                <a:gd name="T5" fmla="*/ 0 h 8"/>
                <a:gd name="T6" fmla="*/ 1 w 7"/>
                <a:gd name="T7" fmla="*/ 2 h 8"/>
                <a:gd name="T8" fmla="*/ 5 w 7"/>
                <a:gd name="T9" fmla="*/ 8 h 8"/>
                <a:gd name="T10" fmla="*/ 7 w 7"/>
                <a:gd name="T11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8">
                  <a:moveTo>
                    <a:pt x="7" y="8"/>
                  </a:moveTo>
                  <a:cubicBezTo>
                    <a:pt x="7" y="6"/>
                    <a:pt x="6" y="2"/>
                    <a:pt x="5" y="1"/>
                  </a:cubicBezTo>
                  <a:cubicBezTo>
                    <a:pt x="4" y="0"/>
                    <a:pt x="3" y="0"/>
                    <a:pt x="2" y="0"/>
                  </a:cubicBezTo>
                  <a:cubicBezTo>
                    <a:pt x="1" y="0"/>
                    <a:pt x="0" y="1"/>
                    <a:pt x="1" y="2"/>
                  </a:cubicBezTo>
                  <a:cubicBezTo>
                    <a:pt x="1" y="3"/>
                    <a:pt x="4" y="8"/>
                    <a:pt x="5" y="8"/>
                  </a:cubicBezTo>
                  <a:cubicBezTo>
                    <a:pt x="6" y="8"/>
                    <a:pt x="5" y="8"/>
                    <a:pt x="7" y="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3" name="Freeform 248"/>
            <p:cNvSpPr>
              <a:spLocks/>
            </p:cNvSpPr>
            <p:nvPr/>
          </p:nvSpPr>
          <p:spPr bwMode="auto">
            <a:xfrm>
              <a:off x="-2746375" y="1604963"/>
              <a:ext cx="23812" cy="25400"/>
            </a:xfrm>
            <a:custGeom>
              <a:avLst/>
              <a:gdLst>
                <a:gd name="T0" fmla="*/ 0 w 7"/>
                <a:gd name="T1" fmla="*/ 8 h 8"/>
                <a:gd name="T2" fmla="*/ 2 w 7"/>
                <a:gd name="T3" fmla="*/ 1 h 8"/>
                <a:gd name="T4" fmla="*/ 6 w 7"/>
                <a:gd name="T5" fmla="*/ 0 h 8"/>
                <a:gd name="T6" fmla="*/ 7 w 7"/>
                <a:gd name="T7" fmla="*/ 2 h 8"/>
                <a:gd name="T8" fmla="*/ 3 w 7"/>
                <a:gd name="T9" fmla="*/ 8 h 8"/>
                <a:gd name="T10" fmla="*/ 0 w 7"/>
                <a:gd name="T11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8">
                  <a:moveTo>
                    <a:pt x="0" y="8"/>
                  </a:moveTo>
                  <a:cubicBezTo>
                    <a:pt x="1" y="6"/>
                    <a:pt x="1" y="2"/>
                    <a:pt x="2" y="1"/>
                  </a:cubicBezTo>
                  <a:cubicBezTo>
                    <a:pt x="3" y="0"/>
                    <a:pt x="5" y="0"/>
                    <a:pt x="6" y="0"/>
                  </a:cubicBezTo>
                  <a:cubicBezTo>
                    <a:pt x="6" y="0"/>
                    <a:pt x="7" y="1"/>
                    <a:pt x="7" y="2"/>
                  </a:cubicBezTo>
                  <a:cubicBezTo>
                    <a:pt x="6" y="3"/>
                    <a:pt x="3" y="8"/>
                    <a:pt x="3" y="8"/>
                  </a:cubicBezTo>
                  <a:cubicBezTo>
                    <a:pt x="2" y="8"/>
                    <a:pt x="2" y="8"/>
                    <a:pt x="0" y="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4" name="Freeform 249"/>
            <p:cNvSpPr>
              <a:spLocks/>
            </p:cNvSpPr>
            <p:nvPr/>
          </p:nvSpPr>
          <p:spPr bwMode="auto">
            <a:xfrm>
              <a:off x="-2762250" y="1571625"/>
              <a:ext cx="22225" cy="25400"/>
            </a:xfrm>
            <a:custGeom>
              <a:avLst/>
              <a:gdLst>
                <a:gd name="T0" fmla="*/ 6 w 14"/>
                <a:gd name="T1" fmla="*/ 0 h 16"/>
                <a:gd name="T2" fmla="*/ 6 w 14"/>
                <a:gd name="T3" fmla="*/ 6 h 16"/>
                <a:gd name="T4" fmla="*/ 0 w 14"/>
                <a:gd name="T5" fmla="*/ 6 h 16"/>
                <a:gd name="T6" fmla="*/ 0 w 14"/>
                <a:gd name="T7" fmla="*/ 8 h 16"/>
                <a:gd name="T8" fmla="*/ 6 w 14"/>
                <a:gd name="T9" fmla="*/ 8 h 16"/>
                <a:gd name="T10" fmla="*/ 6 w 14"/>
                <a:gd name="T11" fmla="*/ 16 h 16"/>
                <a:gd name="T12" fmla="*/ 10 w 14"/>
                <a:gd name="T13" fmla="*/ 16 h 16"/>
                <a:gd name="T14" fmla="*/ 10 w 14"/>
                <a:gd name="T15" fmla="*/ 8 h 16"/>
                <a:gd name="T16" fmla="*/ 14 w 14"/>
                <a:gd name="T17" fmla="*/ 8 h 16"/>
                <a:gd name="T18" fmla="*/ 14 w 14"/>
                <a:gd name="T19" fmla="*/ 6 h 16"/>
                <a:gd name="T20" fmla="*/ 10 w 14"/>
                <a:gd name="T21" fmla="*/ 6 h 16"/>
                <a:gd name="T22" fmla="*/ 10 w 14"/>
                <a:gd name="T23" fmla="*/ 0 h 16"/>
                <a:gd name="T24" fmla="*/ 6 w 14"/>
                <a:gd name="T2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" h="16">
                  <a:moveTo>
                    <a:pt x="6" y="0"/>
                  </a:moveTo>
                  <a:lnTo>
                    <a:pt x="6" y="6"/>
                  </a:lnTo>
                  <a:lnTo>
                    <a:pt x="0" y="6"/>
                  </a:lnTo>
                  <a:lnTo>
                    <a:pt x="0" y="8"/>
                  </a:lnTo>
                  <a:lnTo>
                    <a:pt x="6" y="8"/>
                  </a:lnTo>
                  <a:lnTo>
                    <a:pt x="6" y="16"/>
                  </a:lnTo>
                  <a:lnTo>
                    <a:pt x="10" y="16"/>
                  </a:lnTo>
                  <a:lnTo>
                    <a:pt x="10" y="8"/>
                  </a:lnTo>
                  <a:lnTo>
                    <a:pt x="14" y="8"/>
                  </a:lnTo>
                  <a:lnTo>
                    <a:pt x="14" y="6"/>
                  </a:lnTo>
                  <a:lnTo>
                    <a:pt x="10" y="6"/>
                  </a:lnTo>
                  <a:lnTo>
                    <a:pt x="10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5" name="Freeform 250"/>
            <p:cNvSpPr>
              <a:spLocks/>
            </p:cNvSpPr>
            <p:nvPr/>
          </p:nvSpPr>
          <p:spPr bwMode="auto">
            <a:xfrm>
              <a:off x="-2857500" y="1624013"/>
              <a:ext cx="15875" cy="15875"/>
            </a:xfrm>
            <a:custGeom>
              <a:avLst/>
              <a:gdLst>
                <a:gd name="T0" fmla="*/ 5 w 5"/>
                <a:gd name="T1" fmla="*/ 5 h 5"/>
                <a:gd name="T2" fmla="*/ 5 w 5"/>
                <a:gd name="T3" fmla="*/ 3 h 5"/>
                <a:gd name="T4" fmla="*/ 5 w 5"/>
                <a:gd name="T5" fmla="*/ 0 h 5"/>
                <a:gd name="T6" fmla="*/ 0 w 5"/>
                <a:gd name="T7" fmla="*/ 5 h 5"/>
                <a:gd name="T8" fmla="*/ 5 w 5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5">
                  <a:moveTo>
                    <a:pt x="5" y="5"/>
                  </a:moveTo>
                  <a:cubicBezTo>
                    <a:pt x="5" y="4"/>
                    <a:pt x="5" y="4"/>
                    <a:pt x="5" y="3"/>
                  </a:cubicBezTo>
                  <a:cubicBezTo>
                    <a:pt x="5" y="2"/>
                    <a:pt x="5" y="1"/>
                    <a:pt x="5" y="0"/>
                  </a:cubicBezTo>
                  <a:cubicBezTo>
                    <a:pt x="3" y="1"/>
                    <a:pt x="2" y="1"/>
                    <a:pt x="0" y="5"/>
                  </a:cubicBezTo>
                  <a:cubicBezTo>
                    <a:pt x="0" y="5"/>
                    <a:pt x="4" y="3"/>
                    <a:pt x="5" y="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6" name="Freeform 251"/>
            <p:cNvSpPr>
              <a:spLocks/>
            </p:cNvSpPr>
            <p:nvPr/>
          </p:nvSpPr>
          <p:spPr bwMode="auto">
            <a:xfrm>
              <a:off x="-2844800" y="1587500"/>
              <a:ext cx="23812" cy="76200"/>
            </a:xfrm>
            <a:custGeom>
              <a:avLst/>
              <a:gdLst>
                <a:gd name="T0" fmla="*/ 5 w 7"/>
                <a:gd name="T1" fmla="*/ 23 h 23"/>
                <a:gd name="T2" fmla="*/ 6 w 7"/>
                <a:gd name="T3" fmla="*/ 16 h 23"/>
                <a:gd name="T4" fmla="*/ 5 w 7"/>
                <a:gd name="T5" fmla="*/ 7 h 23"/>
                <a:gd name="T6" fmla="*/ 4 w 7"/>
                <a:gd name="T7" fmla="*/ 0 h 23"/>
                <a:gd name="T8" fmla="*/ 0 w 7"/>
                <a:gd name="T9" fmla="*/ 1 h 23"/>
                <a:gd name="T10" fmla="*/ 2 w 7"/>
                <a:gd name="T11" fmla="*/ 9 h 23"/>
                <a:gd name="T12" fmla="*/ 3 w 7"/>
                <a:gd name="T13" fmla="*/ 15 h 23"/>
                <a:gd name="T14" fmla="*/ 5 w 7"/>
                <a:gd name="T15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23">
                  <a:moveTo>
                    <a:pt x="5" y="23"/>
                  </a:moveTo>
                  <a:cubicBezTo>
                    <a:pt x="5" y="22"/>
                    <a:pt x="5" y="18"/>
                    <a:pt x="6" y="16"/>
                  </a:cubicBezTo>
                  <a:cubicBezTo>
                    <a:pt x="7" y="13"/>
                    <a:pt x="7" y="9"/>
                    <a:pt x="5" y="7"/>
                  </a:cubicBezTo>
                  <a:cubicBezTo>
                    <a:pt x="4" y="4"/>
                    <a:pt x="4" y="2"/>
                    <a:pt x="4" y="0"/>
                  </a:cubicBezTo>
                  <a:cubicBezTo>
                    <a:pt x="4" y="0"/>
                    <a:pt x="1" y="0"/>
                    <a:pt x="0" y="1"/>
                  </a:cubicBezTo>
                  <a:cubicBezTo>
                    <a:pt x="0" y="4"/>
                    <a:pt x="1" y="7"/>
                    <a:pt x="2" y="9"/>
                  </a:cubicBezTo>
                  <a:cubicBezTo>
                    <a:pt x="3" y="11"/>
                    <a:pt x="3" y="13"/>
                    <a:pt x="3" y="15"/>
                  </a:cubicBezTo>
                  <a:cubicBezTo>
                    <a:pt x="2" y="17"/>
                    <a:pt x="3" y="20"/>
                    <a:pt x="5" y="2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7" name="Freeform 252"/>
            <p:cNvSpPr>
              <a:spLocks/>
            </p:cNvSpPr>
            <p:nvPr/>
          </p:nvSpPr>
          <p:spPr bwMode="auto">
            <a:xfrm>
              <a:off x="-2827338" y="1568450"/>
              <a:ext cx="34925" cy="22225"/>
            </a:xfrm>
            <a:custGeom>
              <a:avLst/>
              <a:gdLst>
                <a:gd name="T0" fmla="*/ 0 w 11"/>
                <a:gd name="T1" fmla="*/ 7 h 7"/>
                <a:gd name="T2" fmla="*/ 0 w 11"/>
                <a:gd name="T3" fmla="*/ 5 h 7"/>
                <a:gd name="T4" fmla="*/ 7 w 11"/>
                <a:gd name="T5" fmla="*/ 1 h 7"/>
                <a:gd name="T6" fmla="*/ 11 w 11"/>
                <a:gd name="T7" fmla="*/ 2 h 7"/>
                <a:gd name="T8" fmla="*/ 8 w 11"/>
                <a:gd name="T9" fmla="*/ 3 h 7"/>
                <a:gd name="T10" fmla="*/ 3 w 11"/>
                <a:gd name="T11" fmla="*/ 7 h 7"/>
                <a:gd name="T12" fmla="*/ 0 w 11"/>
                <a:gd name="T13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7">
                  <a:moveTo>
                    <a:pt x="0" y="7"/>
                  </a:moveTo>
                  <a:cubicBezTo>
                    <a:pt x="0" y="6"/>
                    <a:pt x="0" y="5"/>
                    <a:pt x="0" y="5"/>
                  </a:cubicBezTo>
                  <a:cubicBezTo>
                    <a:pt x="0" y="5"/>
                    <a:pt x="4" y="1"/>
                    <a:pt x="7" y="1"/>
                  </a:cubicBezTo>
                  <a:cubicBezTo>
                    <a:pt x="9" y="0"/>
                    <a:pt x="10" y="1"/>
                    <a:pt x="11" y="2"/>
                  </a:cubicBezTo>
                  <a:cubicBezTo>
                    <a:pt x="11" y="2"/>
                    <a:pt x="10" y="2"/>
                    <a:pt x="8" y="3"/>
                  </a:cubicBezTo>
                  <a:cubicBezTo>
                    <a:pt x="6" y="4"/>
                    <a:pt x="4" y="6"/>
                    <a:pt x="3" y="7"/>
                  </a:cubicBezTo>
                  <a:cubicBezTo>
                    <a:pt x="1" y="7"/>
                    <a:pt x="1" y="7"/>
                    <a:pt x="0" y="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8" name="Freeform 253"/>
            <p:cNvSpPr>
              <a:spLocks/>
            </p:cNvSpPr>
            <p:nvPr/>
          </p:nvSpPr>
          <p:spPr bwMode="auto">
            <a:xfrm>
              <a:off x="-2811463" y="1574800"/>
              <a:ext cx="30162" cy="58738"/>
            </a:xfrm>
            <a:custGeom>
              <a:avLst/>
              <a:gdLst>
                <a:gd name="T0" fmla="*/ 6 w 9"/>
                <a:gd name="T1" fmla="*/ 0 h 18"/>
                <a:gd name="T2" fmla="*/ 9 w 9"/>
                <a:gd name="T3" fmla="*/ 4 h 18"/>
                <a:gd name="T4" fmla="*/ 6 w 9"/>
                <a:gd name="T5" fmla="*/ 10 h 18"/>
                <a:gd name="T6" fmla="*/ 4 w 9"/>
                <a:gd name="T7" fmla="*/ 15 h 18"/>
                <a:gd name="T8" fmla="*/ 6 w 9"/>
                <a:gd name="T9" fmla="*/ 18 h 18"/>
                <a:gd name="T10" fmla="*/ 1 w 9"/>
                <a:gd name="T11" fmla="*/ 14 h 18"/>
                <a:gd name="T12" fmla="*/ 2 w 9"/>
                <a:gd name="T13" fmla="*/ 9 h 18"/>
                <a:gd name="T14" fmla="*/ 6 w 9"/>
                <a:gd name="T15" fmla="*/ 3 h 18"/>
                <a:gd name="T16" fmla="*/ 6 w 9"/>
                <a:gd name="T1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18">
                  <a:moveTo>
                    <a:pt x="6" y="0"/>
                  </a:moveTo>
                  <a:cubicBezTo>
                    <a:pt x="8" y="1"/>
                    <a:pt x="9" y="3"/>
                    <a:pt x="9" y="4"/>
                  </a:cubicBezTo>
                  <a:cubicBezTo>
                    <a:pt x="9" y="6"/>
                    <a:pt x="7" y="9"/>
                    <a:pt x="6" y="10"/>
                  </a:cubicBezTo>
                  <a:cubicBezTo>
                    <a:pt x="5" y="12"/>
                    <a:pt x="4" y="13"/>
                    <a:pt x="4" y="15"/>
                  </a:cubicBezTo>
                  <a:cubicBezTo>
                    <a:pt x="5" y="16"/>
                    <a:pt x="5" y="18"/>
                    <a:pt x="6" y="18"/>
                  </a:cubicBezTo>
                  <a:cubicBezTo>
                    <a:pt x="6" y="18"/>
                    <a:pt x="1" y="17"/>
                    <a:pt x="1" y="14"/>
                  </a:cubicBezTo>
                  <a:cubicBezTo>
                    <a:pt x="0" y="12"/>
                    <a:pt x="1" y="10"/>
                    <a:pt x="2" y="9"/>
                  </a:cubicBezTo>
                  <a:cubicBezTo>
                    <a:pt x="3" y="7"/>
                    <a:pt x="5" y="4"/>
                    <a:pt x="6" y="3"/>
                  </a:cubicBezTo>
                  <a:cubicBezTo>
                    <a:pt x="6" y="2"/>
                    <a:pt x="6" y="1"/>
                    <a:pt x="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9" name="Freeform 254"/>
            <p:cNvSpPr>
              <a:spLocks/>
            </p:cNvSpPr>
            <p:nvPr/>
          </p:nvSpPr>
          <p:spPr bwMode="auto">
            <a:xfrm>
              <a:off x="-2703513" y="1679575"/>
              <a:ext cx="30162" cy="52388"/>
            </a:xfrm>
            <a:custGeom>
              <a:avLst/>
              <a:gdLst>
                <a:gd name="T0" fmla="*/ 0 w 9"/>
                <a:gd name="T1" fmla="*/ 0 h 16"/>
                <a:gd name="T2" fmla="*/ 4 w 9"/>
                <a:gd name="T3" fmla="*/ 9 h 16"/>
                <a:gd name="T4" fmla="*/ 7 w 9"/>
                <a:gd name="T5" fmla="*/ 16 h 16"/>
                <a:gd name="T6" fmla="*/ 8 w 9"/>
                <a:gd name="T7" fmla="*/ 8 h 16"/>
                <a:gd name="T8" fmla="*/ 0 w 9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6">
                  <a:moveTo>
                    <a:pt x="0" y="0"/>
                  </a:moveTo>
                  <a:cubicBezTo>
                    <a:pt x="1" y="4"/>
                    <a:pt x="3" y="7"/>
                    <a:pt x="4" y="9"/>
                  </a:cubicBezTo>
                  <a:cubicBezTo>
                    <a:pt x="6" y="11"/>
                    <a:pt x="7" y="15"/>
                    <a:pt x="7" y="16"/>
                  </a:cubicBezTo>
                  <a:cubicBezTo>
                    <a:pt x="7" y="16"/>
                    <a:pt x="9" y="12"/>
                    <a:pt x="8" y="8"/>
                  </a:cubicBezTo>
                  <a:cubicBezTo>
                    <a:pt x="7" y="6"/>
                    <a:pt x="4" y="2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0" name="Freeform 255"/>
            <p:cNvSpPr>
              <a:spLocks/>
            </p:cNvSpPr>
            <p:nvPr/>
          </p:nvSpPr>
          <p:spPr bwMode="auto">
            <a:xfrm>
              <a:off x="-2682875" y="1682750"/>
              <a:ext cx="28575" cy="30163"/>
            </a:xfrm>
            <a:custGeom>
              <a:avLst/>
              <a:gdLst>
                <a:gd name="T0" fmla="*/ 0 w 9"/>
                <a:gd name="T1" fmla="*/ 0 h 9"/>
                <a:gd name="T2" fmla="*/ 4 w 9"/>
                <a:gd name="T3" fmla="*/ 2 h 9"/>
                <a:gd name="T4" fmla="*/ 9 w 9"/>
                <a:gd name="T5" fmla="*/ 9 h 9"/>
                <a:gd name="T6" fmla="*/ 4 w 9"/>
                <a:gd name="T7" fmla="*/ 7 h 9"/>
                <a:gd name="T8" fmla="*/ 0 w 9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9">
                  <a:moveTo>
                    <a:pt x="0" y="0"/>
                  </a:moveTo>
                  <a:cubicBezTo>
                    <a:pt x="0" y="0"/>
                    <a:pt x="3" y="1"/>
                    <a:pt x="4" y="2"/>
                  </a:cubicBezTo>
                  <a:cubicBezTo>
                    <a:pt x="6" y="3"/>
                    <a:pt x="8" y="6"/>
                    <a:pt x="9" y="9"/>
                  </a:cubicBezTo>
                  <a:cubicBezTo>
                    <a:pt x="9" y="9"/>
                    <a:pt x="5" y="8"/>
                    <a:pt x="4" y="7"/>
                  </a:cubicBezTo>
                  <a:cubicBezTo>
                    <a:pt x="2" y="5"/>
                    <a:pt x="0" y="3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1" name="Freeform 256"/>
            <p:cNvSpPr>
              <a:spLocks/>
            </p:cNvSpPr>
            <p:nvPr/>
          </p:nvSpPr>
          <p:spPr bwMode="auto">
            <a:xfrm>
              <a:off x="-2749550" y="1701800"/>
              <a:ext cx="39687" cy="52388"/>
            </a:xfrm>
            <a:custGeom>
              <a:avLst/>
              <a:gdLst>
                <a:gd name="T0" fmla="*/ 3 w 12"/>
                <a:gd name="T1" fmla="*/ 0 h 16"/>
                <a:gd name="T2" fmla="*/ 0 w 12"/>
                <a:gd name="T3" fmla="*/ 1 h 16"/>
                <a:gd name="T4" fmla="*/ 4 w 12"/>
                <a:gd name="T5" fmla="*/ 3 h 16"/>
                <a:gd name="T6" fmla="*/ 7 w 12"/>
                <a:gd name="T7" fmla="*/ 8 h 16"/>
                <a:gd name="T8" fmla="*/ 10 w 12"/>
                <a:gd name="T9" fmla="*/ 16 h 16"/>
                <a:gd name="T10" fmla="*/ 10 w 12"/>
                <a:gd name="T11" fmla="*/ 16 h 16"/>
                <a:gd name="T12" fmla="*/ 12 w 12"/>
                <a:gd name="T13" fmla="*/ 8 h 16"/>
                <a:gd name="T14" fmla="*/ 9 w 12"/>
                <a:gd name="T15" fmla="*/ 5 h 16"/>
                <a:gd name="T16" fmla="*/ 3 w 12"/>
                <a:gd name="T1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16">
                  <a:moveTo>
                    <a:pt x="3" y="0"/>
                  </a:moveTo>
                  <a:cubicBezTo>
                    <a:pt x="2" y="0"/>
                    <a:pt x="1" y="1"/>
                    <a:pt x="0" y="1"/>
                  </a:cubicBezTo>
                  <a:cubicBezTo>
                    <a:pt x="0" y="1"/>
                    <a:pt x="3" y="2"/>
                    <a:pt x="4" y="3"/>
                  </a:cubicBezTo>
                  <a:cubicBezTo>
                    <a:pt x="5" y="4"/>
                    <a:pt x="6" y="5"/>
                    <a:pt x="7" y="8"/>
                  </a:cubicBezTo>
                  <a:cubicBezTo>
                    <a:pt x="7" y="11"/>
                    <a:pt x="9" y="15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4"/>
                    <a:pt x="11" y="9"/>
                    <a:pt x="12" y="8"/>
                  </a:cubicBezTo>
                  <a:cubicBezTo>
                    <a:pt x="12" y="8"/>
                    <a:pt x="10" y="7"/>
                    <a:pt x="9" y="5"/>
                  </a:cubicBezTo>
                  <a:cubicBezTo>
                    <a:pt x="8" y="4"/>
                    <a:pt x="7" y="2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2" name="Freeform 257"/>
            <p:cNvSpPr>
              <a:spLocks/>
            </p:cNvSpPr>
            <p:nvPr/>
          </p:nvSpPr>
          <p:spPr bwMode="auto">
            <a:xfrm>
              <a:off x="-2706688" y="1728788"/>
              <a:ext cx="23812" cy="52388"/>
            </a:xfrm>
            <a:custGeom>
              <a:avLst/>
              <a:gdLst>
                <a:gd name="T0" fmla="*/ 4 w 7"/>
                <a:gd name="T1" fmla="*/ 0 h 16"/>
                <a:gd name="T2" fmla="*/ 6 w 7"/>
                <a:gd name="T3" fmla="*/ 8 h 16"/>
                <a:gd name="T4" fmla="*/ 2 w 7"/>
                <a:gd name="T5" fmla="*/ 16 h 16"/>
                <a:gd name="T6" fmla="*/ 1 w 7"/>
                <a:gd name="T7" fmla="*/ 7 h 16"/>
                <a:gd name="T8" fmla="*/ 4 w 7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6">
                  <a:moveTo>
                    <a:pt x="4" y="0"/>
                  </a:moveTo>
                  <a:cubicBezTo>
                    <a:pt x="5" y="2"/>
                    <a:pt x="7" y="5"/>
                    <a:pt x="6" y="8"/>
                  </a:cubicBezTo>
                  <a:cubicBezTo>
                    <a:pt x="5" y="11"/>
                    <a:pt x="3" y="13"/>
                    <a:pt x="2" y="16"/>
                  </a:cubicBezTo>
                  <a:cubicBezTo>
                    <a:pt x="2" y="16"/>
                    <a:pt x="0" y="11"/>
                    <a:pt x="1" y="7"/>
                  </a:cubicBezTo>
                  <a:cubicBezTo>
                    <a:pt x="1" y="3"/>
                    <a:pt x="2" y="1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3" name="Freeform 258"/>
            <p:cNvSpPr>
              <a:spLocks/>
            </p:cNvSpPr>
            <p:nvPr/>
          </p:nvSpPr>
          <p:spPr bwMode="auto">
            <a:xfrm>
              <a:off x="-2686050" y="1728788"/>
              <a:ext cx="28575" cy="65088"/>
            </a:xfrm>
            <a:custGeom>
              <a:avLst/>
              <a:gdLst>
                <a:gd name="T0" fmla="*/ 4 w 9"/>
                <a:gd name="T1" fmla="*/ 0 h 20"/>
                <a:gd name="T2" fmla="*/ 8 w 9"/>
                <a:gd name="T3" fmla="*/ 8 h 20"/>
                <a:gd name="T4" fmla="*/ 7 w 9"/>
                <a:gd name="T5" fmla="*/ 14 h 20"/>
                <a:gd name="T6" fmla="*/ 2 w 9"/>
                <a:gd name="T7" fmla="*/ 20 h 20"/>
                <a:gd name="T8" fmla="*/ 0 w 9"/>
                <a:gd name="T9" fmla="*/ 16 h 20"/>
                <a:gd name="T10" fmla="*/ 1 w 9"/>
                <a:gd name="T11" fmla="*/ 10 h 20"/>
                <a:gd name="T12" fmla="*/ 4 w 9"/>
                <a:gd name="T1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20">
                  <a:moveTo>
                    <a:pt x="4" y="0"/>
                  </a:moveTo>
                  <a:cubicBezTo>
                    <a:pt x="4" y="0"/>
                    <a:pt x="7" y="6"/>
                    <a:pt x="8" y="8"/>
                  </a:cubicBezTo>
                  <a:cubicBezTo>
                    <a:pt x="9" y="11"/>
                    <a:pt x="8" y="12"/>
                    <a:pt x="7" y="14"/>
                  </a:cubicBezTo>
                  <a:cubicBezTo>
                    <a:pt x="6" y="15"/>
                    <a:pt x="4" y="17"/>
                    <a:pt x="2" y="20"/>
                  </a:cubicBezTo>
                  <a:cubicBezTo>
                    <a:pt x="2" y="20"/>
                    <a:pt x="0" y="17"/>
                    <a:pt x="0" y="16"/>
                  </a:cubicBezTo>
                  <a:cubicBezTo>
                    <a:pt x="0" y="15"/>
                    <a:pt x="0" y="11"/>
                    <a:pt x="1" y="10"/>
                  </a:cubicBezTo>
                  <a:cubicBezTo>
                    <a:pt x="1" y="9"/>
                    <a:pt x="3" y="4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4" name="Freeform 259"/>
            <p:cNvSpPr>
              <a:spLocks/>
            </p:cNvSpPr>
            <p:nvPr/>
          </p:nvSpPr>
          <p:spPr bwMode="auto">
            <a:xfrm>
              <a:off x="-2686050" y="1790700"/>
              <a:ext cx="22225" cy="58738"/>
            </a:xfrm>
            <a:custGeom>
              <a:avLst/>
              <a:gdLst>
                <a:gd name="T0" fmla="*/ 6 w 7"/>
                <a:gd name="T1" fmla="*/ 0 h 18"/>
                <a:gd name="T2" fmla="*/ 1 w 7"/>
                <a:gd name="T3" fmla="*/ 7 h 18"/>
                <a:gd name="T4" fmla="*/ 1 w 7"/>
                <a:gd name="T5" fmla="*/ 12 h 18"/>
                <a:gd name="T6" fmla="*/ 7 w 7"/>
                <a:gd name="T7" fmla="*/ 18 h 18"/>
                <a:gd name="T8" fmla="*/ 5 w 7"/>
                <a:gd name="T9" fmla="*/ 11 h 18"/>
                <a:gd name="T10" fmla="*/ 7 w 7"/>
                <a:gd name="T11" fmla="*/ 6 h 18"/>
                <a:gd name="T12" fmla="*/ 6 w 7"/>
                <a:gd name="T1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18">
                  <a:moveTo>
                    <a:pt x="6" y="0"/>
                  </a:moveTo>
                  <a:cubicBezTo>
                    <a:pt x="5" y="1"/>
                    <a:pt x="2" y="6"/>
                    <a:pt x="1" y="7"/>
                  </a:cubicBezTo>
                  <a:cubicBezTo>
                    <a:pt x="1" y="8"/>
                    <a:pt x="0" y="11"/>
                    <a:pt x="1" y="12"/>
                  </a:cubicBezTo>
                  <a:cubicBezTo>
                    <a:pt x="2" y="14"/>
                    <a:pt x="5" y="17"/>
                    <a:pt x="7" y="18"/>
                  </a:cubicBezTo>
                  <a:cubicBezTo>
                    <a:pt x="7" y="18"/>
                    <a:pt x="4" y="14"/>
                    <a:pt x="5" y="11"/>
                  </a:cubicBezTo>
                  <a:cubicBezTo>
                    <a:pt x="5" y="9"/>
                    <a:pt x="6" y="7"/>
                    <a:pt x="7" y="6"/>
                  </a:cubicBezTo>
                  <a:cubicBezTo>
                    <a:pt x="7" y="5"/>
                    <a:pt x="7" y="2"/>
                    <a:pt x="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5" name="Freeform 260"/>
            <p:cNvSpPr>
              <a:spLocks/>
            </p:cNvSpPr>
            <p:nvPr/>
          </p:nvSpPr>
          <p:spPr bwMode="auto">
            <a:xfrm>
              <a:off x="-2713038" y="1784350"/>
              <a:ext cx="30162" cy="61913"/>
            </a:xfrm>
            <a:custGeom>
              <a:avLst/>
              <a:gdLst>
                <a:gd name="T0" fmla="*/ 7 w 9"/>
                <a:gd name="T1" fmla="*/ 0 h 19"/>
                <a:gd name="T2" fmla="*/ 8 w 9"/>
                <a:gd name="T3" fmla="*/ 5 h 19"/>
                <a:gd name="T4" fmla="*/ 7 w 9"/>
                <a:gd name="T5" fmla="*/ 11 h 19"/>
                <a:gd name="T6" fmla="*/ 3 w 9"/>
                <a:gd name="T7" fmla="*/ 19 h 19"/>
                <a:gd name="T8" fmla="*/ 0 w 9"/>
                <a:gd name="T9" fmla="*/ 15 h 19"/>
                <a:gd name="T10" fmla="*/ 4 w 9"/>
                <a:gd name="T11" fmla="*/ 8 h 19"/>
                <a:gd name="T12" fmla="*/ 7 w 9"/>
                <a:gd name="T13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9">
                  <a:moveTo>
                    <a:pt x="7" y="0"/>
                  </a:moveTo>
                  <a:cubicBezTo>
                    <a:pt x="7" y="1"/>
                    <a:pt x="8" y="3"/>
                    <a:pt x="8" y="5"/>
                  </a:cubicBezTo>
                  <a:cubicBezTo>
                    <a:pt x="9" y="6"/>
                    <a:pt x="8" y="8"/>
                    <a:pt x="7" y="11"/>
                  </a:cubicBezTo>
                  <a:cubicBezTo>
                    <a:pt x="6" y="14"/>
                    <a:pt x="4" y="18"/>
                    <a:pt x="3" y="19"/>
                  </a:cubicBezTo>
                  <a:cubicBezTo>
                    <a:pt x="3" y="19"/>
                    <a:pt x="1" y="17"/>
                    <a:pt x="0" y="15"/>
                  </a:cubicBezTo>
                  <a:cubicBezTo>
                    <a:pt x="0" y="15"/>
                    <a:pt x="3" y="11"/>
                    <a:pt x="4" y="8"/>
                  </a:cubicBezTo>
                  <a:cubicBezTo>
                    <a:pt x="6" y="5"/>
                    <a:pt x="6" y="2"/>
                    <a:pt x="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6" name="Freeform 261"/>
            <p:cNvSpPr>
              <a:spLocks/>
            </p:cNvSpPr>
            <p:nvPr/>
          </p:nvSpPr>
          <p:spPr bwMode="auto">
            <a:xfrm>
              <a:off x="-2768600" y="1781175"/>
              <a:ext cx="71437" cy="68263"/>
            </a:xfrm>
            <a:custGeom>
              <a:avLst/>
              <a:gdLst>
                <a:gd name="T0" fmla="*/ 22 w 22"/>
                <a:gd name="T1" fmla="*/ 0 h 21"/>
                <a:gd name="T2" fmla="*/ 16 w 22"/>
                <a:gd name="T3" fmla="*/ 15 h 21"/>
                <a:gd name="T4" fmla="*/ 8 w 22"/>
                <a:gd name="T5" fmla="*/ 21 h 21"/>
                <a:gd name="T6" fmla="*/ 1 w 22"/>
                <a:gd name="T7" fmla="*/ 16 h 21"/>
                <a:gd name="T8" fmla="*/ 2 w 22"/>
                <a:gd name="T9" fmla="*/ 7 h 21"/>
                <a:gd name="T10" fmla="*/ 8 w 22"/>
                <a:gd name="T11" fmla="*/ 13 h 21"/>
                <a:gd name="T12" fmla="*/ 22 w 22"/>
                <a:gd name="T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21">
                  <a:moveTo>
                    <a:pt x="22" y="0"/>
                  </a:moveTo>
                  <a:cubicBezTo>
                    <a:pt x="22" y="0"/>
                    <a:pt x="21" y="8"/>
                    <a:pt x="16" y="15"/>
                  </a:cubicBezTo>
                  <a:cubicBezTo>
                    <a:pt x="13" y="19"/>
                    <a:pt x="10" y="21"/>
                    <a:pt x="8" y="21"/>
                  </a:cubicBezTo>
                  <a:cubicBezTo>
                    <a:pt x="5" y="21"/>
                    <a:pt x="2" y="18"/>
                    <a:pt x="1" y="16"/>
                  </a:cubicBezTo>
                  <a:cubicBezTo>
                    <a:pt x="0" y="13"/>
                    <a:pt x="1" y="9"/>
                    <a:pt x="2" y="7"/>
                  </a:cubicBezTo>
                  <a:cubicBezTo>
                    <a:pt x="2" y="7"/>
                    <a:pt x="4" y="13"/>
                    <a:pt x="8" y="13"/>
                  </a:cubicBezTo>
                  <a:cubicBezTo>
                    <a:pt x="12" y="13"/>
                    <a:pt x="17" y="8"/>
                    <a:pt x="2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7" name="Freeform 262"/>
            <p:cNvSpPr>
              <a:spLocks/>
            </p:cNvSpPr>
            <p:nvPr/>
          </p:nvSpPr>
          <p:spPr bwMode="auto">
            <a:xfrm>
              <a:off x="-2746375" y="1768475"/>
              <a:ext cx="39687" cy="42863"/>
            </a:xfrm>
            <a:custGeom>
              <a:avLst/>
              <a:gdLst>
                <a:gd name="T0" fmla="*/ 11 w 12"/>
                <a:gd name="T1" fmla="*/ 0 h 13"/>
                <a:gd name="T2" fmla="*/ 11 w 12"/>
                <a:gd name="T3" fmla="*/ 6 h 13"/>
                <a:gd name="T4" fmla="*/ 8 w 12"/>
                <a:gd name="T5" fmla="*/ 11 h 13"/>
                <a:gd name="T6" fmla="*/ 0 w 12"/>
                <a:gd name="T7" fmla="*/ 9 h 13"/>
                <a:gd name="T8" fmla="*/ 11 w 12"/>
                <a:gd name="T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3">
                  <a:moveTo>
                    <a:pt x="11" y="0"/>
                  </a:moveTo>
                  <a:cubicBezTo>
                    <a:pt x="12" y="1"/>
                    <a:pt x="12" y="4"/>
                    <a:pt x="11" y="6"/>
                  </a:cubicBezTo>
                  <a:cubicBezTo>
                    <a:pt x="11" y="8"/>
                    <a:pt x="10" y="10"/>
                    <a:pt x="8" y="11"/>
                  </a:cubicBezTo>
                  <a:cubicBezTo>
                    <a:pt x="6" y="12"/>
                    <a:pt x="2" y="13"/>
                    <a:pt x="0" y="9"/>
                  </a:cubicBezTo>
                  <a:cubicBezTo>
                    <a:pt x="0" y="9"/>
                    <a:pt x="8" y="9"/>
                    <a:pt x="1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8" name="Freeform 263"/>
            <p:cNvSpPr>
              <a:spLocks/>
            </p:cNvSpPr>
            <p:nvPr/>
          </p:nvSpPr>
          <p:spPr bwMode="auto">
            <a:xfrm>
              <a:off x="-2679700" y="1882775"/>
              <a:ext cx="25400" cy="61913"/>
            </a:xfrm>
            <a:custGeom>
              <a:avLst/>
              <a:gdLst>
                <a:gd name="T0" fmla="*/ 3 w 8"/>
                <a:gd name="T1" fmla="*/ 0 h 19"/>
                <a:gd name="T2" fmla="*/ 8 w 8"/>
                <a:gd name="T3" fmla="*/ 8 h 19"/>
                <a:gd name="T4" fmla="*/ 5 w 8"/>
                <a:gd name="T5" fmla="*/ 19 h 19"/>
                <a:gd name="T6" fmla="*/ 0 w 8"/>
                <a:gd name="T7" fmla="*/ 11 h 19"/>
                <a:gd name="T8" fmla="*/ 3 w 8"/>
                <a:gd name="T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9">
                  <a:moveTo>
                    <a:pt x="3" y="0"/>
                  </a:moveTo>
                  <a:cubicBezTo>
                    <a:pt x="4" y="3"/>
                    <a:pt x="8" y="6"/>
                    <a:pt x="8" y="8"/>
                  </a:cubicBezTo>
                  <a:cubicBezTo>
                    <a:pt x="8" y="14"/>
                    <a:pt x="6" y="17"/>
                    <a:pt x="5" y="19"/>
                  </a:cubicBezTo>
                  <a:cubicBezTo>
                    <a:pt x="5" y="19"/>
                    <a:pt x="1" y="15"/>
                    <a:pt x="0" y="11"/>
                  </a:cubicBezTo>
                  <a:cubicBezTo>
                    <a:pt x="0" y="9"/>
                    <a:pt x="0" y="3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9" name="Freeform 264"/>
            <p:cNvSpPr>
              <a:spLocks/>
            </p:cNvSpPr>
            <p:nvPr/>
          </p:nvSpPr>
          <p:spPr bwMode="auto">
            <a:xfrm>
              <a:off x="-2706688" y="1836738"/>
              <a:ext cx="42862" cy="58738"/>
            </a:xfrm>
            <a:custGeom>
              <a:avLst/>
              <a:gdLst>
                <a:gd name="T0" fmla="*/ 7 w 13"/>
                <a:gd name="T1" fmla="*/ 18 h 18"/>
                <a:gd name="T2" fmla="*/ 11 w 13"/>
                <a:gd name="T3" fmla="*/ 11 h 18"/>
                <a:gd name="T4" fmla="*/ 5 w 13"/>
                <a:gd name="T5" fmla="*/ 0 h 18"/>
                <a:gd name="T6" fmla="*/ 1 w 13"/>
                <a:gd name="T7" fmla="*/ 8 h 18"/>
                <a:gd name="T8" fmla="*/ 7 w 13"/>
                <a:gd name="T9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8">
                  <a:moveTo>
                    <a:pt x="7" y="18"/>
                  </a:moveTo>
                  <a:cubicBezTo>
                    <a:pt x="7" y="17"/>
                    <a:pt x="9" y="13"/>
                    <a:pt x="11" y="11"/>
                  </a:cubicBezTo>
                  <a:cubicBezTo>
                    <a:pt x="11" y="11"/>
                    <a:pt x="13" y="4"/>
                    <a:pt x="5" y="0"/>
                  </a:cubicBezTo>
                  <a:cubicBezTo>
                    <a:pt x="5" y="0"/>
                    <a:pt x="2" y="4"/>
                    <a:pt x="1" y="8"/>
                  </a:cubicBezTo>
                  <a:cubicBezTo>
                    <a:pt x="0" y="12"/>
                    <a:pt x="5" y="15"/>
                    <a:pt x="7" y="1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0" name="Freeform 265"/>
            <p:cNvSpPr>
              <a:spLocks/>
            </p:cNvSpPr>
            <p:nvPr/>
          </p:nvSpPr>
          <p:spPr bwMode="auto">
            <a:xfrm>
              <a:off x="-2732088" y="1836738"/>
              <a:ext cx="25400" cy="58738"/>
            </a:xfrm>
            <a:custGeom>
              <a:avLst/>
              <a:gdLst>
                <a:gd name="T0" fmla="*/ 5 w 8"/>
                <a:gd name="T1" fmla="*/ 0 h 18"/>
                <a:gd name="T2" fmla="*/ 1 w 8"/>
                <a:gd name="T3" fmla="*/ 5 h 18"/>
                <a:gd name="T4" fmla="*/ 1 w 8"/>
                <a:gd name="T5" fmla="*/ 10 h 18"/>
                <a:gd name="T6" fmla="*/ 4 w 8"/>
                <a:gd name="T7" fmla="*/ 18 h 18"/>
                <a:gd name="T8" fmla="*/ 7 w 8"/>
                <a:gd name="T9" fmla="*/ 11 h 18"/>
                <a:gd name="T10" fmla="*/ 8 w 8"/>
                <a:gd name="T11" fmla="*/ 5 h 18"/>
                <a:gd name="T12" fmla="*/ 5 w 8"/>
                <a:gd name="T1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18">
                  <a:moveTo>
                    <a:pt x="5" y="0"/>
                  </a:moveTo>
                  <a:cubicBezTo>
                    <a:pt x="4" y="2"/>
                    <a:pt x="2" y="4"/>
                    <a:pt x="1" y="5"/>
                  </a:cubicBezTo>
                  <a:cubicBezTo>
                    <a:pt x="1" y="5"/>
                    <a:pt x="0" y="8"/>
                    <a:pt x="1" y="10"/>
                  </a:cubicBezTo>
                  <a:cubicBezTo>
                    <a:pt x="1" y="13"/>
                    <a:pt x="3" y="16"/>
                    <a:pt x="4" y="18"/>
                  </a:cubicBezTo>
                  <a:cubicBezTo>
                    <a:pt x="4" y="18"/>
                    <a:pt x="7" y="14"/>
                    <a:pt x="7" y="11"/>
                  </a:cubicBezTo>
                  <a:cubicBezTo>
                    <a:pt x="8" y="9"/>
                    <a:pt x="8" y="7"/>
                    <a:pt x="8" y="5"/>
                  </a:cubicBezTo>
                  <a:cubicBezTo>
                    <a:pt x="8" y="5"/>
                    <a:pt x="6" y="2"/>
                    <a:pt x="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1" name="Freeform 266"/>
            <p:cNvSpPr>
              <a:spLocks/>
            </p:cNvSpPr>
            <p:nvPr/>
          </p:nvSpPr>
          <p:spPr bwMode="auto">
            <a:xfrm>
              <a:off x="-2759075" y="1852613"/>
              <a:ext cx="26987" cy="33338"/>
            </a:xfrm>
            <a:custGeom>
              <a:avLst/>
              <a:gdLst>
                <a:gd name="T0" fmla="*/ 4 w 8"/>
                <a:gd name="T1" fmla="*/ 10 h 10"/>
                <a:gd name="T2" fmla="*/ 0 w 8"/>
                <a:gd name="T3" fmla="*/ 0 h 10"/>
                <a:gd name="T4" fmla="*/ 7 w 8"/>
                <a:gd name="T5" fmla="*/ 0 h 10"/>
                <a:gd name="T6" fmla="*/ 7 w 8"/>
                <a:gd name="T7" fmla="*/ 7 h 10"/>
                <a:gd name="T8" fmla="*/ 4 w 8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0">
                  <a:moveTo>
                    <a:pt x="4" y="10"/>
                  </a:moveTo>
                  <a:cubicBezTo>
                    <a:pt x="3" y="9"/>
                    <a:pt x="0" y="4"/>
                    <a:pt x="0" y="0"/>
                  </a:cubicBezTo>
                  <a:cubicBezTo>
                    <a:pt x="0" y="0"/>
                    <a:pt x="4" y="2"/>
                    <a:pt x="7" y="0"/>
                  </a:cubicBezTo>
                  <a:cubicBezTo>
                    <a:pt x="7" y="0"/>
                    <a:pt x="8" y="5"/>
                    <a:pt x="7" y="7"/>
                  </a:cubicBezTo>
                  <a:cubicBezTo>
                    <a:pt x="6" y="8"/>
                    <a:pt x="6" y="9"/>
                    <a:pt x="4" y="1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2" name="Freeform 267"/>
            <p:cNvSpPr>
              <a:spLocks/>
            </p:cNvSpPr>
            <p:nvPr/>
          </p:nvSpPr>
          <p:spPr bwMode="auto">
            <a:xfrm>
              <a:off x="-2743200" y="1882775"/>
              <a:ext cx="20637" cy="19050"/>
            </a:xfrm>
            <a:custGeom>
              <a:avLst/>
              <a:gdLst>
                <a:gd name="T0" fmla="*/ 0 w 6"/>
                <a:gd name="T1" fmla="*/ 2 h 6"/>
                <a:gd name="T2" fmla="*/ 3 w 6"/>
                <a:gd name="T3" fmla="*/ 0 h 6"/>
                <a:gd name="T4" fmla="*/ 6 w 6"/>
                <a:gd name="T5" fmla="*/ 6 h 6"/>
                <a:gd name="T6" fmla="*/ 3 w 6"/>
                <a:gd name="T7" fmla="*/ 5 h 6"/>
                <a:gd name="T8" fmla="*/ 0 w 6"/>
                <a:gd name="T9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0" y="2"/>
                  </a:moveTo>
                  <a:cubicBezTo>
                    <a:pt x="1" y="2"/>
                    <a:pt x="2" y="1"/>
                    <a:pt x="3" y="0"/>
                  </a:cubicBezTo>
                  <a:cubicBezTo>
                    <a:pt x="3" y="0"/>
                    <a:pt x="5" y="4"/>
                    <a:pt x="6" y="6"/>
                  </a:cubicBezTo>
                  <a:cubicBezTo>
                    <a:pt x="6" y="6"/>
                    <a:pt x="5" y="6"/>
                    <a:pt x="3" y="5"/>
                  </a:cubicBezTo>
                  <a:cubicBezTo>
                    <a:pt x="2" y="4"/>
                    <a:pt x="1" y="4"/>
                    <a:pt x="0" y="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3" name="Freeform 268"/>
            <p:cNvSpPr>
              <a:spLocks/>
            </p:cNvSpPr>
            <p:nvPr/>
          </p:nvSpPr>
          <p:spPr bwMode="auto">
            <a:xfrm>
              <a:off x="-2719388" y="1882775"/>
              <a:ext cx="33337" cy="58738"/>
            </a:xfrm>
            <a:custGeom>
              <a:avLst/>
              <a:gdLst>
                <a:gd name="T0" fmla="*/ 5 w 10"/>
                <a:gd name="T1" fmla="*/ 0 h 18"/>
                <a:gd name="T2" fmla="*/ 0 w 10"/>
                <a:gd name="T3" fmla="*/ 7 h 18"/>
                <a:gd name="T4" fmla="*/ 1 w 10"/>
                <a:gd name="T5" fmla="*/ 12 h 18"/>
                <a:gd name="T6" fmla="*/ 6 w 10"/>
                <a:gd name="T7" fmla="*/ 18 h 18"/>
                <a:gd name="T8" fmla="*/ 9 w 10"/>
                <a:gd name="T9" fmla="*/ 12 h 18"/>
                <a:gd name="T10" fmla="*/ 10 w 10"/>
                <a:gd name="T11" fmla="*/ 7 h 18"/>
                <a:gd name="T12" fmla="*/ 5 w 10"/>
                <a:gd name="T1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18">
                  <a:moveTo>
                    <a:pt x="5" y="0"/>
                  </a:moveTo>
                  <a:cubicBezTo>
                    <a:pt x="4" y="1"/>
                    <a:pt x="0" y="7"/>
                    <a:pt x="0" y="7"/>
                  </a:cubicBezTo>
                  <a:cubicBezTo>
                    <a:pt x="0" y="7"/>
                    <a:pt x="0" y="9"/>
                    <a:pt x="1" y="12"/>
                  </a:cubicBezTo>
                  <a:cubicBezTo>
                    <a:pt x="3" y="15"/>
                    <a:pt x="5" y="17"/>
                    <a:pt x="6" y="18"/>
                  </a:cubicBezTo>
                  <a:cubicBezTo>
                    <a:pt x="6" y="18"/>
                    <a:pt x="9" y="14"/>
                    <a:pt x="9" y="12"/>
                  </a:cubicBezTo>
                  <a:cubicBezTo>
                    <a:pt x="10" y="10"/>
                    <a:pt x="10" y="8"/>
                    <a:pt x="10" y="7"/>
                  </a:cubicBezTo>
                  <a:cubicBezTo>
                    <a:pt x="9" y="5"/>
                    <a:pt x="6" y="2"/>
                    <a:pt x="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4" name="Freeform 269"/>
            <p:cNvSpPr>
              <a:spLocks/>
            </p:cNvSpPr>
            <p:nvPr/>
          </p:nvSpPr>
          <p:spPr bwMode="auto">
            <a:xfrm>
              <a:off x="-2700338" y="1928813"/>
              <a:ext cx="30162" cy="58738"/>
            </a:xfrm>
            <a:custGeom>
              <a:avLst/>
              <a:gdLst>
                <a:gd name="T0" fmla="*/ 5 w 9"/>
                <a:gd name="T1" fmla="*/ 0 h 18"/>
                <a:gd name="T2" fmla="*/ 9 w 9"/>
                <a:gd name="T3" fmla="*/ 8 h 18"/>
                <a:gd name="T4" fmla="*/ 8 w 9"/>
                <a:gd name="T5" fmla="*/ 12 h 18"/>
                <a:gd name="T6" fmla="*/ 5 w 9"/>
                <a:gd name="T7" fmla="*/ 18 h 18"/>
                <a:gd name="T8" fmla="*/ 1 w 9"/>
                <a:gd name="T9" fmla="*/ 12 h 18"/>
                <a:gd name="T10" fmla="*/ 1 w 9"/>
                <a:gd name="T11" fmla="*/ 6 h 18"/>
                <a:gd name="T12" fmla="*/ 5 w 9"/>
                <a:gd name="T1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8">
                  <a:moveTo>
                    <a:pt x="5" y="0"/>
                  </a:moveTo>
                  <a:cubicBezTo>
                    <a:pt x="6" y="2"/>
                    <a:pt x="8" y="5"/>
                    <a:pt x="9" y="8"/>
                  </a:cubicBezTo>
                  <a:cubicBezTo>
                    <a:pt x="9" y="9"/>
                    <a:pt x="9" y="11"/>
                    <a:pt x="8" y="12"/>
                  </a:cubicBezTo>
                  <a:cubicBezTo>
                    <a:pt x="8" y="13"/>
                    <a:pt x="6" y="16"/>
                    <a:pt x="5" y="18"/>
                  </a:cubicBezTo>
                  <a:cubicBezTo>
                    <a:pt x="5" y="18"/>
                    <a:pt x="1" y="14"/>
                    <a:pt x="1" y="12"/>
                  </a:cubicBezTo>
                  <a:cubicBezTo>
                    <a:pt x="0" y="10"/>
                    <a:pt x="0" y="7"/>
                    <a:pt x="1" y="6"/>
                  </a:cubicBezTo>
                  <a:cubicBezTo>
                    <a:pt x="2" y="4"/>
                    <a:pt x="4" y="2"/>
                    <a:pt x="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5" name="Freeform 270"/>
            <p:cNvSpPr>
              <a:spLocks/>
            </p:cNvSpPr>
            <p:nvPr/>
          </p:nvSpPr>
          <p:spPr bwMode="auto">
            <a:xfrm>
              <a:off x="-2728913" y="1928813"/>
              <a:ext cx="25400" cy="55563"/>
            </a:xfrm>
            <a:custGeom>
              <a:avLst/>
              <a:gdLst>
                <a:gd name="T0" fmla="*/ 3 w 8"/>
                <a:gd name="T1" fmla="*/ 0 h 17"/>
                <a:gd name="T2" fmla="*/ 7 w 8"/>
                <a:gd name="T3" fmla="*/ 6 h 17"/>
                <a:gd name="T4" fmla="*/ 7 w 8"/>
                <a:gd name="T5" fmla="*/ 12 h 17"/>
                <a:gd name="T6" fmla="*/ 4 w 8"/>
                <a:gd name="T7" fmla="*/ 17 h 17"/>
                <a:gd name="T8" fmla="*/ 1 w 8"/>
                <a:gd name="T9" fmla="*/ 11 h 17"/>
                <a:gd name="T10" fmla="*/ 1 w 8"/>
                <a:gd name="T11" fmla="*/ 5 h 17"/>
                <a:gd name="T12" fmla="*/ 3 w 8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17">
                  <a:moveTo>
                    <a:pt x="3" y="0"/>
                  </a:moveTo>
                  <a:cubicBezTo>
                    <a:pt x="4" y="2"/>
                    <a:pt x="7" y="4"/>
                    <a:pt x="7" y="6"/>
                  </a:cubicBezTo>
                  <a:cubicBezTo>
                    <a:pt x="8" y="8"/>
                    <a:pt x="8" y="9"/>
                    <a:pt x="7" y="12"/>
                  </a:cubicBezTo>
                  <a:cubicBezTo>
                    <a:pt x="6" y="14"/>
                    <a:pt x="5" y="15"/>
                    <a:pt x="4" y="17"/>
                  </a:cubicBezTo>
                  <a:cubicBezTo>
                    <a:pt x="4" y="17"/>
                    <a:pt x="1" y="13"/>
                    <a:pt x="1" y="11"/>
                  </a:cubicBezTo>
                  <a:cubicBezTo>
                    <a:pt x="0" y="10"/>
                    <a:pt x="0" y="7"/>
                    <a:pt x="1" y="5"/>
                  </a:cubicBezTo>
                  <a:cubicBezTo>
                    <a:pt x="1" y="4"/>
                    <a:pt x="3" y="1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6" name="Freeform 271"/>
            <p:cNvSpPr>
              <a:spLocks/>
            </p:cNvSpPr>
            <p:nvPr/>
          </p:nvSpPr>
          <p:spPr bwMode="auto">
            <a:xfrm>
              <a:off x="-2686050" y="1978025"/>
              <a:ext cx="28575" cy="61913"/>
            </a:xfrm>
            <a:custGeom>
              <a:avLst/>
              <a:gdLst>
                <a:gd name="T0" fmla="*/ 5 w 9"/>
                <a:gd name="T1" fmla="*/ 0 h 19"/>
                <a:gd name="T2" fmla="*/ 0 w 9"/>
                <a:gd name="T3" fmla="*/ 9 h 19"/>
                <a:gd name="T4" fmla="*/ 3 w 9"/>
                <a:gd name="T5" fmla="*/ 19 h 19"/>
                <a:gd name="T6" fmla="*/ 7 w 9"/>
                <a:gd name="T7" fmla="*/ 14 h 19"/>
                <a:gd name="T8" fmla="*/ 9 w 9"/>
                <a:gd name="T9" fmla="*/ 7 h 19"/>
                <a:gd name="T10" fmla="*/ 5 w 9"/>
                <a:gd name="T11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19">
                  <a:moveTo>
                    <a:pt x="5" y="0"/>
                  </a:moveTo>
                  <a:cubicBezTo>
                    <a:pt x="5" y="0"/>
                    <a:pt x="0" y="6"/>
                    <a:pt x="0" y="9"/>
                  </a:cubicBezTo>
                  <a:cubicBezTo>
                    <a:pt x="0" y="13"/>
                    <a:pt x="3" y="16"/>
                    <a:pt x="3" y="19"/>
                  </a:cubicBezTo>
                  <a:cubicBezTo>
                    <a:pt x="3" y="19"/>
                    <a:pt x="6" y="16"/>
                    <a:pt x="7" y="14"/>
                  </a:cubicBezTo>
                  <a:cubicBezTo>
                    <a:pt x="8" y="11"/>
                    <a:pt x="9" y="9"/>
                    <a:pt x="9" y="7"/>
                  </a:cubicBezTo>
                  <a:cubicBezTo>
                    <a:pt x="8" y="4"/>
                    <a:pt x="8" y="2"/>
                    <a:pt x="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7" name="Freeform 272"/>
            <p:cNvSpPr>
              <a:spLocks/>
            </p:cNvSpPr>
            <p:nvPr/>
          </p:nvSpPr>
          <p:spPr bwMode="auto">
            <a:xfrm>
              <a:off x="-2716213" y="1974850"/>
              <a:ext cx="25400" cy="49213"/>
            </a:xfrm>
            <a:custGeom>
              <a:avLst/>
              <a:gdLst>
                <a:gd name="T0" fmla="*/ 5 w 8"/>
                <a:gd name="T1" fmla="*/ 0 h 15"/>
                <a:gd name="T2" fmla="*/ 7 w 8"/>
                <a:gd name="T3" fmla="*/ 8 h 15"/>
                <a:gd name="T4" fmla="*/ 3 w 8"/>
                <a:gd name="T5" fmla="*/ 15 h 15"/>
                <a:gd name="T6" fmla="*/ 0 w 8"/>
                <a:gd name="T7" fmla="*/ 9 h 15"/>
                <a:gd name="T8" fmla="*/ 5 w 8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5">
                  <a:moveTo>
                    <a:pt x="5" y="0"/>
                  </a:moveTo>
                  <a:cubicBezTo>
                    <a:pt x="5" y="1"/>
                    <a:pt x="8" y="5"/>
                    <a:pt x="7" y="8"/>
                  </a:cubicBezTo>
                  <a:cubicBezTo>
                    <a:pt x="6" y="10"/>
                    <a:pt x="4" y="14"/>
                    <a:pt x="3" y="15"/>
                  </a:cubicBezTo>
                  <a:cubicBezTo>
                    <a:pt x="3" y="15"/>
                    <a:pt x="1" y="11"/>
                    <a:pt x="0" y="9"/>
                  </a:cubicBezTo>
                  <a:cubicBezTo>
                    <a:pt x="0" y="7"/>
                    <a:pt x="0" y="4"/>
                    <a:pt x="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8" name="Oval 273"/>
            <p:cNvSpPr>
              <a:spLocks noChangeArrowheads="1"/>
            </p:cNvSpPr>
            <p:nvPr/>
          </p:nvSpPr>
          <p:spPr bwMode="auto">
            <a:xfrm>
              <a:off x="-2565400" y="1633538"/>
              <a:ext cx="33337" cy="63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9" name="Freeform 274"/>
            <p:cNvSpPr>
              <a:spLocks/>
            </p:cNvSpPr>
            <p:nvPr/>
          </p:nvSpPr>
          <p:spPr bwMode="auto">
            <a:xfrm>
              <a:off x="-2660650" y="1544638"/>
              <a:ext cx="19050" cy="39688"/>
            </a:xfrm>
            <a:custGeom>
              <a:avLst/>
              <a:gdLst>
                <a:gd name="T0" fmla="*/ 3 w 6"/>
                <a:gd name="T1" fmla="*/ 12 h 12"/>
                <a:gd name="T2" fmla="*/ 6 w 6"/>
                <a:gd name="T3" fmla="*/ 3 h 12"/>
                <a:gd name="T4" fmla="*/ 3 w 6"/>
                <a:gd name="T5" fmla="*/ 0 h 12"/>
                <a:gd name="T6" fmla="*/ 0 w 6"/>
                <a:gd name="T7" fmla="*/ 3 h 12"/>
                <a:gd name="T8" fmla="*/ 3 w 6"/>
                <a:gd name="T9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2">
                  <a:moveTo>
                    <a:pt x="3" y="12"/>
                  </a:moveTo>
                  <a:cubicBezTo>
                    <a:pt x="4" y="10"/>
                    <a:pt x="6" y="5"/>
                    <a:pt x="6" y="3"/>
                  </a:cubicBezTo>
                  <a:cubicBezTo>
                    <a:pt x="6" y="1"/>
                    <a:pt x="5" y="0"/>
                    <a:pt x="3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5"/>
                    <a:pt x="3" y="10"/>
                    <a:pt x="3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0" name="Freeform 275"/>
            <p:cNvSpPr>
              <a:spLocks/>
            </p:cNvSpPr>
            <p:nvPr/>
          </p:nvSpPr>
          <p:spPr bwMode="auto">
            <a:xfrm>
              <a:off x="-2633663" y="1552575"/>
              <a:ext cx="28575" cy="49213"/>
            </a:xfrm>
            <a:custGeom>
              <a:avLst/>
              <a:gdLst>
                <a:gd name="T0" fmla="*/ 4 w 9"/>
                <a:gd name="T1" fmla="*/ 15 h 15"/>
                <a:gd name="T2" fmla="*/ 8 w 9"/>
                <a:gd name="T3" fmla="*/ 2 h 15"/>
                <a:gd name="T4" fmla="*/ 6 w 9"/>
                <a:gd name="T5" fmla="*/ 0 h 15"/>
                <a:gd name="T6" fmla="*/ 3 w 9"/>
                <a:gd name="T7" fmla="*/ 1 h 15"/>
                <a:gd name="T8" fmla="*/ 0 w 9"/>
                <a:gd name="T9" fmla="*/ 14 h 15"/>
                <a:gd name="T10" fmla="*/ 4 w 9"/>
                <a:gd name="T11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15">
                  <a:moveTo>
                    <a:pt x="4" y="15"/>
                  </a:moveTo>
                  <a:cubicBezTo>
                    <a:pt x="7" y="9"/>
                    <a:pt x="9" y="4"/>
                    <a:pt x="8" y="2"/>
                  </a:cubicBezTo>
                  <a:cubicBezTo>
                    <a:pt x="8" y="1"/>
                    <a:pt x="7" y="1"/>
                    <a:pt x="6" y="0"/>
                  </a:cubicBezTo>
                  <a:cubicBezTo>
                    <a:pt x="5" y="0"/>
                    <a:pt x="4" y="0"/>
                    <a:pt x="3" y="1"/>
                  </a:cubicBezTo>
                  <a:cubicBezTo>
                    <a:pt x="2" y="2"/>
                    <a:pt x="1" y="10"/>
                    <a:pt x="0" y="14"/>
                  </a:cubicBezTo>
                  <a:cubicBezTo>
                    <a:pt x="2" y="14"/>
                    <a:pt x="2" y="14"/>
                    <a:pt x="4" y="1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1" name="Freeform 276"/>
            <p:cNvSpPr>
              <a:spLocks/>
            </p:cNvSpPr>
            <p:nvPr/>
          </p:nvSpPr>
          <p:spPr bwMode="auto">
            <a:xfrm>
              <a:off x="-2644775" y="1544638"/>
              <a:ext cx="17462" cy="52388"/>
            </a:xfrm>
            <a:custGeom>
              <a:avLst/>
              <a:gdLst>
                <a:gd name="T0" fmla="*/ 2 w 5"/>
                <a:gd name="T1" fmla="*/ 16 h 16"/>
                <a:gd name="T2" fmla="*/ 0 w 5"/>
                <a:gd name="T3" fmla="*/ 16 h 16"/>
                <a:gd name="T4" fmla="*/ 2 w 5"/>
                <a:gd name="T5" fmla="*/ 4 h 16"/>
                <a:gd name="T6" fmla="*/ 5 w 5"/>
                <a:gd name="T7" fmla="*/ 0 h 16"/>
                <a:gd name="T8" fmla="*/ 4 w 5"/>
                <a:gd name="T9" fmla="*/ 6 h 16"/>
                <a:gd name="T10" fmla="*/ 2 w 5"/>
                <a:gd name="T11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6">
                  <a:moveTo>
                    <a:pt x="2" y="16"/>
                  </a:moveTo>
                  <a:cubicBezTo>
                    <a:pt x="1" y="16"/>
                    <a:pt x="1" y="16"/>
                    <a:pt x="0" y="16"/>
                  </a:cubicBezTo>
                  <a:cubicBezTo>
                    <a:pt x="0" y="12"/>
                    <a:pt x="2" y="6"/>
                    <a:pt x="2" y="4"/>
                  </a:cubicBezTo>
                  <a:cubicBezTo>
                    <a:pt x="3" y="2"/>
                    <a:pt x="4" y="0"/>
                    <a:pt x="5" y="0"/>
                  </a:cubicBezTo>
                  <a:cubicBezTo>
                    <a:pt x="5" y="0"/>
                    <a:pt x="4" y="3"/>
                    <a:pt x="4" y="6"/>
                  </a:cubicBezTo>
                  <a:cubicBezTo>
                    <a:pt x="3" y="10"/>
                    <a:pt x="2" y="13"/>
                    <a:pt x="2" y="1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2" name="Freeform 277"/>
            <p:cNvSpPr>
              <a:spLocks noEditPoints="1"/>
            </p:cNvSpPr>
            <p:nvPr/>
          </p:nvSpPr>
          <p:spPr bwMode="auto">
            <a:xfrm>
              <a:off x="-2636838" y="1617663"/>
              <a:ext cx="41275" cy="25400"/>
            </a:xfrm>
            <a:custGeom>
              <a:avLst/>
              <a:gdLst>
                <a:gd name="T0" fmla="*/ 0 w 13"/>
                <a:gd name="T1" fmla="*/ 0 h 8"/>
                <a:gd name="T2" fmla="*/ 9 w 13"/>
                <a:gd name="T3" fmla="*/ 2 h 8"/>
                <a:gd name="T4" fmla="*/ 13 w 13"/>
                <a:gd name="T5" fmla="*/ 7 h 8"/>
                <a:gd name="T6" fmla="*/ 4 w 13"/>
                <a:gd name="T7" fmla="*/ 5 h 8"/>
                <a:gd name="T8" fmla="*/ 0 w 13"/>
                <a:gd name="T9" fmla="*/ 0 h 8"/>
                <a:gd name="T10" fmla="*/ 3 w 13"/>
                <a:gd name="T11" fmla="*/ 2 h 8"/>
                <a:gd name="T12" fmla="*/ 9 w 13"/>
                <a:gd name="T13" fmla="*/ 5 h 8"/>
                <a:gd name="T14" fmla="*/ 3 w 13"/>
                <a:gd name="T15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8">
                  <a:moveTo>
                    <a:pt x="0" y="0"/>
                  </a:moveTo>
                  <a:cubicBezTo>
                    <a:pt x="2" y="0"/>
                    <a:pt x="6" y="0"/>
                    <a:pt x="9" y="2"/>
                  </a:cubicBezTo>
                  <a:cubicBezTo>
                    <a:pt x="11" y="4"/>
                    <a:pt x="12" y="6"/>
                    <a:pt x="13" y="7"/>
                  </a:cubicBezTo>
                  <a:cubicBezTo>
                    <a:pt x="13" y="7"/>
                    <a:pt x="8" y="8"/>
                    <a:pt x="4" y="5"/>
                  </a:cubicBezTo>
                  <a:cubicBezTo>
                    <a:pt x="2" y="4"/>
                    <a:pt x="0" y="1"/>
                    <a:pt x="0" y="0"/>
                  </a:cubicBezTo>
                  <a:moveTo>
                    <a:pt x="3" y="2"/>
                  </a:moveTo>
                  <a:cubicBezTo>
                    <a:pt x="3" y="2"/>
                    <a:pt x="6" y="5"/>
                    <a:pt x="9" y="5"/>
                  </a:cubicBezTo>
                  <a:cubicBezTo>
                    <a:pt x="9" y="5"/>
                    <a:pt x="7" y="2"/>
                    <a:pt x="3" y="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3" name="Freeform 278"/>
            <p:cNvSpPr>
              <a:spLocks noEditPoints="1"/>
            </p:cNvSpPr>
            <p:nvPr/>
          </p:nvSpPr>
          <p:spPr bwMode="auto">
            <a:xfrm>
              <a:off x="-2636838" y="1639888"/>
              <a:ext cx="107950" cy="46038"/>
            </a:xfrm>
            <a:custGeom>
              <a:avLst/>
              <a:gdLst>
                <a:gd name="T0" fmla="*/ 25 w 33"/>
                <a:gd name="T1" fmla="*/ 13 h 14"/>
                <a:gd name="T2" fmla="*/ 25 w 33"/>
                <a:gd name="T3" fmla="*/ 10 h 14"/>
                <a:gd name="T4" fmla="*/ 18 w 33"/>
                <a:gd name="T5" fmla="*/ 14 h 14"/>
                <a:gd name="T6" fmla="*/ 18 w 33"/>
                <a:gd name="T7" fmla="*/ 12 h 14"/>
                <a:gd name="T8" fmla="*/ 15 w 33"/>
                <a:gd name="T9" fmla="*/ 13 h 14"/>
                <a:gd name="T10" fmla="*/ 16 w 33"/>
                <a:gd name="T11" fmla="*/ 9 h 14"/>
                <a:gd name="T12" fmla="*/ 13 w 33"/>
                <a:gd name="T13" fmla="*/ 11 h 14"/>
                <a:gd name="T14" fmla="*/ 13 w 33"/>
                <a:gd name="T15" fmla="*/ 8 h 14"/>
                <a:gd name="T16" fmla="*/ 7 w 33"/>
                <a:gd name="T17" fmla="*/ 12 h 14"/>
                <a:gd name="T18" fmla="*/ 0 w 33"/>
                <a:gd name="T19" fmla="*/ 11 h 14"/>
                <a:gd name="T20" fmla="*/ 8 w 33"/>
                <a:gd name="T21" fmla="*/ 7 h 14"/>
                <a:gd name="T22" fmla="*/ 6 w 33"/>
                <a:gd name="T23" fmla="*/ 5 h 14"/>
                <a:gd name="T24" fmla="*/ 8 w 33"/>
                <a:gd name="T25" fmla="*/ 3 h 14"/>
                <a:gd name="T26" fmla="*/ 5 w 33"/>
                <a:gd name="T27" fmla="*/ 0 h 14"/>
                <a:gd name="T28" fmla="*/ 23 w 33"/>
                <a:gd name="T29" fmla="*/ 2 h 14"/>
                <a:gd name="T30" fmla="*/ 33 w 33"/>
                <a:gd name="T31" fmla="*/ 1 h 14"/>
                <a:gd name="T32" fmla="*/ 25 w 33"/>
                <a:gd name="T33" fmla="*/ 13 h 14"/>
                <a:gd name="T34" fmla="*/ 27 w 33"/>
                <a:gd name="T35" fmla="*/ 8 h 14"/>
                <a:gd name="T36" fmla="*/ 29 w 33"/>
                <a:gd name="T37" fmla="*/ 5 h 14"/>
                <a:gd name="T38" fmla="*/ 20 w 33"/>
                <a:gd name="T39" fmla="*/ 5 h 14"/>
                <a:gd name="T40" fmla="*/ 20 w 33"/>
                <a:gd name="T41" fmla="*/ 5 h 14"/>
                <a:gd name="T42" fmla="*/ 27 w 33"/>
                <a:gd name="T43" fmla="*/ 8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3" h="14">
                  <a:moveTo>
                    <a:pt x="25" y="13"/>
                  </a:moveTo>
                  <a:cubicBezTo>
                    <a:pt x="25" y="12"/>
                    <a:pt x="25" y="10"/>
                    <a:pt x="25" y="10"/>
                  </a:cubicBezTo>
                  <a:cubicBezTo>
                    <a:pt x="23" y="13"/>
                    <a:pt x="18" y="14"/>
                    <a:pt x="18" y="14"/>
                  </a:cubicBezTo>
                  <a:cubicBezTo>
                    <a:pt x="18" y="13"/>
                    <a:pt x="18" y="12"/>
                    <a:pt x="18" y="12"/>
                  </a:cubicBezTo>
                  <a:cubicBezTo>
                    <a:pt x="16" y="13"/>
                    <a:pt x="15" y="13"/>
                    <a:pt x="15" y="13"/>
                  </a:cubicBezTo>
                  <a:cubicBezTo>
                    <a:pt x="15" y="11"/>
                    <a:pt x="16" y="9"/>
                    <a:pt x="16" y="9"/>
                  </a:cubicBezTo>
                  <a:cubicBezTo>
                    <a:pt x="15" y="11"/>
                    <a:pt x="13" y="11"/>
                    <a:pt x="13" y="11"/>
                  </a:cubicBezTo>
                  <a:cubicBezTo>
                    <a:pt x="12" y="10"/>
                    <a:pt x="13" y="8"/>
                    <a:pt x="13" y="8"/>
                  </a:cubicBezTo>
                  <a:cubicBezTo>
                    <a:pt x="12" y="9"/>
                    <a:pt x="11" y="11"/>
                    <a:pt x="7" y="12"/>
                  </a:cubicBezTo>
                  <a:cubicBezTo>
                    <a:pt x="2" y="13"/>
                    <a:pt x="0" y="11"/>
                    <a:pt x="0" y="11"/>
                  </a:cubicBezTo>
                  <a:cubicBezTo>
                    <a:pt x="5" y="11"/>
                    <a:pt x="8" y="7"/>
                    <a:pt x="8" y="7"/>
                  </a:cubicBezTo>
                  <a:cubicBezTo>
                    <a:pt x="6" y="6"/>
                    <a:pt x="6" y="5"/>
                    <a:pt x="6" y="5"/>
                  </a:cubicBezTo>
                  <a:cubicBezTo>
                    <a:pt x="7" y="3"/>
                    <a:pt x="8" y="3"/>
                    <a:pt x="8" y="3"/>
                  </a:cubicBezTo>
                  <a:cubicBezTo>
                    <a:pt x="6" y="2"/>
                    <a:pt x="5" y="0"/>
                    <a:pt x="5" y="0"/>
                  </a:cubicBezTo>
                  <a:cubicBezTo>
                    <a:pt x="8" y="2"/>
                    <a:pt x="18" y="2"/>
                    <a:pt x="23" y="2"/>
                  </a:cubicBezTo>
                  <a:cubicBezTo>
                    <a:pt x="28" y="3"/>
                    <a:pt x="33" y="1"/>
                    <a:pt x="33" y="1"/>
                  </a:cubicBezTo>
                  <a:cubicBezTo>
                    <a:pt x="33" y="12"/>
                    <a:pt x="25" y="13"/>
                    <a:pt x="25" y="13"/>
                  </a:cubicBezTo>
                  <a:moveTo>
                    <a:pt x="27" y="8"/>
                  </a:moveTo>
                  <a:cubicBezTo>
                    <a:pt x="28" y="8"/>
                    <a:pt x="28" y="6"/>
                    <a:pt x="29" y="5"/>
                  </a:cubicBezTo>
                  <a:cubicBezTo>
                    <a:pt x="29" y="5"/>
                    <a:pt x="24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6" y="5"/>
                    <a:pt x="27" y="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4" name="Freeform 279"/>
            <p:cNvSpPr>
              <a:spLocks/>
            </p:cNvSpPr>
            <p:nvPr/>
          </p:nvSpPr>
          <p:spPr bwMode="auto">
            <a:xfrm>
              <a:off x="-2528888" y="1639888"/>
              <a:ext cx="15875" cy="26988"/>
            </a:xfrm>
            <a:custGeom>
              <a:avLst/>
              <a:gdLst>
                <a:gd name="T0" fmla="*/ 2 w 5"/>
                <a:gd name="T1" fmla="*/ 1 h 8"/>
                <a:gd name="T2" fmla="*/ 0 w 5"/>
                <a:gd name="T3" fmla="*/ 8 h 8"/>
                <a:gd name="T4" fmla="*/ 4 w 5"/>
                <a:gd name="T5" fmla="*/ 4 h 8"/>
                <a:gd name="T6" fmla="*/ 2 w 5"/>
                <a:gd name="T7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8">
                  <a:moveTo>
                    <a:pt x="2" y="1"/>
                  </a:moveTo>
                  <a:cubicBezTo>
                    <a:pt x="1" y="4"/>
                    <a:pt x="1" y="6"/>
                    <a:pt x="0" y="8"/>
                  </a:cubicBezTo>
                  <a:cubicBezTo>
                    <a:pt x="0" y="8"/>
                    <a:pt x="3" y="6"/>
                    <a:pt x="4" y="4"/>
                  </a:cubicBezTo>
                  <a:cubicBezTo>
                    <a:pt x="4" y="2"/>
                    <a:pt x="5" y="0"/>
                    <a:pt x="2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5" name="Freeform 280"/>
            <p:cNvSpPr>
              <a:spLocks noEditPoints="1"/>
            </p:cNvSpPr>
            <p:nvPr/>
          </p:nvSpPr>
          <p:spPr bwMode="auto">
            <a:xfrm>
              <a:off x="-2543175" y="1649413"/>
              <a:ext cx="63500" cy="36513"/>
            </a:xfrm>
            <a:custGeom>
              <a:avLst/>
              <a:gdLst>
                <a:gd name="T0" fmla="*/ 11 w 19"/>
                <a:gd name="T1" fmla="*/ 1 h 11"/>
                <a:gd name="T2" fmla="*/ 18 w 19"/>
                <a:gd name="T3" fmla="*/ 2 h 11"/>
                <a:gd name="T4" fmla="*/ 16 w 19"/>
                <a:gd name="T5" fmla="*/ 11 h 11"/>
                <a:gd name="T6" fmla="*/ 5 w 19"/>
                <a:gd name="T7" fmla="*/ 11 h 11"/>
                <a:gd name="T8" fmla="*/ 0 w 19"/>
                <a:gd name="T9" fmla="*/ 9 h 11"/>
                <a:gd name="T10" fmla="*/ 4 w 19"/>
                <a:gd name="T11" fmla="*/ 6 h 11"/>
                <a:gd name="T12" fmla="*/ 11 w 19"/>
                <a:gd name="T13" fmla="*/ 1 h 11"/>
                <a:gd name="T14" fmla="*/ 13 w 19"/>
                <a:gd name="T15" fmla="*/ 6 h 11"/>
                <a:gd name="T16" fmla="*/ 12 w 19"/>
                <a:gd name="T17" fmla="*/ 5 h 11"/>
                <a:gd name="T18" fmla="*/ 10 w 19"/>
                <a:gd name="T19" fmla="*/ 6 h 11"/>
                <a:gd name="T20" fmla="*/ 12 w 19"/>
                <a:gd name="T21" fmla="*/ 8 h 11"/>
                <a:gd name="T22" fmla="*/ 13 w 19"/>
                <a:gd name="T23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" h="11">
                  <a:moveTo>
                    <a:pt x="11" y="1"/>
                  </a:moveTo>
                  <a:cubicBezTo>
                    <a:pt x="13" y="0"/>
                    <a:pt x="16" y="0"/>
                    <a:pt x="18" y="2"/>
                  </a:cubicBezTo>
                  <a:cubicBezTo>
                    <a:pt x="19" y="5"/>
                    <a:pt x="19" y="9"/>
                    <a:pt x="16" y="11"/>
                  </a:cubicBezTo>
                  <a:cubicBezTo>
                    <a:pt x="16" y="11"/>
                    <a:pt x="11" y="7"/>
                    <a:pt x="5" y="11"/>
                  </a:cubicBezTo>
                  <a:cubicBezTo>
                    <a:pt x="5" y="11"/>
                    <a:pt x="3" y="10"/>
                    <a:pt x="0" y="9"/>
                  </a:cubicBezTo>
                  <a:cubicBezTo>
                    <a:pt x="0" y="9"/>
                    <a:pt x="2" y="7"/>
                    <a:pt x="4" y="6"/>
                  </a:cubicBezTo>
                  <a:cubicBezTo>
                    <a:pt x="6" y="5"/>
                    <a:pt x="10" y="4"/>
                    <a:pt x="11" y="1"/>
                  </a:cubicBezTo>
                  <a:moveTo>
                    <a:pt x="13" y="6"/>
                  </a:moveTo>
                  <a:cubicBezTo>
                    <a:pt x="13" y="6"/>
                    <a:pt x="12" y="5"/>
                    <a:pt x="12" y="5"/>
                  </a:cubicBezTo>
                  <a:cubicBezTo>
                    <a:pt x="11" y="5"/>
                    <a:pt x="10" y="6"/>
                    <a:pt x="10" y="6"/>
                  </a:cubicBezTo>
                  <a:cubicBezTo>
                    <a:pt x="10" y="7"/>
                    <a:pt x="11" y="8"/>
                    <a:pt x="12" y="8"/>
                  </a:cubicBezTo>
                  <a:cubicBezTo>
                    <a:pt x="12" y="8"/>
                    <a:pt x="13" y="7"/>
                    <a:pt x="13" y="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6" name="Freeform 281"/>
            <p:cNvSpPr>
              <a:spLocks/>
            </p:cNvSpPr>
            <p:nvPr/>
          </p:nvSpPr>
          <p:spPr bwMode="auto">
            <a:xfrm>
              <a:off x="-2555875" y="1682750"/>
              <a:ext cx="42862" cy="36513"/>
            </a:xfrm>
            <a:custGeom>
              <a:avLst/>
              <a:gdLst>
                <a:gd name="T0" fmla="*/ 4 w 13"/>
                <a:gd name="T1" fmla="*/ 0 h 11"/>
                <a:gd name="T2" fmla="*/ 0 w 13"/>
                <a:gd name="T3" fmla="*/ 4 h 11"/>
                <a:gd name="T4" fmla="*/ 10 w 13"/>
                <a:gd name="T5" fmla="*/ 11 h 11"/>
                <a:gd name="T6" fmla="*/ 11 w 13"/>
                <a:gd name="T7" fmla="*/ 4 h 11"/>
                <a:gd name="T8" fmla="*/ 4 w 13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1">
                  <a:moveTo>
                    <a:pt x="4" y="0"/>
                  </a:moveTo>
                  <a:cubicBezTo>
                    <a:pt x="4" y="0"/>
                    <a:pt x="1" y="3"/>
                    <a:pt x="0" y="4"/>
                  </a:cubicBezTo>
                  <a:cubicBezTo>
                    <a:pt x="0" y="4"/>
                    <a:pt x="8" y="4"/>
                    <a:pt x="10" y="11"/>
                  </a:cubicBezTo>
                  <a:cubicBezTo>
                    <a:pt x="10" y="11"/>
                    <a:pt x="13" y="7"/>
                    <a:pt x="11" y="4"/>
                  </a:cubicBezTo>
                  <a:cubicBezTo>
                    <a:pt x="8" y="1"/>
                    <a:pt x="6" y="1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7" name="Freeform 282"/>
            <p:cNvSpPr>
              <a:spLocks/>
            </p:cNvSpPr>
            <p:nvPr/>
          </p:nvSpPr>
          <p:spPr bwMode="auto">
            <a:xfrm>
              <a:off x="-2608263" y="1685925"/>
              <a:ext cx="36512" cy="36513"/>
            </a:xfrm>
            <a:custGeom>
              <a:avLst/>
              <a:gdLst>
                <a:gd name="T0" fmla="*/ 11 w 11"/>
                <a:gd name="T1" fmla="*/ 1 h 11"/>
                <a:gd name="T2" fmla="*/ 7 w 11"/>
                <a:gd name="T3" fmla="*/ 2 h 11"/>
                <a:gd name="T4" fmla="*/ 7 w 11"/>
                <a:gd name="T5" fmla="*/ 0 h 11"/>
                <a:gd name="T6" fmla="*/ 5 w 11"/>
                <a:gd name="T7" fmla="*/ 0 h 11"/>
                <a:gd name="T8" fmla="*/ 0 w 11"/>
                <a:gd name="T9" fmla="*/ 8 h 11"/>
                <a:gd name="T10" fmla="*/ 1 w 11"/>
                <a:gd name="T11" fmla="*/ 11 h 11"/>
                <a:gd name="T12" fmla="*/ 5 w 11"/>
                <a:gd name="T13" fmla="*/ 5 h 11"/>
                <a:gd name="T14" fmla="*/ 11 w 11"/>
                <a:gd name="T15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" h="11">
                  <a:moveTo>
                    <a:pt x="11" y="1"/>
                  </a:moveTo>
                  <a:cubicBezTo>
                    <a:pt x="11" y="1"/>
                    <a:pt x="8" y="2"/>
                    <a:pt x="7" y="2"/>
                  </a:cubicBezTo>
                  <a:cubicBezTo>
                    <a:pt x="7" y="2"/>
                    <a:pt x="7" y="0"/>
                    <a:pt x="7" y="0"/>
                  </a:cubicBezTo>
                  <a:cubicBezTo>
                    <a:pt x="7" y="0"/>
                    <a:pt x="6" y="0"/>
                    <a:pt x="5" y="0"/>
                  </a:cubicBezTo>
                  <a:cubicBezTo>
                    <a:pt x="5" y="0"/>
                    <a:pt x="2" y="6"/>
                    <a:pt x="0" y="8"/>
                  </a:cubicBezTo>
                  <a:cubicBezTo>
                    <a:pt x="0" y="8"/>
                    <a:pt x="0" y="9"/>
                    <a:pt x="1" y="11"/>
                  </a:cubicBezTo>
                  <a:cubicBezTo>
                    <a:pt x="1" y="11"/>
                    <a:pt x="3" y="8"/>
                    <a:pt x="5" y="5"/>
                  </a:cubicBezTo>
                  <a:cubicBezTo>
                    <a:pt x="7" y="4"/>
                    <a:pt x="8" y="3"/>
                    <a:pt x="11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8" name="Freeform 283"/>
            <p:cNvSpPr>
              <a:spLocks/>
            </p:cNvSpPr>
            <p:nvPr/>
          </p:nvSpPr>
          <p:spPr bwMode="auto">
            <a:xfrm>
              <a:off x="-2584450" y="1685925"/>
              <a:ext cx="34925" cy="33338"/>
            </a:xfrm>
            <a:custGeom>
              <a:avLst/>
              <a:gdLst>
                <a:gd name="T0" fmla="*/ 11 w 11"/>
                <a:gd name="T1" fmla="*/ 0 h 10"/>
                <a:gd name="T2" fmla="*/ 4 w 11"/>
                <a:gd name="T3" fmla="*/ 3 h 10"/>
                <a:gd name="T4" fmla="*/ 0 w 11"/>
                <a:gd name="T5" fmla="*/ 10 h 10"/>
                <a:gd name="T6" fmla="*/ 4 w 11"/>
                <a:gd name="T7" fmla="*/ 6 h 10"/>
                <a:gd name="T8" fmla="*/ 11 w 11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0">
                  <a:moveTo>
                    <a:pt x="11" y="0"/>
                  </a:moveTo>
                  <a:cubicBezTo>
                    <a:pt x="10" y="0"/>
                    <a:pt x="6" y="1"/>
                    <a:pt x="4" y="3"/>
                  </a:cubicBezTo>
                  <a:cubicBezTo>
                    <a:pt x="1" y="4"/>
                    <a:pt x="0" y="6"/>
                    <a:pt x="0" y="10"/>
                  </a:cubicBezTo>
                  <a:cubicBezTo>
                    <a:pt x="0" y="10"/>
                    <a:pt x="2" y="7"/>
                    <a:pt x="4" y="6"/>
                  </a:cubicBezTo>
                  <a:cubicBezTo>
                    <a:pt x="6" y="5"/>
                    <a:pt x="9" y="2"/>
                    <a:pt x="1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9" name="Freeform 284"/>
            <p:cNvSpPr>
              <a:spLocks/>
            </p:cNvSpPr>
            <p:nvPr/>
          </p:nvSpPr>
          <p:spPr bwMode="auto">
            <a:xfrm>
              <a:off x="-2559050" y="1601788"/>
              <a:ext cx="15875" cy="22225"/>
            </a:xfrm>
            <a:custGeom>
              <a:avLst/>
              <a:gdLst>
                <a:gd name="T0" fmla="*/ 3 w 5"/>
                <a:gd name="T1" fmla="*/ 0 h 7"/>
                <a:gd name="T2" fmla="*/ 0 w 5"/>
                <a:gd name="T3" fmla="*/ 1 h 7"/>
                <a:gd name="T4" fmla="*/ 3 w 5"/>
                <a:gd name="T5" fmla="*/ 7 h 7"/>
                <a:gd name="T6" fmla="*/ 3 w 5"/>
                <a:gd name="T7" fmla="*/ 7 h 7"/>
                <a:gd name="T8" fmla="*/ 5 w 5"/>
                <a:gd name="T9" fmla="*/ 1 h 7"/>
                <a:gd name="T10" fmla="*/ 3 w 5"/>
                <a:gd name="T1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7">
                  <a:moveTo>
                    <a:pt x="3" y="0"/>
                  </a:moveTo>
                  <a:cubicBezTo>
                    <a:pt x="2" y="0"/>
                    <a:pt x="0" y="0"/>
                    <a:pt x="0" y="1"/>
                  </a:cubicBezTo>
                  <a:cubicBezTo>
                    <a:pt x="0" y="2"/>
                    <a:pt x="2" y="5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5"/>
                    <a:pt x="5" y="2"/>
                    <a:pt x="5" y="1"/>
                  </a:cubicBezTo>
                  <a:cubicBezTo>
                    <a:pt x="5" y="0"/>
                    <a:pt x="4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0" name="Freeform 285"/>
            <p:cNvSpPr>
              <a:spLocks/>
            </p:cNvSpPr>
            <p:nvPr/>
          </p:nvSpPr>
          <p:spPr bwMode="auto">
            <a:xfrm>
              <a:off x="-2546350" y="1604963"/>
              <a:ext cx="23812" cy="25400"/>
            </a:xfrm>
            <a:custGeom>
              <a:avLst/>
              <a:gdLst>
                <a:gd name="T0" fmla="*/ 0 w 7"/>
                <a:gd name="T1" fmla="*/ 8 h 8"/>
                <a:gd name="T2" fmla="*/ 2 w 7"/>
                <a:gd name="T3" fmla="*/ 1 h 8"/>
                <a:gd name="T4" fmla="*/ 6 w 7"/>
                <a:gd name="T5" fmla="*/ 0 h 8"/>
                <a:gd name="T6" fmla="*/ 7 w 7"/>
                <a:gd name="T7" fmla="*/ 2 h 8"/>
                <a:gd name="T8" fmla="*/ 3 w 7"/>
                <a:gd name="T9" fmla="*/ 8 h 8"/>
                <a:gd name="T10" fmla="*/ 0 w 7"/>
                <a:gd name="T11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8">
                  <a:moveTo>
                    <a:pt x="0" y="8"/>
                  </a:moveTo>
                  <a:cubicBezTo>
                    <a:pt x="1" y="6"/>
                    <a:pt x="1" y="2"/>
                    <a:pt x="2" y="1"/>
                  </a:cubicBezTo>
                  <a:cubicBezTo>
                    <a:pt x="3" y="0"/>
                    <a:pt x="5" y="0"/>
                    <a:pt x="6" y="0"/>
                  </a:cubicBezTo>
                  <a:cubicBezTo>
                    <a:pt x="6" y="0"/>
                    <a:pt x="7" y="1"/>
                    <a:pt x="7" y="2"/>
                  </a:cubicBezTo>
                  <a:cubicBezTo>
                    <a:pt x="7" y="3"/>
                    <a:pt x="3" y="8"/>
                    <a:pt x="3" y="8"/>
                  </a:cubicBezTo>
                  <a:cubicBezTo>
                    <a:pt x="2" y="8"/>
                    <a:pt x="2" y="8"/>
                    <a:pt x="0" y="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1" name="Freeform 286"/>
            <p:cNvSpPr>
              <a:spLocks/>
            </p:cNvSpPr>
            <p:nvPr/>
          </p:nvSpPr>
          <p:spPr bwMode="auto">
            <a:xfrm>
              <a:off x="-2578100" y="1604963"/>
              <a:ext cx="22225" cy="25400"/>
            </a:xfrm>
            <a:custGeom>
              <a:avLst/>
              <a:gdLst>
                <a:gd name="T0" fmla="*/ 7 w 7"/>
                <a:gd name="T1" fmla="*/ 8 h 8"/>
                <a:gd name="T2" fmla="*/ 5 w 7"/>
                <a:gd name="T3" fmla="*/ 1 h 8"/>
                <a:gd name="T4" fmla="*/ 2 w 7"/>
                <a:gd name="T5" fmla="*/ 0 h 8"/>
                <a:gd name="T6" fmla="*/ 1 w 7"/>
                <a:gd name="T7" fmla="*/ 2 h 8"/>
                <a:gd name="T8" fmla="*/ 5 w 7"/>
                <a:gd name="T9" fmla="*/ 8 h 8"/>
                <a:gd name="T10" fmla="*/ 7 w 7"/>
                <a:gd name="T11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8">
                  <a:moveTo>
                    <a:pt x="7" y="8"/>
                  </a:moveTo>
                  <a:cubicBezTo>
                    <a:pt x="7" y="6"/>
                    <a:pt x="6" y="2"/>
                    <a:pt x="5" y="1"/>
                  </a:cubicBezTo>
                  <a:cubicBezTo>
                    <a:pt x="4" y="0"/>
                    <a:pt x="3" y="0"/>
                    <a:pt x="2" y="0"/>
                  </a:cubicBezTo>
                  <a:cubicBezTo>
                    <a:pt x="1" y="0"/>
                    <a:pt x="0" y="1"/>
                    <a:pt x="1" y="2"/>
                  </a:cubicBezTo>
                  <a:cubicBezTo>
                    <a:pt x="1" y="3"/>
                    <a:pt x="4" y="8"/>
                    <a:pt x="5" y="8"/>
                  </a:cubicBezTo>
                  <a:cubicBezTo>
                    <a:pt x="6" y="8"/>
                    <a:pt x="5" y="8"/>
                    <a:pt x="7" y="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2" name="Freeform 287"/>
            <p:cNvSpPr>
              <a:spLocks/>
            </p:cNvSpPr>
            <p:nvPr/>
          </p:nvSpPr>
          <p:spPr bwMode="auto">
            <a:xfrm>
              <a:off x="-2562225" y="1571625"/>
              <a:ext cx="23812" cy="25400"/>
            </a:xfrm>
            <a:custGeom>
              <a:avLst/>
              <a:gdLst>
                <a:gd name="T0" fmla="*/ 6 w 15"/>
                <a:gd name="T1" fmla="*/ 0 h 16"/>
                <a:gd name="T2" fmla="*/ 6 w 15"/>
                <a:gd name="T3" fmla="*/ 6 h 16"/>
                <a:gd name="T4" fmla="*/ 0 w 15"/>
                <a:gd name="T5" fmla="*/ 6 h 16"/>
                <a:gd name="T6" fmla="*/ 0 w 15"/>
                <a:gd name="T7" fmla="*/ 8 h 16"/>
                <a:gd name="T8" fmla="*/ 6 w 15"/>
                <a:gd name="T9" fmla="*/ 8 h 16"/>
                <a:gd name="T10" fmla="*/ 6 w 15"/>
                <a:gd name="T11" fmla="*/ 16 h 16"/>
                <a:gd name="T12" fmla="*/ 10 w 15"/>
                <a:gd name="T13" fmla="*/ 16 h 16"/>
                <a:gd name="T14" fmla="*/ 10 w 15"/>
                <a:gd name="T15" fmla="*/ 8 h 16"/>
                <a:gd name="T16" fmla="*/ 15 w 15"/>
                <a:gd name="T17" fmla="*/ 8 h 16"/>
                <a:gd name="T18" fmla="*/ 15 w 15"/>
                <a:gd name="T19" fmla="*/ 6 h 16"/>
                <a:gd name="T20" fmla="*/ 10 w 15"/>
                <a:gd name="T21" fmla="*/ 6 h 16"/>
                <a:gd name="T22" fmla="*/ 10 w 15"/>
                <a:gd name="T23" fmla="*/ 0 h 16"/>
                <a:gd name="T24" fmla="*/ 6 w 15"/>
                <a:gd name="T2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" h="16">
                  <a:moveTo>
                    <a:pt x="6" y="0"/>
                  </a:moveTo>
                  <a:lnTo>
                    <a:pt x="6" y="6"/>
                  </a:lnTo>
                  <a:lnTo>
                    <a:pt x="0" y="6"/>
                  </a:lnTo>
                  <a:lnTo>
                    <a:pt x="0" y="8"/>
                  </a:lnTo>
                  <a:lnTo>
                    <a:pt x="6" y="8"/>
                  </a:lnTo>
                  <a:lnTo>
                    <a:pt x="6" y="16"/>
                  </a:lnTo>
                  <a:lnTo>
                    <a:pt x="10" y="16"/>
                  </a:lnTo>
                  <a:lnTo>
                    <a:pt x="10" y="8"/>
                  </a:lnTo>
                  <a:lnTo>
                    <a:pt x="15" y="8"/>
                  </a:lnTo>
                  <a:lnTo>
                    <a:pt x="15" y="6"/>
                  </a:lnTo>
                  <a:lnTo>
                    <a:pt x="10" y="6"/>
                  </a:lnTo>
                  <a:lnTo>
                    <a:pt x="10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3" name="Freeform 288"/>
            <p:cNvSpPr>
              <a:spLocks/>
            </p:cNvSpPr>
            <p:nvPr/>
          </p:nvSpPr>
          <p:spPr bwMode="auto">
            <a:xfrm>
              <a:off x="-2663825" y="1516063"/>
              <a:ext cx="22225" cy="25400"/>
            </a:xfrm>
            <a:custGeom>
              <a:avLst/>
              <a:gdLst>
                <a:gd name="T0" fmla="*/ 6 w 14"/>
                <a:gd name="T1" fmla="*/ 0 h 16"/>
                <a:gd name="T2" fmla="*/ 6 w 14"/>
                <a:gd name="T3" fmla="*/ 6 h 16"/>
                <a:gd name="T4" fmla="*/ 0 w 14"/>
                <a:gd name="T5" fmla="*/ 6 h 16"/>
                <a:gd name="T6" fmla="*/ 0 w 14"/>
                <a:gd name="T7" fmla="*/ 10 h 16"/>
                <a:gd name="T8" fmla="*/ 6 w 14"/>
                <a:gd name="T9" fmla="*/ 10 h 16"/>
                <a:gd name="T10" fmla="*/ 6 w 14"/>
                <a:gd name="T11" fmla="*/ 16 h 16"/>
                <a:gd name="T12" fmla="*/ 10 w 14"/>
                <a:gd name="T13" fmla="*/ 16 h 16"/>
                <a:gd name="T14" fmla="*/ 10 w 14"/>
                <a:gd name="T15" fmla="*/ 10 h 16"/>
                <a:gd name="T16" fmla="*/ 14 w 14"/>
                <a:gd name="T17" fmla="*/ 10 h 16"/>
                <a:gd name="T18" fmla="*/ 14 w 14"/>
                <a:gd name="T19" fmla="*/ 6 h 16"/>
                <a:gd name="T20" fmla="*/ 10 w 14"/>
                <a:gd name="T21" fmla="*/ 6 h 16"/>
                <a:gd name="T22" fmla="*/ 10 w 14"/>
                <a:gd name="T23" fmla="*/ 0 h 16"/>
                <a:gd name="T24" fmla="*/ 6 w 14"/>
                <a:gd name="T2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" h="16">
                  <a:moveTo>
                    <a:pt x="6" y="0"/>
                  </a:moveTo>
                  <a:lnTo>
                    <a:pt x="6" y="6"/>
                  </a:lnTo>
                  <a:lnTo>
                    <a:pt x="0" y="6"/>
                  </a:lnTo>
                  <a:lnTo>
                    <a:pt x="0" y="10"/>
                  </a:lnTo>
                  <a:lnTo>
                    <a:pt x="6" y="10"/>
                  </a:lnTo>
                  <a:lnTo>
                    <a:pt x="6" y="16"/>
                  </a:lnTo>
                  <a:lnTo>
                    <a:pt x="10" y="16"/>
                  </a:lnTo>
                  <a:lnTo>
                    <a:pt x="10" y="10"/>
                  </a:lnTo>
                  <a:lnTo>
                    <a:pt x="14" y="10"/>
                  </a:lnTo>
                  <a:lnTo>
                    <a:pt x="14" y="6"/>
                  </a:lnTo>
                  <a:lnTo>
                    <a:pt x="10" y="6"/>
                  </a:lnTo>
                  <a:lnTo>
                    <a:pt x="10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4" name="Freeform 289"/>
            <p:cNvSpPr>
              <a:spLocks/>
            </p:cNvSpPr>
            <p:nvPr/>
          </p:nvSpPr>
          <p:spPr bwMode="auto">
            <a:xfrm>
              <a:off x="-2460625" y="1624013"/>
              <a:ext cx="19050" cy="15875"/>
            </a:xfrm>
            <a:custGeom>
              <a:avLst/>
              <a:gdLst>
                <a:gd name="T0" fmla="*/ 0 w 6"/>
                <a:gd name="T1" fmla="*/ 5 h 5"/>
                <a:gd name="T2" fmla="*/ 0 w 6"/>
                <a:gd name="T3" fmla="*/ 3 h 5"/>
                <a:gd name="T4" fmla="*/ 0 w 6"/>
                <a:gd name="T5" fmla="*/ 0 h 5"/>
                <a:gd name="T6" fmla="*/ 6 w 6"/>
                <a:gd name="T7" fmla="*/ 5 h 5"/>
                <a:gd name="T8" fmla="*/ 0 w 6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">
                  <a:moveTo>
                    <a:pt x="0" y="5"/>
                  </a:moveTo>
                  <a:cubicBezTo>
                    <a:pt x="0" y="4"/>
                    <a:pt x="0" y="4"/>
                    <a:pt x="0" y="3"/>
                  </a:cubicBezTo>
                  <a:cubicBezTo>
                    <a:pt x="0" y="2"/>
                    <a:pt x="0" y="1"/>
                    <a:pt x="0" y="0"/>
                  </a:cubicBezTo>
                  <a:cubicBezTo>
                    <a:pt x="2" y="1"/>
                    <a:pt x="3" y="1"/>
                    <a:pt x="6" y="5"/>
                  </a:cubicBezTo>
                  <a:cubicBezTo>
                    <a:pt x="6" y="5"/>
                    <a:pt x="2" y="3"/>
                    <a:pt x="0" y="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5" name="Freeform 290"/>
            <p:cNvSpPr>
              <a:spLocks/>
            </p:cNvSpPr>
            <p:nvPr/>
          </p:nvSpPr>
          <p:spPr bwMode="auto">
            <a:xfrm>
              <a:off x="-2479675" y="1587500"/>
              <a:ext cx="25400" cy="76200"/>
            </a:xfrm>
            <a:custGeom>
              <a:avLst/>
              <a:gdLst>
                <a:gd name="T0" fmla="*/ 3 w 8"/>
                <a:gd name="T1" fmla="*/ 23 h 23"/>
                <a:gd name="T2" fmla="*/ 1 w 8"/>
                <a:gd name="T3" fmla="*/ 16 h 23"/>
                <a:gd name="T4" fmla="*/ 2 w 8"/>
                <a:gd name="T5" fmla="*/ 7 h 23"/>
                <a:gd name="T6" fmla="*/ 4 w 8"/>
                <a:gd name="T7" fmla="*/ 0 h 23"/>
                <a:gd name="T8" fmla="*/ 8 w 8"/>
                <a:gd name="T9" fmla="*/ 1 h 23"/>
                <a:gd name="T10" fmla="*/ 5 w 8"/>
                <a:gd name="T11" fmla="*/ 9 h 23"/>
                <a:gd name="T12" fmla="*/ 5 w 8"/>
                <a:gd name="T13" fmla="*/ 15 h 23"/>
                <a:gd name="T14" fmla="*/ 3 w 8"/>
                <a:gd name="T15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23">
                  <a:moveTo>
                    <a:pt x="3" y="23"/>
                  </a:moveTo>
                  <a:cubicBezTo>
                    <a:pt x="3" y="22"/>
                    <a:pt x="2" y="18"/>
                    <a:pt x="1" y="16"/>
                  </a:cubicBezTo>
                  <a:cubicBezTo>
                    <a:pt x="0" y="13"/>
                    <a:pt x="1" y="9"/>
                    <a:pt x="2" y="7"/>
                  </a:cubicBezTo>
                  <a:cubicBezTo>
                    <a:pt x="3" y="4"/>
                    <a:pt x="4" y="2"/>
                    <a:pt x="4" y="0"/>
                  </a:cubicBezTo>
                  <a:cubicBezTo>
                    <a:pt x="4" y="0"/>
                    <a:pt x="6" y="0"/>
                    <a:pt x="8" y="1"/>
                  </a:cubicBezTo>
                  <a:cubicBezTo>
                    <a:pt x="8" y="4"/>
                    <a:pt x="6" y="7"/>
                    <a:pt x="5" y="9"/>
                  </a:cubicBezTo>
                  <a:cubicBezTo>
                    <a:pt x="4" y="11"/>
                    <a:pt x="5" y="13"/>
                    <a:pt x="5" y="15"/>
                  </a:cubicBezTo>
                  <a:cubicBezTo>
                    <a:pt x="5" y="17"/>
                    <a:pt x="5" y="20"/>
                    <a:pt x="3" y="2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6" name="Freeform 291"/>
            <p:cNvSpPr>
              <a:spLocks/>
            </p:cNvSpPr>
            <p:nvPr/>
          </p:nvSpPr>
          <p:spPr bwMode="auto">
            <a:xfrm>
              <a:off x="-2506663" y="1568450"/>
              <a:ext cx="36512" cy="22225"/>
            </a:xfrm>
            <a:custGeom>
              <a:avLst/>
              <a:gdLst>
                <a:gd name="T0" fmla="*/ 11 w 11"/>
                <a:gd name="T1" fmla="*/ 7 h 7"/>
                <a:gd name="T2" fmla="*/ 11 w 11"/>
                <a:gd name="T3" fmla="*/ 5 h 7"/>
                <a:gd name="T4" fmla="*/ 4 w 11"/>
                <a:gd name="T5" fmla="*/ 1 h 7"/>
                <a:gd name="T6" fmla="*/ 0 w 11"/>
                <a:gd name="T7" fmla="*/ 2 h 7"/>
                <a:gd name="T8" fmla="*/ 3 w 11"/>
                <a:gd name="T9" fmla="*/ 3 h 7"/>
                <a:gd name="T10" fmla="*/ 8 w 11"/>
                <a:gd name="T11" fmla="*/ 7 h 7"/>
                <a:gd name="T12" fmla="*/ 11 w 11"/>
                <a:gd name="T13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7">
                  <a:moveTo>
                    <a:pt x="11" y="7"/>
                  </a:moveTo>
                  <a:cubicBezTo>
                    <a:pt x="11" y="6"/>
                    <a:pt x="11" y="5"/>
                    <a:pt x="11" y="5"/>
                  </a:cubicBezTo>
                  <a:cubicBezTo>
                    <a:pt x="11" y="5"/>
                    <a:pt x="7" y="1"/>
                    <a:pt x="4" y="1"/>
                  </a:cubicBezTo>
                  <a:cubicBezTo>
                    <a:pt x="2" y="0"/>
                    <a:pt x="0" y="1"/>
                    <a:pt x="0" y="2"/>
                  </a:cubicBezTo>
                  <a:cubicBezTo>
                    <a:pt x="0" y="2"/>
                    <a:pt x="1" y="2"/>
                    <a:pt x="3" y="3"/>
                  </a:cubicBezTo>
                  <a:cubicBezTo>
                    <a:pt x="4" y="4"/>
                    <a:pt x="6" y="6"/>
                    <a:pt x="8" y="7"/>
                  </a:cubicBezTo>
                  <a:cubicBezTo>
                    <a:pt x="10" y="7"/>
                    <a:pt x="10" y="7"/>
                    <a:pt x="11" y="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7" name="Freeform 292"/>
            <p:cNvSpPr>
              <a:spLocks/>
            </p:cNvSpPr>
            <p:nvPr/>
          </p:nvSpPr>
          <p:spPr bwMode="auto">
            <a:xfrm>
              <a:off x="-2516188" y="1574800"/>
              <a:ext cx="25400" cy="58738"/>
            </a:xfrm>
            <a:custGeom>
              <a:avLst/>
              <a:gdLst>
                <a:gd name="T0" fmla="*/ 2 w 8"/>
                <a:gd name="T1" fmla="*/ 0 h 18"/>
                <a:gd name="T2" fmla="*/ 0 w 8"/>
                <a:gd name="T3" fmla="*/ 4 h 18"/>
                <a:gd name="T4" fmla="*/ 2 w 8"/>
                <a:gd name="T5" fmla="*/ 10 h 18"/>
                <a:gd name="T6" fmla="*/ 4 w 8"/>
                <a:gd name="T7" fmla="*/ 15 h 18"/>
                <a:gd name="T8" fmla="*/ 2 w 8"/>
                <a:gd name="T9" fmla="*/ 18 h 18"/>
                <a:gd name="T10" fmla="*/ 8 w 8"/>
                <a:gd name="T11" fmla="*/ 14 h 18"/>
                <a:gd name="T12" fmla="*/ 6 w 8"/>
                <a:gd name="T13" fmla="*/ 9 h 18"/>
                <a:gd name="T14" fmla="*/ 3 w 8"/>
                <a:gd name="T15" fmla="*/ 3 h 18"/>
                <a:gd name="T16" fmla="*/ 2 w 8"/>
                <a:gd name="T1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18">
                  <a:moveTo>
                    <a:pt x="2" y="0"/>
                  </a:moveTo>
                  <a:cubicBezTo>
                    <a:pt x="1" y="1"/>
                    <a:pt x="0" y="3"/>
                    <a:pt x="0" y="4"/>
                  </a:cubicBezTo>
                  <a:cubicBezTo>
                    <a:pt x="0" y="6"/>
                    <a:pt x="1" y="9"/>
                    <a:pt x="2" y="10"/>
                  </a:cubicBezTo>
                  <a:cubicBezTo>
                    <a:pt x="3" y="12"/>
                    <a:pt x="4" y="13"/>
                    <a:pt x="4" y="15"/>
                  </a:cubicBezTo>
                  <a:cubicBezTo>
                    <a:pt x="4" y="16"/>
                    <a:pt x="3" y="18"/>
                    <a:pt x="2" y="18"/>
                  </a:cubicBezTo>
                  <a:cubicBezTo>
                    <a:pt x="2" y="18"/>
                    <a:pt x="7" y="17"/>
                    <a:pt x="8" y="14"/>
                  </a:cubicBezTo>
                  <a:cubicBezTo>
                    <a:pt x="8" y="12"/>
                    <a:pt x="7" y="10"/>
                    <a:pt x="6" y="9"/>
                  </a:cubicBezTo>
                  <a:cubicBezTo>
                    <a:pt x="6" y="7"/>
                    <a:pt x="3" y="4"/>
                    <a:pt x="3" y="3"/>
                  </a:cubicBezTo>
                  <a:cubicBezTo>
                    <a:pt x="2" y="2"/>
                    <a:pt x="2" y="1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8" name="Freeform 293"/>
            <p:cNvSpPr>
              <a:spLocks/>
            </p:cNvSpPr>
            <p:nvPr/>
          </p:nvSpPr>
          <p:spPr bwMode="auto">
            <a:xfrm>
              <a:off x="-2624138" y="1679575"/>
              <a:ext cx="25400" cy="52388"/>
            </a:xfrm>
            <a:custGeom>
              <a:avLst/>
              <a:gdLst>
                <a:gd name="T0" fmla="*/ 8 w 8"/>
                <a:gd name="T1" fmla="*/ 0 h 16"/>
                <a:gd name="T2" fmla="*/ 4 w 8"/>
                <a:gd name="T3" fmla="*/ 9 h 16"/>
                <a:gd name="T4" fmla="*/ 2 w 8"/>
                <a:gd name="T5" fmla="*/ 16 h 16"/>
                <a:gd name="T6" fmla="*/ 1 w 8"/>
                <a:gd name="T7" fmla="*/ 8 h 16"/>
                <a:gd name="T8" fmla="*/ 8 w 8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6">
                  <a:moveTo>
                    <a:pt x="8" y="0"/>
                  </a:moveTo>
                  <a:cubicBezTo>
                    <a:pt x="7" y="4"/>
                    <a:pt x="6" y="7"/>
                    <a:pt x="4" y="9"/>
                  </a:cubicBezTo>
                  <a:cubicBezTo>
                    <a:pt x="3" y="11"/>
                    <a:pt x="2" y="15"/>
                    <a:pt x="2" y="16"/>
                  </a:cubicBezTo>
                  <a:cubicBezTo>
                    <a:pt x="2" y="16"/>
                    <a:pt x="0" y="12"/>
                    <a:pt x="1" y="8"/>
                  </a:cubicBezTo>
                  <a:cubicBezTo>
                    <a:pt x="2" y="6"/>
                    <a:pt x="4" y="2"/>
                    <a:pt x="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9" name="Freeform 294"/>
            <p:cNvSpPr>
              <a:spLocks/>
            </p:cNvSpPr>
            <p:nvPr/>
          </p:nvSpPr>
          <p:spPr bwMode="auto">
            <a:xfrm>
              <a:off x="-2644775" y="1682750"/>
              <a:ext cx="30162" cy="30163"/>
            </a:xfrm>
            <a:custGeom>
              <a:avLst/>
              <a:gdLst>
                <a:gd name="T0" fmla="*/ 9 w 9"/>
                <a:gd name="T1" fmla="*/ 0 h 9"/>
                <a:gd name="T2" fmla="*/ 4 w 9"/>
                <a:gd name="T3" fmla="*/ 2 h 9"/>
                <a:gd name="T4" fmla="*/ 0 w 9"/>
                <a:gd name="T5" fmla="*/ 9 h 9"/>
                <a:gd name="T6" fmla="*/ 5 w 9"/>
                <a:gd name="T7" fmla="*/ 7 h 9"/>
                <a:gd name="T8" fmla="*/ 9 w 9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9">
                  <a:moveTo>
                    <a:pt x="9" y="0"/>
                  </a:moveTo>
                  <a:cubicBezTo>
                    <a:pt x="9" y="0"/>
                    <a:pt x="6" y="1"/>
                    <a:pt x="4" y="2"/>
                  </a:cubicBezTo>
                  <a:cubicBezTo>
                    <a:pt x="2" y="3"/>
                    <a:pt x="1" y="6"/>
                    <a:pt x="0" y="9"/>
                  </a:cubicBezTo>
                  <a:cubicBezTo>
                    <a:pt x="0" y="9"/>
                    <a:pt x="3" y="8"/>
                    <a:pt x="5" y="7"/>
                  </a:cubicBezTo>
                  <a:cubicBezTo>
                    <a:pt x="6" y="5"/>
                    <a:pt x="8" y="3"/>
                    <a:pt x="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0" name="Freeform 295"/>
            <p:cNvSpPr>
              <a:spLocks/>
            </p:cNvSpPr>
            <p:nvPr/>
          </p:nvSpPr>
          <p:spPr bwMode="auto">
            <a:xfrm>
              <a:off x="-2587625" y="1701800"/>
              <a:ext cx="38100" cy="52388"/>
            </a:xfrm>
            <a:custGeom>
              <a:avLst/>
              <a:gdLst>
                <a:gd name="T0" fmla="*/ 8 w 12"/>
                <a:gd name="T1" fmla="*/ 0 h 16"/>
                <a:gd name="T2" fmla="*/ 12 w 12"/>
                <a:gd name="T3" fmla="*/ 1 h 16"/>
                <a:gd name="T4" fmla="*/ 7 w 12"/>
                <a:gd name="T5" fmla="*/ 3 h 16"/>
                <a:gd name="T6" fmla="*/ 5 w 12"/>
                <a:gd name="T7" fmla="*/ 8 h 16"/>
                <a:gd name="T8" fmla="*/ 2 w 12"/>
                <a:gd name="T9" fmla="*/ 16 h 16"/>
                <a:gd name="T10" fmla="*/ 1 w 12"/>
                <a:gd name="T11" fmla="*/ 16 h 16"/>
                <a:gd name="T12" fmla="*/ 0 w 12"/>
                <a:gd name="T13" fmla="*/ 8 h 16"/>
                <a:gd name="T14" fmla="*/ 3 w 12"/>
                <a:gd name="T15" fmla="*/ 5 h 16"/>
                <a:gd name="T16" fmla="*/ 8 w 12"/>
                <a:gd name="T1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16">
                  <a:moveTo>
                    <a:pt x="8" y="0"/>
                  </a:moveTo>
                  <a:cubicBezTo>
                    <a:pt x="9" y="0"/>
                    <a:pt x="11" y="1"/>
                    <a:pt x="12" y="1"/>
                  </a:cubicBezTo>
                  <a:cubicBezTo>
                    <a:pt x="12" y="1"/>
                    <a:pt x="9" y="2"/>
                    <a:pt x="7" y="3"/>
                  </a:cubicBezTo>
                  <a:cubicBezTo>
                    <a:pt x="6" y="4"/>
                    <a:pt x="5" y="5"/>
                    <a:pt x="5" y="8"/>
                  </a:cubicBezTo>
                  <a:cubicBezTo>
                    <a:pt x="4" y="11"/>
                    <a:pt x="2" y="15"/>
                    <a:pt x="2" y="16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2" y="14"/>
                    <a:pt x="0" y="9"/>
                    <a:pt x="0" y="8"/>
                  </a:cubicBezTo>
                  <a:cubicBezTo>
                    <a:pt x="0" y="8"/>
                    <a:pt x="2" y="7"/>
                    <a:pt x="3" y="5"/>
                  </a:cubicBezTo>
                  <a:cubicBezTo>
                    <a:pt x="4" y="4"/>
                    <a:pt x="5" y="2"/>
                    <a:pt x="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1" name="Freeform 296"/>
            <p:cNvSpPr>
              <a:spLocks/>
            </p:cNvSpPr>
            <p:nvPr/>
          </p:nvSpPr>
          <p:spPr bwMode="auto">
            <a:xfrm>
              <a:off x="-2617788" y="1728788"/>
              <a:ext cx="22225" cy="52388"/>
            </a:xfrm>
            <a:custGeom>
              <a:avLst/>
              <a:gdLst>
                <a:gd name="T0" fmla="*/ 3 w 7"/>
                <a:gd name="T1" fmla="*/ 0 h 16"/>
                <a:gd name="T2" fmla="*/ 1 w 7"/>
                <a:gd name="T3" fmla="*/ 8 h 16"/>
                <a:gd name="T4" fmla="*/ 6 w 7"/>
                <a:gd name="T5" fmla="*/ 16 h 16"/>
                <a:gd name="T6" fmla="*/ 7 w 7"/>
                <a:gd name="T7" fmla="*/ 7 h 16"/>
                <a:gd name="T8" fmla="*/ 3 w 7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6">
                  <a:moveTo>
                    <a:pt x="3" y="0"/>
                  </a:moveTo>
                  <a:cubicBezTo>
                    <a:pt x="3" y="2"/>
                    <a:pt x="0" y="5"/>
                    <a:pt x="1" y="8"/>
                  </a:cubicBezTo>
                  <a:cubicBezTo>
                    <a:pt x="2" y="11"/>
                    <a:pt x="5" y="13"/>
                    <a:pt x="6" y="16"/>
                  </a:cubicBezTo>
                  <a:cubicBezTo>
                    <a:pt x="6" y="16"/>
                    <a:pt x="7" y="11"/>
                    <a:pt x="7" y="7"/>
                  </a:cubicBezTo>
                  <a:cubicBezTo>
                    <a:pt x="7" y="3"/>
                    <a:pt x="5" y="1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2" name="Freeform 297"/>
            <p:cNvSpPr>
              <a:spLocks/>
            </p:cNvSpPr>
            <p:nvPr/>
          </p:nvSpPr>
          <p:spPr bwMode="auto">
            <a:xfrm>
              <a:off x="-2663825" y="1712913"/>
              <a:ext cx="30162" cy="46038"/>
            </a:xfrm>
            <a:custGeom>
              <a:avLst/>
              <a:gdLst>
                <a:gd name="T0" fmla="*/ 4 w 9"/>
                <a:gd name="T1" fmla="*/ 14 h 14"/>
                <a:gd name="T2" fmla="*/ 9 w 9"/>
                <a:gd name="T3" fmla="*/ 5 h 14"/>
                <a:gd name="T4" fmla="*/ 4 w 9"/>
                <a:gd name="T5" fmla="*/ 0 h 14"/>
                <a:gd name="T6" fmla="*/ 4 w 9"/>
                <a:gd name="T7" fmla="*/ 0 h 14"/>
                <a:gd name="T8" fmla="*/ 0 w 9"/>
                <a:gd name="T9" fmla="*/ 5 h 14"/>
                <a:gd name="T10" fmla="*/ 4 w 9"/>
                <a:gd name="T11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14">
                  <a:moveTo>
                    <a:pt x="4" y="14"/>
                  </a:moveTo>
                  <a:cubicBezTo>
                    <a:pt x="4" y="12"/>
                    <a:pt x="9" y="7"/>
                    <a:pt x="9" y="5"/>
                  </a:cubicBezTo>
                  <a:cubicBezTo>
                    <a:pt x="9" y="2"/>
                    <a:pt x="5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0" y="2"/>
                    <a:pt x="0" y="5"/>
                  </a:cubicBezTo>
                  <a:cubicBezTo>
                    <a:pt x="0" y="7"/>
                    <a:pt x="4" y="12"/>
                    <a:pt x="4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3" name="Freeform 298"/>
            <p:cNvSpPr>
              <a:spLocks/>
            </p:cNvSpPr>
            <p:nvPr/>
          </p:nvSpPr>
          <p:spPr bwMode="auto">
            <a:xfrm>
              <a:off x="-2641600" y="1728788"/>
              <a:ext cx="30162" cy="65088"/>
            </a:xfrm>
            <a:custGeom>
              <a:avLst/>
              <a:gdLst>
                <a:gd name="T0" fmla="*/ 4 w 9"/>
                <a:gd name="T1" fmla="*/ 0 h 20"/>
                <a:gd name="T2" fmla="*/ 0 w 9"/>
                <a:gd name="T3" fmla="*/ 8 h 20"/>
                <a:gd name="T4" fmla="*/ 1 w 9"/>
                <a:gd name="T5" fmla="*/ 14 h 20"/>
                <a:gd name="T6" fmla="*/ 6 w 9"/>
                <a:gd name="T7" fmla="*/ 20 h 20"/>
                <a:gd name="T8" fmla="*/ 8 w 9"/>
                <a:gd name="T9" fmla="*/ 16 h 20"/>
                <a:gd name="T10" fmla="*/ 8 w 9"/>
                <a:gd name="T11" fmla="*/ 10 h 20"/>
                <a:gd name="T12" fmla="*/ 4 w 9"/>
                <a:gd name="T1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20">
                  <a:moveTo>
                    <a:pt x="4" y="0"/>
                  </a:moveTo>
                  <a:cubicBezTo>
                    <a:pt x="4" y="0"/>
                    <a:pt x="1" y="6"/>
                    <a:pt x="0" y="8"/>
                  </a:cubicBezTo>
                  <a:cubicBezTo>
                    <a:pt x="0" y="11"/>
                    <a:pt x="0" y="12"/>
                    <a:pt x="1" y="14"/>
                  </a:cubicBezTo>
                  <a:cubicBezTo>
                    <a:pt x="3" y="15"/>
                    <a:pt x="4" y="17"/>
                    <a:pt x="6" y="20"/>
                  </a:cubicBezTo>
                  <a:cubicBezTo>
                    <a:pt x="6" y="20"/>
                    <a:pt x="8" y="17"/>
                    <a:pt x="8" y="16"/>
                  </a:cubicBezTo>
                  <a:cubicBezTo>
                    <a:pt x="9" y="15"/>
                    <a:pt x="8" y="11"/>
                    <a:pt x="8" y="10"/>
                  </a:cubicBezTo>
                  <a:cubicBezTo>
                    <a:pt x="7" y="9"/>
                    <a:pt x="6" y="4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4" name="Freeform 299"/>
            <p:cNvSpPr>
              <a:spLocks/>
            </p:cNvSpPr>
            <p:nvPr/>
          </p:nvSpPr>
          <p:spPr bwMode="auto">
            <a:xfrm>
              <a:off x="-2660650" y="1765300"/>
              <a:ext cx="23812" cy="41275"/>
            </a:xfrm>
            <a:custGeom>
              <a:avLst/>
              <a:gdLst>
                <a:gd name="T0" fmla="*/ 3 w 7"/>
                <a:gd name="T1" fmla="*/ 13 h 13"/>
                <a:gd name="T2" fmla="*/ 6 w 7"/>
                <a:gd name="T3" fmla="*/ 8 h 13"/>
                <a:gd name="T4" fmla="*/ 6 w 7"/>
                <a:gd name="T5" fmla="*/ 4 h 13"/>
                <a:gd name="T6" fmla="*/ 3 w 7"/>
                <a:gd name="T7" fmla="*/ 0 h 13"/>
                <a:gd name="T8" fmla="*/ 3 w 7"/>
                <a:gd name="T9" fmla="*/ 0 h 13"/>
                <a:gd name="T10" fmla="*/ 1 w 7"/>
                <a:gd name="T11" fmla="*/ 4 h 13"/>
                <a:gd name="T12" fmla="*/ 0 w 7"/>
                <a:gd name="T13" fmla="*/ 8 h 13"/>
                <a:gd name="T14" fmla="*/ 3 w 7"/>
                <a:gd name="T1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13">
                  <a:moveTo>
                    <a:pt x="3" y="13"/>
                  </a:moveTo>
                  <a:cubicBezTo>
                    <a:pt x="5" y="11"/>
                    <a:pt x="6" y="10"/>
                    <a:pt x="6" y="8"/>
                  </a:cubicBezTo>
                  <a:cubicBezTo>
                    <a:pt x="7" y="7"/>
                    <a:pt x="7" y="6"/>
                    <a:pt x="6" y="4"/>
                  </a:cubicBezTo>
                  <a:cubicBezTo>
                    <a:pt x="5" y="3"/>
                    <a:pt x="3" y="1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1"/>
                    <a:pt x="2" y="3"/>
                    <a:pt x="1" y="4"/>
                  </a:cubicBezTo>
                  <a:cubicBezTo>
                    <a:pt x="0" y="6"/>
                    <a:pt x="0" y="7"/>
                    <a:pt x="0" y="8"/>
                  </a:cubicBezTo>
                  <a:cubicBezTo>
                    <a:pt x="0" y="10"/>
                    <a:pt x="2" y="11"/>
                    <a:pt x="3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5" name="Freeform 300"/>
            <p:cNvSpPr>
              <a:spLocks/>
            </p:cNvSpPr>
            <p:nvPr/>
          </p:nvSpPr>
          <p:spPr bwMode="auto">
            <a:xfrm>
              <a:off x="-2636838" y="1790700"/>
              <a:ext cx="25400" cy="58738"/>
            </a:xfrm>
            <a:custGeom>
              <a:avLst/>
              <a:gdLst>
                <a:gd name="T0" fmla="*/ 2 w 8"/>
                <a:gd name="T1" fmla="*/ 0 h 18"/>
                <a:gd name="T2" fmla="*/ 6 w 8"/>
                <a:gd name="T3" fmla="*/ 7 h 18"/>
                <a:gd name="T4" fmla="*/ 7 w 8"/>
                <a:gd name="T5" fmla="*/ 12 h 18"/>
                <a:gd name="T6" fmla="*/ 1 w 8"/>
                <a:gd name="T7" fmla="*/ 18 h 18"/>
                <a:gd name="T8" fmla="*/ 3 w 8"/>
                <a:gd name="T9" fmla="*/ 11 h 18"/>
                <a:gd name="T10" fmla="*/ 1 w 8"/>
                <a:gd name="T11" fmla="*/ 6 h 18"/>
                <a:gd name="T12" fmla="*/ 2 w 8"/>
                <a:gd name="T1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18">
                  <a:moveTo>
                    <a:pt x="2" y="0"/>
                  </a:moveTo>
                  <a:cubicBezTo>
                    <a:pt x="2" y="1"/>
                    <a:pt x="6" y="6"/>
                    <a:pt x="6" y="7"/>
                  </a:cubicBezTo>
                  <a:cubicBezTo>
                    <a:pt x="7" y="8"/>
                    <a:pt x="8" y="11"/>
                    <a:pt x="7" y="12"/>
                  </a:cubicBezTo>
                  <a:cubicBezTo>
                    <a:pt x="6" y="14"/>
                    <a:pt x="3" y="17"/>
                    <a:pt x="1" y="18"/>
                  </a:cubicBezTo>
                  <a:cubicBezTo>
                    <a:pt x="1" y="18"/>
                    <a:pt x="3" y="14"/>
                    <a:pt x="3" y="11"/>
                  </a:cubicBezTo>
                  <a:cubicBezTo>
                    <a:pt x="3" y="9"/>
                    <a:pt x="1" y="7"/>
                    <a:pt x="1" y="6"/>
                  </a:cubicBezTo>
                  <a:cubicBezTo>
                    <a:pt x="0" y="5"/>
                    <a:pt x="1" y="2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6" name="Freeform 301"/>
            <p:cNvSpPr>
              <a:spLocks/>
            </p:cNvSpPr>
            <p:nvPr/>
          </p:nvSpPr>
          <p:spPr bwMode="auto">
            <a:xfrm>
              <a:off x="-2614613" y="1784350"/>
              <a:ext cx="26987" cy="61913"/>
            </a:xfrm>
            <a:custGeom>
              <a:avLst/>
              <a:gdLst>
                <a:gd name="T0" fmla="*/ 2 w 8"/>
                <a:gd name="T1" fmla="*/ 0 h 19"/>
                <a:gd name="T2" fmla="*/ 0 w 8"/>
                <a:gd name="T3" fmla="*/ 5 h 19"/>
                <a:gd name="T4" fmla="*/ 1 w 8"/>
                <a:gd name="T5" fmla="*/ 11 h 19"/>
                <a:gd name="T6" fmla="*/ 5 w 8"/>
                <a:gd name="T7" fmla="*/ 19 h 19"/>
                <a:gd name="T8" fmla="*/ 8 w 8"/>
                <a:gd name="T9" fmla="*/ 15 h 19"/>
                <a:gd name="T10" fmla="*/ 4 w 8"/>
                <a:gd name="T11" fmla="*/ 8 h 19"/>
                <a:gd name="T12" fmla="*/ 2 w 8"/>
                <a:gd name="T13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19">
                  <a:moveTo>
                    <a:pt x="2" y="0"/>
                  </a:moveTo>
                  <a:cubicBezTo>
                    <a:pt x="1" y="1"/>
                    <a:pt x="0" y="3"/>
                    <a:pt x="0" y="5"/>
                  </a:cubicBezTo>
                  <a:cubicBezTo>
                    <a:pt x="0" y="6"/>
                    <a:pt x="0" y="8"/>
                    <a:pt x="1" y="11"/>
                  </a:cubicBezTo>
                  <a:cubicBezTo>
                    <a:pt x="3" y="14"/>
                    <a:pt x="5" y="18"/>
                    <a:pt x="5" y="19"/>
                  </a:cubicBezTo>
                  <a:cubicBezTo>
                    <a:pt x="5" y="19"/>
                    <a:pt x="7" y="17"/>
                    <a:pt x="8" y="15"/>
                  </a:cubicBezTo>
                  <a:cubicBezTo>
                    <a:pt x="8" y="15"/>
                    <a:pt x="5" y="11"/>
                    <a:pt x="4" y="8"/>
                  </a:cubicBezTo>
                  <a:cubicBezTo>
                    <a:pt x="3" y="5"/>
                    <a:pt x="2" y="2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7" name="Freeform 302"/>
            <p:cNvSpPr>
              <a:spLocks/>
            </p:cNvSpPr>
            <p:nvPr/>
          </p:nvSpPr>
          <p:spPr bwMode="auto">
            <a:xfrm>
              <a:off x="-2605088" y="1781175"/>
              <a:ext cx="73025" cy="68263"/>
            </a:xfrm>
            <a:custGeom>
              <a:avLst/>
              <a:gdLst>
                <a:gd name="T0" fmla="*/ 0 w 22"/>
                <a:gd name="T1" fmla="*/ 0 h 21"/>
                <a:gd name="T2" fmla="*/ 6 w 22"/>
                <a:gd name="T3" fmla="*/ 15 h 21"/>
                <a:gd name="T4" fmla="*/ 15 w 22"/>
                <a:gd name="T5" fmla="*/ 21 h 21"/>
                <a:gd name="T6" fmla="*/ 21 w 22"/>
                <a:gd name="T7" fmla="*/ 16 h 21"/>
                <a:gd name="T8" fmla="*/ 20 w 22"/>
                <a:gd name="T9" fmla="*/ 7 h 21"/>
                <a:gd name="T10" fmla="*/ 15 w 22"/>
                <a:gd name="T11" fmla="*/ 13 h 21"/>
                <a:gd name="T12" fmla="*/ 0 w 22"/>
                <a:gd name="T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21">
                  <a:moveTo>
                    <a:pt x="0" y="0"/>
                  </a:moveTo>
                  <a:cubicBezTo>
                    <a:pt x="0" y="0"/>
                    <a:pt x="1" y="8"/>
                    <a:pt x="6" y="15"/>
                  </a:cubicBezTo>
                  <a:cubicBezTo>
                    <a:pt x="10" y="19"/>
                    <a:pt x="13" y="21"/>
                    <a:pt x="15" y="21"/>
                  </a:cubicBezTo>
                  <a:cubicBezTo>
                    <a:pt x="17" y="21"/>
                    <a:pt x="20" y="18"/>
                    <a:pt x="21" y="16"/>
                  </a:cubicBezTo>
                  <a:cubicBezTo>
                    <a:pt x="22" y="13"/>
                    <a:pt x="22" y="9"/>
                    <a:pt x="20" y="7"/>
                  </a:cubicBezTo>
                  <a:cubicBezTo>
                    <a:pt x="20" y="7"/>
                    <a:pt x="18" y="13"/>
                    <a:pt x="15" y="13"/>
                  </a:cubicBezTo>
                  <a:cubicBezTo>
                    <a:pt x="11" y="13"/>
                    <a:pt x="5" y="8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8" name="Freeform 303"/>
            <p:cNvSpPr>
              <a:spLocks/>
            </p:cNvSpPr>
            <p:nvPr/>
          </p:nvSpPr>
          <p:spPr bwMode="auto">
            <a:xfrm>
              <a:off x="-2592388" y="1768475"/>
              <a:ext cx="36512" cy="42863"/>
            </a:xfrm>
            <a:custGeom>
              <a:avLst/>
              <a:gdLst>
                <a:gd name="T0" fmla="*/ 0 w 11"/>
                <a:gd name="T1" fmla="*/ 0 h 13"/>
                <a:gd name="T2" fmla="*/ 0 w 11"/>
                <a:gd name="T3" fmla="*/ 6 h 13"/>
                <a:gd name="T4" fmla="*/ 4 w 11"/>
                <a:gd name="T5" fmla="*/ 11 h 13"/>
                <a:gd name="T6" fmla="*/ 11 w 11"/>
                <a:gd name="T7" fmla="*/ 9 h 13"/>
                <a:gd name="T8" fmla="*/ 0 w 11"/>
                <a:gd name="T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3">
                  <a:moveTo>
                    <a:pt x="0" y="0"/>
                  </a:moveTo>
                  <a:cubicBezTo>
                    <a:pt x="0" y="1"/>
                    <a:pt x="0" y="4"/>
                    <a:pt x="0" y="6"/>
                  </a:cubicBezTo>
                  <a:cubicBezTo>
                    <a:pt x="1" y="8"/>
                    <a:pt x="2" y="10"/>
                    <a:pt x="4" y="11"/>
                  </a:cubicBezTo>
                  <a:cubicBezTo>
                    <a:pt x="6" y="12"/>
                    <a:pt x="10" y="13"/>
                    <a:pt x="11" y="9"/>
                  </a:cubicBezTo>
                  <a:cubicBezTo>
                    <a:pt x="11" y="9"/>
                    <a:pt x="4" y="9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9" name="Freeform 304"/>
            <p:cNvSpPr>
              <a:spLocks/>
            </p:cNvSpPr>
            <p:nvPr/>
          </p:nvSpPr>
          <p:spPr bwMode="auto">
            <a:xfrm>
              <a:off x="-2667000" y="1806575"/>
              <a:ext cx="33337" cy="46038"/>
            </a:xfrm>
            <a:custGeom>
              <a:avLst/>
              <a:gdLst>
                <a:gd name="T0" fmla="*/ 5 w 10"/>
                <a:gd name="T1" fmla="*/ 14 h 14"/>
                <a:gd name="T2" fmla="*/ 8 w 10"/>
                <a:gd name="T3" fmla="*/ 11 h 14"/>
                <a:gd name="T4" fmla="*/ 10 w 10"/>
                <a:gd name="T5" fmla="*/ 5 h 14"/>
                <a:gd name="T6" fmla="*/ 7 w 10"/>
                <a:gd name="T7" fmla="*/ 0 h 14"/>
                <a:gd name="T8" fmla="*/ 5 w 10"/>
                <a:gd name="T9" fmla="*/ 2 h 14"/>
                <a:gd name="T10" fmla="*/ 5 w 10"/>
                <a:gd name="T11" fmla="*/ 2 h 14"/>
                <a:gd name="T12" fmla="*/ 3 w 10"/>
                <a:gd name="T13" fmla="*/ 0 h 14"/>
                <a:gd name="T14" fmla="*/ 1 w 10"/>
                <a:gd name="T15" fmla="*/ 5 h 14"/>
                <a:gd name="T16" fmla="*/ 2 w 10"/>
                <a:gd name="T17" fmla="*/ 11 h 14"/>
                <a:gd name="T18" fmla="*/ 5 w 10"/>
                <a:gd name="T1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14">
                  <a:moveTo>
                    <a:pt x="5" y="14"/>
                  </a:moveTo>
                  <a:cubicBezTo>
                    <a:pt x="6" y="13"/>
                    <a:pt x="7" y="13"/>
                    <a:pt x="8" y="11"/>
                  </a:cubicBezTo>
                  <a:cubicBezTo>
                    <a:pt x="9" y="10"/>
                    <a:pt x="10" y="7"/>
                    <a:pt x="10" y="5"/>
                  </a:cubicBezTo>
                  <a:cubicBezTo>
                    <a:pt x="9" y="3"/>
                    <a:pt x="8" y="2"/>
                    <a:pt x="7" y="0"/>
                  </a:cubicBezTo>
                  <a:cubicBezTo>
                    <a:pt x="6" y="1"/>
                    <a:pt x="6" y="1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1"/>
                    <a:pt x="4" y="1"/>
                    <a:pt x="3" y="0"/>
                  </a:cubicBezTo>
                  <a:cubicBezTo>
                    <a:pt x="3" y="2"/>
                    <a:pt x="1" y="3"/>
                    <a:pt x="1" y="5"/>
                  </a:cubicBezTo>
                  <a:cubicBezTo>
                    <a:pt x="0" y="7"/>
                    <a:pt x="1" y="10"/>
                    <a:pt x="2" y="11"/>
                  </a:cubicBezTo>
                  <a:cubicBezTo>
                    <a:pt x="3" y="13"/>
                    <a:pt x="4" y="13"/>
                    <a:pt x="5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0" name="Freeform 305"/>
            <p:cNvSpPr>
              <a:spLocks/>
            </p:cNvSpPr>
            <p:nvPr/>
          </p:nvSpPr>
          <p:spPr bwMode="auto">
            <a:xfrm>
              <a:off x="-2667000" y="1855788"/>
              <a:ext cx="36512" cy="46038"/>
            </a:xfrm>
            <a:custGeom>
              <a:avLst/>
              <a:gdLst>
                <a:gd name="T0" fmla="*/ 5 w 11"/>
                <a:gd name="T1" fmla="*/ 14 h 14"/>
                <a:gd name="T2" fmla="*/ 10 w 11"/>
                <a:gd name="T3" fmla="*/ 4 h 14"/>
                <a:gd name="T4" fmla="*/ 5 w 11"/>
                <a:gd name="T5" fmla="*/ 0 h 14"/>
                <a:gd name="T6" fmla="*/ 5 w 11"/>
                <a:gd name="T7" fmla="*/ 0 h 14"/>
                <a:gd name="T8" fmla="*/ 0 w 11"/>
                <a:gd name="T9" fmla="*/ 4 h 14"/>
                <a:gd name="T10" fmla="*/ 5 w 11"/>
                <a:gd name="T11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14">
                  <a:moveTo>
                    <a:pt x="5" y="14"/>
                  </a:moveTo>
                  <a:cubicBezTo>
                    <a:pt x="6" y="11"/>
                    <a:pt x="11" y="7"/>
                    <a:pt x="10" y="4"/>
                  </a:cubicBezTo>
                  <a:cubicBezTo>
                    <a:pt x="10" y="1"/>
                    <a:pt x="7" y="2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2"/>
                    <a:pt x="1" y="1"/>
                    <a:pt x="0" y="4"/>
                  </a:cubicBezTo>
                  <a:cubicBezTo>
                    <a:pt x="0" y="7"/>
                    <a:pt x="5" y="11"/>
                    <a:pt x="5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1" name="Freeform 306"/>
            <p:cNvSpPr>
              <a:spLocks/>
            </p:cNvSpPr>
            <p:nvPr/>
          </p:nvSpPr>
          <p:spPr bwMode="auto">
            <a:xfrm>
              <a:off x="-2647950" y="1882775"/>
              <a:ext cx="30162" cy="61913"/>
            </a:xfrm>
            <a:custGeom>
              <a:avLst/>
              <a:gdLst>
                <a:gd name="T0" fmla="*/ 5 w 9"/>
                <a:gd name="T1" fmla="*/ 0 h 19"/>
                <a:gd name="T2" fmla="*/ 0 w 9"/>
                <a:gd name="T3" fmla="*/ 8 h 19"/>
                <a:gd name="T4" fmla="*/ 3 w 9"/>
                <a:gd name="T5" fmla="*/ 19 h 19"/>
                <a:gd name="T6" fmla="*/ 9 w 9"/>
                <a:gd name="T7" fmla="*/ 11 h 19"/>
                <a:gd name="T8" fmla="*/ 5 w 9"/>
                <a:gd name="T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9">
                  <a:moveTo>
                    <a:pt x="5" y="0"/>
                  </a:moveTo>
                  <a:cubicBezTo>
                    <a:pt x="4" y="3"/>
                    <a:pt x="0" y="6"/>
                    <a:pt x="0" y="8"/>
                  </a:cubicBezTo>
                  <a:cubicBezTo>
                    <a:pt x="0" y="14"/>
                    <a:pt x="3" y="17"/>
                    <a:pt x="3" y="19"/>
                  </a:cubicBezTo>
                  <a:cubicBezTo>
                    <a:pt x="3" y="19"/>
                    <a:pt x="8" y="15"/>
                    <a:pt x="9" y="11"/>
                  </a:cubicBezTo>
                  <a:cubicBezTo>
                    <a:pt x="9" y="9"/>
                    <a:pt x="8" y="3"/>
                    <a:pt x="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2" name="Freeform 307"/>
            <p:cNvSpPr>
              <a:spLocks/>
            </p:cNvSpPr>
            <p:nvPr/>
          </p:nvSpPr>
          <p:spPr bwMode="auto">
            <a:xfrm>
              <a:off x="-2633663" y="1836738"/>
              <a:ext cx="38100" cy="58738"/>
            </a:xfrm>
            <a:custGeom>
              <a:avLst/>
              <a:gdLst>
                <a:gd name="T0" fmla="*/ 6 w 12"/>
                <a:gd name="T1" fmla="*/ 18 h 18"/>
                <a:gd name="T2" fmla="*/ 2 w 12"/>
                <a:gd name="T3" fmla="*/ 11 h 18"/>
                <a:gd name="T4" fmla="*/ 7 w 12"/>
                <a:gd name="T5" fmla="*/ 0 h 18"/>
                <a:gd name="T6" fmla="*/ 11 w 12"/>
                <a:gd name="T7" fmla="*/ 8 h 18"/>
                <a:gd name="T8" fmla="*/ 6 w 12"/>
                <a:gd name="T9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8">
                  <a:moveTo>
                    <a:pt x="6" y="18"/>
                  </a:moveTo>
                  <a:cubicBezTo>
                    <a:pt x="5" y="17"/>
                    <a:pt x="4" y="13"/>
                    <a:pt x="2" y="11"/>
                  </a:cubicBezTo>
                  <a:cubicBezTo>
                    <a:pt x="2" y="11"/>
                    <a:pt x="0" y="4"/>
                    <a:pt x="7" y="0"/>
                  </a:cubicBezTo>
                  <a:cubicBezTo>
                    <a:pt x="7" y="0"/>
                    <a:pt x="10" y="4"/>
                    <a:pt x="11" y="8"/>
                  </a:cubicBezTo>
                  <a:cubicBezTo>
                    <a:pt x="12" y="12"/>
                    <a:pt x="8" y="15"/>
                    <a:pt x="6" y="1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3" name="Freeform 308"/>
            <p:cNvSpPr>
              <a:spLocks/>
            </p:cNvSpPr>
            <p:nvPr/>
          </p:nvSpPr>
          <p:spPr bwMode="auto">
            <a:xfrm>
              <a:off x="-2592388" y="1836738"/>
              <a:ext cx="23812" cy="58738"/>
            </a:xfrm>
            <a:custGeom>
              <a:avLst/>
              <a:gdLst>
                <a:gd name="T0" fmla="*/ 2 w 7"/>
                <a:gd name="T1" fmla="*/ 0 h 18"/>
                <a:gd name="T2" fmla="*/ 7 w 7"/>
                <a:gd name="T3" fmla="*/ 5 h 18"/>
                <a:gd name="T4" fmla="*/ 7 w 7"/>
                <a:gd name="T5" fmla="*/ 10 h 18"/>
                <a:gd name="T6" fmla="*/ 4 w 7"/>
                <a:gd name="T7" fmla="*/ 18 h 18"/>
                <a:gd name="T8" fmla="*/ 0 w 7"/>
                <a:gd name="T9" fmla="*/ 11 h 18"/>
                <a:gd name="T10" fmla="*/ 0 w 7"/>
                <a:gd name="T11" fmla="*/ 5 h 18"/>
                <a:gd name="T12" fmla="*/ 2 w 7"/>
                <a:gd name="T1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18">
                  <a:moveTo>
                    <a:pt x="2" y="0"/>
                  </a:moveTo>
                  <a:cubicBezTo>
                    <a:pt x="4" y="2"/>
                    <a:pt x="5" y="4"/>
                    <a:pt x="7" y="5"/>
                  </a:cubicBezTo>
                  <a:cubicBezTo>
                    <a:pt x="7" y="5"/>
                    <a:pt x="7" y="8"/>
                    <a:pt x="7" y="10"/>
                  </a:cubicBezTo>
                  <a:cubicBezTo>
                    <a:pt x="7" y="13"/>
                    <a:pt x="5" y="16"/>
                    <a:pt x="4" y="18"/>
                  </a:cubicBezTo>
                  <a:cubicBezTo>
                    <a:pt x="4" y="18"/>
                    <a:pt x="0" y="14"/>
                    <a:pt x="0" y="11"/>
                  </a:cubicBezTo>
                  <a:cubicBezTo>
                    <a:pt x="0" y="9"/>
                    <a:pt x="0" y="7"/>
                    <a:pt x="0" y="5"/>
                  </a:cubicBezTo>
                  <a:cubicBezTo>
                    <a:pt x="0" y="5"/>
                    <a:pt x="1" y="2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4" name="Freeform 309"/>
            <p:cNvSpPr>
              <a:spLocks/>
            </p:cNvSpPr>
            <p:nvPr/>
          </p:nvSpPr>
          <p:spPr bwMode="auto">
            <a:xfrm>
              <a:off x="-2565400" y="1852613"/>
              <a:ext cx="22225" cy="33338"/>
            </a:xfrm>
            <a:custGeom>
              <a:avLst/>
              <a:gdLst>
                <a:gd name="T0" fmla="*/ 3 w 7"/>
                <a:gd name="T1" fmla="*/ 10 h 10"/>
                <a:gd name="T2" fmla="*/ 7 w 7"/>
                <a:gd name="T3" fmla="*/ 0 h 10"/>
                <a:gd name="T4" fmla="*/ 0 w 7"/>
                <a:gd name="T5" fmla="*/ 0 h 10"/>
                <a:gd name="T6" fmla="*/ 1 w 7"/>
                <a:gd name="T7" fmla="*/ 7 h 10"/>
                <a:gd name="T8" fmla="*/ 3 w 7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0">
                  <a:moveTo>
                    <a:pt x="3" y="10"/>
                  </a:moveTo>
                  <a:cubicBezTo>
                    <a:pt x="4" y="9"/>
                    <a:pt x="7" y="4"/>
                    <a:pt x="7" y="0"/>
                  </a:cubicBezTo>
                  <a:cubicBezTo>
                    <a:pt x="7" y="0"/>
                    <a:pt x="4" y="2"/>
                    <a:pt x="0" y="0"/>
                  </a:cubicBezTo>
                  <a:cubicBezTo>
                    <a:pt x="0" y="0"/>
                    <a:pt x="0" y="5"/>
                    <a:pt x="1" y="7"/>
                  </a:cubicBezTo>
                  <a:cubicBezTo>
                    <a:pt x="1" y="8"/>
                    <a:pt x="2" y="9"/>
                    <a:pt x="3" y="1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5" name="Freeform 310"/>
            <p:cNvSpPr>
              <a:spLocks/>
            </p:cNvSpPr>
            <p:nvPr/>
          </p:nvSpPr>
          <p:spPr bwMode="auto">
            <a:xfrm>
              <a:off x="-2574925" y="1882775"/>
              <a:ext cx="15875" cy="19050"/>
            </a:xfrm>
            <a:custGeom>
              <a:avLst/>
              <a:gdLst>
                <a:gd name="T0" fmla="*/ 5 w 5"/>
                <a:gd name="T1" fmla="*/ 2 h 6"/>
                <a:gd name="T2" fmla="*/ 3 w 5"/>
                <a:gd name="T3" fmla="*/ 0 h 6"/>
                <a:gd name="T4" fmla="*/ 0 w 5"/>
                <a:gd name="T5" fmla="*/ 6 h 6"/>
                <a:gd name="T6" fmla="*/ 2 w 5"/>
                <a:gd name="T7" fmla="*/ 5 h 6"/>
                <a:gd name="T8" fmla="*/ 5 w 5"/>
                <a:gd name="T9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6">
                  <a:moveTo>
                    <a:pt x="5" y="2"/>
                  </a:moveTo>
                  <a:cubicBezTo>
                    <a:pt x="5" y="2"/>
                    <a:pt x="3" y="1"/>
                    <a:pt x="3" y="0"/>
                  </a:cubicBezTo>
                  <a:cubicBezTo>
                    <a:pt x="3" y="0"/>
                    <a:pt x="0" y="4"/>
                    <a:pt x="0" y="6"/>
                  </a:cubicBezTo>
                  <a:cubicBezTo>
                    <a:pt x="0" y="6"/>
                    <a:pt x="1" y="6"/>
                    <a:pt x="2" y="5"/>
                  </a:cubicBezTo>
                  <a:cubicBezTo>
                    <a:pt x="4" y="4"/>
                    <a:pt x="4" y="4"/>
                    <a:pt x="5" y="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6" name="Freeform 311"/>
            <p:cNvSpPr>
              <a:spLocks/>
            </p:cNvSpPr>
            <p:nvPr/>
          </p:nvSpPr>
          <p:spPr bwMode="auto">
            <a:xfrm>
              <a:off x="-2614613" y="1882775"/>
              <a:ext cx="36512" cy="58738"/>
            </a:xfrm>
            <a:custGeom>
              <a:avLst/>
              <a:gdLst>
                <a:gd name="T0" fmla="*/ 6 w 11"/>
                <a:gd name="T1" fmla="*/ 0 h 18"/>
                <a:gd name="T2" fmla="*/ 11 w 11"/>
                <a:gd name="T3" fmla="*/ 7 h 18"/>
                <a:gd name="T4" fmla="*/ 9 w 11"/>
                <a:gd name="T5" fmla="*/ 12 h 18"/>
                <a:gd name="T6" fmla="*/ 4 w 11"/>
                <a:gd name="T7" fmla="*/ 18 h 18"/>
                <a:gd name="T8" fmla="*/ 1 w 11"/>
                <a:gd name="T9" fmla="*/ 12 h 18"/>
                <a:gd name="T10" fmla="*/ 1 w 11"/>
                <a:gd name="T11" fmla="*/ 7 h 18"/>
                <a:gd name="T12" fmla="*/ 6 w 11"/>
                <a:gd name="T1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8">
                  <a:moveTo>
                    <a:pt x="6" y="0"/>
                  </a:moveTo>
                  <a:cubicBezTo>
                    <a:pt x="6" y="1"/>
                    <a:pt x="10" y="7"/>
                    <a:pt x="11" y="7"/>
                  </a:cubicBezTo>
                  <a:cubicBezTo>
                    <a:pt x="11" y="7"/>
                    <a:pt x="11" y="9"/>
                    <a:pt x="9" y="12"/>
                  </a:cubicBezTo>
                  <a:cubicBezTo>
                    <a:pt x="8" y="15"/>
                    <a:pt x="6" y="17"/>
                    <a:pt x="4" y="18"/>
                  </a:cubicBezTo>
                  <a:cubicBezTo>
                    <a:pt x="4" y="18"/>
                    <a:pt x="2" y="14"/>
                    <a:pt x="1" y="12"/>
                  </a:cubicBezTo>
                  <a:cubicBezTo>
                    <a:pt x="0" y="10"/>
                    <a:pt x="0" y="8"/>
                    <a:pt x="1" y="7"/>
                  </a:cubicBezTo>
                  <a:cubicBezTo>
                    <a:pt x="2" y="5"/>
                    <a:pt x="5" y="2"/>
                    <a:pt x="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7" name="Freeform 312"/>
            <p:cNvSpPr>
              <a:spLocks/>
            </p:cNvSpPr>
            <p:nvPr/>
          </p:nvSpPr>
          <p:spPr bwMode="auto">
            <a:xfrm>
              <a:off x="-2663825" y="1935163"/>
              <a:ext cx="30162" cy="55563"/>
            </a:xfrm>
            <a:custGeom>
              <a:avLst/>
              <a:gdLst>
                <a:gd name="T0" fmla="*/ 4 w 9"/>
                <a:gd name="T1" fmla="*/ 17 h 17"/>
                <a:gd name="T2" fmla="*/ 8 w 9"/>
                <a:gd name="T3" fmla="*/ 11 h 17"/>
                <a:gd name="T4" fmla="*/ 8 w 9"/>
                <a:gd name="T5" fmla="*/ 6 h 17"/>
                <a:gd name="T6" fmla="*/ 4 w 9"/>
                <a:gd name="T7" fmla="*/ 0 h 17"/>
                <a:gd name="T8" fmla="*/ 4 w 9"/>
                <a:gd name="T9" fmla="*/ 0 h 17"/>
                <a:gd name="T10" fmla="*/ 1 w 9"/>
                <a:gd name="T11" fmla="*/ 6 h 17"/>
                <a:gd name="T12" fmla="*/ 1 w 9"/>
                <a:gd name="T13" fmla="*/ 11 h 17"/>
                <a:gd name="T14" fmla="*/ 4 w 9"/>
                <a:gd name="T15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17">
                  <a:moveTo>
                    <a:pt x="4" y="17"/>
                  </a:moveTo>
                  <a:cubicBezTo>
                    <a:pt x="5" y="15"/>
                    <a:pt x="7" y="14"/>
                    <a:pt x="8" y="11"/>
                  </a:cubicBezTo>
                  <a:cubicBezTo>
                    <a:pt x="9" y="9"/>
                    <a:pt x="9" y="8"/>
                    <a:pt x="8" y="6"/>
                  </a:cubicBezTo>
                  <a:cubicBezTo>
                    <a:pt x="7" y="5"/>
                    <a:pt x="5" y="1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1" y="5"/>
                    <a:pt x="1" y="6"/>
                  </a:cubicBezTo>
                  <a:cubicBezTo>
                    <a:pt x="0" y="8"/>
                    <a:pt x="0" y="9"/>
                    <a:pt x="1" y="11"/>
                  </a:cubicBezTo>
                  <a:cubicBezTo>
                    <a:pt x="2" y="14"/>
                    <a:pt x="4" y="15"/>
                    <a:pt x="4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8" name="Freeform 313"/>
            <p:cNvSpPr>
              <a:spLocks/>
            </p:cNvSpPr>
            <p:nvPr/>
          </p:nvSpPr>
          <p:spPr bwMode="auto">
            <a:xfrm>
              <a:off x="-2630488" y="1928813"/>
              <a:ext cx="31750" cy="58738"/>
            </a:xfrm>
            <a:custGeom>
              <a:avLst/>
              <a:gdLst>
                <a:gd name="T0" fmla="*/ 5 w 10"/>
                <a:gd name="T1" fmla="*/ 0 h 18"/>
                <a:gd name="T2" fmla="*/ 1 w 10"/>
                <a:gd name="T3" fmla="*/ 8 h 18"/>
                <a:gd name="T4" fmla="*/ 1 w 10"/>
                <a:gd name="T5" fmla="*/ 12 h 18"/>
                <a:gd name="T6" fmla="*/ 4 w 10"/>
                <a:gd name="T7" fmla="*/ 18 h 18"/>
                <a:gd name="T8" fmla="*/ 9 w 10"/>
                <a:gd name="T9" fmla="*/ 12 h 18"/>
                <a:gd name="T10" fmla="*/ 8 w 10"/>
                <a:gd name="T11" fmla="*/ 6 h 18"/>
                <a:gd name="T12" fmla="*/ 5 w 10"/>
                <a:gd name="T1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18">
                  <a:moveTo>
                    <a:pt x="5" y="0"/>
                  </a:moveTo>
                  <a:cubicBezTo>
                    <a:pt x="4" y="2"/>
                    <a:pt x="1" y="5"/>
                    <a:pt x="1" y="8"/>
                  </a:cubicBezTo>
                  <a:cubicBezTo>
                    <a:pt x="0" y="9"/>
                    <a:pt x="1" y="11"/>
                    <a:pt x="1" y="12"/>
                  </a:cubicBezTo>
                  <a:cubicBezTo>
                    <a:pt x="2" y="13"/>
                    <a:pt x="3" y="16"/>
                    <a:pt x="4" y="18"/>
                  </a:cubicBezTo>
                  <a:cubicBezTo>
                    <a:pt x="4" y="18"/>
                    <a:pt x="8" y="14"/>
                    <a:pt x="9" y="12"/>
                  </a:cubicBezTo>
                  <a:cubicBezTo>
                    <a:pt x="10" y="10"/>
                    <a:pt x="9" y="7"/>
                    <a:pt x="8" y="6"/>
                  </a:cubicBezTo>
                  <a:cubicBezTo>
                    <a:pt x="8" y="4"/>
                    <a:pt x="6" y="2"/>
                    <a:pt x="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9" name="Freeform 314"/>
            <p:cNvSpPr>
              <a:spLocks/>
            </p:cNvSpPr>
            <p:nvPr/>
          </p:nvSpPr>
          <p:spPr bwMode="auto">
            <a:xfrm>
              <a:off x="-2595563" y="1928813"/>
              <a:ext cx="23812" cy="55563"/>
            </a:xfrm>
            <a:custGeom>
              <a:avLst/>
              <a:gdLst>
                <a:gd name="T0" fmla="*/ 4 w 7"/>
                <a:gd name="T1" fmla="*/ 0 h 17"/>
                <a:gd name="T2" fmla="*/ 0 w 7"/>
                <a:gd name="T3" fmla="*/ 6 h 17"/>
                <a:gd name="T4" fmla="*/ 1 w 7"/>
                <a:gd name="T5" fmla="*/ 12 h 17"/>
                <a:gd name="T6" fmla="*/ 3 w 7"/>
                <a:gd name="T7" fmla="*/ 17 h 17"/>
                <a:gd name="T8" fmla="*/ 7 w 7"/>
                <a:gd name="T9" fmla="*/ 11 h 17"/>
                <a:gd name="T10" fmla="*/ 7 w 7"/>
                <a:gd name="T11" fmla="*/ 5 h 17"/>
                <a:gd name="T12" fmla="*/ 4 w 7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17">
                  <a:moveTo>
                    <a:pt x="4" y="0"/>
                  </a:moveTo>
                  <a:cubicBezTo>
                    <a:pt x="3" y="2"/>
                    <a:pt x="1" y="4"/>
                    <a:pt x="0" y="6"/>
                  </a:cubicBezTo>
                  <a:cubicBezTo>
                    <a:pt x="0" y="8"/>
                    <a:pt x="0" y="9"/>
                    <a:pt x="1" y="12"/>
                  </a:cubicBezTo>
                  <a:cubicBezTo>
                    <a:pt x="2" y="14"/>
                    <a:pt x="3" y="15"/>
                    <a:pt x="3" y="17"/>
                  </a:cubicBezTo>
                  <a:cubicBezTo>
                    <a:pt x="3" y="17"/>
                    <a:pt x="6" y="13"/>
                    <a:pt x="7" y="11"/>
                  </a:cubicBezTo>
                  <a:cubicBezTo>
                    <a:pt x="7" y="10"/>
                    <a:pt x="7" y="7"/>
                    <a:pt x="7" y="5"/>
                  </a:cubicBezTo>
                  <a:cubicBezTo>
                    <a:pt x="6" y="4"/>
                    <a:pt x="5" y="1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40" name="Freeform 315"/>
            <p:cNvSpPr>
              <a:spLocks/>
            </p:cNvSpPr>
            <p:nvPr/>
          </p:nvSpPr>
          <p:spPr bwMode="auto">
            <a:xfrm>
              <a:off x="-2663825" y="2009775"/>
              <a:ext cx="30162" cy="79375"/>
            </a:xfrm>
            <a:custGeom>
              <a:avLst/>
              <a:gdLst>
                <a:gd name="T0" fmla="*/ 4 w 9"/>
                <a:gd name="T1" fmla="*/ 24 h 24"/>
                <a:gd name="T2" fmla="*/ 9 w 9"/>
                <a:gd name="T3" fmla="*/ 10 h 24"/>
                <a:gd name="T4" fmla="*/ 4 w 9"/>
                <a:gd name="T5" fmla="*/ 0 h 24"/>
                <a:gd name="T6" fmla="*/ 4 w 9"/>
                <a:gd name="T7" fmla="*/ 0 h 24"/>
                <a:gd name="T8" fmla="*/ 0 w 9"/>
                <a:gd name="T9" fmla="*/ 10 h 24"/>
                <a:gd name="T10" fmla="*/ 4 w 9"/>
                <a:gd name="T11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24">
                  <a:moveTo>
                    <a:pt x="4" y="24"/>
                  </a:moveTo>
                  <a:cubicBezTo>
                    <a:pt x="4" y="22"/>
                    <a:pt x="8" y="16"/>
                    <a:pt x="9" y="10"/>
                  </a:cubicBezTo>
                  <a:cubicBezTo>
                    <a:pt x="9" y="7"/>
                    <a:pt x="6" y="2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2"/>
                    <a:pt x="0" y="7"/>
                    <a:pt x="0" y="10"/>
                  </a:cubicBezTo>
                  <a:cubicBezTo>
                    <a:pt x="0" y="16"/>
                    <a:pt x="4" y="22"/>
                    <a:pt x="4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41" name="Freeform 316"/>
            <p:cNvSpPr>
              <a:spLocks/>
            </p:cNvSpPr>
            <p:nvPr/>
          </p:nvSpPr>
          <p:spPr bwMode="auto">
            <a:xfrm>
              <a:off x="-2644775" y="1978025"/>
              <a:ext cx="33337" cy="61913"/>
            </a:xfrm>
            <a:custGeom>
              <a:avLst/>
              <a:gdLst>
                <a:gd name="T0" fmla="*/ 4 w 10"/>
                <a:gd name="T1" fmla="*/ 0 h 19"/>
                <a:gd name="T2" fmla="*/ 10 w 10"/>
                <a:gd name="T3" fmla="*/ 9 h 19"/>
                <a:gd name="T4" fmla="*/ 6 w 10"/>
                <a:gd name="T5" fmla="*/ 19 h 19"/>
                <a:gd name="T6" fmla="*/ 3 w 10"/>
                <a:gd name="T7" fmla="*/ 14 h 19"/>
                <a:gd name="T8" fmla="*/ 1 w 10"/>
                <a:gd name="T9" fmla="*/ 7 h 19"/>
                <a:gd name="T10" fmla="*/ 4 w 10"/>
                <a:gd name="T11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19">
                  <a:moveTo>
                    <a:pt x="4" y="0"/>
                  </a:moveTo>
                  <a:cubicBezTo>
                    <a:pt x="4" y="0"/>
                    <a:pt x="10" y="6"/>
                    <a:pt x="10" y="9"/>
                  </a:cubicBezTo>
                  <a:cubicBezTo>
                    <a:pt x="9" y="13"/>
                    <a:pt x="7" y="16"/>
                    <a:pt x="6" y="19"/>
                  </a:cubicBezTo>
                  <a:cubicBezTo>
                    <a:pt x="6" y="19"/>
                    <a:pt x="4" y="16"/>
                    <a:pt x="3" y="14"/>
                  </a:cubicBezTo>
                  <a:cubicBezTo>
                    <a:pt x="1" y="11"/>
                    <a:pt x="0" y="9"/>
                    <a:pt x="1" y="7"/>
                  </a:cubicBezTo>
                  <a:cubicBezTo>
                    <a:pt x="1" y="4"/>
                    <a:pt x="2" y="2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42" name="Freeform 317"/>
            <p:cNvSpPr>
              <a:spLocks/>
            </p:cNvSpPr>
            <p:nvPr/>
          </p:nvSpPr>
          <p:spPr bwMode="auto">
            <a:xfrm>
              <a:off x="-2608263" y="1974850"/>
              <a:ext cx="23812" cy="49213"/>
            </a:xfrm>
            <a:custGeom>
              <a:avLst/>
              <a:gdLst>
                <a:gd name="T0" fmla="*/ 3 w 7"/>
                <a:gd name="T1" fmla="*/ 0 h 15"/>
                <a:gd name="T2" fmla="*/ 1 w 7"/>
                <a:gd name="T3" fmla="*/ 8 h 15"/>
                <a:gd name="T4" fmla="*/ 5 w 7"/>
                <a:gd name="T5" fmla="*/ 15 h 15"/>
                <a:gd name="T6" fmla="*/ 7 w 7"/>
                <a:gd name="T7" fmla="*/ 9 h 15"/>
                <a:gd name="T8" fmla="*/ 3 w 7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5">
                  <a:moveTo>
                    <a:pt x="3" y="0"/>
                  </a:moveTo>
                  <a:cubicBezTo>
                    <a:pt x="2" y="1"/>
                    <a:pt x="0" y="5"/>
                    <a:pt x="1" y="8"/>
                  </a:cubicBezTo>
                  <a:cubicBezTo>
                    <a:pt x="1" y="10"/>
                    <a:pt x="4" y="14"/>
                    <a:pt x="5" y="15"/>
                  </a:cubicBezTo>
                  <a:cubicBezTo>
                    <a:pt x="5" y="15"/>
                    <a:pt x="7" y="11"/>
                    <a:pt x="7" y="9"/>
                  </a:cubicBezTo>
                  <a:cubicBezTo>
                    <a:pt x="7" y="7"/>
                    <a:pt x="7" y="4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43" name="Freeform 318"/>
            <p:cNvSpPr>
              <a:spLocks/>
            </p:cNvSpPr>
            <p:nvPr/>
          </p:nvSpPr>
          <p:spPr bwMode="auto">
            <a:xfrm>
              <a:off x="-2676525" y="2058988"/>
              <a:ext cx="55562" cy="85725"/>
            </a:xfrm>
            <a:custGeom>
              <a:avLst/>
              <a:gdLst>
                <a:gd name="T0" fmla="*/ 12 w 17"/>
                <a:gd name="T1" fmla="*/ 19 h 26"/>
                <a:gd name="T2" fmla="*/ 15 w 17"/>
                <a:gd name="T3" fmla="*/ 8 h 26"/>
                <a:gd name="T4" fmla="*/ 14 w 17"/>
                <a:gd name="T5" fmla="*/ 0 h 26"/>
                <a:gd name="T6" fmla="*/ 8 w 17"/>
                <a:gd name="T7" fmla="*/ 13 h 26"/>
                <a:gd name="T8" fmla="*/ 8 w 17"/>
                <a:gd name="T9" fmla="*/ 13 h 26"/>
                <a:gd name="T10" fmla="*/ 8 w 17"/>
                <a:gd name="T11" fmla="*/ 13 h 26"/>
                <a:gd name="T12" fmla="*/ 3 w 17"/>
                <a:gd name="T13" fmla="*/ 0 h 26"/>
                <a:gd name="T14" fmla="*/ 1 w 17"/>
                <a:gd name="T15" fmla="*/ 8 h 26"/>
                <a:gd name="T16" fmla="*/ 5 w 17"/>
                <a:gd name="T17" fmla="*/ 19 h 26"/>
                <a:gd name="T18" fmla="*/ 0 w 17"/>
                <a:gd name="T19" fmla="*/ 25 h 26"/>
                <a:gd name="T20" fmla="*/ 7 w 17"/>
                <a:gd name="T21" fmla="*/ 23 h 26"/>
                <a:gd name="T22" fmla="*/ 8 w 17"/>
                <a:gd name="T23" fmla="*/ 21 h 26"/>
                <a:gd name="T24" fmla="*/ 10 w 17"/>
                <a:gd name="T25" fmla="*/ 23 h 26"/>
                <a:gd name="T26" fmla="*/ 17 w 17"/>
                <a:gd name="T27" fmla="*/ 25 h 26"/>
                <a:gd name="T28" fmla="*/ 12 w 17"/>
                <a:gd name="T29" fmla="*/ 1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7" h="26">
                  <a:moveTo>
                    <a:pt x="12" y="19"/>
                  </a:moveTo>
                  <a:cubicBezTo>
                    <a:pt x="12" y="14"/>
                    <a:pt x="15" y="11"/>
                    <a:pt x="15" y="8"/>
                  </a:cubicBezTo>
                  <a:cubicBezTo>
                    <a:pt x="16" y="6"/>
                    <a:pt x="16" y="3"/>
                    <a:pt x="14" y="0"/>
                  </a:cubicBezTo>
                  <a:cubicBezTo>
                    <a:pt x="12" y="6"/>
                    <a:pt x="10" y="10"/>
                    <a:pt x="8" y="1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7" y="10"/>
                    <a:pt x="5" y="6"/>
                    <a:pt x="3" y="0"/>
                  </a:cubicBezTo>
                  <a:cubicBezTo>
                    <a:pt x="1" y="3"/>
                    <a:pt x="1" y="6"/>
                    <a:pt x="1" y="8"/>
                  </a:cubicBezTo>
                  <a:cubicBezTo>
                    <a:pt x="2" y="11"/>
                    <a:pt x="4" y="14"/>
                    <a:pt x="5" y="19"/>
                  </a:cubicBezTo>
                  <a:cubicBezTo>
                    <a:pt x="5" y="24"/>
                    <a:pt x="0" y="25"/>
                    <a:pt x="0" y="25"/>
                  </a:cubicBezTo>
                  <a:cubicBezTo>
                    <a:pt x="1" y="26"/>
                    <a:pt x="4" y="26"/>
                    <a:pt x="7" y="23"/>
                  </a:cubicBezTo>
                  <a:cubicBezTo>
                    <a:pt x="7" y="23"/>
                    <a:pt x="8" y="22"/>
                    <a:pt x="8" y="21"/>
                  </a:cubicBezTo>
                  <a:cubicBezTo>
                    <a:pt x="9" y="22"/>
                    <a:pt x="9" y="23"/>
                    <a:pt x="10" y="23"/>
                  </a:cubicBezTo>
                  <a:cubicBezTo>
                    <a:pt x="13" y="26"/>
                    <a:pt x="15" y="26"/>
                    <a:pt x="17" y="25"/>
                  </a:cubicBezTo>
                  <a:cubicBezTo>
                    <a:pt x="17" y="25"/>
                    <a:pt x="11" y="24"/>
                    <a:pt x="12" y="1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44" name="Freeform 319"/>
            <p:cNvSpPr>
              <a:spLocks/>
            </p:cNvSpPr>
            <p:nvPr/>
          </p:nvSpPr>
          <p:spPr bwMode="auto">
            <a:xfrm>
              <a:off x="-2713038" y="2017713"/>
              <a:ext cx="30162" cy="38100"/>
            </a:xfrm>
            <a:custGeom>
              <a:avLst/>
              <a:gdLst>
                <a:gd name="T0" fmla="*/ 6 w 9"/>
                <a:gd name="T1" fmla="*/ 0 h 12"/>
                <a:gd name="T2" fmla="*/ 8 w 9"/>
                <a:gd name="T3" fmla="*/ 6 h 12"/>
                <a:gd name="T4" fmla="*/ 4 w 9"/>
                <a:gd name="T5" fmla="*/ 12 h 12"/>
                <a:gd name="T6" fmla="*/ 1 w 9"/>
                <a:gd name="T7" fmla="*/ 9 h 12"/>
                <a:gd name="T8" fmla="*/ 2 w 9"/>
                <a:gd name="T9" fmla="*/ 4 h 12"/>
                <a:gd name="T10" fmla="*/ 6 w 9"/>
                <a:gd name="T1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12">
                  <a:moveTo>
                    <a:pt x="6" y="0"/>
                  </a:moveTo>
                  <a:cubicBezTo>
                    <a:pt x="6" y="1"/>
                    <a:pt x="8" y="5"/>
                    <a:pt x="8" y="6"/>
                  </a:cubicBezTo>
                  <a:cubicBezTo>
                    <a:pt x="9" y="8"/>
                    <a:pt x="8" y="10"/>
                    <a:pt x="4" y="12"/>
                  </a:cubicBezTo>
                  <a:cubicBezTo>
                    <a:pt x="4" y="12"/>
                    <a:pt x="2" y="11"/>
                    <a:pt x="1" y="9"/>
                  </a:cubicBezTo>
                  <a:cubicBezTo>
                    <a:pt x="0" y="7"/>
                    <a:pt x="1" y="5"/>
                    <a:pt x="2" y="4"/>
                  </a:cubicBezTo>
                  <a:cubicBezTo>
                    <a:pt x="3" y="3"/>
                    <a:pt x="5" y="1"/>
                    <a:pt x="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45" name="Freeform 320"/>
            <p:cNvSpPr>
              <a:spLocks/>
            </p:cNvSpPr>
            <p:nvPr/>
          </p:nvSpPr>
          <p:spPr bwMode="auto">
            <a:xfrm>
              <a:off x="-2719388" y="2039938"/>
              <a:ext cx="49212" cy="49213"/>
            </a:xfrm>
            <a:custGeom>
              <a:avLst/>
              <a:gdLst>
                <a:gd name="T0" fmla="*/ 15 w 15"/>
                <a:gd name="T1" fmla="*/ 0 h 15"/>
                <a:gd name="T2" fmla="*/ 13 w 15"/>
                <a:gd name="T3" fmla="*/ 9 h 15"/>
                <a:gd name="T4" fmla="*/ 4 w 15"/>
                <a:gd name="T5" fmla="*/ 15 h 15"/>
                <a:gd name="T6" fmla="*/ 0 w 15"/>
                <a:gd name="T7" fmla="*/ 13 h 15"/>
                <a:gd name="T8" fmla="*/ 4 w 15"/>
                <a:gd name="T9" fmla="*/ 9 h 15"/>
                <a:gd name="T10" fmla="*/ 15 w 15"/>
                <a:gd name="T11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5">
                  <a:moveTo>
                    <a:pt x="15" y="0"/>
                  </a:moveTo>
                  <a:cubicBezTo>
                    <a:pt x="15" y="1"/>
                    <a:pt x="14" y="6"/>
                    <a:pt x="13" y="9"/>
                  </a:cubicBezTo>
                  <a:cubicBezTo>
                    <a:pt x="11" y="13"/>
                    <a:pt x="7" y="15"/>
                    <a:pt x="4" y="15"/>
                  </a:cubicBezTo>
                  <a:cubicBezTo>
                    <a:pt x="2" y="15"/>
                    <a:pt x="1" y="14"/>
                    <a:pt x="0" y="13"/>
                  </a:cubicBezTo>
                  <a:cubicBezTo>
                    <a:pt x="0" y="13"/>
                    <a:pt x="1" y="10"/>
                    <a:pt x="4" y="9"/>
                  </a:cubicBezTo>
                  <a:cubicBezTo>
                    <a:pt x="7" y="8"/>
                    <a:pt x="13" y="4"/>
                    <a:pt x="1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46" name="Freeform 321"/>
            <p:cNvSpPr>
              <a:spLocks/>
            </p:cNvSpPr>
            <p:nvPr/>
          </p:nvSpPr>
          <p:spPr bwMode="auto">
            <a:xfrm>
              <a:off x="-2743200" y="2055813"/>
              <a:ext cx="42862" cy="30163"/>
            </a:xfrm>
            <a:custGeom>
              <a:avLst/>
              <a:gdLst>
                <a:gd name="T0" fmla="*/ 13 w 13"/>
                <a:gd name="T1" fmla="*/ 2 h 9"/>
                <a:gd name="T2" fmla="*/ 11 w 13"/>
                <a:gd name="T3" fmla="*/ 0 h 9"/>
                <a:gd name="T4" fmla="*/ 6 w 13"/>
                <a:gd name="T5" fmla="*/ 3 h 9"/>
                <a:gd name="T6" fmla="*/ 0 w 13"/>
                <a:gd name="T7" fmla="*/ 8 h 9"/>
                <a:gd name="T8" fmla="*/ 6 w 13"/>
                <a:gd name="T9" fmla="*/ 8 h 9"/>
                <a:gd name="T10" fmla="*/ 9 w 13"/>
                <a:gd name="T11" fmla="*/ 3 h 9"/>
                <a:gd name="T12" fmla="*/ 13 w 13"/>
                <a:gd name="T13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9">
                  <a:moveTo>
                    <a:pt x="13" y="2"/>
                  </a:moveTo>
                  <a:cubicBezTo>
                    <a:pt x="12" y="1"/>
                    <a:pt x="11" y="1"/>
                    <a:pt x="11" y="0"/>
                  </a:cubicBezTo>
                  <a:cubicBezTo>
                    <a:pt x="11" y="0"/>
                    <a:pt x="8" y="1"/>
                    <a:pt x="6" y="3"/>
                  </a:cubicBezTo>
                  <a:cubicBezTo>
                    <a:pt x="3" y="4"/>
                    <a:pt x="1" y="7"/>
                    <a:pt x="0" y="8"/>
                  </a:cubicBezTo>
                  <a:cubicBezTo>
                    <a:pt x="0" y="8"/>
                    <a:pt x="3" y="9"/>
                    <a:pt x="6" y="8"/>
                  </a:cubicBezTo>
                  <a:cubicBezTo>
                    <a:pt x="6" y="8"/>
                    <a:pt x="6" y="5"/>
                    <a:pt x="9" y="3"/>
                  </a:cubicBezTo>
                  <a:cubicBezTo>
                    <a:pt x="9" y="3"/>
                    <a:pt x="11" y="2"/>
                    <a:pt x="13" y="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47" name="Freeform 322"/>
            <p:cNvSpPr>
              <a:spLocks/>
            </p:cNvSpPr>
            <p:nvPr/>
          </p:nvSpPr>
          <p:spPr bwMode="auto">
            <a:xfrm>
              <a:off x="-2752725" y="2036763"/>
              <a:ext cx="42862" cy="33338"/>
            </a:xfrm>
            <a:custGeom>
              <a:avLst/>
              <a:gdLst>
                <a:gd name="T0" fmla="*/ 13 w 13"/>
                <a:gd name="T1" fmla="*/ 5 h 10"/>
                <a:gd name="T2" fmla="*/ 11 w 13"/>
                <a:gd name="T3" fmla="*/ 0 h 10"/>
                <a:gd name="T4" fmla="*/ 5 w 13"/>
                <a:gd name="T5" fmla="*/ 4 h 10"/>
                <a:gd name="T6" fmla="*/ 0 w 13"/>
                <a:gd name="T7" fmla="*/ 10 h 10"/>
                <a:gd name="T8" fmla="*/ 6 w 13"/>
                <a:gd name="T9" fmla="*/ 8 h 10"/>
                <a:gd name="T10" fmla="*/ 13 w 13"/>
                <a:gd name="T11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0">
                  <a:moveTo>
                    <a:pt x="13" y="5"/>
                  </a:moveTo>
                  <a:cubicBezTo>
                    <a:pt x="12" y="4"/>
                    <a:pt x="11" y="2"/>
                    <a:pt x="11" y="0"/>
                  </a:cubicBezTo>
                  <a:cubicBezTo>
                    <a:pt x="11" y="0"/>
                    <a:pt x="7" y="3"/>
                    <a:pt x="5" y="4"/>
                  </a:cubicBezTo>
                  <a:cubicBezTo>
                    <a:pt x="4" y="6"/>
                    <a:pt x="1" y="9"/>
                    <a:pt x="0" y="10"/>
                  </a:cubicBezTo>
                  <a:cubicBezTo>
                    <a:pt x="0" y="10"/>
                    <a:pt x="4" y="9"/>
                    <a:pt x="6" y="8"/>
                  </a:cubicBezTo>
                  <a:cubicBezTo>
                    <a:pt x="9" y="7"/>
                    <a:pt x="12" y="6"/>
                    <a:pt x="13" y="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48" name="Freeform 323"/>
            <p:cNvSpPr>
              <a:spLocks/>
            </p:cNvSpPr>
            <p:nvPr/>
          </p:nvSpPr>
          <p:spPr bwMode="auto">
            <a:xfrm>
              <a:off x="-2795588" y="2070100"/>
              <a:ext cx="60325" cy="28575"/>
            </a:xfrm>
            <a:custGeom>
              <a:avLst/>
              <a:gdLst>
                <a:gd name="T0" fmla="*/ 18 w 18"/>
                <a:gd name="T1" fmla="*/ 0 h 9"/>
                <a:gd name="T2" fmla="*/ 7 w 18"/>
                <a:gd name="T3" fmla="*/ 3 h 9"/>
                <a:gd name="T4" fmla="*/ 0 w 18"/>
                <a:gd name="T5" fmla="*/ 7 h 9"/>
                <a:gd name="T6" fmla="*/ 6 w 18"/>
                <a:gd name="T7" fmla="*/ 9 h 9"/>
                <a:gd name="T8" fmla="*/ 12 w 18"/>
                <a:gd name="T9" fmla="*/ 5 h 9"/>
                <a:gd name="T10" fmla="*/ 18 w 18"/>
                <a:gd name="T1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9">
                  <a:moveTo>
                    <a:pt x="18" y="0"/>
                  </a:moveTo>
                  <a:cubicBezTo>
                    <a:pt x="15" y="1"/>
                    <a:pt x="9" y="2"/>
                    <a:pt x="7" y="3"/>
                  </a:cubicBezTo>
                  <a:cubicBezTo>
                    <a:pt x="4" y="3"/>
                    <a:pt x="3" y="5"/>
                    <a:pt x="0" y="7"/>
                  </a:cubicBezTo>
                  <a:cubicBezTo>
                    <a:pt x="0" y="7"/>
                    <a:pt x="4" y="8"/>
                    <a:pt x="6" y="9"/>
                  </a:cubicBezTo>
                  <a:cubicBezTo>
                    <a:pt x="6" y="9"/>
                    <a:pt x="9" y="7"/>
                    <a:pt x="12" y="5"/>
                  </a:cubicBezTo>
                  <a:cubicBezTo>
                    <a:pt x="14" y="5"/>
                    <a:pt x="15" y="2"/>
                    <a:pt x="1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49" name="Freeform 324"/>
            <p:cNvSpPr>
              <a:spLocks/>
            </p:cNvSpPr>
            <p:nvPr/>
          </p:nvSpPr>
          <p:spPr bwMode="auto">
            <a:xfrm>
              <a:off x="-2801938" y="2098675"/>
              <a:ext cx="49212" cy="26988"/>
            </a:xfrm>
            <a:custGeom>
              <a:avLst/>
              <a:gdLst>
                <a:gd name="T0" fmla="*/ 14 w 15"/>
                <a:gd name="T1" fmla="*/ 8 h 8"/>
                <a:gd name="T2" fmla="*/ 15 w 15"/>
                <a:gd name="T3" fmla="*/ 5 h 8"/>
                <a:gd name="T4" fmla="*/ 11 w 15"/>
                <a:gd name="T5" fmla="*/ 3 h 8"/>
                <a:gd name="T6" fmla="*/ 1 w 15"/>
                <a:gd name="T7" fmla="*/ 0 h 8"/>
                <a:gd name="T8" fmla="*/ 0 w 15"/>
                <a:gd name="T9" fmla="*/ 2 h 8"/>
                <a:gd name="T10" fmla="*/ 1 w 15"/>
                <a:gd name="T11" fmla="*/ 3 h 8"/>
                <a:gd name="T12" fmla="*/ 7 w 15"/>
                <a:gd name="T13" fmla="*/ 3 h 8"/>
                <a:gd name="T14" fmla="*/ 8 w 15"/>
                <a:gd name="T15" fmla="*/ 5 h 8"/>
                <a:gd name="T16" fmla="*/ 11 w 15"/>
                <a:gd name="T17" fmla="*/ 5 h 8"/>
                <a:gd name="T18" fmla="*/ 14 w 15"/>
                <a:gd name="T1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" h="8">
                  <a:moveTo>
                    <a:pt x="14" y="8"/>
                  </a:moveTo>
                  <a:cubicBezTo>
                    <a:pt x="15" y="8"/>
                    <a:pt x="15" y="7"/>
                    <a:pt x="15" y="5"/>
                  </a:cubicBezTo>
                  <a:cubicBezTo>
                    <a:pt x="15" y="4"/>
                    <a:pt x="12" y="3"/>
                    <a:pt x="11" y="3"/>
                  </a:cubicBezTo>
                  <a:cubicBezTo>
                    <a:pt x="9" y="2"/>
                    <a:pt x="3" y="0"/>
                    <a:pt x="1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2"/>
                    <a:pt x="0" y="3"/>
                    <a:pt x="1" y="3"/>
                  </a:cubicBezTo>
                  <a:cubicBezTo>
                    <a:pt x="2" y="3"/>
                    <a:pt x="6" y="2"/>
                    <a:pt x="7" y="3"/>
                  </a:cubicBezTo>
                  <a:cubicBezTo>
                    <a:pt x="8" y="4"/>
                    <a:pt x="8" y="5"/>
                    <a:pt x="8" y="5"/>
                  </a:cubicBezTo>
                  <a:cubicBezTo>
                    <a:pt x="8" y="5"/>
                    <a:pt x="10" y="4"/>
                    <a:pt x="11" y="5"/>
                  </a:cubicBezTo>
                  <a:cubicBezTo>
                    <a:pt x="12" y="5"/>
                    <a:pt x="13" y="6"/>
                    <a:pt x="14" y="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50" name="Freeform 325"/>
            <p:cNvSpPr>
              <a:spLocks/>
            </p:cNvSpPr>
            <p:nvPr/>
          </p:nvSpPr>
          <p:spPr bwMode="auto">
            <a:xfrm>
              <a:off x="-2771775" y="2089150"/>
              <a:ext cx="36512" cy="15875"/>
            </a:xfrm>
            <a:custGeom>
              <a:avLst/>
              <a:gdLst>
                <a:gd name="T0" fmla="*/ 0 w 11"/>
                <a:gd name="T1" fmla="*/ 3 h 5"/>
                <a:gd name="T2" fmla="*/ 5 w 11"/>
                <a:gd name="T3" fmla="*/ 5 h 5"/>
                <a:gd name="T4" fmla="*/ 6 w 11"/>
                <a:gd name="T5" fmla="*/ 4 h 5"/>
                <a:gd name="T6" fmla="*/ 11 w 11"/>
                <a:gd name="T7" fmla="*/ 0 h 5"/>
                <a:gd name="T8" fmla="*/ 8 w 11"/>
                <a:gd name="T9" fmla="*/ 0 h 5"/>
                <a:gd name="T10" fmla="*/ 5 w 11"/>
                <a:gd name="T11" fmla="*/ 1 h 5"/>
                <a:gd name="T12" fmla="*/ 0 w 11"/>
                <a:gd name="T13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5">
                  <a:moveTo>
                    <a:pt x="0" y="3"/>
                  </a:moveTo>
                  <a:cubicBezTo>
                    <a:pt x="0" y="3"/>
                    <a:pt x="3" y="4"/>
                    <a:pt x="5" y="5"/>
                  </a:cubicBezTo>
                  <a:cubicBezTo>
                    <a:pt x="5" y="5"/>
                    <a:pt x="6" y="5"/>
                    <a:pt x="6" y="4"/>
                  </a:cubicBezTo>
                  <a:cubicBezTo>
                    <a:pt x="7" y="3"/>
                    <a:pt x="9" y="0"/>
                    <a:pt x="11" y="0"/>
                  </a:cubicBezTo>
                  <a:cubicBezTo>
                    <a:pt x="11" y="0"/>
                    <a:pt x="9" y="0"/>
                    <a:pt x="8" y="0"/>
                  </a:cubicBezTo>
                  <a:cubicBezTo>
                    <a:pt x="8" y="0"/>
                    <a:pt x="6" y="0"/>
                    <a:pt x="5" y="1"/>
                  </a:cubicBezTo>
                  <a:cubicBezTo>
                    <a:pt x="4" y="1"/>
                    <a:pt x="2" y="2"/>
                    <a:pt x="0" y="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51" name="Freeform 326"/>
            <p:cNvSpPr>
              <a:spLocks/>
            </p:cNvSpPr>
            <p:nvPr/>
          </p:nvSpPr>
          <p:spPr bwMode="auto">
            <a:xfrm>
              <a:off x="-2752725" y="2085975"/>
              <a:ext cx="39687" cy="49213"/>
            </a:xfrm>
            <a:custGeom>
              <a:avLst/>
              <a:gdLst>
                <a:gd name="T0" fmla="*/ 9 w 12"/>
                <a:gd name="T1" fmla="*/ 0 h 15"/>
                <a:gd name="T2" fmla="*/ 7 w 12"/>
                <a:gd name="T3" fmla="*/ 1 h 15"/>
                <a:gd name="T4" fmla="*/ 1 w 12"/>
                <a:gd name="T5" fmla="*/ 8 h 15"/>
                <a:gd name="T6" fmla="*/ 3 w 12"/>
                <a:gd name="T7" fmla="*/ 13 h 15"/>
                <a:gd name="T8" fmla="*/ 9 w 12"/>
                <a:gd name="T9" fmla="*/ 10 h 15"/>
                <a:gd name="T10" fmla="*/ 4 w 12"/>
                <a:gd name="T11" fmla="*/ 9 h 15"/>
                <a:gd name="T12" fmla="*/ 6 w 12"/>
                <a:gd name="T13" fmla="*/ 4 h 15"/>
                <a:gd name="T14" fmla="*/ 12 w 12"/>
                <a:gd name="T15" fmla="*/ 2 h 15"/>
                <a:gd name="T16" fmla="*/ 9 w 12"/>
                <a:gd name="T17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15">
                  <a:moveTo>
                    <a:pt x="9" y="0"/>
                  </a:moveTo>
                  <a:cubicBezTo>
                    <a:pt x="9" y="1"/>
                    <a:pt x="8" y="1"/>
                    <a:pt x="7" y="1"/>
                  </a:cubicBezTo>
                  <a:cubicBezTo>
                    <a:pt x="7" y="1"/>
                    <a:pt x="2" y="5"/>
                    <a:pt x="1" y="8"/>
                  </a:cubicBezTo>
                  <a:cubicBezTo>
                    <a:pt x="0" y="11"/>
                    <a:pt x="2" y="13"/>
                    <a:pt x="3" y="13"/>
                  </a:cubicBezTo>
                  <a:cubicBezTo>
                    <a:pt x="4" y="13"/>
                    <a:pt x="7" y="15"/>
                    <a:pt x="9" y="10"/>
                  </a:cubicBezTo>
                  <a:cubicBezTo>
                    <a:pt x="9" y="10"/>
                    <a:pt x="6" y="11"/>
                    <a:pt x="4" y="9"/>
                  </a:cubicBezTo>
                  <a:cubicBezTo>
                    <a:pt x="3" y="7"/>
                    <a:pt x="5" y="5"/>
                    <a:pt x="6" y="4"/>
                  </a:cubicBezTo>
                  <a:cubicBezTo>
                    <a:pt x="8" y="3"/>
                    <a:pt x="10" y="2"/>
                    <a:pt x="12" y="2"/>
                  </a:cubicBezTo>
                  <a:cubicBezTo>
                    <a:pt x="12" y="2"/>
                    <a:pt x="10" y="1"/>
                    <a:pt x="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52" name="Freeform 327"/>
            <p:cNvSpPr>
              <a:spLocks/>
            </p:cNvSpPr>
            <p:nvPr/>
          </p:nvSpPr>
          <p:spPr bwMode="auto">
            <a:xfrm>
              <a:off x="-2900363" y="2111375"/>
              <a:ext cx="144462" cy="107950"/>
            </a:xfrm>
            <a:custGeom>
              <a:avLst/>
              <a:gdLst>
                <a:gd name="T0" fmla="*/ 21 w 44"/>
                <a:gd name="T1" fmla="*/ 33 h 33"/>
                <a:gd name="T2" fmla="*/ 23 w 44"/>
                <a:gd name="T3" fmla="*/ 25 h 33"/>
                <a:gd name="T4" fmla="*/ 43 w 44"/>
                <a:gd name="T5" fmla="*/ 5 h 33"/>
                <a:gd name="T6" fmla="*/ 40 w 44"/>
                <a:gd name="T7" fmla="*/ 2 h 33"/>
                <a:gd name="T8" fmla="*/ 36 w 44"/>
                <a:gd name="T9" fmla="*/ 4 h 33"/>
                <a:gd name="T10" fmla="*/ 36 w 44"/>
                <a:gd name="T11" fmla="*/ 1 h 33"/>
                <a:gd name="T12" fmla="*/ 35 w 44"/>
                <a:gd name="T13" fmla="*/ 0 h 33"/>
                <a:gd name="T14" fmla="*/ 31 w 44"/>
                <a:gd name="T15" fmla="*/ 1 h 33"/>
                <a:gd name="T16" fmla="*/ 21 w 44"/>
                <a:gd name="T17" fmla="*/ 19 h 33"/>
                <a:gd name="T18" fmla="*/ 14 w 44"/>
                <a:gd name="T19" fmla="*/ 26 h 33"/>
                <a:gd name="T20" fmla="*/ 5 w 44"/>
                <a:gd name="T21" fmla="*/ 23 h 33"/>
                <a:gd name="T22" fmla="*/ 0 w 44"/>
                <a:gd name="T23" fmla="*/ 26 h 33"/>
                <a:gd name="T24" fmla="*/ 4 w 44"/>
                <a:gd name="T25" fmla="*/ 28 h 33"/>
                <a:gd name="T26" fmla="*/ 12 w 44"/>
                <a:gd name="T27" fmla="*/ 30 h 33"/>
                <a:gd name="T28" fmla="*/ 21 w 44"/>
                <a:gd name="T2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4" h="33">
                  <a:moveTo>
                    <a:pt x="21" y="33"/>
                  </a:moveTo>
                  <a:cubicBezTo>
                    <a:pt x="21" y="30"/>
                    <a:pt x="22" y="28"/>
                    <a:pt x="23" y="25"/>
                  </a:cubicBezTo>
                  <a:cubicBezTo>
                    <a:pt x="25" y="20"/>
                    <a:pt x="31" y="7"/>
                    <a:pt x="43" y="5"/>
                  </a:cubicBezTo>
                  <a:cubicBezTo>
                    <a:pt x="44" y="5"/>
                    <a:pt x="42" y="2"/>
                    <a:pt x="40" y="2"/>
                  </a:cubicBezTo>
                  <a:cubicBezTo>
                    <a:pt x="39" y="2"/>
                    <a:pt x="37" y="4"/>
                    <a:pt x="36" y="4"/>
                  </a:cubicBezTo>
                  <a:cubicBezTo>
                    <a:pt x="36" y="4"/>
                    <a:pt x="36" y="1"/>
                    <a:pt x="36" y="1"/>
                  </a:cubicBezTo>
                  <a:cubicBezTo>
                    <a:pt x="36" y="0"/>
                    <a:pt x="36" y="0"/>
                    <a:pt x="35" y="0"/>
                  </a:cubicBezTo>
                  <a:cubicBezTo>
                    <a:pt x="35" y="0"/>
                    <a:pt x="32" y="0"/>
                    <a:pt x="31" y="1"/>
                  </a:cubicBezTo>
                  <a:cubicBezTo>
                    <a:pt x="29" y="4"/>
                    <a:pt x="24" y="13"/>
                    <a:pt x="21" y="19"/>
                  </a:cubicBezTo>
                  <a:cubicBezTo>
                    <a:pt x="19" y="25"/>
                    <a:pt x="17" y="27"/>
                    <a:pt x="14" y="26"/>
                  </a:cubicBezTo>
                  <a:cubicBezTo>
                    <a:pt x="12" y="25"/>
                    <a:pt x="10" y="22"/>
                    <a:pt x="5" y="23"/>
                  </a:cubicBezTo>
                  <a:cubicBezTo>
                    <a:pt x="4" y="23"/>
                    <a:pt x="2" y="25"/>
                    <a:pt x="0" y="26"/>
                  </a:cubicBezTo>
                  <a:cubicBezTo>
                    <a:pt x="1" y="27"/>
                    <a:pt x="1" y="28"/>
                    <a:pt x="4" y="28"/>
                  </a:cubicBezTo>
                  <a:cubicBezTo>
                    <a:pt x="6" y="28"/>
                    <a:pt x="10" y="29"/>
                    <a:pt x="12" y="30"/>
                  </a:cubicBezTo>
                  <a:cubicBezTo>
                    <a:pt x="15" y="32"/>
                    <a:pt x="17" y="33"/>
                    <a:pt x="21" y="3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53" name="Freeform 328"/>
            <p:cNvSpPr>
              <a:spLocks/>
            </p:cNvSpPr>
            <p:nvPr/>
          </p:nvSpPr>
          <p:spPr bwMode="auto">
            <a:xfrm>
              <a:off x="-2728913" y="2089150"/>
              <a:ext cx="58737" cy="74613"/>
            </a:xfrm>
            <a:custGeom>
              <a:avLst/>
              <a:gdLst>
                <a:gd name="T0" fmla="*/ 16 w 18"/>
                <a:gd name="T1" fmla="*/ 0 h 23"/>
                <a:gd name="T2" fmla="*/ 18 w 18"/>
                <a:gd name="T3" fmla="*/ 6 h 23"/>
                <a:gd name="T4" fmla="*/ 1 w 18"/>
                <a:gd name="T5" fmla="*/ 23 h 23"/>
                <a:gd name="T6" fmla="*/ 5 w 18"/>
                <a:gd name="T7" fmla="*/ 17 h 23"/>
                <a:gd name="T8" fmla="*/ 15 w 18"/>
                <a:gd name="T9" fmla="*/ 4 h 23"/>
                <a:gd name="T10" fmla="*/ 12 w 18"/>
                <a:gd name="T11" fmla="*/ 7 h 23"/>
                <a:gd name="T12" fmla="*/ 0 w 18"/>
                <a:gd name="T13" fmla="*/ 16 h 23"/>
                <a:gd name="T14" fmla="*/ 3 w 18"/>
                <a:gd name="T15" fmla="*/ 11 h 23"/>
                <a:gd name="T16" fmla="*/ 11 w 18"/>
                <a:gd name="T17" fmla="*/ 4 h 23"/>
                <a:gd name="T18" fmla="*/ 16 w 18"/>
                <a:gd name="T1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23">
                  <a:moveTo>
                    <a:pt x="16" y="0"/>
                  </a:moveTo>
                  <a:cubicBezTo>
                    <a:pt x="16" y="2"/>
                    <a:pt x="17" y="4"/>
                    <a:pt x="18" y="6"/>
                  </a:cubicBezTo>
                  <a:cubicBezTo>
                    <a:pt x="18" y="6"/>
                    <a:pt x="14" y="22"/>
                    <a:pt x="1" y="23"/>
                  </a:cubicBezTo>
                  <a:cubicBezTo>
                    <a:pt x="1" y="23"/>
                    <a:pt x="2" y="20"/>
                    <a:pt x="5" y="17"/>
                  </a:cubicBezTo>
                  <a:cubicBezTo>
                    <a:pt x="9" y="15"/>
                    <a:pt x="15" y="11"/>
                    <a:pt x="15" y="4"/>
                  </a:cubicBezTo>
                  <a:cubicBezTo>
                    <a:pt x="15" y="4"/>
                    <a:pt x="14" y="5"/>
                    <a:pt x="12" y="7"/>
                  </a:cubicBezTo>
                  <a:cubicBezTo>
                    <a:pt x="10" y="9"/>
                    <a:pt x="6" y="16"/>
                    <a:pt x="0" y="16"/>
                  </a:cubicBezTo>
                  <a:cubicBezTo>
                    <a:pt x="0" y="16"/>
                    <a:pt x="1" y="13"/>
                    <a:pt x="3" y="11"/>
                  </a:cubicBezTo>
                  <a:cubicBezTo>
                    <a:pt x="6" y="9"/>
                    <a:pt x="10" y="7"/>
                    <a:pt x="11" y="4"/>
                  </a:cubicBezTo>
                  <a:cubicBezTo>
                    <a:pt x="13" y="1"/>
                    <a:pt x="14" y="0"/>
                    <a:pt x="1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54" name="Freeform 329"/>
            <p:cNvSpPr>
              <a:spLocks/>
            </p:cNvSpPr>
            <p:nvPr/>
          </p:nvSpPr>
          <p:spPr bwMode="auto">
            <a:xfrm>
              <a:off x="-2697163" y="2276475"/>
              <a:ext cx="42862" cy="44450"/>
            </a:xfrm>
            <a:custGeom>
              <a:avLst/>
              <a:gdLst>
                <a:gd name="T0" fmla="*/ 0 w 13"/>
                <a:gd name="T1" fmla="*/ 3 h 14"/>
                <a:gd name="T2" fmla="*/ 7 w 13"/>
                <a:gd name="T3" fmla="*/ 14 h 14"/>
                <a:gd name="T4" fmla="*/ 13 w 13"/>
                <a:gd name="T5" fmla="*/ 3 h 14"/>
                <a:gd name="T6" fmla="*/ 11 w 13"/>
                <a:gd name="T7" fmla="*/ 0 h 14"/>
                <a:gd name="T8" fmla="*/ 7 w 13"/>
                <a:gd name="T9" fmla="*/ 7 h 14"/>
                <a:gd name="T10" fmla="*/ 2 w 13"/>
                <a:gd name="T11" fmla="*/ 0 h 14"/>
                <a:gd name="T12" fmla="*/ 0 w 13"/>
                <a:gd name="T13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4">
                  <a:moveTo>
                    <a:pt x="0" y="3"/>
                  </a:moveTo>
                  <a:cubicBezTo>
                    <a:pt x="7" y="14"/>
                    <a:pt x="7" y="14"/>
                    <a:pt x="7" y="14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2"/>
                    <a:pt x="8" y="5"/>
                    <a:pt x="7" y="7"/>
                  </a:cubicBezTo>
                  <a:cubicBezTo>
                    <a:pt x="6" y="6"/>
                    <a:pt x="4" y="3"/>
                    <a:pt x="2" y="0"/>
                  </a:cubicBezTo>
                  <a:lnTo>
                    <a:pt x="0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55" name="Freeform 330"/>
            <p:cNvSpPr>
              <a:spLocks/>
            </p:cNvSpPr>
            <p:nvPr/>
          </p:nvSpPr>
          <p:spPr bwMode="auto">
            <a:xfrm>
              <a:off x="-2784475" y="2151063"/>
              <a:ext cx="77787" cy="114300"/>
            </a:xfrm>
            <a:custGeom>
              <a:avLst/>
              <a:gdLst>
                <a:gd name="T0" fmla="*/ 24 w 24"/>
                <a:gd name="T1" fmla="*/ 32 h 35"/>
                <a:gd name="T2" fmla="*/ 6 w 24"/>
                <a:gd name="T3" fmla="*/ 6 h 35"/>
                <a:gd name="T4" fmla="*/ 9 w 24"/>
                <a:gd name="T5" fmla="*/ 4 h 35"/>
                <a:gd name="T6" fmla="*/ 0 w 24"/>
                <a:gd name="T7" fmla="*/ 0 h 35"/>
                <a:gd name="T8" fmla="*/ 0 w 24"/>
                <a:gd name="T9" fmla="*/ 11 h 35"/>
                <a:gd name="T10" fmla="*/ 3 w 24"/>
                <a:gd name="T11" fmla="*/ 8 h 35"/>
                <a:gd name="T12" fmla="*/ 22 w 24"/>
                <a:gd name="T13" fmla="*/ 35 h 35"/>
                <a:gd name="T14" fmla="*/ 24 w 24"/>
                <a:gd name="T15" fmla="*/ 3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" h="35">
                  <a:moveTo>
                    <a:pt x="24" y="32"/>
                  </a:moveTo>
                  <a:cubicBezTo>
                    <a:pt x="17" y="21"/>
                    <a:pt x="7" y="8"/>
                    <a:pt x="6" y="6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2" y="35"/>
                    <a:pt x="22" y="35"/>
                    <a:pt x="22" y="35"/>
                  </a:cubicBezTo>
                  <a:lnTo>
                    <a:pt x="24" y="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56" name="Freeform 331"/>
            <p:cNvSpPr>
              <a:spLocks/>
            </p:cNvSpPr>
            <p:nvPr/>
          </p:nvSpPr>
          <p:spPr bwMode="auto">
            <a:xfrm>
              <a:off x="-2925763" y="2049463"/>
              <a:ext cx="61912" cy="58738"/>
            </a:xfrm>
            <a:custGeom>
              <a:avLst/>
              <a:gdLst>
                <a:gd name="T0" fmla="*/ 3 w 19"/>
                <a:gd name="T1" fmla="*/ 2 h 18"/>
                <a:gd name="T2" fmla="*/ 13 w 19"/>
                <a:gd name="T3" fmla="*/ 5 h 18"/>
                <a:gd name="T4" fmla="*/ 17 w 19"/>
                <a:gd name="T5" fmla="*/ 15 h 18"/>
                <a:gd name="T6" fmla="*/ 7 w 19"/>
                <a:gd name="T7" fmla="*/ 12 h 18"/>
                <a:gd name="T8" fmla="*/ 3 w 19"/>
                <a:gd name="T9" fmla="*/ 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8">
                  <a:moveTo>
                    <a:pt x="3" y="2"/>
                  </a:moveTo>
                  <a:cubicBezTo>
                    <a:pt x="5" y="0"/>
                    <a:pt x="9" y="2"/>
                    <a:pt x="13" y="5"/>
                  </a:cubicBezTo>
                  <a:cubicBezTo>
                    <a:pt x="17" y="9"/>
                    <a:pt x="19" y="13"/>
                    <a:pt x="17" y="15"/>
                  </a:cubicBezTo>
                  <a:cubicBezTo>
                    <a:pt x="15" y="18"/>
                    <a:pt x="11" y="16"/>
                    <a:pt x="7" y="12"/>
                  </a:cubicBezTo>
                  <a:cubicBezTo>
                    <a:pt x="3" y="8"/>
                    <a:pt x="0" y="5"/>
                    <a:pt x="3" y="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57" name="Freeform 332"/>
            <p:cNvSpPr>
              <a:spLocks/>
            </p:cNvSpPr>
            <p:nvPr/>
          </p:nvSpPr>
          <p:spPr bwMode="auto">
            <a:xfrm>
              <a:off x="-2946400" y="2065338"/>
              <a:ext cx="115887" cy="150813"/>
            </a:xfrm>
            <a:custGeom>
              <a:avLst/>
              <a:gdLst>
                <a:gd name="T0" fmla="*/ 15 w 35"/>
                <a:gd name="T1" fmla="*/ 42 h 46"/>
                <a:gd name="T2" fmla="*/ 15 w 35"/>
                <a:gd name="T3" fmla="*/ 42 h 46"/>
                <a:gd name="T4" fmla="*/ 11 w 35"/>
                <a:gd name="T5" fmla="*/ 34 h 46"/>
                <a:gd name="T6" fmla="*/ 22 w 35"/>
                <a:gd name="T7" fmla="*/ 23 h 46"/>
                <a:gd name="T8" fmla="*/ 33 w 35"/>
                <a:gd name="T9" fmla="*/ 34 h 46"/>
                <a:gd name="T10" fmla="*/ 33 w 35"/>
                <a:gd name="T11" fmla="*/ 36 h 46"/>
                <a:gd name="T12" fmla="*/ 35 w 35"/>
                <a:gd name="T13" fmla="*/ 30 h 46"/>
                <a:gd name="T14" fmla="*/ 22 w 35"/>
                <a:gd name="T15" fmla="*/ 20 h 46"/>
                <a:gd name="T16" fmla="*/ 10 w 35"/>
                <a:gd name="T17" fmla="*/ 28 h 46"/>
                <a:gd name="T18" fmla="*/ 15 w 35"/>
                <a:gd name="T19" fmla="*/ 16 h 46"/>
                <a:gd name="T20" fmla="*/ 21 w 35"/>
                <a:gd name="T21" fmla="*/ 13 h 46"/>
                <a:gd name="T22" fmla="*/ 12 w 35"/>
                <a:gd name="T23" fmla="*/ 8 h 46"/>
                <a:gd name="T24" fmla="*/ 6 w 35"/>
                <a:gd name="T25" fmla="*/ 0 h 46"/>
                <a:gd name="T26" fmla="*/ 5 w 35"/>
                <a:gd name="T27" fmla="*/ 8 h 46"/>
                <a:gd name="T28" fmla="*/ 2 w 35"/>
                <a:gd name="T29" fmla="*/ 26 h 46"/>
                <a:gd name="T30" fmla="*/ 11 w 35"/>
                <a:gd name="T31" fmla="*/ 42 h 46"/>
                <a:gd name="T32" fmla="*/ 12 w 35"/>
                <a:gd name="T33" fmla="*/ 46 h 46"/>
                <a:gd name="T34" fmla="*/ 22 w 35"/>
                <a:gd name="T35" fmla="*/ 46 h 46"/>
                <a:gd name="T36" fmla="*/ 24 w 35"/>
                <a:gd name="T37" fmla="*/ 45 h 46"/>
                <a:gd name="T38" fmla="*/ 22 w 35"/>
                <a:gd name="T39" fmla="*/ 44 h 46"/>
                <a:gd name="T40" fmla="*/ 15 w 35"/>
                <a:gd name="T41" fmla="*/ 4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5" h="46">
                  <a:moveTo>
                    <a:pt x="15" y="42"/>
                  </a:moveTo>
                  <a:cubicBezTo>
                    <a:pt x="15" y="42"/>
                    <a:pt x="15" y="42"/>
                    <a:pt x="15" y="42"/>
                  </a:cubicBezTo>
                  <a:cubicBezTo>
                    <a:pt x="13" y="40"/>
                    <a:pt x="11" y="37"/>
                    <a:pt x="11" y="34"/>
                  </a:cubicBezTo>
                  <a:cubicBezTo>
                    <a:pt x="11" y="28"/>
                    <a:pt x="16" y="23"/>
                    <a:pt x="22" y="23"/>
                  </a:cubicBezTo>
                  <a:cubicBezTo>
                    <a:pt x="28" y="23"/>
                    <a:pt x="33" y="28"/>
                    <a:pt x="33" y="34"/>
                  </a:cubicBezTo>
                  <a:cubicBezTo>
                    <a:pt x="33" y="35"/>
                    <a:pt x="33" y="36"/>
                    <a:pt x="33" y="36"/>
                  </a:cubicBezTo>
                  <a:cubicBezTo>
                    <a:pt x="33" y="35"/>
                    <a:pt x="35" y="31"/>
                    <a:pt x="35" y="30"/>
                  </a:cubicBezTo>
                  <a:cubicBezTo>
                    <a:pt x="34" y="24"/>
                    <a:pt x="28" y="20"/>
                    <a:pt x="22" y="20"/>
                  </a:cubicBezTo>
                  <a:cubicBezTo>
                    <a:pt x="17" y="20"/>
                    <a:pt x="12" y="23"/>
                    <a:pt x="10" y="28"/>
                  </a:cubicBezTo>
                  <a:cubicBezTo>
                    <a:pt x="11" y="22"/>
                    <a:pt x="13" y="18"/>
                    <a:pt x="15" y="16"/>
                  </a:cubicBezTo>
                  <a:cubicBezTo>
                    <a:pt x="18" y="14"/>
                    <a:pt x="21" y="13"/>
                    <a:pt x="21" y="13"/>
                  </a:cubicBezTo>
                  <a:cubicBezTo>
                    <a:pt x="19" y="13"/>
                    <a:pt x="16" y="12"/>
                    <a:pt x="12" y="8"/>
                  </a:cubicBezTo>
                  <a:cubicBezTo>
                    <a:pt x="8" y="5"/>
                    <a:pt x="6" y="2"/>
                    <a:pt x="6" y="0"/>
                  </a:cubicBezTo>
                  <a:cubicBezTo>
                    <a:pt x="6" y="3"/>
                    <a:pt x="6" y="5"/>
                    <a:pt x="5" y="8"/>
                  </a:cubicBezTo>
                  <a:cubicBezTo>
                    <a:pt x="4" y="11"/>
                    <a:pt x="0" y="18"/>
                    <a:pt x="2" y="26"/>
                  </a:cubicBezTo>
                  <a:cubicBezTo>
                    <a:pt x="2" y="31"/>
                    <a:pt x="6" y="37"/>
                    <a:pt x="11" y="42"/>
                  </a:cubicBezTo>
                  <a:cubicBezTo>
                    <a:pt x="12" y="43"/>
                    <a:pt x="12" y="45"/>
                    <a:pt x="12" y="46"/>
                  </a:cubicBezTo>
                  <a:cubicBezTo>
                    <a:pt x="12" y="46"/>
                    <a:pt x="20" y="46"/>
                    <a:pt x="22" y="46"/>
                  </a:cubicBezTo>
                  <a:cubicBezTo>
                    <a:pt x="22" y="46"/>
                    <a:pt x="24" y="46"/>
                    <a:pt x="24" y="45"/>
                  </a:cubicBezTo>
                  <a:cubicBezTo>
                    <a:pt x="24" y="44"/>
                    <a:pt x="23" y="44"/>
                    <a:pt x="22" y="44"/>
                  </a:cubicBezTo>
                  <a:cubicBezTo>
                    <a:pt x="21" y="44"/>
                    <a:pt x="17" y="44"/>
                    <a:pt x="15" y="4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58" name="Freeform 333"/>
            <p:cNvSpPr>
              <a:spLocks/>
            </p:cNvSpPr>
            <p:nvPr/>
          </p:nvSpPr>
          <p:spPr bwMode="auto">
            <a:xfrm>
              <a:off x="-2833688" y="2212975"/>
              <a:ext cx="84137" cy="23813"/>
            </a:xfrm>
            <a:custGeom>
              <a:avLst/>
              <a:gdLst>
                <a:gd name="T0" fmla="*/ 24 w 26"/>
                <a:gd name="T1" fmla="*/ 0 h 7"/>
                <a:gd name="T2" fmla="*/ 9 w 26"/>
                <a:gd name="T3" fmla="*/ 3 h 7"/>
                <a:gd name="T4" fmla="*/ 0 w 26"/>
                <a:gd name="T5" fmla="*/ 4 h 7"/>
                <a:gd name="T6" fmla="*/ 0 w 26"/>
                <a:gd name="T7" fmla="*/ 5 h 7"/>
                <a:gd name="T8" fmla="*/ 1 w 26"/>
                <a:gd name="T9" fmla="*/ 7 h 7"/>
                <a:gd name="T10" fmla="*/ 10 w 26"/>
                <a:gd name="T11" fmla="*/ 6 h 7"/>
                <a:gd name="T12" fmla="*/ 26 w 26"/>
                <a:gd name="T13" fmla="*/ 2 h 7"/>
                <a:gd name="T14" fmla="*/ 24 w 26"/>
                <a:gd name="T1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" h="7">
                  <a:moveTo>
                    <a:pt x="24" y="0"/>
                  </a:moveTo>
                  <a:cubicBezTo>
                    <a:pt x="19" y="2"/>
                    <a:pt x="14" y="2"/>
                    <a:pt x="9" y="3"/>
                  </a:cubicBezTo>
                  <a:cubicBezTo>
                    <a:pt x="6" y="4"/>
                    <a:pt x="3" y="4"/>
                    <a:pt x="0" y="4"/>
                  </a:cubicBezTo>
                  <a:cubicBezTo>
                    <a:pt x="0" y="4"/>
                    <a:pt x="0" y="5"/>
                    <a:pt x="0" y="5"/>
                  </a:cubicBezTo>
                  <a:cubicBezTo>
                    <a:pt x="0" y="5"/>
                    <a:pt x="1" y="6"/>
                    <a:pt x="1" y="7"/>
                  </a:cubicBezTo>
                  <a:cubicBezTo>
                    <a:pt x="3" y="7"/>
                    <a:pt x="6" y="7"/>
                    <a:pt x="10" y="6"/>
                  </a:cubicBezTo>
                  <a:cubicBezTo>
                    <a:pt x="15" y="5"/>
                    <a:pt x="20" y="4"/>
                    <a:pt x="26" y="2"/>
                  </a:cubicBezTo>
                  <a:lnTo>
                    <a:pt x="2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59" name="Freeform 334"/>
            <p:cNvSpPr>
              <a:spLocks/>
            </p:cNvSpPr>
            <p:nvPr/>
          </p:nvSpPr>
          <p:spPr bwMode="auto">
            <a:xfrm>
              <a:off x="-2735263" y="2147888"/>
              <a:ext cx="71437" cy="61913"/>
            </a:xfrm>
            <a:custGeom>
              <a:avLst/>
              <a:gdLst>
                <a:gd name="T0" fmla="*/ 2 w 22"/>
                <a:gd name="T1" fmla="*/ 19 h 19"/>
                <a:gd name="T2" fmla="*/ 21 w 22"/>
                <a:gd name="T3" fmla="*/ 1 h 19"/>
                <a:gd name="T4" fmla="*/ 22 w 22"/>
                <a:gd name="T5" fmla="*/ 0 h 19"/>
                <a:gd name="T6" fmla="*/ 18 w 22"/>
                <a:gd name="T7" fmla="*/ 0 h 19"/>
                <a:gd name="T8" fmla="*/ 18 w 22"/>
                <a:gd name="T9" fmla="*/ 1 h 19"/>
                <a:gd name="T10" fmla="*/ 0 w 22"/>
                <a:gd name="T11" fmla="*/ 17 h 19"/>
                <a:gd name="T12" fmla="*/ 2 w 22"/>
                <a:gd name="T13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19">
                  <a:moveTo>
                    <a:pt x="2" y="19"/>
                  </a:moveTo>
                  <a:cubicBezTo>
                    <a:pt x="8" y="16"/>
                    <a:pt x="15" y="10"/>
                    <a:pt x="21" y="1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0" y="0"/>
                    <a:pt x="18" y="0"/>
                    <a:pt x="18" y="0"/>
                  </a:cubicBezTo>
                  <a:cubicBezTo>
                    <a:pt x="18" y="0"/>
                    <a:pt x="18" y="0"/>
                    <a:pt x="18" y="1"/>
                  </a:cubicBezTo>
                  <a:cubicBezTo>
                    <a:pt x="12" y="9"/>
                    <a:pt x="6" y="14"/>
                    <a:pt x="0" y="17"/>
                  </a:cubicBezTo>
                  <a:lnTo>
                    <a:pt x="2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60" name="Freeform 335"/>
            <p:cNvSpPr>
              <a:spLocks/>
            </p:cNvSpPr>
            <p:nvPr/>
          </p:nvSpPr>
          <p:spPr bwMode="auto">
            <a:xfrm>
              <a:off x="-2906713" y="2219325"/>
              <a:ext cx="39687" cy="23813"/>
            </a:xfrm>
            <a:custGeom>
              <a:avLst/>
              <a:gdLst>
                <a:gd name="T0" fmla="*/ 10 w 12"/>
                <a:gd name="T1" fmla="*/ 0 h 7"/>
                <a:gd name="T2" fmla="*/ 5 w 12"/>
                <a:gd name="T3" fmla="*/ 0 h 7"/>
                <a:gd name="T4" fmla="*/ 1 w 12"/>
                <a:gd name="T5" fmla="*/ 2 h 7"/>
                <a:gd name="T6" fmla="*/ 2 w 12"/>
                <a:gd name="T7" fmla="*/ 6 h 7"/>
                <a:gd name="T8" fmla="*/ 5 w 12"/>
                <a:gd name="T9" fmla="*/ 6 h 7"/>
                <a:gd name="T10" fmla="*/ 11 w 12"/>
                <a:gd name="T11" fmla="*/ 2 h 7"/>
                <a:gd name="T12" fmla="*/ 10 w 12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7">
                  <a:moveTo>
                    <a:pt x="10" y="0"/>
                  </a:moveTo>
                  <a:cubicBezTo>
                    <a:pt x="9" y="0"/>
                    <a:pt x="7" y="0"/>
                    <a:pt x="5" y="0"/>
                  </a:cubicBezTo>
                  <a:cubicBezTo>
                    <a:pt x="3" y="1"/>
                    <a:pt x="1" y="1"/>
                    <a:pt x="1" y="2"/>
                  </a:cubicBezTo>
                  <a:cubicBezTo>
                    <a:pt x="0" y="3"/>
                    <a:pt x="1" y="4"/>
                    <a:pt x="2" y="6"/>
                  </a:cubicBezTo>
                  <a:cubicBezTo>
                    <a:pt x="3" y="7"/>
                    <a:pt x="4" y="6"/>
                    <a:pt x="5" y="6"/>
                  </a:cubicBezTo>
                  <a:cubicBezTo>
                    <a:pt x="6" y="5"/>
                    <a:pt x="10" y="3"/>
                    <a:pt x="11" y="2"/>
                  </a:cubicBezTo>
                  <a:cubicBezTo>
                    <a:pt x="11" y="2"/>
                    <a:pt x="12" y="0"/>
                    <a:pt x="1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61" name="Freeform 336"/>
            <p:cNvSpPr>
              <a:spLocks/>
            </p:cNvSpPr>
            <p:nvPr/>
          </p:nvSpPr>
          <p:spPr bwMode="auto">
            <a:xfrm>
              <a:off x="-2887663" y="2227263"/>
              <a:ext cx="30162" cy="25400"/>
            </a:xfrm>
            <a:custGeom>
              <a:avLst/>
              <a:gdLst>
                <a:gd name="T0" fmla="*/ 9 w 9"/>
                <a:gd name="T1" fmla="*/ 1 h 8"/>
                <a:gd name="T2" fmla="*/ 6 w 9"/>
                <a:gd name="T3" fmla="*/ 1 h 8"/>
                <a:gd name="T4" fmla="*/ 0 w 9"/>
                <a:gd name="T5" fmla="*/ 5 h 8"/>
                <a:gd name="T6" fmla="*/ 1 w 9"/>
                <a:gd name="T7" fmla="*/ 7 h 8"/>
                <a:gd name="T8" fmla="*/ 3 w 9"/>
                <a:gd name="T9" fmla="*/ 8 h 8"/>
                <a:gd name="T10" fmla="*/ 6 w 9"/>
                <a:gd name="T11" fmla="*/ 7 h 8"/>
                <a:gd name="T12" fmla="*/ 9 w 9"/>
                <a:gd name="T13" fmla="*/ 3 h 8"/>
                <a:gd name="T14" fmla="*/ 9 w 9"/>
                <a:gd name="T15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8">
                  <a:moveTo>
                    <a:pt x="9" y="1"/>
                  </a:moveTo>
                  <a:cubicBezTo>
                    <a:pt x="8" y="1"/>
                    <a:pt x="7" y="0"/>
                    <a:pt x="6" y="1"/>
                  </a:cubicBezTo>
                  <a:cubicBezTo>
                    <a:pt x="5" y="1"/>
                    <a:pt x="1" y="4"/>
                    <a:pt x="0" y="5"/>
                  </a:cubicBezTo>
                  <a:cubicBezTo>
                    <a:pt x="0" y="6"/>
                    <a:pt x="1" y="7"/>
                    <a:pt x="1" y="7"/>
                  </a:cubicBezTo>
                  <a:cubicBezTo>
                    <a:pt x="2" y="7"/>
                    <a:pt x="3" y="8"/>
                    <a:pt x="3" y="8"/>
                  </a:cubicBezTo>
                  <a:cubicBezTo>
                    <a:pt x="4" y="8"/>
                    <a:pt x="5" y="7"/>
                    <a:pt x="6" y="7"/>
                  </a:cubicBezTo>
                  <a:cubicBezTo>
                    <a:pt x="7" y="6"/>
                    <a:pt x="9" y="3"/>
                    <a:pt x="9" y="3"/>
                  </a:cubicBezTo>
                  <a:cubicBezTo>
                    <a:pt x="9" y="2"/>
                    <a:pt x="9" y="1"/>
                    <a:pt x="9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62" name="Freeform 337"/>
            <p:cNvSpPr>
              <a:spLocks/>
            </p:cNvSpPr>
            <p:nvPr/>
          </p:nvSpPr>
          <p:spPr bwMode="auto">
            <a:xfrm>
              <a:off x="-2863850" y="2230438"/>
              <a:ext cx="30162" cy="22225"/>
            </a:xfrm>
            <a:custGeom>
              <a:avLst/>
              <a:gdLst>
                <a:gd name="T0" fmla="*/ 2 w 9"/>
                <a:gd name="T1" fmla="*/ 3 h 7"/>
                <a:gd name="T2" fmla="*/ 0 w 9"/>
                <a:gd name="T3" fmla="*/ 6 h 7"/>
                <a:gd name="T4" fmla="*/ 1 w 9"/>
                <a:gd name="T5" fmla="*/ 7 h 7"/>
                <a:gd name="T6" fmla="*/ 6 w 9"/>
                <a:gd name="T7" fmla="*/ 5 h 7"/>
                <a:gd name="T8" fmla="*/ 8 w 9"/>
                <a:gd name="T9" fmla="*/ 1 h 7"/>
                <a:gd name="T10" fmla="*/ 2 w 9"/>
                <a:gd name="T11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7">
                  <a:moveTo>
                    <a:pt x="2" y="3"/>
                  </a:moveTo>
                  <a:cubicBezTo>
                    <a:pt x="2" y="4"/>
                    <a:pt x="0" y="6"/>
                    <a:pt x="0" y="6"/>
                  </a:cubicBezTo>
                  <a:cubicBezTo>
                    <a:pt x="0" y="6"/>
                    <a:pt x="0" y="7"/>
                    <a:pt x="1" y="7"/>
                  </a:cubicBezTo>
                  <a:cubicBezTo>
                    <a:pt x="1" y="7"/>
                    <a:pt x="4" y="7"/>
                    <a:pt x="6" y="5"/>
                  </a:cubicBezTo>
                  <a:cubicBezTo>
                    <a:pt x="8" y="4"/>
                    <a:pt x="9" y="2"/>
                    <a:pt x="8" y="1"/>
                  </a:cubicBezTo>
                  <a:cubicBezTo>
                    <a:pt x="6" y="0"/>
                    <a:pt x="5" y="1"/>
                    <a:pt x="2" y="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63" name="Freeform 338"/>
            <p:cNvSpPr>
              <a:spLocks/>
            </p:cNvSpPr>
            <p:nvPr/>
          </p:nvSpPr>
          <p:spPr bwMode="auto">
            <a:xfrm>
              <a:off x="-2867025" y="2216150"/>
              <a:ext cx="28575" cy="17463"/>
            </a:xfrm>
            <a:custGeom>
              <a:avLst/>
              <a:gdLst>
                <a:gd name="T0" fmla="*/ 4 w 9"/>
                <a:gd name="T1" fmla="*/ 0 h 5"/>
                <a:gd name="T2" fmla="*/ 1 w 9"/>
                <a:gd name="T3" fmla="*/ 0 h 5"/>
                <a:gd name="T4" fmla="*/ 3 w 9"/>
                <a:gd name="T5" fmla="*/ 3 h 5"/>
                <a:gd name="T6" fmla="*/ 8 w 9"/>
                <a:gd name="T7" fmla="*/ 4 h 5"/>
                <a:gd name="T8" fmla="*/ 4 w 9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5">
                  <a:moveTo>
                    <a:pt x="4" y="0"/>
                  </a:moveTo>
                  <a:cubicBezTo>
                    <a:pt x="4" y="0"/>
                    <a:pt x="2" y="0"/>
                    <a:pt x="1" y="0"/>
                  </a:cubicBezTo>
                  <a:cubicBezTo>
                    <a:pt x="0" y="1"/>
                    <a:pt x="1" y="2"/>
                    <a:pt x="3" y="3"/>
                  </a:cubicBezTo>
                  <a:cubicBezTo>
                    <a:pt x="4" y="4"/>
                    <a:pt x="8" y="5"/>
                    <a:pt x="8" y="4"/>
                  </a:cubicBezTo>
                  <a:cubicBezTo>
                    <a:pt x="9" y="3"/>
                    <a:pt x="8" y="1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64" name="Freeform 339"/>
            <p:cNvSpPr>
              <a:spLocks/>
            </p:cNvSpPr>
            <p:nvPr/>
          </p:nvSpPr>
          <p:spPr bwMode="auto">
            <a:xfrm>
              <a:off x="-2614613" y="2017713"/>
              <a:ext cx="26987" cy="38100"/>
            </a:xfrm>
            <a:custGeom>
              <a:avLst/>
              <a:gdLst>
                <a:gd name="T0" fmla="*/ 3 w 8"/>
                <a:gd name="T1" fmla="*/ 0 h 12"/>
                <a:gd name="T2" fmla="*/ 0 w 8"/>
                <a:gd name="T3" fmla="*/ 6 h 12"/>
                <a:gd name="T4" fmla="*/ 4 w 8"/>
                <a:gd name="T5" fmla="*/ 12 h 12"/>
                <a:gd name="T6" fmla="*/ 7 w 8"/>
                <a:gd name="T7" fmla="*/ 9 h 12"/>
                <a:gd name="T8" fmla="*/ 7 w 8"/>
                <a:gd name="T9" fmla="*/ 4 h 12"/>
                <a:gd name="T10" fmla="*/ 3 w 8"/>
                <a:gd name="T1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12">
                  <a:moveTo>
                    <a:pt x="3" y="0"/>
                  </a:moveTo>
                  <a:cubicBezTo>
                    <a:pt x="2" y="1"/>
                    <a:pt x="1" y="5"/>
                    <a:pt x="0" y="6"/>
                  </a:cubicBezTo>
                  <a:cubicBezTo>
                    <a:pt x="0" y="8"/>
                    <a:pt x="1" y="10"/>
                    <a:pt x="4" y="12"/>
                  </a:cubicBezTo>
                  <a:cubicBezTo>
                    <a:pt x="4" y="12"/>
                    <a:pt x="6" y="11"/>
                    <a:pt x="7" y="9"/>
                  </a:cubicBezTo>
                  <a:cubicBezTo>
                    <a:pt x="8" y="7"/>
                    <a:pt x="8" y="5"/>
                    <a:pt x="7" y="4"/>
                  </a:cubicBezTo>
                  <a:cubicBezTo>
                    <a:pt x="6" y="3"/>
                    <a:pt x="4" y="1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65" name="Freeform 340"/>
            <p:cNvSpPr>
              <a:spLocks/>
            </p:cNvSpPr>
            <p:nvPr/>
          </p:nvSpPr>
          <p:spPr bwMode="auto">
            <a:xfrm>
              <a:off x="-2627313" y="2039938"/>
              <a:ext cx="46037" cy="49213"/>
            </a:xfrm>
            <a:custGeom>
              <a:avLst/>
              <a:gdLst>
                <a:gd name="T0" fmla="*/ 0 w 14"/>
                <a:gd name="T1" fmla="*/ 0 h 15"/>
                <a:gd name="T2" fmla="*/ 2 w 14"/>
                <a:gd name="T3" fmla="*/ 9 h 15"/>
                <a:gd name="T4" fmla="*/ 10 w 14"/>
                <a:gd name="T5" fmla="*/ 15 h 15"/>
                <a:gd name="T6" fmla="*/ 14 w 14"/>
                <a:gd name="T7" fmla="*/ 13 h 15"/>
                <a:gd name="T8" fmla="*/ 11 w 14"/>
                <a:gd name="T9" fmla="*/ 9 h 15"/>
                <a:gd name="T10" fmla="*/ 0 w 14"/>
                <a:gd name="T11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5">
                  <a:moveTo>
                    <a:pt x="0" y="0"/>
                  </a:moveTo>
                  <a:cubicBezTo>
                    <a:pt x="0" y="1"/>
                    <a:pt x="0" y="6"/>
                    <a:pt x="2" y="9"/>
                  </a:cubicBezTo>
                  <a:cubicBezTo>
                    <a:pt x="4" y="13"/>
                    <a:pt x="7" y="15"/>
                    <a:pt x="10" y="15"/>
                  </a:cubicBezTo>
                  <a:cubicBezTo>
                    <a:pt x="13" y="15"/>
                    <a:pt x="13" y="14"/>
                    <a:pt x="14" y="13"/>
                  </a:cubicBezTo>
                  <a:cubicBezTo>
                    <a:pt x="14" y="13"/>
                    <a:pt x="14" y="10"/>
                    <a:pt x="11" y="9"/>
                  </a:cubicBezTo>
                  <a:cubicBezTo>
                    <a:pt x="7" y="8"/>
                    <a:pt x="2" y="4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66" name="Freeform 341"/>
            <p:cNvSpPr>
              <a:spLocks/>
            </p:cNvSpPr>
            <p:nvPr/>
          </p:nvSpPr>
          <p:spPr bwMode="auto">
            <a:xfrm>
              <a:off x="-2598738" y="2055813"/>
              <a:ext cx="42862" cy="30163"/>
            </a:xfrm>
            <a:custGeom>
              <a:avLst/>
              <a:gdLst>
                <a:gd name="T0" fmla="*/ 0 w 13"/>
                <a:gd name="T1" fmla="*/ 2 h 9"/>
                <a:gd name="T2" fmla="*/ 2 w 13"/>
                <a:gd name="T3" fmla="*/ 0 h 9"/>
                <a:gd name="T4" fmla="*/ 7 w 13"/>
                <a:gd name="T5" fmla="*/ 3 h 9"/>
                <a:gd name="T6" fmla="*/ 13 w 13"/>
                <a:gd name="T7" fmla="*/ 8 h 9"/>
                <a:gd name="T8" fmla="*/ 7 w 13"/>
                <a:gd name="T9" fmla="*/ 8 h 9"/>
                <a:gd name="T10" fmla="*/ 4 w 13"/>
                <a:gd name="T11" fmla="*/ 3 h 9"/>
                <a:gd name="T12" fmla="*/ 0 w 13"/>
                <a:gd name="T13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9">
                  <a:moveTo>
                    <a:pt x="0" y="2"/>
                  </a:moveTo>
                  <a:cubicBezTo>
                    <a:pt x="1" y="1"/>
                    <a:pt x="1" y="1"/>
                    <a:pt x="2" y="0"/>
                  </a:cubicBezTo>
                  <a:cubicBezTo>
                    <a:pt x="2" y="0"/>
                    <a:pt x="5" y="1"/>
                    <a:pt x="7" y="3"/>
                  </a:cubicBezTo>
                  <a:cubicBezTo>
                    <a:pt x="9" y="4"/>
                    <a:pt x="11" y="7"/>
                    <a:pt x="13" y="8"/>
                  </a:cubicBezTo>
                  <a:cubicBezTo>
                    <a:pt x="13" y="8"/>
                    <a:pt x="9" y="9"/>
                    <a:pt x="7" y="8"/>
                  </a:cubicBezTo>
                  <a:cubicBezTo>
                    <a:pt x="7" y="8"/>
                    <a:pt x="6" y="5"/>
                    <a:pt x="4" y="3"/>
                  </a:cubicBezTo>
                  <a:cubicBezTo>
                    <a:pt x="3" y="3"/>
                    <a:pt x="1" y="2"/>
                    <a:pt x="0" y="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67" name="Freeform 342"/>
            <p:cNvSpPr>
              <a:spLocks/>
            </p:cNvSpPr>
            <p:nvPr/>
          </p:nvSpPr>
          <p:spPr bwMode="auto">
            <a:xfrm>
              <a:off x="-2587625" y="2036763"/>
              <a:ext cx="41275" cy="33338"/>
            </a:xfrm>
            <a:custGeom>
              <a:avLst/>
              <a:gdLst>
                <a:gd name="T0" fmla="*/ 0 w 13"/>
                <a:gd name="T1" fmla="*/ 5 h 10"/>
                <a:gd name="T2" fmla="*/ 1 w 13"/>
                <a:gd name="T3" fmla="*/ 0 h 10"/>
                <a:gd name="T4" fmla="*/ 7 w 13"/>
                <a:gd name="T5" fmla="*/ 4 h 10"/>
                <a:gd name="T6" fmla="*/ 13 w 13"/>
                <a:gd name="T7" fmla="*/ 10 h 10"/>
                <a:gd name="T8" fmla="*/ 6 w 13"/>
                <a:gd name="T9" fmla="*/ 8 h 10"/>
                <a:gd name="T10" fmla="*/ 0 w 13"/>
                <a:gd name="T11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0">
                  <a:moveTo>
                    <a:pt x="0" y="5"/>
                  </a:moveTo>
                  <a:cubicBezTo>
                    <a:pt x="0" y="4"/>
                    <a:pt x="1" y="2"/>
                    <a:pt x="1" y="0"/>
                  </a:cubicBezTo>
                  <a:cubicBezTo>
                    <a:pt x="1" y="0"/>
                    <a:pt x="6" y="3"/>
                    <a:pt x="7" y="4"/>
                  </a:cubicBezTo>
                  <a:cubicBezTo>
                    <a:pt x="9" y="6"/>
                    <a:pt x="12" y="9"/>
                    <a:pt x="13" y="10"/>
                  </a:cubicBezTo>
                  <a:cubicBezTo>
                    <a:pt x="13" y="10"/>
                    <a:pt x="9" y="9"/>
                    <a:pt x="6" y="8"/>
                  </a:cubicBezTo>
                  <a:cubicBezTo>
                    <a:pt x="3" y="7"/>
                    <a:pt x="1" y="6"/>
                    <a:pt x="0" y="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68" name="Freeform 343"/>
            <p:cNvSpPr>
              <a:spLocks/>
            </p:cNvSpPr>
            <p:nvPr/>
          </p:nvSpPr>
          <p:spPr bwMode="auto">
            <a:xfrm>
              <a:off x="-2562225" y="2070100"/>
              <a:ext cx="55562" cy="28575"/>
            </a:xfrm>
            <a:custGeom>
              <a:avLst/>
              <a:gdLst>
                <a:gd name="T0" fmla="*/ 0 w 17"/>
                <a:gd name="T1" fmla="*/ 0 h 9"/>
                <a:gd name="T2" fmla="*/ 11 w 17"/>
                <a:gd name="T3" fmla="*/ 3 h 9"/>
                <a:gd name="T4" fmla="*/ 17 w 17"/>
                <a:gd name="T5" fmla="*/ 7 h 9"/>
                <a:gd name="T6" fmla="*/ 12 w 17"/>
                <a:gd name="T7" fmla="*/ 9 h 9"/>
                <a:gd name="T8" fmla="*/ 5 w 17"/>
                <a:gd name="T9" fmla="*/ 5 h 9"/>
                <a:gd name="T10" fmla="*/ 0 w 17"/>
                <a:gd name="T1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9">
                  <a:moveTo>
                    <a:pt x="0" y="0"/>
                  </a:moveTo>
                  <a:cubicBezTo>
                    <a:pt x="2" y="1"/>
                    <a:pt x="8" y="2"/>
                    <a:pt x="11" y="3"/>
                  </a:cubicBezTo>
                  <a:cubicBezTo>
                    <a:pt x="13" y="3"/>
                    <a:pt x="15" y="5"/>
                    <a:pt x="17" y="7"/>
                  </a:cubicBezTo>
                  <a:cubicBezTo>
                    <a:pt x="17" y="7"/>
                    <a:pt x="14" y="8"/>
                    <a:pt x="12" y="9"/>
                  </a:cubicBezTo>
                  <a:cubicBezTo>
                    <a:pt x="12" y="9"/>
                    <a:pt x="9" y="7"/>
                    <a:pt x="5" y="5"/>
                  </a:cubicBezTo>
                  <a:cubicBezTo>
                    <a:pt x="3" y="5"/>
                    <a:pt x="2" y="2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69" name="Freeform 344"/>
            <p:cNvSpPr>
              <a:spLocks/>
            </p:cNvSpPr>
            <p:nvPr/>
          </p:nvSpPr>
          <p:spPr bwMode="auto">
            <a:xfrm>
              <a:off x="-2549525" y="2098675"/>
              <a:ext cx="52387" cy="26988"/>
            </a:xfrm>
            <a:custGeom>
              <a:avLst/>
              <a:gdLst>
                <a:gd name="T0" fmla="*/ 1 w 16"/>
                <a:gd name="T1" fmla="*/ 8 h 8"/>
                <a:gd name="T2" fmla="*/ 1 w 16"/>
                <a:gd name="T3" fmla="*/ 5 h 8"/>
                <a:gd name="T4" fmla="*/ 4 w 16"/>
                <a:gd name="T5" fmla="*/ 3 h 8"/>
                <a:gd name="T6" fmla="*/ 14 w 16"/>
                <a:gd name="T7" fmla="*/ 0 h 8"/>
                <a:gd name="T8" fmla="*/ 16 w 16"/>
                <a:gd name="T9" fmla="*/ 2 h 8"/>
                <a:gd name="T10" fmla="*/ 15 w 16"/>
                <a:gd name="T11" fmla="*/ 3 h 8"/>
                <a:gd name="T12" fmla="*/ 8 w 16"/>
                <a:gd name="T13" fmla="*/ 3 h 8"/>
                <a:gd name="T14" fmla="*/ 8 w 16"/>
                <a:gd name="T15" fmla="*/ 5 h 8"/>
                <a:gd name="T16" fmla="*/ 5 w 16"/>
                <a:gd name="T17" fmla="*/ 5 h 8"/>
                <a:gd name="T18" fmla="*/ 1 w 16"/>
                <a:gd name="T1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8">
                  <a:moveTo>
                    <a:pt x="1" y="8"/>
                  </a:moveTo>
                  <a:cubicBezTo>
                    <a:pt x="1" y="8"/>
                    <a:pt x="0" y="7"/>
                    <a:pt x="1" y="5"/>
                  </a:cubicBezTo>
                  <a:cubicBezTo>
                    <a:pt x="1" y="4"/>
                    <a:pt x="3" y="3"/>
                    <a:pt x="4" y="3"/>
                  </a:cubicBezTo>
                  <a:cubicBezTo>
                    <a:pt x="6" y="2"/>
                    <a:pt x="12" y="0"/>
                    <a:pt x="14" y="0"/>
                  </a:cubicBezTo>
                  <a:cubicBezTo>
                    <a:pt x="14" y="0"/>
                    <a:pt x="15" y="1"/>
                    <a:pt x="16" y="2"/>
                  </a:cubicBezTo>
                  <a:cubicBezTo>
                    <a:pt x="16" y="2"/>
                    <a:pt x="16" y="3"/>
                    <a:pt x="15" y="3"/>
                  </a:cubicBezTo>
                  <a:cubicBezTo>
                    <a:pt x="13" y="3"/>
                    <a:pt x="9" y="2"/>
                    <a:pt x="8" y="3"/>
                  </a:cubicBezTo>
                  <a:cubicBezTo>
                    <a:pt x="7" y="4"/>
                    <a:pt x="8" y="5"/>
                    <a:pt x="8" y="5"/>
                  </a:cubicBezTo>
                  <a:cubicBezTo>
                    <a:pt x="8" y="5"/>
                    <a:pt x="6" y="4"/>
                    <a:pt x="5" y="5"/>
                  </a:cubicBezTo>
                  <a:cubicBezTo>
                    <a:pt x="3" y="5"/>
                    <a:pt x="2" y="6"/>
                    <a:pt x="1" y="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70" name="Freeform 345"/>
            <p:cNvSpPr>
              <a:spLocks/>
            </p:cNvSpPr>
            <p:nvPr/>
          </p:nvSpPr>
          <p:spPr bwMode="auto">
            <a:xfrm>
              <a:off x="-2562225" y="2089150"/>
              <a:ext cx="33337" cy="15875"/>
            </a:xfrm>
            <a:custGeom>
              <a:avLst/>
              <a:gdLst>
                <a:gd name="T0" fmla="*/ 10 w 10"/>
                <a:gd name="T1" fmla="*/ 3 h 5"/>
                <a:gd name="T2" fmla="*/ 6 w 10"/>
                <a:gd name="T3" fmla="*/ 5 h 5"/>
                <a:gd name="T4" fmla="*/ 4 w 10"/>
                <a:gd name="T5" fmla="*/ 4 h 5"/>
                <a:gd name="T6" fmla="*/ 0 w 10"/>
                <a:gd name="T7" fmla="*/ 0 h 5"/>
                <a:gd name="T8" fmla="*/ 2 w 10"/>
                <a:gd name="T9" fmla="*/ 0 h 5"/>
                <a:gd name="T10" fmla="*/ 6 w 10"/>
                <a:gd name="T11" fmla="*/ 1 h 5"/>
                <a:gd name="T12" fmla="*/ 10 w 10"/>
                <a:gd name="T13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5">
                  <a:moveTo>
                    <a:pt x="10" y="3"/>
                  </a:moveTo>
                  <a:cubicBezTo>
                    <a:pt x="10" y="3"/>
                    <a:pt x="8" y="4"/>
                    <a:pt x="6" y="5"/>
                  </a:cubicBezTo>
                  <a:cubicBezTo>
                    <a:pt x="6" y="5"/>
                    <a:pt x="5" y="5"/>
                    <a:pt x="4" y="4"/>
                  </a:cubicBezTo>
                  <a:cubicBezTo>
                    <a:pt x="4" y="3"/>
                    <a:pt x="2" y="0"/>
                    <a:pt x="0" y="0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2" y="0"/>
                    <a:pt x="4" y="0"/>
                    <a:pt x="6" y="1"/>
                  </a:cubicBezTo>
                  <a:cubicBezTo>
                    <a:pt x="7" y="1"/>
                    <a:pt x="9" y="2"/>
                    <a:pt x="10" y="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71" name="Freeform 346"/>
            <p:cNvSpPr>
              <a:spLocks/>
            </p:cNvSpPr>
            <p:nvPr/>
          </p:nvSpPr>
          <p:spPr bwMode="auto">
            <a:xfrm>
              <a:off x="-2584450" y="2085975"/>
              <a:ext cx="34925" cy="49213"/>
            </a:xfrm>
            <a:custGeom>
              <a:avLst/>
              <a:gdLst>
                <a:gd name="T0" fmla="*/ 3 w 11"/>
                <a:gd name="T1" fmla="*/ 0 h 15"/>
                <a:gd name="T2" fmla="*/ 5 w 11"/>
                <a:gd name="T3" fmla="*/ 1 h 15"/>
                <a:gd name="T4" fmla="*/ 11 w 11"/>
                <a:gd name="T5" fmla="*/ 8 h 15"/>
                <a:gd name="T6" fmla="*/ 9 w 11"/>
                <a:gd name="T7" fmla="*/ 13 h 15"/>
                <a:gd name="T8" fmla="*/ 2 w 11"/>
                <a:gd name="T9" fmla="*/ 10 h 15"/>
                <a:gd name="T10" fmla="*/ 7 w 11"/>
                <a:gd name="T11" fmla="*/ 9 h 15"/>
                <a:gd name="T12" fmla="*/ 5 w 11"/>
                <a:gd name="T13" fmla="*/ 4 h 15"/>
                <a:gd name="T14" fmla="*/ 0 w 11"/>
                <a:gd name="T15" fmla="*/ 2 h 15"/>
                <a:gd name="T16" fmla="*/ 3 w 11"/>
                <a:gd name="T17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15">
                  <a:moveTo>
                    <a:pt x="3" y="0"/>
                  </a:moveTo>
                  <a:cubicBezTo>
                    <a:pt x="3" y="1"/>
                    <a:pt x="3" y="1"/>
                    <a:pt x="5" y="1"/>
                  </a:cubicBezTo>
                  <a:cubicBezTo>
                    <a:pt x="5" y="1"/>
                    <a:pt x="10" y="5"/>
                    <a:pt x="11" y="8"/>
                  </a:cubicBezTo>
                  <a:cubicBezTo>
                    <a:pt x="11" y="11"/>
                    <a:pt x="9" y="13"/>
                    <a:pt x="9" y="13"/>
                  </a:cubicBezTo>
                  <a:cubicBezTo>
                    <a:pt x="8" y="13"/>
                    <a:pt x="4" y="15"/>
                    <a:pt x="2" y="10"/>
                  </a:cubicBezTo>
                  <a:cubicBezTo>
                    <a:pt x="2" y="10"/>
                    <a:pt x="6" y="11"/>
                    <a:pt x="7" y="9"/>
                  </a:cubicBezTo>
                  <a:cubicBezTo>
                    <a:pt x="8" y="7"/>
                    <a:pt x="6" y="5"/>
                    <a:pt x="5" y="4"/>
                  </a:cubicBezTo>
                  <a:cubicBezTo>
                    <a:pt x="4" y="3"/>
                    <a:pt x="1" y="2"/>
                    <a:pt x="0" y="2"/>
                  </a:cubicBezTo>
                  <a:cubicBezTo>
                    <a:pt x="0" y="2"/>
                    <a:pt x="1" y="1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72" name="Freeform 347"/>
            <p:cNvSpPr>
              <a:spLocks/>
            </p:cNvSpPr>
            <p:nvPr/>
          </p:nvSpPr>
          <p:spPr bwMode="auto">
            <a:xfrm>
              <a:off x="-2543175" y="2111375"/>
              <a:ext cx="141287" cy="107950"/>
            </a:xfrm>
            <a:custGeom>
              <a:avLst/>
              <a:gdLst>
                <a:gd name="T0" fmla="*/ 23 w 43"/>
                <a:gd name="T1" fmla="*/ 33 h 33"/>
                <a:gd name="T2" fmla="*/ 20 w 43"/>
                <a:gd name="T3" fmla="*/ 25 h 33"/>
                <a:gd name="T4" fmla="*/ 1 w 43"/>
                <a:gd name="T5" fmla="*/ 5 h 33"/>
                <a:gd name="T6" fmla="*/ 3 w 43"/>
                <a:gd name="T7" fmla="*/ 2 h 33"/>
                <a:gd name="T8" fmla="*/ 7 w 43"/>
                <a:gd name="T9" fmla="*/ 4 h 33"/>
                <a:gd name="T10" fmla="*/ 7 w 43"/>
                <a:gd name="T11" fmla="*/ 1 h 33"/>
                <a:gd name="T12" fmla="*/ 8 w 43"/>
                <a:gd name="T13" fmla="*/ 0 h 33"/>
                <a:gd name="T14" fmla="*/ 12 w 43"/>
                <a:gd name="T15" fmla="*/ 1 h 33"/>
                <a:gd name="T16" fmla="*/ 22 w 43"/>
                <a:gd name="T17" fmla="*/ 19 h 33"/>
                <a:gd name="T18" fmla="*/ 29 w 43"/>
                <a:gd name="T19" fmla="*/ 26 h 33"/>
                <a:gd name="T20" fmla="*/ 38 w 43"/>
                <a:gd name="T21" fmla="*/ 23 h 33"/>
                <a:gd name="T22" fmla="*/ 43 w 43"/>
                <a:gd name="T23" fmla="*/ 26 h 33"/>
                <a:gd name="T24" fmla="*/ 40 w 43"/>
                <a:gd name="T25" fmla="*/ 28 h 33"/>
                <a:gd name="T26" fmla="*/ 31 w 43"/>
                <a:gd name="T27" fmla="*/ 30 h 33"/>
                <a:gd name="T28" fmla="*/ 23 w 43"/>
                <a:gd name="T2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3" h="33">
                  <a:moveTo>
                    <a:pt x="23" y="33"/>
                  </a:moveTo>
                  <a:cubicBezTo>
                    <a:pt x="22" y="30"/>
                    <a:pt x="22" y="28"/>
                    <a:pt x="20" y="25"/>
                  </a:cubicBezTo>
                  <a:cubicBezTo>
                    <a:pt x="18" y="20"/>
                    <a:pt x="12" y="7"/>
                    <a:pt x="1" y="5"/>
                  </a:cubicBezTo>
                  <a:cubicBezTo>
                    <a:pt x="0" y="5"/>
                    <a:pt x="2" y="2"/>
                    <a:pt x="3" y="2"/>
                  </a:cubicBezTo>
                  <a:cubicBezTo>
                    <a:pt x="4" y="2"/>
                    <a:pt x="6" y="4"/>
                    <a:pt x="7" y="4"/>
                  </a:cubicBezTo>
                  <a:cubicBezTo>
                    <a:pt x="7" y="4"/>
                    <a:pt x="7" y="1"/>
                    <a:pt x="7" y="1"/>
                  </a:cubicBezTo>
                  <a:cubicBezTo>
                    <a:pt x="7" y="0"/>
                    <a:pt x="8" y="0"/>
                    <a:pt x="8" y="0"/>
                  </a:cubicBezTo>
                  <a:cubicBezTo>
                    <a:pt x="9" y="0"/>
                    <a:pt x="11" y="0"/>
                    <a:pt x="12" y="1"/>
                  </a:cubicBezTo>
                  <a:cubicBezTo>
                    <a:pt x="15" y="4"/>
                    <a:pt x="19" y="13"/>
                    <a:pt x="22" y="19"/>
                  </a:cubicBezTo>
                  <a:cubicBezTo>
                    <a:pt x="25" y="25"/>
                    <a:pt x="26" y="27"/>
                    <a:pt x="29" y="26"/>
                  </a:cubicBezTo>
                  <a:cubicBezTo>
                    <a:pt x="32" y="25"/>
                    <a:pt x="33" y="22"/>
                    <a:pt x="38" y="23"/>
                  </a:cubicBezTo>
                  <a:cubicBezTo>
                    <a:pt x="40" y="23"/>
                    <a:pt x="42" y="25"/>
                    <a:pt x="43" y="26"/>
                  </a:cubicBezTo>
                  <a:cubicBezTo>
                    <a:pt x="43" y="27"/>
                    <a:pt x="42" y="28"/>
                    <a:pt x="40" y="28"/>
                  </a:cubicBezTo>
                  <a:cubicBezTo>
                    <a:pt x="38" y="28"/>
                    <a:pt x="34" y="29"/>
                    <a:pt x="31" y="30"/>
                  </a:cubicBezTo>
                  <a:cubicBezTo>
                    <a:pt x="29" y="32"/>
                    <a:pt x="26" y="33"/>
                    <a:pt x="23" y="3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73" name="Freeform 348"/>
            <p:cNvSpPr>
              <a:spLocks/>
            </p:cNvSpPr>
            <p:nvPr/>
          </p:nvSpPr>
          <p:spPr bwMode="auto">
            <a:xfrm>
              <a:off x="-2627313" y="2089150"/>
              <a:ext cx="58737" cy="74613"/>
            </a:xfrm>
            <a:custGeom>
              <a:avLst/>
              <a:gdLst>
                <a:gd name="T0" fmla="*/ 2 w 18"/>
                <a:gd name="T1" fmla="*/ 0 h 23"/>
                <a:gd name="T2" fmla="*/ 0 w 18"/>
                <a:gd name="T3" fmla="*/ 6 h 23"/>
                <a:gd name="T4" fmla="*/ 16 w 18"/>
                <a:gd name="T5" fmla="*/ 23 h 23"/>
                <a:gd name="T6" fmla="*/ 12 w 18"/>
                <a:gd name="T7" fmla="*/ 17 h 23"/>
                <a:gd name="T8" fmla="*/ 3 w 18"/>
                <a:gd name="T9" fmla="*/ 4 h 23"/>
                <a:gd name="T10" fmla="*/ 6 w 18"/>
                <a:gd name="T11" fmla="*/ 7 h 23"/>
                <a:gd name="T12" fmla="*/ 18 w 18"/>
                <a:gd name="T13" fmla="*/ 16 h 23"/>
                <a:gd name="T14" fmla="*/ 14 w 18"/>
                <a:gd name="T15" fmla="*/ 11 h 23"/>
                <a:gd name="T16" fmla="*/ 6 w 18"/>
                <a:gd name="T17" fmla="*/ 4 h 23"/>
                <a:gd name="T18" fmla="*/ 2 w 18"/>
                <a:gd name="T1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23">
                  <a:moveTo>
                    <a:pt x="2" y="0"/>
                  </a:moveTo>
                  <a:cubicBezTo>
                    <a:pt x="2" y="2"/>
                    <a:pt x="1" y="4"/>
                    <a:pt x="0" y="6"/>
                  </a:cubicBezTo>
                  <a:cubicBezTo>
                    <a:pt x="0" y="6"/>
                    <a:pt x="3" y="22"/>
                    <a:pt x="16" y="23"/>
                  </a:cubicBezTo>
                  <a:cubicBezTo>
                    <a:pt x="16" y="23"/>
                    <a:pt x="16" y="20"/>
                    <a:pt x="12" y="17"/>
                  </a:cubicBezTo>
                  <a:cubicBezTo>
                    <a:pt x="8" y="15"/>
                    <a:pt x="2" y="11"/>
                    <a:pt x="3" y="4"/>
                  </a:cubicBezTo>
                  <a:cubicBezTo>
                    <a:pt x="3" y="4"/>
                    <a:pt x="4" y="5"/>
                    <a:pt x="6" y="7"/>
                  </a:cubicBezTo>
                  <a:cubicBezTo>
                    <a:pt x="8" y="9"/>
                    <a:pt x="12" y="16"/>
                    <a:pt x="18" y="16"/>
                  </a:cubicBezTo>
                  <a:cubicBezTo>
                    <a:pt x="18" y="16"/>
                    <a:pt x="17" y="13"/>
                    <a:pt x="14" y="11"/>
                  </a:cubicBezTo>
                  <a:cubicBezTo>
                    <a:pt x="11" y="9"/>
                    <a:pt x="8" y="7"/>
                    <a:pt x="6" y="4"/>
                  </a:cubicBezTo>
                  <a:cubicBezTo>
                    <a:pt x="5" y="1"/>
                    <a:pt x="3" y="0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74" name="Freeform 349"/>
            <p:cNvSpPr>
              <a:spLocks/>
            </p:cNvSpPr>
            <p:nvPr/>
          </p:nvSpPr>
          <p:spPr bwMode="auto">
            <a:xfrm>
              <a:off x="-2709863" y="2141538"/>
              <a:ext cx="117475" cy="68263"/>
            </a:xfrm>
            <a:custGeom>
              <a:avLst/>
              <a:gdLst>
                <a:gd name="T0" fmla="*/ 18 w 36"/>
                <a:gd name="T1" fmla="*/ 0 h 21"/>
                <a:gd name="T2" fmla="*/ 26 w 36"/>
                <a:gd name="T3" fmla="*/ 11 h 21"/>
                <a:gd name="T4" fmla="*/ 36 w 36"/>
                <a:gd name="T5" fmla="*/ 21 h 21"/>
                <a:gd name="T6" fmla="*/ 24 w 36"/>
                <a:gd name="T7" fmla="*/ 15 h 21"/>
                <a:gd name="T8" fmla="*/ 18 w 36"/>
                <a:gd name="T9" fmla="*/ 16 h 21"/>
                <a:gd name="T10" fmla="*/ 18 w 36"/>
                <a:gd name="T11" fmla="*/ 16 h 21"/>
                <a:gd name="T12" fmla="*/ 13 w 36"/>
                <a:gd name="T13" fmla="*/ 15 h 21"/>
                <a:gd name="T14" fmla="*/ 0 w 36"/>
                <a:gd name="T15" fmla="*/ 21 h 21"/>
                <a:gd name="T16" fmla="*/ 10 w 36"/>
                <a:gd name="T17" fmla="*/ 11 h 21"/>
                <a:gd name="T18" fmla="*/ 18 w 36"/>
                <a:gd name="T1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" h="21">
                  <a:moveTo>
                    <a:pt x="18" y="0"/>
                  </a:moveTo>
                  <a:cubicBezTo>
                    <a:pt x="19" y="2"/>
                    <a:pt x="24" y="9"/>
                    <a:pt x="26" y="11"/>
                  </a:cubicBezTo>
                  <a:cubicBezTo>
                    <a:pt x="28" y="13"/>
                    <a:pt x="33" y="18"/>
                    <a:pt x="36" y="21"/>
                  </a:cubicBezTo>
                  <a:cubicBezTo>
                    <a:pt x="36" y="21"/>
                    <a:pt x="28" y="19"/>
                    <a:pt x="24" y="15"/>
                  </a:cubicBezTo>
                  <a:cubicBezTo>
                    <a:pt x="24" y="15"/>
                    <a:pt x="21" y="16"/>
                    <a:pt x="18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6" y="16"/>
                    <a:pt x="13" y="15"/>
                    <a:pt x="13" y="15"/>
                  </a:cubicBezTo>
                  <a:cubicBezTo>
                    <a:pt x="8" y="19"/>
                    <a:pt x="0" y="21"/>
                    <a:pt x="0" y="21"/>
                  </a:cubicBezTo>
                  <a:cubicBezTo>
                    <a:pt x="3" y="18"/>
                    <a:pt x="8" y="13"/>
                    <a:pt x="10" y="11"/>
                  </a:cubicBezTo>
                  <a:cubicBezTo>
                    <a:pt x="13" y="9"/>
                    <a:pt x="17" y="2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75" name="Freeform 350"/>
            <p:cNvSpPr>
              <a:spLocks/>
            </p:cNvSpPr>
            <p:nvPr/>
          </p:nvSpPr>
          <p:spPr bwMode="auto">
            <a:xfrm>
              <a:off x="-2663825" y="2197100"/>
              <a:ext cx="30162" cy="19050"/>
            </a:xfrm>
            <a:custGeom>
              <a:avLst/>
              <a:gdLst>
                <a:gd name="T0" fmla="*/ 4 w 9"/>
                <a:gd name="T1" fmla="*/ 1 h 6"/>
                <a:gd name="T2" fmla="*/ 9 w 9"/>
                <a:gd name="T3" fmla="*/ 0 h 6"/>
                <a:gd name="T4" fmla="*/ 4 w 9"/>
                <a:gd name="T5" fmla="*/ 6 h 6"/>
                <a:gd name="T6" fmla="*/ 4 w 9"/>
                <a:gd name="T7" fmla="*/ 6 h 6"/>
                <a:gd name="T8" fmla="*/ 0 w 9"/>
                <a:gd name="T9" fmla="*/ 0 h 6"/>
                <a:gd name="T10" fmla="*/ 4 w 9"/>
                <a:gd name="T11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6">
                  <a:moveTo>
                    <a:pt x="4" y="1"/>
                  </a:moveTo>
                  <a:cubicBezTo>
                    <a:pt x="6" y="1"/>
                    <a:pt x="8" y="0"/>
                    <a:pt x="9" y="0"/>
                  </a:cubicBezTo>
                  <a:cubicBezTo>
                    <a:pt x="8" y="2"/>
                    <a:pt x="6" y="5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3" y="5"/>
                    <a:pt x="1" y="2"/>
                    <a:pt x="0" y="0"/>
                  </a:cubicBezTo>
                  <a:cubicBezTo>
                    <a:pt x="1" y="0"/>
                    <a:pt x="2" y="1"/>
                    <a:pt x="4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76" name="Freeform 351"/>
            <p:cNvSpPr>
              <a:spLocks/>
            </p:cNvSpPr>
            <p:nvPr/>
          </p:nvSpPr>
          <p:spPr bwMode="auto">
            <a:xfrm>
              <a:off x="-2728913" y="2151063"/>
              <a:ext cx="215900" cy="169863"/>
            </a:xfrm>
            <a:custGeom>
              <a:avLst/>
              <a:gdLst>
                <a:gd name="T0" fmla="*/ 31 w 66"/>
                <a:gd name="T1" fmla="*/ 52 h 52"/>
                <a:gd name="T2" fmla="*/ 62 w 66"/>
                <a:gd name="T3" fmla="*/ 8 h 52"/>
                <a:gd name="T4" fmla="*/ 65 w 66"/>
                <a:gd name="T5" fmla="*/ 11 h 52"/>
                <a:gd name="T6" fmla="*/ 66 w 66"/>
                <a:gd name="T7" fmla="*/ 0 h 52"/>
                <a:gd name="T8" fmla="*/ 56 w 66"/>
                <a:gd name="T9" fmla="*/ 4 h 52"/>
                <a:gd name="T10" fmla="*/ 59 w 66"/>
                <a:gd name="T11" fmla="*/ 6 h 52"/>
                <a:gd name="T12" fmla="*/ 31 w 66"/>
                <a:gd name="T13" fmla="*/ 45 h 52"/>
                <a:gd name="T14" fmla="*/ 17 w 66"/>
                <a:gd name="T15" fmla="*/ 19 h 52"/>
                <a:gd name="T16" fmla="*/ 16 w 66"/>
                <a:gd name="T17" fmla="*/ 22 h 52"/>
                <a:gd name="T18" fmla="*/ 3 w 66"/>
                <a:gd name="T19" fmla="*/ 41 h 52"/>
                <a:gd name="T20" fmla="*/ 0 w 66"/>
                <a:gd name="T21" fmla="*/ 39 h 52"/>
                <a:gd name="T22" fmla="*/ 0 w 66"/>
                <a:gd name="T23" fmla="*/ 49 h 52"/>
                <a:gd name="T24" fmla="*/ 9 w 66"/>
                <a:gd name="T25" fmla="*/ 45 h 52"/>
                <a:gd name="T26" fmla="*/ 6 w 66"/>
                <a:gd name="T27" fmla="*/ 43 h 52"/>
                <a:gd name="T28" fmla="*/ 17 w 66"/>
                <a:gd name="T29" fmla="*/ 27 h 52"/>
                <a:gd name="T30" fmla="*/ 31 w 66"/>
                <a:gd name="T31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6" h="52">
                  <a:moveTo>
                    <a:pt x="31" y="52"/>
                  </a:moveTo>
                  <a:cubicBezTo>
                    <a:pt x="62" y="8"/>
                    <a:pt x="62" y="8"/>
                    <a:pt x="62" y="8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8" y="8"/>
                    <a:pt x="34" y="41"/>
                    <a:pt x="31" y="45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3" y="41"/>
                    <a:pt x="3" y="41"/>
                    <a:pt x="3" y="41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9" y="45"/>
                    <a:pt x="9" y="45"/>
                    <a:pt x="9" y="45"/>
                  </a:cubicBezTo>
                  <a:cubicBezTo>
                    <a:pt x="6" y="43"/>
                    <a:pt x="6" y="43"/>
                    <a:pt x="6" y="43"/>
                  </a:cubicBezTo>
                  <a:cubicBezTo>
                    <a:pt x="8" y="41"/>
                    <a:pt x="15" y="30"/>
                    <a:pt x="17" y="27"/>
                  </a:cubicBezTo>
                  <a:lnTo>
                    <a:pt x="31" y="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77" name="Freeform 352"/>
            <p:cNvSpPr>
              <a:spLocks/>
            </p:cNvSpPr>
            <p:nvPr/>
          </p:nvSpPr>
          <p:spPr bwMode="auto">
            <a:xfrm>
              <a:off x="-2647950" y="2212975"/>
              <a:ext cx="46037" cy="52388"/>
            </a:xfrm>
            <a:custGeom>
              <a:avLst/>
              <a:gdLst>
                <a:gd name="T0" fmla="*/ 12 w 14"/>
                <a:gd name="T1" fmla="*/ 16 h 16"/>
                <a:gd name="T2" fmla="*/ 7 w 14"/>
                <a:gd name="T3" fmla="*/ 8 h 16"/>
                <a:gd name="T4" fmla="*/ 2 w 14"/>
                <a:gd name="T5" fmla="*/ 15 h 16"/>
                <a:gd name="T6" fmla="*/ 0 w 14"/>
                <a:gd name="T7" fmla="*/ 11 h 16"/>
                <a:gd name="T8" fmla="*/ 6 w 14"/>
                <a:gd name="T9" fmla="*/ 0 h 16"/>
                <a:gd name="T10" fmla="*/ 8 w 14"/>
                <a:gd name="T11" fmla="*/ 3 h 16"/>
                <a:gd name="T12" fmla="*/ 14 w 14"/>
                <a:gd name="T13" fmla="*/ 13 h 16"/>
                <a:gd name="T14" fmla="*/ 12 w 14"/>
                <a:gd name="T15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16">
                  <a:moveTo>
                    <a:pt x="12" y="16"/>
                  </a:moveTo>
                  <a:cubicBezTo>
                    <a:pt x="10" y="13"/>
                    <a:pt x="8" y="10"/>
                    <a:pt x="7" y="8"/>
                  </a:cubicBezTo>
                  <a:cubicBezTo>
                    <a:pt x="6" y="9"/>
                    <a:pt x="4" y="12"/>
                    <a:pt x="2" y="15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14" y="13"/>
                    <a:pt x="14" y="13"/>
                    <a:pt x="14" y="13"/>
                  </a:cubicBezTo>
                  <a:lnTo>
                    <a:pt x="12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78" name="Freeform 353"/>
            <p:cNvSpPr>
              <a:spLocks/>
            </p:cNvSpPr>
            <p:nvPr/>
          </p:nvSpPr>
          <p:spPr bwMode="auto">
            <a:xfrm>
              <a:off x="-2601913" y="2276475"/>
              <a:ext cx="33337" cy="34925"/>
            </a:xfrm>
            <a:custGeom>
              <a:avLst/>
              <a:gdLst>
                <a:gd name="T0" fmla="*/ 4 w 10"/>
                <a:gd name="T1" fmla="*/ 0 h 11"/>
                <a:gd name="T2" fmla="*/ 6 w 10"/>
                <a:gd name="T3" fmla="*/ 3 h 11"/>
                <a:gd name="T4" fmla="*/ 10 w 10"/>
                <a:gd name="T5" fmla="*/ 1 h 11"/>
                <a:gd name="T6" fmla="*/ 10 w 10"/>
                <a:gd name="T7" fmla="*/ 11 h 11"/>
                <a:gd name="T8" fmla="*/ 0 w 10"/>
                <a:gd name="T9" fmla="*/ 7 h 11"/>
                <a:gd name="T10" fmla="*/ 3 w 10"/>
                <a:gd name="T11" fmla="*/ 5 h 11"/>
                <a:gd name="T12" fmla="*/ 2 w 10"/>
                <a:gd name="T13" fmla="*/ 3 h 11"/>
                <a:gd name="T14" fmla="*/ 4 w 10"/>
                <a:gd name="T1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11">
                  <a:moveTo>
                    <a:pt x="4" y="0"/>
                  </a:moveTo>
                  <a:cubicBezTo>
                    <a:pt x="6" y="3"/>
                    <a:pt x="6" y="3"/>
                    <a:pt x="6" y="3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2" y="4"/>
                    <a:pt x="2" y="3"/>
                  </a:cubicBez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79" name="Freeform 354"/>
            <p:cNvSpPr>
              <a:spLocks/>
            </p:cNvSpPr>
            <p:nvPr/>
          </p:nvSpPr>
          <p:spPr bwMode="auto">
            <a:xfrm>
              <a:off x="-2436813" y="2049463"/>
              <a:ext cx="61912" cy="58738"/>
            </a:xfrm>
            <a:custGeom>
              <a:avLst/>
              <a:gdLst>
                <a:gd name="T0" fmla="*/ 17 w 19"/>
                <a:gd name="T1" fmla="*/ 2 h 18"/>
                <a:gd name="T2" fmla="*/ 7 w 19"/>
                <a:gd name="T3" fmla="*/ 5 h 18"/>
                <a:gd name="T4" fmla="*/ 3 w 19"/>
                <a:gd name="T5" fmla="*/ 15 h 18"/>
                <a:gd name="T6" fmla="*/ 13 w 19"/>
                <a:gd name="T7" fmla="*/ 12 h 18"/>
                <a:gd name="T8" fmla="*/ 17 w 19"/>
                <a:gd name="T9" fmla="*/ 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8">
                  <a:moveTo>
                    <a:pt x="17" y="2"/>
                  </a:moveTo>
                  <a:cubicBezTo>
                    <a:pt x="15" y="0"/>
                    <a:pt x="11" y="2"/>
                    <a:pt x="7" y="5"/>
                  </a:cubicBezTo>
                  <a:cubicBezTo>
                    <a:pt x="3" y="9"/>
                    <a:pt x="0" y="13"/>
                    <a:pt x="3" y="15"/>
                  </a:cubicBezTo>
                  <a:cubicBezTo>
                    <a:pt x="5" y="18"/>
                    <a:pt x="9" y="16"/>
                    <a:pt x="13" y="12"/>
                  </a:cubicBezTo>
                  <a:cubicBezTo>
                    <a:pt x="17" y="8"/>
                    <a:pt x="19" y="5"/>
                    <a:pt x="17" y="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80" name="Freeform 355"/>
            <p:cNvSpPr>
              <a:spLocks/>
            </p:cNvSpPr>
            <p:nvPr/>
          </p:nvSpPr>
          <p:spPr bwMode="auto">
            <a:xfrm>
              <a:off x="-2470150" y="2065338"/>
              <a:ext cx="114300" cy="150813"/>
            </a:xfrm>
            <a:custGeom>
              <a:avLst/>
              <a:gdLst>
                <a:gd name="T0" fmla="*/ 21 w 35"/>
                <a:gd name="T1" fmla="*/ 42 h 46"/>
                <a:gd name="T2" fmla="*/ 21 w 35"/>
                <a:gd name="T3" fmla="*/ 42 h 46"/>
                <a:gd name="T4" fmla="*/ 24 w 35"/>
                <a:gd name="T5" fmla="*/ 34 h 46"/>
                <a:gd name="T6" fmla="*/ 13 w 35"/>
                <a:gd name="T7" fmla="*/ 23 h 46"/>
                <a:gd name="T8" fmla="*/ 3 w 35"/>
                <a:gd name="T9" fmla="*/ 34 h 46"/>
                <a:gd name="T10" fmla="*/ 3 w 35"/>
                <a:gd name="T11" fmla="*/ 36 h 46"/>
                <a:gd name="T12" fmla="*/ 0 w 35"/>
                <a:gd name="T13" fmla="*/ 30 h 46"/>
                <a:gd name="T14" fmla="*/ 13 w 35"/>
                <a:gd name="T15" fmla="*/ 20 h 46"/>
                <a:gd name="T16" fmla="*/ 26 w 35"/>
                <a:gd name="T17" fmla="*/ 28 h 46"/>
                <a:gd name="T18" fmla="*/ 20 w 35"/>
                <a:gd name="T19" fmla="*/ 16 h 46"/>
                <a:gd name="T20" fmla="*/ 14 w 35"/>
                <a:gd name="T21" fmla="*/ 13 h 46"/>
                <a:gd name="T22" fmla="*/ 24 w 35"/>
                <a:gd name="T23" fmla="*/ 8 h 46"/>
                <a:gd name="T24" fmla="*/ 29 w 35"/>
                <a:gd name="T25" fmla="*/ 0 h 46"/>
                <a:gd name="T26" fmla="*/ 30 w 35"/>
                <a:gd name="T27" fmla="*/ 8 h 46"/>
                <a:gd name="T28" fmla="*/ 34 w 35"/>
                <a:gd name="T29" fmla="*/ 26 h 46"/>
                <a:gd name="T30" fmla="*/ 25 w 35"/>
                <a:gd name="T31" fmla="*/ 42 h 46"/>
                <a:gd name="T32" fmla="*/ 23 w 35"/>
                <a:gd name="T33" fmla="*/ 46 h 46"/>
                <a:gd name="T34" fmla="*/ 14 w 35"/>
                <a:gd name="T35" fmla="*/ 46 h 46"/>
                <a:gd name="T36" fmla="*/ 12 w 35"/>
                <a:gd name="T37" fmla="*/ 45 h 46"/>
                <a:gd name="T38" fmla="*/ 14 w 35"/>
                <a:gd name="T39" fmla="*/ 44 h 46"/>
                <a:gd name="T40" fmla="*/ 21 w 35"/>
                <a:gd name="T41" fmla="*/ 4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5" h="46">
                  <a:moveTo>
                    <a:pt x="21" y="42"/>
                  </a:moveTo>
                  <a:cubicBezTo>
                    <a:pt x="21" y="42"/>
                    <a:pt x="21" y="42"/>
                    <a:pt x="21" y="42"/>
                  </a:cubicBezTo>
                  <a:cubicBezTo>
                    <a:pt x="23" y="40"/>
                    <a:pt x="24" y="37"/>
                    <a:pt x="24" y="34"/>
                  </a:cubicBezTo>
                  <a:cubicBezTo>
                    <a:pt x="24" y="28"/>
                    <a:pt x="19" y="23"/>
                    <a:pt x="13" y="23"/>
                  </a:cubicBezTo>
                  <a:cubicBezTo>
                    <a:pt x="7" y="23"/>
                    <a:pt x="3" y="28"/>
                    <a:pt x="3" y="34"/>
                  </a:cubicBezTo>
                  <a:cubicBezTo>
                    <a:pt x="3" y="35"/>
                    <a:pt x="3" y="36"/>
                    <a:pt x="3" y="36"/>
                  </a:cubicBezTo>
                  <a:cubicBezTo>
                    <a:pt x="2" y="35"/>
                    <a:pt x="0" y="31"/>
                    <a:pt x="0" y="30"/>
                  </a:cubicBezTo>
                  <a:cubicBezTo>
                    <a:pt x="2" y="24"/>
                    <a:pt x="7" y="20"/>
                    <a:pt x="13" y="20"/>
                  </a:cubicBezTo>
                  <a:cubicBezTo>
                    <a:pt x="19" y="20"/>
                    <a:pt x="24" y="23"/>
                    <a:pt x="26" y="28"/>
                  </a:cubicBezTo>
                  <a:cubicBezTo>
                    <a:pt x="25" y="22"/>
                    <a:pt x="22" y="18"/>
                    <a:pt x="20" y="16"/>
                  </a:cubicBezTo>
                  <a:cubicBezTo>
                    <a:pt x="18" y="14"/>
                    <a:pt x="14" y="13"/>
                    <a:pt x="14" y="13"/>
                  </a:cubicBezTo>
                  <a:cubicBezTo>
                    <a:pt x="17" y="13"/>
                    <a:pt x="20" y="12"/>
                    <a:pt x="24" y="8"/>
                  </a:cubicBezTo>
                  <a:cubicBezTo>
                    <a:pt x="27" y="5"/>
                    <a:pt x="29" y="2"/>
                    <a:pt x="29" y="0"/>
                  </a:cubicBezTo>
                  <a:cubicBezTo>
                    <a:pt x="29" y="3"/>
                    <a:pt x="29" y="5"/>
                    <a:pt x="30" y="8"/>
                  </a:cubicBezTo>
                  <a:cubicBezTo>
                    <a:pt x="32" y="11"/>
                    <a:pt x="35" y="18"/>
                    <a:pt x="34" y="26"/>
                  </a:cubicBezTo>
                  <a:cubicBezTo>
                    <a:pt x="33" y="31"/>
                    <a:pt x="30" y="37"/>
                    <a:pt x="25" y="42"/>
                  </a:cubicBezTo>
                  <a:cubicBezTo>
                    <a:pt x="24" y="43"/>
                    <a:pt x="23" y="45"/>
                    <a:pt x="23" y="46"/>
                  </a:cubicBezTo>
                  <a:cubicBezTo>
                    <a:pt x="23" y="46"/>
                    <a:pt x="15" y="46"/>
                    <a:pt x="14" y="46"/>
                  </a:cubicBezTo>
                  <a:cubicBezTo>
                    <a:pt x="14" y="46"/>
                    <a:pt x="12" y="46"/>
                    <a:pt x="12" y="45"/>
                  </a:cubicBezTo>
                  <a:cubicBezTo>
                    <a:pt x="12" y="44"/>
                    <a:pt x="13" y="44"/>
                    <a:pt x="14" y="44"/>
                  </a:cubicBezTo>
                  <a:cubicBezTo>
                    <a:pt x="15" y="44"/>
                    <a:pt x="18" y="44"/>
                    <a:pt x="21" y="4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81" name="Freeform 356"/>
            <p:cNvSpPr>
              <a:spLocks/>
            </p:cNvSpPr>
            <p:nvPr/>
          </p:nvSpPr>
          <p:spPr bwMode="auto">
            <a:xfrm>
              <a:off x="-2633663" y="2147888"/>
              <a:ext cx="68262" cy="61913"/>
            </a:xfrm>
            <a:custGeom>
              <a:avLst/>
              <a:gdLst>
                <a:gd name="T0" fmla="*/ 20 w 21"/>
                <a:gd name="T1" fmla="*/ 19 h 19"/>
                <a:gd name="T2" fmla="*/ 1 w 21"/>
                <a:gd name="T3" fmla="*/ 1 h 19"/>
                <a:gd name="T4" fmla="*/ 0 w 21"/>
                <a:gd name="T5" fmla="*/ 0 h 19"/>
                <a:gd name="T6" fmla="*/ 3 w 21"/>
                <a:gd name="T7" fmla="*/ 0 h 19"/>
                <a:gd name="T8" fmla="*/ 4 w 21"/>
                <a:gd name="T9" fmla="*/ 1 h 19"/>
                <a:gd name="T10" fmla="*/ 21 w 21"/>
                <a:gd name="T11" fmla="*/ 17 h 19"/>
                <a:gd name="T12" fmla="*/ 20 w 21"/>
                <a:gd name="T13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19">
                  <a:moveTo>
                    <a:pt x="20" y="19"/>
                  </a:moveTo>
                  <a:cubicBezTo>
                    <a:pt x="13" y="16"/>
                    <a:pt x="7" y="10"/>
                    <a:pt x="1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3" y="0"/>
                    <a:pt x="3" y="0"/>
                  </a:cubicBezTo>
                  <a:cubicBezTo>
                    <a:pt x="3" y="0"/>
                    <a:pt x="4" y="0"/>
                    <a:pt x="4" y="1"/>
                  </a:cubicBezTo>
                  <a:cubicBezTo>
                    <a:pt x="9" y="9"/>
                    <a:pt x="15" y="14"/>
                    <a:pt x="21" y="17"/>
                  </a:cubicBezTo>
                  <a:lnTo>
                    <a:pt x="20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82" name="Freeform 357"/>
            <p:cNvSpPr>
              <a:spLocks/>
            </p:cNvSpPr>
            <p:nvPr/>
          </p:nvSpPr>
          <p:spPr bwMode="auto">
            <a:xfrm>
              <a:off x="-2549525" y="2212975"/>
              <a:ext cx="85725" cy="23813"/>
            </a:xfrm>
            <a:custGeom>
              <a:avLst/>
              <a:gdLst>
                <a:gd name="T0" fmla="*/ 2 w 26"/>
                <a:gd name="T1" fmla="*/ 0 h 7"/>
                <a:gd name="T2" fmla="*/ 16 w 26"/>
                <a:gd name="T3" fmla="*/ 3 h 7"/>
                <a:gd name="T4" fmla="*/ 25 w 26"/>
                <a:gd name="T5" fmla="*/ 4 h 7"/>
                <a:gd name="T6" fmla="*/ 26 w 26"/>
                <a:gd name="T7" fmla="*/ 5 h 7"/>
                <a:gd name="T8" fmla="*/ 25 w 26"/>
                <a:gd name="T9" fmla="*/ 7 h 7"/>
                <a:gd name="T10" fmla="*/ 16 w 26"/>
                <a:gd name="T11" fmla="*/ 6 h 7"/>
                <a:gd name="T12" fmla="*/ 0 w 26"/>
                <a:gd name="T13" fmla="*/ 2 h 7"/>
                <a:gd name="T14" fmla="*/ 2 w 26"/>
                <a:gd name="T1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" h="7">
                  <a:moveTo>
                    <a:pt x="2" y="0"/>
                  </a:moveTo>
                  <a:cubicBezTo>
                    <a:pt x="7" y="2"/>
                    <a:pt x="12" y="2"/>
                    <a:pt x="16" y="3"/>
                  </a:cubicBezTo>
                  <a:cubicBezTo>
                    <a:pt x="19" y="4"/>
                    <a:pt x="22" y="4"/>
                    <a:pt x="25" y="4"/>
                  </a:cubicBezTo>
                  <a:cubicBezTo>
                    <a:pt x="25" y="4"/>
                    <a:pt x="25" y="5"/>
                    <a:pt x="26" y="5"/>
                  </a:cubicBezTo>
                  <a:cubicBezTo>
                    <a:pt x="26" y="5"/>
                    <a:pt x="25" y="6"/>
                    <a:pt x="25" y="7"/>
                  </a:cubicBezTo>
                  <a:cubicBezTo>
                    <a:pt x="22" y="7"/>
                    <a:pt x="19" y="7"/>
                    <a:pt x="16" y="6"/>
                  </a:cubicBezTo>
                  <a:cubicBezTo>
                    <a:pt x="11" y="5"/>
                    <a:pt x="5" y="4"/>
                    <a:pt x="0" y="2"/>
                  </a:cubicBez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83" name="Freeform 358"/>
            <p:cNvSpPr>
              <a:spLocks/>
            </p:cNvSpPr>
            <p:nvPr/>
          </p:nvSpPr>
          <p:spPr bwMode="auto">
            <a:xfrm>
              <a:off x="-2430463" y="2219325"/>
              <a:ext cx="34925" cy="23813"/>
            </a:xfrm>
            <a:custGeom>
              <a:avLst/>
              <a:gdLst>
                <a:gd name="T0" fmla="*/ 1 w 11"/>
                <a:gd name="T1" fmla="*/ 0 h 7"/>
                <a:gd name="T2" fmla="*/ 7 w 11"/>
                <a:gd name="T3" fmla="*/ 0 h 7"/>
                <a:gd name="T4" fmla="*/ 11 w 11"/>
                <a:gd name="T5" fmla="*/ 2 h 7"/>
                <a:gd name="T6" fmla="*/ 9 w 11"/>
                <a:gd name="T7" fmla="*/ 6 h 7"/>
                <a:gd name="T8" fmla="*/ 7 w 11"/>
                <a:gd name="T9" fmla="*/ 6 h 7"/>
                <a:gd name="T10" fmla="*/ 1 w 11"/>
                <a:gd name="T11" fmla="*/ 2 h 7"/>
                <a:gd name="T12" fmla="*/ 1 w 11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7">
                  <a:moveTo>
                    <a:pt x="1" y="0"/>
                  </a:moveTo>
                  <a:cubicBezTo>
                    <a:pt x="2" y="0"/>
                    <a:pt x="5" y="0"/>
                    <a:pt x="7" y="0"/>
                  </a:cubicBezTo>
                  <a:cubicBezTo>
                    <a:pt x="9" y="1"/>
                    <a:pt x="11" y="1"/>
                    <a:pt x="11" y="2"/>
                  </a:cubicBezTo>
                  <a:cubicBezTo>
                    <a:pt x="11" y="3"/>
                    <a:pt x="10" y="4"/>
                    <a:pt x="9" y="6"/>
                  </a:cubicBezTo>
                  <a:cubicBezTo>
                    <a:pt x="9" y="7"/>
                    <a:pt x="7" y="6"/>
                    <a:pt x="7" y="6"/>
                  </a:cubicBezTo>
                  <a:cubicBezTo>
                    <a:pt x="6" y="5"/>
                    <a:pt x="1" y="3"/>
                    <a:pt x="1" y="2"/>
                  </a:cubicBezTo>
                  <a:cubicBezTo>
                    <a:pt x="0" y="2"/>
                    <a:pt x="0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84" name="Freeform 359"/>
            <p:cNvSpPr>
              <a:spLocks/>
            </p:cNvSpPr>
            <p:nvPr/>
          </p:nvSpPr>
          <p:spPr bwMode="auto">
            <a:xfrm>
              <a:off x="-2444750" y="2227263"/>
              <a:ext cx="33337" cy="25400"/>
            </a:xfrm>
            <a:custGeom>
              <a:avLst/>
              <a:gdLst>
                <a:gd name="T0" fmla="*/ 1 w 10"/>
                <a:gd name="T1" fmla="*/ 1 h 8"/>
                <a:gd name="T2" fmla="*/ 3 w 10"/>
                <a:gd name="T3" fmla="*/ 1 h 8"/>
                <a:gd name="T4" fmla="*/ 9 w 10"/>
                <a:gd name="T5" fmla="*/ 5 h 8"/>
                <a:gd name="T6" fmla="*/ 8 w 10"/>
                <a:gd name="T7" fmla="*/ 7 h 8"/>
                <a:gd name="T8" fmla="*/ 6 w 10"/>
                <a:gd name="T9" fmla="*/ 8 h 8"/>
                <a:gd name="T10" fmla="*/ 3 w 10"/>
                <a:gd name="T11" fmla="*/ 7 h 8"/>
                <a:gd name="T12" fmla="*/ 1 w 10"/>
                <a:gd name="T13" fmla="*/ 3 h 8"/>
                <a:gd name="T14" fmla="*/ 1 w 10"/>
                <a:gd name="T15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8">
                  <a:moveTo>
                    <a:pt x="1" y="1"/>
                  </a:moveTo>
                  <a:cubicBezTo>
                    <a:pt x="1" y="1"/>
                    <a:pt x="2" y="0"/>
                    <a:pt x="3" y="1"/>
                  </a:cubicBezTo>
                  <a:cubicBezTo>
                    <a:pt x="5" y="1"/>
                    <a:pt x="9" y="4"/>
                    <a:pt x="9" y="5"/>
                  </a:cubicBezTo>
                  <a:cubicBezTo>
                    <a:pt x="10" y="6"/>
                    <a:pt x="9" y="7"/>
                    <a:pt x="8" y="7"/>
                  </a:cubicBezTo>
                  <a:cubicBezTo>
                    <a:pt x="8" y="7"/>
                    <a:pt x="7" y="8"/>
                    <a:pt x="6" y="8"/>
                  </a:cubicBezTo>
                  <a:cubicBezTo>
                    <a:pt x="5" y="8"/>
                    <a:pt x="4" y="7"/>
                    <a:pt x="3" y="7"/>
                  </a:cubicBezTo>
                  <a:cubicBezTo>
                    <a:pt x="3" y="6"/>
                    <a:pt x="1" y="3"/>
                    <a:pt x="1" y="3"/>
                  </a:cubicBezTo>
                  <a:cubicBezTo>
                    <a:pt x="0" y="2"/>
                    <a:pt x="0" y="1"/>
                    <a:pt x="1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85" name="Freeform 360"/>
            <p:cNvSpPr>
              <a:spLocks/>
            </p:cNvSpPr>
            <p:nvPr/>
          </p:nvSpPr>
          <p:spPr bwMode="auto">
            <a:xfrm>
              <a:off x="-2463800" y="2230438"/>
              <a:ext cx="30162" cy="22225"/>
            </a:xfrm>
            <a:custGeom>
              <a:avLst/>
              <a:gdLst>
                <a:gd name="T0" fmla="*/ 6 w 9"/>
                <a:gd name="T1" fmla="*/ 3 h 7"/>
                <a:gd name="T2" fmla="*/ 9 w 9"/>
                <a:gd name="T3" fmla="*/ 6 h 7"/>
                <a:gd name="T4" fmla="*/ 8 w 9"/>
                <a:gd name="T5" fmla="*/ 7 h 7"/>
                <a:gd name="T6" fmla="*/ 3 w 9"/>
                <a:gd name="T7" fmla="*/ 5 h 7"/>
                <a:gd name="T8" fmla="*/ 1 w 9"/>
                <a:gd name="T9" fmla="*/ 1 h 7"/>
                <a:gd name="T10" fmla="*/ 6 w 9"/>
                <a:gd name="T11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7">
                  <a:moveTo>
                    <a:pt x="6" y="3"/>
                  </a:moveTo>
                  <a:cubicBezTo>
                    <a:pt x="7" y="4"/>
                    <a:pt x="8" y="6"/>
                    <a:pt x="9" y="6"/>
                  </a:cubicBezTo>
                  <a:cubicBezTo>
                    <a:pt x="9" y="6"/>
                    <a:pt x="9" y="7"/>
                    <a:pt x="8" y="7"/>
                  </a:cubicBezTo>
                  <a:cubicBezTo>
                    <a:pt x="7" y="7"/>
                    <a:pt x="4" y="7"/>
                    <a:pt x="3" y="5"/>
                  </a:cubicBezTo>
                  <a:cubicBezTo>
                    <a:pt x="1" y="4"/>
                    <a:pt x="0" y="2"/>
                    <a:pt x="1" y="1"/>
                  </a:cubicBezTo>
                  <a:cubicBezTo>
                    <a:pt x="2" y="0"/>
                    <a:pt x="4" y="1"/>
                    <a:pt x="6" y="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86" name="Freeform 361"/>
            <p:cNvSpPr>
              <a:spLocks/>
            </p:cNvSpPr>
            <p:nvPr/>
          </p:nvSpPr>
          <p:spPr bwMode="auto">
            <a:xfrm>
              <a:off x="-2463800" y="2216150"/>
              <a:ext cx="30162" cy="17463"/>
            </a:xfrm>
            <a:custGeom>
              <a:avLst/>
              <a:gdLst>
                <a:gd name="T0" fmla="*/ 5 w 9"/>
                <a:gd name="T1" fmla="*/ 0 h 5"/>
                <a:gd name="T2" fmla="*/ 8 w 9"/>
                <a:gd name="T3" fmla="*/ 0 h 5"/>
                <a:gd name="T4" fmla="*/ 7 w 9"/>
                <a:gd name="T5" fmla="*/ 3 h 5"/>
                <a:gd name="T6" fmla="*/ 1 w 9"/>
                <a:gd name="T7" fmla="*/ 4 h 5"/>
                <a:gd name="T8" fmla="*/ 5 w 9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5">
                  <a:moveTo>
                    <a:pt x="5" y="0"/>
                  </a:moveTo>
                  <a:cubicBezTo>
                    <a:pt x="6" y="0"/>
                    <a:pt x="8" y="0"/>
                    <a:pt x="8" y="0"/>
                  </a:cubicBezTo>
                  <a:cubicBezTo>
                    <a:pt x="9" y="1"/>
                    <a:pt x="9" y="2"/>
                    <a:pt x="7" y="3"/>
                  </a:cubicBezTo>
                  <a:cubicBezTo>
                    <a:pt x="5" y="4"/>
                    <a:pt x="2" y="5"/>
                    <a:pt x="1" y="4"/>
                  </a:cubicBezTo>
                  <a:cubicBezTo>
                    <a:pt x="0" y="3"/>
                    <a:pt x="1" y="1"/>
                    <a:pt x="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2000" y="1"/>
            <a:ext cx="10981800" cy="100965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72000" y="1193487"/>
            <a:ext cx="11616800" cy="498347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ru-RU" dirty="0"/>
              <a:t>Обычный текст</a:t>
            </a:r>
            <a:r>
              <a:rPr lang="en-US" dirty="0"/>
              <a:t> (20 </a:t>
            </a:r>
            <a:r>
              <a:rPr lang="en-US" dirty="0" err="1"/>
              <a:t>pt</a:t>
            </a:r>
            <a:r>
              <a:rPr lang="en-US" dirty="0"/>
              <a:t>)</a:t>
            </a:r>
            <a:endParaRPr lang="ru-RU" dirty="0"/>
          </a:p>
          <a:p>
            <a:pPr lvl="1"/>
            <a:r>
              <a:rPr lang="ru-RU" dirty="0"/>
              <a:t>Заголовок 1 уровня</a:t>
            </a:r>
            <a:r>
              <a:rPr lang="en-US" dirty="0"/>
              <a:t> (</a:t>
            </a:r>
            <a:r>
              <a:rPr lang="ru-RU" dirty="0"/>
              <a:t>30</a:t>
            </a:r>
            <a:r>
              <a:rPr lang="en-US" dirty="0"/>
              <a:t> </a:t>
            </a:r>
            <a:r>
              <a:rPr lang="en-US" dirty="0" err="1"/>
              <a:t>pt</a:t>
            </a:r>
            <a:r>
              <a:rPr lang="en-US" dirty="0"/>
              <a:t>)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или крупное выделение</a:t>
            </a:r>
          </a:p>
          <a:p>
            <a:pPr marL="0" marR="0" lvl="2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Заголовок 2 уровня</a:t>
            </a:r>
            <a:r>
              <a:rPr lang="en-US" dirty="0"/>
              <a:t> (20 </a:t>
            </a:r>
            <a:r>
              <a:rPr lang="en-US" dirty="0" err="1"/>
              <a:t>pt</a:t>
            </a:r>
            <a:r>
              <a:rPr lang="en-US" dirty="0"/>
              <a:t>)</a:t>
            </a:r>
            <a:endParaRPr lang="ru-RU" dirty="0"/>
          </a:p>
          <a:p>
            <a:pPr lvl="3"/>
            <a:r>
              <a:rPr lang="ru-RU" dirty="0"/>
              <a:t>Список</a:t>
            </a:r>
          </a:p>
          <a:p>
            <a:pPr lvl="4"/>
            <a:r>
              <a:rPr lang="ru-RU" dirty="0"/>
              <a:t>Список второго уровня</a:t>
            </a:r>
          </a:p>
          <a:p>
            <a:pPr lvl="5"/>
            <a:r>
              <a:rPr lang="ru-RU" dirty="0"/>
              <a:t>Нумерованный список</a:t>
            </a:r>
          </a:p>
          <a:p>
            <a:pPr lvl="6"/>
            <a:r>
              <a:rPr lang="ru-RU" dirty="0"/>
              <a:t>Крупный текст</a:t>
            </a:r>
          </a:p>
          <a:p>
            <a:pPr lvl="7"/>
            <a:r>
              <a:rPr lang="ru-RU" dirty="0"/>
              <a:t>Крупный нумерованный список</a:t>
            </a:r>
          </a:p>
          <a:p>
            <a:pPr lvl="8"/>
            <a:r>
              <a:rPr lang="ru-RU" dirty="0"/>
              <a:t>Очень большое выделение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72000" y="6498275"/>
            <a:ext cx="2743200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1200">
                <a:solidFill>
                  <a:srgbClr val="004B9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212C908-3166-4B4B-9837-97A58C5AEAC9}" type="datetime1">
              <a:rPr lang="ru-RU" smtClean="0"/>
              <a:t>10.06.2019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424800" y="6498275"/>
            <a:ext cx="5566800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ctr">
              <a:defRPr sz="1200">
                <a:solidFill>
                  <a:srgbClr val="004B9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245600" y="6498275"/>
            <a:ext cx="2743200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1200">
                <a:solidFill>
                  <a:srgbClr val="004B9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3127BB1C-E94D-4EE2-8664-E54F423C2BB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2734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3" r:id="rId1"/>
    <p:sldLayoutId id="2147483834" r:id="rId2"/>
    <p:sldLayoutId id="2147483835" r:id="rId3"/>
    <p:sldLayoutId id="2147483836" r:id="rId4"/>
    <p:sldLayoutId id="2147483837" r:id="rId5"/>
    <p:sldLayoutId id="2147483838" r:id="rId6"/>
    <p:sldLayoutId id="2147483839" r:id="rId7"/>
    <p:sldLayoutId id="2147483840" r:id="rId8"/>
    <p:sldLayoutId id="2147483841" r:id="rId9"/>
    <p:sldLayoutId id="2147483842" r:id="rId10"/>
    <p:sldLayoutId id="2147483843" r:id="rId11"/>
    <p:sldLayoutId id="2147483844" r:id="rId12"/>
    <p:sldLayoutId id="2147483845" r:id="rId13"/>
    <p:sldLayoutId id="2147483846" r:id="rId14"/>
    <p:sldLayoutId id="2147483847" r:id="rId15"/>
    <p:sldLayoutId id="2147483848" r:id="rId16"/>
    <p:sldLayoutId id="2147483849" r:id="rId17"/>
    <p:sldLayoutId id="2147483850" r:id="rId18"/>
    <p:sldLayoutId id="2147483851" r:id="rId19"/>
    <p:sldLayoutId id="2147483852" r:id="rId20"/>
  </p:sldLayoutIdLst>
  <p:hf hdr="0" ftr="0" dt="0"/>
  <p:txStyles>
    <p:titleStyle>
      <a:lvl1pPr algn="l" defTabSz="914400" rtl="0" eaLnBrk="1" latinLnBrk="0" hangingPunct="1">
        <a:lnSpc>
          <a:spcPts val="3200"/>
        </a:lnSpc>
        <a:spcBef>
          <a:spcPct val="0"/>
        </a:spcBef>
        <a:buNone/>
        <a:defRPr sz="3000" b="1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ts val="2400"/>
        </a:lnSpc>
        <a:spcBef>
          <a:spcPts val="1000"/>
        </a:spcBef>
        <a:buFontTx/>
        <a:buNone/>
        <a:defRPr sz="2000" kern="1200" baseline="0">
          <a:solidFill>
            <a:srgbClr val="004B9C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0" indent="0" algn="l" defTabSz="914400" rtl="0" eaLnBrk="1" latinLnBrk="0" hangingPunct="1">
        <a:lnSpc>
          <a:spcPts val="3200"/>
        </a:lnSpc>
        <a:spcBef>
          <a:spcPts val="3500"/>
        </a:spcBef>
        <a:spcAft>
          <a:spcPts val="500"/>
        </a:spcAft>
        <a:buFont typeface="Arial" panose="020B0604020202020204" pitchFamily="34" charset="0"/>
        <a:buNone/>
        <a:defRPr sz="3000" b="1" kern="1200">
          <a:solidFill>
            <a:srgbClr val="004B9C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0" marR="0" indent="0" algn="l" defTabSz="914400" rtl="0" eaLnBrk="1" fontAlgn="auto" latinLnBrk="0" hangingPunct="1">
        <a:lnSpc>
          <a:spcPts val="2000"/>
        </a:lnSpc>
        <a:spcBef>
          <a:spcPts val="1500"/>
        </a:spcBef>
        <a:spcAft>
          <a:spcPts val="500"/>
        </a:spcAft>
        <a:buClrTx/>
        <a:buSzTx/>
        <a:buFontTx/>
        <a:buNone/>
        <a:tabLst/>
        <a:defRPr sz="2000" b="1" kern="1200">
          <a:solidFill>
            <a:srgbClr val="004B9C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714375" indent="-352425" algn="l" defTabSz="914400" rtl="0" eaLnBrk="1" latinLnBrk="0" hangingPunct="1">
        <a:lnSpc>
          <a:spcPts val="2200"/>
        </a:lnSpc>
        <a:spcBef>
          <a:spcPts val="500"/>
        </a:spcBef>
        <a:buClr>
          <a:srgbClr val="004B9C"/>
        </a:buClr>
        <a:buFont typeface="Webdings" panose="05030102010509060703" pitchFamily="18" charset="2"/>
        <a:buChar char="4"/>
        <a:defRPr sz="2000" kern="1200">
          <a:solidFill>
            <a:srgbClr val="004B9C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074738" marR="0" indent="-363538" algn="l" defTabSz="914400" rtl="0" eaLnBrk="1" fontAlgn="auto" latinLnBrk="0" hangingPunct="1">
        <a:lnSpc>
          <a:spcPts val="2200"/>
        </a:lnSpc>
        <a:spcBef>
          <a:spcPts val="500"/>
        </a:spcBef>
        <a:spcAft>
          <a:spcPts val="0"/>
        </a:spcAft>
        <a:buClr>
          <a:srgbClr val="C4E6FE"/>
        </a:buClr>
        <a:buSzPct val="100000"/>
        <a:buFont typeface="Webdings" panose="05030102010509060703" pitchFamily="18" charset="2"/>
        <a:buChar char="4"/>
        <a:tabLst/>
        <a:defRPr sz="2000" kern="1200" baseline="0">
          <a:solidFill>
            <a:srgbClr val="004B9C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711200" indent="-263525" algn="l" defTabSz="914400" rtl="0" eaLnBrk="1" latinLnBrk="0" hangingPunct="1">
        <a:lnSpc>
          <a:spcPts val="2200"/>
        </a:lnSpc>
        <a:spcBef>
          <a:spcPts val="1000"/>
        </a:spcBef>
        <a:spcAft>
          <a:spcPts val="1000"/>
        </a:spcAft>
        <a:buSzPct val="80000"/>
        <a:buFont typeface="+mj-lt"/>
        <a:buAutoNum type="arabicPeriod"/>
        <a:tabLst/>
        <a:defRPr sz="2000" kern="1200">
          <a:solidFill>
            <a:srgbClr val="004B9C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6pPr>
      <a:lvl7pPr marL="0" indent="0" algn="l" defTabSz="914400" rtl="0" eaLnBrk="1" latinLnBrk="0" hangingPunct="1">
        <a:lnSpc>
          <a:spcPts val="5000"/>
        </a:lnSpc>
        <a:spcBef>
          <a:spcPts val="500"/>
        </a:spcBef>
        <a:buClr>
          <a:schemeClr val="bg1">
            <a:lumMod val="50000"/>
          </a:schemeClr>
        </a:buClr>
        <a:buSzPct val="85000"/>
        <a:buFont typeface="Webdings" panose="05030102010509060703" pitchFamily="18" charset="2"/>
        <a:buNone/>
        <a:defRPr sz="4500" kern="1200">
          <a:solidFill>
            <a:srgbClr val="004B9C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812800" indent="-363538" algn="l" defTabSz="914400" rtl="0" eaLnBrk="1" latinLnBrk="0" hangingPunct="1">
        <a:lnSpc>
          <a:spcPts val="3200"/>
        </a:lnSpc>
        <a:spcBef>
          <a:spcPts val="500"/>
        </a:spcBef>
        <a:buClr>
          <a:schemeClr val="bg1">
            <a:lumMod val="50000"/>
          </a:schemeClr>
        </a:buClr>
        <a:buSzPct val="80000"/>
        <a:buFont typeface="+mj-lt"/>
        <a:buAutoNum type="arabicPeriod"/>
        <a:defRPr sz="3000" kern="1200">
          <a:solidFill>
            <a:srgbClr val="004B9C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8pPr>
      <a:lvl9pPr marL="0" indent="0" algn="l" defTabSz="914400" rtl="0" eaLnBrk="1" latinLnBrk="0" hangingPunct="1">
        <a:lnSpc>
          <a:spcPts val="5400"/>
        </a:lnSpc>
        <a:spcBef>
          <a:spcPts val="1500"/>
        </a:spcBef>
        <a:spcAft>
          <a:spcPts val="1000"/>
        </a:spcAft>
        <a:buFont typeface="Arial" panose="020B0604020202020204" pitchFamily="34" charset="0"/>
        <a:buNone/>
        <a:defRPr sz="6000" b="1" i="0" kern="1200">
          <a:solidFill>
            <a:srgbClr val="004B9C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Americhip\Pochta Russia\Почта России_12\for power point\рабочий-слайд_3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1"/>
            <a:ext cx="12202824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964" y="275013"/>
            <a:ext cx="10972076" cy="11432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964" y="1599673"/>
            <a:ext cx="10972076" cy="45268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963" y="6356934"/>
            <a:ext cx="2845283" cy="3642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F33CBA-647D-401C-B154-9A5168EF6506}" type="datetimeFigureOut">
              <a:rPr lang="ru-RU" smtClean="0"/>
              <a:t>10.06.2019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4757" y="6356934"/>
            <a:ext cx="3862489" cy="3642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6756" y="6356934"/>
            <a:ext cx="2845283" cy="3642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6426AD-0ADB-456F-9D16-2E0484B062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72235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5" r:id="rId1"/>
    <p:sldLayoutId id="2147483856" r:id="rId2"/>
    <p:sldLayoutId id="2147483857" r:id="rId3"/>
    <p:sldLayoutId id="2147483858" r:id="rId4"/>
    <p:sldLayoutId id="2147483859" r:id="rId5"/>
    <p:sldLayoutId id="2147483865" r:id="rId6"/>
    <p:sldLayoutId id="2147483866" r:id="rId7"/>
    <p:sldLayoutId id="2147483867" r:id="rId8"/>
  </p:sldLayoutIdLst>
  <p:timing>
    <p:tnLst>
      <p:par>
        <p:cTn id="1" dur="indefinite" restart="never" nodeType="tmRoot"/>
      </p:par>
    </p:tnLst>
  </p:timing>
  <p:txStyles>
    <p:titleStyle>
      <a:lvl1pPr algn="ctr" defTabSz="829269" rtl="0" eaLnBrk="1" latinLnBrk="0" hangingPunct="1">
        <a:spcBef>
          <a:spcPct val="0"/>
        </a:spcBef>
        <a:buNone/>
        <a:defRPr sz="399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10976" indent="-310976" algn="l" defTabSz="829269" rtl="0" eaLnBrk="1" latinLnBrk="0" hangingPunct="1">
        <a:spcBef>
          <a:spcPct val="20000"/>
        </a:spcBef>
        <a:buFont typeface="Arial" pitchFamily="34" charset="0"/>
        <a:buChar char="•"/>
        <a:defRPr sz="2902" kern="1200">
          <a:solidFill>
            <a:schemeClr val="tx1"/>
          </a:solidFill>
          <a:latin typeface="+mn-lt"/>
          <a:ea typeface="+mn-ea"/>
          <a:cs typeface="+mn-cs"/>
        </a:defRPr>
      </a:lvl1pPr>
      <a:lvl2pPr marL="673781" indent="-259147" algn="l" defTabSz="829269" rtl="0" eaLnBrk="1" latinLnBrk="0" hangingPunct="1">
        <a:spcBef>
          <a:spcPct val="20000"/>
        </a:spcBef>
        <a:buFont typeface="Arial" pitchFamily="34" charset="0"/>
        <a:buChar char="–"/>
        <a:defRPr sz="2539" kern="1200">
          <a:solidFill>
            <a:schemeClr val="tx1"/>
          </a:solidFill>
          <a:latin typeface="+mn-lt"/>
          <a:ea typeface="+mn-ea"/>
          <a:cs typeface="+mn-cs"/>
        </a:defRPr>
      </a:lvl2pPr>
      <a:lvl3pPr marL="1036587" indent="-207317" algn="l" defTabSz="829269" rtl="0" eaLnBrk="1" latinLnBrk="0" hangingPunct="1">
        <a:spcBef>
          <a:spcPct val="20000"/>
        </a:spcBef>
        <a:buFont typeface="Arial" pitchFamily="34" charset="0"/>
        <a:buChar char="•"/>
        <a:defRPr sz="2177" kern="1200">
          <a:solidFill>
            <a:schemeClr val="tx1"/>
          </a:solidFill>
          <a:latin typeface="+mn-lt"/>
          <a:ea typeface="+mn-ea"/>
          <a:cs typeface="+mn-cs"/>
        </a:defRPr>
      </a:lvl3pPr>
      <a:lvl4pPr marL="1451221" indent="-207317" algn="l" defTabSz="829269" rtl="0" eaLnBrk="1" latinLnBrk="0" hangingPunct="1">
        <a:spcBef>
          <a:spcPct val="20000"/>
        </a:spcBef>
        <a:buFont typeface="Arial" pitchFamily="34" charset="0"/>
        <a:buChar char="–"/>
        <a:defRPr sz="1814" kern="1200">
          <a:solidFill>
            <a:schemeClr val="tx1"/>
          </a:solidFill>
          <a:latin typeface="+mn-lt"/>
          <a:ea typeface="+mn-ea"/>
          <a:cs typeface="+mn-cs"/>
        </a:defRPr>
      </a:lvl4pPr>
      <a:lvl5pPr marL="1865856" indent="-207317" algn="l" defTabSz="829269" rtl="0" eaLnBrk="1" latinLnBrk="0" hangingPunct="1">
        <a:spcBef>
          <a:spcPct val="20000"/>
        </a:spcBef>
        <a:buFont typeface="Arial" pitchFamily="34" charset="0"/>
        <a:buChar char="»"/>
        <a:defRPr sz="1814" kern="1200">
          <a:solidFill>
            <a:schemeClr val="tx1"/>
          </a:solidFill>
          <a:latin typeface="+mn-lt"/>
          <a:ea typeface="+mn-ea"/>
          <a:cs typeface="+mn-cs"/>
        </a:defRPr>
      </a:lvl5pPr>
      <a:lvl6pPr marL="2280491" indent="-207317" algn="l" defTabSz="829269" rtl="0" eaLnBrk="1" latinLnBrk="0" hangingPunct="1">
        <a:spcBef>
          <a:spcPct val="20000"/>
        </a:spcBef>
        <a:buFont typeface="Arial" pitchFamily="34" charset="0"/>
        <a:buChar char="•"/>
        <a:defRPr sz="1814" kern="1200">
          <a:solidFill>
            <a:schemeClr val="tx1"/>
          </a:solidFill>
          <a:latin typeface="+mn-lt"/>
          <a:ea typeface="+mn-ea"/>
          <a:cs typeface="+mn-cs"/>
        </a:defRPr>
      </a:lvl6pPr>
      <a:lvl7pPr marL="2695125" indent="-207317" algn="l" defTabSz="829269" rtl="0" eaLnBrk="1" latinLnBrk="0" hangingPunct="1">
        <a:spcBef>
          <a:spcPct val="20000"/>
        </a:spcBef>
        <a:buFont typeface="Arial" pitchFamily="34" charset="0"/>
        <a:buChar char="•"/>
        <a:defRPr sz="1814" kern="1200">
          <a:solidFill>
            <a:schemeClr val="tx1"/>
          </a:solidFill>
          <a:latin typeface="+mn-lt"/>
          <a:ea typeface="+mn-ea"/>
          <a:cs typeface="+mn-cs"/>
        </a:defRPr>
      </a:lvl7pPr>
      <a:lvl8pPr marL="3109760" indent="-207317" algn="l" defTabSz="829269" rtl="0" eaLnBrk="1" latinLnBrk="0" hangingPunct="1">
        <a:spcBef>
          <a:spcPct val="20000"/>
        </a:spcBef>
        <a:buFont typeface="Arial" pitchFamily="34" charset="0"/>
        <a:buChar char="•"/>
        <a:defRPr sz="1814" kern="1200">
          <a:solidFill>
            <a:schemeClr val="tx1"/>
          </a:solidFill>
          <a:latin typeface="+mn-lt"/>
          <a:ea typeface="+mn-ea"/>
          <a:cs typeface="+mn-cs"/>
        </a:defRPr>
      </a:lvl8pPr>
      <a:lvl9pPr marL="3524395" indent="-207317" algn="l" defTabSz="829269" rtl="0" eaLnBrk="1" latinLnBrk="0" hangingPunct="1">
        <a:spcBef>
          <a:spcPct val="20000"/>
        </a:spcBef>
        <a:buFont typeface="Arial" pitchFamily="34" charset="0"/>
        <a:buChar char="•"/>
        <a:defRPr sz="181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829269" rtl="0" eaLnBrk="1" latinLnBrk="0" hangingPunct="1">
        <a:defRPr sz="1632" kern="1200">
          <a:solidFill>
            <a:schemeClr val="tx1"/>
          </a:solidFill>
          <a:latin typeface="+mn-lt"/>
          <a:ea typeface="+mn-ea"/>
          <a:cs typeface="+mn-cs"/>
        </a:defRPr>
      </a:lvl1pPr>
      <a:lvl2pPr marL="414635" algn="l" defTabSz="829269" rtl="0" eaLnBrk="1" latinLnBrk="0" hangingPunct="1">
        <a:defRPr sz="1632" kern="1200">
          <a:solidFill>
            <a:schemeClr val="tx1"/>
          </a:solidFill>
          <a:latin typeface="+mn-lt"/>
          <a:ea typeface="+mn-ea"/>
          <a:cs typeface="+mn-cs"/>
        </a:defRPr>
      </a:lvl2pPr>
      <a:lvl3pPr marL="829269" algn="l" defTabSz="829269" rtl="0" eaLnBrk="1" latinLnBrk="0" hangingPunct="1">
        <a:defRPr sz="1632" kern="1200">
          <a:solidFill>
            <a:schemeClr val="tx1"/>
          </a:solidFill>
          <a:latin typeface="+mn-lt"/>
          <a:ea typeface="+mn-ea"/>
          <a:cs typeface="+mn-cs"/>
        </a:defRPr>
      </a:lvl3pPr>
      <a:lvl4pPr marL="1243904" algn="l" defTabSz="829269" rtl="0" eaLnBrk="1" latinLnBrk="0" hangingPunct="1">
        <a:defRPr sz="1632" kern="1200">
          <a:solidFill>
            <a:schemeClr val="tx1"/>
          </a:solidFill>
          <a:latin typeface="+mn-lt"/>
          <a:ea typeface="+mn-ea"/>
          <a:cs typeface="+mn-cs"/>
        </a:defRPr>
      </a:lvl4pPr>
      <a:lvl5pPr marL="1658539" algn="l" defTabSz="829269" rtl="0" eaLnBrk="1" latinLnBrk="0" hangingPunct="1">
        <a:defRPr sz="1632" kern="1200">
          <a:solidFill>
            <a:schemeClr val="tx1"/>
          </a:solidFill>
          <a:latin typeface="+mn-lt"/>
          <a:ea typeface="+mn-ea"/>
          <a:cs typeface="+mn-cs"/>
        </a:defRPr>
      </a:lvl5pPr>
      <a:lvl6pPr marL="2073173" algn="l" defTabSz="829269" rtl="0" eaLnBrk="1" latinLnBrk="0" hangingPunct="1">
        <a:defRPr sz="1632" kern="1200">
          <a:solidFill>
            <a:schemeClr val="tx1"/>
          </a:solidFill>
          <a:latin typeface="+mn-lt"/>
          <a:ea typeface="+mn-ea"/>
          <a:cs typeface="+mn-cs"/>
        </a:defRPr>
      </a:lvl6pPr>
      <a:lvl7pPr marL="2487808" algn="l" defTabSz="829269" rtl="0" eaLnBrk="1" latinLnBrk="0" hangingPunct="1">
        <a:defRPr sz="1632" kern="1200">
          <a:solidFill>
            <a:schemeClr val="tx1"/>
          </a:solidFill>
          <a:latin typeface="+mn-lt"/>
          <a:ea typeface="+mn-ea"/>
          <a:cs typeface="+mn-cs"/>
        </a:defRPr>
      </a:lvl7pPr>
      <a:lvl8pPr marL="2902443" algn="l" defTabSz="829269" rtl="0" eaLnBrk="1" latinLnBrk="0" hangingPunct="1">
        <a:defRPr sz="1632" kern="1200">
          <a:solidFill>
            <a:schemeClr val="tx1"/>
          </a:solidFill>
          <a:latin typeface="+mn-lt"/>
          <a:ea typeface="+mn-ea"/>
          <a:cs typeface="+mn-cs"/>
        </a:defRPr>
      </a:lvl8pPr>
      <a:lvl9pPr marL="3317077" algn="l" defTabSz="829269" rtl="0" eaLnBrk="1" latinLnBrk="0" hangingPunct="1">
        <a:defRPr sz="163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 userDrawn="1"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398">
              <a:ln>
                <a:noFill/>
              </a:ln>
              <a:solidFill>
                <a:schemeClr val="tx1"/>
              </a:solidFill>
            </a:endParaRPr>
          </a:p>
        </p:txBody>
      </p:sp>
      <p:pic>
        <p:nvPicPr>
          <p:cNvPr id="14" name="Изображение 13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1295"/>
            <a:ext cx="3251200" cy="5329065"/>
          </a:xfrm>
          <a:prstGeom prst="rect">
            <a:avLst/>
          </a:prstGeom>
        </p:spPr>
      </p:pic>
      <p:pic>
        <p:nvPicPr>
          <p:cNvPr id="15" name="Изображение 14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8790" y="203012"/>
            <a:ext cx="1690009" cy="815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9558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1" r:id="rId1"/>
    <p:sldLayoutId id="2147483862" r:id="rId2"/>
    <p:sldLayoutId id="2147483863" r:id="rId3"/>
    <p:sldLayoutId id="2147483864" r:id="rId4"/>
  </p:sldLayoutIdLst>
  <p:txStyles>
    <p:titleStyle>
      <a:lvl1pPr algn="ctr" defTabSz="609036" rtl="0" eaLnBrk="1" latinLnBrk="0" hangingPunct="1">
        <a:spcBef>
          <a:spcPct val="0"/>
        </a:spcBef>
        <a:buNone/>
        <a:defRPr sz="586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6777" indent="-456777" algn="l" defTabSz="609036" rtl="0" eaLnBrk="1" latinLnBrk="0" hangingPunct="1">
        <a:spcBef>
          <a:spcPct val="20000"/>
        </a:spcBef>
        <a:buFont typeface="Arial"/>
        <a:buChar char="•"/>
        <a:defRPr sz="4263" kern="1200">
          <a:solidFill>
            <a:schemeClr val="tx1"/>
          </a:solidFill>
          <a:latin typeface="+mn-lt"/>
          <a:ea typeface="+mn-ea"/>
          <a:cs typeface="+mn-cs"/>
        </a:defRPr>
      </a:lvl1pPr>
      <a:lvl2pPr marL="989684" indent="-380648" algn="l" defTabSz="609036" rtl="0" eaLnBrk="1" latinLnBrk="0" hangingPunct="1">
        <a:spcBef>
          <a:spcPct val="20000"/>
        </a:spcBef>
        <a:buFont typeface="Arial"/>
        <a:buChar char="–"/>
        <a:defRPr sz="3730" kern="1200">
          <a:solidFill>
            <a:schemeClr val="tx1"/>
          </a:solidFill>
          <a:latin typeface="+mn-lt"/>
          <a:ea typeface="+mn-ea"/>
          <a:cs typeface="+mn-cs"/>
        </a:defRPr>
      </a:lvl2pPr>
      <a:lvl3pPr marL="1522590" indent="-304518" algn="l" defTabSz="609036" rtl="0" eaLnBrk="1" latinLnBrk="0" hangingPunct="1">
        <a:spcBef>
          <a:spcPct val="20000"/>
        </a:spcBef>
        <a:buFont typeface="Arial"/>
        <a:buChar char="•"/>
        <a:defRPr sz="3197" kern="1200">
          <a:solidFill>
            <a:schemeClr val="tx1"/>
          </a:solidFill>
          <a:latin typeface="+mn-lt"/>
          <a:ea typeface="+mn-ea"/>
          <a:cs typeface="+mn-cs"/>
        </a:defRPr>
      </a:lvl3pPr>
      <a:lvl4pPr marL="2131626" indent="-304518" algn="l" defTabSz="609036" rtl="0" eaLnBrk="1" latinLnBrk="0" hangingPunct="1">
        <a:spcBef>
          <a:spcPct val="20000"/>
        </a:spcBef>
        <a:buFont typeface="Arial"/>
        <a:buChar char="–"/>
        <a:defRPr sz="2664" kern="1200">
          <a:solidFill>
            <a:schemeClr val="tx1"/>
          </a:solidFill>
          <a:latin typeface="+mn-lt"/>
          <a:ea typeface="+mn-ea"/>
          <a:cs typeface="+mn-cs"/>
        </a:defRPr>
      </a:lvl4pPr>
      <a:lvl5pPr marL="2740663" indent="-304518" algn="l" defTabSz="609036" rtl="0" eaLnBrk="1" latinLnBrk="0" hangingPunct="1">
        <a:spcBef>
          <a:spcPct val="20000"/>
        </a:spcBef>
        <a:buFont typeface="Arial"/>
        <a:buChar char="»"/>
        <a:defRPr sz="2664" kern="1200">
          <a:solidFill>
            <a:schemeClr val="tx1"/>
          </a:solidFill>
          <a:latin typeface="+mn-lt"/>
          <a:ea typeface="+mn-ea"/>
          <a:cs typeface="+mn-cs"/>
        </a:defRPr>
      </a:lvl5pPr>
      <a:lvl6pPr marL="3349699" indent="-304518" algn="l" defTabSz="609036" rtl="0" eaLnBrk="1" latinLnBrk="0" hangingPunct="1">
        <a:spcBef>
          <a:spcPct val="20000"/>
        </a:spcBef>
        <a:buFont typeface="Arial"/>
        <a:buChar char="•"/>
        <a:defRPr sz="2664" kern="1200">
          <a:solidFill>
            <a:schemeClr val="tx1"/>
          </a:solidFill>
          <a:latin typeface="+mn-lt"/>
          <a:ea typeface="+mn-ea"/>
          <a:cs typeface="+mn-cs"/>
        </a:defRPr>
      </a:lvl6pPr>
      <a:lvl7pPr marL="3958735" indent="-304518" algn="l" defTabSz="609036" rtl="0" eaLnBrk="1" latinLnBrk="0" hangingPunct="1">
        <a:spcBef>
          <a:spcPct val="20000"/>
        </a:spcBef>
        <a:buFont typeface="Arial"/>
        <a:buChar char="•"/>
        <a:defRPr sz="2664" kern="1200">
          <a:solidFill>
            <a:schemeClr val="tx1"/>
          </a:solidFill>
          <a:latin typeface="+mn-lt"/>
          <a:ea typeface="+mn-ea"/>
          <a:cs typeface="+mn-cs"/>
        </a:defRPr>
      </a:lvl7pPr>
      <a:lvl8pPr marL="4567771" indent="-304518" algn="l" defTabSz="609036" rtl="0" eaLnBrk="1" latinLnBrk="0" hangingPunct="1">
        <a:spcBef>
          <a:spcPct val="20000"/>
        </a:spcBef>
        <a:buFont typeface="Arial"/>
        <a:buChar char="•"/>
        <a:defRPr sz="2664" kern="1200">
          <a:solidFill>
            <a:schemeClr val="tx1"/>
          </a:solidFill>
          <a:latin typeface="+mn-lt"/>
          <a:ea typeface="+mn-ea"/>
          <a:cs typeface="+mn-cs"/>
        </a:defRPr>
      </a:lvl8pPr>
      <a:lvl9pPr marL="5176807" indent="-304518" algn="l" defTabSz="609036" rtl="0" eaLnBrk="1" latinLnBrk="0" hangingPunct="1">
        <a:spcBef>
          <a:spcPct val="20000"/>
        </a:spcBef>
        <a:buFont typeface="Arial"/>
        <a:buChar char="•"/>
        <a:defRPr sz="266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09036" rtl="0" eaLnBrk="1" latinLnBrk="0" hangingPunct="1">
        <a:defRPr sz="2398" kern="1200">
          <a:solidFill>
            <a:schemeClr val="tx1"/>
          </a:solidFill>
          <a:latin typeface="+mn-lt"/>
          <a:ea typeface="+mn-ea"/>
          <a:cs typeface="+mn-cs"/>
        </a:defRPr>
      </a:lvl1pPr>
      <a:lvl2pPr marL="609036" algn="l" defTabSz="609036" rtl="0" eaLnBrk="1" latinLnBrk="0" hangingPunct="1">
        <a:defRPr sz="2398" kern="1200">
          <a:solidFill>
            <a:schemeClr val="tx1"/>
          </a:solidFill>
          <a:latin typeface="+mn-lt"/>
          <a:ea typeface="+mn-ea"/>
          <a:cs typeface="+mn-cs"/>
        </a:defRPr>
      </a:lvl2pPr>
      <a:lvl3pPr marL="1218072" algn="l" defTabSz="609036" rtl="0" eaLnBrk="1" latinLnBrk="0" hangingPunct="1">
        <a:defRPr sz="2398" kern="1200">
          <a:solidFill>
            <a:schemeClr val="tx1"/>
          </a:solidFill>
          <a:latin typeface="+mn-lt"/>
          <a:ea typeface="+mn-ea"/>
          <a:cs typeface="+mn-cs"/>
        </a:defRPr>
      </a:lvl3pPr>
      <a:lvl4pPr marL="1827108" algn="l" defTabSz="609036" rtl="0" eaLnBrk="1" latinLnBrk="0" hangingPunct="1">
        <a:defRPr sz="2398" kern="1200">
          <a:solidFill>
            <a:schemeClr val="tx1"/>
          </a:solidFill>
          <a:latin typeface="+mn-lt"/>
          <a:ea typeface="+mn-ea"/>
          <a:cs typeface="+mn-cs"/>
        </a:defRPr>
      </a:lvl4pPr>
      <a:lvl5pPr marL="2436144" algn="l" defTabSz="609036" rtl="0" eaLnBrk="1" latinLnBrk="0" hangingPunct="1">
        <a:defRPr sz="2398" kern="1200">
          <a:solidFill>
            <a:schemeClr val="tx1"/>
          </a:solidFill>
          <a:latin typeface="+mn-lt"/>
          <a:ea typeface="+mn-ea"/>
          <a:cs typeface="+mn-cs"/>
        </a:defRPr>
      </a:lvl5pPr>
      <a:lvl6pPr marL="3045181" algn="l" defTabSz="609036" rtl="0" eaLnBrk="1" latinLnBrk="0" hangingPunct="1">
        <a:defRPr sz="2398" kern="1200">
          <a:solidFill>
            <a:schemeClr val="tx1"/>
          </a:solidFill>
          <a:latin typeface="+mn-lt"/>
          <a:ea typeface="+mn-ea"/>
          <a:cs typeface="+mn-cs"/>
        </a:defRPr>
      </a:lvl6pPr>
      <a:lvl7pPr marL="3654217" algn="l" defTabSz="609036" rtl="0" eaLnBrk="1" latinLnBrk="0" hangingPunct="1">
        <a:defRPr sz="2398" kern="1200">
          <a:solidFill>
            <a:schemeClr val="tx1"/>
          </a:solidFill>
          <a:latin typeface="+mn-lt"/>
          <a:ea typeface="+mn-ea"/>
          <a:cs typeface="+mn-cs"/>
        </a:defRPr>
      </a:lvl7pPr>
      <a:lvl8pPr marL="4263253" algn="l" defTabSz="609036" rtl="0" eaLnBrk="1" latinLnBrk="0" hangingPunct="1">
        <a:defRPr sz="2398" kern="1200">
          <a:solidFill>
            <a:schemeClr val="tx1"/>
          </a:solidFill>
          <a:latin typeface="+mn-lt"/>
          <a:ea typeface="+mn-ea"/>
          <a:cs typeface="+mn-cs"/>
        </a:defRPr>
      </a:lvl8pPr>
      <a:lvl9pPr marL="4872289" algn="l" defTabSz="609036" rtl="0" eaLnBrk="1" latinLnBrk="0" hangingPunct="1">
        <a:defRPr sz="239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6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5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diagramLayout" Target="../diagrams/layout3.xml"/><Relationship Id="rId7" Type="http://schemas.openxmlformats.org/officeDocument/2006/relationships/image" Target="../media/image7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56.xml"/><Relationship Id="rId6" Type="http://schemas.microsoft.com/office/2007/relationships/diagramDrawing" Target="../diagrams/drawing3.xml"/><Relationship Id="rId11" Type="http://schemas.openxmlformats.org/officeDocument/2006/relationships/image" Target="../media/image11.jpg"/><Relationship Id="rId5" Type="http://schemas.openxmlformats.org/officeDocument/2006/relationships/diagramColors" Target="../diagrams/colors3.xml"/><Relationship Id="rId10" Type="http://schemas.openxmlformats.org/officeDocument/2006/relationships/image" Target="../media/image10.jpg"/><Relationship Id="rId4" Type="http://schemas.openxmlformats.org/officeDocument/2006/relationships/diagramQuickStyle" Target="../diagrams/quickStyle3.xml"/><Relationship Id="rId9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6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7" Type="http://schemas.openxmlformats.org/officeDocument/2006/relationships/image" Target="../media/image1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microsoft.com/office/2007/relationships/media" Target="../media/media2.mp4"/><Relationship Id="rId7" Type="http://schemas.openxmlformats.org/officeDocument/2006/relationships/image" Target="../media/image22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24.xml"/><Relationship Id="rId4" Type="http://schemas.openxmlformats.org/officeDocument/2006/relationships/video" Target="../media/media2.mp4"/><Relationship Id="rId9" Type="http://schemas.openxmlformats.org/officeDocument/2006/relationships/image" Target="../media/image18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7.xml"/><Relationship Id="rId4" Type="http://schemas.openxmlformats.org/officeDocument/2006/relationships/image" Target="../media/image25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amurteatr.ru/news/golos.html" TargetMode="External"/><Relationship Id="rId13" Type="http://schemas.openxmlformats.org/officeDocument/2006/relationships/hyperlink" Target="https://portamur.ru/news/detail/posvyaschennyie-dnyu-pobedyi-risunki-amurchan-stanut-otkryitkami/" TargetMode="External"/><Relationship Id="rId3" Type="http://schemas.openxmlformats.org/officeDocument/2006/relationships/hyperlink" Target="https://www.pochta.ru/news-list/item/3150775883" TargetMode="External"/><Relationship Id="rId7" Type="http://schemas.openxmlformats.org/officeDocument/2006/relationships/hyperlink" Target="http://www.amur.info/news/2019/04/30/153475" TargetMode="External"/><Relationship Id="rId12" Type="http://schemas.openxmlformats.org/officeDocument/2006/relationships/hyperlink" Target="https://portamur.ru/news/detail/amurchane-smogut-pozdravit-veteranov-unikalnyimi-jivyimi-otkryitkami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3.xml"/><Relationship Id="rId6" Type="http://schemas.openxmlformats.org/officeDocument/2006/relationships/hyperlink" Target="https://www.gzt-sv.ru/news/115232-pochta-rossii-priglashaet-amurchan-pozdravit" TargetMode="External"/><Relationship Id="rId11" Type="http://schemas.openxmlformats.org/officeDocument/2006/relationships/hyperlink" Target="http://&#1090;&#1074;&#1075;&#1086;&#1088;&#1086;&#1076;.&#1088;&#1092;/news/otkrytki-ot-amurchan-poluchat-rossiyane-po-vsej-strane" TargetMode="External"/><Relationship Id="rId5" Type="http://schemas.openxmlformats.org/officeDocument/2006/relationships/hyperlink" Target="http://www.teleport2001.ru/news/2019-05-07/110544-unikalnye-zhivye-otkrytki-poluchat-veterany-chest-dnya-pobedy.html" TargetMode="External"/><Relationship Id="rId10" Type="http://schemas.openxmlformats.org/officeDocument/2006/relationships/hyperlink" Target="http://&#1082;&#1091;&#1083;&#1100;&#1090;&#1091;&#1088;&#1072;.&#1073;&#1083;&#1072;&#1075;&#1086;&#1074;&#1077;&#1097;&#1077;&#1085;&#1089;&#1082;.&#1088;&#1092;/ofitsialno/novosti/item/2204-risunki-blagoveshchentsev-posvyashchjonnye-dnyu-pobedy-stanut-otkrytkami-i-razletyatsya-po-vsej-rossii" TargetMode="External"/><Relationship Id="rId4" Type="http://schemas.openxmlformats.org/officeDocument/2006/relationships/hyperlink" Target="https://www.pochta.ru/news-list/item/3161051465" TargetMode="External"/><Relationship Id="rId9" Type="http://schemas.openxmlformats.org/officeDocument/2006/relationships/hyperlink" Target="https://www.biblioblag.ru/novosti/artisticheskaya-kartochka-pobedyi" TargetMode="External"/><Relationship Id="rId14" Type="http://schemas.openxmlformats.org/officeDocument/2006/relationships/image" Target="../media/image26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dirty="0" smtClean="0"/>
              <a:t>2019 год</a:t>
            </a:r>
          </a:p>
          <a:p>
            <a:endParaRPr lang="ru-RU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5006976" y="3628572"/>
            <a:ext cx="6642099" cy="961374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400" rtl="0" eaLnBrk="1" latinLnBrk="0" hangingPunct="1">
              <a:lnSpc>
                <a:spcPts val="3200"/>
              </a:lnSpc>
              <a:spcBef>
                <a:spcPct val="0"/>
              </a:spcBef>
              <a:buNone/>
              <a:defRPr sz="4800" b="1" kern="1200" baseline="0">
                <a:solidFill>
                  <a:srgbClr val="004B9C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ru-RU" sz="2800" dirty="0" smtClean="0"/>
              <a:t>ДЕНЬ ПОБЕДЫ </a:t>
            </a:r>
          </a:p>
          <a:p>
            <a:r>
              <a:rPr lang="ru-RU" sz="2800" dirty="0" smtClean="0"/>
              <a:t>В «ЖИВЫХ» ОТКРЫТКАХ</a:t>
            </a:r>
          </a:p>
        </p:txBody>
      </p:sp>
    </p:spTree>
    <p:extLst>
      <p:ext uri="{BB962C8B-B14F-4D97-AF65-F5344CB8AC3E}">
        <p14:creationId xmlns:p14="http://schemas.microsoft.com/office/powerpoint/2010/main" val="1466871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612508" y="1397740"/>
            <a:ext cx="6700082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defTabSz="1280160">
              <a:buFont typeface="Arial" panose="020B0604020202020204" pitchFamily="34" charset="0"/>
              <a:buChar char="•"/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положительного имиджа предприятия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 defTabSz="1280160">
              <a:buFont typeface="Arial" panose="020B0604020202020204" pitchFamily="34" charset="0"/>
              <a:buChar char="•"/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социальной роли предприятия в жизни общества</a:t>
            </a:r>
          </a:p>
          <a:p>
            <a:pPr marL="285750" lvl="0" indent="-285750" defTabSz="1280160">
              <a:buFont typeface="Arial" panose="020B0604020202020204" pitchFamily="34" charset="0"/>
              <a:buChar char="•"/>
              <a:defRPr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 defTabSz="1280160">
              <a:buFont typeface="Arial" panose="020B0604020202020204" pitchFamily="34" charset="0"/>
              <a:buChar char="•"/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Направленность на патриотическое воспитание</a:t>
            </a:r>
          </a:p>
          <a:p>
            <a:pPr marL="285750" lvl="0" indent="-285750" defTabSz="1280160">
              <a:buFont typeface="Arial" panose="020B0604020202020204" pitchFamily="34" charset="0"/>
              <a:buChar char="•"/>
              <a:defRPr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 defTabSz="1280160">
              <a:buFont typeface="Arial" panose="020B0604020202020204" pitchFamily="34" charset="0"/>
              <a:buChar char="•"/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Позиционирование предприятия как современного,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логистически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развитого, использующего цифровые сервисы в предоставлении услуг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клиентам</a:t>
            </a:r>
          </a:p>
          <a:p>
            <a:pPr marL="285750" lvl="0" indent="-285750" defTabSz="1280160">
              <a:buFont typeface="Arial" panose="020B0604020202020204" pitchFamily="34" charset="0"/>
              <a:buChar char="•"/>
              <a:defRPr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 defTabSz="1280160">
              <a:buFont typeface="Arial" panose="020B0604020202020204" pitchFamily="34" charset="0"/>
              <a:buChar char="•"/>
              <a:defRPr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Привлечение новых партнеров и пользователей почтовых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услуг</a:t>
            </a:r>
          </a:p>
          <a:p>
            <a:pPr marL="285750" lvl="0" indent="-285750" defTabSz="1280160">
              <a:buFont typeface="Arial" panose="020B0604020202020204" pitchFamily="34" charset="0"/>
              <a:buChar char="•"/>
              <a:defRPr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 defTabSz="1280160">
              <a:buFont typeface="Arial" panose="020B0604020202020204" pitchFamily="34" charset="0"/>
              <a:buChar char="•"/>
              <a:defRPr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Завоевание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доверия клиентов и поддержание с ними положительных отношений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 defTabSz="1280160">
              <a:buFont typeface="Arial" panose="020B0604020202020204" pitchFamily="34" charset="0"/>
              <a:buChar char="•"/>
              <a:defRPr/>
            </a:pP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 defTabSz="1280160">
              <a:buFont typeface="Arial" panose="020B0604020202020204" pitchFamily="34" charset="0"/>
              <a:buChar char="•"/>
              <a:defRPr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defTabSz="1280160">
              <a:defRPr/>
            </a:pP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 defTabSz="1280160">
              <a:buFont typeface="Arial" panose="020B0604020202020204" pitchFamily="34" charset="0"/>
              <a:buChar char="•"/>
              <a:defRPr/>
            </a:pPr>
            <a:endParaRPr lang="ru-RU" dirty="0" smtClean="0"/>
          </a:p>
          <a:p>
            <a:pPr lvl="0" defTabSz="1280160">
              <a:defRPr/>
            </a:pPr>
            <a:endParaRPr lang="ru-RU" dirty="0" smtClean="0"/>
          </a:p>
        </p:txBody>
      </p:sp>
      <p:sp>
        <p:nvSpPr>
          <p:cNvPr id="8" name="Заголовок 3"/>
          <p:cNvSpPr txBox="1">
            <a:spLocks/>
          </p:cNvSpPr>
          <p:nvPr/>
        </p:nvSpPr>
        <p:spPr>
          <a:xfrm>
            <a:off x="2854667" y="221374"/>
            <a:ext cx="10027066" cy="537992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400" rtl="0" eaLnBrk="1" latinLnBrk="0" hangingPunct="1">
              <a:lnSpc>
                <a:spcPts val="3200"/>
              </a:lnSpc>
              <a:spcBef>
                <a:spcPct val="0"/>
              </a:spcBef>
              <a:buNone/>
              <a:defRPr sz="3600" b="1" kern="1200">
                <a:solidFill>
                  <a:srgbClr val="004B9C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ru-RU" dirty="0" smtClean="0">
                <a:solidFill>
                  <a:schemeClr val="bg1"/>
                </a:solidFill>
              </a:rPr>
              <a:t>Цели и задачи проекта</a:t>
            </a:r>
            <a:r>
              <a:rPr lang="ru-RU" dirty="0" smtClean="0"/>
              <a:t>: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0212" y="1581952"/>
            <a:ext cx="5046220" cy="3365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610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964" y="275013"/>
            <a:ext cx="10972076" cy="554043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Концепция мероприятия</a:t>
            </a:r>
            <a:endParaRPr lang="ru-RU" dirty="0">
              <a:solidFill>
                <a:schemeClr val="bg1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98110251"/>
              </p:ext>
            </p:extLst>
          </p:nvPr>
        </p:nvGraphicFramePr>
        <p:xfrm>
          <a:off x="371475" y="1414463"/>
          <a:ext cx="11617325" cy="50673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475" y="1413256"/>
            <a:ext cx="3785997" cy="5047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5485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6812" y="250629"/>
            <a:ext cx="9850772" cy="566235"/>
          </a:xfrm>
        </p:spPr>
        <p:txBody>
          <a:bodyPr>
            <a:noAutofit/>
          </a:bodyPr>
          <a:lstStyle/>
          <a:p>
            <a:r>
              <a:rPr lang="ru-RU" sz="3200" dirty="0">
                <a:solidFill>
                  <a:schemeClr val="bg1"/>
                </a:solidFill>
              </a:rPr>
              <a:t>Проект осуществлен с 1.04.2019 по 09.05.2019 года </a:t>
            </a: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19055437"/>
              </p:ext>
            </p:extLst>
          </p:nvPr>
        </p:nvGraphicFramePr>
        <p:xfrm>
          <a:off x="371475" y="707136"/>
          <a:ext cx="11617325" cy="57746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91646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964" y="275013"/>
            <a:ext cx="10972076" cy="505275"/>
          </a:xfrm>
        </p:spPr>
        <p:txBody>
          <a:bodyPr>
            <a:normAutofit fontScale="90000"/>
          </a:bodyPr>
          <a:lstStyle/>
          <a:p>
            <a:r>
              <a:rPr lang="ru-RU" sz="3600" dirty="0" smtClean="0">
                <a:solidFill>
                  <a:schemeClr val="bg1"/>
                </a:solidFill>
              </a:rPr>
              <a:t>Партнеры проекта</a:t>
            </a:r>
            <a:br>
              <a:rPr lang="ru-RU" sz="3600" dirty="0" smtClean="0">
                <a:solidFill>
                  <a:schemeClr val="bg1"/>
                </a:solidFill>
              </a:rPr>
            </a:br>
            <a:r>
              <a:rPr lang="ru-RU" sz="3600" dirty="0" smtClean="0">
                <a:solidFill>
                  <a:schemeClr val="bg1"/>
                </a:solidFill>
              </a:rPr>
              <a:t>(в том числе в информационном поле</a:t>
            </a:r>
            <a:r>
              <a:rPr lang="ru-RU" dirty="0" smtClean="0">
                <a:solidFill>
                  <a:schemeClr val="bg1"/>
                </a:solidFill>
              </a:rPr>
              <a:t>)</a:t>
            </a:r>
            <a:endParaRPr lang="ru-RU" dirty="0">
              <a:solidFill>
                <a:schemeClr val="bg1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34969982"/>
              </p:ext>
            </p:extLst>
          </p:nvPr>
        </p:nvGraphicFramePr>
        <p:xfrm>
          <a:off x="371475" y="1414463"/>
          <a:ext cx="11617325" cy="50673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964" y="3095625"/>
            <a:ext cx="2803796" cy="61142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5788" y="5485743"/>
            <a:ext cx="2562848" cy="74322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2768" y="2863765"/>
            <a:ext cx="2023872" cy="84328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6821" y="2831942"/>
            <a:ext cx="1246632" cy="90692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2276" y="5256178"/>
            <a:ext cx="1906524" cy="972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3166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964" y="275013"/>
            <a:ext cx="10972076" cy="541851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PR</a:t>
            </a:r>
            <a:r>
              <a:rPr lang="ru-RU" dirty="0" smtClean="0">
                <a:solidFill>
                  <a:schemeClr val="bg1"/>
                </a:solidFill>
              </a:rPr>
              <a:t>-приемы</a:t>
            </a:r>
            <a:endParaRPr lang="ru-RU" dirty="0">
              <a:solidFill>
                <a:schemeClr val="bg1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77684185"/>
              </p:ext>
            </p:extLst>
          </p:nvPr>
        </p:nvGraphicFramePr>
        <p:xfrm>
          <a:off x="371475" y="1414463"/>
          <a:ext cx="11617325" cy="50673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1787885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rgbClr val="000000"/>
                </a:solidFill>
              </a:rPr>
              <a:t>Этапы проекта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ru-RU" dirty="0" smtClean="0"/>
              <a:t>Проведение конкурса </a:t>
            </a:r>
            <a:r>
              <a:rPr lang="ru-RU" dirty="0" smtClean="0"/>
              <a:t>рисунков «Артистическая карточка Победы»</a:t>
            </a:r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pPr algn="ctr"/>
            <a:r>
              <a:rPr lang="ru-RU" dirty="0" smtClean="0"/>
              <a:t>Озвучивание стихотворений о войне артистами театра </a:t>
            </a:r>
            <a:r>
              <a:rPr lang="ru-RU" dirty="0" smtClean="0"/>
              <a:t>драмы</a:t>
            </a:r>
          </a:p>
          <a:p>
            <a:pPr algn="ctr"/>
            <a:endParaRPr lang="ru-RU" dirty="0"/>
          </a:p>
          <a:p>
            <a:pPr algn="ctr"/>
            <a:endParaRPr lang="ru-RU" dirty="0"/>
          </a:p>
        </p:txBody>
      </p:sp>
      <p:sp>
        <p:nvSpPr>
          <p:cNvPr id="7" name="Объект 6"/>
          <p:cNvSpPr>
            <a:spLocks noGrp="1"/>
          </p:cNvSpPr>
          <p:nvPr>
            <p:ph idx="14"/>
          </p:nvPr>
        </p:nvSpPr>
        <p:spPr/>
        <p:txBody>
          <a:bodyPr/>
          <a:lstStyle/>
          <a:p>
            <a:pPr algn="ctr"/>
            <a:r>
              <a:rPr lang="ru-RU" dirty="0" smtClean="0"/>
              <a:t>Отправка открыток 9 Мая в Дома ветеранов, а также родным и </a:t>
            </a:r>
            <a:r>
              <a:rPr lang="ru-RU" dirty="0" smtClean="0"/>
              <a:t>близким</a:t>
            </a:r>
          </a:p>
          <a:p>
            <a:pPr algn="ctr"/>
            <a:endParaRPr lang="ru-RU" dirty="0"/>
          </a:p>
          <a:p>
            <a:pPr algn="ctr"/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6394" y="2159692"/>
            <a:ext cx="3400806" cy="453440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30" r="5350"/>
          <a:stretch/>
        </p:blipFill>
        <p:spPr>
          <a:xfrm>
            <a:off x="4286109" y="2157984"/>
            <a:ext cx="3882531" cy="453611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19" r="24040"/>
          <a:stretch/>
        </p:blipFill>
        <p:spPr>
          <a:xfrm>
            <a:off x="256032" y="2157984"/>
            <a:ext cx="3864864" cy="4526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33273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Основа открыток – рисунки ребят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7BB1C-E94D-4EE2-8664-E54F423C2BB2}" type="slidenum">
              <a:rPr lang="ru-RU" smtClean="0"/>
              <a:pPr/>
              <a:t>8</a:t>
            </a:fld>
            <a:endParaRPr lang="ru-RU" dirty="0"/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4292" y="1255561"/>
            <a:ext cx="3554508" cy="2498401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5851" y="3895856"/>
            <a:ext cx="1982698" cy="2722445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66" t="23066" r="3145" b="4068"/>
          <a:stretch/>
        </p:blipFill>
        <p:spPr>
          <a:xfrm>
            <a:off x="182880" y="1999301"/>
            <a:ext cx="5373288" cy="3509322"/>
          </a:xfrm>
          <a:prstGeom prst="rect">
            <a:avLst/>
          </a:prstGeom>
        </p:spPr>
      </p:pic>
      <p:pic>
        <p:nvPicPr>
          <p:cNvPr id="21" name="Рисунок 20"/>
          <p:cNvPicPr>
            <a:picLocks noGrp="1" noChangeAspect="1"/>
          </p:cNvPicPr>
          <p:nvPr>
            <p:ph type="pic"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436" b="24436"/>
          <a:stretch>
            <a:fillRect/>
          </a:stretch>
        </p:blipFill>
        <p:spPr>
          <a:xfrm>
            <a:off x="5183187" y="1521000"/>
            <a:ext cx="2726465" cy="1917144"/>
          </a:xfr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3188" y="3895856"/>
            <a:ext cx="3556847" cy="2498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71603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Открытки «оживили» стихотворения</a:t>
            </a:r>
            <a:endParaRPr lang="ru-RU" dirty="0"/>
          </a:p>
        </p:txBody>
      </p:sp>
      <p:sp>
        <p:nvSpPr>
          <p:cNvPr id="7" name="Объект 6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/>
              <a:t>К каждой </a:t>
            </a:r>
            <a:r>
              <a:rPr lang="ru-RU" dirty="0"/>
              <a:t>карточке </a:t>
            </a:r>
            <a:r>
              <a:rPr lang="ru-RU" dirty="0" smtClean="0"/>
              <a:t>подобраны </a:t>
            </a:r>
            <a:r>
              <a:rPr lang="ru-RU" dirty="0"/>
              <a:t>стихотворения о </a:t>
            </a:r>
            <a:r>
              <a:rPr lang="ru-RU" dirty="0" smtClean="0"/>
              <a:t>войне, которые стали «живой иллюстрацией».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/>
              <a:t>Озвучили стихотворения артисты </a:t>
            </a:r>
            <a:r>
              <a:rPr lang="ru-RU" dirty="0"/>
              <a:t>Амурского театра драмы. Стихотворения в творческом уникальном исполнении артистов были записаны в студии звукозаписи, расположенной на базе библиотеки имени Чехова. </a:t>
            </a:r>
            <a:endParaRPr lang="ru-RU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/>
              <a:t>Каждый </a:t>
            </a:r>
            <a:r>
              <a:rPr lang="ru-RU" dirty="0"/>
              <a:t>аудиофайл был размещен на сайте библиотеки имени Чехова и прописан в специальный QR-код, который в дальнейшем был распечатан на открытках с обратной стороны.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7BB1C-E94D-4EE2-8664-E54F423C2BB2}" type="slidenum">
              <a:rPr lang="ru-RU" smtClean="0"/>
              <a:t>9</a:t>
            </a:fld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0" t="7424" r="5600" b="8864"/>
          <a:stretch/>
        </p:blipFill>
        <p:spPr>
          <a:xfrm>
            <a:off x="5893008" y="1986917"/>
            <a:ext cx="6213648" cy="3986784"/>
          </a:xfrm>
          <a:prstGeom prst="rect">
            <a:avLst/>
          </a:prstGeom>
        </p:spPr>
      </p:pic>
      <p:sp>
        <p:nvSpPr>
          <p:cNvPr id="11" name="Объект 10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75392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Уникальность – </a:t>
            </a:r>
            <a:r>
              <a:rPr lang="en-US" dirty="0" smtClean="0"/>
              <a:t>QR</a:t>
            </a:r>
            <a:r>
              <a:rPr lang="ru-RU" dirty="0" smtClean="0"/>
              <a:t>-код</a:t>
            </a:r>
            <a:endParaRPr lang="ru-RU" dirty="0"/>
          </a:p>
        </p:txBody>
      </p:sp>
      <p:pic>
        <p:nvPicPr>
          <p:cNvPr id="10" name="WhatsApp Audio 2019-05-08 at 14.37.47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14880" y="1122287"/>
            <a:ext cx="609600" cy="609600"/>
          </a:xfrm>
        </p:spPr>
      </p:pic>
      <p:sp>
        <p:nvSpPr>
          <p:cNvPr id="8" name="Текст 7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7BB1C-E94D-4EE2-8664-E54F423C2BB2}" type="slidenum">
              <a:rPr lang="ru-RU" smtClean="0"/>
              <a:t>10</a:t>
            </a:fld>
            <a:endParaRPr lang="ru-RU"/>
          </a:p>
        </p:txBody>
      </p:sp>
      <p:pic>
        <p:nvPicPr>
          <p:cNvPr id="11" name="WhatsApp Video 2019-05-08 at 15.22.18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279136" y="2516188"/>
            <a:ext cx="6096000" cy="335280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97"/>
          <a:stretch/>
        </p:blipFill>
        <p:spPr>
          <a:xfrm>
            <a:off x="372000" y="950976"/>
            <a:ext cx="4200000" cy="2753208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492" y="2516188"/>
            <a:ext cx="2841619" cy="3908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962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249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3"/>
          <p:cNvSpPr txBox="1">
            <a:spLocks/>
          </p:cNvSpPr>
          <p:nvPr/>
        </p:nvSpPr>
        <p:spPr>
          <a:xfrm>
            <a:off x="424618" y="371686"/>
            <a:ext cx="10027066" cy="537992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400" rtl="0" eaLnBrk="1" latinLnBrk="0" hangingPunct="1">
              <a:lnSpc>
                <a:spcPts val="3200"/>
              </a:lnSpc>
              <a:spcBef>
                <a:spcPct val="0"/>
              </a:spcBef>
              <a:buNone/>
              <a:defRPr sz="3600" b="1" kern="1200">
                <a:solidFill>
                  <a:srgbClr val="004B9C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ru-RU" dirty="0" smtClean="0">
                <a:solidFill>
                  <a:schemeClr val="bg1"/>
                </a:solidFill>
              </a:rPr>
              <a:t>Бесплатная отправка открыток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5" name="Объект 1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dirty="0" smtClean="0"/>
              <a:t>Полевая почта в городском парке города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16" name="Объект 15"/>
          <p:cNvSpPr>
            <a:spLocks noGrp="1"/>
          </p:cNvSpPr>
          <p:nvPr>
            <p:ph sz="half" idx="2"/>
          </p:nvPr>
        </p:nvSpPr>
        <p:spPr>
          <a:xfrm>
            <a:off x="6059424" y="1414777"/>
            <a:ext cx="5892800" cy="4762186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/>
              <a:t> Полевая почта на набережной Благовещенска</a:t>
            </a:r>
          </a:p>
          <a:p>
            <a:endParaRPr lang="ru-RU" dirty="0"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064" y="2450592"/>
            <a:ext cx="4815840" cy="3611880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13" t="-284" r="213" b="16596"/>
          <a:stretch/>
        </p:blipFill>
        <p:spPr>
          <a:xfrm>
            <a:off x="6059424" y="2450592"/>
            <a:ext cx="5730240" cy="3596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3189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09964" y="275013"/>
            <a:ext cx="10972076" cy="602811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Ключевые сообщения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/>
              <a:t>Уникальные «живые» открытки Почты России</a:t>
            </a:r>
            <a:endParaRPr lang="ru-RU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/>
              <a:t>Бесплатно отправить поздравления ветеранам</a:t>
            </a:r>
            <a:endParaRPr lang="ru-RU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/>
              <a:t>Почта доставит в любую точку мира</a:t>
            </a:r>
            <a:endParaRPr lang="ru-RU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/>
              <a:t>Поздравить ветеранов вместе с Почтой России</a:t>
            </a:r>
            <a:endParaRPr lang="ru-RU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/>
              <a:t>Впервые в Приамурье открытки «зазвучали»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7BB1C-E94D-4EE2-8664-E54F423C2BB2}" type="slidenum">
              <a:rPr lang="ru-RU" smtClean="0"/>
              <a:pPr/>
              <a:t>12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07894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50187" y="1"/>
            <a:ext cx="10164245" cy="966841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chemeClr val="bg1"/>
                </a:solidFill>
              </a:rPr>
              <a:t>Акция привлекла внимание 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5852160" y="1402267"/>
            <a:ext cx="6026755" cy="4608390"/>
          </a:xfrm>
        </p:spPr>
        <p:txBody>
          <a:bodyPr>
            <a:normAutofit fontScale="32500" lnSpcReduction="20000"/>
          </a:bodyPr>
          <a:lstStyle/>
          <a:p>
            <a:pPr algn="ctr"/>
            <a:r>
              <a:rPr lang="ru-RU" sz="4900" b="1" i="1" dirty="0" smtClean="0">
                <a:solidFill>
                  <a:schemeClr val="tx1"/>
                </a:solidFill>
              </a:rPr>
              <a:t>Порядка 100 публикаций в СМИ и </a:t>
            </a:r>
            <a:r>
              <a:rPr lang="ru-RU" sz="4900" b="1" i="1" dirty="0" err="1" smtClean="0">
                <a:solidFill>
                  <a:schemeClr val="tx1"/>
                </a:solidFill>
              </a:rPr>
              <a:t>соцсетях</a:t>
            </a:r>
            <a:endParaRPr lang="ru-RU" sz="4900" b="1" i="1" dirty="0" smtClean="0">
              <a:solidFill>
                <a:schemeClr val="tx1"/>
              </a:solidFill>
            </a:endParaRPr>
          </a:p>
          <a:p>
            <a:endParaRPr lang="ru-RU" dirty="0"/>
          </a:p>
          <a:p>
            <a:r>
              <a:rPr lang="ru-RU" sz="3400" dirty="0">
                <a:hlinkClick r:id="rId3"/>
              </a:rPr>
              <a:t>https://</a:t>
            </a:r>
            <a:r>
              <a:rPr lang="ru-RU" sz="3400" dirty="0" smtClean="0">
                <a:hlinkClick r:id="rId3"/>
              </a:rPr>
              <a:t>www.pochta.ru/news-list/item/3150775883</a:t>
            </a:r>
            <a:endParaRPr lang="ru-RU" sz="3400" dirty="0" smtClean="0"/>
          </a:p>
          <a:p>
            <a:endParaRPr lang="ru-RU" sz="3400" dirty="0"/>
          </a:p>
          <a:p>
            <a:r>
              <a:rPr lang="ru-RU" sz="3400" dirty="0">
                <a:hlinkClick r:id="rId4"/>
              </a:rPr>
              <a:t>https://</a:t>
            </a:r>
            <a:r>
              <a:rPr lang="ru-RU" sz="3400" dirty="0" smtClean="0">
                <a:hlinkClick r:id="rId4"/>
              </a:rPr>
              <a:t>www.pochta.ru/news-list/item/3161051465</a:t>
            </a:r>
            <a:endParaRPr lang="ru-RU" sz="3400" dirty="0" smtClean="0"/>
          </a:p>
          <a:p>
            <a:endParaRPr lang="ru-RU" sz="3400" dirty="0"/>
          </a:p>
          <a:p>
            <a:r>
              <a:rPr lang="ru-RU" sz="3400" dirty="0">
                <a:hlinkClick r:id="rId5"/>
              </a:rPr>
              <a:t>http://</a:t>
            </a:r>
            <a:r>
              <a:rPr lang="ru-RU" sz="3400" dirty="0" smtClean="0">
                <a:hlinkClick r:id="rId5"/>
              </a:rPr>
              <a:t>www.teleport2001.ru/news/2019-05-07/110544-unikalnye-zhivye-otkrytki-poluchat-veterany-chest-dnya-pobedy.html</a:t>
            </a:r>
            <a:endParaRPr lang="ru-RU" sz="3400" dirty="0" smtClean="0"/>
          </a:p>
          <a:p>
            <a:endParaRPr lang="ru-RU" sz="3400" dirty="0"/>
          </a:p>
          <a:p>
            <a:r>
              <a:rPr lang="ru-RU" sz="3400" dirty="0">
                <a:hlinkClick r:id="rId6"/>
              </a:rPr>
              <a:t>https://</a:t>
            </a:r>
            <a:r>
              <a:rPr lang="ru-RU" sz="3400" dirty="0" smtClean="0">
                <a:hlinkClick r:id="rId6"/>
              </a:rPr>
              <a:t>www.gzt-sv.ru/news/115232-pochta-rossii-priglashaet-amurchan-pozdravit</a:t>
            </a:r>
            <a:endParaRPr lang="ru-RU" sz="3400" dirty="0" smtClean="0"/>
          </a:p>
          <a:p>
            <a:endParaRPr lang="ru-RU" sz="3400" dirty="0"/>
          </a:p>
          <a:p>
            <a:r>
              <a:rPr lang="ru-RU" sz="3400" dirty="0">
                <a:hlinkClick r:id="rId7"/>
              </a:rPr>
              <a:t>http://</a:t>
            </a:r>
            <a:r>
              <a:rPr lang="ru-RU" sz="3400" dirty="0" smtClean="0">
                <a:hlinkClick r:id="rId7"/>
              </a:rPr>
              <a:t>www.amur.info/news/2019/04/30/153475</a:t>
            </a:r>
            <a:endParaRPr lang="ru-RU" sz="3400" dirty="0" smtClean="0"/>
          </a:p>
          <a:p>
            <a:endParaRPr lang="ru-RU" sz="3400" dirty="0" smtClean="0"/>
          </a:p>
          <a:p>
            <a:r>
              <a:rPr lang="ru-RU" sz="3400" u="sng" dirty="0">
                <a:hlinkClick r:id="rId8"/>
              </a:rPr>
              <a:t>http://</a:t>
            </a:r>
            <a:r>
              <a:rPr lang="ru-RU" sz="3400" u="sng" dirty="0" smtClean="0">
                <a:hlinkClick r:id="rId8"/>
              </a:rPr>
              <a:t>www.amurteatr.ru/news/golos.html</a:t>
            </a:r>
            <a:endParaRPr lang="ru-RU" sz="3400" u="sng" dirty="0" smtClean="0"/>
          </a:p>
          <a:p>
            <a:endParaRPr lang="ru-RU" sz="3400" u="sng" dirty="0" smtClean="0"/>
          </a:p>
          <a:p>
            <a:r>
              <a:rPr lang="ru-RU" sz="3400" u="sng" dirty="0">
                <a:hlinkClick r:id="rId9"/>
              </a:rPr>
              <a:t>https://</a:t>
            </a:r>
            <a:r>
              <a:rPr lang="ru-RU" sz="3400" u="sng" dirty="0" smtClean="0">
                <a:hlinkClick r:id="rId9"/>
              </a:rPr>
              <a:t>www.biblioblag.ru/novosti/artisticheskaya-kartochka-pobedyi</a:t>
            </a:r>
            <a:endParaRPr lang="ru-RU" sz="3400" u="sng" dirty="0" smtClean="0"/>
          </a:p>
          <a:p>
            <a:endParaRPr lang="ru-RU" sz="3400" u="sng" dirty="0"/>
          </a:p>
          <a:p>
            <a:r>
              <a:rPr lang="en-US" sz="3400" dirty="0">
                <a:hlinkClick r:id="rId10"/>
              </a:rPr>
              <a:t>http://xn--80atdujec4e.xn--80abedla9acxg1b7f.xn--</a:t>
            </a:r>
            <a:r>
              <a:rPr lang="en-US" sz="3400" dirty="0" smtClean="0">
                <a:hlinkClick r:id="rId10"/>
              </a:rPr>
              <a:t>p1ai/ofitsialno/novosti/item/2204-risunki-blagoveshchentsev-posvyashchjonnye-dnyu-pobedy-stanut-otkrytkami-i-razletyatsya-po-vsej-rossii</a:t>
            </a:r>
            <a:endParaRPr lang="ru-RU" sz="3400" dirty="0" smtClean="0"/>
          </a:p>
          <a:p>
            <a:endParaRPr lang="en-US" sz="3400" dirty="0"/>
          </a:p>
          <a:p>
            <a:r>
              <a:rPr lang="en-US" sz="3400" dirty="0">
                <a:hlinkClick r:id="rId11"/>
              </a:rPr>
              <a:t>http://xn--b1acd3balk.xn--</a:t>
            </a:r>
            <a:r>
              <a:rPr lang="en-US" sz="3400" dirty="0" smtClean="0">
                <a:hlinkClick r:id="rId11"/>
              </a:rPr>
              <a:t>p1ai/news/otkrytki-ot-amurchan-poluchat-rossiyane-po-vsej-strane</a:t>
            </a:r>
            <a:endParaRPr lang="ru-RU" sz="3400" dirty="0" smtClean="0"/>
          </a:p>
          <a:p>
            <a:endParaRPr lang="en-US" sz="3400" dirty="0"/>
          </a:p>
          <a:p>
            <a:r>
              <a:rPr lang="en-US" sz="3400" dirty="0">
                <a:hlinkClick r:id="rId12"/>
              </a:rPr>
              <a:t>https://portamur.ru/news/detail/amurchane-smogut-pozdravit-veteranov-unikalnyimi-jivyimi-otkryitkami</a:t>
            </a:r>
            <a:r>
              <a:rPr lang="en-US" sz="3400" dirty="0" smtClean="0">
                <a:hlinkClick r:id="rId12"/>
              </a:rPr>
              <a:t>/</a:t>
            </a:r>
            <a:endParaRPr lang="ru-RU" sz="3400" dirty="0" smtClean="0"/>
          </a:p>
          <a:p>
            <a:endParaRPr lang="en-US" sz="3400" dirty="0"/>
          </a:p>
          <a:p>
            <a:r>
              <a:rPr lang="en-US" sz="3400" dirty="0">
                <a:hlinkClick r:id="rId13"/>
              </a:rPr>
              <a:t>https://portamur.ru/news/detail/posvyaschennyie-dnyu-pobedyi-risunki-amurchan-stanut-otkryitkami</a:t>
            </a:r>
            <a:r>
              <a:rPr lang="en-US" sz="3400" dirty="0" smtClean="0">
                <a:hlinkClick r:id="rId13"/>
              </a:rPr>
              <a:t>/</a:t>
            </a:r>
            <a:endParaRPr lang="ru-RU" sz="3400" dirty="0" smtClean="0"/>
          </a:p>
          <a:p>
            <a:endParaRPr lang="en-US" sz="1900" dirty="0"/>
          </a:p>
          <a:p>
            <a:endParaRPr lang="ru-RU" sz="1900" dirty="0"/>
          </a:p>
          <a:p>
            <a:endParaRPr lang="ru-RU" sz="1700" u="sng" dirty="0" smtClean="0"/>
          </a:p>
          <a:p>
            <a:endParaRPr lang="ru-RU" sz="1700" u="sng" dirty="0" smtClean="0"/>
          </a:p>
          <a:p>
            <a:endParaRPr lang="ru-RU" sz="1700" u="sng" dirty="0"/>
          </a:p>
          <a:p>
            <a:endParaRPr lang="ru-RU" sz="1700" dirty="0"/>
          </a:p>
          <a:p>
            <a:endParaRPr lang="ru-RU" sz="1800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3"/>
          </p:nvPr>
        </p:nvSpPr>
        <p:spPr>
          <a:xfrm>
            <a:off x="424618" y="1402266"/>
            <a:ext cx="5112646" cy="425021"/>
          </a:xfrm>
        </p:spPr>
        <p:txBody>
          <a:bodyPr/>
          <a:lstStyle/>
          <a:p>
            <a:r>
              <a:rPr lang="ru-RU" sz="2000" b="1" i="1" dirty="0" smtClean="0"/>
              <a:t>Отправлено более 500 открыток</a:t>
            </a:r>
          </a:p>
          <a:p>
            <a:pPr algn="ctr"/>
            <a:endParaRPr lang="ru-RU" dirty="0"/>
          </a:p>
          <a:p>
            <a:pPr algn="ctr"/>
            <a:endParaRPr lang="ru-RU" sz="16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617" y="2024694"/>
            <a:ext cx="5112646" cy="3834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791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2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ИТОГ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94139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Итоги акции «Письма Победы в «живых» открытках»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1800" dirty="0" smtClean="0"/>
              <a:t>Акция привлекла внимание губернатора Приамурья. Отмечена благодарственными письмами, подписанными мэром Благовещенска.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1800" dirty="0" smtClean="0"/>
              <a:t>Поступило приглашение об участии в «</a:t>
            </a:r>
            <a:r>
              <a:rPr lang="ru-RU" sz="1800" dirty="0" err="1" smtClean="0"/>
              <a:t>АмурЭкспоФоруме</a:t>
            </a:r>
            <a:r>
              <a:rPr lang="ru-RU" sz="1800" dirty="0" smtClean="0"/>
              <a:t>», Дне города и туристическом форуме Приамурья.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1800" dirty="0" smtClean="0"/>
              <a:t>Участие Почты России в мероприятиях областного уровня стало </a:t>
            </a:r>
            <a:r>
              <a:rPr lang="ru-RU" sz="1800" dirty="0" err="1" smtClean="0"/>
              <a:t>имиджевой</a:t>
            </a:r>
            <a:r>
              <a:rPr lang="ru-RU" sz="1800" dirty="0" smtClean="0"/>
              <a:t> составляющей и ценится партнерами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517667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800" dirty="0" smtClean="0"/>
              <a:t>Социальные проекты Почты России в Приамурье</a:t>
            </a:r>
            <a:endParaRPr lang="ru-RU" sz="2800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372000" y="2170176"/>
            <a:ext cx="11616800" cy="4311623"/>
          </a:xfrm>
        </p:spPr>
        <p:txBody>
          <a:bodyPr/>
          <a:lstStyle/>
          <a:p>
            <a:pPr marL="457200" indent="-457200">
              <a:buAutoNum type="arabicPeriod"/>
            </a:pPr>
            <a:r>
              <a:rPr lang="ru-RU" dirty="0" smtClean="0"/>
              <a:t>«</a:t>
            </a:r>
            <a:r>
              <a:rPr lang="ru-RU" dirty="0"/>
              <a:t>Дерево добра» </a:t>
            </a:r>
            <a:r>
              <a:rPr lang="ru-RU" sz="1600" dirty="0"/>
              <a:t>(Это благотворительная акция, в рамках которой клиент почтового отделения может оформить подписку на издания для воспитанников детских </a:t>
            </a:r>
            <a:r>
              <a:rPr lang="ru-RU" sz="1600" dirty="0" smtClean="0"/>
              <a:t>социальных </a:t>
            </a:r>
            <a:r>
              <a:rPr lang="ru-RU" sz="1600" dirty="0"/>
              <a:t>учреждений, домов </a:t>
            </a:r>
            <a:r>
              <a:rPr lang="ru-RU" sz="1600" dirty="0" smtClean="0"/>
              <a:t>ветеранов). </a:t>
            </a:r>
          </a:p>
          <a:p>
            <a:pPr marL="342900" indent="-342900">
              <a:buAutoNum type="arabicPeriod"/>
            </a:pPr>
            <a:r>
              <a:rPr lang="ru-RU" dirty="0" smtClean="0"/>
              <a:t>Участие в </a:t>
            </a:r>
            <a:r>
              <a:rPr lang="ru-RU" dirty="0" err="1" smtClean="0"/>
              <a:t>зоофоруме</a:t>
            </a:r>
            <a:r>
              <a:rPr lang="ru-RU" dirty="0" smtClean="0"/>
              <a:t> «Амур» </a:t>
            </a:r>
            <a:r>
              <a:rPr lang="ru-RU" sz="1600" dirty="0" smtClean="0"/>
              <a:t>(сбор лекарств и кормов для собак в приюте «Остров спасения»</a:t>
            </a:r>
          </a:p>
          <a:p>
            <a:pPr marL="342900" indent="-342900">
              <a:buAutoNum type="arabicPeriod"/>
            </a:pPr>
            <a:r>
              <a:rPr lang="ru-RU" dirty="0" smtClean="0"/>
              <a:t>Акция «Стань </a:t>
            </a:r>
            <a:r>
              <a:rPr lang="ru-RU" dirty="0"/>
              <a:t>Дедом Морозом</a:t>
            </a:r>
            <a:r>
              <a:rPr lang="ru-RU" dirty="0" smtClean="0"/>
              <a:t>» </a:t>
            </a:r>
            <a:r>
              <a:rPr lang="ru-RU" sz="1600" dirty="0" smtClean="0"/>
              <a:t>(сбор подарков для детей, встречающих Новый год в больнице)</a:t>
            </a:r>
          </a:p>
          <a:p>
            <a:pPr marL="342900" indent="-342900">
              <a:buAutoNum type="arabicPeriod"/>
            </a:pPr>
            <a:r>
              <a:rPr lang="ru-RU" dirty="0" smtClean="0"/>
              <a:t>Очистка берега реки </a:t>
            </a:r>
            <a:r>
              <a:rPr lang="ru-RU" dirty="0" err="1" smtClean="0"/>
              <a:t>Зеи</a:t>
            </a:r>
            <a:r>
              <a:rPr lang="ru-RU" dirty="0" smtClean="0"/>
              <a:t> от мусора </a:t>
            </a:r>
            <a:r>
              <a:rPr lang="ru-RU" sz="1600" dirty="0" smtClean="0"/>
              <a:t>(очищена территория возле детского лагеря «Гагарин)</a:t>
            </a:r>
          </a:p>
          <a:p>
            <a:pPr marL="342900" indent="-342900">
              <a:buFontTx/>
              <a:buAutoNum type="arabicPeriod"/>
            </a:pPr>
            <a:r>
              <a:rPr lang="ru-RU" dirty="0" smtClean="0"/>
              <a:t>Акция «Детям с любовью» </a:t>
            </a:r>
            <a:r>
              <a:rPr lang="ru-RU" sz="1600" dirty="0" smtClean="0"/>
              <a:t>(сбор </a:t>
            </a:r>
            <a:r>
              <a:rPr lang="ru-RU" sz="1600" dirty="0"/>
              <a:t>книг и необходимых вещей для детей, оставшихся без </a:t>
            </a:r>
            <a:r>
              <a:rPr lang="ru-RU" sz="1600" dirty="0" smtClean="0"/>
              <a:t>родителей) </a:t>
            </a:r>
            <a:endParaRPr lang="ru-RU" sz="1600" dirty="0"/>
          </a:p>
          <a:p>
            <a:pPr marL="342900" indent="-342900">
              <a:buFontTx/>
              <a:buAutoNum type="arabicPeriod"/>
            </a:pPr>
            <a:r>
              <a:rPr lang="ru-RU" dirty="0" smtClean="0"/>
              <a:t>«</a:t>
            </a:r>
            <a:r>
              <a:rPr lang="ru-RU" dirty="0"/>
              <a:t>Благодарю</a:t>
            </a:r>
            <a:r>
              <a:rPr lang="ru-RU" dirty="0" smtClean="0"/>
              <a:t>» </a:t>
            </a:r>
            <a:r>
              <a:rPr lang="ru-RU" sz="1600" dirty="0" smtClean="0"/>
              <a:t>(в </a:t>
            </a:r>
            <a:r>
              <a:rPr lang="ru-RU" sz="1600" dirty="0"/>
              <a:t>рамках которой каждый может, отправив открытку, сказать спасибо близкому человеку или незнакомцу, который однажды помог или оказал </a:t>
            </a:r>
            <a:r>
              <a:rPr lang="ru-RU" sz="1600" dirty="0" smtClean="0"/>
              <a:t>поддержку).</a:t>
            </a:r>
            <a:endParaRPr lang="ru-RU" sz="1600" dirty="0"/>
          </a:p>
          <a:p>
            <a:pPr marL="342900" indent="-342900">
              <a:buAutoNum type="arabicPeriod"/>
            </a:pP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563151477"/>
      </p:ext>
    </p:extLst>
  </p:cSld>
  <p:clrMapOvr>
    <a:masterClrMapping/>
  </p:clrMapOvr>
</p:sld>
</file>

<file path=ppt/theme/theme1.xml><?xml version="1.0" encoding="utf-8"?>
<a:theme xmlns:a="http://schemas.openxmlformats.org/drawingml/2006/main" name="Почта России">
  <a:themeElements>
    <a:clrScheme name="Russian Post colors">
      <a:dk1>
        <a:srgbClr val="003399"/>
      </a:dk1>
      <a:lt1>
        <a:sysClr val="window" lastClr="FFFFFF"/>
      </a:lt1>
      <a:dk2>
        <a:srgbClr val="262626"/>
      </a:dk2>
      <a:lt2>
        <a:srgbClr val="FFFFFF"/>
      </a:lt2>
      <a:accent1>
        <a:srgbClr val="003399"/>
      </a:accent1>
      <a:accent2>
        <a:srgbClr val="1468AE"/>
      </a:accent2>
      <a:accent3>
        <a:srgbClr val="B1232F"/>
      </a:accent3>
      <a:accent4>
        <a:srgbClr val="BE6529"/>
      </a:accent4>
      <a:accent5>
        <a:srgbClr val="4D657F"/>
      </a:accent5>
      <a:accent6>
        <a:srgbClr val="FFFFFF"/>
      </a:accent6>
      <a:hlink>
        <a:srgbClr val="003399"/>
      </a:hlink>
      <a:folHlink>
        <a:srgbClr val="8046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Специальное оформление">
  <a:themeElements>
    <a:clrScheme name="Почта России">
      <a:dk1>
        <a:srgbClr val="004B9C"/>
      </a:dk1>
      <a:lt1>
        <a:srgbClr val="FFFFFF"/>
      </a:lt1>
      <a:dk2>
        <a:srgbClr val="004B9C"/>
      </a:dk2>
      <a:lt2>
        <a:srgbClr val="FFFFFF"/>
      </a:lt2>
      <a:accent1>
        <a:srgbClr val="8AC2EB"/>
      </a:accent1>
      <a:accent2>
        <a:srgbClr val="E42313"/>
      </a:accent2>
      <a:accent3>
        <a:srgbClr val="FFC775"/>
      </a:accent3>
      <a:accent4>
        <a:srgbClr val="00B0F0"/>
      </a:accent4>
      <a:accent5>
        <a:srgbClr val="E0CF9C"/>
      </a:accent5>
      <a:accent6>
        <a:srgbClr val="92D050"/>
      </a:accent6>
      <a:hlink>
        <a:srgbClr val="004B9C"/>
      </a:hlink>
      <a:folHlink>
        <a:srgbClr val="8AC2EB"/>
      </a:folHlink>
    </a:clrScheme>
    <a:fontScheme name="Почта России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Специальное оформление">
  <a:themeElements>
    <a:clrScheme name="Почта России">
      <a:dk1>
        <a:srgbClr val="004B9C"/>
      </a:dk1>
      <a:lt1>
        <a:srgbClr val="FFFFFF"/>
      </a:lt1>
      <a:dk2>
        <a:srgbClr val="004B9C"/>
      </a:dk2>
      <a:lt2>
        <a:srgbClr val="FFFFFF"/>
      </a:lt2>
      <a:accent1>
        <a:srgbClr val="8AC2EB"/>
      </a:accent1>
      <a:accent2>
        <a:srgbClr val="E42313"/>
      </a:accent2>
      <a:accent3>
        <a:srgbClr val="FFC775"/>
      </a:accent3>
      <a:accent4>
        <a:srgbClr val="00B0F0"/>
      </a:accent4>
      <a:accent5>
        <a:srgbClr val="E0CF9C"/>
      </a:accent5>
      <a:accent6>
        <a:srgbClr val="92D050"/>
      </a:accent6>
      <a:hlink>
        <a:srgbClr val="004B9C"/>
      </a:hlink>
      <a:folHlink>
        <a:srgbClr val="8AC2EB"/>
      </a:folHlink>
    </a:clrScheme>
    <a:fontScheme name="Почта России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Рабочий 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Слайд-разделитель">
  <a:themeElements>
    <a:clrScheme name="Russian Post colors">
      <a:dk1>
        <a:srgbClr val="003399"/>
      </a:dk1>
      <a:lt1>
        <a:sysClr val="window" lastClr="FFFFFF"/>
      </a:lt1>
      <a:dk2>
        <a:srgbClr val="262626"/>
      </a:dk2>
      <a:lt2>
        <a:srgbClr val="FFFFFF"/>
      </a:lt2>
      <a:accent1>
        <a:srgbClr val="003399"/>
      </a:accent1>
      <a:accent2>
        <a:srgbClr val="1468AE"/>
      </a:accent2>
      <a:accent3>
        <a:srgbClr val="B1232F"/>
      </a:accent3>
      <a:accent4>
        <a:srgbClr val="BE6529"/>
      </a:accent4>
      <a:accent5>
        <a:srgbClr val="4D657F"/>
      </a:accent5>
      <a:accent6>
        <a:srgbClr val="FFFFFF"/>
      </a:accent6>
      <a:hlink>
        <a:srgbClr val="003399"/>
      </a:hlink>
      <a:folHlink>
        <a:srgbClr val="8046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Почта России.thmx</Template>
  <TotalTime>50385</TotalTime>
  <Words>622</Words>
  <Application>Microsoft Office PowerPoint</Application>
  <PresentationFormat>Широкоэкранный</PresentationFormat>
  <Paragraphs>127</Paragraphs>
  <Slides>16</Slides>
  <Notes>9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5</vt:i4>
      </vt:variant>
      <vt:variant>
        <vt:lpstr>Заголовки слайдов</vt:lpstr>
      </vt:variant>
      <vt:variant>
        <vt:i4>16</vt:i4>
      </vt:variant>
    </vt:vector>
  </HeadingPairs>
  <TitlesOfParts>
    <vt:vector size="26" baseType="lpstr">
      <vt:lpstr>Arial</vt:lpstr>
      <vt:lpstr>Calibri</vt:lpstr>
      <vt:lpstr>HelveticaNeueCyr</vt:lpstr>
      <vt:lpstr>Times New Roman</vt:lpstr>
      <vt:lpstr>Webdings</vt:lpstr>
      <vt:lpstr>Почта России</vt:lpstr>
      <vt:lpstr>Специальное оформление</vt:lpstr>
      <vt:lpstr>1_Специальное оформление</vt:lpstr>
      <vt:lpstr>Рабочий </vt:lpstr>
      <vt:lpstr>Слайд-разделитель</vt:lpstr>
      <vt:lpstr>Презентация PowerPoint</vt:lpstr>
      <vt:lpstr>Презентация PowerPoint</vt:lpstr>
      <vt:lpstr>Концепция мероприятия</vt:lpstr>
      <vt:lpstr>Проект осуществлен с 1.04.2019 по 09.05.2019 года </vt:lpstr>
      <vt:lpstr>Партнеры проекта (в том числе в информационном поле)</vt:lpstr>
      <vt:lpstr>PR-приемы</vt:lpstr>
      <vt:lpstr>Этапы проекта</vt:lpstr>
      <vt:lpstr>Основа открыток – рисунки ребят</vt:lpstr>
      <vt:lpstr>Открытки «оживили» стихотворения</vt:lpstr>
      <vt:lpstr>Уникальность – QR-код</vt:lpstr>
      <vt:lpstr>Презентация PowerPoint</vt:lpstr>
      <vt:lpstr>Ключевые сообщения</vt:lpstr>
      <vt:lpstr>Акция привлекла внимание </vt:lpstr>
      <vt:lpstr>2</vt:lpstr>
      <vt:lpstr>Итоги акции «Письма Победы в «живых» открытках»</vt:lpstr>
      <vt:lpstr>Социальные проекты Почты России в Приамурье</vt:lpstr>
    </vt:vector>
  </TitlesOfParts>
  <Company>LLC "EMCG"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ТЕХНОПРОФИ</dc:title>
  <dc:creator>Adler Andrey</dc:creator>
  <cp:lastModifiedBy>Ефимова Галина Анатольевна</cp:lastModifiedBy>
  <cp:revision>2049</cp:revision>
  <cp:lastPrinted>2019-01-15T13:28:20Z</cp:lastPrinted>
  <dcterms:created xsi:type="dcterms:W3CDTF">2014-06-18T10:01:31Z</dcterms:created>
  <dcterms:modified xsi:type="dcterms:W3CDTF">2019-06-10T05:08:29Z</dcterms:modified>
</cp:coreProperties>
</file>